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10" r:id="rId2"/>
    <p:sldMasterId id="2147483747" r:id="rId3"/>
    <p:sldMasterId id="2147483760" r:id="rId4"/>
    <p:sldMasterId id="2147483769" r:id="rId5"/>
    <p:sldMasterId id="2147483803" r:id="rId6"/>
  </p:sldMasterIdLst>
  <p:notesMasterIdLst>
    <p:notesMasterId r:id="rId28"/>
  </p:notesMasterIdLst>
  <p:sldIdLst>
    <p:sldId id="280" r:id="rId7"/>
    <p:sldId id="290" r:id="rId8"/>
    <p:sldId id="310" r:id="rId9"/>
    <p:sldId id="311" r:id="rId10"/>
    <p:sldId id="312" r:id="rId11"/>
    <p:sldId id="314" r:id="rId12"/>
    <p:sldId id="262" r:id="rId13"/>
    <p:sldId id="313" r:id="rId14"/>
    <p:sldId id="288" r:id="rId15"/>
    <p:sldId id="315" r:id="rId16"/>
    <p:sldId id="298" r:id="rId17"/>
    <p:sldId id="289" r:id="rId18"/>
    <p:sldId id="319" r:id="rId19"/>
    <p:sldId id="296" r:id="rId20"/>
    <p:sldId id="316" r:id="rId21"/>
    <p:sldId id="297" r:id="rId22"/>
    <p:sldId id="265" r:id="rId23"/>
    <p:sldId id="307" r:id="rId24"/>
    <p:sldId id="282" r:id="rId25"/>
    <p:sldId id="317" r:id="rId26"/>
    <p:sldId id="31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376B7F-0B99-4E21-BF8A-E0C74CB317AF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44C728-F6A2-4FE3-82B2-8B37F2B330A3}">
      <dgm:prSet phldrT="[Text]"/>
      <dgm:spPr/>
      <dgm:t>
        <a:bodyPr/>
        <a:lstStyle/>
        <a:p>
          <a:r>
            <a:rPr lang="en-US" b="1" dirty="0" smtClean="0"/>
            <a:t>Overall Goal</a:t>
          </a:r>
          <a:endParaRPr lang="en-US" b="1" dirty="0"/>
        </a:p>
      </dgm:t>
    </dgm:pt>
    <dgm:pt modelId="{86AB2DE4-07F0-4B08-A6B4-16BA5BFA60AF}" type="parTrans" cxnId="{7671822F-E142-4C33-B16C-EBD2F42CFD6A}">
      <dgm:prSet/>
      <dgm:spPr/>
      <dgm:t>
        <a:bodyPr/>
        <a:lstStyle/>
        <a:p>
          <a:endParaRPr lang="en-US"/>
        </a:p>
      </dgm:t>
    </dgm:pt>
    <dgm:pt modelId="{7AE9C881-AF14-4EE5-8D0F-08E7128B6351}" type="sibTrans" cxnId="{7671822F-E142-4C33-B16C-EBD2F42CFD6A}">
      <dgm:prSet/>
      <dgm:spPr/>
      <dgm:t>
        <a:bodyPr/>
        <a:lstStyle/>
        <a:p>
          <a:endParaRPr lang="en-US"/>
        </a:p>
      </dgm:t>
    </dgm:pt>
    <dgm:pt modelId="{134704CF-865E-450F-B8D9-215679C1243F}">
      <dgm:prSet phldrT="[Text]"/>
      <dgm:spPr/>
      <dgm:t>
        <a:bodyPr/>
        <a:lstStyle/>
        <a:p>
          <a:r>
            <a:rPr lang="en-US" b="1" dirty="0" smtClean="0"/>
            <a:t>Objective 1</a:t>
          </a:r>
          <a:endParaRPr lang="en-US" b="1" dirty="0"/>
        </a:p>
      </dgm:t>
    </dgm:pt>
    <dgm:pt modelId="{1A71200B-AEDB-4BE0-BE4F-73AECF49CE48}" type="parTrans" cxnId="{7221ECAC-18A2-4480-98AE-93BD2B2406B1}">
      <dgm:prSet/>
      <dgm:spPr/>
      <dgm:t>
        <a:bodyPr/>
        <a:lstStyle/>
        <a:p>
          <a:endParaRPr lang="en-US"/>
        </a:p>
      </dgm:t>
    </dgm:pt>
    <dgm:pt modelId="{F21647F1-4900-4964-B7A5-203CDCC10C0A}" type="sibTrans" cxnId="{7221ECAC-18A2-4480-98AE-93BD2B2406B1}">
      <dgm:prSet/>
      <dgm:spPr/>
      <dgm:t>
        <a:bodyPr/>
        <a:lstStyle/>
        <a:p>
          <a:endParaRPr lang="en-US"/>
        </a:p>
      </dgm:t>
    </dgm:pt>
    <dgm:pt modelId="{DD245770-C614-48BA-998F-B0594E05724F}">
      <dgm:prSet phldrT="[Text]"/>
      <dgm:spPr/>
      <dgm:t>
        <a:bodyPr/>
        <a:lstStyle/>
        <a:p>
          <a:r>
            <a:rPr lang="en-US" b="1" dirty="0" smtClean="0"/>
            <a:t>Objective 2</a:t>
          </a:r>
          <a:endParaRPr lang="en-US" b="1" dirty="0"/>
        </a:p>
      </dgm:t>
    </dgm:pt>
    <dgm:pt modelId="{C1BBE842-9CAA-4C6A-9FBE-CE84582B0E1B}" type="parTrans" cxnId="{2A6F4FDF-3B9B-4685-AC26-15A416617E71}">
      <dgm:prSet/>
      <dgm:spPr/>
      <dgm:t>
        <a:bodyPr/>
        <a:lstStyle/>
        <a:p>
          <a:endParaRPr lang="en-US"/>
        </a:p>
      </dgm:t>
    </dgm:pt>
    <dgm:pt modelId="{BC0D87D2-AE6A-4F31-A3A2-C1EE2C3516EF}" type="sibTrans" cxnId="{2A6F4FDF-3B9B-4685-AC26-15A416617E71}">
      <dgm:prSet/>
      <dgm:spPr/>
      <dgm:t>
        <a:bodyPr/>
        <a:lstStyle/>
        <a:p>
          <a:endParaRPr lang="en-US"/>
        </a:p>
      </dgm:t>
    </dgm:pt>
    <dgm:pt modelId="{B59BF72B-B1C5-42E4-866A-8B6E08C5D183}">
      <dgm:prSet phldrT="[Text]"/>
      <dgm:spPr/>
      <dgm:t>
        <a:bodyPr/>
        <a:lstStyle/>
        <a:p>
          <a:r>
            <a:rPr lang="en-US" b="1" dirty="0" smtClean="0"/>
            <a:t>Demonstrate and test prototype UAS concept of operations that could be used to mitigate the risk of diminished high impact weather forecasts and warnings in the case of polar-orbiting satellite observing gaps</a:t>
          </a:r>
          <a:endParaRPr lang="en-US" b="1" dirty="0"/>
        </a:p>
      </dgm:t>
    </dgm:pt>
    <dgm:pt modelId="{F90D1CF2-F349-4952-BEE8-5B5956E88942}" type="parTrans" cxnId="{30E3789A-7FB6-4CE5-BF85-0E0CA5AF7FA4}">
      <dgm:prSet/>
      <dgm:spPr/>
      <dgm:t>
        <a:bodyPr/>
        <a:lstStyle/>
        <a:p>
          <a:endParaRPr lang="en-US"/>
        </a:p>
      </dgm:t>
    </dgm:pt>
    <dgm:pt modelId="{6125BAFF-A351-42B4-80AA-77368FE4AC8E}" type="sibTrans" cxnId="{30E3789A-7FB6-4CE5-BF85-0E0CA5AF7FA4}">
      <dgm:prSet/>
      <dgm:spPr/>
      <dgm:t>
        <a:bodyPr/>
        <a:lstStyle/>
        <a:p>
          <a:endParaRPr lang="en-US"/>
        </a:p>
      </dgm:t>
    </dgm:pt>
    <dgm:pt modelId="{E975AEAF-B770-456F-925B-5C8CFA444DD5}">
      <dgm:prSet phldrT="[Text]"/>
      <dgm:spPr/>
      <dgm:t>
        <a:bodyPr/>
        <a:lstStyle/>
        <a:p>
          <a:r>
            <a:rPr lang="en-US" b="1" dirty="0" smtClean="0"/>
            <a:t>Conduct data impact studies </a:t>
          </a:r>
          <a:endParaRPr lang="en-US" b="1" dirty="0"/>
        </a:p>
      </dgm:t>
    </dgm:pt>
    <dgm:pt modelId="{D2F9A7AF-16FE-4C51-A403-B0FDCFF7BD2F}" type="parTrans" cxnId="{BA451A83-E421-4F4C-8F40-A908068794FB}">
      <dgm:prSet/>
      <dgm:spPr/>
      <dgm:t>
        <a:bodyPr/>
        <a:lstStyle/>
        <a:p>
          <a:endParaRPr lang="en-US"/>
        </a:p>
      </dgm:t>
    </dgm:pt>
    <dgm:pt modelId="{6572BD84-EF23-40B6-9F92-D70E84775153}" type="sibTrans" cxnId="{BA451A83-E421-4F4C-8F40-A908068794FB}">
      <dgm:prSet/>
      <dgm:spPr/>
      <dgm:t>
        <a:bodyPr/>
        <a:lstStyle/>
        <a:p>
          <a:endParaRPr lang="en-US"/>
        </a:p>
      </dgm:t>
    </dgm:pt>
    <dgm:pt modelId="{1247F7BC-9D7B-48DF-973A-0DA6324558E7}">
      <dgm:prSet/>
      <dgm:spPr/>
      <dgm:t>
        <a:bodyPr/>
        <a:lstStyle/>
        <a:p>
          <a:r>
            <a:rPr lang="en-US" b="1" dirty="0" smtClean="0"/>
            <a:t>Observing System Experiments (OSE) using data from UAS field missions</a:t>
          </a:r>
          <a:endParaRPr lang="en-US" b="1" dirty="0"/>
        </a:p>
      </dgm:t>
    </dgm:pt>
    <dgm:pt modelId="{33F5A9A8-FFFE-4D88-9D7E-5F75CB48B19D}" type="parTrans" cxnId="{18DD32C0-E751-4783-A8BB-8408FBB21221}">
      <dgm:prSet/>
      <dgm:spPr/>
      <dgm:t>
        <a:bodyPr/>
        <a:lstStyle/>
        <a:p>
          <a:endParaRPr lang="en-US"/>
        </a:p>
      </dgm:t>
    </dgm:pt>
    <dgm:pt modelId="{F5E09F68-DDFF-45AE-A372-0AE98F6480DC}" type="sibTrans" cxnId="{18DD32C0-E751-4783-A8BB-8408FBB21221}">
      <dgm:prSet/>
      <dgm:spPr/>
      <dgm:t>
        <a:bodyPr/>
        <a:lstStyle/>
        <a:p>
          <a:endParaRPr lang="en-US"/>
        </a:p>
      </dgm:t>
    </dgm:pt>
    <dgm:pt modelId="{DFFCC32A-F41C-4DC8-9B7B-72E06B0ED39F}">
      <dgm:prSet/>
      <dgm:spPr/>
      <dgm:t>
        <a:bodyPr/>
        <a:lstStyle/>
        <a:p>
          <a:r>
            <a:rPr lang="en-US" b="1" dirty="0" smtClean="0"/>
            <a:t>Observing System Simulation Experiments (OSSE) using simulated UAS data</a:t>
          </a:r>
          <a:endParaRPr lang="en-US" b="1" dirty="0"/>
        </a:p>
      </dgm:t>
    </dgm:pt>
    <dgm:pt modelId="{EF28EA80-FD6A-4FD0-A9F4-C5BEB710D1D8}" type="parTrans" cxnId="{B19932BB-1A7C-457E-920E-2335698C0B8A}">
      <dgm:prSet/>
      <dgm:spPr/>
      <dgm:t>
        <a:bodyPr/>
        <a:lstStyle/>
        <a:p>
          <a:endParaRPr lang="en-US"/>
        </a:p>
      </dgm:t>
    </dgm:pt>
    <dgm:pt modelId="{D39CBE59-4F70-475B-859F-67A9ECE7E870}" type="sibTrans" cxnId="{B19932BB-1A7C-457E-920E-2335698C0B8A}">
      <dgm:prSet/>
      <dgm:spPr/>
      <dgm:t>
        <a:bodyPr/>
        <a:lstStyle/>
        <a:p>
          <a:endParaRPr lang="en-US"/>
        </a:p>
      </dgm:t>
    </dgm:pt>
    <dgm:pt modelId="{779176CB-4F8C-4996-9F4D-146D6E7130EE}">
      <dgm:prSet phldrT="[Text]"/>
      <dgm:spPr/>
      <dgm:t>
        <a:bodyPr/>
        <a:lstStyle/>
        <a:p>
          <a:r>
            <a:rPr lang="en-US" b="1" dirty="0" smtClean="0"/>
            <a:t>Evaluate cost and operational benefit through detailed analysis of life-cycle operational costs and constraints </a:t>
          </a:r>
          <a:endParaRPr lang="en-US" b="1" dirty="0"/>
        </a:p>
      </dgm:t>
    </dgm:pt>
    <dgm:pt modelId="{CD7FEAFE-5086-4A5B-A040-B0533834FDBF}" type="parTrans" cxnId="{E4100B99-4C6C-4F36-93FB-81920341C260}">
      <dgm:prSet/>
      <dgm:spPr/>
      <dgm:t>
        <a:bodyPr/>
        <a:lstStyle/>
        <a:p>
          <a:endParaRPr lang="en-US"/>
        </a:p>
      </dgm:t>
    </dgm:pt>
    <dgm:pt modelId="{C17CEA9C-EF60-4709-86BB-CBADA7E0FC72}" type="sibTrans" cxnId="{E4100B99-4C6C-4F36-93FB-81920341C260}">
      <dgm:prSet/>
      <dgm:spPr/>
      <dgm:t>
        <a:bodyPr/>
        <a:lstStyle/>
        <a:p>
          <a:endParaRPr lang="en-US"/>
        </a:p>
      </dgm:t>
    </dgm:pt>
    <dgm:pt modelId="{BD18BB3B-4C74-4010-82ED-6F1B97103568}" type="pres">
      <dgm:prSet presAssocID="{26376B7F-0B99-4E21-BF8A-E0C74CB317A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BC4C5C-80BF-434D-8459-A37AA2AF4CCE}" type="pres">
      <dgm:prSet presAssocID="{0A44C728-F6A2-4FE3-82B2-8B37F2B330A3}" presName="parentLin" presStyleCnt="0"/>
      <dgm:spPr/>
    </dgm:pt>
    <dgm:pt modelId="{3A4D77F9-53E0-4742-9697-EB196146E3C0}" type="pres">
      <dgm:prSet presAssocID="{0A44C728-F6A2-4FE3-82B2-8B37F2B330A3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335B64DA-2EC0-4E97-A2B7-037DF02D798A}" type="pres">
      <dgm:prSet presAssocID="{0A44C728-F6A2-4FE3-82B2-8B37F2B330A3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633C76-102C-4976-A0F4-DC90E4D5996B}" type="pres">
      <dgm:prSet presAssocID="{0A44C728-F6A2-4FE3-82B2-8B37F2B330A3}" presName="negativeSpace" presStyleCnt="0"/>
      <dgm:spPr/>
    </dgm:pt>
    <dgm:pt modelId="{565CCE0D-B0C6-4A89-AEC0-E30E6A942679}" type="pres">
      <dgm:prSet presAssocID="{0A44C728-F6A2-4FE3-82B2-8B37F2B330A3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BA928D-9648-4874-A24E-65AF1B858BB1}" type="pres">
      <dgm:prSet presAssocID="{7AE9C881-AF14-4EE5-8D0F-08E7128B6351}" presName="spaceBetweenRectangles" presStyleCnt="0"/>
      <dgm:spPr/>
    </dgm:pt>
    <dgm:pt modelId="{BB61FAF6-0CDD-4ABB-B829-77964760AF6F}" type="pres">
      <dgm:prSet presAssocID="{134704CF-865E-450F-B8D9-215679C1243F}" presName="parentLin" presStyleCnt="0"/>
      <dgm:spPr/>
    </dgm:pt>
    <dgm:pt modelId="{CA4CCAF9-5FCD-472F-A60D-1C279DC3004C}" type="pres">
      <dgm:prSet presAssocID="{134704CF-865E-450F-B8D9-215679C1243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3927CB51-9C74-4F03-AE18-03E9E3408417}" type="pres">
      <dgm:prSet presAssocID="{134704CF-865E-450F-B8D9-215679C1243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F0A8E3-C8E6-4631-B7C0-0573BB984F1F}" type="pres">
      <dgm:prSet presAssocID="{134704CF-865E-450F-B8D9-215679C1243F}" presName="negativeSpace" presStyleCnt="0"/>
      <dgm:spPr/>
    </dgm:pt>
    <dgm:pt modelId="{951CCA14-2661-43FD-8021-45259ACA9F48}" type="pres">
      <dgm:prSet presAssocID="{134704CF-865E-450F-B8D9-215679C1243F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8FC6D7-F6C5-4831-B2CD-8696FA0553D9}" type="pres">
      <dgm:prSet presAssocID="{F21647F1-4900-4964-B7A5-203CDCC10C0A}" presName="spaceBetweenRectangles" presStyleCnt="0"/>
      <dgm:spPr/>
    </dgm:pt>
    <dgm:pt modelId="{FC3BDD6D-A253-400D-8DBA-15F3A8E203DC}" type="pres">
      <dgm:prSet presAssocID="{DD245770-C614-48BA-998F-B0594E05724F}" presName="parentLin" presStyleCnt="0"/>
      <dgm:spPr/>
    </dgm:pt>
    <dgm:pt modelId="{F220D010-31F1-450B-B0A4-ACDDD931B857}" type="pres">
      <dgm:prSet presAssocID="{DD245770-C614-48BA-998F-B0594E05724F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BEDBFBF6-FC10-4868-909C-19EC2EBBFD94}" type="pres">
      <dgm:prSet presAssocID="{DD245770-C614-48BA-998F-B0594E05724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BAC9C0-01FC-48AA-953A-EB19496DD789}" type="pres">
      <dgm:prSet presAssocID="{DD245770-C614-48BA-998F-B0594E05724F}" presName="negativeSpace" presStyleCnt="0"/>
      <dgm:spPr/>
    </dgm:pt>
    <dgm:pt modelId="{6C724A9D-5DBC-4D6B-8953-8589B8A9BCB9}" type="pres">
      <dgm:prSet presAssocID="{DD245770-C614-48BA-998F-B0594E05724F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58EA17-37CF-4EBE-B119-C5A753E41A01}" type="presOf" srcId="{E975AEAF-B770-456F-925B-5C8CFA444DD5}" destId="{951CCA14-2661-43FD-8021-45259ACA9F48}" srcOrd="0" destOrd="0" presId="urn:microsoft.com/office/officeart/2005/8/layout/list1"/>
    <dgm:cxn modelId="{CED267F0-A8EB-4D7A-AD25-0A230B425CDF}" type="presOf" srcId="{DD245770-C614-48BA-998F-B0594E05724F}" destId="{BEDBFBF6-FC10-4868-909C-19EC2EBBFD94}" srcOrd="1" destOrd="0" presId="urn:microsoft.com/office/officeart/2005/8/layout/list1"/>
    <dgm:cxn modelId="{2A6F4FDF-3B9B-4685-AC26-15A416617E71}" srcId="{26376B7F-0B99-4E21-BF8A-E0C74CB317AF}" destId="{DD245770-C614-48BA-998F-B0594E05724F}" srcOrd="2" destOrd="0" parTransId="{C1BBE842-9CAA-4C6A-9FBE-CE84582B0E1B}" sibTransId="{BC0D87D2-AE6A-4F31-A3A2-C1EE2C3516EF}"/>
    <dgm:cxn modelId="{E4100B99-4C6C-4F36-93FB-81920341C260}" srcId="{DD245770-C614-48BA-998F-B0594E05724F}" destId="{779176CB-4F8C-4996-9F4D-146D6E7130EE}" srcOrd="0" destOrd="0" parTransId="{CD7FEAFE-5086-4A5B-A040-B0533834FDBF}" sibTransId="{C17CEA9C-EF60-4709-86BB-CBADA7E0FC72}"/>
    <dgm:cxn modelId="{30E3789A-7FB6-4CE5-BF85-0E0CA5AF7FA4}" srcId="{0A44C728-F6A2-4FE3-82B2-8B37F2B330A3}" destId="{B59BF72B-B1C5-42E4-866A-8B6E08C5D183}" srcOrd="0" destOrd="0" parTransId="{F90D1CF2-F349-4952-BEE8-5B5956E88942}" sibTransId="{6125BAFF-A351-42B4-80AA-77368FE4AC8E}"/>
    <dgm:cxn modelId="{18DD32C0-E751-4783-A8BB-8408FBB21221}" srcId="{E975AEAF-B770-456F-925B-5C8CFA444DD5}" destId="{1247F7BC-9D7B-48DF-973A-0DA6324558E7}" srcOrd="0" destOrd="0" parTransId="{33F5A9A8-FFFE-4D88-9D7E-5F75CB48B19D}" sibTransId="{F5E09F68-DDFF-45AE-A372-0AE98F6480DC}"/>
    <dgm:cxn modelId="{DD430B71-3AD2-4822-8759-C13341ED0578}" type="presOf" srcId="{B59BF72B-B1C5-42E4-866A-8B6E08C5D183}" destId="{565CCE0D-B0C6-4A89-AEC0-E30E6A942679}" srcOrd="0" destOrd="0" presId="urn:microsoft.com/office/officeart/2005/8/layout/list1"/>
    <dgm:cxn modelId="{B19932BB-1A7C-457E-920E-2335698C0B8A}" srcId="{E975AEAF-B770-456F-925B-5C8CFA444DD5}" destId="{DFFCC32A-F41C-4DC8-9B7B-72E06B0ED39F}" srcOrd="1" destOrd="0" parTransId="{EF28EA80-FD6A-4FD0-A9F4-C5BEB710D1D8}" sibTransId="{D39CBE59-4F70-475B-859F-67A9ECE7E870}"/>
    <dgm:cxn modelId="{0AC3850B-3F5F-4A34-8D40-B17737EA8C1F}" type="presOf" srcId="{779176CB-4F8C-4996-9F4D-146D6E7130EE}" destId="{6C724A9D-5DBC-4D6B-8953-8589B8A9BCB9}" srcOrd="0" destOrd="0" presId="urn:microsoft.com/office/officeart/2005/8/layout/list1"/>
    <dgm:cxn modelId="{7671822F-E142-4C33-B16C-EBD2F42CFD6A}" srcId="{26376B7F-0B99-4E21-BF8A-E0C74CB317AF}" destId="{0A44C728-F6A2-4FE3-82B2-8B37F2B330A3}" srcOrd="0" destOrd="0" parTransId="{86AB2DE4-07F0-4B08-A6B4-16BA5BFA60AF}" sibTransId="{7AE9C881-AF14-4EE5-8D0F-08E7128B6351}"/>
    <dgm:cxn modelId="{81DB8972-370F-40E7-B90E-324747F93091}" type="presOf" srcId="{0A44C728-F6A2-4FE3-82B2-8B37F2B330A3}" destId="{335B64DA-2EC0-4E97-A2B7-037DF02D798A}" srcOrd="1" destOrd="0" presId="urn:microsoft.com/office/officeart/2005/8/layout/list1"/>
    <dgm:cxn modelId="{BA451A83-E421-4F4C-8F40-A908068794FB}" srcId="{134704CF-865E-450F-B8D9-215679C1243F}" destId="{E975AEAF-B770-456F-925B-5C8CFA444DD5}" srcOrd="0" destOrd="0" parTransId="{D2F9A7AF-16FE-4C51-A403-B0FDCFF7BD2F}" sibTransId="{6572BD84-EF23-40B6-9F92-D70E84775153}"/>
    <dgm:cxn modelId="{DA4994BC-386B-4393-871C-1105F7F55311}" type="presOf" srcId="{134704CF-865E-450F-B8D9-215679C1243F}" destId="{3927CB51-9C74-4F03-AE18-03E9E3408417}" srcOrd="1" destOrd="0" presId="urn:microsoft.com/office/officeart/2005/8/layout/list1"/>
    <dgm:cxn modelId="{02F17280-1812-49BC-BFD1-C1425D81DE54}" type="presOf" srcId="{DD245770-C614-48BA-998F-B0594E05724F}" destId="{F220D010-31F1-450B-B0A4-ACDDD931B857}" srcOrd="0" destOrd="0" presId="urn:microsoft.com/office/officeart/2005/8/layout/list1"/>
    <dgm:cxn modelId="{60F71E01-25E3-4B5D-B0F0-F38F29169EB7}" type="presOf" srcId="{0A44C728-F6A2-4FE3-82B2-8B37F2B330A3}" destId="{3A4D77F9-53E0-4742-9697-EB196146E3C0}" srcOrd="0" destOrd="0" presId="urn:microsoft.com/office/officeart/2005/8/layout/list1"/>
    <dgm:cxn modelId="{CD6981DC-1578-401F-BF2B-1A8F3CCA139D}" type="presOf" srcId="{1247F7BC-9D7B-48DF-973A-0DA6324558E7}" destId="{951CCA14-2661-43FD-8021-45259ACA9F48}" srcOrd="0" destOrd="1" presId="urn:microsoft.com/office/officeart/2005/8/layout/list1"/>
    <dgm:cxn modelId="{14F2A21A-B75B-44F8-8940-B0A27CDB30FA}" type="presOf" srcId="{134704CF-865E-450F-B8D9-215679C1243F}" destId="{CA4CCAF9-5FCD-472F-A60D-1C279DC3004C}" srcOrd="0" destOrd="0" presId="urn:microsoft.com/office/officeart/2005/8/layout/list1"/>
    <dgm:cxn modelId="{7221ECAC-18A2-4480-98AE-93BD2B2406B1}" srcId="{26376B7F-0B99-4E21-BF8A-E0C74CB317AF}" destId="{134704CF-865E-450F-B8D9-215679C1243F}" srcOrd="1" destOrd="0" parTransId="{1A71200B-AEDB-4BE0-BE4F-73AECF49CE48}" sibTransId="{F21647F1-4900-4964-B7A5-203CDCC10C0A}"/>
    <dgm:cxn modelId="{5531F542-E771-40DA-BA13-BD61DFEF573E}" type="presOf" srcId="{26376B7F-0B99-4E21-BF8A-E0C74CB317AF}" destId="{BD18BB3B-4C74-4010-82ED-6F1B97103568}" srcOrd="0" destOrd="0" presId="urn:microsoft.com/office/officeart/2005/8/layout/list1"/>
    <dgm:cxn modelId="{F54E2AE0-6EF2-437E-B39A-C9EF224DD3CA}" type="presOf" srcId="{DFFCC32A-F41C-4DC8-9B7B-72E06B0ED39F}" destId="{951CCA14-2661-43FD-8021-45259ACA9F48}" srcOrd="0" destOrd="2" presId="urn:microsoft.com/office/officeart/2005/8/layout/list1"/>
    <dgm:cxn modelId="{8E959F40-E34A-4A89-89DA-2880E5745B2F}" type="presParOf" srcId="{BD18BB3B-4C74-4010-82ED-6F1B97103568}" destId="{02BC4C5C-80BF-434D-8459-A37AA2AF4CCE}" srcOrd="0" destOrd="0" presId="urn:microsoft.com/office/officeart/2005/8/layout/list1"/>
    <dgm:cxn modelId="{6B77B1A0-49FA-4B3E-AAB5-EAAA93DCE995}" type="presParOf" srcId="{02BC4C5C-80BF-434D-8459-A37AA2AF4CCE}" destId="{3A4D77F9-53E0-4742-9697-EB196146E3C0}" srcOrd="0" destOrd="0" presId="urn:microsoft.com/office/officeart/2005/8/layout/list1"/>
    <dgm:cxn modelId="{E4046324-B6CB-4B47-9B9A-74D40371EBF6}" type="presParOf" srcId="{02BC4C5C-80BF-434D-8459-A37AA2AF4CCE}" destId="{335B64DA-2EC0-4E97-A2B7-037DF02D798A}" srcOrd="1" destOrd="0" presId="urn:microsoft.com/office/officeart/2005/8/layout/list1"/>
    <dgm:cxn modelId="{0FF0B241-7264-42C8-B33F-0FB7AED6A7C1}" type="presParOf" srcId="{BD18BB3B-4C74-4010-82ED-6F1B97103568}" destId="{A7633C76-102C-4976-A0F4-DC90E4D5996B}" srcOrd="1" destOrd="0" presId="urn:microsoft.com/office/officeart/2005/8/layout/list1"/>
    <dgm:cxn modelId="{1B8EB7D7-9576-4F2E-ACE2-56E23D6BFC5F}" type="presParOf" srcId="{BD18BB3B-4C74-4010-82ED-6F1B97103568}" destId="{565CCE0D-B0C6-4A89-AEC0-E30E6A942679}" srcOrd="2" destOrd="0" presId="urn:microsoft.com/office/officeart/2005/8/layout/list1"/>
    <dgm:cxn modelId="{DCD8C599-8220-4113-965C-B1B30A26AC5A}" type="presParOf" srcId="{BD18BB3B-4C74-4010-82ED-6F1B97103568}" destId="{8BBA928D-9648-4874-A24E-65AF1B858BB1}" srcOrd="3" destOrd="0" presId="urn:microsoft.com/office/officeart/2005/8/layout/list1"/>
    <dgm:cxn modelId="{F0AF72E2-6764-4383-8215-E7992CB2450A}" type="presParOf" srcId="{BD18BB3B-4C74-4010-82ED-6F1B97103568}" destId="{BB61FAF6-0CDD-4ABB-B829-77964760AF6F}" srcOrd="4" destOrd="0" presId="urn:microsoft.com/office/officeart/2005/8/layout/list1"/>
    <dgm:cxn modelId="{BA127558-6DD7-4456-AE2F-F54331B4D4E5}" type="presParOf" srcId="{BB61FAF6-0CDD-4ABB-B829-77964760AF6F}" destId="{CA4CCAF9-5FCD-472F-A60D-1C279DC3004C}" srcOrd="0" destOrd="0" presId="urn:microsoft.com/office/officeart/2005/8/layout/list1"/>
    <dgm:cxn modelId="{A47F2BCA-5A02-47E8-BDAD-7EFCE48D0A48}" type="presParOf" srcId="{BB61FAF6-0CDD-4ABB-B829-77964760AF6F}" destId="{3927CB51-9C74-4F03-AE18-03E9E3408417}" srcOrd="1" destOrd="0" presId="urn:microsoft.com/office/officeart/2005/8/layout/list1"/>
    <dgm:cxn modelId="{268A0C69-BD3B-4FB6-BC69-1FC76860726D}" type="presParOf" srcId="{BD18BB3B-4C74-4010-82ED-6F1B97103568}" destId="{F6F0A8E3-C8E6-4631-B7C0-0573BB984F1F}" srcOrd="5" destOrd="0" presId="urn:microsoft.com/office/officeart/2005/8/layout/list1"/>
    <dgm:cxn modelId="{09850A3C-C448-4F5D-8DEC-FD85A9F2DB87}" type="presParOf" srcId="{BD18BB3B-4C74-4010-82ED-6F1B97103568}" destId="{951CCA14-2661-43FD-8021-45259ACA9F48}" srcOrd="6" destOrd="0" presId="urn:microsoft.com/office/officeart/2005/8/layout/list1"/>
    <dgm:cxn modelId="{D463D3A8-EA8D-4BB2-8987-C4A762A1A27C}" type="presParOf" srcId="{BD18BB3B-4C74-4010-82ED-6F1B97103568}" destId="{A08FC6D7-F6C5-4831-B2CD-8696FA0553D9}" srcOrd="7" destOrd="0" presId="urn:microsoft.com/office/officeart/2005/8/layout/list1"/>
    <dgm:cxn modelId="{AB56174F-0A4A-42B3-A000-288FA299B9B3}" type="presParOf" srcId="{BD18BB3B-4C74-4010-82ED-6F1B97103568}" destId="{FC3BDD6D-A253-400D-8DBA-15F3A8E203DC}" srcOrd="8" destOrd="0" presId="urn:microsoft.com/office/officeart/2005/8/layout/list1"/>
    <dgm:cxn modelId="{814DC0B2-77BE-476A-AC65-DC039B797452}" type="presParOf" srcId="{FC3BDD6D-A253-400D-8DBA-15F3A8E203DC}" destId="{F220D010-31F1-450B-B0A4-ACDDD931B857}" srcOrd="0" destOrd="0" presId="urn:microsoft.com/office/officeart/2005/8/layout/list1"/>
    <dgm:cxn modelId="{C015D107-B43B-4AA6-91D4-B9A561AF88A0}" type="presParOf" srcId="{FC3BDD6D-A253-400D-8DBA-15F3A8E203DC}" destId="{BEDBFBF6-FC10-4868-909C-19EC2EBBFD94}" srcOrd="1" destOrd="0" presId="urn:microsoft.com/office/officeart/2005/8/layout/list1"/>
    <dgm:cxn modelId="{ABA5B6C4-1537-4C20-8C98-F6559D596E0A}" type="presParOf" srcId="{BD18BB3B-4C74-4010-82ED-6F1B97103568}" destId="{68BAC9C0-01FC-48AA-953A-EB19496DD789}" srcOrd="9" destOrd="0" presId="urn:microsoft.com/office/officeart/2005/8/layout/list1"/>
    <dgm:cxn modelId="{86954903-DDEC-4612-ACA9-E09AF2E059B1}" type="presParOf" srcId="{BD18BB3B-4C74-4010-82ED-6F1B97103568}" destId="{6C724A9D-5DBC-4D6B-8953-8589B8A9BCB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CCE0D-B0C6-4A89-AEC0-E30E6A942679}">
      <dsp:nvSpPr>
        <dsp:cNvPr id="0" name=""/>
        <dsp:cNvSpPr/>
      </dsp:nvSpPr>
      <dsp:spPr>
        <a:xfrm>
          <a:off x="0" y="413459"/>
          <a:ext cx="8229600" cy="1219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74904" rIns="63870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/>
            <a:t>Demonstrate and test prototype UAS concept of operations that could be used to mitigate the risk of diminished high impact weather forecasts and warnings in the case of polar-orbiting satellite observing gaps</a:t>
          </a:r>
          <a:endParaRPr lang="en-US" sz="1800" b="1" kern="1200" dirty="0"/>
        </a:p>
      </dsp:txBody>
      <dsp:txXfrm>
        <a:off x="0" y="413459"/>
        <a:ext cx="8229600" cy="1219050"/>
      </dsp:txXfrm>
    </dsp:sp>
    <dsp:sp modelId="{335B64DA-2EC0-4E97-A2B7-037DF02D798A}">
      <dsp:nvSpPr>
        <dsp:cNvPr id="0" name=""/>
        <dsp:cNvSpPr/>
      </dsp:nvSpPr>
      <dsp:spPr>
        <a:xfrm>
          <a:off x="411480" y="147779"/>
          <a:ext cx="57607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Overall Goal</a:t>
          </a:r>
          <a:endParaRPr lang="en-US" sz="1800" b="1" kern="1200" dirty="0"/>
        </a:p>
      </dsp:txBody>
      <dsp:txXfrm>
        <a:off x="437419" y="173718"/>
        <a:ext cx="5708842" cy="479482"/>
      </dsp:txXfrm>
    </dsp:sp>
    <dsp:sp modelId="{951CCA14-2661-43FD-8021-45259ACA9F48}">
      <dsp:nvSpPr>
        <dsp:cNvPr id="0" name=""/>
        <dsp:cNvSpPr/>
      </dsp:nvSpPr>
      <dsp:spPr>
        <a:xfrm>
          <a:off x="0" y="1995389"/>
          <a:ext cx="8229600" cy="1530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74904" rIns="63870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/>
            <a:t>Conduct data impact studies </a:t>
          </a:r>
          <a:endParaRPr lang="en-US" sz="1800" b="1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/>
            <a:t>Observing System Experiments (OSE) using data from UAS field missions</a:t>
          </a:r>
          <a:endParaRPr lang="en-US" sz="1800" b="1" kern="1200" dirty="0"/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/>
            <a:t>Observing System Simulation Experiments (OSSE) using simulated UAS data</a:t>
          </a:r>
          <a:endParaRPr lang="en-US" sz="1800" b="1" kern="1200" dirty="0"/>
        </a:p>
      </dsp:txBody>
      <dsp:txXfrm>
        <a:off x="0" y="1995389"/>
        <a:ext cx="8229600" cy="1530900"/>
      </dsp:txXfrm>
    </dsp:sp>
    <dsp:sp modelId="{3927CB51-9C74-4F03-AE18-03E9E3408417}">
      <dsp:nvSpPr>
        <dsp:cNvPr id="0" name=""/>
        <dsp:cNvSpPr/>
      </dsp:nvSpPr>
      <dsp:spPr>
        <a:xfrm>
          <a:off x="411480" y="1729709"/>
          <a:ext cx="57607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Objective 1</a:t>
          </a:r>
          <a:endParaRPr lang="en-US" sz="1800" b="1" kern="1200" dirty="0"/>
        </a:p>
      </dsp:txBody>
      <dsp:txXfrm>
        <a:off x="437419" y="1755648"/>
        <a:ext cx="5708842" cy="479482"/>
      </dsp:txXfrm>
    </dsp:sp>
    <dsp:sp modelId="{6C724A9D-5DBC-4D6B-8953-8589B8A9BCB9}">
      <dsp:nvSpPr>
        <dsp:cNvPr id="0" name=""/>
        <dsp:cNvSpPr/>
      </dsp:nvSpPr>
      <dsp:spPr>
        <a:xfrm>
          <a:off x="0" y="3889170"/>
          <a:ext cx="8229600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8708" tIns="374904" rIns="63870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dirty="0" smtClean="0"/>
            <a:t>Evaluate cost and operational benefit through detailed analysis of life-cycle operational costs and constraints </a:t>
          </a:r>
          <a:endParaRPr lang="en-US" sz="1800" b="1" kern="1200" dirty="0"/>
        </a:p>
      </dsp:txBody>
      <dsp:txXfrm>
        <a:off x="0" y="3889170"/>
        <a:ext cx="8229600" cy="992250"/>
      </dsp:txXfrm>
    </dsp:sp>
    <dsp:sp modelId="{BEDBFBF6-FC10-4868-909C-19EC2EBBFD94}">
      <dsp:nvSpPr>
        <dsp:cNvPr id="0" name=""/>
        <dsp:cNvSpPr/>
      </dsp:nvSpPr>
      <dsp:spPr>
        <a:xfrm>
          <a:off x="411480" y="3623490"/>
          <a:ext cx="576072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Objective 2</a:t>
          </a:r>
          <a:endParaRPr lang="en-US" sz="1800" b="1" kern="1200" dirty="0"/>
        </a:p>
      </dsp:txBody>
      <dsp:txXfrm>
        <a:off x="437419" y="3649429"/>
        <a:ext cx="5708842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3C854-9F1A-4EEF-9E4B-C83798A1CCF6}" type="datetimeFigureOut">
              <a:rPr lang="en-US" smtClean="0"/>
              <a:t>4/27/2015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E416B-E8F9-464D-BE8F-E94D2D004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1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8DC217-44F0-489D-B3C0-524FF5B00F6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173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8DC217-44F0-489D-B3C0-524FF5B00F6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1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8DC217-44F0-489D-B3C0-524FF5B00F6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252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Detailed</a:t>
            </a:r>
            <a:r>
              <a:rPr lang="en-US" baseline="0" dirty="0" smtClean="0"/>
              <a:t> Specs…  Would focus on the measurements provided and the size/weight.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8DC217-44F0-489D-B3C0-524FF5B00F6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6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38DC217-44F0-489D-B3C0-524FF5B00F6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241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 txBox="1">
            <a:spLocks noGrp="1"/>
          </p:cNvSpPr>
          <p:nvPr>
            <p:ph type="body" idx="1"/>
          </p:nvPr>
        </p:nvSpPr>
        <p:spPr>
          <a:xfrm>
            <a:off x="934721" y="4415790"/>
            <a:ext cx="514095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732" name="Shape 73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4982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Shape 731"/>
          <p:cNvSpPr txBox="1">
            <a:spLocks noGrp="1"/>
          </p:cNvSpPr>
          <p:nvPr>
            <p:ph type="body" idx="1"/>
          </p:nvPr>
        </p:nvSpPr>
        <p:spPr>
          <a:xfrm>
            <a:off x="934721" y="4415790"/>
            <a:ext cx="5140959" cy="4183380"/>
          </a:xfrm>
          <a:prstGeom prst="rect">
            <a:avLst/>
          </a:prstGeom>
          <a:noFill/>
          <a:ln>
            <a:noFill/>
          </a:ln>
        </p:spPr>
        <p:txBody>
          <a:bodyPr lIns="93162" tIns="93162" rIns="93162" bIns="93162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732" name="Shape 73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19204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60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ne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1AAA8-A426-4F79-93CF-FE74E64E226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72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alL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C53A1-557A-4494-8F56-E18E4A090F26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868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33AF-7D97-43BF-A0D8-24892D9F735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18532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52400" y="1066800"/>
            <a:ext cx="4419600" cy="2667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4"/>
          </p:nvPr>
        </p:nvSpPr>
        <p:spPr>
          <a:xfrm>
            <a:off x="152400" y="3886200"/>
            <a:ext cx="4419600" cy="2514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Content Placeholder 6"/>
          <p:cNvSpPr>
            <a:spLocks noGrp="1"/>
          </p:cNvSpPr>
          <p:nvPr>
            <p:ph sz="quarter" idx="15"/>
          </p:nvPr>
        </p:nvSpPr>
        <p:spPr>
          <a:xfrm>
            <a:off x="4572000" y="1066800"/>
            <a:ext cx="44196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7FE7D-FF22-4D5D-B840-BE9651047235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301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52400" y="1066800"/>
            <a:ext cx="4419600" cy="2667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4"/>
          </p:nvPr>
        </p:nvSpPr>
        <p:spPr>
          <a:xfrm>
            <a:off x="152400" y="3886200"/>
            <a:ext cx="4419600" cy="2514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Content Placeholder 6"/>
          <p:cNvSpPr>
            <a:spLocks noGrp="1"/>
          </p:cNvSpPr>
          <p:nvPr>
            <p:ph sz="quarter" idx="15"/>
          </p:nvPr>
        </p:nvSpPr>
        <p:spPr>
          <a:xfrm>
            <a:off x="4572000" y="1066800"/>
            <a:ext cx="4419600" cy="2667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6"/>
          </p:nvPr>
        </p:nvSpPr>
        <p:spPr>
          <a:xfrm>
            <a:off x="4572000" y="3886200"/>
            <a:ext cx="4419600" cy="2514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1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11A2B-B2FF-4DF3-B2DF-5D93EE986E2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946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114800" y="1295400"/>
            <a:ext cx="4724400" cy="3276600"/>
          </a:xfrm>
          <a:ln w="9525">
            <a:solidFill>
              <a:schemeClr val="accent5"/>
            </a:solidFill>
          </a:ln>
          <a:effectLst>
            <a:outerShdw blurRad="50800" dist="38100" dir="5400000" algn="t" rotWithShape="0">
              <a:schemeClr val="accent5">
                <a:lumMod val="50000"/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114800" y="4572000"/>
            <a:ext cx="4724400" cy="1676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none"/>
        </p:style>
        <p:txBody>
          <a:bodyPr lIns="274320" tIns="91440">
            <a:noAutofit/>
          </a:bodyPr>
          <a:lstStyle>
            <a:lvl1pPr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1000" y="3581400"/>
            <a:ext cx="3886200" cy="2514600"/>
          </a:xfrm>
          <a:prstGeom prst="homePlate">
            <a:avLst>
              <a:gd name="adj" fmla="val 19189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68000">
                <a:srgbClr val="E3F1FD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rIns="274320" anchor="ctr"/>
          <a:lstStyle>
            <a:lvl1pPr algn="r">
              <a:defRPr sz="20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81000" y="1295400"/>
            <a:ext cx="3421743" cy="2209800"/>
          </a:xfrm>
          <a:prstGeom prst="wedgeRectCallout">
            <a:avLst>
              <a:gd name="adj1" fmla="val 20824"/>
              <a:gd name="adj2" fmla="val 56275"/>
            </a:avLst>
          </a:prstGeom>
          <a:gradFill>
            <a:gsLst>
              <a:gs pos="0">
                <a:srgbClr val="FFE5E5"/>
              </a:gs>
              <a:gs pos="68000">
                <a:srgbClr val="FFF3F3"/>
              </a:gs>
              <a:gs pos="99000">
                <a:schemeClr val="bg1"/>
              </a:gs>
            </a:gsLst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C00000">
                <a:alpha val="4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lIns="182880" rIns="182880" anchor="ctr">
            <a:noAutofit/>
          </a:bodyPr>
          <a:lstStyle>
            <a:lvl1pPr algn="l">
              <a:spcBef>
                <a:spcPts val="0"/>
              </a:spcBef>
              <a:defRPr kumimoji="0" lang="en-US" sz="2600" b="1" kern="1200" dirty="0" smtClean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2" name="Slide Number Placeholder 1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56282-3D76-42C3-BCE0-96FEC7B22B9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37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ffOff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09600" y="1295400"/>
            <a:ext cx="990600" cy="1295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09600" y="2590800"/>
            <a:ext cx="1020763" cy="533400"/>
          </a:xfrm>
        </p:spPr>
        <p:txBody>
          <a:bodyPr lIns="0" rIns="0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676400" y="1295400"/>
            <a:ext cx="5791200" cy="5105400"/>
          </a:xfrm>
        </p:spPr>
        <p:txBody>
          <a:bodyPr/>
          <a:lstStyle>
            <a:lvl1pPr>
              <a:spcBef>
                <a:spcPts val="600"/>
              </a:spcBef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7543800" y="1600200"/>
            <a:ext cx="1502885" cy="1143000"/>
          </a:xfr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7543800" y="2971800"/>
            <a:ext cx="1502885" cy="1143000"/>
          </a:xfr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lang="en-US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7543800" y="4343400"/>
            <a:ext cx="1502885" cy="1143000"/>
          </a:xfr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lang="en-US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85791-AA9B-4DB4-BDC6-2EDEE157B78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290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152400" y="2590800"/>
            <a:ext cx="4648200" cy="3657600"/>
          </a:xfrm>
          <a:prstGeom prst="homePlate">
            <a:avLst>
              <a:gd name="adj" fmla="val 15196"/>
            </a:avLst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5000">
                <a:schemeClr val="accent1">
                  <a:lumMod val="20000"/>
                  <a:lumOff val="8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57150" dist="38100" dir="5400000" algn="ctr" rotWithShape="0">
              <a:schemeClr val="accent1">
                <a:lumMod val="50000"/>
                <a:alpha val="48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4419600" y="2590800"/>
            <a:ext cx="4572000" cy="3657600"/>
          </a:xfrm>
          <a:custGeom>
            <a:avLst/>
            <a:gdLst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6482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0386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8200" h="3657600">
                <a:moveTo>
                  <a:pt x="0" y="0"/>
                </a:moveTo>
                <a:lnTo>
                  <a:pt x="4648200" y="0"/>
                </a:lnTo>
                <a:lnTo>
                  <a:pt x="4038600" y="1828800"/>
                </a:lnTo>
                <a:lnTo>
                  <a:pt x="4648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</a:schemeClr>
              </a:gs>
              <a:gs pos="15000">
                <a:schemeClr val="accent5">
                  <a:lumMod val="40000"/>
                  <a:lumOff val="6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/>
          <a:effectLst>
            <a:outerShdw blurRad="57150" dist="38100" dir="5400000" algn="ctr" rotWithShape="0">
              <a:srgbClr val="0066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3925" y="2590800"/>
            <a:ext cx="332898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NOAA’s SOLUTION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2590800"/>
            <a:ext cx="36242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IMPACT on SOCIETY</a:t>
            </a:r>
          </a:p>
        </p:txBody>
      </p:sp>
      <p:sp>
        <p:nvSpPr>
          <p:cNvPr id="10" name="Freeform 9"/>
          <p:cNvSpPr/>
          <p:nvPr/>
        </p:nvSpPr>
        <p:spPr>
          <a:xfrm>
            <a:off x="152400" y="1066800"/>
            <a:ext cx="8839200" cy="1544638"/>
          </a:xfrm>
          <a:custGeom>
            <a:avLst/>
            <a:gdLst>
              <a:gd name="connsiteX0" fmla="*/ 0 w 8839200"/>
              <a:gd name="connsiteY0" fmla="*/ 0 h 1317812"/>
              <a:gd name="connsiteX1" fmla="*/ 1473200 w 8839200"/>
              <a:gd name="connsiteY1" fmla="*/ 0 h 1317812"/>
              <a:gd name="connsiteX2" fmla="*/ 1473200 w 8839200"/>
              <a:gd name="connsiteY2" fmla="*/ 0 h 1317812"/>
              <a:gd name="connsiteX3" fmla="*/ 3683000 w 8839200"/>
              <a:gd name="connsiteY3" fmla="*/ 0 h 1317812"/>
              <a:gd name="connsiteX4" fmla="*/ 8839200 w 8839200"/>
              <a:gd name="connsiteY4" fmla="*/ 0 h 1317812"/>
              <a:gd name="connsiteX5" fmla="*/ 8839200 w 8839200"/>
              <a:gd name="connsiteY5" fmla="*/ 768724 h 1317812"/>
              <a:gd name="connsiteX6" fmla="*/ 8839200 w 8839200"/>
              <a:gd name="connsiteY6" fmla="*/ 768724 h 1317812"/>
              <a:gd name="connsiteX7" fmla="*/ 8839200 w 8839200"/>
              <a:gd name="connsiteY7" fmla="*/ 1098177 h 1317812"/>
              <a:gd name="connsiteX8" fmla="*/ 8839200 w 8839200"/>
              <a:gd name="connsiteY8" fmla="*/ 1317812 h 1317812"/>
              <a:gd name="connsiteX9" fmla="*/ 3683000 w 8839200"/>
              <a:gd name="connsiteY9" fmla="*/ 1317812 h 1317812"/>
              <a:gd name="connsiteX10" fmla="*/ 2578129 w 8839200"/>
              <a:gd name="connsiteY10" fmla="*/ 1482538 h 1317812"/>
              <a:gd name="connsiteX11" fmla="*/ 1473200 w 8839200"/>
              <a:gd name="connsiteY11" fmla="*/ 1317812 h 1317812"/>
              <a:gd name="connsiteX12" fmla="*/ 0 w 8839200"/>
              <a:gd name="connsiteY12" fmla="*/ 1317812 h 1317812"/>
              <a:gd name="connsiteX13" fmla="*/ 0 w 8839200"/>
              <a:gd name="connsiteY13" fmla="*/ 1098177 h 1317812"/>
              <a:gd name="connsiteX14" fmla="*/ 0 w 8839200"/>
              <a:gd name="connsiteY14" fmla="*/ 768724 h 1317812"/>
              <a:gd name="connsiteX15" fmla="*/ 0 w 8839200"/>
              <a:gd name="connsiteY15" fmla="*/ 768724 h 1317812"/>
              <a:gd name="connsiteX16" fmla="*/ 0 w 8839200"/>
              <a:gd name="connsiteY16" fmla="*/ 0 h 1317812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1473200 w 8839200"/>
              <a:gd name="connsiteY11" fmla="*/ 1317812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540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082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463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3683000 w 8839200"/>
              <a:gd name="connsiteY2" fmla="*/ 0 h 1545291"/>
              <a:gd name="connsiteX3" fmla="*/ 8839200 w 8839200"/>
              <a:gd name="connsiteY3" fmla="*/ 0 h 1545291"/>
              <a:gd name="connsiteX4" fmla="*/ 8839200 w 8839200"/>
              <a:gd name="connsiteY4" fmla="*/ 768724 h 1545291"/>
              <a:gd name="connsiteX5" fmla="*/ 8839200 w 8839200"/>
              <a:gd name="connsiteY5" fmla="*/ 768724 h 1545291"/>
              <a:gd name="connsiteX6" fmla="*/ 8839200 w 8839200"/>
              <a:gd name="connsiteY6" fmla="*/ 1098177 h 1545291"/>
              <a:gd name="connsiteX7" fmla="*/ 8839200 w 8839200"/>
              <a:gd name="connsiteY7" fmla="*/ 1317812 h 1545291"/>
              <a:gd name="connsiteX8" fmla="*/ 2463800 w 8839200"/>
              <a:gd name="connsiteY8" fmla="*/ 1317812 h 1545291"/>
              <a:gd name="connsiteX9" fmla="*/ 1412717 w 8839200"/>
              <a:gd name="connsiteY9" fmla="*/ 1545291 h 1545291"/>
              <a:gd name="connsiteX10" fmla="*/ 442259 w 8839200"/>
              <a:gd name="connsiteY10" fmla="*/ 1308847 h 1545291"/>
              <a:gd name="connsiteX11" fmla="*/ 0 w 8839200"/>
              <a:gd name="connsiteY11" fmla="*/ 1317812 h 1545291"/>
              <a:gd name="connsiteX12" fmla="*/ 0 w 8839200"/>
              <a:gd name="connsiteY12" fmla="*/ 1098177 h 1545291"/>
              <a:gd name="connsiteX13" fmla="*/ 0 w 8839200"/>
              <a:gd name="connsiteY13" fmla="*/ 768724 h 1545291"/>
              <a:gd name="connsiteX14" fmla="*/ 0 w 8839200"/>
              <a:gd name="connsiteY14" fmla="*/ 768724 h 1545291"/>
              <a:gd name="connsiteX15" fmla="*/ 0 w 8839200"/>
              <a:gd name="connsiteY15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768724 h 1545291"/>
              <a:gd name="connsiteX14" fmla="*/ 0 w 8839200"/>
              <a:gd name="connsiteY14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0 h 15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39200" h="1545291">
                <a:moveTo>
                  <a:pt x="0" y="0"/>
                </a:moveTo>
                <a:lnTo>
                  <a:pt x="3683000" y="0"/>
                </a:lnTo>
                <a:lnTo>
                  <a:pt x="8839200" y="0"/>
                </a:lnTo>
                <a:lnTo>
                  <a:pt x="8839200" y="768724"/>
                </a:lnTo>
                <a:lnTo>
                  <a:pt x="8839200" y="768724"/>
                </a:lnTo>
                <a:lnTo>
                  <a:pt x="8839200" y="1098177"/>
                </a:lnTo>
                <a:lnTo>
                  <a:pt x="8839200" y="1317812"/>
                </a:lnTo>
                <a:lnTo>
                  <a:pt x="2463800" y="1317812"/>
                </a:lnTo>
                <a:lnTo>
                  <a:pt x="1412717" y="1545291"/>
                </a:lnTo>
                <a:lnTo>
                  <a:pt x="442259" y="1308847"/>
                </a:lnTo>
                <a:lnTo>
                  <a:pt x="0" y="131781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33000">
                <a:srgbClr val="FFC1C1"/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8000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bIns="27432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2375" y="1066800"/>
            <a:ext cx="41592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NATIONAL CHALLENGE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029200" y="3048000"/>
            <a:ext cx="39624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2400" y="3048000"/>
            <a:ext cx="41910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62000" y="1523999"/>
            <a:ext cx="7620000" cy="838200"/>
          </a:xfrm>
        </p:spPr>
        <p:txBody>
          <a:bodyPr anchor="ctr"/>
          <a:lstStyle>
            <a:lvl1pPr algn="ctr">
              <a:defRPr kumimoji="0" lang="en-US" sz="2400" b="1" kern="1200" dirty="0" smtClean="0">
                <a:solidFill>
                  <a:srgbClr val="8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7EEBD-40AB-438E-8BB9-BE3F3236F19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48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152400" y="2590800"/>
            <a:ext cx="4648200" cy="3657600"/>
          </a:xfrm>
          <a:prstGeom prst="homePlate">
            <a:avLst>
              <a:gd name="adj" fmla="val 15196"/>
            </a:avLst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5000">
                <a:schemeClr val="accent1">
                  <a:lumMod val="20000"/>
                  <a:lumOff val="8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57150" dist="38100" dir="5400000" algn="ctr" rotWithShape="0">
              <a:schemeClr val="accent1">
                <a:lumMod val="50000"/>
                <a:alpha val="48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4419600" y="2590800"/>
            <a:ext cx="4572000" cy="3657600"/>
          </a:xfrm>
          <a:custGeom>
            <a:avLst/>
            <a:gdLst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6482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0386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8200" h="3657600">
                <a:moveTo>
                  <a:pt x="0" y="0"/>
                </a:moveTo>
                <a:lnTo>
                  <a:pt x="4648200" y="0"/>
                </a:lnTo>
                <a:lnTo>
                  <a:pt x="4038600" y="1828800"/>
                </a:lnTo>
                <a:lnTo>
                  <a:pt x="4648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</a:schemeClr>
              </a:gs>
              <a:gs pos="15000">
                <a:schemeClr val="accent5">
                  <a:lumMod val="40000"/>
                  <a:lumOff val="6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/>
          <a:effectLst>
            <a:outerShdw blurRad="57150" dist="38100" dir="5400000" algn="ctr" rotWithShape="0">
              <a:srgbClr val="0066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3925" y="2590800"/>
            <a:ext cx="332898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NOAA’s SOLUTION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2590800"/>
            <a:ext cx="36242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IMPACT on SOCIETY</a:t>
            </a:r>
          </a:p>
        </p:txBody>
      </p:sp>
      <p:sp>
        <p:nvSpPr>
          <p:cNvPr id="10" name="Freeform 9"/>
          <p:cNvSpPr/>
          <p:nvPr/>
        </p:nvSpPr>
        <p:spPr>
          <a:xfrm>
            <a:off x="152400" y="1066800"/>
            <a:ext cx="8839200" cy="1544638"/>
          </a:xfrm>
          <a:custGeom>
            <a:avLst/>
            <a:gdLst>
              <a:gd name="connsiteX0" fmla="*/ 0 w 8839200"/>
              <a:gd name="connsiteY0" fmla="*/ 0 h 1317812"/>
              <a:gd name="connsiteX1" fmla="*/ 1473200 w 8839200"/>
              <a:gd name="connsiteY1" fmla="*/ 0 h 1317812"/>
              <a:gd name="connsiteX2" fmla="*/ 1473200 w 8839200"/>
              <a:gd name="connsiteY2" fmla="*/ 0 h 1317812"/>
              <a:gd name="connsiteX3" fmla="*/ 3683000 w 8839200"/>
              <a:gd name="connsiteY3" fmla="*/ 0 h 1317812"/>
              <a:gd name="connsiteX4" fmla="*/ 8839200 w 8839200"/>
              <a:gd name="connsiteY4" fmla="*/ 0 h 1317812"/>
              <a:gd name="connsiteX5" fmla="*/ 8839200 w 8839200"/>
              <a:gd name="connsiteY5" fmla="*/ 768724 h 1317812"/>
              <a:gd name="connsiteX6" fmla="*/ 8839200 w 8839200"/>
              <a:gd name="connsiteY6" fmla="*/ 768724 h 1317812"/>
              <a:gd name="connsiteX7" fmla="*/ 8839200 w 8839200"/>
              <a:gd name="connsiteY7" fmla="*/ 1098177 h 1317812"/>
              <a:gd name="connsiteX8" fmla="*/ 8839200 w 8839200"/>
              <a:gd name="connsiteY8" fmla="*/ 1317812 h 1317812"/>
              <a:gd name="connsiteX9" fmla="*/ 3683000 w 8839200"/>
              <a:gd name="connsiteY9" fmla="*/ 1317812 h 1317812"/>
              <a:gd name="connsiteX10" fmla="*/ 2578129 w 8839200"/>
              <a:gd name="connsiteY10" fmla="*/ 1482538 h 1317812"/>
              <a:gd name="connsiteX11" fmla="*/ 1473200 w 8839200"/>
              <a:gd name="connsiteY11" fmla="*/ 1317812 h 1317812"/>
              <a:gd name="connsiteX12" fmla="*/ 0 w 8839200"/>
              <a:gd name="connsiteY12" fmla="*/ 1317812 h 1317812"/>
              <a:gd name="connsiteX13" fmla="*/ 0 w 8839200"/>
              <a:gd name="connsiteY13" fmla="*/ 1098177 h 1317812"/>
              <a:gd name="connsiteX14" fmla="*/ 0 w 8839200"/>
              <a:gd name="connsiteY14" fmla="*/ 768724 h 1317812"/>
              <a:gd name="connsiteX15" fmla="*/ 0 w 8839200"/>
              <a:gd name="connsiteY15" fmla="*/ 768724 h 1317812"/>
              <a:gd name="connsiteX16" fmla="*/ 0 w 8839200"/>
              <a:gd name="connsiteY16" fmla="*/ 0 h 1317812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1473200 w 8839200"/>
              <a:gd name="connsiteY11" fmla="*/ 1317812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540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082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463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3683000 w 8839200"/>
              <a:gd name="connsiteY2" fmla="*/ 0 h 1545291"/>
              <a:gd name="connsiteX3" fmla="*/ 8839200 w 8839200"/>
              <a:gd name="connsiteY3" fmla="*/ 0 h 1545291"/>
              <a:gd name="connsiteX4" fmla="*/ 8839200 w 8839200"/>
              <a:gd name="connsiteY4" fmla="*/ 768724 h 1545291"/>
              <a:gd name="connsiteX5" fmla="*/ 8839200 w 8839200"/>
              <a:gd name="connsiteY5" fmla="*/ 768724 h 1545291"/>
              <a:gd name="connsiteX6" fmla="*/ 8839200 w 8839200"/>
              <a:gd name="connsiteY6" fmla="*/ 1098177 h 1545291"/>
              <a:gd name="connsiteX7" fmla="*/ 8839200 w 8839200"/>
              <a:gd name="connsiteY7" fmla="*/ 1317812 h 1545291"/>
              <a:gd name="connsiteX8" fmla="*/ 2463800 w 8839200"/>
              <a:gd name="connsiteY8" fmla="*/ 1317812 h 1545291"/>
              <a:gd name="connsiteX9" fmla="*/ 1412717 w 8839200"/>
              <a:gd name="connsiteY9" fmla="*/ 1545291 h 1545291"/>
              <a:gd name="connsiteX10" fmla="*/ 442259 w 8839200"/>
              <a:gd name="connsiteY10" fmla="*/ 1308847 h 1545291"/>
              <a:gd name="connsiteX11" fmla="*/ 0 w 8839200"/>
              <a:gd name="connsiteY11" fmla="*/ 1317812 h 1545291"/>
              <a:gd name="connsiteX12" fmla="*/ 0 w 8839200"/>
              <a:gd name="connsiteY12" fmla="*/ 1098177 h 1545291"/>
              <a:gd name="connsiteX13" fmla="*/ 0 w 8839200"/>
              <a:gd name="connsiteY13" fmla="*/ 768724 h 1545291"/>
              <a:gd name="connsiteX14" fmla="*/ 0 w 8839200"/>
              <a:gd name="connsiteY14" fmla="*/ 768724 h 1545291"/>
              <a:gd name="connsiteX15" fmla="*/ 0 w 8839200"/>
              <a:gd name="connsiteY15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768724 h 1545291"/>
              <a:gd name="connsiteX14" fmla="*/ 0 w 8839200"/>
              <a:gd name="connsiteY14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0 h 15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39200" h="1545291">
                <a:moveTo>
                  <a:pt x="0" y="0"/>
                </a:moveTo>
                <a:lnTo>
                  <a:pt x="3683000" y="0"/>
                </a:lnTo>
                <a:lnTo>
                  <a:pt x="8839200" y="0"/>
                </a:lnTo>
                <a:lnTo>
                  <a:pt x="8839200" y="768724"/>
                </a:lnTo>
                <a:lnTo>
                  <a:pt x="8839200" y="768724"/>
                </a:lnTo>
                <a:lnTo>
                  <a:pt x="8839200" y="1098177"/>
                </a:lnTo>
                <a:lnTo>
                  <a:pt x="8839200" y="1317812"/>
                </a:lnTo>
                <a:lnTo>
                  <a:pt x="2463800" y="1317812"/>
                </a:lnTo>
                <a:lnTo>
                  <a:pt x="1412717" y="1545291"/>
                </a:lnTo>
                <a:lnTo>
                  <a:pt x="442259" y="1308847"/>
                </a:lnTo>
                <a:lnTo>
                  <a:pt x="0" y="131781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33000">
                <a:srgbClr val="FFC1C1"/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8000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bIns="27432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2375" y="1066800"/>
            <a:ext cx="41592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NATIONAL CHALLENGE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029200" y="3048000"/>
            <a:ext cx="39624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2400" y="3048000"/>
            <a:ext cx="41910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62000" y="1523999"/>
            <a:ext cx="7620000" cy="838200"/>
          </a:xfrm>
        </p:spPr>
        <p:txBody>
          <a:bodyPr anchor="ctr"/>
          <a:lstStyle>
            <a:lvl1pPr algn="ctr">
              <a:defRPr kumimoji="0" lang="en-US" sz="2400" b="1" kern="1200" dirty="0" smtClean="0">
                <a:solidFill>
                  <a:srgbClr val="8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8C1D4-D934-4EA6-9703-67B3ED2E544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640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152400" y="2590800"/>
            <a:ext cx="4648200" cy="3657600"/>
          </a:xfrm>
          <a:prstGeom prst="homePlate">
            <a:avLst>
              <a:gd name="adj" fmla="val 15196"/>
            </a:avLst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5000">
                <a:schemeClr val="accent1">
                  <a:lumMod val="20000"/>
                  <a:lumOff val="8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57150" dist="38100" dir="5400000" algn="ctr" rotWithShape="0">
              <a:schemeClr val="accent1">
                <a:lumMod val="50000"/>
                <a:alpha val="48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4419600" y="2590800"/>
            <a:ext cx="4572000" cy="3657600"/>
          </a:xfrm>
          <a:custGeom>
            <a:avLst/>
            <a:gdLst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6482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0386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8200" h="3657600">
                <a:moveTo>
                  <a:pt x="0" y="0"/>
                </a:moveTo>
                <a:lnTo>
                  <a:pt x="4648200" y="0"/>
                </a:lnTo>
                <a:lnTo>
                  <a:pt x="4038600" y="1828800"/>
                </a:lnTo>
                <a:lnTo>
                  <a:pt x="4648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</a:schemeClr>
              </a:gs>
              <a:gs pos="15000">
                <a:schemeClr val="accent5">
                  <a:lumMod val="40000"/>
                  <a:lumOff val="6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/>
          <a:effectLst>
            <a:outerShdw blurRad="57150" dist="38100" dir="5400000" algn="ctr" rotWithShape="0">
              <a:srgbClr val="0066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3925" y="2590800"/>
            <a:ext cx="332898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NOAA’s SOLUTION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2590800"/>
            <a:ext cx="36242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IMPACT on SOCIETY</a:t>
            </a:r>
          </a:p>
        </p:txBody>
      </p:sp>
      <p:sp>
        <p:nvSpPr>
          <p:cNvPr id="10" name="Freeform 9"/>
          <p:cNvSpPr/>
          <p:nvPr/>
        </p:nvSpPr>
        <p:spPr>
          <a:xfrm>
            <a:off x="152400" y="1066800"/>
            <a:ext cx="8839200" cy="1544638"/>
          </a:xfrm>
          <a:custGeom>
            <a:avLst/>
            <a:gdLst>
              <a:gd name="connsiteX0" fmla="*/ 0 w 8839200"/>
              <a:gd name="connsiteY0" fmla="*/ 0 h 1317812"/>
              <a:gd name="connsiteX1" fmla="*/ 1473200 w 8839200"/>
              <a:gd name="connsiteY1" fmla="*/ 0 h 1317812"/>
              <a:gd name="connsiteX2" fmla="*/ 1473200 w 8839200"/>
              <a:gd name="connsiteY2" fmla="*/ 0 h 1317812"/>
              <a:gd name="connsiteX3" fmla="*/ 3683000 w 8839200"/>
              <a:gd name="connsiteY3" fmla="*/ 0 h 1317812"/>
              <a:gd name="connsiteX4" fmla="*/ 8839200 w 8839200"/>
              <a:gd name="connsiteY4" fmla="*/ 0 h 1317812"/>
              <a:gd name="connsiteX5" fmla="*/ 8839200 w 8839200"/>
              <a:gd name="connsiteY5" fmla="*/ 768724 h 1317812"/>
              <a:gd name="connsiteX6" fmla="*/ 8839200 w 8839200"/>
              <a:gd name="connsiteY6" fmla="*/ 768724 h 1317812"/>
              <a:gd name="connsiteX7" fmla="*/ 8839200 w 8839200"/>
              <a:gd name="connsiteY7" fmla="*/ 1098177 h 1317812"/>
              <a:gd name="connsiteX8" fmla="*/ 8839200 w 8839200"/>
              <a:gd name="connsiteY8" fmla="*/ 1317812 h 1317812"/>
              <a:gd name="connsiteX9" fmla="*/ 3683000 w 8839200"/>
              <a:gd name="connsiteY9" fmla="*/ 1317812 h 1317812"/>
              <a:gd name="connsiteX10" fmla="*/ 2578129 w 8839200"/>
              <a:gd name="connsiteY10" fmla="*/ 1482538 h 1317812"/>
              <a:gd name="connsiteX11" fmla="*/ 1473200 w 8839200"/>
              <a:gd name="connsiteY11" fmla="*/ 1317812 h 1317812"/>
              <a:gd name="connsiteX12" fmla="*/ 0 w 8839200"/>
              <a:gd name="connsiteY12" fmla="*/ 1317812 h 1317812"/>
              <a:gd name="connsiteX13" fmla="*/ 0 w 8839200"/>
              <a:gd name="connsiteY13" fmla="*/ 1098177 h 1317812"/>
              <a:gd name="connsiteX14" fmla="*/ 0 w 8839200"/>
              <a:gd name="connsiteY14" fmla="*/ 768724 h 1317812"/>
              <a:gd name="connsiteX15" fmla="*/ 0 w 8839200"/>
              <a:gd name="connsiteY15" fmla="*/ 768724 h 1317812"/>
              <a:gd name="connsiteX16" fmla="*/ 0 w 8839200"/>
              <a:gd name="connsiteY16" fmla="*/ 0 h 1317812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1473200 w 8839200"/>
              <a:gd name="connsiteY11" fmla="*/ 1317812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540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082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463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3683000 w 8839200"/>
              <a:gd name="connsiteY2" fmla="*/ 0 h 1545291"/>
              <a:gd name="connsiteX3" fmla="*/ 8839200 w 8839200"/>
              <a:gd name="connsiteY3" fmla="*/ 0 h 1545291"/>
              <a:gd name="connsiteX4" fmla="*/ 8839200 w 8839200"/>
              <a:gd name="connsiteY4" fmla="*/ 768724 h 1545291"/>
              <a:gd name="connsiteX5" fmla="*/ 8839200 w 8839200"/>
              <a:gd name="connsiteY5" fmla="*/ 768724 h 1545291"/>
              <a:gd name="connsiteX6" fmla="*/ 8839200 w 8839200"/>
              <a:gd name="connsiteY6" fmla="*/ 1098177 h 1545291"/>
              <a:gd name="connsiteX7" fmla="*/ 8839200 w 8839200"/>
              <a:gd name="connsiteY7" fmla="*/ 1317812 h 1545291"/>
              <a:gd name="connsiteX8" fmla="*/ 2463800 w 8839200"/>
              <a:gd name="connsiteY8" fmla="*/ 1317812 h 1545291"/>
              <a:gd name="connsiteX9" fmla="*/ 1412717 w 8839200"/>
              <a:gd name="connsiteY9" fmla="*/ 1545291 h 1545291"/>
              <a:gd name="connsiteX10" fmla="*/ 442259 w 8839200"/>
              <a:gd name="connsiteY10" fmla="*/ 1308847 h 1545291"/>
              <a:gd name="connsiteX11" fmla="*/ 0 w 8839200"/>
              <a:gd name="connsiteY11" fmla="*/ 1317812 h 1545291"/>
              <a:gd name="connsiteX12" fmla="*/ 0 w 8839200"/>
              <a:gd name="connsiteY12" fmla="*/ 1098177 h 1545291"/>
              <a:gd name="connsiteX13" fmla="*/ 0 w 8839200"/>
              <a:gd name="connsiteY13" fmla="*/ 768724 h 1545291"/>
              <a:gd name="connsiteX14" fmla="*/ 0 w 8839200"/>
              <a:gd name="connsiteY14" fmla="*/ 768724 h 1545291"/>
              <a:gd name="connsiteX15" fmla="*/ 0 w 8839200"/>
              <a:gd name="connsiteY15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768724 h 1545291"/>
              <a:gd name="connsiteX14" fmla="*/ 0 w 8839200"/>
              <a:gd name="connsiteY14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0 h 15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39200" h="1545291">
                <a:moveTo>
                  <a:pt x="0" y="0"/>
                </a:moveTo>
                <a:lnTo>
                  <a:pt x="3683000" y="0"/>
                </a:lnTo>
                <a:lnTo>
                  <a:pt x="8839200" y="0"/>
                </a:lnTo>
                <a:lnTo>
                  <a:pt x="8839200" y="768724"/>
                </a:lnTo>
                <a:lnTo>
                  <a:pt x="8839200" y="768724"/>
                </a:lnTo>
                <a:lnTo>
                  <a:pt x="8839200" y="1098177"/>
                </a:lnTo>
                <a:lnTo>
                  <a:pt x="8839200" y="1317812"/>
                </a:lnTo>
                <a:lnTo>
                  <a:pt x="2463800" y="1317812"/>
                </a:lnTo>
                <a:lnTo>
                  <a:pt x="1412717" y="1545291"/>
                </a:lnTo>
                <a:lnTo>
                  <a:pt x="442259" y="1308847"/>
                </a:lnTo>
                <a:lnTo>
                  <a:pt x="0" y="131781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33000">
                <a:srgbClr val="FFC1C1"/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8000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bIns="27432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2375" y="1066800"/>
            <a:ext cx="41592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NATIONAL CHALLENGE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029200" y="3048000"/>
            <a:ext cx="39624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2400" y="3048000"/>
            <a:ext cx="41910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62000" y="1523999"/>
            <a:ext cx="7620000" cy="838200"/>
          </a:xfrm>
        </p:spPr>
        <p:txBody>
          <a:bodyPr anchor="ctr"/>
          <a:lstStyle>
            <a:lvl1pPr algn="ctr">
              <a:defRPr kumimoji="0" lang="en-US" sz="2400" b="1" kern="1200" dirty="0" smtClean="0">
                <a:solidFill>
                  <a:srgbClr val="8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E30D0-507B-4FA9-B4EB-677F5FC5A61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183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FC1FB-4482-471A-A09B-D9D47C29649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8734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152400" y="2590800"/>
            <a:ext cx="4648200" cy="3657600"/>
          </a:xfrm>
          <a:prstGeom prst="homePlate">
            <a:avLst>
              <a:gd name="adj" fmla="val 15196"/>
            </a:avLst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5000">
                <a:schemeClr val="accent1">
                  <a:lumMod val="20000"/>
                  <a:lumOff val="8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57150" dist="38100" dir="5400000" algn="ctr" rotWithShape="0">
              <a:schemeClr val="accent1">
                <a:lumMod val="50000"/>
                <a:alpha val="48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4419600" y="2590800"/>
            <a:ext cx="4572000" cy="3657600"/>
          </a:xfrm>
          <a:custGeom>
            <a:avLst/>
            <a:gdLst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6482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0386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8200" h="3657600">
                <a:moveTo>
                  <a:pt x="0" y="0"/>
                </a:moveTo>
                <a:lnTo>
                  <a:pt x="4648200" y="0"/>
                </a:lnTo>
                <a:lnTo>
                  <a:pt x="4038600" y="1828800"/>
                </a:lnTo>
                <a:lnTo>
                  <a:pt x="4648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</a:schemeClr>
              </a:gs>
              <a:gs pos="15000">
                <a:schemeClr val="accent5">
                  <a:lumMod val="40000"/>
                  <a:lumOff val="6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/>
          <a:effectLst>
            <a:outerShdw blurRad="57150" dist="38100" dir="5400000" algn="ctr" rotWithShape="0">
              <a:srgbClr val="0066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3925" y="2590800"/>
            <a:ext cx="332898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NOAA’s SOLUTION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2590800"/>
            <a:ext cx="36242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IMPACT on SOCIETY</a:t>
            </a:r>
          </a:p>
        </p:txBody>
      </p:sp>
      <p:sp>
        <p:nvSpPr>
          <p:cNvPr id="10" name="Freeform 9"/>
          <p:cNvSpPr/>
          <p:nvPr/>
        </p:nvSpPr>
        <p:spPr>
          <a:xfrm>
            <a:off x="152400" y="1066800"/>
            <a:ext cx="8839200" cy="1544638"/>
          </a:xfrm>
          <a:custGeom>
            <a:avLst/>
            <a:gdLst>
              <a:gd name="connsiteX0" fmla="*/ 0 w 8839200"/>
              <a:gd name="connsiteY0" fmla="*/ 0 h 1317812"/>
              <a:gd name="connsiteX1" fmla="*/ 1473200 w 8839200"/>
              <a:gd name="connsiteY1" fmla="*/ 0 h 1317812"/>
              <a:gd name="connsiteX2" fmla="*/ 1473200 w 8839200"/>
              <a:gd name="connsiteY2" fmla="*/ 0 h 1317812"/>
              <a:gd name="connsiteX3" fmla="*/ 3683000 w 8839200"/>
              <a:gd name="connsiteY3" fmla="*/ 0 h 1317812"/>
              <a:gd name="connsiteX4" fmla="*/ 8839200 w 8839200"/>
              <a:gd name="connsiteY4" fmla="*/ 0 h 1317812"/>
              <a:gd name="connsiteX5" fmla="*/ 8839200 w 8839200"/>
              <a:gd name="connsiteY5" fmla="*/ 768724 h 1317812"/>
              <a:gd name="connsiteX6" fmla="*/ 8839200 w 8839200"/>
              <a:gd name="connsiteY6" fmla="*/ 768724 h 1317812"/>
              <a:gd name="connsiteX7" fmla="*/ 8839200 w 8839200"/>
              <a:gd name="connsiteY7" fmla="*/ 1098177 h 1317812"/>
              <a:gd name="connsiteX8" fmla="*/ 8839200 w 8839200"/>
              <a:gd name="connsiteY8" fmla="*/ 1317812 h 1317812"/>
              <a:gd name="connsiteX9" fmla="*/ 3683000 w 8839200"/>
              <a:gd name="connsiteY9" fmla="*/ 1317812 h 1317812"/>
              <a:gd name="connsiteX10" fmla="*/ 2578129 w 8839200"/>
              <a:gd name="connsiteY10" fmla="*/ 1482538 h 1317812"/>
              <a:gd name="connsiteX11" fmla="*/ 1473200 w 8839200"/>
              <a:gd name="connsiteY11" fmla="*/ 1317812 h 1317812"/>
              <a:gd name="connsiteX12" fmla="*/ 0 w 8839200"/>
              <a:gd name="connsiteY12" fmla="*/ 1317812 h 1317812"/>
              <a:gd name="connsiteX13" fmla="*/ 0 w 8839200"/>
              <a:gd name="connsiteY13" fmla="*/ 1098177 h 1317812"/>
              <a:gd name="connsiteX14" fmla="*/ 0 w 8839200"/>
              <a:gd name="connsiteY14" fmla="*/ 768724 h 1317812"/>
              <a:gd name="connsiteX15" fmla="*/ 0 w 8839200"/>
              <a:gd name="connsiteY15" fmla="*/ 768724 h 1317812"/>
              <a:gd name="connsiteX16" fmla="*/ 0 w 8839200"/>
              <a:gd name="connsiteY16" fmla="*/ 0 h 1317812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1473200 w 8839200"/>
              <a:gd name="connsiteY11" fmla="*/ 1317812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540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082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463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3683000 w 8839200"/>
              <a:gd name="connsiteY2" fmla="*/ 0 h 1545291"/>
              <a:gd name="connsiteX3" fmla="*/ 8839200 w 8839200"/>
              <a:gd name="connsiteY3" fmla="*/ 0 h 1545291"/>
              <a:gd name="connsiteX4" fmla="*/ 8839200 w 8839200"/>
              <a:gd name="connsiteY4" fmla="*/ 768724 h 1545291"/>
              <a:gd name="connsiteX5" fmla="*/ 8839200 w 8839200"/>
              <a:gd name="connsiteY5" fmla="*/ 768724 h 1545291"/>
              <a:gd name="connsiteX6" fmla="*/ 8839200 w 8839200"/>
              <a:gd name="connsiteY6" fmla="*/ 1098177 h 1545291"/>
              <a:gd name="connsiteX7" fmla="*/ 8839200 w 8839200"/>
              <a:gd name="connsiteY7" fmla="*/ 1317812 h 1545291"/>
              <a:gd name="connsiteX8" fmla="*/ 2463800 w 8839200"/>
              <a:gd name="connsiteY8" fmla="*/ 1317812 h 1545291"/>
              <a:gd name="connsiteX9" fmla="*/ 1412717 w 8839200"/>
              <a:gd name="connsiteY9" fmla="*/ 1545291 h 1545291"/>
              <a:gd name="connsiteX10" fmla="*/ 442259 w 8839200"/>
              <a:gd name="connsiteY10" fmla="*/ 1308847 h 1545291"/>
              <a:gd name="connsiteX11" fmla="*/ 0 w 8839200"/>
              <a:gd name="connsiteY11" fmla="*/ 1317812 h 1545291"/>
              <a:gd name="connsiteX12" fmla="*/ 0 w 8839200"/>
              <a:gd name="connsiteY12" fmla="*/ 1098177 h 1545291"/>
              <a:gd name="connsiteX13" fmla="*/ 0 w 8839200"/>
              <a:gd name="connsiteY13" fmla="*/ 768724 h 1545291"/>
              <a:gd name="connsiteX14" fmla="*/ 0 w 8839200"/>
              <a:gd name="connsiteY14" fmla="*/ 768724 h 1545291"/>
              <a:gd name="connsiteX15" fmla="*/ 0 w 8839200"/>
              <a:gd name="connsiteY15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768724 h 1545291"/>
              <a:gd name="connsiteX14" fmla="*/ 0 w 8839200"/>
              <a:gd name="connsiteY14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0 h 15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39200" h="1545291">
                <a:moveTo>
                  <a:pt x="0" y="0"/>
                </a:moveTo>
                <a:lnTo>
                  <a:pt x="3683000" y="0"/>
                </a:lnTo>
                <a:lnTo>
                  <a:pt x="8839200" y="0"/>
                </a:lnTo>
                <a:lnTo>
                  <a:pt x="8839200" y="768724"/>
                </a:lnTo>
                <a:lnTo>
                  <a:pt x="8839200" y="768724"/>
                </a:lnTo>
                <a:lnTo>
                  <a:pt x="8839200" y="1098177"/>
                </a:lnTo>
                <a:lnTo>
                  <a:pt x="8839200" y="1317812"/>
                </a:lnTo>
                <a:lnTo>
                  <a:pt x="2463800" y="1317812"/>
                </a:lnTo>
                <a:lnTo>
                  <a:pt x="1412717" y="1545291"/>
                </a:lnTo>
                <a:lnTo>
                  <a:pt x="442259" y="1308847"/>
                </a:lnTo>
                <a:lnTo>
                  <a:pt x="0" y="131781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33000">
                <a:srgbClr val="FFC1C1"/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8000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bIns="27432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2375" y="1066800"/>
            <a:ext cx="41592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NATIONAL CHALLENGE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029200" y="3048000"/>
            <a:ext cx="39624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2400" y="3048000"/>
            <a:ext cx="41910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62000" y="1523999"/>
            <a:ext cx="7620000" cy="838200"/>
          </a:xfrm>
        </p:spPr>
        <p:txBody>
          <a:bodyPr anchor="ctr"/>
          <a:lstStyle>
            <a:lvl1pPr algn="ctr">
              <a:defRPr kumimoji="0" lang="en-US" sz="2400" b="1" kern="1200" dirty="0" smtClean="0">
                <a:solidFill>
                  <a:srgbClr val="8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82224-6E1A-4419-86BF-05FEBD595CC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56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152400" y="2590800"/>
            <a:ext cx="4648200" cy="3657600"/>
          </a:xfrm>
          <a:prstGeom prst="homePlate">
            <a:avLst>
              <a:gd name="adj" fmla="val 15196"/>
            </a:avLst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5000">
                <a:schemeClr val="accent1">
                  <a:lumMod val="20000"/>
                  <a:lumOff val="8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57150" dist="38100" dir="5400000" algn="ctr" rotWithShape="0">
              <a:schemeClr val="accent1">
                <a:lumMod val="50000"/>
                <a:alpha val="48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4419600" y="2590800"/>
            <a:ext cx="4572000" cy="3657600"/>
          </a:xfrm>
          <a:custGeom>
            <a:avLst/>
            <a:gdLst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6482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0386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8200" h="3657600">
                <a:moveTo>
                  <a:pt x="0" y="0"/>
                </a:moveTo>
                <a:lnTo>
                  <a:pt x="4648200" y="0"/>
                </a:lnTo>
                <a:lnTo>
                  <a:pt x="4038600" y="1828800"/>
                </a:lnTo>
                <a:lnTo>
                  <a:pt x="4648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</a:schemeClr>
              </a:gs>
              <a:gs pos="15000">
                <a:schemeClr val="accent5">
                  <a:lumMod val="40000"/>
                  <a:lumOff val="6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/>
          <a:effectLst>
            <a:outerShdw blurRad="57150" dist="38100" dir="5400000" algn="ctr" rotWithShape="0">
              <a:srgbClr val="0066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3925" y="2590800"/>
            <a:ext cx="332898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NOAA’s SOLUTION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2590800"/>
            <a:ext cx="36242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IMPACT on SOCIETY</a:t>
            </a:r>
          </a:p>
        </p:txBody>
      </p:sp>
      <p:sp>
        <p:nvSpPr>
          <p:cNvPr id="10" name="Freeform 9"/>
          <p:cNvSpPr/>
          <p:nvPr/>
        </p:nvSpPr>
        <p:spPr>
          <a:xfrm>
            <a:off x="152400" y="1066800"/>
            <a:ext cx="8839200" cy="1544638"/>
          </a:xfrm>
          <a:custGeom>
            <a:avLst/>
            <a:gdLst>
              <a:gd name="connsiteX0" fmla="*/ 0 w 8839200"/>
              <a:gd name="connsiteY0" fmla="*/ 0 h 1317812"/>
              <a:gd name="connsiteX1" fmla="*/ 1473200 w 8839200"/>
              <a:gd name="connsiteY1" fmla="*/ 0 h 1317812"/>
              <a:gd name="connsiteX2" fmla="*/ 1473200 w 8839200"/>
              <a:gd name="connsiteY2" fmla="*/ 0 h 1317812"/>
              <a:gd name="connsiteX3" fmla="*/ 3683000 w 8839200"/>
              <a:gd name="connsiteY3" fmla="*/ 0 h 1317812"/>
              <a:gd name="connsiteX4" fmla="*/ 8839200 w 8839200"/>
              <a:gd name="connsiteY4" fmla="*/ 0 h 1317812"/>
              <a:gd name="connsiteX5" fmla="*/ 8839200 w 8839200"/>
              <a:gd name="connsiteY5" fmla="*/ 768724 h 1317812"/>
              <a:gd name="connsiteX6" fmla="*/ 8839200 w 8839200"/>
              <a:gd name="connsiteY6" fmla="*/ 768724 h 1317812"/>
              <a:gd name="connsiteX7" fmla="*/ 8839200 w 8839200"/>
              <a:gd name="connsiteY7" fmla="*/ 1098177 h 1317812"/>
              <a:gd name="connsiteX8" fmla="*/ 8839200 w 8839200"/>
              <a:gd name="connsiteY8" fmla="*/ 1317812 h 1317812"/>
              <a:gd name="connsiteX9" fmla="*/ 3683000 w 8839200"/>
              <a:gd name="connsiteY9" fmla="*/ 1317812 h 1317812"/>
              <a:gd name="connsiteX10" fmla="*/ 2578129 w 8839200"/>
              <a:gd name="connsiteY10" fmla="*/ 1482538 h 1317812"/>
              <a:gd name="connsiteX11" fmla="*/ 1473200 w 8839200"/>
              <a:gd name="connsiteY11" fmla="*/ 1317812 h 1317812"/>
              <a:gd name="connsiteX12" fmla="*/ 0 w 8839200"/>
              <a:gd name="connsiteY12" fmla="*/ 1317812 h 1317812"/>
              <a:gd name="connsiteX13" fmla="*/ 0 w 8839200"/>
              <a:gd name="connsiteY13" fmla="*/ 1098177 h 1317812"/>
              <a:gd name="connsiteX14" fmla="*/ 0 w 8839200"/>
              <a:gd name="connsiteY14" fmla="*/ 768724 h 1317812"/>
              <a:gd name="connsiteX15" fmla="*/ 0 w 8839200"/>
              <a:gd name="connsiteY15" fmla="*/ 768724 h 1317812"/>
              <a:gd name="connsiteX16" fmla="*/ 0 w 8839200"/>
              <a:gd name="connsiteY16" fmla="*/ 0 h 1317812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1473200 w 8839200"/>
              <a:gd name="connsiteY11" fmla="*/ 1317812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540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082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463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3683000 w 8839200"/>
              <a:gd name="connsiteY2" fmla="*/ 0 h 1545291"/>
              <a:gd name="connsiteX3" fmla="*/ 8839200 w 8839200"/>
              <a:gd name="connsiteY3" fmla="*/ 0 h 1545291"/>
              <a:gd name="connsiteX4" fmla="*/ 8839200 w 8839200"/>
              <a:gd name="connsiteY4" fmla="*/ 768724 h 1545291"/>
              <a:gd name="connsiteX5" fmla="*/ 8839200 w 8839200"/>
              <a:gd name="connsiteY5" fmla="*/ 768724 h 1545291"/>
              <a:gd name="connsiteX6" fmla="*/ 8839200 w 8839200"/>
              <a:gd name="connsiteY6" fmla="*/ 1098177 h 1545291"/>
              <a:gd name="connsiteX7" fmla="*/ 8839200 w 8839200"/>
              <a:gd name="connsiteY7" fmla="*/ 1317812 h 1545291"/>
              <a:gd name="connsiteX8" fmla="*/ 2463800 w 8839200"/>
              <a:gd name="connsiteY8" fmla="*/ 1317812 h 1545291"/>
              <a:gd name="connsiteX9" fmla="*/ 1412717 w 8839200"/>
              <a:gd name="connsiteY9" fmla="*/ 1545291 h 1545291"/>
              <a:gd name="connsiteX10" fmla="*/ 442259 w 8839200"/>
              <a:gd name="connsiteY10" fmla="*/ 1308847 h 1545291"/>
              <a:gd name="connsiteX11" fmla="*/ 0 w 8839200"/>
              <a:gd name="connsiteY11" fmla="*/ 1317812 h 1545291"/>
              <a:gd name="connsiteX12" fmla="*/ 0 w 8839200"/>
              <a:gd name="connsiteY12" fmla="*/ 1098177 h 1545291"/>
              <a:gd name="connsiteX13" fmla="*/ 0 w 8839200"/>
              <a:gd name="connsiteY13" fmla="*/ 768724 h 1545291"/>
              <a:gd name="connsiteX14" fmla="*/ 0 w 8839200"/>
              <a:gd name="connsiteY14" fmla="*/ 768724 h 1545291"/>
              <a:gd name="connsiteX15" fmla="*/ 0 w 8839200"/>
              <a:gd name="connsiteY15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768724 h 1545291"/>
              <a:gd name="connsiteX14" fmla="*/ 0 w 8839200"/>
              <a:gd name="connsiteY14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0 h 15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39200" h="1545291">
                <a:moveTo>
                  <a:pt x="0" y="0"/>
                </a:moveTo>
                <a:lnTo>
                  <a:pt x="3683000" y="0"/>
                </a:lnTo>
                <a:lnTo>
                  <a:pt x="8839200" y="0"/>
                </a:lnTo>
                <a:lnTo>
                  <a:pt x="8839200" y="768724"/>
                </a:lnTo>
                <a:lnTo>
                  <a:pt x="8839200" y="768724"/>
                </a:lnTo>
                <a:lnTo>
                  <a:pt x="8839200" y="1098177"/>
                </a:lnTo>
                <a:lnTo>
                  <a:pt x="8839200" y="1317812"/>
                </a:lnTo>
                <a:lnTo>
                  <a:pt x="2463800" y="1317812"/>
                </a:lnTo>
                <a:lnTo>
                  <a:pt x="1412717" y="1545291"/>
                </a:lnTo>
                <a:lnTo>
                  <a:pt x="442259" y="1308847"/>
                </a:lnTo>
                <a:lnTo>
                  <a:pt x="0" y="131781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33000">
                <a:srgbClr val="FFC1C1"/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8000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bIns="27432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2375" y="1066800"/>
            <a:ext cx="41592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NATIONAL CHALLENGE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029200" y="3048000"/>
            <a:ext cx="39624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2400" y="3048000"/>
            <a:ext cx="41910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62000" y="1523999"/>
            <a:ext cx="7620000" cy="838200"/>
          </a:xfrm>
        </p:spPr>
        <p:txBody>
          <a:bodyPr anchor="ctr"/>
          <a:lstStyle>
            <a:lvl1pPr algn="ctr">
              <a:defRPr kumimoji="0" lang="en-US" sz="2400" b="1" kern="1200" dirty="0" smtClean="0">
                <a:solidFill>
                  <a:srgbClr val="8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AF1D-C90F-4F74-B66B-485E72EA88E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331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For Pictures">
    <p:bg>
      <p:bgPr>
        <a:gradFill flip="none" rotWithShape="1">
          <a:gsLst>
            <a:gs pos="0">
              <a:schemeClr val="accent1">
                <a:lumMod val="50000"/>
              </a:schemeClr>
            </a:gs>
            <a:gs pos="33000">
              <a:schemeClr val="accent1">
                <a:lumMod val="75000"/>
              </a:schemeClr>
            </a:gs>
            <a:gs pos="80000">
              <a:schemeClr val="accent1">
                <a:lumMod val="20000"/>
                <a:lumOff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/>
        </p:nvGrpSpPr>
        <p:grpSpPr bwMode="auto">
          <a:xfrm rot="10800000">
            <a:off x="-19050" y="5816600"/>
            <a:ext cx="9180513" cy="1041400"/>
            <a:chOff x="-19017" y="-7144"/>
            <a:chExt cx="9180548" cy="1041400"/>
          </a:xfrm>
        </p:grpSpPr>
        <p:sp>
          <p:nvSpPr>
            <p:cNvPr id="4" name="Freeform 3"/>
            <p:cNvSpPr>
              <a:spLocks/>
            </p:cNvSpPr>
            <p:nvPr userDrawn="1"/>
          </p:nvSpPr>
          <p:spPr bwMode="auto">
            <a:xfrm>
              <a:off x="-11079" y="-7144"/>
              <a:ext cx="9163085" cy="10414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5" name="Freeform 4"/>
            <p:cNvSpPr>
              <a:spLocks/>
            </p:cNvSpPr>
            <p:nvPr userDrawn="1"/>
          </p:nvSpPr>
          <p:spPr bwMode="auto">
            <a:xfrm>
              <a:off x="4381550" y="-7144"/>
              <a:ext cx="4762519" cy="6381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grpSp>
          <p:nvGrpSpPr>
            <p:cNvPr id="6" name="Group 7"/>
            <p:cNvGrpSpPr>
              <a:grpSpLocks/>
            </p:cNvGrpSpPr>
            <p:nvPr userDrawn="1"/>
          </p:nvGrpSpPr>
          <p:grpSpPr bwMode="auto">
            <a:xfrm>
              <a:off x="-19017" y="202408"/>
              <a:ext cx="9180548" cy="649224"/>
              <a:chOff x="-19045" y="216550"/>
              <a:chExt cx="9180548" cy="649224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 rot="21435692">
                <a:off x="-19045" y="216550"/>
                <a:ext cx="9163050" cy="649224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Freeform 7"/>
              <p:cNvSpPr>
                <a:spLocks/>
              </p:cNvSpPr>
              <p:nvPr/>
            </p:nvSpPr>
            <p:spPr bwMode="auto">
              <a:xfrm rot="21435692">
                <a:off x="-14309" y="290003"/>
                <a:ext cx="9175812" cy="53035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pitchFamily="34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9" name="Picture 12" descr="doc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8963" y="6137275"/>
            <a:ext cx="376237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6134100"/>
            <a:ext cx="381000" cy="379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91200"/>
            <a:ext cx="7620000" cy="1065213"/>
          </a:xfrm>
        </p:spPr>
        <p:txBody>
          <a:bodyPr rIns="182880" bIns="182880"/>
          <a:lstStyle>
            <a:lvl1pPr algn="r">
              <a:defRPr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634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114800" y="1295400"/>
            <a:ext cx="4724400" cy="4800600"/>
          </a:xfrm>
          <a:ln w="9525">
            <a:solidFill>
              <a:schemeClr val="accent5"/>
            </a:solidFill>
          </a:ln>
          <a:effectLst>
            <a:outerShdw blurRad="50800" dist="38100" dir="5400000" algn="t" rotWithShape="0">
              <a:schemeClr val="accent5">
                <a:lumMod val="50000"/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1000" y="3581400"/>
            <a:ext cx="3886200" cy="2514600"/>
          </a:xfrm>
          <a:prstGeom prst="homePlate">
            <a:avLst>
              <a:gd name="adj" fmla="val 19189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68000">
                <a:srgbClr val="E3F1FD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rIns="274320" anchor="ctr"/>
          <a:lstStyle>
            <a:lvl1pPr algn="r">
              <a:defRPr sz="2000"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81000" y="1295400"/>
            <a:ext cx="3421743" cy="2209800"/>
          </a:xfrm>
          <a:prstGeom prst="wedgeRectCallout">
            <a:avLst>
              <a:gd name="adj1" fmla="val 20824"/>
              <a:gd name="adj2" fmla="val 56275"/>
            </a:avLst>
          </a:prstGeom>
          <a:gradFill>
            <a:gsLst>
              <a:gs pos="0">
                <a:srgbClr val="FFE5E5"/>
              </a:gs>
              <a:gs pos="68000">
                <a:srgbClr val="FFF3F3"/>
              </a:gs>
              <a:gs pos="99000">
                <a:schemeClr val="bg1"/>
              </a:gs>
            </a:gsLst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C00000">
                <a:alpha val="4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lIns="182880" rIns="182880" anchor="ctr">
            <a:noAutofit/>
          </a:bodyPr>
          <a:lstStyle>
            <a:lvl1pPr algn="l">
              <a:spcBef>
                <a:spcPts val="0"/>
              </a:spcBef>
              <a:defRPr kumimoji="0" lang="en-US" sz="2600" b="1" kern="1200" dirty="0" smtClean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7F548-9C72-485B-98A8-EEA9C0350E4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6521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114800" y="1295400"/>
            <a:ext cx="4724400" cy="4800600"/>
          </a:xfrm>
          <a:ln w="9525">
            <a:solidFill>
              <a:schemeClr val="accent5"/>
            </a:solidFill>
          </a:ln>
          <a:effectLst>
            <a:outerShdw blurRad="50800" dist="38100" dir="5400000" algn="t" rotWithShape="0">
              <a:schemeClr val="accent5">
                <a:lumMod val="50000"/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1000" y="3581400"/>
            <a:ext cx="3886200" cy="2514600"/>
          </a:xfrm>
          <a:prstGeom prst="homePlate">
            <a:avLst>
              <a:gd name="adj" fmla="val 19189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68000">
                <a:srgbClr val="E3F1FD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rIns="274320" anchor="ctr"/>
          <a:lstStyle>
            <a:lvl1pPr algn="r">
              <a:defRPr sz="2000"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81000" y="1295400"/>
            <a:ext cx="3421743" cy="2209800"/>
          </a:xfrm>
          <a:prstGeom prst="wedgeRectCallout">
            <a:avLst>
              <a:gd name="adj1" fmla="val 20824"/>
              <a:gd name="adj2" fmla="val 56275"/>
            </a:avLst>
          </a:prstGeom>
          <a:gradFill>
            <a:gsLst>
              <a:gs pos="0">
                <a:srgbClr val="FFE5E5"/>
              </a:gs>
              <a:gs pos="68000">
                <a:srgbClr val="FFF3F3"/>
              </a:gs>
              <a:gs pos="99000">
                <a:schemeClr val="bg1"/>
              </a:gs>
            </a:gsLst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C00000">
                <a:alpha val="4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lIns="182880" rIns="182880" anchor="ctr">
            <a:noAutofit/>
          </a:bodyPr>
          <a:lstStyle>
            <a:lvl1pPr algn="l">
              <a:spcBef>
                <a:spcPts val="0"/>
              </a:spcBef>
              <a:defRPr kumimoji="0" lang="en-US" sz="2600" b="1" kern="1200" dirty="0" smtClean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82676-A466-41E0-BFEB-B2EAA948934D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2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 anchor="b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07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FC1FB-4482-471A-A09B-D9D47C29649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614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5486400" y="1295400"/>
            <a:ext cx="1752600" cy="175260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52400" y="1295400"/>
            <a:ext cx="1752600" cy="17526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695700" y="1295400"/>
            <a:ext cx="1752600" cy="17526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251700" y="1295400"/>
            <a:ext cx="1752600" cy="17526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27000" y="3886200"/>
            <a:ext cx="1752600" cy="17526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486400" y="3886200"/>
            <a:ext cx="1752600" cy="17526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905000" y="1295400"/>
            <a:ext cx="1752600" cy="175260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3695700" y="3048000"/>
            <a:ext cx="1752600" cy="114300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1905000" y="3886200"/>
            <a:ext cx="1752600" cy="175260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7251700" y="3886200"/>
            <a:ext cx="1752600" cy="175260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Date Placeholder 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21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0" name="Slide Number Placeholder 1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9B282-7F45-49D3-AA75-A7B0741AEF5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555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4419600" y="2590800"/>
            <a:ext cx="4572000" cy="3657600"/>
          </a:xfrm>
          <a:custGeom>
            <a:avLst/>
            <a:gdLst>
              <a:gd name="connsiteX0" fmla="*/ 0 w 4419600"/>
              <a:gd name="connsiteY0" fmla="*/ 0 h 4343400"/>
              <a:gd name="connsiteX1" fmla="*/ 3895612 w 4419600"/>
              <a:gd name="connsiteY1" fmla="*/ 0 h 4343400"/>
              <a:gd name="connsiteX2" fmla="*/ 4419600 w 4419600"/>
              <a:gd name="connsiteY2" fmla="*/ 2171700 h 4343400"/>
              <a:gd name="connsiteX3" fmla="*/ 3895612 w 4419600"/>
              <a:gd name="connsiteY3" fmla="*/ 4343400 h 4343400"/>
              <a:gd name="connsiteX4" fmla="*/ 0 w 4419600"/>
              <a:gd name="connsiteY4" fmla="*/ 4343400 h 4343400"/>
              <a:gd name="connsiteX5" fmla="*/ 523988 w 4419600"/>
              <a:gd name="connsiteY5" fmla="*/ 2171700 h 4343400"/>
              <a:gd name="connsiteX6" fmla="*/ 0 w 4419600"/>
              <a:gd name="connsiteY6" fmla="*/ 0 h 4343400"/>
              <a:gd name="connsiteX0" fmla="*/ 0 w 3895612"/>
              <a:gd name="connsiteY0" fmla="*/ 0 h 4343400"/>
              <a:gd name="connsiteX1" fmla="*/ 3895612 w 3895612"/>
              <a:gd name="connsiteY1" fmla="*/ 0 h 4343400"/>
              <a:gd name="connsiteX2" fmla="*/ 3895612 w 3895612"/>
              <a:gd name="connsiteY2" fmla="*/ 4343400 h 4343400"/>
              <a:gd name="connsiteX3" fmla="*/ 0 w 3895612"/>
              <a:gd name="connsiteY3" fmla="*/ 4343400 h 4343400"/>
              <a:gd name="connsiteX4" fmla="*/ 523988 w 3895612"/>
              <a:gd name="connsiteY4" fmla="*/ 2171700 h 4343400"/>
              <a:gd name="connsiteX5" fmla="*/ 0 w 3895612"/>
              <a:gd name="connsiteY5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5612" h="4343400">
                <a:moveTo>
                  <a:pt x="0" y="0"/>
                </a:moveTo>
                <a:lnTo>
                  <a:pt x="3895612" y="0"/>
                </a:lnTo>
                <a:lnTo>
                  <a:pt x="3895612" y="4343400"/>
                </a:lnTo>
                <a:lnTo>
                  <a:pt x="0" y="4343400"/>
                </a:lnTo>
                <a:lnTo>
                  <a:pt x="523988" y="21717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50000"/>
                </a:schemeClr>
              </a:gs>
              <a:gs pos="15000">
                <a:schemeClr val="accent1">
                  <a:lumMod val="20000"/>
                  <a:lumOff val="8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>
            <a:lvl1pPr marL="625475" indent="0" algn="r">
              <a:spcBef>
                <a:spcPts val="1200"/>
              </a:spcBef>
              <a:defRPr kumimoji="0" lang="en-US" sz="2400" b="1" kern="120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1082675" indent="-246063">
              <a:defRPr kumimoji="0" lang="en-US" sz="2400" b="1" kern="120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2pPr>
            <a:lvl3pPr marL="1312863" indent="-246063">
              <a:defRPr kumimoji="0" lang="en-US" sz="2400" b="1" kern="120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3pPr>
            <a:lvl4pPr marL="1485900" indent="-209550">
              <a:defRPr kumimoji="0" lang="en-US" sz="2400" b="1" kern="120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4pPr>
            <a:lvl5pPr marL="1654175" indent="-209550">
              <a:defRPr kumimoji="0" lang="en-US" sz="2400" b="1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029200" y="3048000"/>
            <a:ext cx="39624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152400" y="2590800"/>
            <a:ext cx="4648200" cy="3657600"/>
          </a:xfrm>
          <a:prstGeom prst="homePlate">
            <a:avLst>
              <a:gd name="adj" fmla="val 15190"/>
            </a:avLst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15000">
                <a:schemeClr val="accent5">
                  <a:lumMod val="40000"/>
                  <a:lumOff val="6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>
            <a:lvl1pPr algn="r">
              <a:spcBef>
                <a:spcPts val="1200"/>
              </a:spcBef>
              <a:defRPr kumimoji="0" lang="en-US" sz="2400" b="1" kern="120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2400" y="3048000"/>
            <a:ext cx="41910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52400" y="1066800"/>
            <a:ext cx="8839200" cy="1523999"/>
          </a:xfrm>
          <a:custGeom>
            <a:avLst/>
            <a:gdLst>
              <a:gd name="connsiteX0" fmla="*/ 0 w 8839200"/>
              <a:gd name="connsiteY0" fmla="*/ 0 h 1676400"/>
              <a:gd name="connsiteX1" fmla="*/ 1473200 w 8839200"/>
              <a:gd name="connsiteY1" fmla="*/ 0 h 1676400"/>
              <a:gd name="connsiteX2" fmla="*/ 1473200 w 8839200"/>
              <a:gd name="connsiteY2" fmla="*/ 0 h 1676400"/>
              <a:gd name="connsiteX3" fmla="*/ 3683000 w 8839200"/>
              <a:gd name="connsiteY3" fmla="*/ 0 h 1676400"/>
              <a:gd name="connsiteX4" fmla="*/ 8839200 w 8839200"/>
              <a:gd name="connsiteY4" fmla="*/ 0 h 1676400"/>
              <a:gd name="connsiteX5" fmla="*/ 8839200 w 8839200"/>
              <a:gd name="connsiteY5" fmla="*/ 977900 h 1676400"/>
              <a:gd name="connsiteX6" fmla="*/ 8839200 w 8839200"/>
              <a:gd name="connsiteY6" fmla="*/ 977900 h 1676400"/>
              <a:gd name="connsiteX7" fmla="*/ 8839200 w 8839200"/>
              <a:gd name="connsiteY7" fmla="*/ 1397000 h 1676400"/>
              <a:gd name="connsiteX8" fmla="*/ 8839200 w 8839200"/>
              <a:gd name="connsiteY8" fmla="*/ 1676400 h 1676400"/>
              <a:gd name="connsiteX9" fmla="*/ 3683000 w 8839200"/>
              <a:gd name="connsiteY9" fmla="*/ 1676400 h 1676400"/>
              <a:gd name="connsiteX10" fmla="*/ 2501935 w 8839200"/>
              <a:gd name="connsiteY10" fmla="*/ 2087269 h 1676400"/>
              <a:gd name="connsiteX11" fmla="*/ 1473200 w 8839200"/>
              <a:gd name="connsiteY11" fmla="*/ 1676400 h 1676400"/>
              <a:gd name="connsiteX12" fmla="*/ 0 w 8839200"/>
              <a:gd name="connsiteY12" fmla="*/ 1676400 h 1676400"/>
              <a:gd name="connsiteX13" fmla="*/ 0 w 8839200"/>
              <a:gd name="connsiteY13" fmla="*/ 1397000 h 1676400"/>
              <a:gd name="connsiteX14" fmla="*/ 0 w 8839200"/>
              <a:gd name="connsiteY14" fmla="*/ 977900 h 1676400"/>
              <a:gd name="connsiteX15" fmla="*/ 0 w 8839200"/>
              <a:gd name="connsiteY15" fmla="*/ 977900 h 1676400"/>
              <a:gd name="connsiteX16" fmla="*/ 0 w 8839200"/>
              <a:gd name="connsiteY16" fmla="*/ 0 h 1676400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3683000 w 8839200"/>
              <a:gd name="connsiteY9" fmla="*/ 1676400 h 2087269"/>
              <a:gd name="connsiteX10" fmla="*/ 2501935 w 8839200"/>
              <a:gd name="connsiteY10" fmla="*/ 2087269 h 2087269"/>
              <a:gd name="connsiteX11" fmla="*/ 1473200 w 8839200"/>
              <a:gd name="connsiteY11" fmla="*/ 1676400 h 2087269"/>
              <a:gd name="connsiteX12" fmla="*/ 698500 w 8839200"/>
              <a:gd name="connsiteY12" fmla="*/ 1676400 h 2087269"/>
              <a:gd name="connsiteX13" fmla="*/ 0 w 8839200"/>
              <a:gd name="connsiteY13" fmla="*/ 1676400 h 2087269"/>
              <a:gd name="connsiteX14" fmla="*/ 0 w 8839200"/>
              <a:gd name="connsiteY14" fmla="*/ 1397000 h 2087269"/>
              <a:gd name="connsiteX15" fmla="*/ 0 w 8839200"/>
              <a:gd name="connsiteY15" fmla="*/ 977900 h 2087269"/>
              <a:gd name="connsiteX16" fmla="*/ 0 w 8839200"/>
              <a:gd name="connsiteY16" fmla="*/ 977900 h 2087269"/>
              <a:gd name="connsiteX17" fmla="*/ 0 w 8839200"/>
              <a:gd name="connsiteY17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3683000 w 8839200"/>
              <a:gd name="connsiteY9" fmla="*/ 1676400 h 2087269"/>
              <a:gd name="connsiteX10" fmla="*/ 2501935 w 8839200"/>
              <a:gd name="connsiteY10" fmla="*/ 2087269 h 2087269"/>
              <a:gd name="connsiteX11" fmla="*/ 1016000 w 8839200"/>
              <a:gd name="connsiteY11" fmla="*/ 1676400 h 2087269"/>
              <a:gd name="connsiteX12" fmla="*/ 698500 w 8839200"/>
              <a:gd name="connsiteY12" fmla="*/ 1676400 h 2087269"/>
              <a:gd name="connsiteX13" fmla="*/ 0 w 8839200"/>
              <a:gd name="connsiteY13" fmla="*/ 1676400 h 2087269"/>
              <a:gd name="connsiteX14" fmla="*/ 0 w 8839200"/>
              <a:gd name="connsiteY14" fmla="*/ 1397000 h 2087269"/>
              <a:gd name="connsiteX15" fmla="*/ 0 w 8839200"/>
              <a:gd name="connsiteY15" fmla="*/ 977900 h 2087269"/>
              <a:gd name="connsiteX16" fmla="*/ 0 w 8839200"/>
              <a:gd name="connsiteY16" fmla="*/ 977900 h 2087269"/>
              <a:gd name="connsiteX17" fmla="*/ 0 w 8839200"/>
              <a:gd name="connsiteY17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3683000 w 8839200"/>
              <a:gd name="connsiteY9" fmla="*/ 1676400 h 2087269"/>
              <a:gd name="connsiteX10" fmla="*/ 2501935 w 8839200"/>
              <a:gd name="connsiteY10" fmla="*/ 2087269 h 2087269"/>
              <a:gd name="connsiteX11" fmla="*/ 10160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3683000 w 8839200"/>
              <a:gd name="connsiteY9" fmla="*/ 1676400 h 2087269"/>
              <a:gd name="connsiteX10" fmla="*/ 2501935 w 8839200"/>
              <a:gd name="connsiteY10" fmla="*/ 2087269 h 2087269"/>
              <a:gd name="connsiteX11" fmla="*/ 4826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2387600 w 8839200"/>
              <a:gd name="connsiteY9" fmla="*/ 1676400 h 2087269"/>
              <a:gd name="connsiteX10" fmla="*/ 2501935 w 8839200"/>
              <a:gd name="connsiteY10" fmla="*/ 2087269 h 2087269"/>
              <a:gd name="connsiteX11" fmla="*/ 4826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2095500"/>
              <a:gd name="connsiteX1" fmla="*/ 1473200 w 8839200"/>
              <a:gd name="connsiteY1" fmla="*/ 0 h 2095500"/>
              <a:gd name="connsiteX2" fmla="*/ 1473200 w 8839200"/>
              <a:gd name="connsiteY2" fmla="*/ 0 h 2095500"/>
              <a:gd name="connsiteX3" fmla="*/ 3683000 w 8839200"/>
              <a:gd name="connsiteY3" fmla="*/ 0 h 2095500"/>
              <a:gd name="connsiteX4" fmla="*/ 8839200 w 8839200"/>
              <a:gd name="connsiteY4" fmla="*/ 0 h 2095500"/>
              <a:gd name="connsiteX5" fmla="*/ 8839200 w 8839200"/>
              <a:gd name="connsiteY5" fmla="*/ 977900 h 2095500"/>
              <a:gd name="connsiteX6" fmla="*/ 8839200 w 8839200"/>
              <a:gd name="connsiteY6" fmla="*/ 977900 h 2095500"/>
              <a:gd name="connsiteX7" fmla="*/ 8839200 w 8839200"/>
              <a:gd name="connsiteY7" fmla="*/ 1397000 h 2095500"/>
              <a:gd name="connsiteX8" fmla="*/ 8839200 w 8839200"/>
              <a:gd name="connsiteY8" fmla="*/ 1676400 h 2095500"/>
              <a:gd name="connsiteX9" fmla="*/ 2387600 w 8839200"/>
              <a:gd name="connsiteY9" fmla="*/ 1676400 h 2095500"/>
              <a:gd name="connsiteX10" fmla="*/ 2501935 w 8839200"/>
              <a:gd name="connsiteY10" fmla="*/ 2087269 h 2095500"/>
              <a:gd name="connsiteX11" fmla="*/ 1181100 w 8839200"/>
              <a:gd name="connsiteY11" fmla="*/ 2095500 h 2095500"/>
              <a:gd name="connsiteX12" fmla="*/ 482600 w 8839200"/>
              <a:gd name="connsiteY12" fmla="*/ 1676400 h 2095500"/>
              <a:gd name="connsiteX13" fmla="*/ 0 w 8839200"/>
              <a:gd name="connsiteY13" fmla="*/ 1676400 h 2095500"/>
              <a:gd name="connsiteX14" fmla="*/ 0 w 8839200"/>
              <a:gd name="connsiteY14" fmla="*/ 1397000 h 2095500"/>
              <a:gd name="connsiteX15" fmla="*/ 0 w 8839200"/>
              <a:gd name="connsiteY15" fmla="*/ 977900 h 2095500"/>
              <a:gd name="connsiteX16" fmla="*/ 0 w 8839200"/>
              <a:gd name="connsiteY16" fmla="*/ 977900 h 2095500"/>
              <a:gd name="connsiteX17" fmla="*/ 0 w 8839200"/>
              <a:gd name="connsiteY17" fmla="*/ 0 h 2095500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2387600 w 8839200"/>
              <a:gd name="connsiteY9" fmla="*/ 1676400 h 2087269"/>
              <a:gd name="connsiteX10" fmla="*/ 2501935 w 8839200"/>
              <a:gd name="connsiteY10" fmla="*/ 2087269 h 2087269"/>
              <a:gd name="connsiteX11" fmla="*/ 4826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2387600 w 8839200"/>
              <a:gd name="connsiteY9" fmla="*/ 1676400 h 2087269"/>
              <a:gd name="connsiteX10" fmla="*/ 1435135 w 8839200"/>
              <a:gd name="connsiteY10" fmla="*/ 2087269 h 2087269"/>
              <a:gd name="connsiteX11" fmla="*/ 4826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2387600 w 8839200"/>
              <a:gd name="connsiteY9" fmla="*/ 1676400 h 2087269"/>
              <a:gd name="connsiteX10" fmla="*/ 1435135 w 8839200"/>
              <a:gd name="connsiteY10" fmla="*/ 2087269 h 2087269"/>
              <a:gd name="connsiteX11" fmla="*/ 4826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1858669"/>
              <a:gd name="connsiteX1" fmla="*/ 1473200 w 8839200"/>
              <a:gd name="connsiteY1" fmla="*/ 0 h 1858669"/>
              <a:gd name="connsiteX2" fmla="*/ 1473200 w 8839200"/>
              <a:gd name="connsiteY2" fmla="*/ 0 h 1858669"/>
              <a:gd name="connsiteX3" fmla="*/ 3683000 w 8839200"/>
              <a:gd name="connsiteY3" fmla="*/ 0 h 1858669"/>
              <a:gd name="connsiteX4" fmla="*/ 8839200 w 8839200"/>
              <a:gd name="connsiteY4" fmla="*/ 0 h 1858669"/>
              <a:gd name="connsiteX5" fmla="*/ 8839200 w 8839200"/>
              <a:gd name="connsiteY5" fmla="*/ 977900 h 1858669"/>
              <a:gd name="connsiteX6" fmla="*/ 8839200 w 8839200"/>
              <a:gd name="connsiteY6" fmla="*/ 977900 h 1858669"/>
              <a:gd name="connsiteX7" fmla="*/ 8839200 w 8839200"/>
              <a:gd name="connsiteY7" fmla="*/ 1397000 h 1858669"/>
              <a:gd name="connsiteX8" fmla="*/ 8839200 w 8839200"/>
              <a:gd name="connsiteY8" fmla="*/ 1676400 h 1858669"/>
              <a:gd name="connsiteX9" fmla="*/ 2387600 w 8839200"/>
              <a:gd name="connsiteY9" fmla="*/ 1676400 h 1858669"/>
              <a:gd name="connsiteX10" fmla="*/ 1435135 w 8839200"/>
              <a:gd name="connsiteY10" fmla="*/ 1858669 h 1858669"/>
              <a:gd name="connsiteX11" fmla="*/ 482600 w 8839200"/>
              <a:gd name="connsiteY11" fmla="*/ 1676400 h 1858669"/>
              <a:gd name="connsiteX12" fmla="*/ 0 w 8839200"/>
              <a:gd name="connsiteY12" fmla="*/ 1676400 h 1858669"/>
              <a:gd name="connsiteX13" fmla="*/ 0 w 8839200"/>
              <a:gd name="connsiteY13" fmla="*/ 1397000 h 1858669"/>
              <a:gd name="connsiteX14" fmla="*/ 0 w 8839200"/>
              <a:gd name="connsiteY14" fmla="*/ 977900 h 1858669"/>
              <a:gd name="connsiteX15" fmla="*/ 0 w 8839200"/>
              <a:gd name="connsiteY15" fmla="*/ 977900 h 1858669"/>
              <a:gd name="connsiteX16" fmla="*/ 0 w 8839200"/>
              <a:gd name="connsiteY16" fmla="*/ 0 h 1858669"/>
              <a:gd name="connsiteX0" fmla="*/ 0 w 8839200"/>
              <a:gd name="connsiteY0" fmla="*/ 0 h 1858669"/>
              <a:gd name="connsiteX1" fmla="*/ 1473200 w 8839200"/>
              <a:gd name="connsiteY1" fmla="*/ 0 h 1858669"/>
              <a:gd name="connsiteX2" fmla="*/ 1473200 w 8839200"/>
              <a:gd name="connsiteY2" fmla="*/ 0 h 1858669"/>
              <a:gd name="connsiteX3" fmla="*/ 3683000 w 8839200"/>
              <a:gd name="connsiteY3" fmla="*/ 0 h 1858669"/>
              <a:gd name="connsiteX4" fmla="*/ 8839200 w 8839200"/>
              <a:gd name="connsiteY4" fmla="*/ 0 h 1858669"/>
              <a:gd name="connsiteX5" fmla="*/ 8839200 w 8839200"/>
              <a:gd name="connsiteY5" fmla="*/ 977900 h 1858669"/>
              <a:gd name="connsiteX6" fmla="*/ 8839200 w 8839200"/>
              <a:gd name="connsiteY6" fmla="*/ 977900 h 1858669"/>
              <a:gd name="connsiteX7" fmla="*/ 8839200 w 8839200"/>
              <a:gd name="connsiteY7" fmla="*/ 1397000 h 1858669"/>
              <a:gd name="connsiteX8" fmla="*/ 8839200 w 8839200"/>
              <a:gd name="connsiteY8" fmla="*/ 1676400 h 1858669"/>
              <a:gd name="connsiteX9" fmla="*/ 2387600 w 8839200"/>
              <a:gd name="connsiteY9" fmla="*/ 1676400 h 1858669"/>
              <a:gd name="connsiteX10" fmla="*/ 1435135 w 8839200"/>
              <a:gd name="connsiteY10" fmla="*/ 1858669 h 1858669"/>
              <a:gd name="connsiteX11" fmla="*/ 482600 w 8839200"/>
              <a:gd name="connsiteY11" fmla="*/ 1676400 h 1858669"/>
              <a:gd name="connsiteX12" fmla="*/ 0 w 8839200"/>
              <a:gd name="connsiteY12" fmla="*/ 1676400 h 1858669"/>
              <a:gd name="connsiteX13" fmla="*/ 0 w 8839200"/>
              <a:gd name="connsiteY13" fmla="*/ 1397000 h 1858669"/>
              <a:gd name="connsiteX14" fmla="*/ 0 w 8839200"/>
              <a:gd name="connsiteY14" fmla="*/ 977900 h 1858669"/>
              <a:gd name="connsiteX15" fmla="*/ 0 w 8839200"/>
              <a:gd name="connsiteY15" fmla="*/ 977900 h 1858669"/>
              <a:gd name="connsiteX16" fmla="*/ 0 w 8839200"/>
              <a:gd name="connsiteY16" fmla="*/ 0 h 1858669"/>
              <a:gd name="connsiteX0" fmla="*/ 0 w 8839200"/>
              <a:gd name="connsiteY0" fmla="*/ 0 h 1858669"/>
              <a:gd name="connsiteX1" fmla="*/ 1473200 w 8839200"/>
              <a:gd name="connsiteY1" fmla="*/ 0 h 1858669"/>
              <a:gd name="connsiteX2" fmla="*/ 1473200 w 8839200"/>
              <a:gd name="connsiteY2" fmla="*/ 0 h 1858669"/>
              <a:gd name="connsiteX3" fmla="*/ 3683000 w 8839200"/>
              <a:gd name="connsiteY3" fmla="*/ 0 h 1858669"/>
              <a:gd name="connsiteX4" fmla="*/ 8839200 w 8839200"/>
              <a:gd name="connsiteY4" fmla="*/ 0 h 1858669"/>
              <a:gd name="connsiteX5" fmla="*/ 8839200 w 8839200"/>
              <a:gd name="connsiteY5" fmla="*/ 977900 h 1858669"/>
              <a:gd name="connsiteX6" fmla="*/ 8839200 w 8839200"/>
              <a:gd name="connsiteY6" fmla="*/ 977900 h 1858669"/>
              <a:gd name="connsiteX7" fmla="*/ 8839200 w 8839200"/>
              <a:gd name="connsiteY7" fmla="*/ 1397000 h 1858669"/>
              <a:gd name="connsiteX8" fmla="*/ 8839200 w 8839200"/>
              <a:gd name="connsiteY8" fmla="*/ 1676400 h 1858669"/>
              <a:gd name="connsiteX9" fmla="*/ 2387600 w 8839200"/>
              <a:gd name="connsiteY9" fmla="*/ 1676400 h 1858669"/>
              <a:gd name="connsiteX10" fmla="*/ 1384335 w 8839200"/>
              <a:gd name="connsiteY10" fmla="*/ 1858669 h 1858669"/>
              <a:gd name="connsiteX11" fmla="*/ 482600 w 8839200"/>
              <a:gd name="connsiteY11" fmla="*/ 1676400 h 1858669"/>
              <a:gd name="connsiteX12" fmla="*/ 0 w 8839200"/>
              <a:gd name="connsiteY12" fmla="*/ 1676400 h 1858669"/>
              <a:gd name="connsiteX13" fmla="*/ 0 w 8839200"/>
              <a:gd name="connsiteY13" fmla="*/ 1397000 h 1858669"/>
              <a:gd name="connsiteX14" fmla="*/ 0 w 8839200"/>
              <a:gd name="connsiteY14" fmla="*/ 977900 h 1858669"/>
              <a:gd name="connsiteX15" fmla="*/ 0 w 8839200"/>
              <a:gd name="connsiteY15" fmla="*/ 977900 h 1858669"/>
              <a:gd name="connsiteX16" fmla="*/ 0 w 8839200"/>
              <a:gd name="connsiteY16" fmla="*/ 0 h 1858669"/>
              <a:gd name="connsiteX0" fmla="*/ 0 w 8839200"/>
              <a:gd name="connsiteY0" fmla="*/ 0 h 1939481"/>
              <a:gd name="connsiteX1" fmla="*/ 1473200 w 8839200"/>
              <a:gd name="connsiteY1" fmla="*/ 0 h 1939481"/>
              <a:gd name="connsiteX2" fmla="*/ 1473200 w 8839200"/>
              <a:gd name="connsiteY2" fmla="*/ 0 h 1939481"/>
              <a:gd name="connsiteX3" fmla="*/ 3683000 w 8839200"/>
              <a:gd name="connsiteY3" fmla="*/ 0 h 1939481"/>
              <a:gd name="connsiteX4" fmla="*/ 8839200 w 8839200"/>
              <a:gd name="connsiteY4" fmla="*/ 0 h 1939481"/>
              <a:gd name="connsiteX5" fmla="*/ 8839200 w 8839200"/>
              <a:gd name="connsiteY5" fmla="*/ 977900 h 1939481"/>
              <a:gd name="connsiteX6" fmla="*/ 8839200 w 8839200"/>
              <a:gd name="connsiteY6" fmla="*/ 977900 h 1939481"/>
              <a:gd name="connsiteX7" fmla="*/ 8839200 w 8839200"/>
              <a:gd name="connsiteY7" fmla="*/ 1397000 h 1939481"/>
              <a:gd name="connsiteX8" fmla="*/ 8839200 w 8839200"/>
              <a:gd name="connsiteY8" fmla="*/ 1676400 h 1939481"/>
              <a:gd name="connsiteX9" fmla="*/ 2387600 w 8839200"/>
              <a:gd name="connsiteY9" fmla="*/ 1676400 h 1939481"/>
              <a:gd name="connsiteX10" fmla="*/ 1409735 w 8839200"/>
              <a:gd name="connsiteY10" fmla="*/ 1939481 h 1939481"/>
              <a:gd name="connsiteX11" fmla="*/ 482600 w 8839200"/>
              <a:gd name="connsiteY11" fmla="*/ 1676400 h 1939481"/>
              <a:gd name="connsiteX12" fmla="*/ 0 w 8839200"/>
              <a:gd name="connsiteY12" fmla="*/ 1676400 h 1939481"/>
              <a:gd name="connsiteX13" fmla="*/ 0 w 8839200"/>
              <a:gd name="connsiteY13" fmla="*/ 1397000 h 1939481"/>
              <a:gd name="connsiteX14" fmla="*/ 0 w 8839200"/>
              <a:gd name="connsiteY14" fmla="*/ 977900 h 1939481"/>
              <a:gd name="connsiteX15" fmla="*/ 0 w 8839200"/>
              <a:gd name="connsiteY15" fmla="*/ 977900 h 1939481"/>
              <a:gd name="connsiteX16" fmla="*/ 0 w 8839200"/>
              <a:gd name="connsiteY16" fmla="*/ 0 h 193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839200" h="1939481">
                <a:moveTo>
                  <a:pt x="0" y="0"/>
                </a:moveTo>
                <a:lnTo>
                  <a:pt x="1473200" y="0"/>
                </a:lnTo>
                <a:lnTo>
                  <a:pt x="1473200" y="0"/>
                </a:lnTo>
                <a:lnTo>
                  <a:pt x="3683000" y="0"/>
                </a:lnTo>
                <a:lnTo>
                  <a:pt x="8839200" y="0"/>
                </a:lnTo>
                <a:lnTo>
                  <a:pt x="8839200" y="977900"/>
                </a:lnTo>
                <a:lnTo>
                  <a:pt x="8839200" y="977900"/>
                </a:lnTo>
                <a:lnTo>
                  <a:pt x="8839200" y="1397000"/>
                </a:lnTo>
                <a:lnTo>
                  <a:pt x="8839200" y="1676400"/>
                </a:lnTo>
                <a:lnTo>
                  <a:pt x="2387600" y="1676400"/>
                </a:lnTo>
                <a:lnTo>
                  <a:pt x="1409735" y="1939481"/>
                </a:lnTo>
                <a:lnTo>
                  <a:pt x="482600" y="1676400"/>
                </a:lnTo>
                <a:lnTo>
                  <a:pt x="0" y="1676400"/>
                </a:lnTo>
                <a:lnTo>
                  <a:pt x="0" y="1397000"/>
                </a:lnTo>
                <a:lnTo>
                  <a:pt x="0" y="977900"/>
                </a:lnTo>
                <a:lnTo>
                  <a:pt x="0" y="9779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33000">
                <a:srgbClr val="FFC1C1"/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bIns="274320">
            <a:normAutofit/>
          </a:bodyPr>
          <a:lstStyle>
            <a:lvl1pPr algn="ctr">
              <a:defRPr sz="2400" b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62000" y="1523999"/>
            <a:ext cx="7620000" cy="838200"/>
          </a:xfrm>
        </p:spPr>
        <p:txBody>
          <a:bodyPr anchor="ctr"/>
          <a:lstStyle>
            <a:lvl1pPr algn="ctr">
              <a:defRPr kumimoji="0" lang="en-US" sz="2400" b="0" kern="12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srgbClr val="48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Footer Placeholder 2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Slide Number Placeholder 1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97952-A4B3-4527-9DF0-811885F5F4C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9815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52400" y="1371600"/>
            <a:ext cx="4038600" cy="457200"/>
          </a:xfrm>
        </p:spPr>
        <p:txBody>
          <a:bodyPr anchor="ctr">
            <a:normAutofit/>
          </a:bodyPr>
          <a:lstStyle>
            <a:lvl1pPr algn="ctr">
              <a:defRPr sz="2400" b="1">
                <a:solidFill>
                  <a:srgbClr val="00B050"/>
                </a:solidFill>
                <a:effectLst>
                  <a:outerShdw blurRad="50800" dist="38100" dir="5400000" algn="t" rotWithShape="0">
                    <a:srgbClr val="92D050">
                      <a:alpha val="40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419600" y="1371600"/>
            <a:ext cx="4572000" cy="457200"/>
          </a:xfrm>
        </p:spPr>
        <p:txBody>
          <a:bodyPr anchor="ctr">
            <a:normAutofit/>
          </a:bodyPr>
          <a:lstStyle>
            <a:lvl1pPr algn="ctr">
              <a:defRPr sz="2400" b="1">
                <a:solidFill>
                  <a:srgbClr val="B88C00"/>
                </a:solidFill>
                <a:effectLst>
                  <a:outerShdw blurRad="50800" dist="38100" dir="5400000" algn="t" rotWithShape="0">
                    <a:srgbClr val="FFC000">
                      <a:alpha val="40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152400" y="1905000"/>
            <a:ext cx="4648200" cy="4343400"/>
          </a:xfrm>
          <a:prstGeom prst="homePlate">
            <a:avLst>
              <a:gd name="adj" fmla="val 15190"/>
            </a:avLst>
          </a:prstGeom>
          <a:gradFill>
            <a:gsLst>
              <a:gs pos="0">
                <a:srgbClr val="92D050"/>
              </a:gs>
              <a:gs pos="43000">
                <a:srgbClr val="C0E399"/>
              </a:gs>
              <a:gs pos="93000">
                <a:srgbClr val="E9F5DB"/>
              </a:gs>
              <a:gs pos="100000">
                <a:srgbClr val="F5FBEF"/>
              </a:gs>
            </a:gsLst>
          </a:gra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anchor="ctr">
            <a:normAutofit/>
          </a:bodyPr>
          <a:lstStyle>
            <a:lvl1pPr>
              <a:spcBef>
                <a:spcPts val="1200"/>
              </a:spcBef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4419600" y="1905000"/>
            <a:ext cx="4572000" cy="4343400"/>
          </a:xfrm>
          <a:custGeom>
            <a:avLst/>
            <a:gdLst>
              <a:gd name="connsiteX0" fmla="*/ 0 w 4419600"/>
              <a:gd name="connsiteY0" fmla="*/ 0 h 4343400"/>
              <a:gd name="connsiteX1" fmla="*/ 3895612 w 4419600"/>
              <a:gd name="connsiteY1" fmla="*/ 0 h 4343400"/>
              <a:gd name="connsiteX2" fmla="*/ 4419600 w 4419600"/>
              <a:gd name="connsiteY2" fmla="*/ 2171700 h 4343400"/>
              <a:gd name="connsiteX3" fmla="*/ 3895612 w 4419600"/>
              <a:gd name="connsiteY3" fmla="*/ 4343400 h 4343400"/>
              <a:gd name="connsiteX4" fmla="*/ 0 w 4419600"/>
              <a:gd name="connsiteY4" fmla="*/ 4343400 h 4343400"/>
              <a:gd name="connsiteX5" fmla="*/ 523988 w 4419600"/>
              <a:gd name="connsiteY5" fmla="*/ 2171700 h 4343400"/>
              <a:gd name="connsiteX6" fmla="*/ 0 w 4419600"/>
              <a:gd name="connsiteY6" fmla="*/ 0 h 4343400"/>
              <a:gd name="connsiteX0" fmla="*/ 0 w 3895612"/>
              <a:gd name="connsiteY0" fmla="*/ 0 h 4343400"/>
              <a:gd name="connsiteX1" fmla="*/ 3895612 w 3895612"/>
              <a:gd name="connsiteY1" fmla="*/ 0 h 4343400"/>
              <a:gd name="connsiteX2" fmla="*/ 3895612 w 3895612"/>
              <a:gd name="connsiteY2" fmla="*/ 4343400 h 4343400"/>
              <a:gd name="connsiteX3" fmla="*/ 0 w 3895612"/>
              <a:gd name="connsiteY3" fmla="*/ 4343400 h 4343400"/>
              <a:gd name="connsiteX4" fmla="*/ 523988 w 3895612"/>
              <a:gd name="connsiteY4" fmla="*/ 2171700 h 4343400"/>
              <a:gd name="connsiteX5" fmla="*/ 0 w 3895612"/>
              <a:gd name="connsiteY5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5612" h="4343400">
                <a:moveTo>
                  <a:pt x="0" y="0"/>
                </a:moveTo>
                <a:lnTo>
                  <a:pt x="3895612" y="0"/>
                </a:lnTo>
                <a:lnTo>
                  <a:pt x="3895612" y="4343400"/>
                </a:lnTo>
                <a:lnTo>
                  <a:pt x="0" y="4343400"/>
                </a:lnTo>
                <a:lnTo>
                  <a:pt x="523988" y="21717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43000">
                <a:srgbClr val="FFE79B"/>
              </a:gs>
              <a:gs pos="93000">
                <a:srgbClr val="FFF4D1"/>
              </a:gs>
              <a:gs pos="100000">
                <a:srgbClr val="FFF7DD"/>
              </a:gs>
            </a:gsLst>
          </a:gra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625475" indent="0">
              <a:spcBef>
                <a:spcPts val="1200"/>
              </a:spcBef>
              <a:defRPr sz="2000"/>
            </a:lvl1pPr>
            <a:lvl2pPr marL="1082675" indent="-246063">
              <a:defRPr sz="1600"/>
            </a:lvl2pPr>
            <a:lvl3pPr marL="1312863" indent="-246063">
              <a:defRPr sz="1600"/>
            </a:lvl3pPr>
            <a:lvl4pPr marL="1485900" indent="-209550">
              <a:defRPr sz="1400"/>
            </a:lvl4pPr>
            <a:lvl5pPr marL="1654175" indent="-2095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1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4593-05F8-4222-8CB8-344C13C362C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129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5486400" y="1295400"/>
            <a:ext cx="1752600" cy="175260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52400" y="1295400"/>
            <a:ext cx="1752600" cy="17526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3695700" y="1295400"/>
            <a:ext cx="1752600" cy="17526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251700" y="1295400"/>
            <a:ext cx="1752600" cy="17526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6"/>
          </p:nvPr>
        </p:nvSpPr>
        <p:spPr>
          <a:xfrm>
            <a:off x="127000" y="3886200"/>
            <a:ext cx="1752600" cy="17526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5486400" y="3886200"/>
            <a:ext cx="1752600" cy="17526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905000" y="1295400"/>
            <a:ext cx="1752600" cy="175260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3695700" y="3048000"/>
            <a:ext cx="1752600" cy="114300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1905000" y="3886200"/>
            <a:ext cx="1752600" cy="175260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2"/>
          </p:nvPr>
        </p:nvSpPr>
        <p:spPr>
          <a:xfrm>
            <a:off x="7251700" y="3886200"/>
            <a:ext cx="1752600" cy="175260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8" name="Date Placeholder 9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9" name="Footer Placeholder 21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0" name="Slide Number Placeholder 1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9B282-7F45-49D3-AA75-A7B0741AEF5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527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C3660-58D6-437D-A7BB-1FCE09C2B467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26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357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357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A7D3B-C2DE-477E-8A4A-B0E2ED8F890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93376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2291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066800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52600"/>
            <a:ext cx="4040188" cy="4607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52600"/>
            <a:ext cx="4041775" cy="4607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A2477-2CCD-40CB-B8C3-28F011E84385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9762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086A3-CB10-4B37-8E85-AE08F022936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3530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neOff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1AAA8-A426-4F79-93CF-FE74E64E226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78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oalL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C53A1-557A-4494-8F56-E18E4A090F26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299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033AF-7D97-43BF-A0D8-24892D9F735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50332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52400" y="1066800"/>
            <a:ext cx="4419600" cy="2667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4"/>
          </p:nvPr>
        </p:nvSpPr>
        <p:spPr>
          <a:xfrm>
            <a:off x="152400" y="3886200"/>
            <a:ext cx="4419600" cy="2514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Content Placeholder 6"/>
          <p:cNvSpPr>
            <a:spLocks noGrp="1"/>
          </p:cNvSpPr>
          <p:nvPr>
            <p:ph sz="quarter" idx="15"/>
          </p:nvPr>
        </p:nvSpPr>
        <p:spPr>
          <a:xfrm>
            <a:off x="4572000" y="1066800"/>
            <a:ext cx="4419600" cy="5334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7FE7D-FF22-4D5D-B840-BE9651047235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229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52400" y="1066800"/>
            <a:ext cx="4419600" cy="2667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6"/>
          <p:cNvSpPr>
            <a:spLocks noGrp="1"/>
          </p:cNvSpPr>
          <p:nvPr>
            <p:ph sz="quarter" idx="14"/>
          </p:nvPr>
        </p:nvSpPr>
        <p:spPr>
          <a:xfrm>
            <a:off x="152400" y="3886200"/>
            <a:ext cx="4419600" cy="2514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Content Placeholder 6"/>
          <p:cNvSpPr>
            <a:spLocks noGrp="1"/>
          </p:cNvSpPr>
          <p:nvPr>
            <p:ph sz="quarter" idx="15"/>
          </p:nvPr>
        </p:nvSpPr>
        <p:spPr>
          <a:xfrm>
            <a:off x="4572000" y="1066800"/>
            <a:ext cx="4419600" cy="2667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6"/>
          </p:nvPr>
        </p:nvSpPr>
        <p:spPr>
          <a:xfrm>
            <a:off x="4572000" y="3886200"/>
            <a:ext cx="4419600" cy="2514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1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11A2B-B2FF-4DF3-B2DF-5D93EE986E2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004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114800" y="1295400"/>
            <a:ext cx="4724400" cy="3276600"/>
          </a:xfrm>
          <a:ln w="9525">
            <a:solidFill>
              <a:schemeClr val="accent5"/>
            </a:solidFill>
          </a:ln>
          <a:effectLst>
            <a:outerShdw blurRad="50800" dist="38100" dir="5400000" algn="t" rotWithShape="0">
              <a:schemeClr val="accent5">
                <a:lumMod val="50000"/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/>
          </p:nvPr>
        </p:nvSpPr>
        <p:spPr>
          <a:xfrm>
            <a:off x="4114800" y="4572000"/>
            <a:ext cx="4724400" cy="16764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none"/>
        </p:style>
        <p:txBody>
          <a:bodyPr lIns="274320" tIns="91440">
            <a:noAutofit/>
          </a:bodyPr>
          <a:lstStyle>
            <a:lvl1pPr>
              <a:defRPr sz="2000" b="1">
                <a:solidFill>
                  <a:schemeClr val="accent5">
                    <a:lumMod val="50000"/>
                  </a:schemeClr>
                </a:solidFill>
              </a:defRPr>
            </a:lvl1pPr>
            <a:lvl2pPr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1000" y="3581400"/>
            <a:ext cx="3886200" cy="2514600"/>
          </a:xfrm>
          <a:prstGeom prst="homePlate">
            <a:avLst>
              <a:gd name="adj" fmla="val 19189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68000">
                <a:srgbClr val="E3F1FD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rIns="274320" anchor="ctr"/>
          <a:lstStyle>
            <a:lvl1pPr algn="r">
              <a:defRPr sz="20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81000" y="1295400"/>
            <a:ext cx="3421743" cy="2209800"/>
          </a:xfrm>
          <a:prstGeom prst="wedgeRectCallout">
            <a:avLst>
              <a:gd name="adj1" fmla="val 20824"/>
              <a:gd name="adj2" fmla="val 56275"/>
            </a:avLst>
          </a:prstGeom>
          <a:gradFill>
            <a:gsLst>
              <a:gs pos="0">
                <a:srgbClr val="FFE5E5"/>
              </a:gs>
              <a:gs pos="68000">
                <a:srgbClr val="FFF3F3"/>
              </a:gs>
              <a:gs pos="99000">
                <a:schemeClr val="bg1"/>
              </a:gs>
            </a:gsLst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C00000">
                <a:alpha val="4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lIns="182880" rIns="182880" anchor="ctr">
            <a:noAutofit/>
          </a:bodyPr>
          <a:lstStyle>
            <a:lvl1pPr algn="l">
              <a:spcBef>
                <a:spcPts val="0"/>
              </a:spcBef>
              <a:defRPr kumimoji="0" lang="en-US" sz="2600" b="1" kern="1200" dirty="0" smtClean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2" name="Slide Number Placeholder 1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56282-3D76-42C3-BCE0-96FEC7B22B9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08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4419600" y="2590800"/>
            <a:ext cx="4572000" cy="3657600"/>
          </a:xfrm>
          <a:custGeom>
            <a:avLst/>
            <a:gdLst>
              <a:gd name="connsiteX0" fmla="*/ 0 w 4419600"/>
              <a:gd name="connsiteY0" fmla="*/ 0 h 4343400"/>
              <a:gd name="connsiteX1" fmla="*/ 3895612 w 4419600"/>
              <a:gd name="connsiteY1" fmla="*/ 0 h 4343400"/>
              <a:gd name="connsiteX2" fmla="*/ 4419600 w 4419600"/>
              <a:gd name="connsiteY2" fmla="*/ 2171700 h 4343400"/>
              <a:gd name="connsiteX3" fmla="*/ 3895612 w 4419600"/>
              <a:gd name="connsiteY3" fmla="*/ 4343400 h 4343400"/>
              <a:gd name="connsiteX4" fmla="*/ 0 w 4419600"/>
              <a:gd name="connsiteY4" fmla="*/ 4343400 h 4343400"/>
              <a:gd name="connsiteX5" fmla="*/ 523988 w 4419600"/>
              <a:gd name="connsiteY5" fmla="*/ 2171700 h 4343400"/>
              <a:gd name="connsiteX6" fmla="*/ 0 w 4419600"/>
              <a:gd name="connsiteY6" fmla="*/ 0 h 4343400"/>
              <a:gd name="connsiteX0" fmla="*/ 0 w 3895612"/>
              <a:gd name="connsiteY0" fmla="*/ 0 h 4343400"/>
              <a:gd name="connsiteX1" fmla="*/ 3895612 w 3895612"/>
              <a:gd name="connsiteY1" fmla="*/ 0 h 4343400"/>
              <a:gd name="connsiteX2" fmla="*/ 3895612 w 3895612"/>
              <a:gd name="connsiteY2" fmla="*/ 4343400 h 4343400"/>
              <a:gd name="connsiteX3" fmla="*/ 0 w 3895612"/>
              <a:gd name="connsiteY3" fmla="*/ 4343400 h 4343400"/>
              <a:gd name="connsiteX4" fmla="*/ 523988 w 3895612"/>
              <a:gd name="connsiteY4" fmla="*/ 2171700 h 4343400"/>
              <a:gd name="connsiteX5" fmla="*/ 0 w 3895612"/>
              <a:gd name="connsiteY5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5612" h="4343400">
                <a:moveTo>
                  <a:pt x="0" y="0"/>
                </a:moveTo>
                <a:lnTo>
                  <a:pt x="3895612" y="0"/>
                </a:lnTo>
                <a:lnTo>
                  <a:pt x="3895612" y="4343400"/>
                </a:lnTo>
                <a:lnTo>
                  <a:pt x="0" y="4343400"/>
                </a:lnTo>
                <a:lnTo>
                  <a:pt x="523988" y="21717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tx2">
                  <a:lumMod val="50000"/>
                </a:schemeClr>
              </a:gs>
              <a:gs pos="15000">
                <a:schemeClr val="accent1">
                  <a:lumMod val="20000"/>
                  <a:lumOff val="8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>
            <a:lvl1pPr marL="625475" indent="0" algn="r">
              <a:spcBef>
                <a:spcPts val="1200"/>
              </a:spcBef>
              <a:defRPr kumimoji="0" lang="en-US" sz="2400" b="1" kern="120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1082675" indent="-246063">
              <a:defRPr kumimoji="0" lang="en-US" sz="2400" b="1" kern="120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2pPr>
            <a:lvl3pPr marL="1312863" indent="-246063">
              <a:defRPr kumimoji="0" lang="en-US" sz="2400" b="1" kern="120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3pPr>
            <a:lvl4pPr marL="1485900" indent="-209550">
              <a:defRPr kumimoji="0" lang="en-US" sz="2400" b="1" kern="120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4pPr>
            <a:lvl5pPr marL="1654175" indent="-209550">
              <a:defRPr kumimoji="0" lang="en-US" sz="2400" b="1" kern="120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029200" y="3048000"/>
            <a:ext cx="39624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152400" y="2590800"/>
            <a:ext cx="4648200" cy="3657600"/>
          </a:xfrm>
          <a:prstGeom prst="homePlate">
            <a:avLst>
              <a:gd name="adj" fmla="val 15190"/>
            </a:avLst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15000">
                <a:schemeClr val="accent5">
                  <a:lumMod val="40000"/>
                  <a:lumOff val="6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>
            <a:lvl1pPr algn="r">
              <a:spcBef>
                <a:spcPts val="1200"/>
              </a:spcBef>
              <a:defRPr kumimoji="0" lang="en-US" sz="2400" b="1" kern="1200" dirty="0" smtClean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2400" y="3048000"/>
            <a:ext cx="41910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52400" y="1066800"/>
            <a:ext cx="8839200" cy="1523999"/>
          </a:xfrm>
          <a:custGeom>
            <a:avLst/>
            <a:gdLst>
              <a:gd name="connsiteX0" fmla="*/ 0 w 8839200"/>
              <a:gd name="connsiteY0" fmla="*/ 0 h 1676400"/>
              <a:gd name="connsiteX1" fmla="*/ 1473200 w 8839200"/>
              <a:gd name="connsiteY1" fmla="*/ 0 h 1676400"/>
              <a:gd name="connsiteX2" fmla="*/ 1473200 w 8839200"/>
              <a:gd name="connsiteY2" fmla="*/ 0 h 1676400"/>
              <a:gd name="connsiteX3" fmla="*/ 3683000 w 8839200"/>
              <a:gd name="connsiteY3" fmla="*/ 0 h 1676400"/>
              <a:gd name="connsiteX4" fmla="*/ 8839200 w 8839200"/>
              <a:gd name="connsiteY4" fmla="*/ 0 h 1676400"/>
              <a:gd name="connsiteX5" fmla="*/ 8839200 w 8839200"/>
              <a:gd name="connsiteY5" fmla="*/ 977900 h 1676400"/>
              <a:gd name="connsiteX6" fmla="*/ 8839200 w 8839200"/>
              <a:gd name="connsiteY6" fmla="*/ 977900 h 1676400"/>
              <a:gd name="connsiteX7" fmla="*/ 8839200 w 8839200"/>
              <a:gd name="connsiteY7" fmla="*/ 1397000 h 1676400"/>
              <a:gd name="connsiteX8" fmla="*/ 8839200 w 8839200"/>
              <a:gd name="connsiteY8" fmla="*/ 1676400 h 1676400"/>
              <a:gd name="connsiteX9" fmla="*/ 3683000 w 8839200"/>
              <a:gd name="connsiteY9" fmla="*/ 1676400 h 1676400"/>
              <a:gd name="connsiteX10" fmla="*/ 2501935 w 8839200"/>
              <a:gd name="connsiteY10" fmla="*/ 2087269 h 1676400"/>
              <a:gd name="connsiteX11" fmla="*/ 1473200 w 8839200"/>
              <a:gd name="connsiteY11" fmla="*/ 1676400 h 1676400"/>
              <a:gd name="connsiteX12" fmla="*/ 0 w 8839200"/>
              <a:gd name="connsiteY12" fmla="*/ 1676400 h 1676400"/>
              <a:gd name="connsiteX13" fmla="*/ 0 w 8839200"/>
              <a:gd name="connsiteY13" fmla="*/ 1397000 h 1676400"/>
              <a:gd name="connsiteX14" fmla="*/ 0 w 8839200"/>
              <a:gd name="connsiteY14" fmla="*/ 977900 h 1676400"/>
              <a:gd name="connsiteX15" fmla="*/ 0 w 8839200"/>
              <a:gd name="connsiteY15" fmla="*/ 977900 h 1676400"/>
              <a:gd name="connsiteX16" fmla="*/ 0 w 8839200"/>
              <a:gd name="connsiteY16" fmla="*/ 0 h 1676400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3683000 w 8839200"/>
              <a:gd name="connsiteY9" fmla="*/ 1676400 h 2087269"/>
              <a:gd name="connsiteX10" fmla="*/ 2501935 w 8839200"/>
              <a:gd name="connsiteY10" fmla="*/ 2087269 h 2087269"/>
              <a:gd name="connsiteX11" fmla="*/ 1473200 w 8839200"/>
              <a:gd name="connsiteY11" fmla="*/ 1676400 h 2087269"/>
              <a:gd name="connsiteX12" fmla="*/ 698500 w 8839200"/>
              <a:gd name="connsiteY12" fmla="*/ 1676400 h 2087269"/>
              <a:gd name="connsiteX13" fmla="*/ 0 w 8839200"/>
              <a:gd name="connsiteY13" fmla="*/ 1676400 h 2087269"/>
              <a:gd name="connsiteX14" fmla="*/ 0 w 8839200"/>
              <a:gd name="connsiteY14" fmla="*/ 1397000 h 2087269"/>
              <a:gd name="connsiteX15" fmla="*/ 0 w 8839200"/>
              <a:gd name="connsiteY15" fmla="*/ 977900 h 2087269"/>
              <a:gd name="connsiteX16" fmla="*/ 0 w 8839200"/>
              <a:gd name="connsiteY16" fmla="*/ 977900 h 2087269"/>
              <a:gd name="connsiteX17" fmla="*/ 0 w 8839200"/>
              <a:gd name="connsiteY17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3683000 w 8839200"/>
              <a:gd name="connsiteY9" fmla="*/ 1676400 h 2087269"/>
              <a:gd name="connsiteX10" fmla="*/ 2501935 w 8839200"/>
              <a:gd name="connsiteY10" fmla="*/ 2087269 h 2087269"/>
              <a:gd name="connsiteX11" fmla="*/ 1016000 w 8839200"/>
              <a:gd name="connsiteY11" fmla="*/ 1676400 h 2087269"/>
              <a:gd name="connsiteX12" fmla="*/ 698500 w 8839200"/>
              <a:gd name="connsiteY12" fmla="*/ 1676400 h 2087269"/>
              <a:gd name="connsiteX13" fmla="*/ 0 w 8839200"/>
              <a:gd name="connsiteY13" fmla="*/ 1676400 h 2087269"/>
              <a:gd name="connsiteX14" fmla="*/ 0 w 8839200"/>
              <a:gd name="connsiteY14" fmla="*/ 1397000 h 2087269"/>
              <a:gd name="connsiteX15" fmla="*/ 0 w 8839200"/>
              <a:gd name="connsiteY15" fmla="*/ 977900 h 2087269"/>
              <a:gd name="connsiteX16" fmla="*/ 0 w 8839200"/>
              <a:gd name="connsiteY16" fmla="*/ 977900 h 2087269"/>
              <a:gd name="connsiteX17" fmla="*/ 0 w 8839200"/>
              <a:gd name="connsiteY17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3683000 w 8839200"/>
              <a:gd name="connsiteY9" fmla="*/ 1676400 h 2087269"/>
              <a:gd name="connsiteX10" fmla="*/ 2501935 w 8839200"/>
              <a:gd name="connsiteY10" fmla="*/ 2087269 h 2087269"/>
              <a:gd name="connsiteX11" fmla="*/ 10160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3683000 w 8839200"/>
              <a:gd name="connsiteY9" fmla="*/ 1676400 h 2087269"/>
              <a:gd name="connsiteX10" fmla="*/ 2501935 w 8839200"/>
              <a:gd name="connsiteY10" fmla="*/ 2087269 h 2087269"/>
              <a:gd name="connsiteX11" fmla="*/ 4826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2387600 w 8839200"/>
              <a:gd name="connsiteY9" fmla="*/ 1676400 h 2087269"/>
              <a:gd name="connsiteX10" fmla="*/ 2501935 w 8839200"/>
              <a:gd name="connsiteY10" fmla="*/ 2087269 h 2087269"/>
              <a:gd name="connsiteX11" fmla="*/ 4826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2095500"/>
              <a:gd name="connsiteX1" fmla="*/ 1473200 w 8839200"/>
              <a:gd name="connsiteY1" fmla="*/ 0 h 2095500"/>
              <a:gd name="connsiteX2" fmla="*/ 1473200 w 8839200"/>
              <a:gd name="connsiteY2" fmla="*/ 0 h 2095500"/>
              <a:gd name="connsiteX3" fmla="*/ 3683000 w 8839200"/>
              <a:gd name="connsiteY3" fmla="*/ 0 h 2095500"/>
              <a:gd name="connsiteX4" fmla="*/ 8839200 w 8839200"/>
              <a:gd name="connsiteY4" fmla="*/ 0 h 2095500"/>
              <a:gd name="connsiteX5" fmla="*/ 8839200 w 8839200"/>
              <a:gd name="connsiteY5" fmla="*/ 977900 h 2095500"/>
              <a:gd name="connsiteX6" fmla="*/ 8839200 w 8839200"/>
              <a:gd name="connsiteY6" fmla="*/ 977900 h 2095500"/>
              <a:gd name="connsiteX7" fmla="*/ 8839200 w 8839200"/>
              <a:gd name="connsiteY7" fmla="*/ 1397000 h 2095500"/>
              <a:gd name="connsiteX8" fmla="*/ 8839200 w 8839200"/>
              <a:gd name="connsiteY8" fmla="*/ 1676400 h 2095500"/>
              <a:gd name="connsiteX9" fmla="*/ 2387600 w 8839200"/>
              <a:gd name="connsiteY9" fmla="*/ 1676400 h 2095500"/>
              <a:gd name="connsiteX10" fmla="*/ 2501935 w 8839200"/>
              <a:gd name="connsiteY10" fmla="*/ 2087269 h 2095500"/>
              <a:gd name="connsiteX11" fmla="*/ 1181100 w 8839200"/>
              <a:gd name="connsiteY11" fmla="*/ 2095500 h 2095500"/>
              <a:gd name="connsiteX12" fmla="*/ 482600 w 8839200"/>
              <a:gd name="connsiteY12" fmla="*/ 1676400 h 2095500"/>
              <a:gd name="connsiteX13" fmla="*/ 0 w 8839200"/>
              <a:gd name="connsiteY13" fmla="*/ 1676400 h 2095500"/>
              <a:gd name="connsiteX14" fmla="*/ 0 w 8839200"/>
              <a:gd name="connsiteY14" fmla="*/ 1397000 h 2095500"/>
              <a:gd name="connsiteX15" fmla="*/ 0 w 8839200"/>
              <a:gd name="connsiteY15" fmla="*/ 977900 h 2095500"/>
              <a:gd name="connsiteX16" fmla="*/ 0 w 8839200"/>
              <a:gd name="connsiteY16" fmla="*/ 977900 h 2095500"/>
              <a:gd name="connsiteX17" fmla="*/ 0 w 8839200"/>
              <a:gd name="connsiteY17" fmla="*/ 0 h 2095500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2387600 w 8839200"/>
              <a:gd name="connsiteY9" fmla="*/ 1676400 h 2087269"/>
              <a:gd name="connsiteX10" fmla="*/ 2501935 w 8839200"/>
              <a:gd name="connsiteY10" fmla="*/ 2087269 h 2087269"/>
              <a:gd name="connsiteX11" fmla="*/ 4826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2387600 w 8839200"/>
              <a:gd name="connsiteY9" fmla="*/ 1676400 h 2087269"/>
              <a:gd name="connsiteX10" fmla="*/ 1435135 w 8839200"/>
              <a:gd name="connsiteY10" fmla="*/ 2087269 h 2087269"/>
              <a:gd name="connsiteX11" fmla="*/ 4826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2087269"/>
              <a:gd name="connsiteX1" fmla="*/ 1473200 w 8839200"/>
              <a:gd name="connsiteY1" fmla="*/ 0 h 2087269"/>
              <a:gd name="connsiteX2" fmla="*/ 1473200 w 8839200"/>
              <a:gd name="connsiteY2" fmla="*/ 0 h 2087269"/>
              <a:gd name="connsiteX3" fmla="*/ 3683000 w 8839200"/>
              <a:gd name="connsiteY3" fmla="*/ 0 h 2087269"/>
              <a:gd name="connsiteX4" fmla="*/ 8839200 w 8839200"/>
              <a:gd name="connsiteY4" fmla="*/ 0 h 2087269"/>
              <a:gd name="connsiteX5" fmla="*/ 8839200 w 8839200"/>
              <a:gd name="connsiteY5" fmla="*/ 977900 h 2087269"/>
              <a:gd name="connsiteX6" fmla="*/ 8839200 w 8839200"/>
              <a:gd name="connsiteY6" fmla="*/ 977900 h 2087269"/>
              <a:gd name="connsiteX7" fmla="*/ 8839200 w 8839200"/>
              <a:gd name="connsiteY7" fmla="*/ 1397000 h 2087269"/>
              <a:gd name="connsiteX8" fmla="*/ 8839200 w 8839200"/>
              <a:gd name="connsiteY8" fmla="*/ 1676400 h 2087269"/>
              <a:gd name="connsiteX9" fmla="*/ 2387600 w 8839200"/>
              <a:gd name="connsiteY9" fmla="*/ 1676400 h 2087269"/>
              <a:gd name="connsiteX10" fmla="*/ 1435135 w 8839200"/>
              <a:gd name="connsiteY10" fmla="*/ 2087269 h 2087269"/>
              <a:gd name="connsiteX11" fmla="*/ 482600 w 8839200"/>
              <a:gd name="connsiteY11" fmla="*/ 1676400 h 2087269"/>
              <a:gd name="connsiteX12" fmla="*/ 0 w 8839200"/>
              <a:gd name="connsiteY12" fmla="*/ 1676400 h 2087269"/>
              <a:gd name="connsiteX13" fmla="*/ 0 w 8839200"/>
              <a:gd name="connsiteY13" fmla="*/ 1397000 h 2087269"/>
              <a:gd name="connsiteX14" fmla="*/ 0 w 8839200"/>
              <a:gd name="connsiteY14" fmla="*/ 977900 h 2087269"/>
              <a:gd name="connsiteX15" fmla="*/ 0 w 8839200"/>
              <a:gd name="connsiteY15" fmla="*/ 977900 h 2087269"/>
              <a:gd name="connsiteX16" fmla="*/ 0 w 8839200"/>
              <a:gd name="connsiteY16" fmla="*/ 0 h 2087269"/>
              <a:gd name="connsiteX0" fmla="*/ 0 w 8839200"/>
              <a:gd name="connsiteY0" fmla="*/ 0 h 1858669"/>
              <a:gd name="connsiteX1" fmla="*/ 1473200 w 8839200"/>
              <a:gd name="connsiteY1" fmla="*/ 0 h 1858669"/>
              <a:gd name="connsiteX2" fmla="*/ 1473200 w 8839200"/>
              <a:gd name="connsiteY2" fmla="*/ 0 h 1858669"/>
              <a:gd name="connsiteX3" fmla="*/ 3683000 w 8839200"/>
              <a:gd name="connsiteY3" fmla="*/ 0 h 1858669"/>
              <a:gd name="connsiteX4" fmla="*/ 8839200 w 8839200"/>
              <a:gd name="connsiteY4" fmla="*/ 0 h 1858669"/>
              <a:gd name="connsiteX5" fmla="*/ 8839200 w 8839200"/>
              <a:gd name="connsiteY5" fmla="*/ 977900 h 1858669"/>
              <a:gd name="connsiteX6" fmla="*/ 8839200 w 8839200"/>
              <a:gd name="connsiteY6" fmla="*/ 977900 h 1858669"/>
              <a:gd name="connsiteX7" fmla="*/ 8839200 w 8839200"/>
              <a:gd name="connsiteY7" fmla="*/ 1397000 h 1858669"/>
              <a:gd name="connsiteX8" fmla="*/ 8839200 w 8839200"/>
              <a:gd name="connsiteY8" fmla="*/ 1676400 h 1858669"/>
              <a:gd name="connsiteX9" fmla="*/ 2387600 w 8839200"/>
              <a:gd name="connsiteY9" fmla="*/ 1676400 h 1858669"/>
              <a:gd name="connsiteX10" fmla="*/ 1435135 w 8839200"/>
              <a:gd name="connsiteY10" fmla="*/ 1858669 h 1858669"/>
              <a:gd name="connsiteX11" fmla="*/ 482600 w 8839200"/>
              <a:gd name="connsiteY11" fmla="*/ 1676400 h 1858669"/>
              <a:gd name="connsiteX12" fmla="*/ 0 w 8839200"/>
              <a:gd name="connsiteY12" fmla="*/ 1676400 h 1858669"/>
              <a:gd name="connsiteX13" fmla="*/ 0 w 8839200"/>
              <a:gd name="connsiteY13" fmla="*/ 1397000 h 1858669"/>
              <a:gd name="connsiteX14" fmla="*/ 0 w 8839200"/>
              <a:gd name="connsiteY14" fmla="*/ 977900 h 1858669"/>
              <a:gd name="connsiteX15" fmla="*/ 0 w 8839200"/>
              <a:gd name="connsiteY15" fmla="*/ 977900 h 1858669"/>
              <a:gd name="connsiteX16" fmla="*/ 0 w 8839200"/>
              <a:gd name="connsiteY16" fmla="*/ 0 h 1858669"/>
              <a:gd name="connsiteX0" fmla="*/ 0 w 8839200"/>
              <a:gd name="connsiteY0" fmla="*/ 0 h 1858669"/>
              <a:gd name="connsiteX1" fmla="*/ 1473200 w 8839200"/>
              <a:gd name="connsiteY1" fmla="*/ 0 h 1858669"/>
              <a:gd name="connsiteX2" fmla="*/ 1473200 w 8839200"/>
              <a:gd name="connsiteY2" fmla="*/ 0 h 1858669"/>
              <a:gd name="connsiteX3" fmla="*/ 3683000 w 8839200"/>
              <a:gd name="connsiteY3" fmla="*/ 0 h 1858669"/>
              <a:gd name="connsiteX4" fmla="*/ 8839200 w 8839200"/>
              <a:gd name="connsiteY4" fmla="*/ 0 h 1858669"/>
              <a:gd name="connsiteX5" fmla="*/ 8839200 w 8839200"/>
              <a:gd name="connsiteY5" fmla="*/ 977900 h 1858669"/>
              <a:gd name="connsiteX6" fmla="*/ 8839200 w 8839200"/>
              <a:gd name="connsiteY6" fmla="*/ 977900 h 1858669"/>
              <a:gd name="connsiteX7" fmla="*/ 8839200 w 8839200"/>
              <a:gd name="connsiteY7" fmla="*/ 1397000 h 1858669"/>
              <a:gd name="connsiteX8" fmla="*/ 8839200 w 8839200"/>
              <a:gd name="connsiteY8" fmla="*/ 1676400 h 1858669"/>
              <a:gd name="connsiteX9" fmla="*/ 2387600 w 8839200"/>
              <a:gd name="connsiteY9" fmla="*/ 1676400 h 1858669"/>
              <a:gd name="connsiteX10" fmla="*/ 1435135 w 8839200"/>
              <a:gd name="connsiteY10" fmla="*/ 1858669 h 1858669"/>
              <a:gd name="connsiteX11" fmla="*/ 482600 w 8839200"/>
              <a:gd name="connsiteY11" fmla="*/ 1676400 h 1858669"/>
              <a:gd name="connsiteX12" fmla="*/ 0 w 8839200"/>
              <a:gd name="connsiteY12" fmla="*/ 1676400 h 1858669"/>
              <a:gd name="connsiteX13" fmla="*/ 0 w 8839200"/>
              <a:gd name="connsiteY13" fmla="*/ 1397000 h 1858669"/>
              <a:gd name="connsiteX14" fmla="*/ 0 w 8839200"/>
              <a:gd name="connsiteY14" fmla="*/ 977900 h 1858669"/>
              <a:gd name="connsiteX15" fmla="*/ 0 w 8839200"/>
              <a:gd name="connsiteY15" fmla="*/ 977900 h 1858669"/>
              <a:gd name="connsiteX16" fmla="*/ 0 w 8839200"/>
              <a:gd name="connsiteY16" fmla="*/ 0 h 1858669"/>
              <a:gd name="connsiteX0" fmla="*/ 0 w 8839200"/>
              <a:gd name="connsiteY0" fmla="*/ 0 h 1858669"/>
              <a:gd name="connsiteX1" fmla="*/ 1473200 w 8839200"/>
              <a:gd name="connsiteY1" fmla="*/ 0 h 1858669"/>
              <a:gd name="connsiteX2" fmla="*/ 1473200 w 8839200"/>
              <a:gd name="connsiteY2" fmla="*/ 0 h 1858669"/>
              <a:gd name="connsiteX3" fmla="*/ 3683000 w 8839200"/>
              <a:gd name="connsiteY3" fmla="*/ 0 h 1858669"/>
              <a:gd name="connsiteX4" fmla="*/ 8839200 w 8839200"/>
              <a:gd name="connsiteY4" fmla="*/ 0 h 1858669"/>
              <a:gd name="connsiteX5" fmla="*/ 8839200 w 8839200"/>
              <a:gd name="connsiteY5" fmla="*/ 977900 h 1858669"/>
              <a:gd name="connsiteX6" fmla="*/ 8839200 w 8839200"/>
              <a:gd name="connsiteY6" fmla="*/ 977900 h 1858669"/>
              <a:gd name="connsiteX7" fmla="*/ 8839200 w 8839200"/>
              <a:gd name="connsiteY7" fmla="*/ 1397000 h 1858669"/>
              <a:gd name="connsiteX8" fmla="*/ 8839200 w 8839200"/>
              <a:gd name="connsiteY8" fmla="*/ 1676400 h 1858669"/>
              <a:gd name="connsiteX9" fmla="*/ 2387600 w 8839200"/>
              <a:gd name="connsiteY9" fmla="*/ 1676400 h 1858669"/>
              <a:gd name="connsiteX10" fmla="*/ 1384335 w 8839200"/>
              <a:gd name="connsiteY10" fmla="*/ 1858669 h 1858669"/>
              <a:gd name="connsiteX11" fmla="*/ 482600 w 8839200"/>
              <a:gd name="connsiteY11" fmla="*/ 1676400 h 1858669"/>
              <a:gd name="connsiteX12" fmla="*/ 0 w 8839200"/>
              <a:gd name="connsiteY12" fmla="*/ 1676400 h 1858669"/>
              <a:gd name="connsiteX13" fmla="*/ 0 w 8839200"/>
              <a:gd name="connsiteY13" fmla="*/ 1397000 h 1858669"/>
              <a:gd name="connsiteX14" fmla="*/ 0 w 8839200"/>
              <a:gd name="connsiteY14" fmla="*/ 977900 h 1858669"/>
              <a:gd name="connsiteX15" fmla="*/ 0 w 8839200"/>
              <a:gd name="connsiteY15" fmla="*/ 977900 h 1858669"/>
              <a:gd name="connsiteX16" fmla="*/ 0 w 8839200"/>
              <a:gd name="connsiteY16" fmla="*/ 0 h 1858669"/>
              <a:gd name="connsiteX0" fmla="*/ 0 w 8839200"/>
              <a:gd name="connsiteY0" fmla="*/ 0 h 1939481"/>
              <a:gd name="connsiteX1" fmla="*/ 1473200 w 8839200"/>
              <a:gd name="connsiteY1" fmla="*/ 0 h 1939481"/>
              <a:gd name="connsiteX2" fmla="*/ 1473200 w 8839200"/>
              <a:gd name="connsiteY2" fmla="*/ 0 h 1939481"/>
              <a:gd name="connsiteX3" fmla="*/ 3683000 w 8839200"/>
              <a:gd name="connsiteY3" fmla="*/ 0 h 1939481"/>
              <a:gd name="connsiteX4" fmla="*/ 8839200 w 8839200"/>
              <a:gd name="connsiteY4" fmla="*/ 0 h 1939481"/>
              <a:gd name="connsiteX5" fmla="*/ 8839200 w 8839200"/>
              <a:gd name="connsiteY5" fmla="*/ 977900 h 1939481"/>
              <a:gd name="connsiteX6" fmla="*/ 8839200 w 8839200"/>
              <a:gd name="connsiteY6" fmla="*/ 977900 h 1939481"/>
              <a:gd name="connsiteX7" fmla="*/ 8839200 w 8839200"/>
              <a:gd name="connsiteY7" fmla="*/ 1397000 h 1939481"/>
              <a:gd name="connsiteX8" fmla="*/ 8839200 w 8839200"/>
              <a:gd name="connsiteY8" fmla="*/ 1676400 h 1939481"/>
              <a:gd name="connsiteX9" fmla="*/ 2387600 w 8839200"/>
              <a:gd name="connsiteY9" fmla="*/ 1676400 h 1939481"/>
              <a:gd name="connsiteX10" fmla="*/ 1409735 w 8839200"/>
              <a:gd name="connsiteY10" fmla="*/ 1939481 h 1939481"/>
              <a:gd name="connsiteX11" fmla="*/ 482600 w 8839200"/>
              <a:gd name="connsiteY11" fmla="*/ 1676400 h 1939481"/>
              <a:gd name="connsiteX12" fmla="*/ 0 w 8839200"/>
              <a:gd name="connsiteY12" fmla="*/ 1676400 h 1939481"/>
              <a:gd name="connsiteX13" fmla="*/ 0 w 8839200"/>
              <a:gd name="connsiteY13" fmla="*/ 1397000 h 1939481"/>
              <a:gd name="connsiteX14" fmla="*/ 0 w 8839200"/>
              <a:gd name="connsiteY14" fmla="*/ 977900 h 1939481"/>
              <a:gd name="connsiteX15" fmla="*/ 0 w 8839200"/>
              <a:gd name="connsiteY15" fmla="*/ 977900 h 1939481"/>
              <a:gd name="connsiteX16" fmla="*/ 0 w 8839200"/>
              <a:gd name="connsiteY16" fmla="*/ 0 h 193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839200" h="1939481">
                <a:moveTo>
                  <a:pt x="0" y="0"/>
                </a:moveTo>
                <a:lnTo>
                  <a:pt x="1473200" y="0"/>
                </a:lnTo>
                <a:lnTo>
                  <a:pt x="1473200" y="0"/>
                </a:lnTo>
                <a:lnTo>
                  <a:pt x="3683000" y="0"/>
                </a:lnTo>
                <a:lnTo>
                  <a:pt x="8839200" y="0"/>
                </a:lnTo>
                <a:lnTo>
                  <a:pt x="8839200" y="977900"/>
                </a:lnTo>
                <a:lnTo>
                  <a:pt x="8839200" y="977900"/>
                </a:lnTo>
                <a:lnTo>
                  <a:pt x="8839200" y="1397000"/>
                </a:lnTo>
                <a:lnTo>
                  <a:pt x="8839200" y="1676400"/>
                </a:lnTo>
                <a:lnTo>
                  <a:pt x="2387600" y="1676400"/>
                </a:lnTo>
                <a:lnTo>
                  <a:pt x="1409735" y="1939481"/>
                </a:lnTo>
                <a:lnTo>
                  <a:pt x="482600" y="1676400"/>
                </a:lnTo>
                <a:lnTo>
                  <a:pt x="0" y="1676400"/>
                </a:lnTo>
                <a:lnTo>
                  <a:pt x="0" y="1397000"/>
                </a:lnTo>
                <a:lnTo>
                  <a:pt x="0" y="977900"/>
                </a:lnTo>
                <a:lnTo>
                  <a:pt x="0" y="9779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33000">
                <a:srgbClr val="FFC1C1"/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bIns="274320">
            <a:normAutofit/>
          </a:bodyPr>
          <a:lstStyle>
            <a:lvl1pPr algn="ctr">
              <a:defRPr sz="2400" b="1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62000" y="1523999"/>
            <a:ext cx="7620000" cy="838200"/>
          </a:xfrm>
        </p:spPr>
        <p:txBody>
          <a:bodyPr anchor="ctr"/>
          <a:lstStyle>
            <a:lvl1pPr algn="ctr">
              <a:defRPr kumimoji="0" lang="en-US" sz="2400" b="0" kern="12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srgbClr val="48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Footer Placeholder 21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Slide Number Placeholder 1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97952-A4B3-4527-9DF0-811885F5F4C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8409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ffOff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09600" y="1295400"/>
            <a:ext cx="990600" cy="1295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09600" y="2590800"/>
            <a:ext cx="1020763" cy="533400"/>
          </a:xfrm>
        </p:spPr>
        <p:txBody>
          <a:bodyPr lIns="0" rIns="0"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1676400" y="1295400"/>
            <a:ext cx="5791200" cy="5105400"/>
          </a:xfrm>
        </p:spPr>
        <p:txBody>
          <a:bodyPr/>
          <a:lstStyle>
            <a:lvl1pPr>
              <a:spcBef>
                <a:spcPts val="600"/>
              </a:spcBef>
              <a:defRPr b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7543800" y="1600200"/>
            <a:ext cx="1502885" cy="1143000"/>
          </a:xfr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7543800" y="2971800"/>
            <a:ext cx="1502885" cy="1143000"/>
          </a:xfr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lang="en-US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18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7543800" y="4343400"/>
            <a:ext cx="1502885" cy="1143000"/>
          </a:xfrm>
          <a:ln w="12700">
            <a:solidFill>
              <a:schemeClr val="accent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lang="en-US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Footer Placeholder 2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85791-AA9B-4DB4-BDC6-2EDEE157B78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2345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152400" y="2590800"/>
            <a:ext cx="4648200" cy="3657600"/>
          </a:xfrm>
          <a:prstGeom prst="homePlate">
            <a:avLst>
              <a:gd name="adj" fmla="val 15196"/>
            </a:avLst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5000">
                <a:schemeClr val="accent1">
                  <a:lumMod val="20000"/>
                  <a:lumOff val="8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57150" dist="38100" dir="5400000" algn="ctr" rotWithShape="0">
              <a:schemeClr val="accent1">
                <a:lumMod val="50000"/>
                <a:alpha val="48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4419600" y="2590800"/>
            <a:ext cx="4572000" cy="3657600"/>
          </a:xfrm>
          <a:custGeom>
            <a:avLst/>
            <a:gdLst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6482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0386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8200" h="3657600">
                <a:moveTo>
                  <a:pt x="0" y="0"/>
                </a:moveTo>
                <a:lnTo>
                  <a:pt x="4648200" y="0"/>
                </a:lnTo>
                <a:lnTo>
                  <a:pt x="4038600" y="1828800"/>
                </a:lnTo>
                <a:lnTo>
                  <a:pt x="4648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</a:schemeClr>
              </a:gs>
              <a:gs pos="15000">
                <a:schemeClr val="accent5">
                  <a:lumMod val="40000"/>
                  <a:lumOff val="6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/>
          <a:effectLst>
            <a:outerShdw blurRad="57150" dist="38100" dir="5400000" algn="ctr" rotWithShape="0">
              <a:srgbClr val="0066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3925" y="2590800"/>
            <a:ext cx="332898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NOAA’s SOLUTION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2590800"/>
            <a:ext cx="36242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IMPACT on SOCIETY</a:t>
            </a:r>
          </a:p>
        </p:txBody>
      </p:sp>
      <p:sp>
        <p:nvSpPr>
          <p:cNvPr id="10" name="Freeform 9"/>
          <p:cNvSpPr/>
          <p:nvPr/>
        </p:nvSpPr>
        <p:spPr>
          <a:xfrm>
            <a:off x="152400" y="1066800"/>
            <a:ext cx="8839200" cy="1544638"/>
          </a:xfrm>
          <a:custGeom>
            <a:avLst/>
            <a:gdLst>
              <a:gd name="connsiteX0" fmla="*/ 0 w 8839200"/>
              <a:gd name="connsiteY0" fmla="*/ 0 h 1317812"/>
              <a:gd name="connsiteX1" fmla="*/ 1473200 w 8839200"/>
              <a:gd name="connsiteY1" fmla="*/ 0 h 1317812"/>
              <a:gd name="connsiteX2" fmla="*/ 1473200 w 8839200"/>
              <a:gd name="connsiteY2" fmla="*/ 0 h 1317812"/>
              <a:gd name="connsiteX3" fmla="*/ 3683000 w 8839200"/>
              <a:gd name="connsiteY3" fmla="*/ 0 h 1317812"/>
              <a:gd name="connsiteX4" fmla="*/ 8839200 w 8839200"/>
              <a:gd name="connsiteY4" fmla="*/ 0 h 1317812"/>
              <a:gd name="connsiteX5" fmla="*/ 8839200 w 8839200"/>
              <a:gd name="connsiteY5" fmla="*/ 768724 h 1317812"/>
              <a:gd name="connsiteX6" fmla="*/ 8839200 w 8839200"/>
              <a:gd name="connsiteY6" fmla="*/ 768724 h 1317812"/>
              <a:gd name="connsiteX7" fmla="*/ 8839200 w 8839200"/>
              <a:gd name="connsiteY7" fmla="*/ 1098177 h 1317812"/>
              <a:gd name="connsiteX8" fmla="*/ 8839200 w 8839200"/>
              <a:gd name="connsiteY8" fmla="*/ 1317812 h 1317812"/>
              <a:gd name="connsiteX9" fmla="*/ 3683000 w 8839200"/>
              <a:gd name="connsiteY9" fmla="*/ 1317812 h 1317812"/>
              <a:gd name="connsiteX10" fmla="*/ 2578129 w 8839200"/>
              <a:gd name="connsiteY10" fmla="*/ 1482538 h 1317812"/>
              <a:gd name="connsiteX11" fmla="*/ 1473200 w 8839200"/>
              <a:gd name="connsiteY11" fmla="*/ 1317812 h 1317812"/>
              <a:gd name="connsiteX12" fmla="*/ 0 w 8839200"/>
              <a:gd name="connsiteY12" fmla="*/ 1317812 h 1317812"/>
              <a:gd name="connsiteX13" fmla="*/ 0 w 8839200"/>
              <a:gd name="connsiteY13" fmla="*/ 1098177 h 1317812"/>
              <a:gd name="connsiteX14" fmla="*/ 0 w 8839200"/>
              <a:gd name="connsiteY14" fmla="*/ 768724 h 1317812"/>
              <a:gd name="connsiteX15" fmla="*/ 0 w 8839200"/>
              <a:gd name="connsiteY15" fmla="*/ 768724 h 1317812"/>
              <a:gd name="connsiteX16" fmla="*/ 0 w 8839200"/>
              <a:gd name="connsiteY16" fmla="*/ 0 h 1317812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1473200 w 8839200"/>
              <a:gd name="connsiteY11" fmla="*/ 1317812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540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082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463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3683000 w 8839200"/>
              <a:gd name="connsiteY2" fmla="*/ 0 h 1545291"/>
              <a:gd name="connsiteX3" fmla="*/ 8839200 w 8839200"/>
              <a:gd name="connsiteY3" fmla="*/ 0 h 1545291"/>
              <a:gd name="connsiteX4" fmla="*/ 8839200 w 8839200"/>
              <a:gd name="connsiteY4" fmla="*/ 768724 h 1545291"/>
              <a:gd name="connsiteX5" fmla="*/ 8839200 w 8839200"/>
              <a:gd name="connsiteY5" fmla="*/ 768724 h 1545291"/>
              <a:gd name="connsiteX6" fmla="*/ 8839200 w 8839200"/>
              <a:gd name="connsiteY6" fmla="*/ 1098177 h 1545291"/>
              <a:gd name="connsiteX7" fmla="*/ 8839200 w 8839200"/>
              <a:gd name="connsiteY7" fmla="*/ 1317812 h 1545291"/>
              <a:gd name="connsiteX8" fmla="*/ 2463800 w 8839200"/>
              <a:gd name="connsiteY8" fmla="*/ 1317812 h 1545291"/>
              <a:gd name="connsiteX9" fmla="*/ 1412717 w 8839200"/>
              <a:gd name="connsiteY9" fmla="*/ 1545291 h 1545291"/>
              <a:gd name="connsiteX10" fmla="*/ 442259 w 8839200"/>
              <a:gd name="connsiteY10" fmla="*/ 1308847 h 1545291"/>
              <a:gd name="connsiteX11" fmla="*/ 0 w 8839200"/>
              <a:gd name="connsiteY11" fmla="*/ 1317812 h 1545291"/>
              <a:gd name="connsiteX12" fmla="*/ 0 w 8839200"/>
              <a:gd name="connsiteY12" fmla="*/ 1098177 h 1545291"/>
              <a:gd name="connsiteX13" fmla="*/ 0 w 8839200"/>
              <a:gd name="connsiteY13" fmla="*/ 768724 h 1545291"/>
              <a:gd name="connsiteX14" fmla="*/ 0 w 8839200"/>
              <a:gd name="connsiteY14" fmla="*/ 768724 h 1545291"/>
              <a:gd name="connsiteX15" fmla="*/ 0 w 8839200"/>
              <a:gd name="connsiteY15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768724 h 1545291"/>
              <a:gd name="connsiteX14" fmla="*/ 0 w 8839200"/>
              <a:gd name="connsiteY14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0 h 15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39200" h="1545291">
                <a:moveTo>
                  <a:pt x="0" y="0"/>
                </a:moveTo>
                <a:lnTo>
                  <a:pt x="3683000" y="0"/>
                </a:lnTo>
                <a:lnTo>
                  <a:pt x="8839200" y="0"/>
                </a:lnTo>
                <a:lnTo>
                  <a:pt x="8839200" y="768724"/>
                </a:lnTo>
                <a:lnTo>
                  <a:pt x="8839200" y="768724"/>
                </a:lnTo>
                <a:lnTo>
                  <a:pt x="8839200" y="1098177"/>
                </a:lnTo>
                <a:lnTo>
                  <a:pt x="8839200" y="1317812"/>
                </a:lnTo>
                <a:lnTo>
                  <a:pt x="2463800" y="1317812"/>
                </a:lnTo>
                <a:lnTo>
                  <a:pt x="1412717" y="1545291"/>
                </a:lnTo>
                <a:lnTo>
                  <a:pt x="442259" y="1308847"/>
                </a:lnTo>
                <a:lnTo>
                  <a:pt x="0" y="131781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33000">
                <a:srgbClr val="FFC1C1"/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8000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bIns="27432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2375" y="1066800"/>
            <a:ext cx="41592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NATIONAL CHALLENGE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029200" y="3048000"/>
            <a:ext cx="39624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2400" y="3048000"/>
            <a:ext cx="41910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62000" y="1523999"/>
            <a:ext cx="7620000" cy="838200"/>
          </a:xfrm>
        </p:spPr>
        <p:txBody>
          <a:bodyPr anchor="ctr"/>
          <a:lstStyle>
            <a:lvl1pPr algn="ctr">
              <a:defRPr kumimoji="0" lang="en-US" sz="2400" b="1" kern="1200" dirty="0" smtClean="0">
                <a:solidFill>
                  <a:srgbClr val="8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7EEBD-40AB-438E-8BB9-BE3F3236F19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67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152400" y="2590800"/>
            <a:ext cx="4648200" cy="3657600"/>
          </a:xfrm>
          <a:prstGeom prst="homePlate">
            <a:avLst>
              <a:gd name="adj" fmla="val 15196"/>
            </a:avLst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5000">
                <a:schemeClr val="accent1">
                  <a:lumMod val="20000"/>
                  <a:lumOff val="8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57150" dist="38100" dir="5400000" algn="ctr" rotWithShape="0">
              <a:schemeClr val="accent1">
                <a:lumMod val="50000"/>
                <a:alpha val="48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4419600" y="2590800"/>
            <a:ext cx="4572000" cy="3657600"/>
          </a:xfrm>
          <a:custGeom>
            <a:avLst/>
            <a:gdLst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6482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0386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8200" h="3657600">
                <a:moveTo>
                  <a:pt x="0" y="0"/>
                </a:moveTo>
                <a:lnTo>
                  <a:pt x="4648200" y="0"/>
                </a:lnTo>
                <a:lnTo>
                  <a:pt x="4038600" y="1828800"/>
                </a:lnTo>
                <a:lnTo>
                  <a:pt x="4648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</a:schemeClr>
              </a:gs>
              <a:gs pos="15000">
                <a:schemeClr val="accent5">
                  <a:lumMod val="40000"/>
                  <a:lumOff val="6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/>
          <a:effectLst>
            <a:outerShdw blurRad="57150" dist="38100" dir="5400000" algn="ctr" rotWithShape="0">
              <a:srgbClr val="0066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3925" y="2590800"/>
            <a:ext cx="332898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NOAA’s SOLUTION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2590800"/>
            <a:ext cx="36242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IMPACT on SOCIETY</a:t>
            </a:r>
          </a:p>
        </p:txBody>
      </p:sp>
      <p:sp>
        <p:nvSpPr>
          <p:cNvPr id="10" name="Freeform 9"/>
          <p:cNvSpPr/>
          <p:nvPr/>
        </p:nvSpPr>
        <p:spPr>
          <a:xfrm>
            <a:off x="152400" y="1066800"/>
            <a:ext cx="8839200" cy="1544638"/>
          </a:xfrm>
          <a:custGeom>
            <a:avLst/>
            <a:gdLst>
              <a:gd name="connsiteX0" fmla="*/ 0 w 8839200"/>
              <a:gd name="connsiteY0" fmla="*/ 0 h 1317812"/>
              <a:gd name="connsiteX1" fmla="*/ 1473200 w 8839200"/>
              <a:gd name="connsiteY1" fmla="*/ 0 h 1317812"/>
              <a:gd name="connsiteX2" fmla="*/ 1473200 w 8839200"/>
              <a:gd name="connsiteY2" fmla="*/ 0 h 1317812"/>
              <a:gd name="connsiteX3" fmla="*/ 3683000 w 8839200"/>
              <a:gd name="connsiteY3" fmla="*/ 0 h 1317812"/>
              <a:gd name="connsiteX4" fmla="*/ 8839200 w 8839200"/>
              <a:gd name="connsiteY4" fmla="*/ 0 h 1317812"/>
              <a:gd name="connsiteX5" fmla="*/ 8839200 w 8839200"/>
              <a:gd name="connsiteY5" fmla="*/ 768724 h 1317812"/>
              <a:gd name="connsiteX6" fmla="*/ 8839200 w 8839200"/>
              <a:gd name="connsiteY6" fmla="*/ 768724 h 1317812"/>
              <a:gd name="connsiteX7" fmla="*/ 8839200 w 8839200"/>
              <a:gd name="connsiteY7" fmla="*/ 1098177 h 1317812"/>
              <a:gd name="connsiteX8" fmla="*/ 8839200 w 8839200"/>
              <a:gd name="connsiteY8" fmla="*/ 1317812 h 1317812"/>
              <a:gd name="connsiteX9" fmla="*/ 3683000 w 8839200"/>
              <a:gd name="connsiteY9" fmla="*/ 1317812 h 1317812"/>
              <a:gd name="connsiteX10" fmla="*/ 2578129 w 8839200"/>
              <a:gd name="connsiteY10" fmla="*/ 1482538 h 1317812"/>
              <a:gd name="connsiteX11" fmla="*/ 1473200 w 8839200"/>
              <a:gd name="connsiteY11" fmla="*/ 1317812 h 1317812"/>
              <a:gd name="connsiteX12" fmla="*/ 0 w 8839200"/>
              <a:gd name="connsiteY12" fmla="*/ 1317812 h 1317812"/>
              <a:gd name="connsiteX13" fmla="*/ 0 w 8839200"/>
              <a:gd name="connsiteY13" fmla="*/ 1098177 h 1317812"/>
              <a:gd name="connsiteX14" fmla="*/ 0 w 8839200"/>
              <a:gd name="connsiteY14" fmla="*/ 768724 h 1317812"/>
              <a:gd name="connsiteX15" fmla="*/ 0 w 8839200"/>
              <a:gd name="connsiteY15" fmla="*/ 768724 h 1317812"/>
              <a:gd name="connsiteX16" fmla="*/ 0 w 8839200"/>
              <a:gd name="connsiteY16" fmla="*/ 0 h 1317812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1473200 w 8839200"/>
              <a:gd name="connsiteY11" fmla="*/ 1317812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540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082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463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3683000 w 8839200"/>
              <a:gd name="connsiteY2" fmla="*/ 0 h 1545291"/>
              <a:gd name="connsiteX3" fmla="*/ 8839200 w 8839200"/>
              <a:gd name="connsiteY3" fmla="*/ 0 h 1545291"/>
              <a:gd name="connsiteX4" fmla="*/ 8839200 w 8839200"/>
              <a:gd name="connsiteY4" fmla="*/ 768724 h 1545291"/>
              <a:gd name="connsiteX5" fmla="*/ 8839200 w 8839200"/>
              <a:gd name="connsiteY5" fmla="*/ 768724 h 1545291"/>
              <a:gd name="connsiteX6" fmla="*/ 8839200 w 8839200"/>
              <a:gd name="connsiteY6" fmla="*/ 1098177 h 1545291"/>
              <a:gd name="connsiteX7" fmla="*/ 8839200 w 8839200"/>
              <a:gd name="connsiteY7" fmla="*/ 1317812 h 1545291"/>
              <a:gd name="connsiteX8" fmla="*/ 2463800 w 8839200"/>
              <a:gd name="connsiteY8" fmla="*/ 1317812 h 1545291"/>
              <a:gd name="connsiteX9" fmla="*/ 1412717 w 8839200"/>
              <a:gd name="connsiteY9" fmla="*/ 1545291 h 1545291"/>
              <a:gd name="connsiteX10" fmla="*/ 442259 w 8839200"/>
              <a:gd name="connsiteY10" fmla="*/ 1308847 h 1545291"/>
              <a:gd name="connsiteX11" fmla="*/ 0 w 8839200"/>
              <a:gd name="connsiteY11" fmla="*/ 1317812 h 1545291"/>
              <a:gd name="connsiteX12" fmla="*/ 0 w 8839200"/>
              <a:gd name="connsiteY12" fmla="*/ 1098177 h 1545291"/>
              <a:gd name="connsiteX13" fmla="*/ 0 w 8839200"/>
              <a:gd name="connsiteY13" fmla="*/ 768724 h 1545291"/>
              <a:gd name="connsiteX14" fmla="*/ 0 w 8839200"/>
              <a:gd name="connsiteY14" fmla="*/ 768724 h 1545291"/>
              <a:gd name="connsiteX15" fmla="*/ 0 w 8839200"/>
              <a:gd name="connsiteY15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768724 h 1545291"/>
              <a:gd name="connsiteX14" fmla="*/ 0 w 8839200"/>
              <a:gd name="connsiteY14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0 h 15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39200" h="1545291">
                <a:moveTo>
                  <a:pt x="0" y="0"/>
                </a:moveTo>
                <a:lnTo>
                  <a:pt x="3683000" y="0"/>
                </a:lnTo>
                <a:lnTo>
                  <a:pt x="8839200" y="0"/>
                </a:lnTo>
                <a:lnTo>
                  <a:pt x="8839200" y="768724"/>
                </a:lnTo>
                <a:lnTo>
                  <a:pt x="8839200" y="768724"/>
                </a:lnTo>
                <a:lnTo>
                  <a:pt x="8839200" y="1098177"/>
                </a:lnTo>
                <a:lnTo>
                  <a:pt x="8839200" y="1317812"/>
                </a:lnTo>
                <a:lnTo>
                  <a:pt x="2463800" y="1317812"/>
                </a:lnTo>
                <a:lnTo>
                  <a:pt x="1412717" y="1545291"/>
                </a:lnTo>
                <a:lnTo>
                  <a:pt x="442259" y="1308847"/>
                </a:lnTo>
                <a:lnTo>
                  <a:pt x="0" y="131781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33000">
                <a:srgbClr val="FFC1C1"/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8000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bIns="27432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2375" y="1066800"/>
            <a:ext cx="41592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NATIONAL CHALLENGE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029200" y="3048000"/>
            <a:ext cx="39624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2400" y="3048000"/>
            <a:ext cx="41910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62000" y="1523999"/>
            <a:ext cx="7620000" cy="838200"/>
          </a:xfrm>
        </p:spPr>
        <p:txBody>
          <a:bodyPr anchor="ctr"/>
          <a:lstStyle>
            <a:lvl1pPr algn="ctr">
              <a:defRPr kumimoji="0" lang="en-US" sz="2400" b="1" kern="1200" dirty="0" smtClean="0">
                <a:solidFill>
                  <a:srgbClr val="8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8C1D4-D934-4EA6-9703-67B3ED2E544C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226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152400" y="2590800"/>
            <a:ext cx="4648200" cy="3657600"/>
          </a:xfrm>
          <a:prstGeom prst="homePlate">
            <a:avLst>
              <a:gd name="adj" fmla="val 15196"/>
            </a:avLst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5000">
                <a:schemeClr val="accent1">
                  <a:lumMod val="20000"/>
                  <a:lumOff val="8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57150" dist="38100" dir="5400000" algn="ctr" rotWithShape="0">
              <a:schemeClr val="accent1">
                <a:lumMod val="50000"/>
                <a:alpha val="48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4419600" y="2590800"/>
            <a:ext cx="4572000" cy="3657600"/>
          </a:xfrm>
          <a:custGeom>
            <a:avLst/>
            <a:gdLst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6482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0386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8200" h="3657600">
                <a:moveTo>
                  <a:pt x="0" y="0"/>
                </a:moveTo>
                <a:lnTo>
                  <a:pt x="4648200" y="0"/>
                </a:lnTo>
                <a:lnTo>
                  <a:pt x="4038600" y="1828800"/>
                </a:lnTo>
                <a:lnTo>
                  <a:pt x="4648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</a:schemeClr>
              </a:gs>
              <a:gs pos="15000">
                <a:schemeClr val="accent5">
                  <a:lumMod val="40000"/>
                  <a:lumOff val="6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/>
          <a:effectLst>
            <a:outerShdw blurRad="57150" dist="38100" dir="5400000" algn="ctr" rotWithShape="0">
              <a:srgbClr val="0066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3925" y="2590800"/>
            <a:ext cx="332898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NOAA’s SOLUTION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2590800"/>
            <a:ext cx="36242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IMPACT on SOCIETY</a:t>
            </a:r>
          </a:p>
        </p:txBody>
      </p:sp>
      <p:sp>
        <p:nvSpPr>
          <p:cNvPr id="10" name="Freeform 9"/>
          <p:cNvSpPr/>
          <p:nvPr/>
        </p:nvSpPr>
        <p:spPr>
          <a:xfrm>
            <a:off x="152400" y="1066800"/>
            <a:ext cx="8839200" cy="1544638"/>
          </a:xfrm>
          <a:custGeom>
            <a:avLst/>
            <a:gdLst>
              <a:gd name="connsiteX0" fmla="*/ 0 w 8839200"/>
              <a:gd name="connsiteY0" fmla="*/ 0 h 1317812"/>
              <a:gd name="connsiteX1" fmla="*/ 1473200 w 8839200"/>
              <a:gd name="connsiteY1" fmla="*/ 0 h 1317812"/>
              <a:gd name="connsiteX2" fmla="*/ 1473200 w 8839200"/>
              <a:gd name="connsiteY2" fmla="*/ 0 h 1317812"/>
              <a:gd name="connsiteX3" fmla="*/ 3683000 w 8839200"/>
              <a:gd name="connsiteY3" fmla="*/ 0 h 1317812"/>
              <a:gd name="connsiteX4" fmla="*/ 8839200 w 8839200"/>
              <a:gd name="connsiteY4" fmla="*/ 0 h 1317812"/>
              <a:gd name="connsiteX5" fmla="*/ 8839200 w 8839200"/>
              <a:gd name="connsiteY5" fmla="*/ 768724 h 1317812"/>
              <a:gd name="connsiteX6" fmla="*/ 8839200 w 8839200"/>
              <a:gd name="connsiteY6" fmla="*/ 768724 h 1317812"/>
              <a:gd name="connsiteX7" fmla="*/ 8839200 w 8839200"/>
              <a:gd name="connsiteY7" fmla="*/ 1098177 h 1317812"/>
              <a:gd name="connsiteX8" fmla="*/ 8839200 w 8839200"/>
              <a:gd name="connsiteY8" fmla="*/ 1317812 h 1317812"/>
              <a:gd name="connsiteX9" fmla="*/ 3683000 w 8839200"/>
              <a:gd name="connsiteY9" fmla="*/ 1317812 h 1317812"/>
              <a:gd name="connsiteX10" fmla="*/ 2578129 w 8839200"/>
              <a:gd name="connsiteY10" fmla="*/ 1482538 h 1317812"/>
              <a:gd name="connsiteX11" fmla="*/ 1473200 w 8839200"/>
              <a:gd name="connsiteY11" fmla="*/ 1317812 h 1317812"/>
              <a:gd name="connsiteX12" fmla="*/ 0 w 8839200"/>
              <a:gd name="connsiteY12" fmla="*/ 1317812 h 1317812"/>
              <a:gd name="connsiteX13" fmla="*/ 0 w 8839200"/>
              <a:gd name="connsiteY13" fmla="*/ 1098177 h 1317812"/>
              <a:gd name="connsiteX14" fmla="*/ 0 w 8839200"/>
              <a:gd name="connsiteY14" fmla="*/ 768724 h 1317812"/>
              <a:gd name="connsiteX15" fmla="*/ 0 w 8839200"/>
              <a:gd name="connsiteY15" fmla="*/ 768724 h 1317812"/>
              <a:gd name="connsiteX16" fmla="*/ 0 w 8839200"/>
              <a:gd name="connsiteY16" fmla="*/ 0 h 1317812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1473200 w 8839200"/>
              <a:gd name="connsiteY11" fmla="*/ 1317812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540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082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463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3683000 w 8839200"/>
              <a:gd name="connsiteY2" fmla="*/ 0 h 1545291"/>
              <a:gd name="connsiteX3" fmla="*/ 8839200 w 8839200"/>
              <a:gd name="connsiteY3" fmla="*/ 0 h 1545291"/>
              <a:gd name="connsiteX4" fmla="*/ 8839200 w 8839200"/>
              <a:gd name="connsiteY4" fmla="*/ 768724 h 1545291"/>
              <a:gd name="connsiteX5" fmla="*/ 8839200 w 8839200"/>
              <a:gd name="connsiteY5" fmla="*/ 768724 h 1545291"/>
              <a:gd name="connsiteX6" fmla="*/ 8839200 w 8839200"/>
              <a:gd name="connsiteY6" fmla="*/ 1098177 h 1545291"/>
              <a:gd name="connsiteX7" fmla="*/ 8839200 w 8839200"/>
              <a:gd name="connsiteY7" fmla="*/ 1317812 h 1545291"/>
              <a:gd name="connsiteX8" fmla="*/ 2463800 w 8839200"/>
              <a:gd name="connsiteY8" fmla="*/ 1317812 h 1545291"/>
              <a:gd name="connsiteX9" fmla="*/ 1412717 w 8839200"/>
              <a:gd name="connsiteY9" fmla="*/ 1545291 h 1545291"/>
              <a:gd name="connsiteX10" fmla="*/ 442259 w 8839200"/>
              <a:gd name="connsiteY10" fmla="*/ 1308847 h 1545291"/>
              <a:gd name="connsiteX11" fmla="*/ 0 w 8839200"/>
              <a:gd name="connsiteY11" fmla="*/ 1317812 h 1545291"/>
              <a:gd name="connsiteX12" fmla="*/ 0 w 8839200"/>
              <a:gd name="connsiteY12" fmla="*/ 1098177 h 1545291"/>
              <a:gd name="connsiteX13" fmla="*/ 0 w 8839200"/>
              <a:gd name="connsiteY13" fmla="*/ 768724 h 1545291"/>
              <a:gd name="connsiteX14" fmla="*/ 0 w 8839200"/>
              <a:gd name="connsiteY14" fmla="*/ 768724 h 1545291"/>
              <a:gd name="connsiteX15" fmla="*/ 0 w 8839200"/>
              <a:gd name="connsiteY15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768724 h 1545291"/>
              <a:gd name="connsiteX14" fmla="*/ 0 w 8839200"/>
              <a:gd name="connsiteY14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0 h 15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39200" h="1545291">
                <a:moveTo>
                  <a:pt x="0" y="0"/>
                </a:moveTo>
                <a:lnTo>
                  <a:pt x="3683000" y="0"/>
                </a:lnTo>
                <a:lnTo>
                  <a:pt x="8839200" y="0"/>
                </a:lnTo>
                <a:lnTo>
                  <a:pt x="8839200" y="768724"/>
                </a:lnTo>
                <a:lnTo>
                  <a:pt x="8839200" y="768724"/>
                </a:lnTo>
                <a:lnTo>
                  <a:pt x="8839200" y="1098177"/>
                </a:lnTo>
                <a:lnTo>
                  <a:pt x="8839200" y="1317812"/>
                </a:lnTo>
                <a:lnTo>
                  <a:pt x="2463800" y="1317812"/>
                </a:lnTo>
                <a:lnTo>
                  <a:pt x="1412717" y="1545291"/>
                </a:lnTo>
                <a:lnTo>
                  <a:pt x="442259" y="1308847"/>
                </a:lnTo>
                <a:lnTo>
                  <a:pt x="0" y="131781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33000">
                <a:srgbClr val="FFC1C1"/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8000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bIns="27432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2375" y="1066800"/>
            <a:ext cx="41592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NATIONAL CHALLENGE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029200" y="3048000"/>
            <a:ext cx="39624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2400" y="3048000"/>
            <a:ext cx="41910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62000" y="1523999"/>
            <a:ext cx="7620000" cy="838200"/>
          </a:xfrm>
        </p:spPr>
        <p:txBody>
          <a:bodyPr anchor="ctr"/>
          <a:lstStyle>
            <a:lvl1pPr algn="ctr">
              <a:defRPr kumimoji="0" lang="en-US" sz="2400" b="1" kern="1200" dirty="0" smtClean="0">
                <a:solidFill>
                  <a:srgbClr val="8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E30D0-507B-4FA9-B4EB-677F5FC5A61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31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152400" y="2590800"/>
            <a:ext cx="4648200" cy="3657600"/>
          </a:xfrm>
          <a:prstGeom prst="homePlate">
            <a:avLst>
              <a:gd name="adj" fmla="val 15196"/>
            </a:avLst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5000">
                <a:schemeClr val="accent1">
                  <a:lumMod val="20000"/>
                  <a:lumOff val="8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57150" dist="38100" dir="5400000" algn="ctr" rotWithShape="0">
              <a:schemeClr val="accent1">
                <a:lumMod val="50000"/>
                <a:alpha val="48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4419600" y="2590800"/>
            <a:ext cx="4572000" cy="3657600"/>
          </a:xfrm>
          <a:custGeom>
            <a:avLst/>
            <a:gdLst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6482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0386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8200" h="3657600">
                <a:moveTo>
                  <a:pt x="0" y="0"/>
                </a:moveTo>
                <a:lnTo>
                  <a:pt x="4648200" y="0"/>
                </a:lnTo>
                <a:lnTo>
                  <a:pt x="4038600" y="1828800"/>
                </a:lnTo>
                <a:lnTo>
                  <a:pt x="4648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</a:schemeClr>
              </a:gs>
              <a:gs pos="15000">
                <a:schemeClr val="accent5">
                  <a:lumMod val="40000"/>
                  <a:lumOff val="6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/>
          <a:effectLst>
            <a:outerShdw blurRad="57150" dist="38100" dir="5400000" algn="ctr" rotWithShape="0">
              <a:srgbClr val="0066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3925" y="2590800"/>
            <a:ext cx="332898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NOAA’s SOLUTION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2590800"/>
            <a:ext cx="36242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IMPACT on SOCIETY</a:t>
            </a:r>
          </a:p>
        </p:txBody>
      </p:sp>
      <p:sp>
        <p:nvSpPr>
          <p:cNvPr id="10" name="Freeform 9"/>
          <p:cNvSpPr/>
          <p:nvPr/>
        </p:nvSpPr>
        <p:spPr>
          <a:xfrm>
            <a:off x="152400" y="1066800"/>
            <a:ext cx="8839200" cy="1544638"/>
          </a:xfrm>
          <a:custGeom>
            <a:avLst/>
            <a:gdLst>
              <a:gd name="connsiteX0" fmla="*/ 0 w 8839200"/>
              <a:gd name="connsiteY0" fmla="*/ 0 h 1317812"/>
              <a:gd name="connsiteX1" fmla="*/ 1473200 w 8839200"/>
              <a:gd name="connsiteY1" fmla="*/ 0 h 1317812"/>
              <a:gd name="connsiteX2" fmla="*/ 1473200 w 8839200"/>
              <a:gd name="connsiteY2" fmla="*/ 0 h 1317812"/>
              <a:gd name="connsiteX3" fmla="*/ 3683000 w 8839200"/>
              <a:gd name="connsiteY3" fmla="*/ 0 h 1317812"/>
              <a:gd name="connsiteX4" fmla="*/ 8839200 w 8839200"/>
              <a:gd name="connsiteY4" fmla="*/ 0 h 1317812"/>
              <a:gd name="connsiteX5" fmla="*/ 8839200 w 8839200"/>
              <a:gd name="connsiteY5" fmla="*/ 768724 h 1317812"/>
              <a:gd name="connsiteX6" fmla="*/ 8839200 w 8839200"/>
              <a:gd name="connsiteY6" fmla="*/ 768724 h 1317812"/>
              <a:gd name="connsiteX7" fmla="*/ 8839200 w 8839200"/>
              <a:gd name="connsiteY7" fmla="*/ 1098177 h 1317812"/>
              <a:gd name="connsiteX8" fmla="*/ 8839200 w 8839200"/>
              <a:gd name="connsiteY8" fmla="*/ 1317812 h 1317812"/>
              <a:gd name="connsiteX9" fmla="*/ 3683000 w 8839200"/>
              <a:gd name="connsiteY9" fmla="*/ 1317812 h 1317812"/>
              <a:gd name="connsiteX10" fmla="*/ 2578129 w 8839200"/>
              <a:gd name="connsiteY10" fmla="*/ 1482538 h 1317812"/>
              <a:gd name="connsiteX11" fmla="*/ 1473200 w 8839200"/>
              <a:gd name="connsiteY11" fmla="*/ 1317812 h 1317812"/>
              <a:gd name="connsiteX12" fmla="*/ 0 w 8839200"/>
              <a:gd name="connsiteY12" fmla="*/ 1317812 h 1317812"/>
              <a:gd name="connsiteX13" fmla="*/ 0 w 8839200"/>
              <a:gd name="connsiteY13" fmla="*/ 1098177 h 1317812"/>
              <a:gd name="connsiteX14" fmla="*/ 0 w 8839200"/>
              <a:gd name="connsiteY14" fmla="*/ 768724 h 1317812"/>
              <a:gd name="connsiteX15" fmla="*/ 0 w 8839200"/>
              <a:gd name="connsiteY15" fmla="*/ 768724 h 1317812"/>
              <a:gd name="connsiteX16" fmla="*/ 0 w 8839200"/>
              <a:gd name="connsiteY16" fmla="*/ 0 h 1317812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1473200 w 8839200"/>
              <a:gd name="connsiteY11" fmla="*/ 1317812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540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082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463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3683000 w 8839200"/>
              <a:gd name="connsiteY2" fmla="*/ 0 h 1545291"/>
              <a:gd name="connsiteX3" fmla="*/ 8839200 w 8839200"/>
              <a:gd name="connsiteY3" fmla="*/ 0 h 1545291"/>
              <a:gd name="connsiteX4" fmla="*/ 8839200 w 8839200"/>
              <a:gd name="connsiteY4" fmla="*/ 768724 h 1545291"/>
              <a:gd name="connsiteX5" fmla="*/ 8839200 w 8839200"/>
              <a:gd name="connsiteY5" fmla="*/ 768724 h 1545291"/>
              <a:gd name="connsiteX6" fmla="*/ 8839200 w 8839200"/>
              <a:gd name="connsiteY6" fmla="*/ 1098177 h 1545291"/>
              <a:gd name="connsiteX7" fmla="*/ 8839200 w 8839200"/>
              <a:gd name="connsiteY7" fmla="*/ 1317812 h 1545291"/>
              <a:gd name="connsiteX8" fmla="*/ 2463800 w 8839200"/>
              <a:gd name="connsiteY8" fmla="*/ 1317812 h 1545291"/>
              <a:gd name="connsiteX9" fmla="*/ 1412717 w 8839200"/>
              <a:gd name="connsiteY9" fmla="*/ 1545291 h 1545291"/>
              <a:gd name="connsiteX10" fmla="*/ 442259 w 8839200"/>
              <a:gd name="connsiteY10" fmla="*/ 1308847 h 1545291"/>
              <a:gd name="connsiteX11" fmla="*/ 0 w 8839200"/>
              <a:gd name="connsiteY11" fmla="*/ 1317812 h 1545291"/>
              <a:gd name="connsiteX12" fmla="*/ 0 w 8839200"/>
              <a:gd name="connsiteY12" fmla="*/ 1098177 h 1545291"/>
              <a:gd name="connsiteX13" fmla="*/ 0 w 8839200"/>
              <a:gd name="connsiteY13" fmla="*/ 768724 h 1545291"/>
              <a:gd name="connsiteX14" fmla="*/ 0 w 8839200"/>
              <a:gd name="connsiteY14" fmla="*/ 768724 h 1545291"/>
              <a:gd name="connsiteX15" fmla="*/ 0 w 8839200"/>
              <a:gd name="connsiteY15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768724 h 1545291"/>
              <a:gd name="connsiteX14" fmla="*/ 0 w 8839200"/>
              <a:gd name="connsiteY14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0 h 15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39200" h="1545291">
                <a:moveTo>
                  <a:pt x="0" y="0"/>
                </a:moveTo>
                <a:lnTo>
                  <a:pt x="3683000" y="0"/>
                </a:lnTo>
                <a:lnTo>
                  <a:pt x="8839200" y="0"/>
                </a:lnTo>
                <a:lnTo>
                  <a:pt x="8839200" y="768724"/>
                </a:lnTo>
                <a:lnTo>
                  <a:pt x="8839200" y="768724"/>
                </a:lnTo>
                <a:lnTo>
                  <a:pt x="8839200" y="1098177"/>
                </a:lnTo>
                <a:lnTo>
                  <a:pt x="8839200" y="1317812"/>
                </a:lnTo>
                <a:lnTo>
                  <a:pt x="2463800" y="1317812"/>
                </a:lnTo>
                <a:lnTo>
                  <a:pt x="1412717" y="1545291"/>
                </a:lnTo>
                <a:lnTo>
                  <a:pt x="442259" y="1308847"/>
                </a:lnTo>
                <a:lnTo>
                  <a:pt x="0" y="131781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33000">
                <a:srgbClr val="FFC1C1"/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8000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bIns="27432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2375" y="1066800"/>
            <a:ext cx="41592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NATIONAL CHALLENGE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029200" y="3048000"/>
            <a:ext cx="39624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2400" y="3048000"/>
            <a:ext cx="41910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62000" y="1523999"/>
            <a:ext cx="7620000" cy="838200"/>
          </a:xfrm>
        </p:spPr>
        <p:txBody>
          <a:bodyPr anchor="ctr"/>
          <a:lstStyle>
            <a:lvl1pPr algn="ctr">
              <a:defRPr kumimoji="0" lang="en-US" sz="2400" b="1" kern="1200" dirty="0" smtClean="0">
                <a:solidFill>
                  <a:srgbClr val="8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82224-6E1A-4419-86BF-05FEBD595CC2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9110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152400" y="2590800"/>
            <a:ext cx="4648200" cy="3657600"/>
          </a:xfrm>
          <a:prstGeom prst="homePlate">
            <a:avLst>
              <a:gd name="adj" fmla="val 15196"/>
            </a:avLst>
          </a:prstGeom>
          <a:gradFill flip="none" rotWithShape="1">
            <a:gsLst>
              <a:gs pos="0">
                <a:schemeClr val="tx2">
                  <a:lumMod val="50000"/>
                </a:schemeClr>
              </a:gs>
              <a:gs pos="15000">
                <a:schemeClr val="accent1">
                  <a:lumMod val="20000"/>
                  <a:lumOff val="8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57150" dist="38100" dir="5400000" algn="ctr" rotWithShape="0">
              <a:schemeClr val="accent1">
                <a:lumMod val="50000"/>
                <a:alpha val="48000"/>
              </a:scheme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4419600" y="2590800"/>
            <a:ext cx="4572000" cy="3657600"/>
          </a:xfrm>
          <a:custGeom>
            <a:avLst/>
            <a:gdLst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6482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  <a:gd name="connsiteX0" fmla="*/ 0 w 4648200"/>
              <a:gd name="connsiteY0" fmla="*/ 0 h 3657600"/>
              <a:gd name="connsiteX1" fmla="*/ 4648200 w 4648200"/>
              <a:gd name="connsiteY1" fmla="*/ 0 h 3657600"/>
              <a:gd name="connsiteX2" fmla="*/ 4038600 w 4648200"/>
              <a:gd name="connsiteY2" fmla="*/ 1828800 h 3657600"/>
              <a:gd name="connsiteX3" fmla="*/ 4648200 w 4648200"/>
              <a:gd name="connsiteY3" fmla="*/ 3657600 h 3657600"/>
              <a:gd name="connsiteX4" fmla="*/ 0 w 4648200"/>
              <a:gd name="connsiteY4" fmla="*/ 3657600 h 3657600"/>
              <a:gd name="connsiteX5" fmla="*/ 0 w 4648200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48200" h="3657600">
                <a:moveTo>
                  <a:pt x="0" y="0"/>
                </a:moveTo>
                <a:lnTo>
                  <a:pt x="4648200" y="0"/>
                </a:lnTo>
                <a:lnTo>
                  <a:pt x="4038600" y="1828800"/>
                </a:lnTo>
                <a:lnTo>
                  <a:pt x="4648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50000"/>
                </a:schemeClr>
              </a:gs>
              <a:gs pos="15000">
                <a:schemeClr val="accent5">
                  <a:lumMod val="40000"/>
                  <a:lumOff val="60000"/>
                </a:schemeClr>
              </a:gs>
              <a:gs pos="80000">
                <a:schemeClr val="bg1"/>
              </a:gs>
            </a:gsLst>
            <a:lin ang="5400000" scaled="1"/>
            <a:tileRect/>
          </a:gradFill>
          <a:ln/>
          <a:effectLst>
            <a:outerShdw blurRad="57150" dist="38100" dir="5400000" algn="ctr" rotWithShape="0">
              <a:srgbClr val="0066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rIns="365760">
            <a:normAutofit/>
          </a:bodyPr>
          <a:lstStyle/>
          <a:p>
            <a:pPr algn="r" fontAlgn="base">
              <a:spcBef>
                <a:spcPts val="12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3925" y="2590800"/>
            <a:ext cx="332898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NOAA’s SOLUTION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0" y="2590800"/>
            <a:ext cx="36242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IMPACT on SOCIETY</a:t>
            </a:r>
          </a:p>
        </p:txBody>
      </p:sp>
      <p:sp>
        <p:nvSpPr>
          <p:cNvPr id="10" name="Freeform 9"/>
          <p:cNvSpPr/>
          <p:nvPr/>
        </p:nvSpPr>
        <p:spPr>
          <a:xfrm>
            <a:off x="152400" y="1066800"/>
            <a:ext cx="8839200" cy="1544638"/>
          </a:xfrm>
          <a:custGeom>
            <a:avLst/>
            <a:gdLst>
              <a:gd name="connsiteX0" fmla="*/ 0 w 8839200"/>
              <a:gd name="connsiteY0" fmla="*/ 0 h 1317812"/>
              <a:gd name="connsiteX1" fmla="*/ 1473200 w 8839200"/>
              <a:gd name="connsiteY1" fmla="*/ 0 h 1317812"/>
              <a:gd name="connsiteX2" fmla="*/ 1473200 w 8839200"/>
              <a:gd name="connsiteY2" fmla="*/ 0 h 1317812"/>
              <a:gd name="connsiteX3" fmla="*/ 3683000 w 8839200"/>
              <a:gd name="connsiteY3" fmla="*/ 0 h 1317812"/>
              <a:gd name="connsiteX4" fmla="*/ 8839200 w 8839200"/>
              <a:gd name="connsiteY4" fmla="*/ 0 h 1317812"/>
              <a:gd name="connsiteX5" fmla="*/ 8839200 w 8839200"/>
              <a:gd name="connsiteY5" fmla="*/ 768724 h 1317812"/>
              <a:gd name="connsiteX6" fmla="*/ 8839200 w 8839200"/>
              <a:gd name="connsiteY6" fmla="*/ 768724 h 1317812"/>
              <a:gd name="connsiteX7" fmla="*/ 8839200 w 8839200"/>
              <a:gd name="connsiteY7" fmla="*/ 1098177 h 1317812"/>
              <a:gd name="connsiteX8" fmla="*/ 8839200 w 8839200"/>
              <a:gd name="connsiteY8" fmla="*/ 1317812 h 1317812"/>
              <a:gd name="connsiteX9" fmla="*/ 3683000 w 8839200"/>
              <a:gd name="connsiteY9" fmla="*/ 1317812 h 1317812"/>
              <a:gd name="connsiteX10" fmla="*/ 2578129 w 8839200"/>
              <a:gd name="connsiteY10" fmla="*/ 1482538 h 1317812"/>
              <a:gd name="connsiteX11" fmla="*/ 1473200 w 8839200"/>
              <a:gd name="connsiteY11" fmla="*/ 1317812 h 1317812"/>
              <a:gd name="connsiteX12" fmla="*/ 0 w 8839200"/>
              <a:gd name="connsiteY12" fmla="*/ 1317812 h 1317812"/>
              <a:gd name="connsiteX13" fmla="*/ 0 w 8839200"/>
              <a:gd name="connsiteY13" fmla="*/ 1098177 h 1317812"/>
              <a:gd name="connsiteX14" fmla="*/ 0 w 8839200"/>
              <a:gd name="connsiteY14" fmla="*/ 768724 h 1317812"/>
              <a:gd name="connsiteX15" fmla="*/ 0 w 8839200"/>
              <a:gd name="connsiteY15" fmla="*/ 768724 h 1317812"/>
              <a:gd name="connsiteX16" fmla="*/ 0 w 8839200"/>
              <a:gd name="connsiteY16" fmla="*/ 0 h 1317812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1473200 w 8839200"/>
              <a:gd name="connsiteY11" fmla="*/ 1317812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3683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5400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082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1473200 w 8839200"/>
              <a:gd name="connsiteY2" fmla="*/ 0 h 1545291"/>
              <a:gd name="connsiteX3" fmla="*/ 3683000 w 8839200"/>
              <a:gd name="connsiteY3" fmla="*/ 0 h 1545291"/>
              <a:gd name="connsiteX4" fmla="*/ 8839200 w 8839200"/>
              <a:gd name="connsiteY4" fmla="*/ 0 h 1545291"/>
              <a:gd name="connsiteX5" fmla="*/ 8839200 w 8839200"/>
              <a:gd name="connsiteY5" fmla="*/ 768724 h 1545291"/>
              <a:gd name="connsiteX6" fmla="*/ 8839200 w 8839200"/>
              <a:gd name="connsiteY6" fmla="*/ 768724 h 1545291"/>
              <a:gd name="connsiteX7" fmla="*/ 8839200 w 8839200"/>
              <a:gd name="connsiteY7" fmla="*/ 1098177 h 1545291"/>
              <a:gd name="connsiteX8" fmla="*/ 8839200 w 8839200"/>
              <a:gd name="connsiteY8" fmla="*/ 1317812 h 1545291"/>
              <a:gd name="connsiteX9" fmla="*/ 2463800 w 8839200"/>
              <a:gd name="connsiteY9" fmla="*/ 1317812 h 1545291"/>
              <a:gd name="connsiteX10" fmla="*/ 1412717 w 8839200"/>
              <a:gd name="connsiteY10" fmla="*/ 1545291 h 1545291"/>
              <a:gd name="connsiteX11" fmla="*/ 442259 w 8839200"/>
              <a:gd name="connsiteY11" fmla="*/ 1308847 h 1545291"/>
              <a:gd name="connsiteX12" fmla="*/ 0 w 8839200"/>
              <a:gd name="connsiteY12" fmla="*/ 1317812 h 1545291"/>
              <a:gd name="connsiteX13" fmla="*/ 0 w 8839200"/>
              <a:gd name="connsiteY13" fmla="*/ 1098177 h 1545291"/>
              <a:gd name="connsiteX14" fmla="*/ 0 w 8839200"/>
              <a:gd name="connsiteY14" fmla="*/ 768724 h 1545291"/>
              <a:gd name="connsiteX15" fmla="*/ 0 w 8839200"/>
              <a:gd name="connsiteY15" fmla="*/ 768724 h 1545291"/>
              <a:gd name="connsiteX16" fmla="*/ 0 w 8839200"/>
              <a:gd name="connsiteY16" fmla="*/ 0 h 1545291"/>
              <a:gd name="connsiteX0" fmla="*/ 0 w 8839200"/>
              <a:gd name="connsiteY0" fmla="*/ 0 h 1545291"/>
              <a:gd name="connsiteX1" fmla="*/ 1473200 w 8839200"/>
              <a:gd name="connsiteY1" fmla="*/ 0 h 1545291"/>
              <a:gd name="connsiteX2" fmla="*/ 3683000 w 8839200"/>
              <a:gd name="connsiteY2" fmla="*/ 0 h 1545291"/>
              <a:gd name="connsiteX3" fmla="*/ 8839200 w 8839200"/>
              <a:gd name="connsiteY3" fmla="*/ 0 h 1545291"/>
              <a:gd name="connsiteX4" fmla="*/ 8839200 w 8839200"/>
              <a:gd name="connsiteY4" fmla="*/ 768724 h 1545291"/>
              <a:gd name="connsiteX5" fmla="*/ 8839200 w 8839200"/>
              <a:gd name="connsiteY5" fmla="*/ 768724 h 1545291"/>
              <a:gd name="connsiteX6" fmla="*/ 8839200 w 8839200"/>
              <a:gd name="connsiteY6" fmla="*/ 1098177 h 1545291"/>
              <a:gd name="connsiteX7" fmla="*/ 8839200 w 8839200"/>
              <a:gd name="connsiteY7" fmla="*/ 1317812 h 1545291"/>
              <a:gd name="connsiteX8" fmla="*/ 2463800 w 8839200"/>
              <a:gd name="connsiteY8" fmla="*/ 1317812 h 1545291"/>
              <a:gd name="connsiteX9" fmla="*/ 1412717 w 8839200"/>
              <a:gd name="connsiteY9" fmla="*/ 1545291 h 1545291"/>
              <a:gd name="connsiteX10" fmla="*/ 442259 w 8839200"/>
              <a:gd name="connsiteY10" fmla="*/ 1308847 h 1545291"/>
              <a:gd name="connsiteX11" fmla="*/ 0 w 8839200"/>
              <a:gd name="connsiteY11" fmla="*/ 1317812 h 1545291"/>
              <a:gd name="connsiteX12" fmla="*/ 0 w 8839200"/>
              <a:gd name="connsiteY12" fmla="*/ 1098177 h 1545291"/>
              <a:gd name="connsiteX13" fmla="*/ 0 w 8839200"/>
              <a:gd name="connsiteY13" fmla="*/ 768724 h 1545291"/>
              <a:gd name="connsiteX14" fmla="*/ 0 w 8839200"/>
              <a:gd name="connsiteY14" fmla="*/ 768724 h 1545291"/>
              <a:gd name="connsiteX15" fmla="*/ 0 w 8839200"/>
              <a:gd name="connsiteY15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768724 h 1545291"/>
              <a:gd name="connsiteX14" fmla="*/ 0 w 8839200"/>
              <a:gd name="connsiteY14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768724 h 1545291"/>
              <a:gd name="connsiteX13" fmla="*/ 0 w 8839200"/>
              <a:gd name="connsiteY13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1098177 h 1545291"/>
              <a:gd name="connsiteX12" fmla="*/ 0 w 8839200"/>
              <a:gd name="connsiteY12" fmla="*/ 0 h 1545291"/>
              <a:gd name="connsiteX0" fmla="*/ 0 w 8839200"/>
              <a:gd name="connsiteY0" fmla="*/ 0 h 1545291"/>
              <a:gd name="connsiteX1" fmla="*/ 3683000 w 8839200"/>
              <a:gd name="connsiteY1" fmla="*/ 0 h 1545291"/>
              <a:gd name="connsiteX2" fmla="*/ 8839200 w 8839200"/>
              <a:gd name="connsiteY2" fmla="*/ 0 h 1545291"/>
              <a:gd name="connsiteX3" fmla="*/ 8839200 w 8839200"/>
              <a:gd name="connsiteY3" fmla="*/ 768724 h 1545291"/>
              <a:gd name="connsiteX4" fmla="*/ 8839200 w 8839200"/>
              <a:gd name="connsiteY4" fmla="*/ 768724 h 1545291"/>
              <a:gd name="connsiteX5" fmla="*/ 8839200 w 8839200"/>
              <a:gd name="connsiteY5" fmla="*/ 1098177 h 1545291"/>
              <a:gd name="connsiteX6" fmla="*/ 8839200 w 8839200"/>
              <a:gd name="connsiteY6" fmla="*/ 1317812 h 1545291"/>
              <a:gd name="connsiteX7" fmla="*/ 2463800 w 8839200"/>
              <a:gd name="connsiteY7" fmla="*/ 1317812 h 1545291"/>
              <a:gd name="connsiteX8" fmla="*/ 1412717 w 8839200"/>
              <a:gd name="connsiteY8" fmla="*/ 1545291 h 1545291"/>
              <a:gd name="connsiteX9" fmla="*/ 442259 w 8839200"/>
              <a:gd name="connsiteY9" fmla="*/ 1308847 h 1545291"/>
              <a:gd name="connsiteX10" fmla="*/ 0 w 8839200"/>
              <a:gd name="connsiteY10" fmla="*/ 1317812 h 1545291"/>
              <a:gd name="connsiteX11" fmla="*/ 0 w 8839200"/>
              <a:gd name="connsiteY11" fmla="*/ 0 h 1545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39200" h="1545291">
                <a:moveTo>
                  <a:pt x="0" y="0"/>
                </a:moveTo>
                <a:lnTo>
                  <a:pt x="3683000" y="0"/>
                </a:lnTo>
                <a:lnTo>
                  <a:pt x="8839200" y="0"/>
                </a:lnTo>
                <a:lnTo>
                  <a:pt x="8839200" y="768724"/>
                </a:lnTo>
                <a:lnTo>
                  <a:pt x="8839200" y="768724"/>
                </a:lnTo>
                <a:lnTo>
                  <a:pt x="8839200" y="1098177"/>
                </a:lnTo>
                <a:lnTo>
                  <a:pt x="8839200" y="1317812"/>
                </a:lnTo>
                <a:lnTo>
                  <a:pt x="2463800" y="1317812"/>
                </a:lnTo>
                <a:lnTo>
                  <a:pt x="1412717" y="1545291"/>
                </a:lnTo>
                <a:lnTo>
                  <a:pt x="442259" y="1308847"/>
                </a:lnTo>
                <a:lnTo>
                  <a:pt x="0" y="1317812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C00000"/>
              </a:gs>
              <a:gs pos="33000">
                <a:srgbClr val="FFC1C1"/>
              </a:gs>
              <a:gs pos="80000">
                <a:schemeClr val="bg1"/>
              </a:gs>
            </a:gsLst>
            <a:lin ang="5400000" scaled="1"/>
            <a:tileRect/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800000">
                <a:alpha val="47843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 bIns="274320">
            <a:norm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/>
              <a:buNone/>
              <a:defRPr/>
            </a:pPr>
            <a:endParaRPr lang="en-US" sz="2400" b="1" dirty="0">
              <a:solidFill>
                <a:prstClr val="white"/>
              </a:solidFill>
              <a:latin typeface="Arial Black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92375" y="1066800"/>
            <a:ext cx="4159250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Times New Roman" pitchFamily="18" charset="0"/>
              </a:rPr>
              <a:t>NATIONAL CHALLENGE</a:t>
            </a:r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5029200" y="3048000"/>
            <a:ext cx="39624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152400" y="3048000"/>
            <a:ext cx="4191000" cy="3200400"/>
          </a:xfrm>
        </p:spPr>
        <p:txBody>
          <a:bodyPr>
            <a:normAutofit/>
          </a:bodyPr>
          <a:lstStyle>
            <a:lvl1pPr>
              <a:spcBef>
                <a:spcPts val="800"/>
              </a:spcBef>
              <a:defRPr sz="1800" b="0"/>
            </a:lvl1pPr>
            <a:lvl2pPr>
              <a:defRPr sz="1600" b="0"/>
            </a:lvl2pPr>
            <a:lvl3pPr>
              <a:defRPr sz="1600" b="0"/>
            </a:lvl3pPr>
            <a:lvl4pPr>
              <a:defRPr sz="1400" b="0"/>
            </a:lvl4pPr>
            <a:lvl5pPr>
              <a:defRPr sz="1400" b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8"/>
          </p:nvPr>
        </p:nvSpPr>
        <p:spPr>
          <a:xfrm>
            <a:off x="762000" y="1523999"/>
            <a:ext cx="7620000" cy="838200"/>
          </a:xfrm>
        </p:spPr>
        <p:txBody>
          <a:bodyPr anchor="ctr"/>
          <a:lstStyle>
            <a:lvl1pPr algn="ctr">
              <a:defRPr kumimoji="0" lang="en-US" sz="2400" b="1" kern="1200" dirty="0" smtClean="0">
                <a:solidFill>
                  <a:srgbClr val="8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AF1D-C90F-4F74-B66B-485E72EA88E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39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Just For Pictures">
    <p:bg>
      <p:bgPr>
        <a:gradFill flip="none" rotWithShape="1">
          <a:gsLst>
            <a:gs pos="0">
              <a:schemeClr val="accent1">
                <a:lumMod val="50000"/>
              </a:schemeClr>
            </a:gs>
            <a:gs pos="33000">
              <a:schemeClr val="accent1">
                <a:lumMod val="75000"/>
              </a:schemeClr>
            </a:gs>
            <a:gs pos="80000">
              <a:schemeClr val="accent1">
                <a:lumMod val="20000"/>
                <a:lumOff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/>
        </p:nvGrpSpPr>
        <p:grpSpPr bwMode="auto">
          <a:xfrm rot="10800000">
            <a:off x="-19050" y="5816600"/>
            <a:ext cx="9180513" cy="1041400"/>
            <a:chOff x="-19017" y="-7144"/>
            <a:chExt cx="9180548" cy="1041400"/>
          </a:xfrm>
        </p:grpSpPr>
        <p:sp>
          <p:nvSpPr>
            <p:cNvPr id="4" name="Freeform 3"/>
            <p:cNvSpPr>
              <a:spLocks/>
            </p:cNvSpPr>
            <p:nvPr userDrawn="1"/>
          </p:nvSpPr>
          <p:spPr bwMode="auto">
            <a:xfrm>
              <a:off x="-11079" y="-7144"/>
              <a:ext cx="9163085" cy="10414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6" y="2"/>
                </a:cxn>
                <a:cxn ang="0">
                  <a:pos x="2542" y="0"/>
                </a:cxn>
                <a:cxn ang="0">
                  <a:pos x="4374" y="367"/>
                </a:cxn>
                <a:cxn ang="0">
                  <a:pos x="5766" y="55"/>
                </a:cxn>
                <a:cxn ang="0">
                  <a:pos x="5772" y="213"/>
                </a:cxn>
                <a:cxn ang="0">
                  <a:pos x="4302" y="439"/>
                </a:cxn>
                <a:cxn ang="0">
                  <a:pos x="1488" y="201"/>
                </a:cxn>
                <a:cxn ang="0">
                  <a:pos x="0" y="656"/>
                </a:cxn>
                <a:cxn ang="0">
                  <a:pos x="6" y="2"/>
                </a:cxn>
              </a:cxnLst>
              <a:rect l="0" t="0" r="0" b="0"/>
              <a:pathLst>
                <a:path w="5772" h="656">
                  <a:moveTo>
                    <a:pt x="6" y="2"/>
                  </a:moveTo>
                  <a:lnTo>
                    <a:pt x="2542" y="0"/>
                  </a:lnTo>
                  <a:cubicBezTo>
                    <a:pt x="2746" y="101"/>
                    <a:pt x="3828" y="367"/>
                    <a:pt x="4374" y="367"/>
                  </a:cubicBezTo>
                  <a:cubicBezTo>
                    <a:pt x="4920" y="367"/>
                    <a:pt x="5526" y="152"/>
                    <a:pt x="5766" y="55"/>
                  </a:cubicBezTo>
                  <a:lnTo>
                    <a:pt x="5772" y="213"/>
                  </a:lnTo>
                  <a:cubicBezTo>
                    <a:pt x="5670" y="257"/>
                    <a:pt x="5016" y="441"/>
                    <a:pt x="4302" y="439"/>
                  </a:cubicBezTo>
                  <a:cubicBezTo>
                    <a:pt x="3588" y="437"/>
                    <a:pt x="2205" y="165"/>
                    <a:pt x="1488" y="201"/>
                  </a:cubicBezTo>
                  <a:cubicBezTo>
                    <a:pt x="750" y="209"/>
                    <a:pt x="270" y="482"/>
                    <a:pt x="0" y="656"/>
                  </a:cubicBezTo>
                  <a:lnTo>
                    <a:pt x="6" y="2"/>
                  </a:lnTo>
                  <a:close/>
                </a:path>
              </a:pathLst>
            </a:custGeom>
            <a:gradFill>
              <a:gsLst>
                <a:gs pos="0">
                  <a:schemeClr val="accent2">
                    <a:shade val="50000"/>
                    <a:alpha val="45000"/>
                    <a:satMod val="120000"/>
                  </a:schemeClr>
                </a:gs>
                <a:gs pos="100000">
                  <a:schemeClr val="accent3">
                    <a:shade val="80000"/>
                    <a:alpha val="55000"/>
                    <a:satMod val="155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sp>
          <p:nvSpPr>
            <p:cNvPr id="5" name="Freeform 4"/>
            <p:cNvSpPr>
              <a:spLocks/>
            </p:cNvSpPr>
            <p:nvPr userDrawn="1"/>
          </p:nvSpPr>
          <p:spPr bwMode="auto">
            <a:xfrm>
              <a:off x="4381550" y="-7144"/>
              <a:ext cx="4762519" cy="638175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1668" y="564"/>
                </a:cxn>
                <a:cxn ang="0">
                  <a:pos x="3000" y="186"/>
                </a:cxn>
                <a:cxn ang="0">
                  <a:pos x="3000" y="6"/>
                </a:cxn>
                <a:cxn ang="0">
                  <a:pos x="0" y="0"/>
                </a:cxn>
              </a:cxnLst>
              <a:rect l="0" t="0" r="0" b="0"/>
              <a:pathLst>
                <a:path w="3000" h="595">
                  <a:moveTo>
                    <a:pt x="0" y="0"/>
                  </a:moveTo>
                  <a:cubicBezTo>
                    <a:pt x="174" y="102"/>
                    <a:pt x="1168" y="533"/>
                    <a:pt x="1668" y="564"/>
                  </a:cubicBezTo>
                  <a:cubicBezTo>
                    <a:pt x="2168" y="595"/>
                    <a:pt x="2778" y="279"/>
                    <a:pt x="3000" y="186"/>
                  </a:cubicBezTo>
                  <a:lnTo>
                    <a:pt x="3000" y="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shade val="50000"/>
                    <a:alpha val="30000"/>
                    <a:satMod val="130000"/>
                  </a:schemeClr>
                </a:gs>
                <a:gs pos="80000">
                  <a:schemeClr val="accent2">
                    <a:shade val="75000"/>
                    <a:alpha val="45000"/>
                    <a:satMod val="140000"/>
                  </a:schemeClr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>
                <a:solidFill>
                  <a:prstClr val="black"/>
                </a:solidFill>
                <a:cs typeface="Times New Roman" pitchFamily="18" charset="0"/>
              </a:endParaRPr>
            </a:p>
          </p:txBody>
        </p:sp>
        <p:grpSp>
          <p:nvGrpSpPr>
            <p:cNvPr id="6" name="Group 7"/>
            <p:cNvGrpSpPr>
              <a:grpSpLocks/>
            </p:cNvGrpSpPr>
            <p:nvPr userDrawn="1"/>
          </p:nvGrpSpPr>
          <p:grpSpPr bwMode="auto">
            <a:xfrm>
              <a:off x="-19017" y="202408"/>
              <a:ext cx="9180548" cy="649224"/>
              <a:chOff x="-19045" y="216550"/>
              <a:chExt cx="9180548" cy="649224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 rot="21435692">
                <a:off x="-19045" y="216550"/>
                <a:ext cx="9163050" cy="649224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966"/>
                  </a:cxn>
                  <a:cxn ang="0">
                    <a:pos x="1608" y="282"/>
                  </a:cxn>
                  <a:cxn ang="0">
                    <a:pos x="4110" y="1008"/>
                  </a:cxn>
                  <a:cxn ang="0">
                    <a:pos x="5772" y="0"/>
                  </a:cxn>
                </a:cxnLst>
                <a:rect l="0" t="0" r="0" b="0"/>
                <a:pathLst>
                  <a:path w="5772" h="1055">
                    <a:moveTo>
                      <a:pt x="0" y="966"/>
                    </a:moveTo>
                    <a:cubicBezTo>
                      <a:pt x="282" y="738"/>
                      <a:pt x="923" y="275"/>
                      <a:pt x="1608" y="282"/>
                    </a:cubicBezTo>
                    <a:cubicBezTo>
                      <a:pt x="2293" y="289"/>
                      <a:pt x="3416" y="1055"/>
                      <a:pt x="4110" y="1008"/>
                    </a:cubicBezTo>
                    <a:cubicBezTo>
                      <a:pt x="4804" y="961"/>
                      <a:pt x="5426" y="210"/>
                      <a:pt x="5772" y="0"/>
                    </a:cubicBezTo>
                  </a:path>
                </a:pathLst>
              </a:custGeom>
              <a:noFill/>
              <a:ln w="10795" cap="flat" cmpd="sng" algn="ctr">
                <a:gradFill>
                  <a:gsLst>
                    <a:gs pos="74000">
                      <a:schemeClr val="accent3">
                        <a:shade val="75000"/>
                      </a:schemeClr>
                    </a:gs>
                    <a:gs pos="86000">
                      <a:schemeClr val="tx1">
                        <a:alpha val="29000"/>
                      </a:schemeClr>
                    </a:gs>
                    <a:gs pos="16000">
                      <a:schemeClr val="accent2">
                        <a:shade val="75000"/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pitchFamily="34" charset="0"/>
                  <a:cs typeface="Times New Roman" pitchFamily="18" charset="0"/>
                </a:endParaRPr>
              </a:p>
            </p:txBody>
          </p:sp>
          <p:sp>
            <p:nvSpPr>
              <p:cNvPr id="8" name="Freeform 7"/>
              <p:cNvSpPr>
                <a:spLocks/>
              </p:cNvSpPr>
              <p:nvPr/>
            </p:nvSpPr>
            <p:spPr bwMode="auto">
              <a:xfrm rot="21435692">
                <a:off x="-14309" y="290003"/>
                <a:ext cx="9175812" cy="530352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732"/>
                  </a:cxn>
                  <a:cxn ang="0">
                    <a:pos x="1638" y="228"/>
                  </a:cxn>
                  <a:cxn ang="0">
                    <a:pos x="4122" y="816"/>
                  </a:cxn>
                  <a:cxn ang="0">
                    <a:pos x="5766" y="0"/>
                  </a:cxn>
                </a:cxnLst>
                <a:rect l="0" t="0" r="0" b="0"/>
                <a:pathLst>
                  <a:path w="5766" h="854">
                    <a:moveTo>
                      <a:pt x="0" y="732"/>
                    </a:moveTo>
                    <a:cubicBezTo>
                      <a:pt x="273" y="647"/>
                      <a:pt x="951" y="214"/>
                      <a:pt x="1638" y="228"/>
                    </a:cubicBezTo>
                    <a:cubicBezTo>
                      <a:pt x="2325" y="242"/>
                      <a:pt x="3434" y="854"/>
                      <a:pt x="4122" y="816"/>
                    </a:cubicBezTo>
                    <a:cubicBezTo>
                      <a:pt x="4810" y="778"/>
                      <a:pt x="5424" y="170"/>
                      <a:pt x="5766" y="0"/>
                    </a:cubicBezTo>
                  </a:path>
                </a:pathLst>
              </a:custGeom>
              <a:noFill/>
              <a:ln w="9525" cap="flat" cmpd="sng" algn="ctr">
                <a:gradFill>
                  <a:gsLst>
                    <a:gs pos="74000">
                      <a:schemeClr val="accent4"/>
                    </a:gs>
                    <a:gs pos="44000">
                      <a:schemeClr val="accent1"/>
                    </a:gs>
                    <a:gs pos="33000">
                      <a:schemeClr val="accent2">
                        <a:alpha val="56000"/>
                      </a:schemeClr>
                    </a:gs>
                  </a:gsLst>
                  <a:lin ang="5400000" scaled="1"/>
                </a:gra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>
                  <a:solidFill>
                    <a:prstClr val="black"/>
                  </a:solidFill>
                  <a:latin typeface="Arial" pitchFamily="34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9" name="Picture 12" descr="doc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08963" y="6137275"/>
            <a:ext cx="376237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6134100"/>
            <a:ext cx="381000" cy="3794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91200"/>
            <a:ext cx="7620000" cy="1065213"/>
          </a:xfrm>
        </p:spPr>
        <p:txBody>
          <a:bodyPr rIns="182880" bIns="182880"/>
          <a:lstStyle>
            <a:lvl1pPr algn="r">
              <a:defRPr>
                <a:solidFill>
                  <a:schemeClr val="bg1"/>
                </a:solidFill>
                <a:effectLst>
                  <a:glow rad="101600">
                    <a:schemeClr val="accent1">
                      <a:lumMod val="50000"/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2512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114800" y="1295400"/>
            <a:ext cx="4724400" cy="4800600"/>
          </a:xfrm>
          <a:ln w="9525">
            <a:solidFill>
              <a:schemeClr val="accent5"/>
            </a:solidFill>
          </a:ln>
          <a:effectLst>
            <a:outerShdw blurRad="50800" dist="38100" dir="5400000" algn="t" rotWithShape="0">
              <a:schemeClr val="accent5">
                <a:lumMod val="50000"/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1000" y="3581400"/>
            <a:ext cx="3886200" cy="2514600"/>
          </a:xfrm>
          <a:prstGeom prst="homePlate">
            <a:avLst>
              <a:gd name="adj" fmla="val 19189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68000">
                <a:srgbClr val="E3F1FD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rIns="274320" anchor="ctr"/>
          <a:lstStyle>
            <a:lvl1pPr algn="r">
              <a:defRPr sz="2000"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81000" y="1295400"/>
            <a:ext cx="3421743" cy="2209800"/>
          </a:xfrm>
          <a:prstGeom prst="wedgeRectCallout">
            <a:avLst>
              <a:gd name="adj1" fmla="val 20824"/>
              <a:gd name="adj2" fmla="val 56275"/>
            </a:avLst>
          </a:prstGeom>
          <a:gradFill>
            <a:gsLst>
              <a:gs pos="0">
                <a:srgbClr val="FFE5E5"/>
              </a:gs>
              <a:gs pos="68000">
                <a:srgbClr val="FFF3F3"/>
              </a:gs>
              <a:gs pos="99000">
                <a:schemeClr val="bg1"/>
              </a:gs>
            </a:gsLst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C00000">
                <a:alpha val="4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lIns="182880" rIns="182880" anchor="ctr">
            <a:noAutofit/>
          </a:bodyPr>
          <a:lstStyle>
            <a:lvl1pPr algn="l">
              <a:spcBef>
                <a:spcPts val="0"/>
              </a:spcBef>
              <a:defRPr kumimoji="0" lang="en-US" sz="2600" b="1" kern="1200" dirty="0" smtClean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7F548-9C72-485B-98A8-EEA9C0350E4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401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114800" y="1295400"/>
            <a:ext cx="4724400" cy="4800600"/>
          </a:xfrm>
          <a:ln w="9525">
            <a:solidFill>
              <a:schemeClr val="accent5"/>
            </a:solidFill>
          </a:ln>
          <a:effectLst>
            <a:outerShdw blurRad="50800" dist="38100" dir="5400000" algn="t" rotWithShape="0">
              <a:schemeClr val="accent5">
                <a:lumMod val="50000"/>
                <a:alpha val="40000"/>
              </a:schemeClr>
            </a:outerShdw>
          </a:effectLst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381000" y="3581400"/>
            <a:ext cx="3886200" cy="2514600"/>
          </a:xfrm>
          <a:prstGeom prst="homePlate">
            <a:avLst>
              <a:gd name="adj" fmla="val 19189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68000">
                <a:srgbClr val="E3F1FD"/>
              </a:gs>
              <a:gs pos="100000">
                <a:schemeClr val="bg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rIns="274320" anchor="ctr"/>
          <a:lstStyle>
            <a:lvl1pPr algn="r">
              <a:defRPr sz="2000" b="1">
                <a:solidFill>
                  <a:schemeClr val="accent1">
                    <a:lumMod val="50000"/>
                  </a:schemeClr>
                </a:solidFill>
                <a:effectLst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381000" y="1295400"/>
            <a:ext cx="3421743" cy="2209800"/>
          </a:xfrm>
          <a:prstGeom prst="wedgeRectCallout">
            <a:avLst>
              <a:gd name="adj1" fmla="val 20824"/>
              <a:gd name="adj2" fmla="val 56275"/>
            </a:avLst>
          </a:prstGeom>
          <a:gradFill>
            <a:gsLst>
              <a:gs pos="0">
                <a:srgbClr val="FFE5E5"/>
              </a:gs>
              <a:gs pos="68000">
                <a:srgbClr val="FFF3F3"/>
              </a:gs>
              <a:gs pos="99000">
                <a:schemeClr val="bg1"/>
              </a:gs>
            </a:gsLst>
          </a:gradFill>
          <a:ln>
            <a:solidFill>
              <a:srgbClr val="C00000"/>
            </a:solidFill>
          </a:ln>
          <a:effectLst>
            <a:outerShdw blurRad="57150" dist="38100" dir="5400000" algn="ctr" rotWithShape="0">
              <a:srgbClr val="C00000">
                <a:alpha val="4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none"/>
        </p:style>
        <p:txBody>
          <a:bodyPr lIns="182880" rIns="182880" anchor="ctr">
            <a:noAutofit/>
          </a:bodyPr>
          <a:lstStyle>
            <a:lvl1pPr algn="l">
              <a:spcBef>
                <a:spcPts val="0"/>
              </a:spcBef>
              <a:defRPr kumimoji="0" lang="en-US" sz="2600" b="1" kern="1200" dirty="0" smtClean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Slide Number Placeholder 1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82676-A466-41E0-BFEB-B2EAA948934D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8689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7776-795F-40A4-A62B-1151F93BC5E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D1D7-6F46-448F-BF52-27CB9187CFC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8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152400" y="1371600"/>
            <a:ext cx="4038600" cy="457200"/>
          </a:xfrm>
        </p:spPr>
        <p:txBody>
          <a:bodyPr anchor="ctr">
            <a:normAutofit/>
          </a:bodyPr>
          <a:lstStyle>
            <a:lvl1pPr algn="ctr">
              <a:defRPr sz="2400" b="1">
                <a:solidFill>
                  <a:srgbClr val="00B050"/>
                </a:solidFill>
                <a:effectLst>
                  <a:outerShdw blurRad="50800" dist="38100" dir="5400000" algn="t" rotWithShape="0">
                    <a:srgbClr val="92D050">
                      <a:alpha val="40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419600" y="1371600"/>
            <a:ext cx="4572000" cy="457200"/>
          </a:xfrm>
        </p:spPr>
        <p:txBody>
          <a:bodyPr anchor="ctr">
            <a:normAutofit/>
          </a:bodyPr>
          <a:lstStyle>
            <a:lvl1pPr algn="ctr">
              <a:defRPr sz="2400" b="1">
                <a:solidFill>
                  <a:srgbClr val="B88C00"/>
                </a:solidFill>
                <a:effectLst>
                  <a:outerShdw blurRad="50800" dist="38100" dir="5400000" algn="t" rotWithShape="0">
                    <a:srgbClr val="FFC000">
                      <a:alpha val="40000"/>
                    </a:srgbClr>
                  </a:outerShdw>
                </a:effectLst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152400" y="1905000"/>
            <a:ext cx="4648200" cy="4343400"/>
          </a:xfrm>
          <a:prstGeom prst="homePlate">
            <a:avLst>
              <a:gd name="adj" fmla="val 15190"/>
            </a:avLst>
          </a:prstGeom>
          <a:gradFill>
            <a:gsLst>
              <a:gs pos="0">
                <a:srgbClr val="92D050"/>
              </a:gs>
              <a:gs pos="43000">
                <a:srgbClr val="C0E399"/>
              </a:gs>
              <a:gs pos="93000">
                <a:srgbClr val="E9F5DB"/>
              </a:gs>
              <a:gs pos="100000">
                <a:srgbClr val="F5FBEF"/>
              </a:gs>
            </a:gsLst>
          </a:gradFill>
          <a:ln>
            <a:solidFill>
              <a:srgbClr val="92D05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none"/>
        </p:style>
        <p:txBody>
          <a:bodyPr anchor="ctr">
            <a:normAutofit/>
          </a:bodyPr>
          <a:lstStyle>
            <a:lvl1pPr>
              <a:spcBef>
                <a:spcPts val="1200"/>
              </a:spcBef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4419600" y="1905000"/>
            <a:ext cx="4572000" cy="4343400"/>
          </a:xfrm>
          <a:custGeom>
            <a:avLst/>
            <a:gdLst>
              <a:gd name="connsiteX0" fmla="*/ 0 w 4419600"/>
              <a:gd name="connsiteY0" fmla="*/ 0 h 4343400"/>
              <a:gd name="connsiteX1" fmla="*/ 3895612 w 4419600"/>
              <a:gd name="connsiteY1" fmla="*/ 0 h 4343400"/>
              <a:gd name="connsiteX2" fmla="*/ 4419600 w 4419600"/>
              <a:gd name="connsiteY2" fmla="*/ 2171700 h 4343400"/>
              <a:gd name="connsiteX3" fmla="*/ 3895612 w 4419600"/>
              <a:gd name="connsiteY3" fmla="*/ 4343400 h 4343400"/>
              <a:gd name="connsiteX4" fmla="*/ 0 w 4419600"/>
              <a:gd name="connsiteY4" fmla="*/ 4343400 h 4343400"/>
              <a:gd name="connsiteX5" fmla="*/ 523988 w 4419600"/>
              <a:gd name="connsiteY5" fmla="*/ 2171700 h 4343400"/>
              <a:gd name="connsiteX6" fmla="*/ 0 w 4419600"/>
              <a:gd name="connsiteY6" fmla="*/ 0 h 4343400"/>
              <a:gd name="connsiteX0" fmla="*/ 0 w 3895612"/>
              <a:gd name="connsiteY0" fmla="*/ 0 h 4343400"/>
              <a:gd name="connsiteX1" fmla="*/ 3895612 w 3895612"/>
              <a:gd name="connsiteY1" fmla="*/ 0 h 4343400"/>
              <a:gd name="connsiteX2" fmla="*/ 3895612 w 3895612"/>
              <a:gd name="connsiteY2" fmla="*/ 4343400 h 4343400"/>
              <a:gd name="connsiteX3" fmla="*/ 0 w 3895612"/>
              <a:gd name="connsiteY3" fmla="*/ 4343400 h 4343400"/>
              <a:gd name="connsiteX4" fmla="*/ 523988 w 3895612"/>
              <a:gd name="connsiteY4" fmla="*/ 2171700 h 4343400"/>
              <a:gd name="connsiteX5" fmla="*/ 0 w 3895612"/>
              <a:gd name="connsiteY5" fmla="*/ 0 h 434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95612" h="4343400">
                <a:moveTo>
                  <a:pt x="0" y="0"/>
                </a:moveTo>
                <a:lnTo>
                  <a:pt x="3895612" y="0"/>
                </a:lnTo>
                <a:lnTo>
                  <a:pt x="3895612" y="4343400"/>
                </a:lnTo>
                <a:lnTo>
                  <a:pt x="0" y="4343400"/>
                </a:lnTo>
                <a:lnTo>
                  <a:pt x="523988" y="21717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FFC000"/>
              </a:gs>
              <a:gs pos="43000">
                <a:srgbClr val="FFE79B"/>
              </a:gs>
              <a:gs pos="93000">
                <a:srgbClr val="FFF4D1"/>
              </a:gs>
              <a:gs pos="100000">
                <a:srgbClr val="FFF7DD"/>
              </a:gs>
            </a:gsLst>
          </a:gradFill>
          <a:ln>
            <a:solidFill>
              <a:srgbClr val="FFC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625475" indent="0">
              <a:spcBef>
                <a:spcPts val="1200"/>
              </a:spcBef>
              <a:defRPr sz="2000"/>
            </a:lvl1pPr>
            <a:lvl2pPr marL="1082675" indent="-246063">
              <a:defRPr sz="1600"/>
            </a:lvl2pPr>
            <a:lvl3pPr marL="1312863" indent="-246063">
              <a:defRPr sz="1600"/>
            </a:lvl3pPr>
            <a:lvl4pPr marL="1485900" indent="-209550">
              <a:defRPr sz="1400"/>
            </a:lvl4pPr>
            <a:lvl5pPr marL="1654175" indent="-2095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Slide Number Placeholder 17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74593-05F8-4222-8CB8-344C13C362CA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6747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7776-795F-40A4-A62B-1151F93BC5E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D1D7-6F46-448F-BF52-27CB9187CFC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0532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7776-795F-40A4-A62B-1151F93BC5E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D1D7-6F46-448F-BF52-27CB9187CFC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682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7776-795F-40A4-A62B-1151F93BC5E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D1D7-6F46-448F-BF52-27CB9187CFC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930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7776-795F-40A4-A62B-1151F93BC5E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D1D7-6F46-448F-BF52-27CB9187CFC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94341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7776-795F-40A4-A62B-1151F93BC5E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D1D7-6F46-448F-BF52-27CB9187CFC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247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7776-795F-40A4-A62B-1151F93BC5E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D1D7-6F46-448F-BF52-27CB9187CFC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0123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7776-795F-40A4-A62B-1151F93BC5E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D1D7-6F46-448F-BF52-27CB9187CFC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11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7776-795F-40A4-A62B-1151F93BC5E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D1D7-6F46-448F-BF52-27CB9187CFC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9218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7776-795F-40A4-A62B-1151F93BC5E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D1D7-6F46-448F-BF52-27CB9187CFC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09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7776-795F-40A4-A62B-1151F93BC5E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3D1D7-6F46-448F-BF52-27CB9187CFC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50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CC3660-58D6-437D-A7BB-1FCE09C2B467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218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7013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7013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613" y="3938588"/>
            <a:ext cx="4038600" cy="21859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BA33E-5F4F-0449-92E0-8E0FAB57BA03}" type="slidenum">
              <a:rPr lang="en-US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768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20875"/>
            <a:ext cx="7772400" cy="188912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7824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C2C6786B-3EDA-4AEC-A4B6-050BCB19B167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4904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83002-77EC-4BCA-898B-7398DF0ABBDA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8968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1616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764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1616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DB57D-D2E2-4B05-B64F-3C7252F37D38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156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713B1-AA05-4D48-ACD6-30F6AE44FE62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159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60E34-0727-4AC1-BC79-F48F6F1EA447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52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3053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600200"/>
            <a:ext cx="43053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A5110-6F22-4E0B-BD37-96BC2817CFD6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556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2000" y="1600200"/>
            <a:ext cx="7696200" cy="1066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62000" y="2819400"/>
            <a:ext cx="38100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724400" y="2819400"/>
            <a:ext cx="37338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62000" y="5715000"/>
            <a:ext cx="7696200" cy="53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02BAF-6D5F-4166-A027-D3447C1E6505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9977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20875"/>
            <a:ext cx="7772400" cy="188912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734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038600" cy="51357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5135725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A7D3B-C2DE-477E-8A4A-B0E2ED8F890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99640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C2C6786B-3EDA-4AEC-A4B6-050BCB19B167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320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83002-77EC-4BCA-898B-7398DF0ABBDA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7473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1616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764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1616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DB57D-D2E2-4B05-B64F-3C7252F37D38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461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713B1-AA05-4D48-ACD6-30F6AE44FE62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458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60E34-0727-4AC1-BC79-F48F6F1EA447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5156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3053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6300" y="1600200"/>
            <a:ext cx="43053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A5110-6F22-4E0B-BD37-96BC2817CFD6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8373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762000" y="1600200"/>
            <a:ext cx="7696200" cy="1066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62000" y="2819400"/>
            <a:ext cx="38100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724400" y="2819400"/>
            <a:ext cx="3733800" cy="2895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762000" y="5715000"/>
            <a:ext cx="7696200" cy="53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02BAF-6D5F-4166-A027-D3447C1E6505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438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ctrTitle"/>
          </p:nvPr>
        </p:nvSpPr>
        <p:spPr>
          <a:xfrm>
            <a:off x="685800" y="1920875"/>
            <a:ext cx="7772400" cy="1889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556782" y="6333133"/>
            <a:ext cx="548699" cy="524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</a:lstStyle>
          <a:p>
            <a:pPr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874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1447800" y="228600"/>
            <a:ext cx="61721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7772400" cy="441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101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ftr" idx="11"/>
          </p:nvPr>
        </p:nvSpPr>
        <p:spPr>
          <a:xfrm>
            <a:off x="685800" y="6248400"/>
            <a:ext cx="6400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70866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rtl val="0"/>
              </a:defRPr>
            </a:lvl1pPr>
          </a:lstStyle>
          <a:p>
            <a:pPr>
              <a:buClr>
                <a:srgbClr val="000000"/>
              </a:buClr>
              <a:buSzPct val="25000"/>
              <a:buFont typeface="Arial Narrow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buSzPct val="25000"/>
                <a:buFont typeface="Arial Narrow"/>
                <a:buNone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577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1447800" y="228600"/>
            <a:ext cx="61721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685800" y="6248400"/>
            <a:ext cx="6400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70866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 baseline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rtl val="0"/>
              </a:defRPr>
            </a:lvl1pPr>
          </a:lstStyle>
          <a:p>
            <a:pPr>
              <a:buClr>
                <a:srgbClr val="000000"/>
              </a:buClr>
              <a:buSzPct val="25000"/>
              <a:buFont typeface="Arial Narrow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buSzPct val="25000"/>
                <a:buFont typeface="Arial Narrow"/>
                <a:buNone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723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62291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066800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52600"/>
            <a:ext cx="4040188" cy="4607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52600"/>
            <a:ext cx="4041775" cy="4607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A2477-2CCD-40CB-B8C3-28F011E84385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89715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1447800" y="228600"/>
            <a:ext cx="61721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3809998" cy="441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48200" y="1676400"/>
            <a:ext cx="3809998" cy="441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685800" y="6248400"/>
            <a:ext cx="6400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70866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 baseline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rtl val="0"/>
              </a:defRPr>
            </a:lvl1pPr>
          </a:lstStyle>
          <a:p>
            <a:pPr>
              <a:buClr>
                <a:srgbClr val="000000"/>
              </a:buClr>
              <a:buSzPct val="25000"/>
              <a:buFont typeface="Arial Narrow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buSzPct val="25000"/>
                <a:buFont typeface="Arial Narrow"/>
                <a:buNone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266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57200" y="1676400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2"/>
          </p:nvPr>
        </p:nvSpPr>
        <p:spPr>
          <a:xfrm>
            <a:off x="457200" y="2316158"/>
            <a:ext cx="4040187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3"/>
          </p:nvPr>
        </p:nvSpPr>
        <p:spPr>
          <a:xfrm>
            <a:off x="4645025" y="1676400"/>
            <a:ext cx="404177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4"/>
          </p:nvPr>
        </p:nvSpPr>
        <p:spPr>
          <a:xfrm>
            <a:off x="4645025" y="2316158"/>
            <a:ext cx="4041772" cy="39512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1447800" y="228600"/>
            <a:ext cx="61721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685800" y="6248400"/>
            <a:ext cx="6400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70866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 baseline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rtl val="0"/>
              </a:defRPr>
            </a:lvl1pPr>
          </a:lstStyle>
          <a:p>
            <a:pPr>
              <a:buClr>
                <a:srgbClr val="000000"/>
              </a:buClr>
              <a:buSzPct val="25000"/>
              <a:buFont typeface="Arial Narrow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buSzPct val="25000"/>
                <a:buFont typeface="Arial Narrow"/>
                <a:buNone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4592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and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228600" y="1600200"/>
            <a:ext cx="4305299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101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686300" y="1600200"/>
            <a:ext cx="4305299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101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1447800" y="228600"/>
            <a:ext cx="61721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685800" y="6248400"/>
            <a:ext cx="6400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70866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 baseline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rtl val="0"/>
              </a:defRPr>
            </a:lvl1pPr>
          </a:lstStyle>
          <a:p>
            <a:pPr>
              <a:buClr>
                <a:srgbClr val="000000"/>
              </a:buClr>
              <a:buSzPct val="25000"/>
              <a:buFont typeface="Arial Narrow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buSzPct val="25000"/>
                <a:buFont typeface="Arial Narrow"/>
                <a:buNone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684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with two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1447800" y="228600"/>
            <a:ext cx="61721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762000" y="1600200"/>
            <a:ext cx="7696198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101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762000" y="2819400"/>
            <a:ext cx="3809998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101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3"/>
          </p:nvPr>
        </p:nvSpPr>
        <p:spPr>
          <a:xfrm>
            <a:off x="4724400" y="2819400"/>
            <a:ext cx="3733800" cy="289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101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indent="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indent="1651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4"/>
          </p:nvPr>
        </p:nvSpPr>
        <p:spPr>
          <a:xfrm>
            <a:off x="762000" y="5715000"/>
            <a:ext cx="7696198" cy="533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685800" y="6248400"/>
            <a:ext cx="6400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70866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 baseline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rtl val="0"/>
              </a:defRPr>
            </a:lvl1pPr>
          </a:lstStyle>
          <a:p>
            <a:pPr>
              <a:buClr>
                <a:srgbClr val="000000"/>
              </a:buClr>
              <a:buSzPct val="25000"/>
              <a:buFont typeface="Arial Narrow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buSzPct val="25000"/>
                <a:buFont typeface="Arial Narrow"/>
                <a:buNone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98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086A3-CB10-4B37-8E85-AE08F022936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913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Relationship Id="rId30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3.png"/><Relationship Id="rId30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6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7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7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990600"/>
          </a:xfrm>
          <a:prstGeom prst="rect">
            <a:avLst/>
          </a:prstGeom>
        </p:spPr>
        <p:txBody>
          <a:bodyPr vert="horz" lIns="91440" tIns="91440" rIns="0" bIns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Times New Roman" pitchFamily="18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0" y="6491288"/>
            <a:ext cx="5334000" cy="365125"/>
          </a:xfrm>
          <a:prstGeom prst="rect">
            <a:avLst/>
          </a:prstGeom>
        </p:spPr>
        <p:txBody>
          <a:bodyPr vert="horz" lIns="54864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Times New Roman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382000" y="6491288"/>
            <a:ext cx="762000" cy="365125"/>
          </a:xfrm>
          <a:prstGeom prst="rect">
            <a:avLst/>
          </a:prstGeom>
        </p:spPr>
        <p:txBody>
          <a:bodyPr vert="horz" lIns="0" tIns="0" rIns="27432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07497D-0348-47EA-B767-568C640F5466}" type="slidenum">
              <a:rPr lang="en-US">
                <a:solidFill>
                  <a:srgbClr val="04617B">
                    <a:shade val="90000"/>
                  </a:srgbClr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cs typeface="Times New Roman" pitchFamily="18" charset="0"/>
            </a:endParaRPr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>
                <a:solidFill>
                  <a:prstClr val="black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>
                <a:solidFill>
                  <a:prstClr val="black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</p:grpSp>
      <p:pic>
        <p:nvPicPr>
          <p:cNvPr id="2058" name="Picture 12" descr="doc_logo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6200" y="155575"/>
            <a:ext cx="37623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8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77838" y="152400"/>
            <a:ext cx="379412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 rot="18900000">
            <a:off x="6248400" y="5105400"/>
            <a:ext cx="2895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DDDDDD"/>
                </a:solidFill>
                <a:latin typeface="Arial" pitchFamily="34" charset="0"/>
                <a:cs typeface="Times New Roman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051218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</p:sldLayoutIdLst>
  <p:transition spd="slow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83763"/>
          </a:solidFill>
          <a:effectLst>
            <a:glow rad="101600">
              <a:schemeClr val="bg1">
                <a:alpha val="60000"/>
              </a:schemeClr>
            </a:glo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83763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83763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83763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83763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83763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83763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83763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83763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5000"/>
        <a:buBlip>
          <a:blip r:embed="rId28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70000"/>
        <a:buBlip>
          <a:blip r:embed="rId29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0"/>
        </a:spcBef>
        <a:spcAft>
          <a:spcPct val="0"/>
        </a:spcAft>
        <a:buClr>
          <a:srgbClr val="0BD0D9"/>
        </a:buClr>
        <a:buSzPct val="65000"/>
        <a:buBlip>
          <a:blip r:embed="rId30"/>
        </a:buBlip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0"/>
        </a:spcBef>
        <a:spcAft>
          <a:spcPct val="0"/>
        </a:spcAft>
        <a:buClr>
          <a:srgbClr val="10CF9B"/>
        </a:buClr>
        <a:buSzPct val="65000"/>
        <a:buBlip>
          <a:blip r:embed="rId30"/>
        </a:buBlip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990600"/>
          </a:xfrm>
          <a:prstGeom prst="rect">
            <a:avLst/>
          </a:prstGeom>
        </p:spPr>
        <p:txBody>
          <a:bodyPr vert="horz" lIns="91440" tIns="91440" rIns="0" bIns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5791200" y="6492875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Times New Roman" pitchFamily="18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0" y="6491288"/>
            <a:ext cx="5334000" cy="365125"/>
          </a:xfrm>
          <a:prstGeom prst="rect">
            <a:avLst/>
          </a:prstGeom>
        </p:spPr>
        <p:txBody>
          <a:bodyPr vert="horz" lIns="54864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cs typeface="Times New Roman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382000" y="6491288"/>
            <a:ext cx="762000" cy="365125"/>
          </a:xfrm>
          <a:prstGeom prst="rect">
            <a:avLst/>
          </a:prstGeom>
        </p:spPr>
        <p:txBody>
          <a:bodyPr vert="horz" lIns="0" tIns="0" rIns="27432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07497D-0348-47EA-B767-568C640F5466}" type="slidenum">
              <a:rPr lang="en-US">
                <a:solidFill>
                  <a:srgbClr val="04617B">
                    <a:shade val="90000"/>
                  </a:srgbClr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4617B">
                  <a:shade val="90000"/>
                </a:srgbClr>
              </a:solidFill>
              <a:cs typeface="Times New Roman" pitchFamily="18" charset="0"/>
            </a:endParaRPr>
          </a:p>
        </p:txBody>
      </p:sp>
      <p:grpSp>
        <p:nvGrpSpPr>
          <p:cNvPr id="2057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>
                <a:solidFill>
                  <a:prstClr val="black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>
                <a:solidFill>
                  <a:prstClr val="black"/>
                </a:solidFill>
                <a:latin typeface="Arial" pitchFamily="34" charset="0"/>
                <a:cs typeface="Times New Roman" pitchFamily="18" charset="0"/>
              </a:endParaRPr>
            </a:p>
          </p:txBody>
        </p:sp>
      </p:grpSp>
      <p:pic>
        <p:nvPicPr>
          <p:cNvPr id="2058" name="Picture 12" descr="doc_logo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76200" y="155575"/>
            <a:ext cx="376238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8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77838" y="152400"/>
            <a:ext cx="379412" cy="381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 rot="18900000">
            <a:off x="6248400" y="5105400"/>
            <a:ext cx="2895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DDDDDD"/>
                </a:solidFill>
                <a:latin typeface="Arial" pitchFamily="34" charset="0"/>
                <a:cs typeface="Times New Roman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39099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</p:sldLayoutIdLst>
  <p:transition spd="slow">
    <p:fade/>
  </p:transition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83763"/>
          </a:solidFill>
          <a:effectLst>
            <a:glow rad="101600">
              <a:schemeClr val="bg1">
                <a:alpha val="60000"/>
              </a:schemeClr>
            </a:glo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83763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83763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83763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rgbClr val="083763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83763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83763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83763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83763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0"/>
        </a:spcBef>
        <a:spcAft>
          <a:spcPct val="0"/>
        </a:spcAft>
        <a:buClr>
          <a:schemeClr val="accent1"/>
        </a:buClr>
        <a:buSzPct val="85000"/>
        <a:buBlip>
          <a:blip r:embed="rId28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SzPct val="70000"/>
        <a:buBlip>
          <a:blip r:embed="rId29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0"/>
        </a:spcBef>
        <a:spcAft>
          <a:spcPct val="0"/>
        </a:spcAft>
        <a:buClr>
          <a:srgbClr val="0BD0D9"/>
        </a:buClr>
        <a:buSzPct val="65000"/>
        <a:buBlip>
          <a:blip r:embed="rId30"/>
        </a:buBlip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0"/>
        </a:spcBef>
        <a:spcAft>
          <a:spcPct val="0"/>
        </a:spcAft>
        <a:buClr>
          <a:srgbClr val="10CF9B"/>
        </a:buClr>
        <a:buSzPct val="65000"/>
        <a:buBlip>
          <a:blip r:embed="rId30"/>
        </a:buBlip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87776-795F-40A4-A62B-1151F93BC5E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4/27/2015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3D1D7-6F46-448F-BF52-27CB9187CFC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229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17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2484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latin typeface="Arial Narrow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005C1E5-90B1-476E-9C3C-50AC2750BB7F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charset="0"/>
            </a:endParaRPr>
          </a:p>
        </p:txBody>
      </p:sp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39063" y="228600"/>
            <a:ext cx="1201737" cy="1201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32" name="Picture 12" descr="doc_logo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" y="228600"/>
            <a:ext cx="12192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703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17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5800" y="6248400"/>
            <a:ext cx="640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latin typeface="Arial Narrow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1000" b="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005C1E5-90B1-476E-9C3C-50AC2750BB7F}" type="slidenum">
              <a:rPr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dirty="0">
              <a:solidFill>
                <a:prstClr val="black"/>
              </a:solidFill>
              <a:latin typeface="Times New Roman" charset="0"/>
            </a:endParaRPr>
          </a:p>
        </p:txBody>
      </p:sp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39063" y="228600"/>
            <a:ext cx="1201737" cy="12017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32" name="Picture 12" descr="doc_logo"/>
          <p:cNvPicPr>
            <a:picLocks noChangeAspect="1" noChangeArrowheads="1"/>
          </p:cNvPicPr>
          <p:nvPr userDrawn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8600" y="228600"/>
            <a:ext cx="12192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5556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1447800" y="228600"/>
            <a:ext cx="6172199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l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l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l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l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7772400" cy="441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1016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742950" marR="0" indent="1333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2pPr>
            <a:lvl3pPr marL="1143000" marR="0" indent="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–"/>
              <a:defRPr/>
            </a:lvl4pPr>
            <a:lvl5pPr marL="2057400" marR="0" indent="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5pPr>
            <a:lvl6pPr marL="2514600" marR="0" indent="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6pPr>
            <a:lvl7pPr marL="2971800" marR="0" indent="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7pPr>
            <a:lvl8pPr marL="3429000" marR="0" indent="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8pPr>
            <a:lvl9pPr marL="3886200" marR="0" indent="1651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»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ftr" idx="11"/>
          </p:nvPr>
        </p:nvSpPr>
        <p:spPr>
          <a:xfrm>
            <a:off x="685800" y="6248400"/>
            <a:ext cx="6400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 sz="1400" kern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70866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 baseline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rtl val="0"/>
              </a:defRPr>
            </a:lvl1pPr>
          </a:lstStyle>
          <a:p>
            <a:pPr>
              <a:buClr>
                <a:srgbClr val="000000"/>
              </a:buClr>
              <a:buSzPct val="25000"/>
              <a:buFont typeface="Arial Narrow"/>
              <a:buNone/>
            </a:pPr>
            <a:fld id="{00000000-1234-1234-1234-123412341234}" type="slidenum">
              <a:rPr lang="en-US" kern="0">
                <a:solidFill>
                  <a:srgbClr val="000000"/>
                </a:solidFill>
              </a:rPr>
              <a:pPr>
                <a:buClr>
                  <a:srgbClr val="000000"/>
                </a:buClr>
                <a:buSzPct val="25000"/>
                <a:buFont typeface="Arial Narrow"/>
                <a:buNone/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  <p:cxnSp>
        <p:nvCxnSpPr>
          <p:cNvPr id="13" name="Shape 13"/>
          <p:cNvCxnSpPr/>
          <p:nvPr/>
        </p:nvCxnSpPr>
        <p:spPr>
          <a:xfrm>
            <a:off x="228600" y="1524000"/>
            <a:ext cx="8686800" cy="0"/>
          </a:xfrm>
          <a:prstGeom prst="straightConnector1">
            <a:avLst/>
          </a:prstGeom>
          <a:noFill/>
          <a:ln w="57150" cap="flat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" name="Shape 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39063" y="228600"/>
            <a:ext cx="1201737" cy="1201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8600" y="228600"/>
            <a:ext cx="1219199" cy="121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3049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</p:sldLayoutIdLst>
  <p:hf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18288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000" dirty="0" smtClean="0">
                <a:solidFill>
                  <a:schemeClr val="tx1"/>
                </a:solidFill>
              </a:rPr>
              <a:t>The NOAA Unmanned Aircraft Systems (UAS) Program:</a:t>
            </a:r>
            <a:br>
              <a:rPr lang="en-US" sz="4000" dirty="0" smtClean="0">
                <a:solidFill>
                  <a:schemeClr val="tx1"/>
                </a:solidFill>
              </a:rPr>
            </a:br>
            <a:r>
              <a:rPr lang="en-US" sz="4000" dirty="0" smtClean="0">
                <a:solidFill>
                  <a:schemeClr val="tx1"/>
                </a:solidFill>
              </a:rPr>
              <a:t>Status and Activities </a:t>
            </a:r>
            <a:endParaRPr lang="en-US" sz="4000" i="1" dirty="0">
              <a:solidFill>
                <a:schemeClr val="tx1"/>
              </a:solidFill>
            </a:endParaRPr>
          </a:p>
        </p:txBody>
      </p:sp>
      <p:sp>
        <p:nvSpPr>
          <p:cNvPr id="11267" name="Subtitle 2"/>
          <p:cNvSpPr>
            <a:spLocks noGrp="1"/>
          </p:cNvSpPr>
          <p:nvPr>
            <p:ph type="subTitle" idx="1"/>
          </p:nvPr>
        </p:nvSpPr>
        <p:spPr>
          <a:xfrm>
            <a:off x="0" y="3228975"/>
            <a:ext cx="9144000" cy="2402568"/>
          </a:xfrm>
        </p:spPr>
        <p:txBody>
          <a:bodyPr/>
          <a:lstStyle/>
          <a:p>
            <a:pPr marR="0"/>
            <a:endParaRPr lang="en-US" b="1" dirty="0" smtClean="0">
              <a:latin typeface="Arial Black" pitchFamily="34" charset="0"/>
            </a:endParaRPr>
          </a:p>
          <a:p>
            <a:pPr marR="0"/>
            <a:endParaRPr lang="en-US" b="1" dirty="0" smtClean="0">
              <a:latin typeface="Arial Black" pitchFamily="34" charset="0"/>
            </a:endParaRPr>
          </a:p>
          <a:p>
            <a:pPr marR="0" algn="ctr"/>
            <a:r>
              <a:rPr lang="en-US" sz="3200" b="1" dirty="0" smtClean="0"/>
              <a:t>Gary Wick</a:t>
            </a:r>
          </a:p>
          <a:p>
            <a:pPr marR="0" algn="ctr"/>
            <a:r>
              <a:rPr lang="en-US" sz="3200" b="1" dirty="0" smtClean="0"/>
              <a:t>Robbie Hood, Program Director</a:t>
            </a:r>
          </a:p>
          <a:p>
            <a:pPr marR="0" algn="ctr"/>
            <a:endParaRPr lang="en-US" sz="3200" b="1" dirty="0" smtClean="0"/>
          </a:p>
          <a:p>
            <a:pPr marR="0" algn="ctr"/>
            <a:endParaRPr lang="en-US" sz="2800" b="1" dirty="0" smtClean="0"/>
          </a:p>
          <a:p>
            <a:pPr marR="0"/>
            <a:endParaRPr lang="en-US" b="1" dirty="0" smtClean="0">
              <a:latin typeface="Arial Black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8872"/>
            <a:ext cx="9148745" cy="673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00200" y="391180"/>
            <a:ext cx="7402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The NOAA </a:t>
            </a:r>
            <a:r>
              <a:rPr lang="en-US" sz="2800" b="1" dirty="0">
                <a:solidFill>
                  <a:prstClr val="white"/>
                </a:solidFill>
              </a:rPr>
              <a:t>Unmanned Aircraft Systems </a:t>
            </a:r>
            <a:r>
              <a:rPr lang="en-US" sz="2800" b="1" dirty="0" smtClean="0">
                <a:solidFill>
                  <a:prstClr val="white"/>
                </a:solidFill>
              </a:rPr>
              <a:t>Program:</a:t>
            </a:r>
          </a:p>
          <a:p>
            <a:pPr algn="ctr"/>
            <a:r>
              <a:rPr lang="en-US" sz="2800" b="1" dirty="0" smtClean="0">
                <a:solidFill>
                  <a:prstClr val="white"/>
                </a:solidFill>
              </a:rPr>
              <a:t>High-Impact Weather Activities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52400" y="6019800"/>
            <a:ext cx="6553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Gary A. Wick and Robbie E. Hood</a:t>
            </a:r>
            <a:br>
              <a:rPr lang="en-US" sz="1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</a:br>
            <a:r>
              <a:rPr lang="en-US" sz="1800" b="1" spc="50" dirty="0">
                <a:ln w="13500">
                  <a:solidFill>
                    <a:srgbClr val="4F81BD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4F81BD">
                    <a:tint val="3000"/>
                    <a:alpha val="95000"/>
                  </a:srgb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Arial"/>
              </a:rPr>
              <a:t>NOAA UAS Program</a:t>
            </a:r>
            <a:endParaRPr lang="en-US" sz="1400" b="1" spc="50" dirty="0">
              <a:ln w="13500">
                <a:solidFill>
                  <a:srgbClr val="4F81BD">
                    <a:shade val="2500"/>
                    <a:alpha val="6500"/>
                  </a:srgbClr>
                </a:solidFill>
                <a:prstDash val="solid"/>
              </a:ln>
              <a:solidFill>
                <a:srgbClr val="4F81BD">
                  <a:tint val="3000"/>
                  <a:alpha val="95000"/>
                </a:srgb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Arial"/>
              <a:cs typeface="Arial"/>
            </a:endParaRPr>
          </a:p>
        </p:txBody>
      </p:sp>
      <p:pic>
        <p:nvPicPr>
          <p:cNvPr id="15" name="Picture 12" descr="DoC-Logo-Color cop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207746" y="5486400"/>
            <a:ext cx="729556" cy="72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4" descr="NOAA-logo-for-PPT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49004" y="4619660"/>
            <a:ext cx="749802" cy="75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95946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HS3 Global Hawk Planned Payloads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FC1FB-4482-471A-A09B-D9D47C29649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" name="Picture 6" descr="\\DFRCFS01\dfratell$\My Documents\3 - My Graphics\1- NASA related\Global Hawk - Mission Related\HS3 related\HS3 2012-13 Inst. Config Overview v1.jpg"/>
          <p:cNvPicPr>
            <a:picLocks noChangeAspect="1" noChangeArrowheads="1"/>
          </p:cNvPicPr>
          <p:nvPr/>
        </p:nvPicPr>
        <p:blipFill>
          <a:blip r:embed="rId2"/>
          <a:srcRect t="49456"/>
          <a:stretch>
            <a:fillRect/>
          </a:stretch>
        </p:blipFill>
        <p:spPr bwMode="auto">
          <a:xfrm>
            <a:off x="1296088" y="3851847"/>
            <a:ext cx="6551825" cy="2625153"/>
          </a:xfrm>
          <a:prstGeom prst="rect">
            <a:avLst/>
          </a:prstGeom>
          <a:noFill/>
        </p:spPr>
      </p:pic>
      <p:pic>
        <p:nvPicPr>
          <p:cNvPr id="8" name="Picture 7" descr="\\DFRCFS01\dfratell$\My Documents\3 - My Graphics\1- NASA related\Global Hawk - Mission Related\HS3 related\HS3 2011 Inst. Config Overview v1.jpg"/>
          <p:cNvPicPr>
            <a:picLocks noChangeAspect="1" noChangeArrowheads="1"/>
          </p:cNvPicPr>
          <p:nvPr/>
        </p:nvPicPr>
        <p:blipFill>
          <a:blip r:embed="rId3"/>
          <a:srcRect b="48593"/>
          <a:stretch>
            <a:fillRect/>
          </a:stretch>
        </p:blipFill>
        <p:spPr bwMode="auto">
          <a:xfrm>
            <a:off x="1304589" y="1192111"/>
            <a:ext cx="6543324" cy="261788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28600" y="6443246"/>
            <a:ext cx="3886200" cy="338554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Graphics courtesy Scott Braun, NASA</a:t>
            </a:r>
          </a:p>
        </p:txBody>
      </p:sp>
    </p:spTree>
    <p:extLst>
      <p:ext uri="{BB962C8B-B14F-4D97-AF65-F5344CB8AC3E}">
        <p14:creationId xmlns:p14="http://schemas.microsoft.com/office/powerpoint/2010/main" val="1212249191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Global Hawk Sampling of Edouard (2014)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FC1FB-4482-471A-A09B-D9D47C29649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11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5450359" y="1816442"/>
            <a:ext cx="3573163" cy="4806779"/>
          </a:xfrm>
        </p:spPr>
        <p:txBody>
          <a:bodyPr/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 smtClean="0"/>
              <a:t>282 total </a:t>
            </a:r>
            <a:r>
              <a:rPr lang="en-US" sz="1800" dirty="0" err="1" smtClean="0"/>
              <a:t>dropsondes</a:t>
            </a:r>
            <a:r>
              <a:rPr lang="en-US" sz="1800" dirty="0" smtClean="0"/>
              <a:t> deployed during more than 58 hours around storm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 smtClean="0"/>
              <a:t>Multiple drops into eye and eye wall from Global Hawk altitude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 smtClean="0"/>
              <a:t>Data </a:t>
            </a:r>
            <a:r>
              <a:rPr lang="en-US" sz="1800" dirty="0" smtClean="0"/>
              <a:t>suggesting rapid intensification on 15 September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 smtClean="0"/>
              <a:t>Novel observations documenting storm decay over colder waters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 smtClean="0"/>
              <a:t>Data processed in real time and, transmitted to NWS gateway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800" dirty="0" smtClean="0"/>
              <a:t>Observations will facilitate forecast impact studies with multiple numerical models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0768" y="1047690"/>
            <a:ext cx="79948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Four flights sampled the complete life cycle of </a:t>
            </a:r>
            <a:r>
              <a:rPr lang="en-US" sz="2000" dirty="0" smtClean="0"/>
              <a:t>Edouard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9003" t="15239" r="19022" b="4928"/>
          <a:stretch/>
        </p:blipFill>
        <p:spPr>
          <a:xfrm>
            <a:off x="203817" y="2026057"/>
            <a:ext cx="2756505" cy="2646224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 rotWithShape="1">
          <a:blip r:embed="rId3"/>
          <a:srcRect l="29834" t="22610" r="34823" b="11913"/>
          <a:stretch/>
        </p:blipFill>
        <p:spPr>
          <a:xfrm>
            <a:off x="3120369" y="2025768"/>
            <a:ext cx="2100649" cy="2432340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 rotWithShape="1">
          <a:blip r:embed="rId4"/>
          <a:srcRect l="49168" t="30448" r="2391" b="8879"/>
          <a:stretch/>
        </p:blipFill>
        <p:spPr>
          <a:xfrm>
            <a:off x="2487826" y="4481385"/>
            <a:ext cx="2879125" cy="21787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102" y="1752942"/>
            <a:ext cx="2851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11 September, Tropical Storm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120369" y="1752942"/>
            <a:ext cx="2100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14 September, Category 1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2940563" y="4443054"/>
            <a:ext cx="2100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16 September, Category 3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42521" t="19741" r="5983" b="12337"/>
          <a:stretch/>
        </p:blipFill>
        <p:spPr>
          <a:xfrm>
            <a:off x="202187" y="4595898"/>
            <a:ext cx="2188412" cy="191589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7473" y="6469332"/>
            <a:ext cx="2100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18 September, Decay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2268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838200"/>
          </a:xfrm>
        </p:spPr>
        <p:txBody>
          <a:bodyPr>
            <a:noAutofit/>
          </a:bodyPr>
          <a:lstStyle/>
          <a:p>
            <a:r>
              <a:rPr lang="en-US" dirty="0" smtClean="0"/>
              <a:t>What’s Next?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/>
              <a:t/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FC1FB-4482-471A-A09B-D9D47C29649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84587317"/>
              </p:ext>
            </p:extLst>
          </p:nvPr>
        </p:nvGraphicFramePr>
        <p:xfrm>
          <a:off x="381000" y="1524000"/>
          <a:ext cx="8229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600" y="1066800"/>
            <a:ext cx="861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</a:rPr>
              <a:t>Sensing Hazards with Operational Unmanned Technology (SHOUT)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3797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Guidance on Missions and Payloads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Forecast impact is primary objective</a:t>
            </a:r>
          </a:p>
          <a:p>
            <a:pPr marL="754063" lvl="1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Hurricanes and tropical cyclones</a:t>
            </a:r>
          </a:p>
          <a:p>
            <a:pPr marL="754063" lvl="1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High-impact Pacific weather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Preliminary hurricane data impact study released</a:t>
            </a:r>
          </a:p>
          <a:p>
            <a:pPr marL="7540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Based primarily on data collected in HS3</a:t>
            </a:r>
          </a:p>
          <a:p>
            <a:pPr marL="7540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Initial </a:t>
            </a:r>
            <a:r>
              <a:rPr lang="en-US" dirty="0"/>
              <a:t>results suggest UAS observations can positively impact forecasts and provide critical real-time </a:t>
            </a:r>
            <a:r>
              <a:rPr lang="en-US" dirty="0" smtClean="0"/>
              <a:t>guidance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Payloads evaluated based on potential forecast improvement, satellite-like capabilities, and maturity level</a:t>
            </a:r>
            <a:endParaRPr lang="en-US" dirty="0" smtClean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What about wind </a:t>
            </a:r>
            <a:r>
              <a:rPr lang="en-US" dirty="0" err="1" smtClean="0"/>
              <a:t>lidar</a:t>
            </a:r>
            <a:r>
              <a:rPr lang="en-US" dirty="0" smtClean="0"/>
              <a:t>?</a:t>
            </a:r>
          </a:p>
          <a:p>
            <a:pPr marL="7540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At or near top of wish list, but…</a:t>
            </a:r>
          </a:p>
          <a:p>
            <a:pPr marL="7540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Project risk only supports flying previously integrated instruments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FC1FB-4482-471A-A09B-D9D47C29649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SHOUT 2015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Scientific objective:  Atlantic tropical cyclones</a:t>
            </a:r>
          </a:p>
          <a:p>
            <a:pPr marL="7540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Focus on improvement of storm forecasts of track and intensity</a:t>
            </a:r>
          </a:p>
          <a:p>
            <a:pPr marL="7540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Flight plans to optimize forecast impact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Flights from WFF, August-September 2015</a:t>
            </a:r>
          </a:p>
          <a:p>
            <a:pPr marL="7540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5 weeks of science flights</a:t>
            </a:r>
          </a:p>
          <a:p>
            <a:pPr marL="7540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Payloads to include AVAPS, HAMSR, HIWRAP, LIP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Tempo to support 2-3 flights per week </a:t>
            </a:r>
          </a:p>
          <a:p>
            <a:pPr marL="7540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~10 total flights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FC1FB-4482-471A-A09B-D9D47C29649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5" name="Picture 4" descr="Global_Hawk,_NASA's_New_Remote-Controlled_Plane_-_October_200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5" t="19714" r="3942" b="23387"/>
          <a:stretch/>
        </p:blipFill>
        <p:spPr>
          <a:xfrm>
            <a:off x="1326085" y="4648200"/>
            <a:ext cx="3779315" cy="1951067"/>
          </a:xfrm>
          <a:prstGeom prst="rect">
            <a:avLst/>
          </a:prstGeom>
        </p:spPr>
      </p:pic>
      <p:pic>
        <p:nvPicPr>
          <p:cNvPr id="6" name="Picture 5" descr="C:\Users\Philip.Kenul\AppData\Local\Temp\SHOUT_logo_caution_tri_ver4a-1.gif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964" y="4114800"/>
            <a:ext cx="3031036" cy="2460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0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861" y="0"/>
            <a:ext cx="8317139" cy="11430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Example Global Hawk Instrumentation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82600" y="1363458"/>
            <a:ext cx="2415431" cy="393809"/>
          </a:xfrm>
          <a:prstGeom prst="rect">
            <a:avLst/>
          </a:prstGeom>
          <a:noFill/>
        </p:spPr>
        <p:txBody>
          <a:bodyPr wrap="square" lIns="24241" tIns="12120" rIns="24241" bIns="12120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HelveticaNeueLT Pro 85 Hv" pitchFamily="34" charset="0"/>
              </a:rPr>
              <a:t>Airborne Vertical Atmospheric Profiling System (AVAPS)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74307" y="1360938"/>
            <a:ext cx="2120900" cy="763140"/>
          </a:xfrm>
          <a:prstGeom prst="rect">
            <a:avLst/>
          </a:prstGeom>
          <a:noFill/>
        </p:spPr>
        <p:txBody>
          <a:bodyPr wrap="square" lIns="24241" tIns="12120" rIns="24241" bIns="12120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HelveticaNeueLT Pro 85 Hv" pitchFamily="34" charset="0"/>
              </a:rPr>
              <a:t>H</a:t>
            </a:r>
            <a:r>
              <a:rPr lang="en-US" sz="1200" b="1" dirty="0" smtClean="0">
                <a:solidFill>
                  <a:prstClr val="black"/>
                </a:solidFill>
                <a:latin typeface="HelveticaNeueLT Pro 85 Hv" pitchFamily="34" charset="0"/>
              </a:rPr>
              <a:t>igh Altitude Monolithic Microwave Integrated Circuit (MMIC) Sounding Radiometer (HAMSR)</a:t>
            </a:r>
            <a:endParaRPr lang="en-US" sz="1200" b="1" dirty="0">
              <a:solidFill>
                <a:prstClr val="black"/>
              </a:solidFill>
              <a:latin typeface="HelveticaNeueLT Pro 85 Hv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52800" y="3657600"/>
            <a:ext cx="2339094" cy="1717248"/>
          </a:xfrm>
          <a:prstGeom prst="rect">
            <a:avLst/>
          </a:prstGeom>
          <a:noFill/>
        </p:spPr>
        <p:txBody>
          <a:bodyPr wrap="square" lIns="24241" tIns="12120" rIns="24241" bIns="12120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  <a:latin typeface="HelveticaNeueLT Pro 75 Bd" pitchFamily="34" charset="0"/>
                <a:cs typeface="Arial"/>
              </a:rPr>
              <a:t>PI</a:t>
            </a:r>
            <a:r>
              <a:rPr lang="en-US" sz="1100" dirty="0">
                <a:solidFill>
                  <a:prstClr val="black"/>
                </a:solidFill>
                <a:latin typeface="HelveticaNeueLT Pro 75 Bd" pitchFamily="34" charset="0"/>
                <a:cs typeface="Arial"/>
              </a:rPr>
              <a:t>: </a:t>
            </a:r>
            <a:r>
              <a:rPr lang="en-US" sz="1100" dirty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Dr. </a:t>
            </a:r>
            <a:r>
              <a:rPr lang="en-US" sz="1100" dirty="0" smtClean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Bjorn </a:t>
            </a:r>
            <a:r>
              <a:rPr lang="en-US" sz="1100" dirty="0" err="1" smtClean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Lambrigtsen</a:t>
            </a:r>
            <a:r>
              <a:rPr lang="en-US" sz="1100" dirty="0" smtClean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, Jet Propulsion Laboratory</a:t>
            </a:r>
            <a:endParaRPr lang="en-US" sz="1100" dirty="0">
              <a:solidFill>
                <a:prstClr val="black"/>
              </a:solidFill>
              <a:latin typeface="HelveticaNeueLT Pro 55 Roman" pitchFamily="34" charset="0"/>
              <a:cs typeface="Arial"/>
            </a:endParaRPr>
          </a:p>
          <a:p>
            <a:r>
              <a:rPr lang="en-US" sz="1100" b="1" dirty="0">
                <a:solidFill>
                  <a:prstClr val="black"/>
                </a:solidFill>
                <a:latin typeface="HelveticaNeueLT Pro 75 Bd" pitchFamily="34" charset="0"/>
                <a:cs typeface="Arial"/>
              </a:rPr>
              <a:t>Measurements</a:t>
            </a:r>
            <a:r>
              <a:rPr lang="en-US" sz="1100" dirty="0">
                <a:solidFill>
                  <a:prstClr val="black"/>
                </a:solidFill>
                <a:latin typeface="HelveticaNeueLT Pro 75 Bd" pitchFamily="34" charset="0"/>
                <a:cs typeface="Arial"/>
              </a:rPr>
              <a:t>: </a:t>
            </a:r>
            <a:r>
              <a:rPr lang="en-US" sz="1100" dirty="0" smtClean="0">
                <a:solidFill>
                  <a:prstClr val="black"/>
                </a:solidFill>
                <a:latin typeface="HelveticaNeueLT Pro 75 Bd" pitchFamily="34" charset="0"/>
                <a:cs typeface="Arial"/>
              </a:rPr>
              <a:t>Microwave radiometer sounder operating at 25 spectral channels in 3 bands (50-60 GHz, 118 GHz, and 183 GHz): 3-D distribution of temperature, water vapor, and cloud liquid water; </a:t>
            </a:r>
            <a:r>
              <a:rPr lang="en-US" sz="1100" b="1" dirty="0" smtClean="0">
                <a:solidFill>
                  <a:prstClr val="black"/>
                </a:solidFill>
                <a:latin typeface="HelveticaNeueLT Pro 75 Bd" pitchFamily="34" charset="0"/>
                <a:cs typeface="Arial"/>
              </a:rPr>
              <a:t>Resolution</a:t>
            </a:r>
            <a:r>
              <a:rPr lang="en-US" sz="1100" dirty="0" smtClean="0">
                <a:solidFill>
                  <a:prstClr val="black"/>
                </a:solidFill>
                <a:latin typeface="HelveticaNeueLT Pro 75 Bd" pitchFamily="34" charset="0"/>
                <a:cs typeface="Arial"/>
              </a:rPr>
              <a:t>: 2 km vertical, 2 km horizontal (nadir)</a:t>
            </a:r>
            <a:r>
              <a:rPr lang="en-US" sz="1100" dirty="0" smtClean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, 40 km wide swath</a:t>
            </a:r>
            <a:endParaRPr lang="en-US" sz="1100" dirty="0">
              <a:solidFill>
                <a:prstClr val="black"/>
              </a:solidFill>
              <a:latin typeface="HelveticaNeueLT Pro 55 Roman" pitchFamily="34" charset="0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12240" y="1376158"/>
            <a:ext cx="2120900" cy="578474"/>
          </a:xfrm>
          <a:prstGeom prst="rect">
            <a:avLst/>
          </a:prstGeom>
          <a:noFill/>
        </p:spPr>
        <p:txBody>
          <a:bodyPr wrap="square" lIns="24241" tIns="12120" rIns="24241" bIns="12120" rtlCol="0">
            <a:spAutoFit/>
          </a:bodyPr>
          <a:lstStyle/>
          <a:p>
            <a:pPr algn="ctr"/>
            <a:r>
              <a:rPr lang="en-US" sz="1200" b="1" dirty="0" smtClean="0">
                <a:solidFill>
                  <a:prstClr val="black"/>
                </a:solidFill>
                <a:latin typeface="HelveticaNeueLT Pro 85 Hv" pitchFamily="34" charset="0"/>
              </a:rPr>
              <a:t>High-Altitude Imaging Wind and Rain Airborne Profiler (HIWRAP)</a:t>
            </a:r>
            <a:endParaRPr lang="en-US" sz="1200" b="1" dirty="0">
              <a:solidFill>
                <a:prstClr val="black"/>
              </a:solidFill>
              <a:latin typeface="HelveticaNeueLT Pro 85 Hv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32500" y="3543178"/>
            <a:ext cx="2844800" cy="1040139"/>
          </a:xfrm>
          <a:prstGeom prst="rect">
            <a:avLst/>
          </a:prstGeom>
          <a:noFill/>
        </p:spPr>
        <p:txBody>
          <a:bodyPr wrap="square" lIns="24241" tIns="12120" rIns="24241" bIns="12120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  <a:latin typeface="HelveticaNeueLT Pro 75 Bd" pitchFamily="34" charset="0"/>
                <a:cs typeface="Arial"/>
              </a:rPr>
              <a:t>PI</a:t>
            </a:r>
            <a:r>
              <a:rPr lang="en-US" sz="1100" dirty="0">
                <a:solidFill>
                  <a:prstClr val="black"/>
                </a:solidFill>
                <a:latin typeface="HelveticaNeueLT Pro 75 Bd" pitchFamily="34" charset="0"/>
                <a:cs typeface="Arial"/>
              </a:rPr>
              <a:t>: </a:t>
            </a:r>
            <a:r>
              <a:rPr lang="en-US" sz="1100" dirty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Dr. </a:t>
            </a:r>
            <a:r>
              <a:rPr lang="en-US" sz="1100" dirty="0" smtClean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Gerald </a:t>
            </a:r>
            <a:r>
              <a:rPr lang="en-US" sz="1100" dirty="0" err="1" smtClean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Heymsfield</a:t>
            </a:r>
            <a:r>
              <a:rPr lang="en-US" sz="1100" dirty="0" smtClean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, NASA GSFC</a:t>
            </a:r>
            <a:endParaRPr lang="en-US" sz="1100" dirty="0">
              <a:solidFill>
                <a:prstClr val="black"/>
              </a:solidFill>
              <a:latin typeface="HelveticaNeueLT Pro 55 Roman" pitchFamily="34" charset="0"/>
              <a:cs typeface="Arial"/>
            </a:endParaRPr>
          </a:p>
          <a:p>
            <a:r>
              <a:rPr lang="en-US" sz="1100" b="1" dirty="0">
                <a:solidFill>
                  <a:prstClr val="black"/>
                </a:solidFill>
                <a:latin typeface="HelveticaNeueLT Pro 75 Bd" pitchFamily="34" charset="0"/>
                <a:cs typeface="Arial"/>
              </a:rPr>
              <a:t>Measurements</a:t>
            </a:r>
            <a:r>
              <a:rPr lang="en-US" sz="1100" dirty="0">
                <a:solidFill>
                  <a:prstClr val="black"/>
                </a:solidFill>
                <a:latin typeface="HelveticaNeueLT Pro 75 Bd" pitchFamily="34" charset="0"/>
                <a:cs typeface="Arial"/>
              </a:rPr>
              <a:t>: </a:t>
            </a:r>
            <a:r>
              <a:rPr lang="en-US" sz="1100" dirty="0" smtClean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Dual-frequency (</a:t>
            </a:r>
            <a:r>
              <a:rPr lang="en-US" sz="1100" dirty="0" err="1" smtClean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Ka</a:t>
            </a:r>
            <a:r>
              <a:rPr lang="en-US" sz="1100" dirty="0" smtClean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- and Ku-band), dual beam, conical scanning Doppler radar: 3-D winds, ocean vector winds, and precipitation;</a:t>
            </a:r>
          </a:p>
          <a:p>
            <a:r>
              <a:rPr lang="en-US" sz="1100" b="1" dirty="0" smtClean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Resolution</a:t>
            </a:r>
            <a:r>
              <a:rPr lang="en-US" sz="1100" dirty="0" smtClean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: 60 m vertical, 1 km horizontal;</a:t>
            </a:r>
            <a:endParaRPr lang="en-US" sz="1100" dirty="0">
              <a:solidFill>
                <a:prstClr val="black"/>
              </a:solidFill>
              <a:latin typeface="HelveticaNeueLT Pro 55 Roman" pitchFamily="34" charset="0"/>
              <a:cs typeface="Arial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215607" y="1253387"/>
            <a:ext cx="0" cy="5602236"/>
          </a:xfrm>
          <a:prstGeom prst="line">
            <a:avLst/>
          </a:prstGeom>
          <a:ln w="127000" cmpd="tri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834414" y="1208534"/>
            <a:ext cx="0" cy="5647089"/>
          </a:xfrm>
          <a:prstGeom prst="line">
            <a:avLst/>
          </a:prstGeom>
          <a:ln w="127000" cmpd="tri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D20140915_030930_Pskewt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00" t="21032"/>
          <a:stretch/>
        </p:blipFill>
        <p:spPr>
          <a:xfrm>
            <a:off x="381000" y="4712080"/>
            <a:ext cx="2345267" cy="199447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797" y="4644621"/>
            <a:ext cx="902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~80-115 </a:t>
            </a:r>
            <a:r>
              <a:rPr lang="en-US" sz="1100" dirty="0" err="1" smtClean="0"/>
              <a:t>hPa</a:t>
            </a:r>
            <a:endParaRPr lang="en-US" sz="1100" dirty="0"/>
          </a:p>
        </p:txBody>
      </p:sp>
      <p:pic>
        <p:nvPicPr>
          <p:cNvPr id="16" name="Picture 15" descr="Brown_ESTF20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286000"/>
            <a:ext cx="1828800" cy="1215402"/>
          </a:xfrm>
          <a:prstGeom prst="rect">
            <a:avLst/>
          </a:prstGeom>
        </p:spPr>
      </p:pic>
      <p:pic>
        <p:nvPicPr>
          <p:cNvPr id="33" name="Picture 32" descr="Earl_core-fu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684" y="5382890"/>
            <a:ext cx="2298116" cy="1295400"/>
          </a:xfrm>
          <a:prstGeom prst="rect">
            <a:avLst/>
          </a:prstGeom>
        </p:spPr>
      </p:pic>
      <p:pic>
        <p:nvPicPr>
          <p:cNvPr id="34" name="Picture 33" descr="HIWRAP-concep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113" y="4648200"/>
            <a:ext cx="2988487" cy="2057400"/>
          </a:xfrm>
          <a:prstGeom prst="rect">
            <a:avLst/>
          </a:prstGeom>
        </p:spPr>
      </p:pic>
      <p:pic>
        <p:nvPicPr>
          <p:cNvPr id="35" name="Picture 34" descr="473493main_grip-globalhawk2-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981200"/>
            <a:ext cx="1905000" cy="1524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3200" y="4089593"/>
            <a:ext cx="2910807" cy="701585"/>
          </a:xfrm>
          <a:prstGeom prst="rect">
            <a:avLst/>
          </a:prstGeom>
          <a:noFill/>
        </p:spPr>
        <p:txBody>
          <a:bodyPr wrap="square" lIns="24241" tIns="12120" rIns="24241" bIns="12120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  <a:latin typeface="HelveticaNeueLT Pro 75 Bd" pitchFamily="34" charset="0"/>
                <a:cs typeface="Arial"/>
              </a:rPr>
              <a:t>PI: </a:t>
            </a:r>
            <a:r>
              <a:rPr lang="en-US" sz="1100" dirty="0" smtClean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Terry Hock, </a:t>
            </a:r>
            <a:r>
              <a:rPr lang="en-US" sz="1100" dirty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NCAR</a:t>
            </a:r>
          </a:p>
          <a:p>
            <a:r>
              <a:rPr lang="en-US" sz="1100" dirty="0">
                <a:solidFill>
                  <a:prstClr val="black"/>
                </a:solidFill>
                <a:latin typeface="HelveticaNeueLT Pro 75 Bd" pitchFamily="34" charset="0"/>
                <a:cs typeface="Arial"/>
              </a:rPr>
              <a:t>Measurements: </a:t>
            </a:r>
            <a:r>
              <a:rPr lang="en-US" sz="1100" dirty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Temperature, Pressure, wind, humidity vertical profiles; </a:t>
            </a:r>
            <a:r>
              <a:rPr lang="en-US" sz="1100" dirty="0" smtClean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88 </a:t>
            </a:r>
            <a:r>
              <a:rPr lang="en-US" sz="1100" dirty="0" err="1" smtClean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sondes</a:t>
            </a:r>
            <a:r>
              <a:rPr lang="en-US" sz="1100" dirty="0" smtClean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 per </a:t>
            </a:r>
            <a:r>
              <a:rPr lang="en-US" sz="1100" dirty="0">
                <a:solidFill>
                  <a:prstClr val="black"/>
                </a:solidFill>
                <a:latin typeface="HelveticaNeueLT Pro 55 Roman" pitchFamily="34" charset="0"/>
                <a:cs typeface="Arial"/>
              </a:rPr>
              <a:t>flight</a:t>
            </a:r>
          </a:p>
          <a:p>
            <a:endParaRPr lang="en-US" sz="11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20" name="Picture 6" descr="P1010004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5914" y="1790700"/>
            <a:ext cx="713967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VAPS_Transparent.pn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281" y="1765300"/>
            <a:ext cx="1708150" cy="22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1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SHOUT FY16-17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Desire at least one more field campaign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Proposed deployments:</a:t>
            </a:r>
          </a:p>
          <a:p>
            <a:pPr marL="754063" lvl="1" indent="-457200">
              <a:buFont typeface="Arial" panose="020B0604020202020204" pitchFamily="34" charset="0"/>
              <a:buChar char="•"/>
            </a:pPr>
            <a:r>
              <a:rPr lang="en-US" dirty="0"/>
              <a:t>Pacific Winter </a:t>
            </a:r>
            <a:r>
              <a:rPr lang="en-US" dirty="0" smtClean="0"/>
              <a:t>Storms Mar 2016</a:t>
            </a:r>
            <a:endParaRPr lang="en-US" dirty="0" smtClean="0"/>
          </a:p>
          <a:p>
            <a:pPr marL="7540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Arctic/Alaska </a:t>
            </a:r>
            <a:r>
              <a:rPr lang="en-US" dirty="0" smtClean="0"/>
              <a:t>High Impact </a:t>
            </a:r>
            <a:r>
              <a:rPr lang="en-US" dirty="0"/>
              <a:t>Weather </a:t>
            </a:r>
            <a:r>
              <a:rPr lang="en-US" dirty="0" smtClean="0"/>
              <a:t>Sep 2016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Objectives</a:t>
            </a:r>
            <a:r>
              <a:rPr lang="en-US" dirty="0" smtClean="0"/>
              <a:t>:</a:t>
            </a:r>
            <a:endParaRPr lang="en-US" dirty="0"/>
          </a:p>
          <a:p>
            <a:pPr marL="7540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Forecast </a:t>
            </a:r>
            <a:r>
              <a:rPr lang="en-US" dirty="0"/>
              <a:t>improvement for threats such as extreme precipitation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damaging winds</a:t>
            </a:r>
          </a:p>
          <a:p>
            <a:pPr marL="754063" lvl="1" indent="-457200">
              <a:buFont typeface="Arial" panose="020B0604020202020204" pitchFamily="34" charset="0"/>
              <a:buChar char="•"/>
            </a:pPr>
            <a:r>
              <a:rPr lang="en-US" dirty="0"/>
              <a:t>Targeted lead times of 3-7 </a:t>
            </a:r>
            <a:r>
              <a:rPr lang="en-US" dirty="0" smtClean="0"/>
              <a:t>days</a:t>
            </a:r>
          </a:p>
          <a:p>
            <a:pPr marL="754063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One month deployment/10 flights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Instrument change possible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Decision required soon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FC1FB-4482-471A-A09B-D9D47C29649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16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70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490" y="1175656"/>
            <a:ext cx="7609110" cy="5326743"/>
          </a:xfrm>
        </p:spPr>
        <p:txBody>
          <a:bodyPr>
            <a:normAutofit/>
          </a:bodyPr>
          <a:lstStyle/>
          <a:p>
            <a:pPr>
              <a:spcBef>
                <a:spcPts val="900"/>
              </a:spcBef>
              <a:buFont typeface="Arial" pitchFamily="34" charset="0"/>
              <a:buChar char="•"/>
            </a:pPr>
            <a:r>
              <a:rPr lang="en-US" sz="2400" dirty="0" smtClean="0"/>
              <a:t>Initial UAS capabilities demonstrated through multiple missions</a:t>
            </a:r>
          </a:p>
          <a:p>
            <a:pPr>
              <a:spcBef>
                <a:spcPts val="900"/>
              </a:spcBef>
              <a:buFont typeface="Arial" pitchFamily="34" charset="0"/>
              <a:buChar char="•"/>
            </a:pPr>
            <a:r>
              <a:rPr lang="en-US" sz="2400" dirty="0" smtClean="0"/>
              <a:t>Preliminary impact assessment extremely positive</a:t>
            </a:r>
          </a:p>
          <a:p>
            <a:pPr>
              <a:spcBef>
                <a:spcPts val="900"/>
              </a:spcBef>
              <a:buFont typeface="Arial" pitchFamily="34" charset="0"/>
              <a:buChar char="•"/>
            </a:pPr>
            <a:r>
              <a:rPr lang="en-US" sz="2400" dirty="0" smtClean="0"/>
              <a:t>Potential benefits to NOAA include:</a:t>
            </a:r>
          </a:p>
          <a:p>
            <a:pPr lvl="1">
              <a:spcBef>
                <a:spcPts val="900"/>
              </a:spcBef>
              <a:buFont typeface="Arial" pitchFamily="34" charset="0"/>
              <a:buChar char="•"/>
            </a:pPr>
            <a:r>
              <a:rPr lang="en-US" dirty="0" smtClean="0"/>
              <a:t>Extended targeted observations in harsh, remote regions</a:t>
            </a:r>
          </a:p>
          <a:p>
            <a:pPr lvl="1">
              <a:spcBef>
                <a:spcPts val="900"/>
              </a:spcBef>
              <a:buFont typeface="Arial" pitchFamily="34" charset="0"/>
              <a:buChar char="•"/>
            </a:pPr>
            <a:r>
              <a:rPr lang="en-US" dirty="0" smtClean="0"/>
              <a:t>Better </a:t>
            </a:r>
            <a:r>
              <a:rPr lang="en-US" dirty="0"/>
              <a:t>warning capabilities of high impact weather systems as they travel across both ocean and </a:t>
            </a:r>
            <a:r>
              <a:rPr lang="en-US" dirty="0" smtClean="0"/>
              <a:t>land</a:t>
            </a:r>
          </a:p>
          <a:p>
            <a:pPr lvl="1">
              <a:spcBef>
                <a:spcPts val="900"/>
              </a:spcBef>
              <a:buFont typeface="Arial" pitchFamily="34" charset="0"/>
              <a:buChar char="•"/>
            </a:pPr>
            <a:r>
              <a:rPr lang="en-US" dirty="0" smtClean="0"/>
              <a:t>Satellite gap mitigation</a:t>
            </a:r>
          </a:p>
          <a:p>
            <a:pPr>
              <a:spcBef>
                <a:spcPts val="900"/>
              </a:spcBef>
              <a:buFont typeface="Arial" pitchFamily="34" charset="0"/>
              <a:buChar char="•"/>
            </a:pPr>
            <a:r>
              <a:rPr lang="en-US" sz="2400" dirty="0" smtClean="0"/>
              <a:t>Evaluation of utility for operational application underway</a:t>
            </a:r>
            <a:endParaRPr lang="en-US" sz="1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FC1FB-4482-471A-A09B-D9D47C29649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17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3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FC1FB-4482-471A-A09B-D9D47C29649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971674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3" descr="C:\Users\doyle\Desktop\wi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r="20824" b="26636"/>
          <a:stretch>
            <a:fillRect/>
          </a:stretch>
        </p:blipFill>
        <p:spPr bwMode="auto">
          <a:xfrm>
            <a:off x="4838700" y="923925"/>
            <a:ext cx="393541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2" descr="C:\Users\doyle\Desktop\SL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" r="20784" b="28404"/>
          <a:stretch>
            <a:fillRect/>
          </a:stretch>
        </p:blipFill>
        <p:spPr bwMode="auto">
          <a:xfrm>
            <a:off x="4875213" y="3841750"/>
            <a:ext cx="3903662" cy="254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19" descr="C:\Users\doyle\Desktop\all_trackerr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9"/>
          <a:stretch>
            <a:fillRect/>
          </a:stretch>
        </p:blipFill>
        <p:spPr bwMode="auto">
          <a:xfrm>
            <a:off x="192088" y="890588"/>
            <a:ext cx="41592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3"/>
          <p:cNvSpPr txBox="1">
            <a:spLocks noChangeArrowheads="1"/>
          </p:cNvSpPr>
          <p:nvPr/>
        </p:nvSpPr>
        <p:spPr bwMode="auto">
          <a:xfrm>
            <a:off x="0" y="25400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66"/>
                </a:solidFill>
                <a:latin typeface="Arial Black" pitchFamily="34" charset="0"/>
              </a:rPr>
              <a:t>Impact of HS3 Dropsondes </a:t>
            </a:r>
            <a:r>
              <a:rPr lang="en-US" sz="2000" dirty="0" smtClean="0">
                <a:solidFill>
                  <a:srgbClr val="000066"/>
                </a:solidFill>
                <a:latin typeface="Arial Black" pitchFamily="34" charset="0"/>
              </a:rPr>
              <a:t>for Navy COAMPS-TC Hurricane Nadine Predictions</a:t>
            </a:r>
            <a:endParaRPr lang="en-US" sz="2000" dirty="0">
              <a:solidFill>
                <a:srgbClr val="000066"/>
              </a:solidFill>
              <a:latin typeface="Arial Black" pitchFamily="34" charset="0"/>
            </a:endParaRPr>
          </a:p>
        </p:txBody>
      </p:sp>
      <p:sp>
        <p:nvSpPr>
          <p:cNvPr id="11270" name="Text Box 19"/>
          <p:cNvSpPr txBox="1">
            <a:spLocks noChangeArrowheads="1"/>
          </p:cNvSpPr>
          <p:nvPr/>
        </p:nvSpPr>
        <p:spPr bwMode="auto">
          <a:xfrm>
            <a:off x="484188" y="617538"/>
            <a:ext cx="35925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Track Error (nm)</a:t>
            </a:r>
          </a:p>
        </p:txBody>
      </p:sp>
      <p:sp>
        <p:nvSpPr>
          <p:cNvPr id="11271" name="Text Box 19"/>
          <p:cNvSpPr txBox="1">
            <a:spLocks noChangeArrowheads="1"/>
          </p:cNvSpPr>
          <p:nvPr/>
        </p:nvSpPr>
        <p:spPr bwMode="auto">
          <a:xfrm>
            <a:off x="5086350" y="617538"/>
            <a:ext cx="35909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Intensity: Max. Wind Error (kts)</a:t>
            </a:r>
          </a:p>
        </p:txBody>
      </p:sp>
      <p:sp>
        <p:nvSpPr>
          <p:cNvPr id="11272" name="Text Box 19"/>
          <p:cNvSpPr txBox="1">
            <a:spLocks noChangeArrowheads="1"/>
          </p:cNvSpPr>
          <p:nvPr/>
        </p:nvSpPr>
        <p:spPr bwMode="auto">
          <a:xfrm>
            <a:off x="5097463" y="3578225"/>
            <a:ext cx="35909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Intensity: Min. SLP Error (hPa)</a:t>
            </a:r>
          </a:p>
        </p:txBody>
      </p:sp>
      <p:sp>
        <p:nvSpPr>
          <p:cNvPr id="11273" name="Text Box 19"/>
          <p:cNvSpPr txBox="1">
            <a:spLocks noChangeArrowheads="1"/>
          </p:cNvSpPr>
          <p:nvPr/>
        </p:nvSpPr>
        <p:spPr bwMode="auto">
          <a:xfrm>
            <a:off x="7448550" y="3014663"/>
            <a:ext cx="13652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prstClr val="black"/>
                </a:solidFill>
              </a:rPr>
              <a:t>Bias (dash)</a:t>
            </a:r>
          </a:p>
        </p:txBody>
      </p:sp>
      <p:sp>
        <p:nvSpPr>
          <p:cNvPr id="11274" name="Text Box 19"/>
          <p:cNvSpPr txBox="1">
            <a:spLocks noChangeArrowheads="1"/>
          </p:cNvSpPr>
          <p:nvPr/>
        </p:nvSpPr>
        <p:spPr bwMode="auto">
          <a:xfrm>
            <a:off x="2595273" y="2485995"/>
            <a:ext cx="15160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</a:rPr>
              <a:t>HS3 drops</a:t>
            </a:r>
          </a:p>
        </p:txBody>
      </p:sp>
      <p:sp>
        <p:nvSpPr>
          <p:cNvPr id="11275" name="Text Box 19"/>
          <p:cNvSpPr txBox="1">
            <a:spLocks noChangeArrowheads="1"/>
          </p:cNvSpPr>
          <p:nvPr/>
        </p:nvSpPr>
        <p:spPr bwMode="auto">
          <a:xfrm>
            <a:off x="1806575" y="1487488"/>
            <a:ext cx="17145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</a:rPr>
              <a:t>No drops</a:t>
            </a:r>
          </a:p>
        </p:txBody>
      </p:sp>
      <p:sp>
        <p:nvSpPr>
          <p:cNvPr id="11277" name="Text Box 19"/>
          <p:cNvSpPr txBox="1">
            <a:spLocks noChangeArrowheads="1"/>
          </p:cNvSpPr>
          <p:nvPr/>
        </p:nvSpPr>
        <p:spPr bwMode="auto">
          <a:xfrm>
            <a:off x="6396038" y="1671638"/>
            <a:ext cx="15160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</a:rPr>
              <a:t>HS3 drops</a:t>
            </a:r>
          </a:p>
        </p:txBody>
      </p:sp>
      <p:sp>
        <p:nvSpPr>
          <p:cNvPr id="11278" name="Text Box 19"/>
          <p:cNvSpPr txBox="1">
            <a:spLocks noChangeArrowheads="1"/>
          </p:cNvSpPr>
          <p:nvPr/>
        </p:nvSpPr>
        <p:spPr bwMode="auto">
          <a:xfrm>
            <a:off x="5097463" y="1005776"/>
            <a:ext cx="15160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</a:rPr>
              <a:t>No drops</a:t>
            </a:r>
          </a:p>
        </p:txBody>
      </p:sp>
      <p:sp>
        <p:nvSpPr>
          <p:cNvPr id="11279" name="Text Box 19"/>
          <p:cNvSpPr txBox="1">
            <a:spLocks noChangeArrowheads="1"/>
          </p:cNvSpPr>
          <p:nvPr/>
        </p:nvSpPr>
        <p:spPr bwMode="auto">
          <a:xfrm>
            <a:off x="6135688" y="4416425"/>
            <a:ext cx="1514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C00000"/>
                </a:solidFill>
              </a:rPr>
              <a:t>HS3 drops</a:t>
            </a:r>
          </a:p>
        </p:txBody>
      </p:sp>
      <p:sp>
        <p:nvSpPr>
          <p:cNvPr id="11280" name="Text Box 19"/>
          <p:cNvSpPr txBox="1">
            <a:spLocks noChangeArrowheads="1"/>
          </p:cNvSpPr>
          <p:nvPr/>
        </p:nvSpPr>
        <p:spPr bwMode="auto">
          <a:xfrm>
            <a:off x="5099050" y="3909382"/>
            <a:ext cx="15144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FF"/>
                </a:solidFill>
              </a:rPr>
              <a:t>No drops</a:t>
            </a:r>
          </a:p>
        </p:txBody>
      </p:sp>
      <p:sp>
        <p:nvSpPr>
          <p:cNvPr id="11282" name="Text Box 19"/>
          <p:cNvSpPr txBox="1">
            <a:spLocks noChangeArrowheads="1"/>
          </p:cNvSpPr>
          <p:nvPr/>
        </p:nvSpPr>
        <p:spPr bwMode="auto">
          <a:xfrm>
            <a:off x="6634162" y="5662989"/>
            <a:ext cx="1628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i="1" dirty="0">
                <a:solidFill>
                  <a:prstClr val="black"/>
                </a:solidFill>
              </a:rPr>
              <a:t>Bias (dash)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125412" y="4416425"/>
            <a:ext cx="4598988" cy="2227276"/>
          </a:xfrm>
          <a:prstGeom prst="rect">
            <a:avLst/>
          </a:prstGeom>
          <a:solidFill>
            <a:srgbClr val="000066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914400" indent="-3429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80000"/>
            </a:pPr>
            <a:endParaRPr lang="en-US" sz="2000" dirty="0" smtClean="0">
              <a:solidFill>
                <a:prstClr val="white"/>
              </a:solidFill>
            </a:endParaRPr>
          </a:p>
          <a:p>
            <a:pPr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80000"/>
              <a:buFont typeface="Arial" charset="0"/>
              <a:buChar char="•"/>
            </a:pPr>
            <a:r>
              <a:rPr lang="en-US" dirty="0" smtClean="0">
                <a:solidFill>
                  <a:prstClr val="white"/>
                </a:solidFill>
              </a:rPr>
              <a:t>Dropsonde </a:t>
            </a:r>
            <a:r>
              <a:rPr lang="en-US" dirty="0">
                <a:solidFill>
                  <a:prstClr val="white"/>
                </a:solidFill>
              </a:rPr>
              <a:t>impact experiments </a:t>
            </a:r>
            <a:r>
              <a:rPr lang="en-US" dirty="0" smtClean="0">
                <a:solidFill>
                  <a:prstClr val="white"/>
                </a:solidFill>
              </a:rPr>
              <a:t>performed </a:t>
            </a:r>
            <a:r>
              <a:rPr lang="en-US" dirty="0">
                <a:solidFill>
                  <a:prstClr val="white"/>
                </a:solidFill>
              </a:rPr>
              <a:t>for </a:t>
            </a:r>
            <a:r>
              <a:rPr lang="en-US" dirty="0" smtClean="0">
                <a:solidFill>
                  <a:prstClr val="white"/>
                </a:solidFill>
              </a:rPr>
              <a:t>19-28 </a:t>
            </a:r>
            <a:r>
              <a:rPr lang="en-US" dirty="0">
                <a:solidFill>
                  <a:prstClr val="white"/>
                </a:solidFill>
              </a:rPr>
              <a:t>Sep</a:t>
            </a:r>
            <a:r>
              <a:rPr lang="en-US" dirty="0" smtClean="0">
                <a:solidFill>
                  <a:prstClr val="white"/>
                </a:solidFill>
              </a:rPr>
              <a:t>. (3 flights)</a:t>
            </a:r>
            <a:endParaRPr lang="en-US" dirty="0">
              <a:solidFill>
                <a:prstClr val="white"/>
              </a:solidFill>
            </a:endParaRPr>
          </a:p>
          <a:p>
            <a:pPr lvl="1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</a:rPr>
              <a:t>Red: with HS3 </a:t>
            </a:r>
            <a:r>
              <a:rPr lang="en-US" dirty="0">
                <a:solidFill>
                  <a:srgbClr val="FFFF00"/>
                </a:solidFill>
              </a:rPr>
              <a:t>drops</a:t>
            </a:r>
          </a:p>
          <a:p>
            <a:pPr lvl="1"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</a:rPr>
              <a:t>Blue: No </a:t>
            </a:r>
            <a:r>
              <a:rPr lang="en-US" dirty="0">
                <a:solidFill>
                  <a:srgbClr val="FFFF00"/>
                </a:solidFill>
              </a:rPr>
              <a:t>drops with synthetics</a:t>
            </a:r>
          </a:p>
          <a:p>
            <a:pPr fontAlgn="base">
              <a:lnSpc>
                <a:spcPct val="90000"/>
              </a:lnSpc>
              <a:spcBef>
                <a:spcPts val="400"/>
              </a:spcBef>
              <a:spcAft>
                <a:spcPct val="0"/>
              </a:spcAft>
              <a:buSzPct val="180000"/>
              <a:buFont typeface="Arial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COAMPS-TC Intensity and Track </a:t>
            </a:r>
            <a:r>
              <a:rPr lang="en-US" dirty="0" smtClean="0">
                <a:solidFill>
                  <a:prstClr val="white"/>
                </a:solidFill>
              </a:rPr>
              <a:t>skill </a:t>
            </a:r>
            <a:r>
              <a:rPr lang="en-US" dirty="0">
                <a:solidFill>
                  <a:prstClr val="white"/>
                </a:solidFill>
              </a:rPr>
              <a:t>are </a:t>
            </a:r>
            <a:r>
              <a:rPr lang="en-US" dirty="0" smtClean="0">
                <a:solidFill>
                  <a:prstClr val="white"/>
                </a:solidFill>
              </a:rPr>
              <a:t>improved  </a:t>
            </a:r>
            <a:r>
              <a:rPr lang="en-US" dirty="0">
                <a:solidFill>
                  <a:prstClr val="white"/>
                </a:solidFill>
              </a:rPr>
              <a:t>g</a:t>
            </a:r>
            <a:r>
              <a:rPr lang="en-US" dirty="0" smtClean="0">
                <a:solidFill>
                  <a:prstClr val="white"/>
                </a:solidFill>
              </a:rPr>
              <a:t>reatly </a:t>
            </a:r>
            <a:r>
              <a:rPr lang="en-US" dirty="0">
                <a:solidFill>
                  <a:prstClr val="white"/>
                </a:solidFill>
              </a:rPr>
              <a:t>t</a:t>
            </a:r>
            <a:r>
              <a:rPr lang="en-US" dirty="0" smtClean="0">
                <a:solidFill>
                  <a:prstClr val="white"/>
                </a:solidFill>
              </a:rPr>
              <a:t>hrough </a:t>
            </a:r>
            <a:r>
              <a:rPr lang="en-US" dirty="0">
                <a:solidFill>
                  <a:prstClr val="white"/>
                </a:solidFill>
              </a:rPr>
              <a:t>a</a:t>
            </a:r>
            <a:r>
              <a:rPr lang="en-US" dirty="0" smtClean="0">
                <a:solidFill>
                  <a:prstClr val="white"/>
                </a:solidFill>
              </a:rPr>
              <a:t>ssimilation </a:t>
            </a:r>
            <a:r>
              <a:rPr lang="en-US" dirty="0">
                <a:solidFill>
                  <a:prstClr val="white"/>
                </a:solidFill>
              </a:rPr>
              <a:t>of  HS3 Drops</a:t>
            </a:r>
            <a:r>
              <a:rPr lang="en-US" dirty="0" smtClean="0">
                <a:solidFill>
                  <a:prstClr val="white"/>
                </a:solidFill>
              </a:rPr>
              <a:t>.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64125" y="6474424"/>
            <a:ext cx="3714750" cy="3385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 smtClean="0">
                <a:solidFill>
                  <a:prstClr val="black"/>
                </a:solidFill>
              </a:rPr>
              <a:t>Slide courtesy of James Doyle / NRL</a:t>
            </a:r>
            <a:endParaRPr lang="en-US" sz="16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1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NOAA UAS Program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5271456" cy="54864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Begun in 2007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/>
              <a:t>Vision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UAS observations will become an essential component of the NOAA observing system   </a:t>
            </a:r>
          </a:p>
          <a:p>
            <a:pPr>
              <a:spcBef>
                <a:spcPts val="1200"/>
              </a:spcBef>
              <a:buFont typeface="Arial" pitchFamily="34" charset="0"/>
              <a:buChar char="•"/>
            </a:pPr>
            <a:r>
              <a:rPr lang="en-US" dirty="0"/>
              <a:t>Key </a:t>
            </a:r>
            <a:r>
              <a:rPr lang="en-US" dirty="0" smtClean="0"/>
              <a:t>Roles</a:t>
            </a:r>
            <a:endParaRPr lang="en-US" dirty="0"/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Serve as the NOAA subject matter experts for UAS technology and </a:t>
            </a:r>
            <a:r>
              <a:rPr lang="en-US" dirty="0" smtClean="0"/>
              <a:t>observations</a:t>
            </a:r>
            <a:endParaRPr lang="en-US" dirty="0"/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Assist with the research, development, demonstration and transition to application of select UAS observing strategies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491288"/>
            <a:ext cx="53340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FC1FB-4482-471A-A09B-D9D47C29649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0" name="Shape 18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913" y="3817256"/>
            <a:ext cx="2827067" cy="188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343"/>
          <p:cNvPicPr preferRelativeResize="0"/>
          <p:nvPr/>
        </p:nvPicPr>
        <p:blipFill rotWithShape="1">
          <a:blip r:embed="rId4">
            <a:alphaModFix/>
          </a:blip>
          <a:srcRect l="53115" t="75970" r="25774" b="3288"/>
          <a:stretch/>
        </p:blipFill>
        <p:spPr>
          <a:xfrm>
            <a:off x="5809474" y="1295400"/>
            <a:ext cx="28956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6" descr="altai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9" b="17929"/>
          <a:stretch/>
        </p:blipFill>
        <p:spPr bwMode="auto">
          <a:xfrm>
            <a:off x="2394989" y="5029200"/>
            <a:ext cx="301752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135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 txBox="1">
            <a:spLocks noGrp="1"/>
          </p:cNvSpPr>
          <p:nvPr>
            <p:ph type="title"/>
          </p:nvPr>
        </p:nvSpPr>
        <p:spPr>
          <a:xfrm>
            <a:off x="1447800" y="228600"/>
            <a:ext cx="6172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800" b="1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rPr>
              <a:t>Support for River Forecasting</a:t>
            </a:r>
            <a:endParaRPr lang="en-US" sz="2800" b="1" i="0" u="none" strike="noStrike" cap="none" baseline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4648200" cy="4419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000" b="1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rPr>
              <a:t>Objective</a:t>
            </a:r>
            <a:endParaRPr lang="en-US" sz="2000" b="1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  <a:rtl val="0"/>
            </a:endParaRPr>
          </a:p>
          <a:p>
            <a:pPr lvl="0" indent="-342900">
              <a:spcBef>
                <a:spcPts val="400"/>
              </a:spcBef>
              <a:buSzPct val="100000"/>
            </a:pPr>
            <a:r>
              <a:rPr lang="en-US" sz="1600" b="1" dirty="0" smtClean="0">
                <a:solidFill>
                  <a:schemeClr val="dk1"/>
                </a:solidFill>
              </a:rPr>
              <a:t>Support River Forecast Centers through high-resolution monitoring of remote river basins</a:t>
            </a:r>
          </a:p>
          <a:p>
            <a:pPr lvl="1" indent="-342900">
              <a:spcBef>
                <a:spcPts val="400"/>
              </a:spcBef>
              <a:buSzPct val="100000"/>
            </a:pPr>
            <a:r>
              <a:rPr lang="en-US" sz="1600" b="1" dirty="0" smtClean="0">
                <a:solidFill>
                  <a:schemeClr val="dk1"/>
                </a:solidFill>
              </a:rPr>
              <a:t>Detailed land/water maps</a:t>
            </a:r>
          </a:p>
          <a:p>
            <a:pPr lvl="1" indent="-342900">
              <a:spcBef>
                <a:spcPts val="400"/>
              </a:spcBef>
              <a:buSzPct val="100000"/>
            </a:pPr>
            <a:r>
              <a:rPr lang="en-US" sz="1600" b="1" dirty="0" smtClean="0">
                <a:solidFill>
                  <a:schemeClr val="dk1"/>
                </a:solidFill>
              </a:rPr>
              <a:t>Digital elevation maps</a:t>
            </a:r>
          </a:p>
          <a:p>
            <a:pPr lvl="1" indent="-342900">
              <a:spcBef>
                <a:spcPts val="400"/>
              </a:spcBef>
              <a:buSzPct val="100000"/>
            </a:pPr>
            <a:r>
              <a:rPr lang="en-US" sz="1600" b="1" dirty="0" smtClean="0">
                <a:solidFill>
                  <a:schemeClr val="dk1"/>
                </a:solidFill>
              </a:rPr>
              <a:t>Flow estimates</a:t>
            </a:r>
          </a:p>
          <a:p>
            <a:pPr marL="0" lvl="0" indent="0">
              <a:spcBef>
                <a:spcPts val="400"/>
              </a:spcBef>
              <a:buSzPct val="100000"/>
              <a:buNone/>
            </a:pPr>
            <a:r>
              <a:rPr lang="en-US" sz="2000" b="1" dirty="0" smtClean="0">
                <a:solidFill>
                  <a:schemeClr val="dk1"/>
                </a:solidFill>
              </a:rPr>
              <a:t>Demonstrations</a:t>
            </a:r>
          </a:p>
          <a:p>
            <a:pPr lvl="0" indent="-342900">
              <a:spcBef>
                <a:spcPts val="400"/>
              </a:spcBef>
              <a:buSzPct val="100000"/>
            </a:pPr>
            <a:r>
              <a:rPr lang="en-US" sz="1600" b="1" dirty="0" smtClean="0">
                <a:solidFill>
                  <a:schemeClr val="dk1"/>
                </a:solidFill>
              </a:rPr>
              <a:t>Sampling of Pearl River Basin with Puma and </a:t>
            </a:r>
            <a:r>
              <a:rPr lang="en-US" sz="1600" b="1" dirty="0" err="1" smtClean="0">
                <a:solidFill>
                  <a:schemeClr val="dk1"/>
                </a:solidFill>
              </a:rPr>
              <a:t>Altavian</a:t>
            </a:r>
            <a:r>
              <a:rPr lang="en-US" sz="1600" b="1" dirty="0" smtClean="0">
                <a:solidFill>
                  <a:schemeClr val="dk1"/>
                </a:solidFill>
              </a:rPr>
              <a:t> aircraft</a:t>
            </a:r>
            <a:endParaRPr lang="en-US" sz="1600" b="1" dirty="0">
              <a:solidFill>
                <a:schemeClr val="dk1"/>
              </a:solidFill>
            </a:endParaRPr>
          </a:p>
        </p:txBody>
      </p:sp>
      <p:sp>
        <p:nvSpPr>
          <p:cNvPr id="728" name="Shape 728"/>
          <p:cNvSpPr txBox="1">
            <a:spLocks noGrp="1"/>
          </p:cNvSpPr>
          <p:nvPr>
            <p:ph type="sldNum" idx="12"/>
          </p:nvPr>
        </p:nvSpPr>
        <p:spPr>
          <a:xfrm>
            <a:off x="70866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 Narrow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buSzPct val="25000"/>
                <a:buFont typeface="Arial Narrow"/>
                <a:buNone/>
              </a:pPr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29" name="Shape 729"/>
          <p:cNvSpPr txBox="1">
            <a:spLocks noGrp="1"/>
          </p:cNvSpPr>
          <p:nvPr>
            <p:ph type="ftr" idx="11"/>
          </p:nvPr>
        </p:nvSpPr>
        <p:spPr>
          <a:xfrm>
            <a:off x="685800" y="6248400"/>
            <a:ext cx="6400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8" name="Shape 169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8874" y="1828800"/>
            <a:ext cx="3010326" cy="236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367"/>
          <p:cNvPicPr preferRelativeResize="0"/>
          <p:nvPr/>
        </p:nvPicPr>
        <p:blipFill rotWithShape="1">
          <a:blip r:embed="rId4">
            <a:alphaModFix/>
          </a:blip>
          <a:srcRect t="7262"/>
          <a:stretch/>
        </p:blipFill>
        <p:spPr>
          <a:xfrm>
            <a:off x="823727" y="4826651"/>
            <a:ext cx="2649514" cy="173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4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6268" y="4818189"/>
            <a:ext cx="1794738" cy="1440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48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62400" y="4826651"/>
            <a:ext cx="1870938" cy="14409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4215244" y="6267627"/>
            <a:ext cx="1388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Summer</a:t>
            </a:r>
            <a:endParaRPr lang="en-US" sz="1200" b="1" kern="0" dirty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69321" y="6279559"/>
            <a:ext cx="1388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kern="0" dirty="0" smtClean="0">
                <a:solidFill>
                  <a:srgbClr val="000000"/>
                </a:solidFill>
                <a:cs typeface="Arial"/>
                <a:sym typeface="Arial"/>
                <a:rtl val="0"/>
              </a:rPr>
              <a:t>Winter</a:t>
            </a:r>
            <a:endParaRPr lang="en-US" sz="1200" b="1" kern="0" dirty="0">
              <a:solidFill>
                <a:srgbClr val="000000"/>
              </a:solidFill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2131091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 txBox="1">
            <a:spLocks noGrp="1"/>
          </p:cNvSpPr>
          <p:nvPr>
            <p:ph type="title"/>
          </p:nvPr>
        </p:nvSpPr>
        <p:spPr>
          <a:xfrm>
            <a:off x="1447800" y="228600"/>
            <a:ext cx="617219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-US" sz="2800" b="1" i="0" u="none" strike="noStrike" cap="none" baseline="0" dirty="0" smtClean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  <a:rtl val="0"/>
              </a:rPr>
              <a:t>Collaboration with NOAA Fisheries</a:t>
            </a:r>
            <a:endParaRPr lang="en-US" sz="2800" b="1" i="0" u="none" strike="noStrike" cap="none" baseline="0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727" name="Shape 727"/>
          <p:cNvSpPr txBox="1">
            <a:spLocks noGrp="1"/>
          </p:cNvSpPr>
          <p:nvPr>
            <p:ph type="body" idx="1"/>
          </p:nvPr>
        </p:nvSpPr>
        <p:spPr>
          <a:xfrm>
            <a:off x="685800" y="1676400"/>
            <a:ext cx="4648200" cy="4419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indent="-342900">
              <a:spcBef>
                <a:spcPts val="400"/>
              </a:spcBef>
              <a:buSzPct val="100000"/>
            </a:pPr>
            <a:r>
              <a:rPr lang="en-US" sz="1600" b="1" dirty="0" smtClean="0">
                <a:solidFill>
                  <a:schemeClr val="dk1"/>
                </a:solidFill>
              </a:rPr>
              <a:t>Participating in many collaborative experiments demonstrating capabilities of small UAS to monitor:</a:t>
            </a:r>
          </a:p>
          <a:p>
            <a:pPr lvl="1" indent="-342900">
              <a:spcBef>
                <a:spcPts val="400"/>
              </a:spcBef>
              <a:buSzPct val="100000"/>
            </a:pPr>
            <a:r>
              <a:rPr lang="en-US" sz="1600" b="1" dirty="0" smtClean="0">
                <a:solidFill>
                  <a:schemeClr val="dk1"/>
                </a:solidFill>
              </a:rPr>
              <a:t>Fish</a:t>
            </a:r>
          </a:p>
          <a:p>
            <a:pPr lvl="1" indent="-342900">
              <a:spcBef>
                <a:spcPts val="400"/>
              </a:spcBef>
              <a:buSzPct val="100000"/>
            </a:pPr>
            <a:r>
              <a:rPr lang="en-US" sz="1600" b="1" dirty="0" smtClean="0">
                <a:solidFill>
                  <a:schemeClr val="dk1"/>
                </a:solidFill>
              </a:rPr>
              <a:t>Marine mammals</a:t>
            </a:r>
          </a:p>
          <a:p>
            <a:pPr lvl="1" indent="-342900">
              <a:spcBef>
                <a:spcPts val="400"/>
              </a:spcBef>
              <a:buSzPct val="100000"/>
            </a:pPr>
            <a:r>
              <a:rPr lang="en-US" sz="1600" b="1" dirty="0" smtClean="0">
                <a:solidFill>
                  <a:schemeClr val="dk1"/>
                </a:solidFill>
              </a:rPr>
              <a:t>Sea birds</a:t>
            </a:r>
          </a:p>
          <a:p>
            <a:pPr lvl="0" indent="-342900">
              <a:spcBef>
                <a:spcPts val="400"/>
              </a:spcBef>
              <a:buSzPct val="100000"/>
            </a:pPr>
            <a:r>
              <a:rPr lang="en-US" sz="1600" b="1" dirty="0" smtClean="0">
                <a:solidFill>
                  <a:schemeClr val="dk1"/>
                </a:solidFill>
              </a:rPr>
              <a:t>Facilitates mandated surveys and species counts in remote and hazardous regions</a:t>
            </a:r>
          </a:p>
          <a:p>
            <a:pPr lvl="0" indent="-342900">
              <a:spcBef>
                <a:spcPts val="400"/>
              </a:spcBef>
              <a:buSzPct val="100000"/>
            </a:pPr>
            <a:r>
              <a:rPr lang="en-US" sz="1600" b="1" dirty="0" smtClean="0">
                <a:solidFill>
                  <a:schemeClr val="dk1"/>
                </a:solidFill>
              </a:rPr>
              <a:t>Platforms include small fixed-wing and vertical take off and landing (VTOL) aircraft</a:t>
            </a:r>
            <a:endParaRPr lang="en-US" sz="1600" b="1" dirty="0">
              <a:solidFill>
                <a:schemeClr val="dk1"/>
              </a:solidFill>
            </a:endParaRPr>
          </a:p>
        </p:txBody>
      </p:sp>
      <p:sp>
        <p:nvSpPr>
          <p:cNvPr id="728" name="Shape 728"/>
          <p:cNvSpPr txBox="1">
            <a:spLocks noGrp="1"/>
          </p:cNvSpPr>
          <p:nvPr>
            <p:ph type="sldNum" idx="12"/>
          </p:nvPr>
        </p:nvSpPr>
        <p:spPr>
          <a:xfrm>
            <a:off x="70866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Arial Narrow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  <a:buSzPct val="25000"/>
                <a:buFont typeface="Arial Narrow"/>
                <a:buNone/>
              </a:pPr>
              <a:t>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29" name="Shape 729"/>
          <p:cNvSpPr txBox="1">
            <a:spLocks noGrp="1"/>
          </p:cNvSpPr>
          <p:nvPr>
            <p:ph type="ftr" idx="11"/>
          </p:nvPr>
        </p:nvSpPr>
        <p:spPr>
          <a:xfrm>
            <a:off x="685800" y="6248400"/>
            <a:ext cx="6400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3" b="5124"/>
          <a:stretch/>
        </p:blipFill>
        <p:spPr bwMode="auto">
          <a:xfrm>
            <a:off x="5424542" y="1676401"/>
            <a:ext cx="3567057" cy="20855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47" y="4832014"/>
            <a:ext cx="1764053" cy="187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Shape 19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71800" y="4865284"/>
            <a:ext cx="2810377" cy="1873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5" b="8089"/>
          <a:stretch/>
        </p:blipFill>
        <p:spPr bwMode="auto">
          <a:xfrm>
            <a:off x="6248400" y="3989461"/>
            <a:ext cx="2323691" cy="2749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5615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Focus Areas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FC1FB-4482-471A-A09B-D9D47C29649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3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8" name="Shape 823"/>
          <p:cNvGrpSpPr/>
          <p:nvPr/>
        </p:nvGrpSpPr>
        <p:grpSpPr>
          <a:xfrm>
            <a:off x="547523" y="1676400"/>
            <a:ext cx="8125077" cy="4411565"/>
            <a:chOff x="1614361" y="517"/>
            <a:chExt cx="8125077" cy="4062963"/>
          </a:xfrm>
        </p:grpSpPr>
        <p:sp>
          <p:nvSpPr>
            <p:cNvPr id="9" name="Shape 824"/>
            <p:cNvSpPr/>
            <p:nvPr/>
          </p:nvSpPr>
          <p:spPr>
            <a:xfrm rot="10800000">
              <a:off x="2189161" y="518"/>
              <a:ext cx="7550276" cy="1149598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38100" cap="flat">
              <a:solidFill>
                <a:srgbClr val="36609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825"/>
            <p:cNvSpPr txBox="1"/>
            <p:nvPr/>
          </p:nvSpPr>
          <p:spPr>
            <a:xfrm>
              <a:off x="2476560" y="517"/>
              <a:ext cx="7262876" cy="1149598"/>
            </a:xfrm>
            <a:prstGeom prst="rect">
              <a:avLst/>
            </a:prstGeom>
            <a:noFill/>
            <a:ln>
              <a:noFill/>
            </a:ln>
          </p:spPr>
          <p:txBody>
            <a:bodyPr lIns="506925" tIns="76200" rIns="142225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20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High Impact Weather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700"/>
                </a:spcBef>
                <a:spcAft>
                  <a:spcPts val="240"/>
                </a:spcAft>
                <a:buClr>
                  <a:schemeClr val="dk1"/>
                </a:buClr>
                <a:buSzPct val="100000"/>
                <a:buFont typeface="Arial"/>
                <a:buChar char="•"/>
              </a:pPr>
              <a:r>
                <a:rPr lang="en-US" sz="1600" b="1" i="1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Can UAS observations enable improved forecasts, scientific understanding and decision support?</a:t>
              </a:r>
            </a:p>
          </p:txBody>
        </p:sp>
        <p:sp>
          <p:nvSpPr>
            <p:cNvPr id="11" name="Shape 826"/>
            <p:cNvSpPr/>
            <p:nvPr/>
          </p:nvSpPr>
          <p:spPr>
            <a:xfrm>
              <a:off x="1614361" y="517"/>
              <a:ext cx="1149598" cy="1149598"/>
            </a:xfrm>
            <a:prstGeom prst="ellipse">
              <a:avLst/>
            </a:prstGeom>
            <a:blipFill rotWithShape="1">
              <a:blip r:embed="rId2">
                <a:alphaModFix/>
              </a:blip>
              <a:stretch>
                <a:fillRect l="-89990" r="-89987"/>
              </a:stretch>
            </a:blipFill>
            <a:ln w="38100" cap="flat">
              <a:solidFill>
                <a:srgbClr val="36609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827"/>
            <p:cNvSpPr/>
            <p:nvPr/>
          </p:nvSpPr>
          <p:spPr>
            <a:xfrm rot="10800000">
              <a:off x="2189161" y="1457200"/>
              <a:ext cx="7550276" cy="1149598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38100" cap="flat">
              <a:solidFill>
                <a:srgbClr val="36609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828"/>
            <p:cNvSpPr txBox="1"/>
            <p:nvPr/>
          </p:nvSpPr>
          <p:spPr>
            <a:xfrm>
              <a:off x="2476560" y="1457200"/>
              <a:ext cx="7262876" cy="1149598"/>
            </a:xfrm>
            <a:prstGeom prst="rect">
              <a:avLst/>
            </a:prstGeom>
            <a:noFill/>
            <a:ln>
              <a:noFill/>
            </a:ln>
          </p:spPr>
          <p:txBody>
            <a:bodyPr lIns="506925" tIns="76200" rIns="142225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20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Marine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700"/>
                </a:spcBef>
                <a:spcAft>
                  <a:spcPts val="240"/>
                </a:spcAft>
                <a:buClr>
                  <a:schemeClr val="dk1"/>
                </a:buClr>
                <a:buSzPct val="100000"/>
                <a:buFont typeface="Arial"/>
                <a:buChar char="•"/>
              </a:pPr>
              <a:r>
                <a:rPr lang="en-US" sz="1600" b="1" i="1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Can UAS observations provide reliable, timely and affordable environmental intelligence information for resilient coastal communities and healthy oceans?</a:t>
              </a:r>
            </a:p>
          </p:txBody>
        </p:sp>
        <p:sp>
          <p:nvSpPr>
            <p:cNvPr id="14" name="Shape 829"/>
            <p:cNvSpPr/>
            <p:nvPr/>
          </p:nvSpPr>
          <p:spPr>
            <a:xfrm>
              <a:off x="1614361" y="1457200"/>
              <a:ext cx="1149598" cy="1149598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38100" cap="flat">
              <a:solidFill>
                <a:srgbClr val="36609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830"/>
            <p:cNvSpPr/>
            <p:nvPr/>
          </p:nvSpPr>
          <p:spPr>
            <a:xfrm rot="10800000">
              <a:off x="2189161" y="2913881"/>
              <a:ext cx="7550276" cy="1149598"/>
            </a:xfrm>
            <a:prstGeom prst="homePlate">
              <a:avLst>
                <a:gd name="adj" fmla="val 50000"/>
              </a:avLst>
            </a:prstGeom>
            <a:solidFill>
              <a:schemeClr val="accent1"/>
            </a:solidFill>
            <a:ln w="38100" cap="flat">
              <a:solidFill>
                <a:srgbClr val="36609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831"/>
            <p:cNvSpPr txBox="1"/>
            <p:nvPr/>
          </p:nvSpPr>
          <p:spPr>
            <a:xfrm>
              <a:off x="2476560" y="2913882"/>
              <a:ext cx="7262876" cy="1149598"/>
            </a:xfrm>
            <a:prstGeom prst="rect">
              <a:avLst/>
            </a:prstGeom>
            <a:noFill/>
            <a:ln>
              <a:noFill/>
            </a:ln>
          </p:spPr>
          <p:txBody>
            <a:bodyPr lIns="506925" tIns="76200" rIns="142225" bIns="762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20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Polar</a:t>
              </a: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Char char="•"/>
              </a:pPr>
              <a:r>
                <a:rPr lang="en-US" sz="1600" b="1" i="1" u="none" strike="noStrike" cap="none" baseline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Can UAS observations contribute to NOAA’S Arctic vision and strategy?</a:t>
              </a:r>
            </a:p>
            <a:p>
              <a:pPr marL="171450" marR="0" lvl="1" indent="-69850" algn="l" rtl="0">
                <a:lnSpc>
                  <a:spcPct val="90000"/>
                </a:lnSpc>
                <a:spcBef>
                  <a:spcPts val="240"/>
                </a:spcBef>
                <a:spcAft>
                  <a:spcPts val="240"/>
                </a:spcAft>
                <a:buClr>
                  <a:srgbClr val="000000"/>
                </a:buClr>
                <a:buFont typeface="Arial"/>
                <a:buNone/>
              </a:pPr>
              <a:endParaRPr sz="1600" b="1" i="1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7" name="Shape 832"/>
            <p:cNvSpPr/>
            <p:nvPr/>
          </p:nvSpPr>
          <p:spPr>
            <a:xfrm>
              <a:off x="1614361" y="2913882"/>
              <a:ext cx="1149598" cy="1149598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l="-11999" r="-11997"/>
              </a:stretch>
            </a:blipFill>
            <a:ln w="38100" cap="flat">
              <a:solidFill>
                <a:srgbClr val="36609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50318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Fixed-Wing UAS Capabilities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D086A3-CB10-4B37-8E85-AE08F022936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4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5" name="Shape 1029"/>
          <p:cNvGrpSpPr/>
          <p:nvPr/>
        </p:nvGrpSpPr>
        <p:grpSpPr>
          <a:xfrm>
            <a:off x="457200" y="1524000"/>
            <a:ext cx="8229600" cy="4523309"/>
            <a:chOff x="0" y="0"/>
            <a:chExt cx="8229600" cy="4523309"/>
          </a:xfrm>
        </p:grpSpPr>
        <p:sp>
          <p:nvSpPr>
            <p:cNvPr id="6" name="Shape 1030"/>
            <p:cNvSpPr/>
            <p:nvPr/>
          </p:nvSpPr>
          <p:spPr>
            <a:xfrm>
              <a:off x="0" y="0"/>
              <a:ext cx="8229600" cy="105193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7" name="Shape 1031"/>
            <p:cNvSpPr txBox="1"/>
            <p:nvPr/>
          </p:nvSpPr>
          <p:spPr>
            <a:xfrm>
              <a:off x="1751113" y="0"/>
              <a:ext cx="6478486" cy="1051930"/>
            </a:xfrm>
            <a:prstGeom prst="rect">
              <a:avLst/>
            </a:prstGeom>
            <a:noFill/>
            <a:ln>
              <a:noFill/>
            </a:ln>
          </p:spPr>
          <p:txBody>
            <a:bodyPr lIns="64750" tIns="64750" rIns="64750" bIns="647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7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High Altitude Long Endurance (HALE)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Altitude 65,000 ft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Endurance 25 hrs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195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Payload Weight 1200 lbs</a:t>
              </a:r>
            </a:p>
          </p:txBody>
        </p:sp>
        <p:sp>
          <p:nvSpPr>
            <p:cNvPr id="8" name="Shape 1032"/>
            <p:cNvSpPr/>
            <p:nvPr/>
          </p:nvSpPr>
          <p:spPr>
            <a:xfrm>
              <a:off x="105193" y="105193"/>
              <a:ext cx="1645920" cy="841546"/>
            </a:xfrm>
            <a:prstGeom prst="roundRect">
              <a:avLst>
                <a:gd name="adj" fmla="val 10000"/>
              </a:avLst>
            </a:prstGeom>
            <a:solidFill>
              <a:srgbClr val="D0DDED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9" name="Shape 1033"/>
            <p:cNvSpPr/>
            <p:nvPr/>
          </p:nvSpPr>
          <p:spPr>
            <a:xfrm>
              <a:off x="0" y="1157125"/>
              <a:ext cx="8229600" cy="105193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0" name="Shape 1034"/>
            <p:cNvSpPr txBox="1"/>
            <p:nvPr/>
          </p:nvSpPr>
          <p:spPr>
            <a:xfrm>
              <a:off x="1751113" y="1157125"/>
              <a:ext cx="6478486" cy="1051930"/>
            </a:xfrm>
            <a:prstGeom prst="rect">
              <a:avLst/>
            </a:prstGeom>
            <a:noFill/>
            <a:ln>
              <a:noFill/>
            </a:ln>
          </p:spPr>
          <p:txBody>
            <a:bodyPr lIns="64750" tIns="64750" rIns="64750" bIns="647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7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Medium Altitude Long Endurance (MALE)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Altitude 40000 ft	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Endurance 24 hrs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195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Payload Weight 400 lbs int, 2000 lbs ext</a:t>
              </a:r>
            </a:p>
          </p:txBody>
        </p:sp>
        <p:sp>
          <p:nvSpPr>
            <p:cNvPr id="11" name="Shape 1035"/>
            <p:cNvSpPr/>
            <p:nvPr/>
          </p:nvSpPr>
          <p:spPr>
            <a:xfrm>
              <a:off x="105193" y="1262319"/>
              <a:ext cx="1645920" cy="841546"/>
            </a:xfrm>
            <a:prstGeom prst="roundRect">
              <a:avLst>
                <a:gd name="adj" fmla="val 10000"/>
              </a:avLst>
            </a:prstGeom>
            <a:solidFill>
              <a:srgbClr val="D0DDED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2" name="Shape 1036"/>
            <p:cNvSpPr/>
            <p:nvPr/>
          </p:nvSpPr>
          <p:spPr>
            <a:xfrm>
              <a:off x="0" y="2314250"/>
              <a:ext cx="8229600" cy="105193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3" name="Shape 1037"/>
            <p:cNvSpPr txBox="1"/>
            <p:nvPr/>
          </p:nvSpPr>
          <p:spPr>
            <a:xfrm>
              <a:off x="1751113" y="2314250"/>
              <a:ext cx="6478486" cy="1051930"/>
            </a:xfrm>
            <a:prstGeom prst="rect">
              <a:avLst/>
            </a:prstGeom>
            <a:noFill/>
            <a:ln>
              <a:noFill/>
            </a:ln>
          </p:spPr>
          <p:txBody>
            <a:bodyPr lIns="64750" tIns="64750" rIns="64750" bIns="647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7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Low Altitude Long Endurance (LALE)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Altitude 19,500 ft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Endurance 24 hrs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195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Payload Weight 13.5 lbs</a:t>
              </a:r>
            </a:p>
          </p:txBody>
        </p:sp>
        <p:sp>
          <p:nvSpPr>
            <p:cNvPr id="14" name="Shape 1038"/>
            <p:cNvSpPr/>
            <p:nvPr/>
          </p:nvSpPr>
          <p:spPr>
            <a:xfrm>
              <a:off x="105193" y="2419443"/>
              <a:ext cx="1645920" cy="841546"/>
            </a:xfrm>
            <a:prstGeom prst="roundRect">
              <a:avLst>
                <a:gd name="adj" fmla="val 10000"/>
              </a:avLst>
            </a:prstGeom>
            <a:solidFill>
              <a:srgbClr val="D0DDED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5" name="Shape 1039"/>
            <p:cNvSpPr/>
            <p:nvPr/>
          </p:nvSpPr>
          <p:spPr>
            <a:xfrm>
              <a:off x="0" y="3471378"/>
              <a:ext cx="8229600" cy="1051930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6" name="Shape 1040"/>
            <p:cNvSpPr txBox="1"/>
            <p:nvPr/>
          </p:nvSpPr>
          <p:spPr>
            <a:xfrm>
              <a:off x="1751113" y="3471378"/>
              <a:ext cx="6478486" cy="1051930"/>
            </a:xfrm>
            <a:prstGeom prst="rect">
              <a:avLst/>
            </a:prstGeom>
            <a:noFill/>
            <a:ln>
              <a:noFill/>
            </a:ln>
          </p:spPr>
          <p:txBody>
            <a:bodyPr lIns="64750" tIns="64750" rIns="64750" bIns="647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7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Low Altitude Short Endurance (LASE)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59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Altitude </a:t>
              </a:r>
              <a:r>
                <a:rPr lang="en-US" sz="1300" b="1">
                  <a:solidFill>
                    <a:schemeClr val="lt1"/>
                  </a:solidFill>
                  <a:rtl val="0"/>
                </a:rPr>
                <a:t>1000</a:t>
              </a: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 ft (operating altitude, higher capable)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Endurance 2 hrs</a:t>
              </a:r>
            </a:p>
            <a:p>
              <a:pPr marL="114300" marR="0" lvl="1" indent="-114300" algn="l" rtl="0">
                <a:lnSpc>
                  <a:spcPct val="90000"/>
                </a:lnSpc>
                <a:spcBef>
                  <a:spcPts val="195"/>
                </a:spcBef>
                <a:spcAft>
                  <a:spcPts val="195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Payload Weight approx 2 lbs</a:t>
              </a:r>
            </a:p>
          </p:txBody>
        </p:sp>
        <p:sp>
          <p:nvSpPr>
            <p:cNvPr id="17" name="Shape 1041"/>
            <p:cNvSpPr/>
            <p:nvPr/>
          </p:nvSpPr>
          <p:spPr>
            <a:xfrm>
              <a:off x="105193" y="3576571"/>
              <a:ext cx="1645920" cy="841546"/>
            </a:xfrm>
            <a:prstGeom prst="roundRect">
              <a:avLst>
                <a:gd name="adj" fmla="val 10000"/>
              </a:avLst>
            </a:prstGeom>
            <a:solidFill>
              <a:srgbClr val="D0DDED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</p:grpSp>
      <p:pic>
        <p:nvPicPr>
          <p:cNvPr id="18" name="Shape 10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6500" y="1697725"/>
            <a:ext cx="1066300" cy="74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10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6500" y="2849875"/>
            <a:ext cx="1126774" cy="74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10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6500" y="3958950"/>
            <a:ext cx="1126774" cy="81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104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7225" y="5129375"/>
            <a:ext cx="1126774" cy="7923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4048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Unmanned Capabilities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D086A3-CB10-4B37-8E85-AE08F022936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5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5" name="Shape 1051"/>
          <p:cNvGrpSpPr/>
          <p:nvPr/>
        </p:nvGrpSpPr>
        <p:grpSpPr>
          <a:xfrm>
            <a:off x="457200" y="1524000"/>
            <a:ext cx="8229600" cy="4522868"/>
            <a:chOff x="0" y="0"/>
            <a:chExt cx="8229600" cy="4522868"/>
          </a:xfrm>
        </p:grpSpPr>
        <p:sp>
          <p:nvSpPr>
            <p:cNvPr id="6" name="Shape 1052"/>
            <p:cNvSpPr/>
            <p:nvPr/>
          </p:nvSpPr>
          <p:spPr>
            <a:xfrm>
              <a:off x="0" y="0"/>
              <a:ext cx="8229600" cy="83756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7" name="Shape 1053"/>
            <p:cNvSpPr txBox="1"/>
            <p:nvPr/>
          </p:nvSpPr>
          <p:spPr>
            <a:xfrm>
              <a:off x="1729675" y="0"/>
              <a:ext cx="6499922" cy="837568"/>
            </a:xfrm>
            <a:prstGeom prst="rect">
              <a:avLst/>
            </a:prstGeom>
            <a:noFill/>
            <a:ln>
              <a:noFill/>
            </a:ln>
          </p:spPr>
          <p:txBody>
            <a:bodyPr lIns="49525" tIns="49525" rIns="49525" bIns="495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Vertical Takeoff and Landing (VTOL)</a:t>
              </a: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0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Altitude 3280 ft	</a:t>
              </a: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0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Endurance 1.4 hr</a:t>
              </a: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50"/>
                </a:spcBef>
                <a:spcAft>
                  <a:spcPts val="15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0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Payload Weight 1.7 lb</a:t>
              </a:r>
            </a:p>
          </p:txBody>
        </p:sp>
        <p:sp>
          <p:nvSpPr>
            <p:cNvPr id="8" name="Shape 1054"/>
            <p:cNvSpPr/>
            <p:nvPr/>
          </p:nvSpPr>
          <p:spPr>
            <a:xfrm>
              <a:off x="83754" y="83754"/>
              <a:ext cx="1645920" cy="670053"/>
            </a:xfrm>
            <a:prstGeom prst="roundRect">
              <a:avLst>
                <a:gd name="adj" fmla="val 10000"/>
              </a:avLst>
            </a:prstGeom>
            <a:solidFill>
              <a:srgbClr val="D0DDED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9" name="Shape 1055"/>
            <p:cNvSpPr/>
            <p:nvPr/>
          </p:nvSpPr>
          <p:spPr>
            <a:xfrm>
              <a:off x="0" y="921325"/>
              <a:ext cx="8229600" cy="83756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0" name="Shape 1056"/>
            <p:cNvSpPr txBox="1"/>
            <p:nvPr/>
          </p:nvSpPr>
          <p:spPr>
            <a:xfrm>
              <a:off x="1729675" y="921325"/>
              <a:ext cx="6499922" cy="837568"/>
            </a:xfrm>
            <a:prstGeom prst="rect">
              <a:avLst/>
            </a:prstGeom>
            <a:noFill/>
            <a:ln>
              <a:noFill/>
            </a:ln>
          </p:spPr>
          <p:txBody>
            <a:bodyPr lIns="49525" tIns="49525" rIns="49525" bIns="495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Aircraft-launched UAS (ACL)</a:t>
              </a: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0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Altitude 20,000 ft	</a:t>
              </a: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0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Endurance 1.5 lbs</a:t>
              </a: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50"/>
                </a:spcBef>
                <a:spcAft>
                  <a:spcPts val="15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0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Payload Weight 0.9 lbs</a:t>
              </a:r>
            </a:p>
          </p:txBody>
        </p:sp>
        <p:sp>
          <p:nvSpPr>
            <p:cNvPr id="11" name="Shape 1057"/>
            <p:cNvSpPr/>
            <p:nvPr/>
          </p:nvSpPr>
          <p:spPr>
            <a:xfrm>
              <a:off x="83754" y="1005082"/>
              <a:ext cx="1645920" cy="670053"/>
            </a:xfrm>
            <a:prstGeom prst="roundRect">
              <a:avLst>
                <a:gd name="adj" fmla="val 10000"/>
              </a:avLst>
            </a:prstGeom>
            <a:solidFill>
              <a:srgbClr val="D0DDED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2" name="Shape 1058"/>
            <p:cNvSpPr/>
            <p:nvPr/>
          </p:nvSpPr>
          <p:spPr>
            <a:xfrm>
              <a:off x="0" y="1842650"/>
              <a:ext cx="8229600" cy="83756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3" name="Shape 1059"/>
            <p:cNvSpPr txBox="1"/>
            <p:nvPr/>
          </p:nvSpPr>
          <p:spPr>
            <a:xfrm>
              <a:off x="1729675" y="1842650"/>
              <a:ext cx="6499922" cy="837568"/>
            </a:xfrm>
            <a:prstGeom prst="rect">
              <a:avLst/>
            </a:prstGeom>
            <a:noFill/>
            <a:ln>
              <a:noFill/>
            </a:ln>
          </p:spPr>
          <p:txBody>
            <a:bodyPr lIns="49525" tIns="49525" rIns="49525" bIns="495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Balloon-launched UAS (BL)</a:t>
              </a: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0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Altitude 100,000 ft </a:t>
              </a: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0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Endurance N/A</a:t>
              </a: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50"/>
                </a:spcBef>
                <a:spcAft>
                  <a:spcPts val="15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0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Payload Weight 3 lbs</a:t>
              </a:r>
            </a:p>
          </p:txBody>
        </p:sp>
        <p:sp>
          <p:nvSpPr>
            <p:cNvPr id="14" name="Shape 1060"/>
            <p:cNvSpPr/>
            <p:nvPr/>
          </p:nvSpPr>
          <p:spPr>
            <a:xfrm>
              <a:off x="83754" y="1926407"/>
              <a:ext cx="1645920" cy="670053"/>
            </a:xfrm>
            <a:prstGeom prst="roundRect">
              <a:avLst>
                <a:gd name="adj" fmla="val 10000"/>
              </a:avLst>
            </a:prstGeom>
            <a:solidFill>
              <a:srgbClr val="D0DDED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5" name="Shape 1061"/>
            <p:cNvSpPr/>
            <p:nvPr/>
          </p:nvSpPr>
          <p:spPr>
            <a:xfrm>
              <a:off x="0" y="2763975"/>
              <a:ext cx="8229600" cy="83756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6" name="Shape 1062"/>
            <p:cNvSpPr txBox="1"/>
            <p:nvPr/>
          </p:nvSpPr>
          <p:spPr>
            <a:xfrm>
              <a:off x="1729675" y="2763975"/>
              <a:ext cx="6499922" cy="837568"/>
            </a:xfrm>
            <a:prstGeom prst="rect">
              <a:avLst/>
            </a:prstGeom>
            <a:noFill/>
            <a:ln>
              <a:noFill/>
            </a:ln>
          </p:spPr>
          <p:txBody>
            <a:bodyPr lIns="49525" tIns="49525" rIns="49525" bIns="495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300" b="1" i="0" u="none" strike="noStrike" cap="none" baseline="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Surface </a:t>
              </a:r>
              <a:r>
                <a:rPr lang="en-US" sz="1300" b="1" i="0" u="none" strike="noStrike" cap="none" baseline="0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Unmanned </a:t>
              </a:r>
              <a:r>
                <a:rPr lang="en-US" sz="1300" b="1" i="0" u="none" strike="noStrike" cap="none" baseline="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Vehicles (</a:t>
              </a:r>
              <a:r>
                <a:rPr lang="en-US" sz="1300" b="1" i="0" u="none" strike="noStrike" cap="none" baseline="0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SUV</a:t>
              </a:r>
              <a:r>
                <a:rPr lang="en-US" sz="1300" b="1" i="0" u="none" strike="noStrike" cap="none" baseline="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)</a:t>
              </a: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000" b="1" i="0" u="none" strike="noStrike" cap="none" baseline="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Altitude </a:t>
              </a:r>
              <a:r>
                <a:rPr lang="en-US" sz="1000" b="1" dirty="0">
                  <a:solidFill>
                    <a:schemeClr val="lt1"/>
                  </a:solidFill>
                  <a:rtl val="0"/>
                </a:rPr>
                <a:t>Sea Level</a:t>
              </a: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000" b="1" i="0" u="none" strike="noStrike" cap="none" baseline="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Endurance 8.6 </a:t>
              </a:r>
              <a:r>
                <a:rPr lang="en-US" sz="1000" b="1" i="0" u="none" strike="noStrike" cap="none" baseline="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hr</a:t>
              </a:r>
              <a:endParaRPr lang="en-US" sz="10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50"/>
                </a:spcBef>
                <a:spcAft>
                  <a:spcPts val="15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000" b="1" i="0" u="none" strike="noStrike" cap="none" baseline="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Payload Weight 15 </a:t>
              </a:r>
              <a:r>
                <a:rPr lang="en-US" sz="1000" b="1" i="0" u="none" strike="noStrike" cap="none" baseline="0" dirty="0" err="1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lb</a:t>
              </a:r>
              <a:endParaRPr lang="en-US" sz="1000" b="1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7" name="Shape 1063"/>
            <p:cNvSpPr/>
            <p:nvPr/>
          </p:nvSpPr>
          <p:spPr>
            <a:xfrm>
              <a:off x="83754" y="2847732"/>
              <a:ext cx="1645920" cy="670053"/>
            </a:xfrm>
            <a:prstGeom prst="roundRect">
              <a:avLst>
                <a:gd name="adj" fmla="val 10000"/>
              </a:avLst>
            </a:prstGeom>
            <a:solidFill>
              <a:srgbClr val="D0DDED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8" name="Shape 1064"/>
            <p:cNvSpPr/>
            <p:nvPr/>
          </p:nvSpPr>
          <p:spPr>
            <a:xfrm>
              <a:off x="0" y="3685300"/>
              <a:ext cx="8229600" cy="837568"/>
            </a:xfrm>
            <a:prstGeom prst="roundRect">
              <a:avLst>
                <a:gd name="adj" fmla="val 10000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  <p:sp>
          <p:nvSpPr>
            <p:cNvPr id="19" name="Shape 1065"/>
            <p:cNvSpPr txBox="1"/>
            <p:nvPr/>
          </p:nvSpPr>
          <p:spPr>
            <a:xfrm>
              <a:off x="1729675" y="3685300"/>
              <a:ext cx="6499922" cy="837568"/>
            </a:xfrm>
            <a:prstGeom prst="rect">
              <a:avLst/>
            </a:prstGeom>
            <a:noFill/>
            <a:ln>
              <a:noFill/>
            </a:ln>
          </p:spPr>
          <p:txBody>
            <a:bodyPr lIns="49525" tIns="49525" rIns="49525" bIns="495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Arial"/>
                <a:buNone/>
              </a:pPr>
              <a:r>
                <a:rPr lang="en-US" sz="13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Tethered  Balloons (TB)</a:t>
              </a: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455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0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Altitude 25,000 ft</a:t>
              </a: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50"/>
                </a:spcBef>
                <a:spcAft>
                  <a:spcPts val="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0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Endurance N/A</a:t>
              </a:r>
            </a:p>
            <a:p>
              <a:pPr marL="57150" marR="0" lvl="1" indent="-57150" algn="l" rtl="0">
                <a:lnSpc>
                  <a:spcPct val="90000"/>
                </a:lnSpc>
                <a:spcBef>
                  <a:spcPts val="150"/>
                </a:spcBef>
                <a:spcAft>
                  <a:spcPts val="150"/>
                </a:spcAft>
                <a:buClr>
                  <a:schemeClr val="lt1"/>
                </a:buClr>
                <a:buSzPct val="100000"/>
                <a:buFont typeface="Arial"/>
                <a:buChar char="•"/>
              </a:pPr>
              <a:r>
                <a:rPr lang="en-US" sz="1000" b="1" i="0" u="none" strike="noStrike" cap="none" baseline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  <a:rtl val="0"/>
                </a:rPr>
                <a:t>Maximum Payload Weight 2,200 lbs</a:t>
              </a:r>
            </a:p>
          </p:txBody>
        </p:sp>
        <p:sp>
          <p:nvSpPr>
            <p:cNvPr id="20" name="Shape 1066"/>
            <p:cNvSpPr/>
            <p:nvPr/>
          </p:nvSpPr>
          <p:spPr>
            <a:xfrm>
              <a:off x="83754" y="3769057"/>
              <a:ext cx="1645920" cy="670053"/>
            </a:xfrm>
            <a:prstGeom prst="roundRect">
              <a:avLst>
                <a:gd name="adj" fmla="val 10000"/>
              </a:avLst>
            </a:prstGeom>
            <a:solidFill>
              <a:srgbClr val="D0DDED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endParaRPr>
            </a:p>
          </p:txBody>
        </p:sp>
      </p:grpSp>
      <p:pic>
        <p:nvPicPr>
          <p:cNvPr id="21" name="Shape 10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1150" y="3486225"/>
            <a:ext cx="1045448" cy="5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10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2099" y="1647730"/>
            <a:ext cx="1045448" cy="5873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10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2100" y="2577125"/>
            <a:ext cx="984499" cy="5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10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150" y="4406350"/>
            <a:ext cx="1045449" cy="5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10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7350" y="5326475"/>
            <a:ext cx="926574" cy="575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0306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NASA Global Hawk Capabilities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1066800"/>
            <a:ext cx="58674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Flight Level: ~55-63,000 </a:t>
            </a:r>
            <a:r>
              <a:rPr lang="en-US" sz="2800" dirty="0" err="1" smtClean="0">
                <a:latin typeface="Calibri"/>
                <a:cs typeface="Calibri"/>
              </a:rPr>
              <a:t>ft</a:t>
            </a:r>
            <a:endParaRPr lang="en-US" sz="2800" dirty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Duration: ~26 </a:t>
            </a:r>
            <a:r>
              <a:rPr lang="en-US" sz="2800" dirty="0" err="1" smtClean="0">
                <a:latin typeface="Calibri"/>
                <a:cs typeface="Calibri"/>
              </a:rPr>
              <a:t>hr</a:t>
            </a:r>
            <a:endParaRPr lang="en-US" sz="2800" dirty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Range: 11,000 nm</a:t>
            </a:r>
            <a:endParaRPr lang="en-US" sz="2800" dirty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Payload: 1,500+ </a:t>
            </a:r>
            <a:r>
              <a:rPr lang="en-US" sz="2800" dirty="0" err="1" smtClean="0">
                <a:latin typeface="Calibri"/>
                <a:cs typeface="Calibri"/>
              </a:rPr>
              <a:t>lbs</a:t>
            </a:r>
            <a:endParaRPr lang="en-US" sz="2800" dirty="0">
              <a:latin typeface="Calibri"/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Calibri"/>
                <a:cs typeface="Calibri"/>
              </a:rPr>
              <a:t>Deployment Sites: 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NASA Wallops Flight Facility</a:t>
            </a:r>
            <a:br>
              <a:rPr lang="en-US" sz="2400" dirty="0" smtClean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>(Wallops Island, VA)</a:t>
            </a:r>
          </a:p>
          <a:p>
            <a:pPr marL="914400" lvl="1" indent="-457200">
              <a:buFont typeface="Arial"/>
              <a:buChar char="•"/>
            </a:pPr>
            <a:r>
              <a:rPr lang="en-US" sz="2400" dirty="0" smtClean="0">
                <a:latin typeface="Calibri"/>
                <a:cs typeface="Calibri"/>
              </a:rPr>
              <a:t>NASA Armstrong Flight Research</a:t>
            </a:r>
            <a:r>
              <a:rPr lang="en-US" sz="2400" dirty="0">
                <a:latin typeface="Calibri"/>
                <a:cs typeface="Calibri"/>
              </a:rPr>
              <a:t/>
            </a:r>
            <a:br>
              <a:rPr lang="en-US" sz="2400" dirty="0">
                <a:latin typeface="Calibri"/>
                <a:cs typeface="Calibri"/>
              </a:rPr>
            </a:br>
            <a:r>
              <a:rPr lang="en-US" sz="2400" dirty="0" smtClean="0">
                <a:latin typeface="Calibri"/>
                <a:cs typeface="Calibri"/>
              </a:rPr>
              <a:t>Center (Edwards AFB)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8870" y="4867096"/>
            <a:ext cx="3246859" cy="1949678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161" y="2971800"/>
            <a:ext cx="3055239" cy="380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6"/>
          <a:stretch/>
        </p:blipFill>
        <p:spPr>
          <a:xfrm>
            <a:off x="5720937" y="967179"/>
            <a:ext cx="3194463" cy="200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NOAA Participation in Global Hawk Missions</a:t>
            </a:r>
            <a:endParaRPr lang="en-US" sz="2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999" y="990600"/>
            <a:ext cx="6176313" cy="5486400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NASA / NOAA Global Hawk Pacific (</a:t>
            </a:r>
            <a:r>
              <a:rPr lang="en-US" dirty="0" smtClean="0"/>
              <a:t>2010) 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First Global Hawk science mission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Long duration and range; latitudes from 12 to 85 </a:t>
            </a:r>
            <a:r>
              <a:rPr lang="en-US" dirty="0" err="1"/>
              <a:t>deg</a:t>
            </a:r>
            <a:r>
              <a:rPr lang="en-US" dirty="0"/>
              <a:t> </a:t>
            </a:r>
            <a:r>
              <a:rPr lang="en-US" dirty="0" smtClean="0"/>
              <a:t>N</a:t>
            </a:r>
            <a:endParaRPr lang="en-US" dirty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NASA </a:t>
            </a:r>
            <a:r>
              <a:rPr lang="en-US" dirty="0"/>
              <a:t>Genesis and Rapid Intensification Processes  (</a:t>
            </a:r>
            <a:r>
              <a:rPr lang="en-US" dirty="0" smtClean="0"/>
              <a:t>2010)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First Global Hawk flights over tropical cyclones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Real-time data </a:t>
            </a:r>
            <a:r>
              <a:rPr lang="en-US" dirty="0" smtClean="0"/>
              <a:t>delivery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Coordination of the Global Hawk with other </a:t>
            </a:r>
            <a:r>
              <a:rPr lang="en-US" dirty="0" smtClean="0"/>
              <a:t>aircraft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NOAA </a:t>
            </a:r>
            <a:r>
              <a:rPr lang="en-US" dirty="0"/>
              <a:t>Winter Storm Pacific and Atmospheric Rivers (</a:t>
            </a:r>
            <a:r>
              <a:rPr lang="en-US" dirty="0" smtClean="0"/>
              <a:t>2011)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First operational dropsonde deployment, 177 </a:t>
            </a:r>
            <a:r>
              <a:rPr lang="en-US" dirty="0" err="1"/>
              <a:t>sondes</a:t>
            </a:r>
            <a:r>
              <a:rPr lang="en-US" dirty="0"/>
              <a:t> total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First dropsonde in the Arctic since </a:t>
            </a:r>
            <a:r>
              <a:rPr lang="en-US" dirty="0" smtClean="0"/>
              <a:t>1950s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Real time changes of drop </a:t>
            </a:r>
            <a:r>
              <a:rPr lang="en-US" dirty="0" smtClean="0"/>
              <a:t>locations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NASA Hurricane and </a:t>
            </a:r>
            <a:r>
              <a:rPr lang="en-US" dirty="0"/>
              <a:t>Severe Storm Sentinel (</a:t>
            </a:r>
            <a:r>
              <a:rPr lang="en-US" dirty="0" smtClean="0"/>
              <a:t>2011 </a:t>
            </a:r>
            <a:r>
              <a:rPr lang="en-US" dirty="0"/>
              <a:t>– </a:t>
            </a:r>
            <a:r>
              <a:rPr lang="en-US" dirty="0" smtClean="0"/>
              <a:t>2014)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Remote deployment of 2 </a:t>
            </a:r>
            <a:r>
              <a:rPr lang="en-US" dirty="0"/>
              <a:t>Global Hawks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err="1" smtClean="0"/>
              <a:t>Dropsonde</a:t>
            </a:r>
            <a:r>
              <a:rPr lang="en-US" dirty="0" smtClean="0"/>
              <a:t> </a:t>
            </a:r>
            <a:r>
              <a:rPr lang="en-US" dirty="0"/>
              <a:t>data delivered in real-time to National </a:t>
            </a:r>
            <a:r>
              <a:rPr lang="en-US" dirty="0" smtClean="0"/>
              <a:t>Hurricane Center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G-IV </a:t>
            </a:r>
            <a:r>
              <a:rPr lang="en-US" dirty="0" err="1"/>
              <a:t>dropsonde</a:t>
            </a:r>
            <a:r>
              <a:rPr lang="en-US" dirty="0"/>
              <a:t> </a:t>
            </a:r>
            <a:r>
              <a:rPr lang="en-US" dirty="0" err="1" smtClean="0"/>
              <a:t>intercomparison</a:t>
            </a:r>
            <a:endParaRPr lang="en-US" dirty="0" smtClean="0"/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Increased flight planning/modification </a:t>
            </a:r>
            <a:r>
              <a:rPr lang="en-US" dirty="0" smtClean="0"/>
              <a:t>flexibility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NASA Airborne Tropical </a:t>
            </a:r>
            <a:r>
              <a:rPr lang="en-US" dirty="0" err="1" smtClean="0"/>
              <a:t>Tropopause</a:t>
            </a:r>
            <a:r>
              <a:rPr lang="en-US" dirty="0" smtClean="0"/>
              <a:t> Mission (2011 - 2014)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Climate-relevant observations of stratospheric humidity and ozone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 smtClean="0"/>
              <a:t>Multiple NOAA instrument payloads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FC1FB-4482-471A-A09B-D9D47C29649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7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10" name="Picture 4" descr="GloPac_2010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12605" y="967719"/>
            <a:ext cx="1235995" cy="1112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 descr="GRIP mission_graphic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96200" y="1752600"/>
            <a:ext cx="132169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6" descr="Drop1_24Aug201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99160" y="2819400"/>
            <a:ext cx="1942272" cy="1524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13" descr="wispar_emblem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65960" y="3792187"/>
            <a:ext cx="1073240" cy="1066800"/>
          </a:xfrm>
          <a:prstGeom prst="rect">
            <a:avLst/>
          </a:prstGeom>
        </p:spPr>
      </p:pic>
      <p:pic>
        <p:nvPicPr>
          <p:cNvPr id="15" name="Picture 14" descr="Draft-1.8b.png"/>
          <p:cNvPicPr>
            <a:picLocks noChangeAspect="1"/>
          </p:cNvPicPr>
          <p:nvPr/>
        </p:nvPicPr>
        <p:blipFill>
          <a:blip r:embed="rId7" cstate="print"/>
          <a:srcRect t="14407" r="7976" b="14407"/>
          <a:stretch>
            <a:fillRect/>
          </a:stretch>
        </p:blipFill>
        <p:spPr>
          <a:xfrm>
            <a:off x="6705600" y="4858987"/>
            <a:ext cx="1219200" cy="111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0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990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Winter Storms and Pacific Atmospheric Rivers</a:t>
            </a: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FC1FB-4482-471A-A09B-D9D47C29649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4114800" cy="533400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WISPAR Feb-Mar 2011, NASA Dryden Flight Research Center, Edwards, CA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Collaborative effort between </a:t>
            </a:r>
            <a:r>
              <a:rPr lang="en-US" sz="2000" dirty="0" smtClean="0"/>
              <a:t>NOAA-NASA-NCAR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WISPAR flights were designed to</a:t>
            </a:r>
            <a:r>
              <a:rPr lang="en-US" sz="2000" dirty="0" smtClean="0"/>
              <a:t>:</a:t>
            </a:r>
            <a:endParaRPr lang="en-US" sz="2000" dirty="0"/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Demonstrate the NOAA/NCAR GH dropsonde system for NOAA operations and </a:t>
            </a:r>
            <a:r>
              <a:rPr lang="en-US" dirty="0" smtClean="0"/>
              <a:t>research</a:t>
            </a:r>
          </a:p>
          <a:p>
            <a:pPr lvl="1">
              <a:spcBef>
                <a:spcPts val="600"/>
              </a:spcBef>
              <a:buFont typeface="Arial" pitchFamily="34" charset="0"/>
              <a:buChar char="•"/>
            </a:pPr>
            <a:r>
              <a:rPr lang="en-US" dirty="0"/>
              <a:t>Evaluate the capabilities of the GH for operational observations of </a:t>
            </a:r>
            <a:r>
              <a:rPr lang="en-US" dirty="0">
                <a:solidFill>
                  <a:srgbClr val="00FA71"/>
                </a:solidFill>
              </a:rPr>
              <a:t>atmospheric rivers (ARs)</a:t>
            </a:r>
            <a:r>
              <a:rPr lang="en-US" dirty="0">
                <a:solidFill>
                  <a:prstClr val="white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winter storms</a:t>
            </a:r>
            <a:r>
              <a:rPr lang="en-US" dirty="0"/>
              <a:t>, and remote </a:t>
            </a:r>
            <a:r>
              <a:rPr lang="en-US" dirty="0">
                <a:solidFill>
                  <a:srgbClr val="F4EE00"/>
                </a:solidFill>
              </a:rPr>
              <a:t>Arctic </a:t>
            </a:r>
            <a:r>
              <a:rPr lang="en-US" dirty="0" smtClean="0">
                <a:solidFill>
                  <a:srgbClr val="F4EE00"/>
                </a:solidFill>
              </a:rPr>
              <a:t>atmosphere</a:t>
            </a:r>
            <a:endParaRPr lang="en-US" dirty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 dirty="0"/>
              <a:t>177 soundings performed on 3 high-altitude long-endurance science </a:t>
            </a:r>
            <a:r>
              <a:rPr lang="en-US" sz="2000" dirty="0" smtClean="0"/>
              <a:t>flights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4183277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wispar_emble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1447800"/>
            <a:ext cx="1379879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4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NASA Hurricane and Severe Storm Sentinel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6877" y="1069081"/>
            <a:ext cx="3266123" cy="31242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 smtClean="0"/>
              <a:t>6 flights in 2012 into Leslie and Nadine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 smtClean="0"/>
              <a:t>Range capabilities clearly demonstrated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 smtClean="0"/>
              <a:t>337 soundings obtained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200" dirty="0" smtClean="0"/>
              <a:t>Data processed and transmitted in near-real time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0FC1FB-4482-471A-A09B-D9D47C296491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9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9" name="Picture 8" descr="Draft-1.8b.png"/>
          <p:cNvPicPr>
            <a:picLocks noChangeAspect="1"/>
          </p:cNvPicPr>
          <p:nvPr/>
        </p:nvPicPr>
        <p:blipFill>
          <a:blip r:embed="rId3" cstate="print"/>
          <a:srcRect t="14407" r="7976" b="14407"/>
          <a:stretch>
            <a:fillRect/>
          </a:stretch>
        </p:blipFill>
        <p:spPr>
          <a:xfrm>
            <a:off x="8215226" y="13795"/>
            <a:ext cx="917747" cy="838200"/>
          </a:xfrm>
          <a:prstGeom prst="rect">
            <a:avLst/>
          </a:prstGeom>
        </p:spPr>
      </p:pic>
      <p:pic>
        <p:nvPicPr>
          <p:cNvPr id="1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160463"/>
            <a:ext cx="8193087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3400" y="6367046"/>
            <a:ext cx="2564841" cy="338554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28575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Graphic courtesy NASA</a:t>
            </a:r>
          </a:p>
        </p:txBody>
      </p:sp>
    </p:spTree>
    <p:extLst>
      <p:ext uri="{BB962C8B-B14F-4D97-AF65-F5344CB8AC3E}">
        <p14:creationId xmlns:p14="http://schemas.microsoft.com/office/powerpoint/2010/main" val="15891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Flow">
  <a:themeElements>
    <a:clrScheme name="Transit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66"/>
      </a:hlink>
      <a:folHlink>
        <a:srgbClr val="85DFD0"/>
      </a:folHlink>
    </a:clrScheme>
    <a:fontScheme name="Office Classic 3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solidFill>
          <a:schemeClr val="tx1"/>
        </a:solidFill>
      </a:spPr>
      <a:bodyPr wrap="square" rtlCol="0" anchor="ctr">
        <a:noAutofit/>
      </a:bodyPr>
      <a:lstStyle>
        <a:defPPr algn="ctr">
          <a:defRPr sz="1400" dirty="0">
            <a:solidFill>
              <a:srgbClr val="FFFFFF"/>
            </a:solidFill>
            <a:latin typeface="+mn-lt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2_Flow">
  <a:themeElements>
    <a:clrScheme name="Transition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00066"/>
      </a:hlink>
      <a:folHlink>
        <a:srgbClr val="85DFD0"/>
      </a:folHlink>
    </a:clrScheme>
    <a:fontScheme name="Office Classic 3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>
        <a:solidFill>
          <a:schemeClr val="tx1"/>
        </a:solidFill>
      </a:spPr>
      <a:bodyPr wrap="square" rtlCol="0" anchor="ctr">
        <a:noAutofit/>
      </a:bodyPr>
      <a:lstStyle>
        <a:defPPr algn="ctr">
          <a:defRPr sz="1400" dirty="0">
            <a:solidFill>
              <a:srgbClr val="FFFFFF"/>
            </a:solidFill>
            <a:latin typeface="+mn-lt"/>
          </a:defRPr>
        </a:defPPr>
      </a:lstStyle>
    </a:sp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NEPNECStandardBrie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NEPNECStandardBrief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NEPNECStandardBrief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ransition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000066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Transition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000066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Transition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000066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Transition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000066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1381</Words>
  <Application>Microsoft Office PowerPoint</Application>
  <PresentationFormat>On-screen Show (4:3)</PresentationFormat>
  <Paragraphs>236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1_Flow</vt:lpstr>
      <vt:lpstr>2_Flow</vt:lpstr>
      <vt:lpstr>1_Office Theme</vt:lpstr>
      <vt:lpstr>NEPNECStandardBrief</vt:lpstr>
      <vt:lpstr>1_NEPNECStandardBrief</vt:lpstr>
      <vt:lpstr>2_NEPNECStandardBrief</vt:lpstr>
      <vt:lpstr>The NOAA Unmanned Aircraft Systems (UAS) Program: Status and Activities </vt:lpstr>
      <vt:lpstr>NOAA UAS Program</vt:lpstr>
      <vt:lpstr>Science Focus Areas</vt:lpstr>
      <vt:lpstr>Fixed-Wing UAS Capabilities</vt:lpstr>
      <vt:lpstr>Other Unmanned Capabilities</vt:lpstr>
      <vt:lpstr>NASA Global Hawk Capabilities</vt:lpstr>
      <vt:lpstr>NOAA Participation in Global Hawk Missions</vt:lpstr>
      <vt:lpstr>Winter Storms and Pacific Atmospheric Rivers</vt:lpstr>
      <vt:lpstr>NASA Hurricane and Severe Storm Sentinel</vt:lpstr>
      <vt:lpstr>HS3 Global Hawk Planned Payloads</vt:lpstr>
      <vt:lpstr>Global Hawk Sampling of Edouard (2014)</vt:lpstr>
      <vt:lpstr>What’s Next?   </vt:lpstr>
      <vt:lpstr>Guidance on Missions and Payloads</vt:lpstr>
      <vt:lpstr>SHOUT 2015 Overview</vt:lpstr>
      <vt:lpstr>Example Global Hawk Instrumentation</vt:lpstr>
      <vt:lpstr>SHOUT FY16-17</vt:lpstr>
      <vt:lpstr>Concluding Remarks</vt:lpstr>
      <vt:lpstr>Backup Slides</vt:lpstr>
      <vt:lpstr>PowerPoint Presentation</vt:lpstr>
      <vt:lpstr>Support for River Forecasting</vt:lpstr>
      <vt:lpstr>Collaboration with NOAA Fisheries</vt:lpstr>
    </vt:vector>
  </TitlesOfParts>
  <Company>PSD / 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gwick</dc:creator>
  <cp:lastModifiedBy>Gary</cp:lastModifiedBy>
  <cp:revision>152</cp:revision>
  <dcterms:created xsi:type="dcterms:W3CDTF">2012-11-19T16:48:54Z</dcterms:created>
  <dcterms:modified xsi:type="dcterms:W3CDTF">2015-04-28T04:19:29Z</dcterms:modified>
</cp:coreProperties>
</file>