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9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1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7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4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7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3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13B8A-7F13-D349-9193-7790065EB088}" type="datetimeFigureOut">
              <a:rPr lang="en-US" smtClean="0"/>
              <a:t>4/28/15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D1650-8494-664B-BF0F-82A666F48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Working Group on Space-based Lidar Winds</a:t>
            </a:r>
            <a:br>
              <a:rPr lang="en-US" sz="3200" dirty="0" smtClean="0"/>
            </a:br>
            <a:r>
              <a:rPr lang="en-US" sz="3200" dirty="0" smtClean="0"/>
              <a:t>Spring, 2015 Meeting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Objectives</a:t>
            </a:r>
          </a:p>
          <a:p>
            <a:pPr lvl="1"/>
            <a:r>
              <a:rPr lang="en-US" dirty="0" smtClean="0"/>
              <a:t>Review new developments and progress since the last meeting</a:t>
            </a:r>
          </a:p>
          <a:p>
            <a:pPr lvl="1"/>
            <a:r>
              <a:rPr lang="en-US" dirty="0" smtClean="0"/>
              <a:t>Start preparing for the launch of Aeolus, scheduled for late 2016</a:t>
            </a:r>
          </a:p>
          <a:p>
            <a:pPr lvl="1"/>
            <a:r>
              <a:rPr lang="en-US" dirty="0" smtClean="0"/>
              <a:t>Discuss upcoming field campaigns and modeling studies</a:t>
            </a:r>
          </a:p>
          <a:p>
            <a:pPr lvl="1"/>
            <a:r>
              <a:rPr lang="en-US" dirty="0" smtClean="0"/>
              <a:t>Start discussions on preparation for the next Decadal Survey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3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050"/>
            <a:ext cx="8229600" cy="91360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Meeting 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242"/>
            <a:ext cx="8229600" cy="4755359"/>
          </a:xfrm>
        </p:spPr>
        <p:txBody>
          <a:bodyPr>
            <a:normAutofit/>
          </a:bodyPr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Agency Updates</a:t>
            </a:r>
          </a:p>
          <a:p>
            <a:pPr lvl="1"/>
            <a:r>
              <a:rPr lang="en-US" dirty="0" smtClean="0"/>
              <a:t>Technology Updates</a:t>
            </a:r>
          </a:p>
          <a:p>
            <a:pPr lvl="1"/>
            <a:r>
              <a:rPr lang="en-US" dirty="0" smtClean="0"/>
              <a:t>Preparing for the next decadal survey</a:t>
            </a:r>
          </a:p>
          <a:p>
            <a:pPr lvl="1"/>
            <a:r>
              <a:rPr lang="en-US" dirty="0" smtClean="0"/>
              <a:t>Aeolus calibration/validation activities</a:t>
            </a:r>
          </a:p>
          <a:p>
            <a:r>
              <a:rPr lang="en-US" dirty="0" smtClean="0"/>
              <a:t>Tomorrow</a:t>
            </a:r>
          </a:p>
          <a:p>
            <a:pPr lvl="1"/>
            <a:r>
              <a:rPr lang="en-US" dirty="0" smtClean="0"/>
              <a:t>ATHENA/OAWL</a:t>
            </a:r>
          </a:p>
          <a:p>
            <a:pPr lvl="1"/>
            <a:r>
              <a:rPr lang="en-US" dirty="0" smtClean="0"/>
              <a:t>Field Campaigns</a:t>
            </a:r>
          </a:p>
          <a:p>
            <a:pPr lvl="1"/>
            <a:r>
              <a:rPr lang="en-US" dirty="0" smtClean="0"/>
              <a:t>OSSES and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1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06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Logistical Information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7500"/>
            <a:ext cx="8229600" cy="53354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Coffee and snacks provided courtesy of CIRES </a:t>
            </a:r>
          </a:p>
          <a:p>
            <a:r>
              <a:rPr lang="en-US" dirty="0" smtClean="0"/>
              <a:t>Catered lunch will be served each day.  Please pay Ronda ($15/day)</a:t>
            </a:r>
          </a:p>
          <a:p>
            <a:r>
              <a:rPr lang="en-US" dirty="0" smtClean="0"/>
              <a:t>Group Dinner tonight at 7:00 PM at The Med Restaurant (1002  Walnut Street, just off the Boulder Mall).  Order off the menu.</a:t>
            </a:r>
          </a:p>
          <a:p>
            <a:r>
              <a:rPr lang="en-US" dirty="0" err="1" smtClean="0"/>
              <a:t>WiFi</a:t>
            </a:r>
            <a:r>
              <a:rPr lang="en-US" dirty="0" smtClean="0"/>
              <a:t> Password: plus</a:t>
            </a:r>
          </a:p>
          <a:p>
            <a:r>
              <a:rPr lang="en-US" dirty="0" smtClean="0"/>
              <a:t>Breakfast coupons available for those not staying at the hotel</a:t>
            </a:r>
          </a:p>
          <a:p>
            <a:r>
              <a:rPr lang="en-US" dirty="0" smtClean="0"/>
              <a:t>Presentations will be available at the LWG website: http://cires1.colorado.edu/events/</a:t>
            </a:r>
            <a:r>
              <a:rPr lang="en-US" dirty="0" err="1" smtClean="0"/>
              <a:t>lidarworkshop</a:t>
            </a:r>
            <a:r>
              <a:rPr lang="en-US" dirty="0" smtClean="0"/>
              <a:t>/LWG/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4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166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Working Group on Space-based Lidar Winds Spring, 2015 Meeting</vt:lpstr>
      <vt:lpstr>Meeting Overview</vt:lpstr>
      <vt:lpstr>Logistical Information</vt:lpstr>
    </vt:vector>
  </TitlesOfParts>
  <Company>NOAA ESRL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Hardesty</dc:creator>
  <cp:lastModifiedBy>Mike Hardesty</cp:lastModifiedBy>
  <cp:revision>3</cp:revision>
  <dcterms:created xsi:type="dcterms:W3CDTF">2015-04-28T13:06:08Z</dcterms:created>
  <dcterms:modified xsi:type="dcterms:W3CDTF">2015-04-28T14:22:05Z</dcterms:modified>
</cp:coreProperties>
</file>