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0" r:id="rId1"/>
  </p:sldMasterIdLst>
  <p:notesMasterIdLst>
    <p:notesMasterId r:id="rId27"/>
  </p:notesMasterIdLst>
  <p:handoutMasterIdLst>
    <p:handoutMasterId r:id="rId28"/>
  </p:handoutMasterIdLst>
  <p:sldIdLst>
    <p:sldId id="1104" r:id="rId2"/>
    <p:sldId id="1105" r:id="rId3"/>
    <p:sldId id="1129" r:id="rId4"/>
    <p:sldId id="1130" r:id="rId5"/>
    <p:sldId id="1114" r:id="rId6"/>
    <p:sldId id="1146" r:id="rId7"/>
    <p:sldId id="1131" r:id="rId8"/>
    <p:sldId id="1148" r:id="rId9"/>
    <p:sldId id="1149" r:id="rId10"/>
    <p:sldId id="1140" r:id="rId11"/>
    <p:sldId id="1163" r:id="rId12"/>
    <p:sldId id="1156" r:id="rId13"/>
    <p:sldId id="1199" r:id="rId14"/>
    <p:sldId id="1158" r:id="rId15"/>
    <p:sldId id="1153" r:id="rId16"/>
    <p:sldId id="1196" r:id="rId17"/>
    <p:sldId id="1100" r:id="rId18"/>
    <p:sldId id="1017" r:id="rId19"/>
    <p:sldId id="1139" r:id="rId20"/>
    <p:sldId id="1150" r:id="rId21"/>
    <p:sldId id="1152" r:id="rId22"/>
    <p:sldId id="1172" r:id="rId23"/>
    <p:sldId id="1194" r:id="rId24"/>
    <p:sldId id="1197" r:id="rId25"/>
    <p:sldId id="1198" r:id="rId26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BF9"/>
    <a:srgbClr val="BCC2F6"/>
    <a:srgbClr val="BAE18F"/>
    <a:srgbClr val="B1DDB6"/>
    <a:srgbClr val="93CDDD"/>
    <a:srgbClr val="40BBC8"/>
    <a:srgbClr val="0000FF"/>
    <a:srgbClr val="3558BB"/>
    <a:srgbClr val="008E40"/>
    <a:srgbClr val="9CD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40" autoAdjust="0"/>
  </p:normalViewPr>
  <p:slideViewPr>
    <p:cSldViewPr snapToGrid="0">
      <p:cViewPr varScale="1">
        <p:scale>
          <a:sx n="81" d="100"/>
          <a:sy n="81" d="100"/>
        </p:scale>
        <p:origin x="7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2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2508" y="-108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A424E-D3B1-4581-BA7F-9A707D60423C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51E76-25D8-484B-9238-99DBADC47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22713D00-FE30-47FD-B336-D9CEEFFA4E87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88EAC6D1-1A0B-4E46-A23A-E1874FE80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D90C6-03CE-476D-85BE-F5E7CF2BDA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0">
          <a:blip r:embed="rId2" cstate="screen">
            <a:alphaModFix amt="9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637" y="1008530"/>
            <a:ext cx="8312727" cy="1860176"/>
          </a:xfr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1978" y="4088639"/>
            <a:ext cx="7010977" cy="1369919"/>
          </a:xfrm>
          <a:prstGeom prst="rect">
            <a:avLst/>
          </a:prstGeo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12" name="Picture 9" descr="Ball fram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2" y="6151816"/>
            <a:ext cx="503785" cy="51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9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95275"/>
            <a:ext cx="7410450" cy="561975"/>
          </a:xfrm>
        </p:spPr>
        <p:txBody>
          <a:bodyPr>
            <a:noAutofit/>
          </a:bodyPr>
          <a:lstStyle>
            <a:lvl1pPr>
              <a:defRPr sz="3200">
                <a:solidFill>
                  <a:srgbClr val="3558BB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3pPr>
            <a:lvl4pPr>
              <a:buClr>
                <a:schemeClr val="tx2"/>
              </a:buClr>
              <a:defRPr>
                <a:latin typeface="Calibri" panose="020F0502020204030204" pitchFamily="34" charset="0"/>
              </a:defRPr>
            </a:lvl4pPr>
            <a:lvl5pPr>
              <a:buClr>
                <a:schemeClr val="accent6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299900" y="6421605"/>
            <a:ext cx="7235371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78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4975" y="6496911"/>
            <a:ext cx="7003139" cy="31821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865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439754" y="6410847"/>
            <a:ext cx="7090229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12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378060"/>
            <a:ext cx="7467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57984"/>
            <a:ext cx="3886200" cy="386181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57984"/>
            <a:ext cx="3886200" cy="3861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93815"/>
            <a:ext cx="3886200" cy="485851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93815"/>
            <a:ext cx="3886200" cy="485851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676430" y="6421605"/>
            <a:ext cx="6865257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24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24" y="304792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576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278384" y="6443121"/>
            <a:ext cx="7249886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51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64082" y="339725"/>
            <a:ext cx="7430567" cy="5810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6" name="Picture 9" descr="Ball fram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260" y="6369872"/>
            <a:ext cx="408785" cy="418905"/>
          </a:xfrm>
          <a:prstGeom prst="rect">
            <a:avLst/>
          </a:prstGeo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014396" y="6443121"/>
            <a:ext cx="7547429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15627" y="6598150"/>
            <a:ext cx="360874" cy="1944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D0021-C3A7-4D0F-9105-B4BD49998D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04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1" r:id="rId2"/>
    <p:sldLayoutId id="2147483972" r:id="rId3"/>
    <p:sldLayoutId id="2147483973" r:id="rId4"/>
    <p:sldLayoutId id="2147483975" r:id="rId5"/>
    <p:sldLayoutId id="2147483976" r:id="rId6"/>
    <p:sldLayoutId id="214748397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emf"/><Relationship Id="rId5" Type="http://schemas.microsoft.com/office/2007/relationships/hdphoto" Target="../media/hdphoto4.wdp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oogle.com/url?sa=i&amp;source=images&amp;cd=&amp;cad=rja&amp;docid=VPZA9MBNhohTxM&amp;tbnid=hljCkTL4Cxt8KM:&amp;ved=0CAgQjRwwAA&amp;url=http://www.bwfa-usa.org/our-fishery/fishery-management&amp;ei=bPAbUvbqAqb7yAGVwIHIBg&amp;psig=AFQjCNEu-aUhPFu0nQKQ08znRfxcrkOS-A&amp;ust=1377649132097603" TargetMode="External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liners.net/open.file?id=0950319&amp;size=L&amp;width=1024&amp;height=695&amp;sok=&amp;photo_nr=" TargetMode="External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61109" y="390693"/>
            <a:ext cx="7772400" cy="976553"/>
          </a:xfrm>
          <a:prstGeom prst="rect">
            <a:avLst/>
          </a:prstGeom>
          <a:ln>
            <a:noFill/>
          </a:ln>
          <a:effectLst>
            <a:outerShdw dist="28398" dir="1593903" algn="ctr" rotWithShape="0">
              <a:srgbClr val="777777">
                <a:alpha val="50000"/>
              </a:srgbClr>
            </a:outerShdw>
          </a:effectLst>
        </p:spPr>
        <p:txBody>
          <a:bodyPr vert="horz" anchor="b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dirty="0" smtClean="0">
                <a:solidFill>
                  <a:srgbClr val="BAE18F"/>
                </a:solidFill>
              </a:rPr>
              <a:t>Airborne OAWL IIP-­07: Updates on the 2011</a:t>
            </a:r>
            <a:endParaRPr lang="en-US" sz="3200" dirty="0">
              <a:solidFill>
                <a:srgbClr val="BAE18F"/>
              </a:solidFill>
            </a:endParaRPr>
          </a:p>
          <a:p>
            <a:pPr algn="l"/>
            <a:r>
              <a:rPr lang="en-US" sz="3200" dirty="0">
                <a:solidFill>
                  <a:srgbClr val="BAE18F"/>
                </a:solidFill>
              </a:rPr>
              <a:t>f</a:t>
            </a:r>
            <a:r>
              <a:rPr lang="en-US" sz="3200" dirty="0" smtClean="0">
                <a:solidFill>
                  <a:srgbClr val="BAE18F"/>
                </a:solidFill>
              </a:rPr>
              <a:t>light results </a:t>
            </a:r>
            <a:r>
              <a:rPr lang="en-US" sz="3200" dirty="0">
                <a:solidFill>
                  <a:srgbClr val="BAE18F"/>
                </a:solidFill>
              </a:rPr>
              <a:t>a</a:t>
            </a:r>
            <a:r>
              <a:rPr lang="en-US" sz="3200" dirty="0" smtClean="0">
                <a:solidFill>
                  <a:srgbClr val="BAE18F"/>
                </a:solidFill>
              </a:rPr>
              <a:t>nd </a:t>
            </a:r>
            <a:r>
              <a:rPr lang="en-US" sz="3200" dirty="0">
                <a:solidFill>
                  <a:srgbClr val="BAE18F"/>
                </a:solidFill>
              </a:rPr>
              <a:t>l</a:t>
            </a:r>
            <a:r>
              <a:rPr lang="en-US" sz="3200" dirty="0" smtClean="0">
                <a:solidFill>
                  <a:srgbClr val="BAE18F"/>
                </a:solidFill>
              </a:rPr>
              <a:t>essons learned</a:t>
            </a:r>
            <a:endParaRPr kumimoji="0" lang="en-US" b="0" i="0" u="none" strike="noStrike" kern="1200" cap="none" spc="0" normalizeH="0" baseline="0" noProof="0" dirty="0">
              <a:ln w="11430"/>
              <a:solidFill>
                <a:srgbClr val="BAE18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79119" y="1677659"/>
            <a:ext cx="7638081" cy="1050613"/>
          </a:xfrm>
          <a:prstGeom prst="rect">
            <a:avLst/>
          </a:prstGeom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 w="11430"/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Sara C. Tucker</a:t>
            </a:r>
            <a:br>
              <a:rPr kumimoji="0" lang="en-US" sz="1400" b="0" i="0" u="none" strike="noStrike" kern="1200" cap="none" spc="0" normalizeH="0" baseline="0" noProof="0" dirty="0" smtClean="0">
                <a:ln w="11430"/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en-US" sz="1400" b="0" i="0" u="none" strike="noStrike" kern="1200" cap="none" spc="0" normalizeH="0" baseline="0" noProof="0" dirty="0" smtClean="0">
                <a:ln w="11430"/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Ball Aerospace &amp; Technologies Corp.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Working Group on Space-based Wind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Lidar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: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 </a:t>
            </a:r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28-29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April 2015 – Boulder, CO</a:t>
            </a:r>
          </a:p>
        </p:txBody>
      </p:sp>
      <p:pic>
        <p:nvPicPr>
          <p:cNvPr id="4" name="Picture 5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817" y="2018378"/>
            <a:ext cx="674687" cy="549275"/>
          </a:xfrm>
          <a:prstGeom prst="rect">
            <a:avLst/>
          </a:prstGeom>
          <a:noFill/>
        </p:spPr>
      </p:pic>
      <p:pic>
        <p:nvPicPr>
          <p:cNvPr id="5" name="Picture 102" descr="esto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643" y="1924715"/>
            <a:ext cx="1828799" cy="914400"/>
          </a:xfrm>
          <a:prstGeom prst="rect">
            <a:avLst/>
          </a:prstGeom>
          <a:noFill/>
        </p:spPr>
      </p:pic>
      <p:pic>
        <p:nvPicPr>
          <p:cNvPr id="8" name="Picture 8" descr="http://orgs.aero.ball.com/sbu/cc/PublishingImages/logo_process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53" y="2054236"/>
            <a:ext cx="483229" cy="4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profile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220" y="952500"/>
            <a:ext cx="8176599" cy="11869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Improvements to OAWL data processing result in strong correlation at lower altitudes</a:t>
            </a:r>
          </a:p>
          <a:p>
            <a:r>
              <a:rPr lang="en-US" dirty="0" smtClean="0"/>
              <a:t>Overlap biases – modulated by roll angles affect the speed estimates at higher altitudes (closer ranges)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, 28-29 April 2015, Boulder, CO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88896" y="2278987"/>
            <a:ext cx="4686524" cy="4027082"/>
            <a:chOff x="5080" y="4181936"/>
            <a:chExt cx="2938589" cy="2620517"/>
          </a:xfrm>
        </p:grpSpPr>
        <p:pic>
          <p:nvPicPr>
            <p:cNvPr id="13" name="Picture 2" descr="\\asdfiler2\css\Active Sensing Initiative\Optical Autocovariance\Conferences &amp; meetings\CGMS_43_2015\11_07_2011_ProfileFits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0" t="-1" r="6387" b="2581"/>
            <a:stretch/>
          </p:blipFill>
          <p:spPr bwMode="auto">
            <a:xfrm>
              <a:off x="5080" y="4181936"/>
              <a:ext cx="2938589" cy="262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254721" y="5394124"/>
              <a:ext cx="747077" cy="1640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 smtClean="0">
                  <a:latin typeface="Calibri" panose="020F0502020204030204" pitchFamily="34" charset="0"/>
                </a:rPr>
                <a:t>Altitude MSL (m)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162599" y="5444924"/>
              <a:ext cx="747077" cy="1640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 smtClean="0">
                  <a:latin typeface="Calibri" panose="020F0502020204030204" pitchFamily="34" charset="0"/>
                </a:rPr>
                <a:t>Altitude MSL (m)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27937" y="2015724"/>
            <a:ext cx="2005442" cy="3385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Calibri" panose="020F0502020204030204" pitchFamily="34" charset="0"/>
              </a:rPr>
              <a:t>Updated processing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080" y="2582424"/>
            <a:ext cx="372998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Calibri" panose="020F0502020204030204" pitchFamily="34" charset="0"/>
              </a:rPr>
              <a:t>Original processing: Photon Counting only </a:t>
            </a:r>
            <a:endParaRPr lang="en-US" sz="1600" b="1" dirty="0" smtClean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735390" y="4595362"/>
            <a:ext cx="1148071" cy="1965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>
                <a:latin typeface="Calibri" panose="020F0502020204030204" pitchFamily="34" charset="0"/>
              </a:rPr>
              <a:t>Altitude MSL (m)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81946" y="4430859"/>
            <a:ext cx="114807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>
                <a:latin typeface="Calibri" panose="020F0502020204030204" pitchFamily="34" charset="0"/>
              </a:rPr>
              <a:t>Altitude MSL (m)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678" y="3025312"/>
            <a:ext cx="4158468" cy="3293148"/>
            <a:chOff x="230678" y="3025312"/>
            <a:chExt cx="4158468" cy="3293148"/>
          </a:xfrm>
        </p:grpSpPr>
        <p:grpSp>
          <p:nvGrpSpPr>
            <p:cNvPr id="18" name="Group 17"/>
            <p:cNvGrpSpPr/>
            <p:nvPr/>
          </p:nvGrpSpPr>
          <p:grpSpPr>
            <a:xfrm>
              <a:off x="230678" y="3025312"/>
              <a:ext cx="4158468" cy="3293148"/>
              <a:chOff x="4032972" y="1783086"/>
              <a:chExt cx="5011272" cy="4177145"/>
            </a:xfrm>
          </p:grpSpPr>
          <p:pic>
            <p:nvPicPr>
              <p:cNvPr id="19" name="Picture 18" descr="C:\pinon\Friday_Seminar\11_07_2011_profiles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76" r="5151"/>
              <a:stretch>
                <a:fillRect/>
              </a:stretch>
            </p:blipFill>
            <p:spPr bwMode="auto">
              <a:xfrm>
                <a:off x="4032972" y="1783086"/>
                <a:ext cx="5011272" cy="4177145"/>
              </a:xfrm>
              <a:prstGeom prst="rect">
                <a:avLst/>
              </a:prstGeom>
              <a:noFill/>
            </p:spPr>
          </p:pic>
          <p:grpSp>
            <p:nvGrpSpPr>
              <p:cNvPr id="20" name="Group 5"/>
              <p:cNvGrpSpPr/>
              <p:nvPr/>
            </p:nvGrpSpPr>
            <p:grpSpPr>
              <a:xfrm>
                <a:off x="5606182" y="4550018"/>
                <a:ext cx="1200042" cy="507514"/>
                <a:chOff x="1914989" y="5695954"/>
                <a:chExt cx="1696132" cy="923002"/>
              </a:xfrm>
              <a:solidFill>
                <a:schemeClr val="bg1"/>
              </a:solidFill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1914989" y="5695954"/>
                  <a:ext cx="1696132" cy="923002"/>
                </a:xfrm>
                <a:prstGeom prst="rect">
                  <a:avLst/>
                </a:prstGeom>
                <a:grpFill/>
                <a:ln>
                  <a:solidFill>
                    <a:srgbClr val="3558BB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smtClean="0">
                      <a:solidFill>
                        <a:srgbClr val="00B050"/>
                      </a:solidFill>
                      <a:latin typeface="Tw Cen MT"/>
                    </a:rPr>
                    <a:t>x</a:t>
                  </a:r>
                  <a:r>
                    <a:rPr lang="en-US" sz="1000" dirty="0" smtClean="0">
                      <a:solidFill>
                        <a:prstClr val="black"/>
                      </a:solidFill>
                      <a:latin typeface="Tw Cen MT"/>
                    </a:rPr>
                    <a:t> RWP</a:t>
                  </a:r>
                </a:p>
                <a:p>
                  <a:pPr algn="l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  <a:latin typeface="Tw Cen MT"/>
                    </a:rPr>
                    <a:t>   </a:t>
                  </a:r>
                  <a:r>
                    <a:rPr lang="en-US" sz="1000" dirty="0" smtClean="0">
                      <a:solidFill>
                        <a:prstClr val="black"/>
                      </a:solidFill>
                      <a:latin typeface="Tw Cen MT"/>
                    </a:rPr>
                    <a:t>OAWL</a:t>
                  </a:r>
                  <a:endParaRPr lang="en-US" sz="1000" dirty="0" smtClean="0">
                    <a:solidFill>
                      <a:prstClr val="black"/>
                    </a:solidFill>
                    <a:latin typeface="Tw Cen MT"/>
                  </a:endParaRPr>
                </a:p>
              </p:txBody>
            </p:sp>
            <p:sp>
              <p:nvSpPr>
                <p:cNvPr id="22" name="Diamond 21"/>
                <p:cNvSpPr/>
                <p:nvPr/>
              </p:nvSpPr>
              <p:spPr>
                <a:xfrm>
                  <a:off x="2125903" y="6277179"/>
                  <a:ext cx="95249" cy="152400"/>
                </a:xfrm>
                <a:prstGeom prst="diamond">
                  <a:avLst/>
                </a:prstGeom>
                <a:grpFill/>
                <a:ln w="38100">
                  <a:solidFill>
                    <a:srgbClr val="3558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911045" y="6121494"/>
              <a:ext cx="1124988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 smtClean="0">
                  <a:latin typeface="Calibri" panose="020F0502020204030204" pitchFamily="34" charset="0"/>
                </a:rPr>
                <a:t>Wind Speed (</a:t>
              </a:r>
              <a:r>
                <a:rPr lang="en-US" sz="1050" dirty="0" err="1" smtClean="0">
                  <a:latin typeface="Calibri" panose="020F0502020204030204" pitchFamily="34" charset="0"/>
                </a:rPr>
                <a:t>kts</a:t>
              </a:r>
              <a:r>
                <a:rPr lang="en-US" sz="1050" dirty="0" smtClean="0">
                  <a:latin typeface="Calibri" panose="020F0502020204030204" pitchFamily="34" charset="0"/>
                </a:rPr>
                <a:t>)</a:t>
              </a:r>
              <a:endParaRPr lang="en-US" sz="1050" dirty="0" smtClean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9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90" y="295275"/>
            <a:ext cx="8568737" cy="561975"/>
          </a:xfrm>
        </p:spPr>
        <p:txBody>
          <a:bodyPr/>
          <a:lstStyle/>
          <a:p>
            <a:r>
              <a:rPr lang="en-US" sz="2800" dirty="0" smtClean="0"/>
              <a:t>HOAWL finding:  </a:t>
            </a:r>
            <a:r>
              <a:rPr lang="en-US" sz="2800" dirty="0" smtClean="0"/>
              <a:t>Overlap </a:t>
            </a:r>
            <a:r>
              <a:rPr lang="en-US" sz="2800" dirty="0" smtClean="0"/>
              <a:t>bias affected </a:t>
            </a:r>
            <a:r>
              <a:rPr lang="en-US" sz="2800" dirty="0" smtClean="0"/>
              <a:t>by overlap and roll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1264" y="3901443"/>
            <a:ext cx="8543011" cy="2450009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Overlap </a:t>
            </a:r>
            <a:r>
              <a:rPr lang="en-US" dirty="0" smtClean="0"/>
              <a:t>model shows </a:t>
            </a:r>
            <a:r>
              <a:rPr lang="en-US" dirty="0" smtClean="0"/>
              <a:t>the </a:t>
            </a:r>
            <a:r>
              <a:rPr lang="en-US" dirty="0" smtClean="0"/>
              <a:t>range-varying beam shape in </a:t>
            </a:r>
            <a:r>
              <a:rPr lang="en-US" dirty="0" smtClean="0"/>
              <a:t>the </a:t>
            </a:r>
            <a:r>
              <a:rPr lang="en-US" dirty="0" smtClean="0"/>
              <a:t>pinhole (= interferometer field angles)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/>
              <a:t>Different field angles </a:t>
            </a:r>
            <a:r>
              <a:rPr lang="en-US" dirty="0">
                <a:sym typeface="Wingdings" panose="05000000000000000000" pitchFamily="2" charset="2"/>
              </a:rPr>
              <a:t> velocity </a:t>
            </a:r>
            <a:r>
              <a:rPr lang="en-US" dirty="0" smtClean="0">
                <a:sym typeface="Wingdings" panose="05000000000000000000" pitchFamily="2" charset="2"/>
              </a:rPr>
              <a:t>offsets relative to </a:t>
            </a:r>
            <a:r>
              <a:rPr lang="en-US" dirty="0" smtClean="0">
                <a:sym typeface="Wingdings" panose="05000000000000000000" pitchFamily="2" charset="2"/>
              </a:rPr>
              <a:t>constant T0 </a:t>
            </a:r>
            <a:r>
              <a:rPr lang="en-US" dirty="0" smtClean="0">
                <a:sym typeface="Wingdings" panose="05000000000000000000" pitchFamily="2" charset="2"/>
              </a:rPr>
              <a:t>beam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Lack of kinematic mount </a:t>
            </a:r>
            <a:r>
              <a:rPr lang="en-US" dirty="0" smtClean="0"/>
              <a:t>and sag affected alignment and </a:t>
            </a:r>
            <a:r>
              <a:rPr lang="en-US" dirty="0" smtClean="0">
                <a:sym typeface="Wingdings" panose="05000000000000000000" pitchFamily="2" charset="2"/>
              </a:rPr>
              <a:t>telescope </a:t>
            </a:r>
            <a:r>
              <a:rPr lang="en-US" dirty="0" smtClean="0"/>
              <a:t>overlap.  Thus the negative bias changed even more when </a:t>
            </a:r>
            <a:r>
              <a:rPr lang="en-US" dirty="0" smtClean="0"/>
              <a:t>the aircraft rolled to circle the </a:t>
            </a:r>
            <a:r>
              <a:rPr lang="en-US" dirty="0" smtClean="0"/>
              <a:t>RWPs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Stronger rolls (into the wind), strong bias, offsets the negative velocities particularly in the near field (prior to full overlap)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Perfectly modeling (and removing) the actual overlap function is challenging (and not funded) but eliminating the issue is priority on AOVT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Good news:  OAWL was making aerosol Doppler measurements all the way up to the aircraft (33kft).  Next:  eliminate the varying overlap bias – achieved using a fiber…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, 28-29 April 2015, Boulder, CO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4116" y="730754"/>
            <a:ext cx="8386714" cy="2972105"/>
            <a:chOff x="389654" y="682711"/>
            <a:chExt cx="7624284" cy="3596246"/>
          </a:xfrm>
        </p:grpSpPr>
        <p:grpSp>
          <p:nvGrpSpPr>
            <p:cNvPr id="7" name="Group 6"/>
            <p:cNvGrpSpPr/>
            <p:nvPr/>
          </p:nvGrpSpPr>
          <p:grpSpPr>
            <a:xfrm>
              <a:off x="731520" y="682711"/>
              <a:ext cx="7282418" cy="2992734"/>
              <a:chOff x="3672611" y="834816"/>
              <a:chExt cx="5471389" cy="299273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040D37"/>
                  </a:clrFrom>
                  <a:clrTo>
                    <a:srgbClr val="040D3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28" r="7899" b="50128"/>
              <a:stretch/>
            </p:blipFill>
            <p:spPr>
              <a:xfrm>
                <a:off x="4381499" y="834816"/>
                <a:ext cx="4762501" cy="2992734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4952959" y="1182106"/>
                <a:ext cx="3672840" cy="101858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en-US" dirty="0" smtClean="0"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63497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00008F"/>
                  </a:clrFrom>
                  <a:clrTo>
                    <a:srgbClr val="00008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82" t="39143" r="7755" b="43878"/>
              <a:stretch/>
            </p:blipFill>
            <p:spPr bwMode="auto">
              <a:xfrm rot="5400000">
                <a:off x="3106779" y="1909208"/>
                <a:ext cx="2114874" cy="983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9" name="Straight Connector 28"/>
              <p:cNvCxnSpPr/>
              <p:nvPr/>
            </p:nvCxnSpPr>
            <p:spPr>
              <a:xfrm flipV="1">
                <a:off x="3799962" y="2288181"/>
                <a:ext cx="4836414" cy="2286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647699" y="3963114"/>
              <a:ext cx="4668395" cy="26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More roll, adds more bias/offset, hiding the wind speed signal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608763" y="1581445"/>
              <a:ext cx="90055" cy="18520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32517" y="1581445"/>
              <a:ext cx="72736" cy="190214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49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7651"/>
            <a:stretch/>
          </p:blipFill>
          <p:spPr bwMode="auto">
            <a:xfrm>
              <a:off x="2334536" y="3326599"/>
              <a:ext cx="5079791" cy="710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9654" y="3385174"/>
              <a:ext cx="1897380" cy="8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Field distribution in pinhole vs. range for </a:t>
              </a:r>
              <a:r>
                <a:rPr lang="en-US" sz="1400" i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perfect</a:t>
              </a:r>
              <a:r>
                <a:rPr lang="en-US" sz="14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 alignment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2156313" y="3075252"/>
            <a:ext cx="553036" cy="2564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200" dirty="0" smtClean="0">
                <a:latin typeface="Calibri" panose="020F0502020204030204" pitchFamily="34" charset="0"/>
              </a:rPr>
              <a:t>Roll</a:t>
            </a:r>
            <a:r>
              <a:rPr lang="en-US" sz="1200" dirty="0" smtClean="0">
                <a:latin typeface="Calibri" panose="020F0502020204030204" pitchFamily="34" charset="0"/>
                <a:sym typeface="Symbol"/>
              </a:rPr>
              <a:t></a:t>
            </a:r>
            <a:br>
              <a:rPr lang="en-US" sz="1200" dirty="0" smtClean="0">
                <a:latin typeface="Calibri" panose="020F0502020204030204" pitchFamily="34" charset="0"/>
                <a:sym typeface="Symbol"/>
              </a:rPr>
            </a:br>
            <a:r>
              <a:rPr lang="en-US" sz="1200" dirty="0" smtClean="0">
                <a:latin typeface="Calibri" panose="020F0502020204030204" pitchFamily="34" charset="0"/>
                <a:sym typeface="Symbol"/>
              </a:rPr>
              <a:t>0         10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beam field differences</a:t>
            </a:r>
            <a:endParaRPr 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446"/>
          <a:stretch/>
        </p:blipFill>
        <p:spPr bwMode="auto">
          <a:xfrm>
            <a:off x="5044823" y="4904237"/>
            <a:ext cx="4170235" cy="13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18214" r="7218" b="19752"/>
          <a:stretch/>
        </p:blipFill>
        <p:spPr>
          <a:xfrm>
            <a:off x="250179" y="4632528"/>
            <a:ext cx="4968541" cy="1929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1185" y="4828118"/>
            <a:ext cx="329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alibri" panose="020F0502020204030204" pitchFamily="34" charset="0"/>
              </a:rPr>
              <a:t>Reduced contrast, large phase offsets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0084" y="3024994"/>
            <a:ext cx="304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alibri" panose="020F0502020204030204" pitchFamily="34" charset="0"/>
              </a:rPr>
              <a:t>Good contrast, small phase offsets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56995"/>
          <a:stretch/>
        </p:blipFill>
        <p:spPr bwMode="auto">
          <a:xfrm>
            <a:off x="5044822" y="3110044"/>
            <a:ext cx="4170235" cy="134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18073" r="8880" b="24072"/>
          <a:stretch/>
        </p:blipFill>
        <p:spPr>
          <a:xfrm>
            <a:off x="221897" y="2842358"/>
            <a:ext cx="4965229" cy="185450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08" y="868679"/>
            <a:ext cx="8028432" cy="208502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Simple top-hat </a:t>
            </a:r>
            <a:r>
              <a:rPr lang="en-US" dirty="0"/>
              <a:t>distribution </a:t>
            </a:r>
            <a:r>
              <a:rPr lang="en-US" dirty="0" smtClean="0"/>
              <a:t>field models shown here for visual</a:t>
            </a:r>
            <a:endParaRPr lang="en-US" dirty="0" smtClean="0"/>
          </a:p>
          <a:p>
            <a:r>
              <a:rPr lang="en-US" dirty="0" smtClean="0"/>
              <a:t>A complex </a:t>
            </a:r>
            <a:r>
              <a:rPr lang="en-US" dirty="0"/>
              <a:t>pupil (e.g. telescope </a:t>
            </a:r>
            <a:r>
              <a:rPr lang="en-US" dirty="0" smtClean="0"/>
              <a:t>obscuration</a:t>
            </a:r>
            <a:r>
              <a:rPr lang="en-US" dirty="0"/>
              <a:t>) </a:t>
            </a:r>
            <a:r>
              <a:rPr lang="en-US" dirty="0" smtClean="0"/>
              <a:t>adds </a:t>
            </a:r>
            <a:r>
              <a:rPr lang="en-US" dirty="0"/>
              <a:t>additional variation </a:t>
            </a:r>
            <a:r>
              <a:rPr lang="en-US" dirty="0" smtClean="0"/>
              <a:t>based </a:t>
            </a:r>
            <a:r>
              <a:rPr lang="en-US" dirty="0"/>
              <a:t>on beam </a:t>
            </a:r>
            <a:r>
              <a:rPr lang="en-US" dirty="0" smtClean="0"/>
              <a:t>shape/overlap.</a:t>
            </a:r>
            <a:endParaRPr lang="en-US" dirty="0"/>
          </a:p>
          <a:p>
            <a:r>
              <a:rPr lang="en-US" dirty="0" smtClean="0"/>
              <a:t>What if T0 </a:t>
            </a:r>
            <a:r>
              <a:rPr lang="en-US" dirty="0" smtClean="0"/>
              <a:t>and return </a:t>
            </a:r>
            <a:r>
              <a:rPr lang="en-US" dirty="0"/>
              <a:t>fields </a:t>
            </a:r>
            <a:r>
              <a:rPr lang="en-US" dirty="0" smtClean="0"/>
              <a:t>do not </a:t>
            </a:r>
            <a:r>
              <a:rPr lang="en-US" dirty="0"/>
              <a:t>line </a:t>
            </a:r>
            <a:r>
              <a:rPr lang="en-US" dirty="0" smtClean="0"/>
              <a:t>up? ….</a:t>
            </a:r>
            <a:r>
              <a:rPr lang="en-US" dirty="0"/>
              <a:t>Examples of fields </a:t>
            </a:r>
            <a:r>
              <a:rPr lang="en-US" dirty="0" smtClean="0"/>
              <a:t>offset relative </a:t>
            </a:r>
            <a:r>
              <a:rPr lang="en-US" dirty="0"/>
              <a:t>to one </a:t>
            </a:r>
            <a:r>
              <a:rPr lang="en-US" dirty="0" smtClean="0"/>
              <a:t>another</a:t>
            </a:r>
            <a:r>
              <a:rPr lang="en-US" dirty="0"/>
              <a:t> </a:t>
            </a:r>
            <a:r>
              <a:rPr lang="en-US" dirty="0" smtClean="0"/>
              <a:t>shown below for single fringe position</a:t>
            </a:r>
          </a:p>
          <a:p>
            <a:r>
              <a:rPr lang="en-US" dirty="0" smtClean="0"/>
              <a:t>The resulting </a:t>
            </a:r>
            <a:r>
              <a:rPr lang="en-US" dirty="0" smtClean="0"/>
              <a:t>four-channel normalized fringe </a:t>
            </a:r>
            <a:r>
              <a:rPr lang="en-US" dirty="0" smtClean="0"/>
              <a:t>effects are plotted at right:</a:t>
            </a:r>
            <a:endParaRPr lang="en-US" dirty="0" smtClean="0"/>
          </a:p>
          <a:p>
            <a:pPr lvl="1"/>
            <a:r>
              <a:rPr lang="en-US" dirty="0" smtClean="0"/>
              <a:t>Fairly uniform field results in small offset, little change in contrast, little phase offset: ~&lt;1 m/s</a:t>
            </a:r>
          </a:p>
          <a:p>
            <a:pPr lvl="1"/>
            <a:r>
              <a:rPr lang="en-US" dirty="0" smtClean="0"/>
              <a:t>System </a:t>
            </a:r>
            <a:r>
              <a:rPr lang="en-US" dirty="0" smtClean="0"/>
              <a:t>misaligned/under strain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Poor field results in large offset and reduction in contrast:  ~4 m/s shown here.</a:t>
            </a:r>
          </a:p>
          <a:p>
            <a:pPr lvl="1"/>
            <a:r>
              <a:rPr lang="en-US" dirty="0" smtClean="0"/>
              <a:t>If beams are perfectly coaxial and equal, potential only for contrast variation, no phase offset is observed.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4346" y="606552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490" y="4649008"/>
            <a:ext cx="905851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1792717" y="4295840"/>
            <a:ext cx="17561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alibri" panose="020F0502020204030204" pitchFamily="34" charset="0"/>
              </a:rPr>
              <a:t>Field angles, m-rad</a:t>
            </a:r>
          </a:p>
        </p:txBody>
      </p:sp>
    </p:spTree>
    <p:extLst>
      <p:ext uri="{BB962C8B-B14F-4D97-AF65-F5344CB8AC3E}">
        <p14:creationId xmlns:p14="http://schemas.microsoft.com/office/powerpoint/2010/main" val="13068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95275"/>
            <a:ext cx="8108950" cy="561975"/>
          </a:xfrm>
        </p:spPr>
        <p:txBody>
          <a:bodyPr/>
          <a:lstStyle/>
          <a:p>
            <a:r>
              <a:rPr lang="en-US" sz="2800" dirty="0" smtClean="0"/>
              <a:t>OAWL Can measure winds using both 355 &amp; 532 nm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0021" y="1187859"/>
            <a:ext cx="3662735" cy="311163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HOAWL ACT also provided opportunity to prove out the 532 nm measurements</a:t>
            </a:r>
          </a:p>
          <a:p>
            <a:r>
              <a:rPr lang="en-US" dirty="0" smtClean="0"/>
              <a:t>Shown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Horizontal </a:t>
            </a:r>
            <a:r>
              <a:rPr lang="en-US" dirty="0" smtClean="0"/>
              <a:t>views at 355 and 532 nm – returns </a:t>
            </a:r>
            <a:r>
              <a:rPr lang="en-US" dirty="0"/>
              <a:t>out to </a:t>
            </a:r>
            <a:r>
              <a:rPr lang="en-US" dirty="0" smtClean="0"/>
              <a:t>&gt; </a:t>
            </a:r>
            <a:r>
              <a:rPr lang="en-US" dirty="0"/>
              <a:t>11km (analog channels)</a:t>
            </a:r>
          </a:p>
          <a:p>
            <a:pPr lvl="1"/>
            <a:r>
              <a:rPr lang="en-US" dirty="0" smtClean="0"/>
              <a:t>Strong </a:t>
            </a:r>
            <a:r>
              <a:rPr lang="en-US" dirty="0"/>
              <a:t>~0.3 km-1 extinction</a:t>
            </a:r>
          </a:p>
          <a:p>
            <a:pPr lvl="1"/>
            <a:r>
              <a:rPr lang="en-US" dirty="0"/>
              <a:t>Slight </a:t>
            </a:r>
            <a:r>
              <a:rPr lang="en-US" dirty="0" smtClean="0"/>
              <a:t>(~1 m/s) bias </a:t>
            </a:r>
            <a:r>
              <a:rPr lang="en-US" dirty="0"/>
              <a:t>between 532 and 355 is due to different T0 alignments – an issue eliminated on </a:t>
            </a:r>
            <a:r>
              <a:rPr lang="en-US" dirty="0" smtClean="0"/>
              <a:t>AOVT &amp; HAWC-OAWL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pic>
        <p:nvPicPr>
          <p:cNvPr id="11268" name="Picture 4" descr="\\asdfiler2\css\Active Sensing Initiative\Optical Autocovariance\HOAWL\modeling &amp; algorithms\images\HSRL_output\16-Jul-2014_1200_10-Anlg_PC_LOS_WinSpeed_532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55" r="8646"/>
          <a:stretch/>
        </p:blipFill>
        <p:spPr bwMode="auto">
          <a:xfrm>
            <a:off x="3374468" y="3730752"/>
            <a:ext cx="5760388" cy="25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\\asdfiler2\css\Active Sensing Initiative\Optical Autocovariance\HOAWL\modeling &amp; algorithms\images\HSRL_output\16-Jul-2014_1200_10-Anlg_PC_LOS_WinSpeed_355.pn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15" r="8073"/>
          <a:stretch/>
        </p:blipFill>
        <p:spPr bwMode="auto">
          <a:xfrm>
            <a:off x="3365704" y="1187860"/>
            <a:ext cx="5796584" cy="25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8141" y="1437079"/>
            <a:ext cx="971692" cy="707862"/>
          </a:xfrm>
          <a:prstGeom prst="rect">
            <a:avLst/>
          </a:prstGeom>
          <a:solidFill>
            <a:schemeClr val="bg1"/>
          </a:solidFill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355 nm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~ 4W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0229" y="3945564"/>
            <a:ext cx="971692" cy="707862"/>
          </a:xfrm>
          <a:prstGeom prst="rect">
            <a:avLst/>
          </a:prstGeom>
          <a:solidFill>
            <a:schemeClr val="bg1"/>
          </a:solidFill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532 nm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&lt;0.4 W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295096" y="4910450"/>
            <a:ext cx="11206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Precision (m/s)</a:t>
            </a:r>
          </a:p>
        </p:txBody>
      </p:sp>
      <p:pic>
        <p:nvPicPr>
          <p:cNvPr id="13" name="Picture 3" descr="\\asdfiler2\css\Active Sensing Initiative\Optical Autocovariance\HOAWL\modeling &amp; algorithms\images\HSRL_output\16-Jul-2014_1200_10-LOS_speed_precision_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1" t="63610" r="12974"/>
          <a:stretch/>
        </p:blipFill>
        <p:spPr bwMode="auto">
          <a:xfrm>
            <a:off x="160021" y="4580076"/>
            <a:ext cx="3406895" cy="13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2" descr="esto-logo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298" y="6266861"/>
            <a:ext cx="1541869" cy="586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3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81000" y="4745960"/>
            <a:ext cx="2922553" cy="669073"/>
            <a:chOff x="266700" y="5012660"/>
            <a:chExt cx="2922553" cy="669073"/>
          </a:xfrm>
          <a:solidFill>
            <a:srgbClr val="93CDDD"/>
          </a:solidFill>
        </p:grpSpPr>
        <p:sp>
          <p:nvSpPr>
            <p:cNvPr id="61" name="Rectangle 60"/>
            <p:cNvSpPr/>
            <p:nvPr/>
          </p:nvSpPr>
          <p:spPr>
            <a:xfrm>
              <a:off x="266700" y="5012660"/>
              <a:ext cx="1688483" cy="66907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 rot="5400000">
              <a:off x="2330609" y="4797068"/>
              <a:ext cx="594732" cy="1122556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Fix:  Interferometer Fiber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10640"/>
            <a:ext cx="7525512" cy="32385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Fiber coupling into the interferometer</a:t>
            </a:r>
          </a:p>
          <a:p>
            <a:pPr lvl="1"/>
            <a:r>
              <a:rPr lang="en-US" dirty="0"/>
              <a:t>Ensures the input beam field of view is </a:t>
            </a:r>
            <a:r>
              <a:rPr lang="en-US" dirty="0" smtClean="0"/>
              <a:t>fixed</a:t>
            </a:r>
            <a:endParaRPr lang="en-US" dirty="0"/>
          </a:p>
          <a:p>
            <a:pPr lvl="1"/>
            <a:r>
              <a:rPr lang="en-US" dirty="0" smtClean="0"/>
              <a:t>Ensures the input beam field-center points is fixed (fiber optic launch on the interferometer)</a:t>
            </a:r>
          </a:p>
          <a:p>
            <a:pPr lvl="1"/>
            <a:r>
              <a:rPr lang="en-US" dirty="0" smtClean="0"/>
              <a:t>T0 and atmospheric return both come through the fiber and thus are launched into the interferometer with the: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ame total field and </a:t>
            </a:r>
          </a:p>
          <a:p>
            <a:pPr lvl="2"/>
            <a:r>
              <a:rPr lang="en-US" dirty="0" smtClean="0"/>
              <a:t>Same field-center.</a:t>
            </a:r>
          </a:p>
          <a:p>
            <a:r>
              <a:rPr lang="en-US" dirty="0" smtClean="0"/>
              <a:t>Testing has demonstrated the “overlap” issue is mitigated by the use of the fiber coupling</a:t>
            </a:r>
          </a:p>
          <a:p>
            <a:r>
              <a:rPr lang="en-US" dirty="0" smtClean="0"/>
              <a:t>Approach already </a:t>
            </a:r>
            <a:r>
              <a:rPr lang="en-US" dirty="0" smtClean="0"/>
              <a:t>demonstrated </a:t>
            </a:r>
            <a:r>
              <a:rPr lang="en-US" dirty="0" smtClean="0"/>
              <a:t>by </a:t>
            </a:r>
            <a:r>
              <a:rPr lang="en-US" dirty="0" err="1" smtClean="0"/>
              <a:t>Bruneau</a:t>
            </a:r>
            <a:r>
              <a:rPr lang="en-US" dirty="0" smtClean="0"/>
              <a:t> et al.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25880" y="6398745"/>
            <a:ext cx="7235371" cy="318212"/>
          </a:xfrm>
        </p:spPr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sp>
        <p:nvSpPr>
          <p:cNvPr id="58" name="Rectangle 57"/>
          <p:cNvSpPr/>
          <p:nvPr/>
        </p:nvSpPr>
        <p:spPr>
          <a:xfrm rot="16200000">
            <a:off x="756187" y="5410720"/>
            <a:ext cx="1515744" cy="669073"/>
          </a:xfrm>
          <a:prstGeom prst="rect">
            <a:avLst/>
          </a:prstGeom>
          <a:solidFill>
            <a:srgbClr val="93CD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355&amp;532 Atmospheric returns</a:t>
            </a:r>
          </a:p>
        </p:txBody>
      </p:sp>
      <p:sp>
        <p:nvSpPr>
          <p:cNvPr id="60" name="Oval 59"/>
          <p:cNvSpPr/>
          <p:nvPr/>
        </p:nvSpPr>
        <p:spPr>
          <a:xfrm>
            <a:off x="2032314" y="4582222"/>
            <a:ext cx="148683" cy="95900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/>
          <p:cNvGrpSpPr/>
          <p:nvPr/>
        </p:nvGrpSpPr>
        <p:grpSpPr>
          <a:xfrm rot="10800000">
            <a:off x="6012918" y="4604523"/>
            <a:ext cx="2734841" cy="959005"/>
            <a:chOff x="796378" y="1873404"/>
            <a:chExt cx="2734841" cy="959005"/>
          </a:xfrm>
        </p:grpSpPr>
        <p:sp>
          <p:nvSpPr>
            <p:cNvPr id="55" name="Rectangle 54"/>
            <p:cNvSpPr/>
            <p:nvPr/>
          </p:nvSpPr>
          <p:spPr>
            <a:xfrm>
              <a:off x="796378" y="2029524"/>
              <a:ext cx="1500772" cy="669073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 rot="5400000">
              <a:off x="2672575" y="1813930"/>
              <a:ext cx="594732" cy="1122556"/>
            </a:xfrm>
            <a:prstGeom prst="triangle">
              <a:avLst/>
            </a:prstGeom>
            <a:solidFill>
              <a:srgbClr val="93CDD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267600" y="1873404"/>
              <a:ext cx="148683" cy="959005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Freeform 53"/>
          <p:cNvSpPr/>
          <p:nvPr/>
        </p:nvSpPr>
        <p:spPr>
          <a:xfrm>
            <a:off x="3280870" y="4812681"/>
            <a:ext cx="2758068" cy="349405"/>
          </a:xfrm>
          <a:custGeom>
            <a:avLst/>
            <a:gdLst>
              <a:gd name="connsiteX0" fmla="*/ 0 w 2758068"/>
              <a:gd name="connsiteY0" fmla="*/ 275064 h 349405"/>
              <a:gd name="connsiteX1" fmla="*/ 118946 w 2758068"/>
              <a:gd name="connsiteY1" fmla="*/ 289932 h 349405"/>
              <a:gd name="connsiteX2" fmla="*/ 260195 w 2758068"/>
              <a:gd name="connsiteY2" fmla="*/ 297366 h 349405"/>
              <a:gd name="connsiteX3" fmla="*/ 468351 w 2758068"/>
              <a:gd name="connsiteY3" fmla="*/ 275064 h 349405"/>
              <a:gd name="connsiteX4" fmla="*/ 483219 w 2758068"/>
              <a:gd name="connsiteY4" fmla="*/ 252761 h 349405"/>
              <a:gd name="connsiteX5" fmla="*/ 505522 w 2758068"/>
              <a:gd name="connsiteY5" fmla="*/ 178420 h 349405"/>
              <a:gd name="connsiteX6" fmla="*/ 535258 w 2758068"/>
              <a:gd name="connsiteY6" fmla="*/ 170986 h 349405"/>
              <a:gd name="connsiteX7" fmla="*/ 788019 w 2758068"/>
              <a:gd name="connsiteY7" fmla="*/ 185854 h 349405"/>
              <a:gd name="connsiteX8" fmla="*/ 832624 w 2758068"/>
              <a:gd name="connsiteY8" fmla="*/ 200722 h 349405"/>
              <a:gd name="connsiteX9" fmla="*/ 914400 w 2758068"/>
              <a:gd name="connsiteY9" fmla="*/ 237893 h 349405"/>
              <a:gd name="connsiteX10" fmla="*/ 944136 w 2758068"/>
              <a:gd name="connsiteY10" fmla="*/ 252761 h 349405"/>
              <a:gd name="connsiteX11" fmla="*/ 988741 w 2758068"/>
              <a:gd name="connsiteY11" fmla="*/ 282498 h 349405"/>
              <a:gd name="connsiteX12" fmla="*/ 1033346 w 2758068"/>
              <a:gd name="connsiteY12" fmla="*/ 297366 h 349405"/>
              <a:gd name="connsiteX13" fmla="*/ 1055649 w 2758068"/>
              <a:gd name="connsiteY13" fmla="*/ 304800 h 349405"/>
              <a:gd name="connsiteX14" fmla="*/ 1085385 w 2758068"/>
              <a:gd name="connsiteY14" fmla="*/ 312235 h 349405"/>
              <a:gd name="connsiteX15" fmla="*/ 1107688 w 2758068"/>
              <a:gd name="connsiteY15" fmla="*/ 327103 h 349405"/>
              <a:gd name="connsiteX16" fmla="*/ 1137424 w 2758068"/>
              <a:gd name="connsiteY16" fmla="*/ 334537 h 349405"/>
              <a:gd name="connsiteX17" fmla="*/ 1159727 w 2758068"/>
              <a:gd name="connsiteY17" fmla="*/ 341971 h 349405"/>
              <a:gd name="connsiteX18" fmla="*/ 1278673 w 2758068"/>
              <a:gd name="connsiteY18" fmla="*/ 334537 h 349405"/>
              <a:gd name="connsiteX19" fmla="*/ 1323278 w 2758068"/>
              <a:gd name="connsiteY19" fmla="*/ 304800 h 349405"/>
              <a:gd name="connsiteX20" fmla="*/ 1360449 w 2758068"/>
              <a:gd name="connsiteY20" fmla="*/ 260196 h 349405"/>
              <a:gd name="connsiteX21" fmla="*/ 1375317 w 2758068"/>
              <a:gd name="connsiteY21" fmla="*/ 245327 h 349405"/>
              <a:gd name="connsiteX22" fmla="*/ 1405054 w 2758068"/>
              <a:gd name="connsiteY22" fmla="*/ 208157 h 349405"/>
              <a:gd name="connsiteX23" fmla="*/ 1434790 w 2758068"/>
              <a:gd name="connsiteY23" fmla="*/ 193288 h 349405"/>
              <a:gd name="connsiteX24" fmla="*/ 1464527 w 2758068"/>
              <a:gd name="connsiteY24" fmla="*/ 148683 h 349405"/>
              <a:gd name="connsiteX25" fmla="*/ 1524000 w 2758068"/>
              <a:gd name="connsiteY25" fmla="*/ 89210 h 349405"/>
              <a:gd name="connsiteX26" fmla="*/ 1576039 w 2758068"/>
              <a:gd name="connsiteY26" fmla="*/ 22303 h 349405"/>
              <a:gd name="connsiteX27" fmla="*/ 1620644 w 2758068"/>
              <a:gd name="connsiteY27" fmla="*/ 0 h 349405"/>
              <a:gd name="connsiteX28" fmla="*/ 1665249 w 2758068"/>
              <a:gd name="connsiteY28" fmla="*/ 7435 h 349405"/>
              <a:gd name="connsiteX29" fmla="*/ 1680117 w 2758068"/>
              <a:gd name="connsiteY29" fmla="*/ 29737 h 349405"/>
              <a:gd name="connsiteX30" fmla="*/ 1739590 w 2758068"/>
              <a:gd name="connsiteY30" fmla="*/ 81776 h 349405"/>
              <a:gd name="connsiteX31" fmla="*/ 1784195 w 2758068"/>
              <a:gd name="connsiteY31" fmla="*/ 133815 h 349405"/>
              <a:gd name="connsiteX32" fmla="*/ 1813932 w 2758068"/>
              <a:gd name="connsiteY32" fmla="*/ 156117 h 349405"/>
              <a:gd name="connsiteX33" fmla="*/ 1836234 w 2758068"/>
              <a:gd name="connsiteY33" fmla="*/ 185854 h 349405"/>
              <a:gd name="connsiteX34" fmla="*/ 1895707 w 2758068"/>
              <a:gd name="connsiteY34" fmla="*/ 237893 h 349405"/>
              <a:gd name="connsiteX35" fmla="*/ 1932878 w 2758068"/>
              <a:gd name="connsiteY35" fmla="*/ 275064 h 349405"/>
              <a:gd name="connsiteX36" fmla="*/ 1984917 w 2758068"/>
              <a:gd name="connsiteY36" fmla="*/ 312235 h 349405"/>
              <a:gd name="connsiteX37" fmla="*/ 2007219 w 2758068"/>
              <a:gd name="connsiteY37" fmla="*/ 334537 h 349405"/>
              <a:gd name="connsiteX38" fmla="*/ 2051824 w 2758068"/>
              <a:gd name="connsiteY38" fmla="*/ 349405 h 349405"/>
              <a:gd name="connsiteX39" fmla="*/ 2118732 w 2758068"/>
              <a:gd name="connsiteY39" fmla="*/ 341971 h 349405"/>
              <a:gd name="connsiteX40" fmla="*/ 2148468 w 2758068"/>
              <a:gd name="connsiteY40" fmla="*/ 327103 h 349405"/>
              <a:gd name="connsiteX41" fmla="*/ 2170771 w 2758068"/>
              <a:gd name="connsiteY41" fmla="*/ 319669 h 349405"/>
              <a:gd name="connsiteX42" fmla="*/ 2222810 w 2758068"/>
              <a:gd name="connsiteY42" fmla="*/ 267630 h 349405"/>
              <a:gd name="connsiteX43" fmla="*/ 2245112 w 2758068"/>
              <a:gd name="connsiteY43" fmla="*/ 245327 h 349405"/>
              <a:gd name="connsiteX44" fmla="*/ 2267414 w 2758068"/>
              <a:gd name="connsiteY44" fmla="*/ 215591 h 349405"/>
              <a:gd name="connsiteX45" fmla="*/ 2282283 w 2758068"/>
              <a:gd name="connsiteY45" fmla="*/ 193288 h 349405"/>
              <a:gd name="connsiteX46" fmla="*/ 2304585 w 2758068"/>
              <a:gd name="connsiteY46" fmla="*/ 170986 h 349405"/>
              <a:gd name="connsiteX47" fmla="*/ 2319454 w 2758068"/>
              <a:gd name="connsiteY47" fmla="*/ 148683 h 349405"/>
              <a:gd name="connsiteX48" fmla="*/ 2341756 w 2758068"/>
              <a:gd name="connsiteY48" fmla="*/ 118947 h 349405"/>
              <a:gd name="connsiteX49" fmla="*/ 2356624 w 2758068"/>
              <a:gd name="connsiteY49" fmla="*/ 104078 h 349405"/>
              <a:gd name="connsiteX50" fmla="*/ 2386361 w 2758068"/>
              <a:gd name="connsiteY50" fmla="*/ 96644 h 349405"/>
              <a:gd name="connsiteX51" fmla="*/ 2445834 w 2758068"/>
              <a:gd name="connsiteY51" fmla="*/ 104078 h 349405"/>
              <a:gd name="connsiteX52" fmla="*/ 2475571 w 2758068"/>
              <a:gd name="connsiteY52" fmla="*/ 126381 h 349405"/>
              <a:gd name="connsiteX53" fmla="*/ 2549912 w 2758068"/>
              <a:gd name="connsiteY53" fmla="*/ 163552 h 349405"/>
              <a:gd name="connsiteX54" fmla="*/ 2572214 w 2758068"/>
              <a:gd name="connsiteY54" fmla="*/ 178420 h 349405"/>
              <a:gd name="connsiteX55" fmla="*/ 2616819 w 2758068"/>
              <a:gd name="connsiteY55" fmla="*/ 193288 h 349405"/>
              <a:gd name="connsiteX56" fmla="*/ 2653990 w 2758068"/>
              <a:gd name="connsiteY56" fmla="*/ 215591 h 349405"/>
              <a:gd name="connsiteX57" fmla="*/ 2683727 w 2758068"/>
              <a:gd name="connsiteY57" fmla="*/ 237893 h 349405"/>
              <a:gd name="connsiteX58" fmla="*/ 2728332 w 2758068"/>
              <a:gd name="connsiteY58" fmla="*/ 252761 h 349405"/>
              <a:gd name="connsiteX59" fmla="*/ 2758068 w 2758068"/>
              <a:gd name="connsiteY59" fmla="*/ 260196 h 34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758068" h="349405">
                <a:moveTo>
                  <a:pt x="0" y="275064"/>
                </a:moveTo>
                <a:cubicBezTo>
                  <a:pt x="37672" y="280446"/>
                  <a:pt x="81470" y="287255"/>
                  <a:pt x="118946" y="289932"/>
                </a:cubicBezTo>
                <a:cubicBezTo>
                  <a:pt x="165974" y="293291"/>
                  <a:pt x="213112" y="294888"/>
                  <a:pt x="260195" y="297366"/>
                </a:cubicBezTo>
                <a:cubicBezTo>
                  <a:pt x="276927" y="296697"/>
                  <a:pt x="420119" y="323298"/>
                  <a:pt x="468351" y="275064"/>
                </a:cubicBezTo>
                <a:cubicBezTo>
                  <a:pt x="474669" y="268746"/>
                  <a:pt x="478263" y="260195"/>
                  <a:pt x="483219" y="252761"/>
                </a:cubicBezTo>
                <a:cubicBezTo>
                  <a:pt x="485802" y="242432"/>
                  <a:pt x="500698" y="179626"/>
                  <a:pt x="505522" y="178420"/>
                </a:cubicBezTo>
                <a:lnTo>
                  <a:pt x="535258" y="170986"/>
                </a:lnTo>
                <a:cubicBezTo>
                  <a:pt x="619512" y="175942"/>
                  <a:pt x="704039" y="177456"/>
                  <a:pt x="788019" y="185854"/>
                </a:cubicBezTo>
                <a:cubicBezTo>
                  <a:pt x="803614" y="187413"/>
                  <a:pt x="817756" y="195766"/>
                  <a:pt x="832624" y="200722"/>
                </a:cubicBezTo>
                <a:cubicBezTo>
                  <a:pt x="875947" y="215163"/>
                  <a:pt x="847937" y="204662"/>
                  <a:pt x="914400" y="237893"/>
                </a:cubicBezTo>
                <a:cubicBezTo>
                  <a:pt x="924312" y="242849"/>
                  <a:pt x="934915" y="246614"/>
                  <a:pt x="944136" y="252761"/>
                </a:cubicBezTo>
                <a:cubicBezTo>
                  <a:pt x="959004" y="262673"/>
                  <a:pt x="971788" y="276847"/>
                  <a:pt x="988741" y="282498"/>
                </a:cubicBezTo>
                <a:lnTo>
                  <a:pt x="1033346" y="297366"/>
                </a:lnTo>
                <a:cubicBezTo>
                  <a:pt x="1040780" y="299844"/>
                  <a:pt x="1048047" y="302899"/>
                  <a:pt x="1055649" y="304800"/>
                </a:cubicBezTo>
                <a:lnTo>
                  <a:pt x="1085385" y="312235"/>
                </a:lnTo>
                <a:cubicBezTo>
                  <a:pt x="1092819" y="317191"/>
                  <a:pt x="1099476" y="323583"/>
                  <a:pt x="1107688" y="327103"/>
                </a:cubicBezTo>
                <a:cubicBezTo>
                  <a:pt x="1117079" y="331128"/>
                  <a:pt x="1127600" y="331730"/>
                  <a:pt x="1137424" y="334537"/>
                </a:cubicBezTo>
                <a:cubicBezTo>
                  <a:pt x="1144959" y="336690"/>
                  <a:pt x="1152293" y="339493"/>
                  <a:pt x="1159727" y="341971"/>
                </a:cubicBezTo>
                <a:cubicBezTo>
                  <a:pt x="1199376" y="339493"/>
                  <a:pt x="1239386" y="340430"/>
                  <a:pt x="1278673" y="334537"/>
                </a:cubicBezTo>
                <a:cubicBezTo>
                  <a:pt x="1296824" y="331814"/>
                  <a:pt x="1311866" y="317842"/>
                  <a:pt x="1323278" y="304800"/>
                </a:cubicBezTo>
                <a:cubicBezTo>
                  <a:pt x="1336023" y="290235"/>
                  <a:pt x="1347704" y="274761"/>
                  <a:pt x="1360449" y="260196"/>
                </a:cubicBezTo>
                <a:cubicBezTo>
                  <a:pt x="1365065" y="254921"/>
                  <a:pt x="1370756" y="250649"/>
                  <a:pt x="1375317" y="245327"/>
                </a:cubicBezTo>
                <a:cubicBezTo>
                  <a:pt x="1385643" y="233280"/>
                  <a:pt x="1393113" y="218606"/>
                  <a:pt x="1405054" y="208157"/>
                </a:cubicBezTo>
                <a:cubicBezTo>
                  <a:pt x="1413394" y="200859"/>
                  <a:pt x="1424878" y="198244"/>
                  <a:pt x="1434790" y="193288"/>
                </a:cubicBezTo>
                <a:cubicBezTo>
                  <a:pt x="1447145" y="156223"/>
                  <a:pt x="1434541" y="182952"/>
                  <a:pt x="1464527" y="148683"/>
                </a:cubicBezTo>
                <a:cubicBezTo>
                  <a:pt x="1512225" y="94172"/>
                  <a:pt x="1473588" y="127020"/>
                  <a:pt x="1524000" y="89210"/>
                </a:cubicBezTo>
                <a:cubicBezTo>
                  <a:pt x="1557241" y="22728"/>
                  <a:pt x="1532709" y="36746"/>
                  <a:pt x="1576039" y="22303"/>
                </a:cubicBezTo>
                <a:cubicBezTo>
                  <a:pt x="1587314" y="14786"/>
                  <a:pt x="1605256" y="0"/>
                  <a:pt x="1620644" y="0"/>
                </a:cubicBezTo>
                <a:cubicBezTo>
                  <a:pt x="1635717" y="0"/>
                  <a:pt x="1650381" y="4957"/>
                  <a:pt x="1665249" y="7435"/>
                </a:cubicBezTo>
                <a:cubicBezTo>
                  <a:pt x="1670205" y="14869"/>
                  <a:pt x="1673799" y="23419"/>
                  <a:pt x="1680117" y="29737"/>
                </a:cubicBezTo>
                <a:cubicBezTo>
                  <a:pt x="1720283" y="69903"/>
                  <a:pt x="1709523" y="45696"/>
                  <a:pt x="1739590" y="81776"/>
                </a:cubicBezTo>
                <a:cubicBezTo>
                  <a:pt x="1774296" y="123423"/>
                  <a:pt x="1729215" y="85708"/>
                  <a:pt x="1784195" y="133815"/>
                </a:cubicBezTo>
                <a:cubicBezTo>
                  <a:pt x="1793520" y="141974"/>
                  <a:pt x="1805171" y="147356"/>
                  <a:pt x="1813932" y="156117"/>
                </a:cubicBezTo>
                <a:cubicBezTo>
                  <a:pt x="1822693" y="164878"/>
                  <a:pt x="1828075" y="176529"/>
                  <a:pt x="1836234" y="185854"/>
                </a:cubicBezTo>
                <a:cubicBezTo>
                  <a:pt x="1860732" y="213852"/>
                  <a:pt x="1867131" y="216461"/>
                  <a:pt x="1895707" y="237893"/>
                </a:cubicBezTo>
                <a:cubicBezTo>
                  <a:pt x="1924342" y="280847"/>
                  <a:pt x="1894330" y="242024"/>
                  <a:pt x="1932878" y="275064"/>
                </a:cubicBezTo>
                <a:cubicBezTo>
                  <a:pt x="1977778" y="313549"/>
                  <a:pt x="1943936" y="298573"/>
                  <a:pt x="1984917" y="312235"/>
                </a:cubicBezTo>
                <a:cubicBezTo>
                  <a:pt x="1992351" y="319669"/>
                  <a:pt x="1998029" y="329431"/>
                  <a:pt x="2007219" y="334537"/>
                </a:cubicBezTo>
                <a:cubicBezTo>
                  <a:pt x="2020919" y="342148"/>
                  <a:pt x="2051824" y="349405"/>
                  <a:pt x="2051824" y="349405"/>
                </a:cubicBezTo>
                <a:cubicBezTo>
                  <a:pt x="2074127" y="346927"/>
                  <a:pt x="2096867" y="347017"/>
                  <a:pt x="2118732" y="341971"/>
                </a:cubicBezTo>
                <a:cubicBezTo>
                  <a:pt x="2129530" y="339479"/>
                  <a:pt x="2138282" y="331468"/>
                  <a:pt x="2148468" y="327103"/>
                </a:cubicBezTo>
                <a:cubicBezTo>
                  <a:pt x="2155671" y="324016"/>
                  <a:pt x="2163337" y="322147"/>
                  <a:pt x="2170771" y="319669"/>
                </a:cubicBezTo>
                <a:lnTo>
                  <a:pt x="2222810" y="267630"/>
                </a:lnTo>
                <a:cubicBezTo>
                  <a:pt x="2230244" y="260196"/>
                  <a:pt x="2238804" y="253738"/>
                  <a:pt x="2245112" y="245327"/>
                </a:cubicBezTo>
                <a:cubicBezTo>
                  <a:pt x="2252546" y="235415"/>
                  <a:pt x="2260212" y="225673"/>
                  <a:pt x="2267414" y="215591"/>
                </a:cubicBezTo>
                <a:cubicBezTo>
                  <a:pt x="2272607" y="208320"/>
                  <a:pt x="2276563" y="200152"/>
                  <a:pt x="2282283" y="193288"/>
                </a:cubicBezTo>
                <a:cubicBezTo>
                  <a:pt x="2289013" y="185212"/>
                  <a:pt x="2297855" y="179062"/>
                  <a:pt x="2304585" y="170986"/>
                </a:cubicBezTo>
                <a:cubicBezTo>
                  <a:pt x="2310305" y="164122"/>
                  <a:pt x="2314261" y="155954"/>
                  <a:pt x="2319454" y="148683"/>
                </a:cubicBezTo>
                <a:cubicBezTo>
                  <a:pt x="2326656" y="138601"/>
                  <a:pt x="2333824" y="128465"/>
                  <a:pt x="2341756" y="118947"/>
                </a:cubicBezTo>
                <a:cubicBezTo>
                  <a:pt x="2346243" y="113562"/>
                  <a:pt x="2350355" y="107213"/>
                  <a:pt x="2356624" y="104078"/>
                </a:cubicBezTo>
                <a:cubicBezTo>
                  <a:pt x="2365763" y="99509"/>
                  <a:pt x="2376449" y="99122"/>
                  <a:pt x="2386361" y="96644"/>
                </a:cubicBezTo>
                <a:cubicBezTo>
                  <a:pt x="2406185" y="99122"/>
                  <a:pt x="2426881" y="97760"/>
                  <a:pt x="2445834" y="104078"/>
                </a:cubicBezTo>
                <a:cubicBezTo>
                  <a:pt x="2457589" y="107996"/>
                  <a:pt x="2465420" y="119276"/>
                  <a:pt x="2475571" y="126381"/>
                </a:cubicBezTo>
                <a:cubicBezTo>
                  <a:pt x="2524742" y="160801"/>
                  <a:pt x="2505089" y="152345"/>
                  <a:pt x="2549912" y="163552"/>
                </a:cubicBezTo>
                <a:cubicBezTo>
                  <a:pt x="2557346" y="168508"/>
                  <a:pt x="2564049" y="174791"/>
                  <a:pt x="2572214" y="178420"/>
                </a:cubicBezTo>
                <a:cubicBezTo>
                  <a:pt x="2586536" y="184785"/>
                  <a:pt x="2603380" y="185224"/>
                  <a:pt x="2616819" y="193288"/>
                </a:cubicBezTo>
                <a:cubicBezTo>
                  <a:pt x="2629209" y="200722"/>
                  <a:pt x="2641967" y="207576"/>
                  <a:pt x="2653990" y="215591"/>
                </a:cubicBezTo>
                <a:cubicBezTo>
                  <a:pt x="2664299" y="222464"/>
                  <a:pt x="2672645" y="232352"/>
                  <a:pt x="2683727" y="237893"/>
                </a:cubicBezTo>
                <a:cubicBezTo>
                  <a:pt x="2697745" y="244902"/>
                  <a:pt x="2713464" y="247805"/>
                  <a:pt x="2728332" y="252761"/>
                </a:cubicBezTo>
                <a:cubicBezTo>
                  <a:pt x="2752987" y="260980"/>
                  <a:pt x="2742797" y="260196"/>
                  <a:pt x="2758068" y="260196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4822155"/>
            <a:ext cx="117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355 &amp; 532, T0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1050" y="4799072"/>
            <a:ext cx="131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355 &amp; 532 into interferometer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179522" y="4745960"/>
            <a:ext cx="669074" cy="66907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74320" y="5417820"/>
            <a:ext cx="922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</a:rPr>
              <a:t>May not be perfectly coaxial upon combination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02195" y="5428457"/>
            <a:ext cx="161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Atmosphere &amp; T0 have Identical beam properties leaving fiber</a:t>
            </a:r>
          </a:p>
        </p:txBody>
      </p:sp>
    </p:spTree>
    <p:extLst>
      <p:ext uri="{BB962C8B-B14F-4D97-AF65-F5344CB8AC3E}">
        <p14:creationId xmlns:p14="http://schemas.microsoft.com/office/powerpoint/2010/main" val="37773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summary:  What have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2494" y="1018897"/>
            <a:ext cx="4072015" cy="408432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OAWL IIP-07</a:t>
            </a:r>
          </a:p>
          <a:p>
            <a:pPr lvl="1">
              <a:spcBef>
                <a:spcPts val="600"/>
              </a:spcBef>
            </a:pPr>
            <a:r>
              <a:rPr lang="en-US" dirty="0">
                <a:cs typeface="Arial" pitchFamily="34" charset="0"/>
              </a:rPr>
              <a:t>Ground-validation demonstrated the 355 nm OAWL aerosol </a:t>
            </a:r>
            <a:r>
              <a:rPr lang="en-US" dirty="0" err="1">
                <a:cs typeface="Arial" pitchFamily="34" charset="0"/>
              </a:rPr>
              <a:t>lidar</a:t>
            </a:r>
            <a:r>
              <a:rPr lang="en-US" dirty="0">
                <a:cs typeface="Arial" pitchFamily="34" charset="0"/>
              </a:rPr>
              <a:t> performs with sub-1 m/s precision and accuracy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cs typeface="Arial" pitchFamily="34" charset="0"/>
              </a:rPr>
              <a:t>2011 </a:t>
            </a:r>
            <a:r>
              <a:rPr lang="en-US" dirty="0">
                <a:cs typeface="Arial" pitchFamily="34" charset="0"/>
              </a:rPr>
              <a:t>NASA WB-57 flight tests demonstrated autonomous operation of the OAWL instrument, measuring Doppler shifts from the ground, clouds, and </a:t>
            </a:r>
            <a:r>
              <a:rPr lang="en-US" dirty="0" smtClean="0">
                <a:cs typeface="Arial" pitchFamily="34" charset="0"/>
              </a:rPr>
              <a:t>aerosols (some with &lt;2 m/s precision)</a:t>
            </a:r>
            <a:endParaRPr lang="en-US" dirty="0"/>
          </a:p>
          <a:p>
            <a:pPr lvl="1"/>
            <a:r>
              <a:rPr lang="en-US" dirty="0" smtClean="0"/>
              <a:t>Thermal control in challenging WB-57 environment</a:t>
            </a:r>
          </a:p>
          <a:p>
            <a:pPr lvl="1"/>
            <a:r>
              <a:rPr lang="en-US" dirty="0" smtClean="0"/>
              <a:t>Pallet is flexible and transmits deformations through frame and wire-rope isolators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rue kinematic mounting of the optical bench and interferometer is required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67795" y="1018897"/>
            <a:ext cx="4072015" cy="408432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HOAWL ACT</a:t>
            </a:r>
          </a:p>
          <a:p>
            <a:pPr lvl="1"/>
            <a:r>
              <a:rPr lang="en-US" dirty="0" smtClean="0"/>
              <a:t>First dual wavelength Doppler wind </a:t>
            </a:r>
            <a:r>
              <a:rPr lang="en-US" dirty="0" err="1" smtClean="0"/>
              <a:t>lidar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Provides understanding of the performance of different wavelengths (ground tests only).</a:t>
            </a:r>
          </a:p>
          <a:p>
            <a:pPr lvl="1"/>
            <a:r>
              <a:rPr lang="en-US" dirty="0" smtClean="0"/>
              <a:t>Developed understanding of how T0 vs. atmospheric field differences can result </a:t>
            </a:r>
            <a:r>
              <a:rPr lang="en-US" dirty="0"/>
              <a:t>in phase offsets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IFO alignment.</a:t>
            </a:r>
            <a:endParaRPr lang="en-US" dirty="0"/>
          </a:p>
          <a:p>
            <a:pPr lvl="2"/>
            <a:r>
              <a:rPr lang="en-US" dirty="0"/>
              <a:t>Strains on the IFO change the BS </a:t>
            </a:r>
            <a:r>
              <a:rPr lang="en-US" dirty="0" smtClean="0"/>
              <a:t>alignment, </a:t>
            </a:r>
            <a:r>
              <a:rPr lang="en-US" dirty="0" smtClean="0">
                <a:sym typeface="Wingdings" panose="05000000000000000000" pitchFamily="2" charset="2"/>
              </a:rPr>
              <a:t>reducing </a:t>
            </a:r>
            <a:r>
              <a:rPr lang="en-US" dirty="0">
                <a:sym typeface="Wingdings" panose="05000000000000000000" pitchFamily="2" charset="2"/>
              </a:rPr>
              <a:t>contrast and exacerbating phase </a:t>
            </a:r>
            <a:r>
              <a:rPr lang="en-US" dirty="0" smtClean="0">
                <a:sym typeface="Wingdings" panose="05000000000000000000" pitchFamily="2" charset="2"/>
              </a:rPr>
              <a:t>offsets  --?  </a:t>
            </a:r>
            <a:r>
              <a:rPr lang="en-US" dirty="0" smtClean="0"/>
              <a:t>true </a:t>
            </a:r>
            <a:r>
              <a:rPr lang="en-US" dirty="0"/>
              <a:t>kinematic mounting of the </a:t>
            </a:r>
            <a:r>
              <a:rPr lang="en-US" dirty="0" err="1"/>
              <a:t>beamsplitter</a:t>
            </a:r>
            <a:r>
              <a:rPr lang="en-US" dirty="0"/>
              <a:t> and </a:t>
            </a:r>
            <a:r>
              <a:rPr lang="en-US" dirty="0" smtClean="0"/>
              <a:t>interferometer </a:t>
            </a:r>
            <a:r>
              <a:rPr lang="en-US" dirty="0"/>
              <a:t>is a must</a:t>
            </a:r>
          </a:p>
          <a:p>
            <a:pPr lvl="1"/>
            <a:r>
              <a:rPr lang="en-US" dirty="0" smtClean="0"/>
              <a:t>Discovered up to 10% cross-talk in detector </a:t>
            </a:r>
            <a:r>
              <a:rPr lang="en-US" dirty="0"/>
              <a:t>path </a:t>
            </a:r>
            <a:r>
              <a:rPr lang="en-US" dirty="0" smtClean="0"/>
              <a:t>polarization and dichroic optics.  </a:t>
            </a:r>
            <a:endParaRPr lang="en-US" dirty="0"/>
          </a:p>
          <a:p>
            <a:pPr lvl="1"/>
            <a:r>
              <a:rPr lang="en-US" dirty="0"/>
              <a:t>Developed improved detector tuning/testing </a:t>
            </a:r>
            <a:r>
              <a:rPr lang="en-US" dirty="0" smtClean="0"/>
              <a:t>and alignment techniques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, 28-29 April 2015, Boulder, CO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810" y="4330458"/>
            <a:ext cx="846038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l" fontAlgn="auto">
              <a:spcBef>
                <a:spcPts val="1200"/>
              </a:spcBef>
              <a:spcAft>
                <a:spcPts val="0"/>
              </a:spcAft>
              <a:buClr>
                <a:srgbClr val="8588A1">
                  <a:lumMod val="75000"/>
                </a:srgbClr>
              </a:buClr>
              <a:buSzPct val="60000"/>
              <a:buFont typeface="Wingdings"/>
              <a:buChar char="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HAWC-OAWL IIP13</a:t>
            </a:r>
          </a:p>
          <a:p>
            <a:pPr marL="640080" lvl="1" indent="-274320" algn="l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70000"/>
              <a:buFont typeface="Wingdings 2"/>
              <a:buChar char="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Additional studies of the contrast and overlap vs. phase behavior (plus positive fiber coupling tests)</a:t>
            </a:r>
          </a:p>
          <a:p>
            <a:pPr marL="640080" lvl="1" indent="-274320" algn="l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70000"/>
              <a:buFont typeface="Wingdings 2"/>
              <a:buChar char="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Importance of the full performance model to understanding data behavior (interferometer, radiometric, detector, etc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.)</a:t>
            </a:r>
          </a:p>
          <a:p>
            <a:pPr marL="320040" lvl="0" indent="-320040" algn="l" fontAlgn="auto">
              <a:spcBef>
                <a:spcPts val="600"/>
              </a:spcBef>
              <a:spcAft>
                <a:spcPts val="0"/>
              </a:spcAft>
              <a:buClr>
                <a:srgbClr val="8588A1">
                  <a:lumMod val="75000"/>
                </a:srgbClr>
              </a:buClr>
              <a:buSzPct val="60000"/>
              <a:buFont typeface="Wingdings"/>
              <a:buChar char="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Ball IRAD</a:t>
            </a:r>
          </a:p>
          <a:p>
            <a:pPr marL="640080" lvl="1" indent="-274320" algn="l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70000"/>
              <a:buFont typeface="Wingdings 2"/>
              <a:buChar char="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Real-time processing capable of handing 2X wavelengths (or 2X lasers) per FPGA</a:t>
            </a:r>
          </a:p>
          <a:p>
            <a:pPr marL="640080" lvl="1" indent="-274320" algn="l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70000"/>
              <a:buFont typeface="Wingdings 2"/>
              <a:buChar char="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Performance model paired with algorithm development to understand system behavior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65760" lvl="1" algn="l" fontAlgn="auto"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102" descr="esto-log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536" b="22892"/>
          <a:stretch/>
        </p:blipFill>
        <p:spPr bwMode="auto">
          <a:xfrm>
            <a:off x="324427" y="6372894"/>
            <a:ext cx="1662545" cy="486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Lessons Learned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093509"/>
            <a:ext cx="7921752" cy="46715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Instrument performance model is increasingly </a:t>
            </a:r>
            <a:r>
              <a:rPr lang="en-US" dirty="0" smtClean="0"/>
              <a:t>refined through testing and measurement.</a:t>
            </a:r>
            <a:endParaRPr lang="en-US" dirty="0" smtClean="0"/>
          </a:p>
          <a:p>
            <a:pPr lvl="1"/>
            <a:r>
              <a:rPr lang="en-US" dirty="0" smtClean="0"/>
              <a:t>Radiometric model</a:t>
            </a:r>
          </a:p>
          <a:p>
            <a:pPr lvl="2"/>
            <a:r>
              <a:rPr lang="en-US" dirty="0" smtClean="0"/>
              <a:t>Atmospheric returns, transmission budgets, etc.</a:t>
            </a:r>
          </a:p>
          <a:p>
            <a:pPr lvl="1"/>
            <a:r>
              <a:rPr lang="en-US" dirty="0"/>
              <a:t>Telescope overlap model</a:t>
            </a:r>
          </a:p>
          <a:p>
            <a:pPr lvl="2"/>
            <a:r>
              <a:rPr lang="en-US" dirty="0"/>
              <a:t>total transmission </a:t>
            </a:r>
          </a:p>
          <a:p>
            <a:pPr lvl="2"/>
            <a:r>
              <a:rPr lang="en-US" dirty="0"/>
              <a:t>field angles</a:t>
            </a:r>
          </a:p>
          <a:p>
            <a:pPr lvl="1"/>
            <a:r>
              <a:rPr lang="en-US" dirty="0" smtClean="0"/>
              <a:t>Four channel interferometer model</a:t>
            </a:r>
          </a:p>
          <a:p>
            <a:pPr lvl="2"/>
            <a:r>
              <a:rPr lang="en-US" dirty="0" smtClean="0"/>
              <a:t>Understand bias and precision</a:t>
            </a:r>
          </a:p>
          <a:p>
            <a:pPr lvl="1"/>
            <a:r>
              <a:rPr lang="en-US" dirty="0" smtClean="0"/>
              <a:t>Detector Model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used to predict (and understand) performance – WHY we need to implement the hardware changes and how will they impact measurements?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lessons are being rolled into AOVT and HAWC-OAWL to keep improving and validating the measurement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pic>
        <p:nvPicPr>
          <p:cNvPr id="8" name="Picture 102" descr="esto-log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152" y="6340666"/>
            <a:ext cx="1401699" cy="533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0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OAWL Interferometer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708" y="1211580"/>
            <a:ext cx="4241292" cy="496062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 direct detection approach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OAWL receiver is a Mach </a:t>
            </a:r>
            <a:r>
              <a:rPr lang="en-US" dirty="0" err="1" smtClean="0"/>
              <a:t>Zehnder</a:t>
            </a:r>
            <a:r>
              <a:rPr lang="en-US" dirty="0" smtClean="0"/>
              <a:t> interferometer: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like a “length gauge” for light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Measure the outgoing light wavelength relative to the system and compare to the return light.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Four channels</a:t>
            </a:r>
            <a:r>
              <a:rPr lang="en-US" dirty="0"/>
              <a:t> </a:t>
            </a:r>
            <a:r>
              <a:rPr lang="en-US" dirty="0" smtClean="0"/>
              <a:t>sample the intensity of the interferometer fringe for the: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6666FF"/>
                </a:solidFill>
              </a:rPr>
              <a:t>-----</a:t>
            </a:r>
            <a:r>
              <a:rPr lang="en-US" b="1" dirty="0" smtClean="0">
                <a:solidFill>
                  <a:srgbClr val="3558BB"/>
                </a:solidFill>
              </a:rPr>
              <a:t> </a:t>
            </a:r>
            <a:r>
              <a:rPr lang="en-US" dirty="0" smtClean="0"/>
              <a:t>Outgoing “time-zero” (T0) pulse 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dirty="0" smtClean="0"/>
              <a:t>	and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----- </a:t>
            </a:r>
            <a:r>
              <a:rPr lang="en-US" dirty="0" smtClean="0"/>
              <a:t>Atmospheric Return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Fit sinusoids (amplitude and phase)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relative </a:t>
            </a:r>
            <a:r>
              <a:rPr lang="en-US" b="1" dirty="0" smtClean="0"/>
              <a:t>phase shift </a:t>
            </a:r>
            <a:r>
              <a:rPr lang="el-GR" b="1" dirty="0" smtClean="0">
                <a:latin typeface="Times New Roman"/>
                <a:cs typeface="Times New Roman"/>
              </a:rPr>
              <a:t>Δ</a:t>
            </a:r>
            <a:r>
              <a:rPr lang="el-GR" b="1" i="1" dirty="0" smtClean="0">
                <a:latin typeface="Times New Roman"/>
                <a:cs typeface="Times New Roman"/>
              </a:rPr>
              <a:t>ϕ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corresponds to the </a:t>
            </a:r>
            <a:r>
              <a:rPr lang="en-US" b="1" dirty="0" smtClean="0"/>
              <a:t>wind</a:t>
            </a:r>
            <a:r>
              <a:rPr lang="en-US" dirty="0" smtClean="0"/>
              <a:t>-induced Doppler shift.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change in </a:t>
            </a:r>
            <a:r>
              <a:rPr lang="en-US" b="1" dirty="0" smtClean="0"/>
              <a:t>fringe contrast  </a:t>
            </a:r>
            <a:r>
              <a:rPr lang="en-US" dirty="0" smtClean="0"/>
              <a:t>corresponds to the </a:t>
            </a:r>
            <a:r>
              <a:rPr lang="en-US" b="1" dirty="0" smtClean="0"/>
              <a:t>aerosol loading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708514" y="1379486"/>
            <a:ext cx="4037003" cy="3987301"/>
            <a:chOff x="4708514" y="1379486"/>
            <a:chExt cx="4037003" cy="3987301"/>
          </a:xfrm>
        </p:grpSpPr>
        <p:sp>
          <p:nvSpPr>
            <p:cNvPr id="17" name="TextBox 16"/>
            <p:cNvSpPr txBox="1"/>
            <p:nvPr/>
          </p:nvSpPr>
          <p:spPr>
            <a:xfrm>
              <a:off x="4961828" y="4401833"/>
              <a:ext cx="483914" cy="38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d1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0641" y="4412292"/>
              <a:ext cx="483914" cy="38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d2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5850" y="4412292"/>
              <a:ext cx="483914" cy="38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304" y="4412292"/>
              <a:ext cx="483914" cy="38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d4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1899" y="5028233"/>
              <a:ext cx="1576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Detector phase</a:t>
              </a:r>
              <a:endParaRPr lang="en-US" sz="16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74794" y="1802123"/>
              <a:ext cx="631346" cy="639330"/>
              <a:chOff x="5847080" y="2219863"/>
              <a:chExt cx="513080" cy="60541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5545955" y="2522561"/>
                <a:ext cx="603837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6057447" y="2520988"/>
                <a:ext cx="603837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847874" y="2226901"/>
                <a:ext cx="51069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104423"/>
                </p:ext>
              </p:extLst>
            </p:nvPr>
          </p:nvGraphicFramePr>
          <p:xfrm>
            <a:off x="5376238" y="1379486"/>
            <a:ext cx="427479" cy="42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8" name="Equation" r:id="rId3" imgW="228600" imgH="203040" progId="Equation.3">
                    <p:embed/>
                  </p:oleObj>
                </mc:Choice>
                <mc:Fallback>
                  <p:oleObj name="Equation" r:id="rId3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238" y="1379486"/>
                          <a:ext cx="427479" cy="4226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050285" y="4713530"/>
              <a:ext cx="3613490" cy="310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0°             90°             180°          270°</a:t>
              </a:r>
              <a:endParaRPr lang="en-US" sz="16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906777" y="2581665"/>
              <a:ext cx="3484584" cy="1630412"/>
              <a:chOff x="4961395" y="2490911"/>
              <a:chExt cx="3503923" cy="1296308"/>
            </a:xfrm>
          </p:grpSpPr>
          <p:sp>
            <p:nvSpPr>
              <p:cNvPr id="22" name="Freeform 337"/>
              <p:cNvSpPr>
                <a:spLocks/>
              </p:cNvSpPr>
              <p:nvPr/>
            </p:nvSpPr>
            <p:spPr bwMode="auto">
              <a:xfrm>
                <a:off x="4961395" y="2490911"/>
                <a:ext cx="2905315" cy="1296308"/>
              </a:xfrm>
              <a:custGeom>
                <a:avLst/>
                <a:gdLst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500 w 10000"/>
                  <a:gd name="connsiteY32" fmla="*/ 0 h 10000"/>
                  <a:gd name="connsiteX33" fmla="*/ 2647 w 10000"/>
                  <a:gd name="connsiteY33" fmla="*/ 0 h 10000"/>
                  <a:gd name="connsiteX34" fmla="*/ 2941 w 10000"/>
                  <a:gd name="connsiteY34" fmla="*/ 59 h 10000"/>
                  <a:gd name="connsiteX35" fmla="*/ 2941 w 10000"/>
                  <a:gd name="connsiteY35" fmla="*/ 147 h 10000"/>
                  <a:gd name="connsiteX36" fmla="*/ 3088 w 10000"/>
                  <a:gd name="connsiteY36" fmla="*/ 176 h 10000"/>
                  <a:gd name="connsiteX37" fmla="*/ 3088 w 10000"/>
                  <a:gd name="connsiteY37" fmla="*/ 264 h 10000"/>
                  <a:gd name="connsiteX38" fmla="*/ 3235 w 10000"/>
                  <a:gd name="connsiteY38" fmla="*/ 293 h 10000"/>
                  <a:gd name="connsiteX39" fmla="*/ 3235 w 10000"/>
                  <a:gd name="connsiteY39" fmla="*/ 411 h 10000"/>
                  <a:gd name="connsiteX40" fmla="*/ 3382 w 10000"/>
                  <a:gd name="connsiteY40" fmla="*/ 440 h 10000"/>
                  <a:gd name="connsiteX41" fmla="*/ 3382 w 10000"/>
                  <a:gd name="connsiteY41" fmla="*/ 616 h 10000"/>
                  <a:gd name="connsiteX42" fmla="*/ 3529 w 10000"/>
                  <a:gd name="connsiteY42" fmla="*/ 645 h 10000"/>
                  <a:gd name="connsiteX43" fmla="*/ 3529 w 10000"/>
                  <a:gd name="connsiteY43" fmla="*/ 821 h 10000"/>
                  <a:gd name="connsiteX44" fmla="*/ 3676 w 10000"/>
                  <a:gd name="connsiteY44" fmla="*/ 850 h 10000"/>
                  <a:gd name="connsiteX45" fmla="*/ 3676 w 10000"/>
                  <a:gd name="connsiteY45" fmla="*/ 1056 h 10000"/>
                  <a:gd name="connsiteX46" fmla="*/ 3824 w 10000"/>
                  <a:gd name="connsiteY46" fmla="*/ 1085 h 10000"/>
                  <a:gd name="connsiteX47" fmla="*/ 3824 w 10000"/>
                  <a:gd name="connsiteY47" fmla="*/ 1349 h 10000"/>
                  <a:gd name="connsiteX48" fmla="*/ 3971 w 10000"/>
                  <a:gd name="connsiteY48" fmla="*/ 1378 h 10000"/>
                  <a:gd name="connsiteX49" fmla="*/ 3971 w 10000"/>
                  <a:gd name="connsiteY49" fmla="*/ 1642 h 10000"/>
                  <a:gd name="connsiteX50" fmla="*/ 4118 w 10000"/>
                  <a:gd name="connsiteY50" fmla="*/ 1672 h 10000"/>
                  <a:gd name="connsiteX51" fmla="*/ 4118 w 10000"/>
                  <a:gd name="connsiteY51" fmla="*/ 1935 h 10000"/>
                  <a:gd name="connsiteX52" fmla="*/ 4265 w 10000"/>
                  <a:gd name="connsiteY52" fmla="*/ 1965 h 10000"/>
                  <a:gd name="connsiteX53" fmla="*/ 4265 w 10000"/>
                  <a:gd name="connsiteY53" fmla="*/ 2287 h 10000"/>
                  <a:gd name="connsiteX54" fmla="*/ 4412 w 10000"/>
                  <a:gd name="connsiteY54" fmla="*/ 2317 h 10000"/>
                  <a:gd name="connsiteX55" fmla="*/ 4412 w 10000"/>
                  <a:gd name="connsiteY55" fmla="*/ 2639 h 10000"/>
                  <a:gd name="connsiteX56" fmla="*/ 4559 w 10000"/>
                  <a:gd name="connsiteY56" fmla="*/ 2669 h 10000"/>
                  <a:gd name="connsiteX57" fmla="*/ 4559 w 10000"/>
                  <a:gd name="connsiteY57" fmla="*/ 3021 h 10000"/>
                  <a:gd name="connsiteX58" fmla="*/ 4706 w 10000"/>
                  <a:gd name="connsiteY58" fmla="*/ 3050 h 10000"/>
                  <a:gd name="connsiteX59" fmla="*/ 4706 w 10000"/>
                  <a:gd name="connsiteY59" fmla="*/ 3402 h 10000"/>
                  <a:gd name="connsiteX60" fmla="*/ 4853 w 10000"/>
                  <a:gd name="connsiteY60" fmla="*/ 3431 h 10000"/>
                  <a:gd name="connsiteX61" fmla="*/ 4853 w 10000"/>
                  <a:gd name="connsiteY61" fmla="*/ 3812 h 10000"/>
                  <a:gd name="connsiteX62" fmla="*/ 5000 w 10000"/>
                  <a:gd name="connsiteY62" fmla="*/ 3842 h 10000"/>
                  <a:gd name="connsiteX63" fmla="*/ 5000 w 10000"/>
                  <a:gd name="connsiteY63" fmla="*/ 4223 h 10000"/>
                  <a:gd name="connsiteX64" fmla="*/ 5147 w 10000"/>
                  <a:gd name="connsiteY64" fmla="*/ 4252 h 10000"/>
                  <a:gd name="connsiteX65" fmla="*/ 5147 w 10000"/>
                  <a:gd name="connsiteY65" fmla="*/ 4633 h 10000"/>
                  <a:gd name="connsiteX66" fmla="*/ 5294 w 10000"/>
                  <a:gd name="connsiteY66" fmla="*/ 4663 h 10000"/>
                  <a:gd name="connsiteX67" fmla="*/ 5294 w 10000"/>
                  <a:gd name="connsiteY67" fmla="*/ 5044 h 10000"/>
                  <a:gd name="connsiteX68" fmla="*/ 5441 w 10000"/>
                  <a:gd name="connsiteY68" fmla="*/ 5073 h 10000"/>
                  <a:gd name="connsiteX69" fmla="*/ 5441 w 10000"/>
                  <a:gd name="connsiteY69" fmla="*/ 5455 h 10000"/>
                  <a:gd name="connsiteX70" fmla="*/ 5588 w 10000"/>
                  <a:gd name="connsiteY70" fmla="*/ 5484 h 10000"/>
                  <a:gd name="connsiteX71" fmla="*/ 5588 w 10000"/>
                  <a:gd name="connsiteY71" fmla="*/ 5865 h 10000"/>
                  <a:gd name="connsiteX72" fmla="*/ 5735 w 10000"/>
                  <a:gd name="connsiteY72" fmla="*/ 5894 h 10000"/>
                  <a:gd name="connsiteX73" fmla="*/ 5735 w 10000"/>
                  <a:gd name="connsiteY73" fmla="*/ 6276 h 10000"/>
                  <a:gd name="connsiteX74" fmla="*/ 5882 w 10000"/>
                  <a:gd name="connsiteY74" fmla="*/ 6305 h 10000"/>
                  <a:gd name="connsiteX75" fmla="*/ 5882 w 10000"/>
                  <a:gd name="connsiteY75" fmla="*/ 6657 h 10000"/>
                  <a:gd name="connsiteX76" fmla="*/ 6029 w 10000"/>
                  <a:gd name="connsiteY76" fmla="*/ 6686 h 10000"/>
                  <a:gd name="connsiteX77" fmla="*/ 6029 w 10000"/>
                  <a:gd name="connsiteY77" fmla="*/ 7038 h 10000"/>
                  <a:gd name="connsiteX78" fmla="*/ 6176 w 10000"/>
                  <a:gd name="connsiteY78" fmla="*/ 7067 h 10000"/>
                  <a:gd name="connsiteX79" fmla="*/ 6176 w 10000"/>
                  <a:gd name="connsiteY79" fmla="*/ 7419 h 10000"/>
                  <a:gd name="connsiteX80" fmla="*/ 6324 w 10000"/>
                  <a:gd name="connsiteY80" fmla="*/ 7449 h 10000"/>
                  <a:gd name="connsiteX81" fmla="*/ 6324 w 10000"/>
                  <a:gd name="connsiteY81" fmla="*/ 7771 h 10000"/>
                  <a:gd name="connsiteX82" fmla="*/ 6471 w 10000"/>
                  <a:gd name="connsiteY82" fmla="*/ 7801 h 10000"/>
                  <a:gd name="connsiteX83" fmla="*/ 6471 w 10000"/>
                  <a:gd name="connsiteY83" fmla="*/ 8123 h 10000"/>
                  <a:gd name="connsiteX84" fmla="*/ 6618 w 10000"/>
                  <a:gd name="connsiteY84" fmla="*/ 8152 h 10000"/>
                  <a:gd name="connsiteX85" fmla="*/ 6618 w 10000"/>
                  <a:gd name="connsiteY85" fmla="*/ 8446 h 10000"/>
                  <a:gd name="connsiteX86" fmla="*/ 6765 w 10000"/>
                  <a:gd name="connsiteY86" fmla="*/ 8475 h 10000"/>
                  <a:gd name="connsiteX87" fmla="*/ 6765 w 10000"/>
                  <a:gd name="connsiteY87" fmla="*/ 8710 h 10000"/>
                  <a:gd name="connsiteX88" fmla="*/ 6912 w 10000"/>
                  <a:gd name="connsiteY88" fmla="*/ 8739 h 10000"/>
                  <a:gd name="connsiteX89" fmla="*/ 6912 w 10000"/>
                  <a:gd name="connsiteY89" fmla="*/ 8974 h 10000"/>
                  <a:gd name="connsiteX90" fmla="*/ 7059 w 10000"/>
                  <a:gd name="connsiteY90" fmla="*/ 9003 h 10000"/>
                  <a:gd name="connsiteX91" fmla="*/ 7059 w 10000"/>
                  <a:gd name="connsiteY91" fmla="*/ 9238 h 10000"/>
                  <a:gd name="connsiteX92" fmla="*/ 7206 w 10000"/>
                  <a:gd name="connsiteY92" fmla="*/ 9267 h 10000"/>
                  <a:gd name="connsiteX93" fmla="*/ 7206 w 10000"/>
                  <a:gd name="connsiteY93" fmla="*/ 9443 h 10000"/>
                  <a:gd name="connsiteX94" fmla="*/ 7353 w 10000"/>
                  <a:gd name="connsiteY94" fmla="*/ 9472 h 10000"/>
                  <a:gd name="connsiteX95" fmla="*/ 7353 w 10000"/>
                  <a:gd name="connsiteY95" fmla="*/ 9619 h 10000"/>
                  <a:gd name="connsiteX96" fmla="*/ 7500 w 10000"/>
                  <a:gd name="connsiteY96" fmla="*/ 9648 h 10000"/>
                  <a:gd name="connsiteX97" fmla="*/ 7500 w 10000"/>
                  <a:gd name="connsiteY97" fmla="*/ 9765 h 10000"/>
                  <a:gd name="connsiteX98" fmla="*/ 7647 w 10000"/>
                  <a:gd name="connsiteY98" fmla="*/ 9795 h 10000"/>
                  <a:gd name="connsiteX99" fmla="*/ 7647 w 10000"/>
                  <a:gd name="connsiteY99" fmla="*/ 9883 h 10000"/>
                  <a:gd name="connsiteX100" fmla="*/ 7794 w 10000"/>
                  <a:gd name="connsiteY100" fmla="*/ 9912 h 10000"/>
                  <a:gd name="connsiteX101" fmla="*/ 7794 w 10000"/>
                  <a:gd name="connsiteY101" fmla="*/ 9941 h 10000"/>
                  <a:gd name="connsiteX102" fmla="*/ 8088 w 10000"/>
                  <a:gd name="connsiteY102" fmla="*/ 10000 h 10000"/>
                  <a:gd name="connsiteX103" fmla="*/ 7941 w 10000"/>
                  <a:gd name="connsiteY103" fmla="*/ 10000 h 10000"/>
                  <a:gd name="connsiteX104" fmla="*/ 8088 w 10000"/>
                  <a:gd name="connsiteY104" fmla="*/ 10000 h 10000"/>
                  <a:gd name="connsiteX105" fmla="*/ 8235 w 10000"/>
                  <a:gd name="connsiteY105" fmla="*/ 10000 h 10000"/>
                  <a:gd name="connsiteX106" fmla="*/ 8529 w 10000"/>
                  <a:gd name="connsiteY106" fmla="*/ 9941 h 10000"/>
                  <a:gd name="connsiteX107" fmla="*/ 8529 w 10000"/>
                  <a:gd name="connsiteY107" fmla="*/ 9853 h 10000"/>
                  <a:gd name="connsiteX108" fmla="*/ 8676 w 10000"/>
                  <a:gd name="connsiteY108" fmla="*/ 9824 h 10000"/>
                  <a:gd name="connsiteX109" fmla="*/ 8676 w 10000"/>
                  <a:gd name="connsiteY109" fmla="*/ 9736 h 10000"/>
                  <a:gd name="connsiteX110" fmla="*/ 8824 w 10000"/>
                  <a:gd name="connsiteY110" fmla="*/ 9707 h 10000"/>
                  <a:gd name="connsiteX111" fmla="*/ 8824 w 10000"/>
                  <a:gd name="connsiteY111" fmla="*/ 9589 h 10000"/>
                  <a:gd name="connsiteX112" fmla="*/ 8971 w 10000"/>
                  <a:gd name="connsiteY112" fmla="*/ 9560 h 10000"/>
                  <a:gd name="connsiteX113" fmla="*/ 8971 w 10000"/>
                  <a:gd name="connsiteY113" fmla="*/ 9384 h 10000"/>
                  <a:gd name="connsiteX114" fmla="*/ 9118 w 10000"/>
                  <a:gd name="connsiteY114" fmla="*/ 9355 h 10000"/>
                  <a:gd name="connsiteX115" fmla="*/ 9118 w 10000"/>
                  <a:gd name="connsiteY115" fmla="*/ 9179 h 10000"/>
                  <a:gd name="connsiteX116" fmla="*/ 9265 w 10000"/>
                  <a:gd name="connsiteY116" fmla="*/ 9150 h 10000"/>
                  <a:gd name="connsiteX117" fmla="*/ 9265 w 10000"/>
                  <a:gd name="connsiteY117" fmla="*/ 8944 h 10000"/>
                  <a:gd name="connsiteX118" fmla="*/ 9412 w 10000"/>
                  <a:gd name="connsiteY118" fmla="*/ 8915 h 10000"/>
                  <a:gd name="connsiteX119" fmla="*/ 9412 w 10000"/>
                  <a:gd name="connsiteY119" fmla="*/ 8651 h 10000"/>
                  <a:gd name="connsiteX120" fmla="*/ 9559 w 10000"/>
                  <a:gd name="connsiteY120" fmla="*/ 8622 h 10000"/>
                  <a:gd name="connsiteX121" fmla="*/ 9559 w 10000"/>
                  <a:gd name="connsiteY121" fmla="*/ 8358 h 10000"/>
                  <a:gd name="connsiteX122" fmla="*/ 9706 w 10000"/>
                  <a:gd name="connsiteY122" fmla="*/ 8328 h 10000"/>
                  <a:gd name="connsiteX123" fmla="*/ 9706 w 10000"/>
                  <a:gd name="connsiteY123" fmla="*/ 8035 h 10000"/>
                  <a:gd name="connsiteX124" fmla="*/ 9853 w 10000"/>
                  <a:gd name="connsiteY124" fmla="*/ 8006 h 10000"/>
                  <a:gd name="connsiteX125" fmla="*/ 9853 w 10000"/>
                  <a:gd name="connsiteY125" fmla="*/ 7713 h 10000"/>
                  <a:gd name="connsiteX126" fmla="*/ 10000 w 10000"/>
                  <a:gd name="connsiteY12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59 h 10000"/>
                  <a:gd name="connsiteX30" fmla="*/ 2500 w 10000"/>
                  <a:gd name="connsiteY30" fmla="*/ 0 h 10000"/>
                  <a:gd name="connsiteX31" fmla="*/ 2500 w 10000"/>
                  <a:gd name="connsiteY31" fmla="*/ 0 h 10000"/>
                  <a:gd name="connsiteX32" fmla="*/ 2647 w 10000"/>
                  <a:gd name="connsiteY32" fmla="*/ 0 h 10000"/>
                  <a:gd name="connsiteX33" fmla="*/ 2941 w 10000"/>
                  <a:gd name="connsiteY33" fmla="*/ 59 h 10000"/>
                  <a:gd name="connsiteX34" fmla="*/ 2941 w 10000"/>
                  <a:gd name="connsiteY34" fmla="*/ 147 h 10000"/>
                  <a:gd name="connsiteX35" fmla="*/ 3088 w 10000"/>
                  <a:gd name="connsiteY35" fmla="*/ 176 h 10000"/>
                  <a:gd name="connsiteX36" fmla="*/ 3088 w 10000"/>
                  <a:gd name="connsiteY36" fmla="*/ 264 h 10000"/>
                  <a:gd name="connsiteX37" fmla="*/ 3235 w 10000"/>
                  <a:gd name="connsiteY37" fmla="*/ 293 h 10000"/>
                  <a:gd name="connsiteX38" fmla="*/ 3235 w 10000"/>
                  <a:gd name="connsiteY38" fmla="*/ 411 h 10000"/>
                  <a:gd name="connsiteX39" fmla="*/ 3382 w 10000"/>
                  <a:gd name="connsiteY39" fmla="*/ 440 h 10000"/>
                  <a:gd name="connsiteX40" fmla="*/ 3382 w 10000"/>
                  <a:gd name="connsiteY40" fmla="*/ 616 h 10000"/>
                  <a:gd name="connsiteX41" fmla="*/ 3529 w 10000"/>
                  <a:gd name="connsiteY41" fmla="*/ 645 h 10000"/>
                  <a:gd name="connsiteX42" fmla="*/ 3529 w 10000"/>
                  <a:gd name="connsiteY42" fmla="*/ 821 h 10000"/>
                  <a:gd name="connsiteX43" fmla="*/ 3676 w 10000"/>
                  <a:gd name="connsiteY43" fmla="*/ 850 h 10000"/>
                  <a:gd name="connsiteX44" fmla="*/ 3676 w 10000"/>
                  <a:gd name="connsiteY44" fmla="*/ 1056 h 10000"/>
                  <a:gd name="connsiteX45" fmla="*/ 3824 w 10000"/>
                  <a:gd name="connsiteY45" fmla="*/ 1085 h 10000"/>
                  <a:gd name="connsiteX46" fmla="*/ 3824 w 10000"/>
                  <a:gd name="connsiteY46" fmla="*/ 1349 h 10000"/>
                  <a:gd name="connsiteX47" fmla="*/ 3971 w 10000"/>
                  <a:gd name="connsiteY47" fmla="*/ 1378 h 10000"/>
                  <a:gd name="connsiteX48" fmla="*/ 3971 w 10000"/>
                  <a:gd name="connsiteY48" fmla="*/ 1642 h 10000"/>
                  <a:gd name="connsiteX49" fmla="*/ 4118 w 10000"/>
                  <a:gd name="connsiteY49" fmla="*/ 1672 h 10000"/>
                  <a:gd name="connsiteX50" fmla="*/ 4118 w 10000"/>
                  <a:gd name="connsiteY50" fmla="*/ 1935 h 10000"/>
                  <a:gd name="connsiteX51" fmla="*/ 4265 w 10000"/>
                  <a:gd name="connsiteY51" fmla="*/ 1965 h 10000"/>
                  <a:gd name="connsiteX52" fmla="*/ 4265 w 10000"/>
                  <a:gd name="connsiteY52" fmla="*/ 2287 h 10000"/>
                  <a:gd name="connsiteX53" fmla="*/ 4412 w 10000"/>
                  <a:gd name="connsiteY53" fmla="*/ 2317 h 10000"/>
                  <a:gd name="connsiteX54" fmla="*/ 4412 w 10000"/>
                  <a:gd name="connsiteY54" fmla="*/ 2639 h 10000"/>
                  <a:gd name="connsiteX55" fmla="*/ 4559 w 10000"/>
                  <a:gd name="connsiteY55" fmla="*/ 2669 h 10000"/>
                  <a:gd name="connsiteX56" fmla="*/ 4559 w 10000"/>
                  <a:gd name="connsiteY56" fmla="*/ 3021 h 10000"/>
                  <a:gd name="connsiteX57" fmla="*/ 4706 w 10000"/>
                  <a:gd name="connsiteY57" fmla="*/ 3050 h 10000"/>
                  <a:gd name="connsiteX58" fmla="*/ 4706 w 10000"/>
                  <a:gd name="connsiteY58" fmla="*/ 3402 h 10000"/>
                  <a:gd name="connsiteX59" fmla="*/ 4853 w 10000"/>
                  <a:gd name="connsiteY59" fmla="*/ 3431 h 10000"/>
                  <a:gd name="connsiteX60" fmla="*/ 4853 w 10000"/>
                  <a:gd name="connsiteY60" fmla="*/ 3812 h 10000"/>
                  <a:gd name="connsiteX61" fmla="*/ 5000 w 10000"/>
                  <a:gd name="connsiteY61" fmla="*/ 3842 h 10000"/>
                  <a:gd name="connsiteX62" fmla="*/ 5000 w 10000"/>
                  <a:gd name="connsiteY62" fmla="*/ 4223 h 10000"/>
                  <a:gd name="connsiteX63" fmla="*/ 5147 w 10000"/>
                  <a:gd name="connsiteY63" fmla="*/ 4252 h 10000"/>
                  <a:gd name="connsiteX64" fmla="*/ 5147 w 10000"/>
                  <a:gd name="connsiteY64" fmla="*/ 4633 h 10000"/>
                  <a:gd name="connsiteX65" fmla="*/ 5294 w 10000"/>
                  <a:gd name="connsiteY65" fmla="*/ 4663 h 10000"/>
                  <a:gd name="connsiteX66" fmla="*/ 5294 w 10000"/>
                  <a:gd name="connsiteY66" fmla="*/ 5044 h 10000"/>
                  <a:gd name="connsiteX67" fmla="*/ 5441 w 10000"/>
                  <a:gd name="connsiteY67" fmla="*/ 5073 h 10000"/>
                  <a:gd name="connsiteX68" fmla="*/ 5441 w 10000"/>
                  <a:gd name="connsiteY68" fmla="*/ 5455 h 10000"/>
                  <a:gd name="connsiteX69" fmla="*/ 5588 w 10000"/>
                  <a:gd name="connsiteY69" fmla="*/ 5484 h 10000"/>
                  <a:gd name="connsiteX70" fmla="*/ 5588 w 10000"/>
                  <a:gd name="connsiteY70" fmla="*/ 5865 h 10000"/>
                  <a:gd name="connsiteX71" fmla="*/ 5735 w 10000"/>
                  <a:gd name="connsiteY71" fmla="*/ 5894 h 10000"/>
                  <a:gd name="connsiteX72" fmla="*/ 5735 w 10000"/>
                  <a:gd name="connsiteY72" fmla="*/ 6276 h 10000"/>
                  <a:gd name="connsiteX73" fmla="*/ 5882 w 10000"/>
                  <a:gd name="connsiteY73" fmla="*/ 6305 h 10000"/>
                  <a:gd name="connsiteX74" fmla="*/ 5882 w 10000"/>
                  <a:gd name="connsiteY74" fmla="*/ 6657 h 10000"/>
                  <a:gd name="connsiteX75" fmla="*/ 6029 w 10000"/>
                  <a:gd name="connsiteY75" fmla="*/ 6686 h 10000"/>
                  <a:gd name="connsiteX76" fmla="*/ 6029 w 10000"/>
                  <a:gd name="connsiteY76" fmla="*/ 7038 h 10000"/>
                  <a:gd name="connsiteX77" fmla="*/ 6176 w 10000"/>
                  <a:gd name="connsiteY77" fmla="*/ 7067 h 10000"/>
                  <a:gd name="connsiteX78" fmla="*/ 6176 w 10000"/>
                  <a:gd name="connsiteY78" fmla="*/ 7419 h 10000"/>
                  <a:gd name="connsiteX79" fmla="*/ 6324 w 10000"/>
                  <a:gd name="connsiteY79" fmla="*/ 7449 h 10000"/>
                  <a:gd name="connsiteX80" fmla="*/ 6324 w 10000"/>
                  <a:gd name="connsiteY80" fmla="*/ 7771 h 10000"/>
                  <a:gd name="connsiteX81" fmla="*/ 6471 w 10000"/>
                  <a:gd name="connsiteY81" fmla="*/ 7801 h 10000"/>
                  <a:gd name="connsiteX82" fmla="*/ 6471 w 10000"/>
                  <a:gd name="connsiteY82" fmla="*/ 8123 h 10000"/>
                  <a:gd name="connsiteX83" fmla="*/ 6618 w 10000"/>
                  <a:gd name="connsiteY83" fmla="*/ 8152 h 10000"/>
                  <a:gd name="connsiteX84" fmla="*/ 6618 w 10000"/>
                  <a:gd name="connsiteY84" fmla="*/ 8446 h 10000"/>
                  <a:gd name="connsiteX85" fmla="*/ 6765 w 10000"/>
                  <a:gd name="connsiteY85" fmla="*/ 8475 h 10000"/>
                  <a:gd name="connsiteX86" fmla="*/ 6765 w 10000"/>
                  <a:gd name="connsiteY86" fmla="*/ 8710 h 10000"/>
                  <a:gd name="connsiteX87" fmla="*/ 6912 w 10000"/>
                  <a:gd name="connsiteY87" fmla="*/ 8739 h 10000"/>
                  <a:gd name="connsiteX88" fmla="*/ 6912 w 10000"/>
                  <a:gd name="connsiteY88" fmla="*/ 8974 h 10000"/>
                  <a:gd name="connsiteX89" fmla="*/ 7059 w 10000"/>
                  <a:gd name="connsiteY89" fmla="*/ 9003 h 10000"/>
                  <a:gd name="connsiteX90" fmla="*/ 7059 w 10000"/>
                  <a:gd name="connsiteY90" fmla="*/ 9238 h 10000"/>
                  <a:gd name="connsiteX91" fmla="*/ 7206 w 10000"/>
                  <a:gd name="connsiteY91" fmla="*/ 9267 h 10000"/>
                  <a:gd name="connsiteX92" fmla="*/ 7206 w 10000"/>
                  <a:gd name="connsiteY92" fmla="*/ 9443 h 10000"/>
                  <a:gd name="connsiteX93" fmla="*/ 7353 w 10000"/>
                  <a:gd name="connsiteY93" fmla="*/ 9472 h 10000"/>
                  <a:gd name="connsiteX94" fmla="*/ 7353 w 10000"/>
                  <a:gd name="connsiteY94" fmla="*/ 9619 h 10000"/>
                  <a:gd name="connsiteX95" fmla="*/ 7500 w 10000"/>
                  <a:gd name="connsiteY95" fmla="*/ 9648 h 10000"/>
                  <a:gd name="connsiteX96" fmla="*/ 7500 w 10000"/>
                  <a:gd name="connsiteY96" fmla="*/ 9765 h 10000"/>
                  <a:gd name="connsiteX97" fmla="*/ 7647 w 10000"/>
                  <a:gd name="connsiteY97" fmla="*/ 9795 h 10000"/>
                  <a:gd name="connsiteX98" fmla="*/ 7647 w 10000"/>
                  <a:gd name="connsiteY98" fmla="*/ 9883 h 10000"/>
                  <a:gd name="connsiteX99" fmla="*/ 7794 w 10000"/>
                  <a:gd name="connsiteY99" fmla="*/ 9912 h 10000"/>
                  <a:gd name="connsiteX100" fmla="*/ 7794 w 10000"/>
                  <a:gd name="connsiteY100" fmla="*/ 9941 h 10000"/>
                  <a:gd name="connsiteX101" fmla="*/ 8088 w 10000"/>
                  <a:gd name="connsiteY101" fmla="*/ 10000 h 10000"/>
                  <a:gd name="connsiteX102" fmla="*/ 7941 w 10000"/>
                  <a:gd name="connsiteY102" fmla="*/ 10000 h 10000"/>
                  <a:gd name="connsiteX103" fmla="*/ 8088 w 10000"/>
                  <a:gd name="connsiteY103" fmla="*/ 10000 h 10000"/>
                  <a:gd name="connsiteX104" fmla="*/ 8235 w 10000"/>
                  <a:gd name="connsiteY104" fmla="*/ 10000 h 10000"/>
                  <a:gd name="connsiteX105" fmla="*/ 8529 w 10000"/>
                  <a:gd name="connsiteY105" fmla="*/ 9941 h 10000"/>
                  <a:gd name="connsiteX106" fmla="*/ 8529 w 10000"/>
                  <a:gd name="connsiteY106" fmla="*/ 9853 h 10000"/>
                  <a:gd name="connsiteX107" fmla="*/ 8676 w 10000"/>
                  <a:gd name="connsiteY107" fmla="*/ 9824 h 10000"/>
                  <a:gd name="connsiteX108" fmla="*/ 8676 w 10000"/>
                  <a:gd name="connsiteY108" fmla="*/ 9736 h 10000"/>
                  <a:gd name="connsiteX109" fmla="*/ 8824 w 10000"/>
                  <a:gd name="connsiteY109" fmla="*/ 9707 h 10000"/>
                  <a:gd name="connsiteX110" fmla="*/ 8824 w 10000"/>
                  <a:gd name="connsiteY110" fmla="*/ 9589 h 10000"/>
                  <a:gd name="connsiteX111" fmla="*/ 8971 w 10000"/>
                  <a:gd name="connsiteY111" fmla="*/ 9560 h 10000"/>
                  <a:gd name="connsiteX112" fmla="*/ 8971 w 10000"/>
                  <a:gd name="connsiteY112" fmla="*/ 9384 h 10000"/>
                  <a:gd name="connsiteX113" fmla="*/ 9118 w 10000"/>
                  <a:gd name="connsiteY113" fmla="*/ 9355 h 10000"/>
                  <a:gd name="connsiteX114" fmla="*/ 9118 w 10000"/>
                  <a:gd name="connsiteY114" fmla="*/ 9179 h 10000"/>
                  <a:gd name="connsiteX115" fmla="*/ 9265 w 10000"/>
                  <a:gd name="connsiteY115" fmla="*/ 9150 h 10000"/>
                  <a:gd name="connsiteX116" fmla="*/ 9265 w 10000"/>
                  <a:gd name="connsiteY116" fmla="*/ 8944 h 10000"/>
                  <a:gd name="connsiteX117" fmla="*/ 9412 w 10000"/>
                  <a:gd name="connsiteY117" fmla="*/ 8915 h 10000"/>
                  <a:gd name="connsiteX118" fmla="*/ 9412 w 10000"/>
                  <a:gd name="connsiteY118" fmla="*/ 8651 h 10000"/>
                  <a:gd name="connsiteX119" fmla="*/ 9559 w 10000"/>
                  <a:gd name="connsiteY119" fmla="*/ 8622 h 10000"/>
                  <a:gd name="connsiteX120" fmla="*/ 9559 w 10000"/>
                  <a:gd name="connsiteY120" fmla="*/ 8358 h 10000"/>
                  <a:gd name="connsiteX121" fmla="*/ 9706 w 10000"/>
                  <a:gd name="connsiteY121" fmla="*/ 8328 h 10000"/>
                  <a:gd name="connsiteX122" fmla="*/ 9706 w 10000"/>
                  <a:gd name="connsiteY122" fmla="*/ 8035 h 10000"/>
                  <a:gd name="connsiteX123" fmla="*/ 9853 w 10000"/>
                  <a:gd name="connsiteY123" fmla="*/ 8006 h 10000"/>
                  <a:gd name="connsiteX124" fmla="*/ 9853 w 10000"/>
                  <a:gd name="connsiteY124" fmla="*/ 7713 h 10000"/>
                  <a:gd name="connsiteX125" fmla="*/ 10000 w 10000"/>
                  <a:gd name="connsiteY12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147 h 10000"/>
                  <a:gd name="connsiteX28" fmla="*/ 2206 w 10000"/>
                  <a:gd name="connsiteY28" fmla="*/ 59 h 10000"/>
                  <a:gd name="connsiteX29" fmla="*/ 2500 w 10000"/>
                  <a:gd name="connsiteY29" fmla="*/ 0 h 10000"/>
                  <a:gd name="connsiteX30" fmla="*/ 2500 w 10000"/>
                  <a:gd name="connsiteY30" fmla="*/ 0 h 10000"/>
                  <a:gd name="connsiteX31" fmla="*/ 2647 w 10000"/>
                  <a:gd name="connsiteY31" fmla="*/ 0 h 10000"/>
                  <a:gd name="connsiteX32" fmla="*/ 2941 w 10000"/>
                  <a:gd name="connsiteY32" fmla="*/ 59 h 10000"/>
                  <a:gd name="connsiteX33" fmla="*/ 2941 w 10000"/>
                  <a:gd name="connsiteY33" fmla="*/ 147 h 10000"/>
                  <a:gd name="connsiteX34" fmla="*/ 3088 w 10000"/>
                  <a:gd name="connsiteY34" fmla="*/ 176 h 10000"/>
                  <a:gd name="connsiteX35" fmla="*/ 3088 w 10000"/>
                  <a:gd name="connsiteY35" fmla="*/ 264 h 10000"/>
                  <a:gd name="connsiteX36" fmla="*/ 3235 w 10000"/>
                  <a:gd name="connsiteY36" fmla="*/ 293 h 10000"/>
                  <a:gd name="connsiteX37" fmla="*/ 3235 w 10000"/>
                  <a:gd name="connsiteY37" fmla="*/ 411 h 10000"/>
                  <a:gd name="connsiteX38" fmla="*/ 3382 w 10000"/>
                  <a:gd name="connsiteY38" fmla="*/ 440 h 10000"/>
                  <a:gd name="connsiteX39" fmla="*/ 3382 w 10000"/>
                  <a:gd name="connsiteY39" fmla="*/ 616 h 10000"/>
                  <a:gd name="connsiteX40" fmla="*/ 3529 w 10000"/>
                  <a:gd name="connsiteY40" fmla="*/ 645 h 10000"/>
                  <a:gd name="connsiteX41" fmla="*/ 3529 w 10000"/>
                  <a:gd name="connsiteY41" fmla="*/ 821 h 10000"/>
                  <a:gd name="connsiteX42" fmla="*/ 3676 w 10000"/>
                  <a:gd name="connsiteY42" fmla="*/ 850 h 10000"/>
                  <a:gd name="connsiteX43" fmla="*/ 3676 w 10000"/>
                  <a:gd name="connsiteY43" fmla="*/ 1056 h 10000"/>
                  <a:gd name="connsiteX44" fmla="*/ 3824 w 10000"/>
                  <a:gd name="connsiteY44" fmla="*/ 1085 h 10000"/>
                  <a:gd name="connsiteX45" fmla="*/ 3824 w 10000"/>
                  <a:gd name="connsiteY45" fmla="*/ 1349 h 10000"/>
                  <a:gd name="connsiteX46" fmla="*/ 3971 w 10000"/>
                  <a:gd name="connsiteY46" fmla="*/ 1378 h 10000"/>
                  <a:gd name="connsiteX47" fmla="*/ 3971 w 10000"/>
                  <a:gd name="connsiteY47" fmla="*/ 1642 h 10000"/>
                  <a:gd name="connsiteX48" fmla="*/ 4118 w 10000"/>
                  <a:gd name="connsiteY48" fmla="*/ 1672 h 10000"/>
                  <a:gd name="connsiteX49" fmla="*/ 4118 w 10000"/>
                  <a:gd name="connsiteY49" fmla="*/ 1935 h 10000"/>
                  <a:gd name="connsiteX50" fmla="*/ 4265 w 10000"/>
                  <a:gd name="connsiteY50" fmla="*/ 1965 h 10000"/>
                  <a:gd name="connsiteX51" fmla="*/ 4265 w 10000"/>
                  <a:gd name="connsiteY51" fmla="*/ 2287 h 10000"/>
                  <a:gd name="connsiteX52" fmla="*/ 4412 w 10000"/>
                  <a:gd name="connsiteY52" fmla="*/ 2317 h 10000"/>
                  <a:gd name="connsiteX53" fmla="*/ 4412 w 10000"/>
                  <a:gd name="connsiteY53" fmla="*/ 2639 h 10000"/>
                  <a:gd name="connsiteX54" fmla="*/ 4559 w 10000"/>
                  <a:gd name="connsiteY54" fmla="*/ 2669 h 10000"/>
                  <a:gd name="connsiteX55" fmla="*/ 4559 w 10000"/>
                  <a:gd name="connsiteY55" fmla="*/ 3021 h 10000"/>
                  <a:gd name="connsiteX56" fmla="*/ 4706 w 10000"/>
                  <a:gd name="connsiteY56" fmla="*/ 3050 h 10000"/>
                  <a:gd name="connsiteX57" fmla="*/ 4706 w 10000"/>
                  <a:gd name="connsiteY57" fmla="*/ 3402 h 10000"/>
                  <a:gd name="connsiteX58" fmla="*/ 4853 w 10000"/>
                  <a:gd name="connsiteY58" fmla="*/ 3431 h 10000"/>
                  <a:gd name="connsiteX59" fmla="*/ 4853 w 10000"/>
                  <a:gd name="connsiteY59" fmla="*/ 3812 h 10000"/>
                  <a:gd name="connsiteX60" fmla="*/ 5000 w 10000"/>
                  <a:gd name="connsiteY60" fmla="*/ 3842 h 10000"/>
                  <a:gd name="connsiteX61" fmla="*/ 5000 w 10000"/>
                  <a:gd name="connsiteY61" fmla="*/ 4223 h 10000"/>
                  <a:gd name="connsiteX62" fmla="*/ 5147 w 10000"/>
                  <a:gd name="connsiteY62" fmla="*/ 4252 h 10000"/>
                  <a:gd name="connsiteX63" fmla="*/ 5147 w 10000"/>
                  <a:gd name="connsiteY63" fmla="*/ 4633 h 10000"/>
                  <a:gd name="connsiteX64" fmla="*/ 5294 w 10000"/>
                  <a:gd name="connsiteY64" fmla="*/ 4663 h 10000"/>
                  <a:gd name="connsiteX65" fmla="*/ 5294 w 10000"/>
                  <a:gd name="connsiteY65" fmla="*/ 5044 h 10000"/>
                  <a:gd name="connsiteX66" fmla="*/ 5441 w 10000"/>
                  <a:gd name="connsiteY66" fmla="*/ 5073 h 10000"/>
                  <a:gd name="connsiteX67" fmla="*/ 5441 w 10000"/>
                  <a:gd name="connsiteY67" fmla="*/ 5455 h 10000"/>
                  <a:gd name="connsiteX68" fmla="*/ 5588 w 10000"/>
                  <a:gd name="connsiteY68" fmla="*/ 5484 h 10000"/>
                  <a:gd name="connsiteX69" fmla="*/ 5588 w 10000"/>
                  <a:gd name="connsiteY69" fmla="*/ 5865 h 10000"/>
                  <a:gd name="connsiteX70" fmla="*/ 5735 w 10000"/>
                  <a:gd name="connsiteY70" fmla="*/ 5894 h 10000"/>
                  <a:gd name="connsiteX71" fmla="*/ 5735 w 10000"/>
                  <a:gd name="connsiteY71" fmla="*/ 6276 h 10000"/>
                  <a:gd name="connsiteX72" fmla="*/ 5882 w 10000"/>
                  <a:gd name="connsiteY72" fmla="*/ 6305 h 10000"/>
                  <a:gd name="connsiteX73" fmla="*/ 5882 w 10000"/>
                  <a:gd name="connsiteY73" fmla="*/ 6657 h 10000"/>
                  <a:gd name="connsiteX74" fmla="*/ 6029 w 10000"/>
                  <a:gd name="connsiteY74" fmla="*/ 6686 h 10000"/>
                  <a:gd name="connsiteX75" fmla="*/ 6029 w 10000"/>
                  <a:gd name="connsiteY75" fmla="*/ 7038 h 10000"/>
                  <a:gd name="connsiteX76" fmla="*/ 6176 w 10000"/>
                  <a:gd name="connsiteY76" fmla="*/ 7067 h 10000"/>
                  <a:gd name="connsiteX77" fmla="*/ 6176 w 10000"/>
                  <a:gd name="connsiteY77" fmla="*/ 7419 h 10000"/>
                  <a:gd name="connsiteX78" fmla="*/ 6324 w 10000"/>
                  <a:gd name="connsiteY78" fmla="*/ 7449 h 10000"/>
                  <a:gd name="connsiteX79" fmla="*/ 6324 w 10000"/>
                  <a:gd name="connsiteY79" fmla="*/ 7771 h 10000"/>
                  <a:gd name="connsiteX80" fmla="*/ 6471 w 10000"/>
                  <a:gd name="connsiteY80" fmla="*/ 7801 h 10000"/>
                  <a:gd name="connsiteX81" fmla="*/ 6471 w 10000"/>
                  <a:gd name="connsiteY81" fmla="*/ 8123 h 10000"/>
                  <a:gd name="connsiteX82" fmla="*/ 6618 w 10000"/>
                  <a:gd name="connsiteY82" fmla="*/ 8152 h 10000"/>
                  <a:gd name="connsiteX83" fmla="*/ 6618 w 10000"/>
                  <a:gd name="connsiteY83" fmla="*/ 8446 h 10000"/>
                  <a:gd name="connsiteX84" fmla="*/ 6765 w 10000"/>
                  <a:gd name="connsiteY84" fmla="*/ 8475 h 10000"/>
                  <a:gd name="connsiteX85" fmla="*/ 6765 w 10000"/>
                  <a:gd name="connsiteY85" fmla="*/ 8710 h 10000"/>
                  <a:gd name="connsiteX86" fmla="*/ 6912 w 10000"/>
                  <a:gd name="connsiteY86" fmla="*/ 8739 h 10000"/>
                  <a:gd name="connsiteX87" fmla="*/ 6912 w 10000"/>
                  <a:gd name="connsiteY87" fmla="*/ 8974 h 10000"/>
                  <a:gd name="connsiteX88" fmla="*/ 7059 w 10000"/>
                  <a:gd name="connsiteY88" fmla="*/ 9003 h 10000"/>
                  <a:gd name="connsiteX89" fmla="*/ 7059 w 10000"/>
                  <a:gd name="connsiteY89" fmla="*/ 9238 h 10000"/>
                  <a:gd name="connsiteX90" fmla="*/ 7206 w 10000"/>
                  <a:gd name="connsiteY90" fmla="*/ 9267 h 10000"/>
                  <a:gd name="connsiteX91" fmla="*/ 7206 w 10000"/>
                  <a:gd name="connsiteY91" fmla="*/ 9443 h 10000"/>
                  <a:gd name="connsiteX92" fmla="*/ 7353 w 10000"/>
                  <a:gd name="connsiteY92" fmla="*/ 9472 h 10000"/>
                  <a:gd name="connsiteX93" fmla="*/ 7353 w 10000"/>
                  <a:gd name="connsiteY93" fmla="*/ 9619 h 10000"/>
                  <a:gd name="connsiteX94" fmla="*/ 7500 w 10000"/>
                  <a:gd name="connsiteY94" fmla="*/ 9648 h 10000"/>
                  <a:gd name="connsiteX95" fmla="*/ 7500 w 10000"/>
                  <a:gd name="connsiteY95" fmla="*/ 9765 h 10000"/>
                  <a:gd name="connsiteX96" fmla="*/ 7647 w 10000"/>
                  <a:gd name="connsiteY96" fmla="*/ 9795 h 10000"/>
                  <a:gd name="connsiteX97" fmla="*/ 7647 w 10000"/>
                  <a:gd name="connsiteY97" fmla="*/ 9883 h 10000"/>
                  <a:gd name="connsiteX98" fmla="*/ 7794 w 10000"/>
                  <a:gd name="connsiteY98" fmla="*/ 9912 h 10000"/>
                  <a:gd name="connsiteX99" fmla="*/ 7794 w 10000"/>
                  <a:gd name="connsiteY99" fmla="*/ 9941 h 10000"/>
                  <a:gd name="connsiteX100" fmla="*/ 8088 w 10000"/>
                  <a:gd name="connsiteY100" fmla="*/ 10000 h 10000"/>
                  <a:gd name="connsiteX101" fmla="*/ 7941 w 10000"/>
                  <a:gd name="connsiteY101" fmla="*/ 10000 h 10000"/>
                  <a:gd name="connsiteX102" fmla="*/ 8088 w 10000"/>
                  <a:gd name="connsiteY102" fmla="*/ 10000 h 10000"/>
                  <a:gd name="connsiteX103" fmla="*/ 8235 w 10000"/>
                  <a:gd name="connsiteY103" fmla="*/ 10000 h 10000"/>
                  <a:gd name="connsiteX104" fmla="*/ 8529 w 10000"/>
                  <a:gd name="connsiteY104" fmla="*/ 9941 h 10000"/>
                  <a:gd name="connsiteX105" fmla="*/ 8529 w 10000"/>
                  <a:gd name="connsiteY105" fmla="*/ 9853 h 10000"/>
                  <a:gd name="connsiteX106" fmla="*/ 8676 w 10000"/>
                  <a:gd name="connsiteY106" fmla="*/ 9824 h 10000"/>
                  <a:gd name="connsiteX107" fmla="*/ 8676 w 10000"/>
                  <a:gd name="connsiteY107" fmla="*/ 9736 h 10000"/>
                  <a:gd name="connsiteX108" fmla="*/ 8824 w 10000"/>
                  <a:gd name="connsiteY108" fmla="*/ 9707 h 10000"/>
                  <a:gd name="connsiteX109" fmla="*/ 8824 w 10000"/>
                  <a:gd name="connsiteY109" fmla="*/ 9589 h 10000"/>
                  <a:gd name="connsiteX110" fmla="*/ 8971 w 10000"/>
                  <a:gd name="connsiteY110" fmla="*/ 9560 h 10000"/>
                  <a:gd name="connsiteX111" fmla="*/ 8971 w 10000"/>
                  <a:gd name="connsiteY111" fmla="*/ 9384 h 10000"/>
                  <a:gd name="connsiteX112" fmla="*/ 9118 w 10000"/>
                  <a:gd name="connsiteY112" fmla="*/ 9355 h 10000"/>
                  <a:gd name="connsiteX113" fmla="*/ 9118 w 10000"/>
                  <a:gd name="connsiteY113" fmla="*/ 9179 h 10000"/>
                  <a:gd name="connsiteX114" fmla="*/ 9265 w 10000"/>
                  <a:gd name="connsiteY114" fmla="*/ 9150 h 10000"/>
                  <a:gd name="connsiteX115" fmla="*/ 9265 w 10000"/>
                  <a:gd name="connsiteY115" fmla="*/ 8944 h 10000"/>
                  <a:gd name="connsiteX116" fmla="*/ 9412 w 10000"/>
                  <a:gd name="connsiteY116" fmla="*/ 8915 h 10000"/>
                  <a:gd name="connsiteX117" fmla="*/ 9412 w 10000"/>
                  <a:gd name="connsiteY117" fmla="*/ 8651 h 10000"/>
                  <a:gd name="connsiteX118" fmla="*/ 9559 w 10000"/>
                  <a:gd name="connsiteY118" fmla="*/ 8622 h 10000"/>
                  <a:gd name="connsiteX119" fmla="*/ 9559 w 10000"/>
                  <a:gd name="connsiteY119" fmla="*/ 8358 h 10000"/>
                  <a:gd name="connsiteX120" fmla="*/ 9706 w 10000"/>
                  <a:gd name="connsiteY120" fmla="*/ 8328 h 10000"/>
                  <a:gd name="connsiteX121" fmla="*/ 9706 w 10000"/>
                  <a:gd name="connsiteY121" fmla="*/ 8035 h 10000"/>
                  <a:gd name="connsiteX122" fmla="*/ 9853 w 10000"/>
                  <a:gd name="connsiteY122" fmla="*/ 8006 h 10000"/>
                  <a:gd name="connsiteX123" fmla="*/ 9853 w 10000"/>
                  <a:gd name="connsiteY123" fmla="*/ 7713 h 10000"/>
                  <a:gd name="connsiteX124" fmla="*/ 10000 w 10000"/>
                  <a:gd name="connsiteY12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235 h 10000"/>
                  <a:gd name="connsiteX26" fmla="*/ 2059 w 10000"/>
                  <a:gd name="connsiteY26" fmla="*/ 147 h 10000"/>
                  <a:gd name="connsiteX27" fmla="*/ 2206 w 10000"/>
                  <a:gd name="connsiteY27" fmla="*/ 59 h 10000"/>
                  <a:gd name="connsiteX28" fmla="*/ 2500 w 10000"/>
                  <a:gd name="connsiteY28" fmla="*/ 0 h 10000"/>
                  <a:gd name="connsiteX29" fmla="*/ 2500 w 10000"/>
                  <a:gd name="connsiteY29" fmla="*/ 0 h 10000"/>
                  <a:gd name="connsiteX30" fmla="*/ 2647 w 10000"/>
                  <a:gd name="connsiteY30" fmla="*/ 0 h 10000"/>
                  <a:gd name="connsiteX31" fmla="*/ 2941 w 10000"/>
                  <a:gd name="connsiteY31" fmla="*/ 59 h 10000"/>
                  <a:gd name="connsiteX32" fmla="*/ 2941 w 10000"/>
                  <a:gd name="connsiteY32" fmla="*/ 147 h 10000"/>
                  <a:gd name="connsiteX33" fmla="*/ 3088 w 10000"/>
                  <a:gd name="connsiteY33" fmla="*/ 176 h 10000"/>
                  <a:gd name="connsiteX34" fmla="*/ 3088 w 10000"/>
                  <a:gd name="connsiteY34" fmla="*/ 264 h 10000"/>
                  <a:gd name="connsiteX35" fmla="*/ 3235 w 10000"/>
                  <a:gd name="connsiteY35" fmla="*/ 293 h 10000"/>
                  <a:gd name="connsiteX36" fmla="*/ 3235 w 10000"/>
                  <a:gd name="connsiteY36" fmla="*/ 411 h 10000"/>
                  <a:gd name="connsiteX37" fmla="*/ 3382 w 10000"/>
                  <a:gd name="connsiteY37" fmla="*/ 440 h 10000"/>
                  <a:gd name="connsiteX38" fmla="*/ 3382 w 10000"/>
                  <a:gd name="connsiteY38" fmla="*/ 616 h 10000"/>
                  <a:gd name="connsiteX39" fmla="*/ 3529 w 10000"/>
                  <a:gd name="connsiteY39" fmla="*/ 645 h 10000"/>
                  <a:gd name="connsiteX40" fmla="*/ 3529 w 10000"/>
                  <a:gd name="connsiteY40" fmla="*/ 821 h 10000"/>
                  <a:gd name="connsiteX41" fmla="*/ 3676 w 10000"/>
                  <a:gd name="connsiteY41" fmla="*/ 850 h 10000"/>
                  <a:gd name="connsiteX42" fmla="*/ 3676 w 10000"/>
                  <a:gd name="connsiteY42" fmla="*/ 1056 h 10000"/>
                  <a:gd name="connsiteX43" fmla="*/ 3824 w 10000"/>
                  <a:gd name="connsiteY43" fmla="*/ 1085 h 10000"/>
                  <a:gd name="connsiteX44" fmla="*/ 3824 w 10000"/>
                  <a:gd name="connsiteY44" fmla="*/ 1349 h 10000"/>
                  <a:gd name="connsiteX45" fmla="*/ 3971 w 10000"/>
                  <a:gd name="connsiteY45" fmla="*/ 1378 h 10000"/>
                  <a:gd name="connsiteX46" fmla="*/ 3971 w 10000"/>
                  <a:gd name="connsiteY46" fmla="*/ 1642 h 10000"/>
                  <a:gd name="connsiteX47" fmla="*/ 4118 w 10000"/>
                  <a:gd name="connsiteY47" fmla="*/ 1672 h 10000"/>
                  <a:gd name="connsiteX48" fmla="*/ 4118 w 10000"/>
                  <a:gd name="connsiteY48" fmla="*/ 1935 h 10000"/>
                  <a:gd name="connsiteX49" fmla="*/ 4265 w 10000"/>
                  <a:gd name="connsiteY49" fmla="*/ 1965 h 10000"/>
                  <a:gd name="connsiteX50" fmla="*/ 4265 w 10000"/>
                  <a:gd name="connsiteY50" fmla="*/ 2287 h 10000"/>
                  <a:gd name="connsiteX51" fmla="*/ 4412 w 10000"/>
                  <a:gd name="connsiteY51" fmla="*/ 2317 h 10000"/>
                  <a:gd name="connsiteX52" fmla="*/ 4412 w 10000"/>
                  <a:gd name="connsiteY52" fmla="*/ 2639 h 10000"/>
                  <a:gd name="connsiteX53" fmla="*/ 4559 w 10000"/>
                  <a:gd name="connsiteY53" fmla="*/ 2669 h 10000"/>
                  <a:gd name="connsiteX54" fmla="*/ 4559 w 10000"/>
                  <a:gd name="connsiteY54" fmla="*/ 3021 h 10000"/>
                  <a:gd name="connsiteX55" fmla="*/ 4706 w 10000"/>
                  <a:gd name="connsiteY55" fmla="*/ 3050 h 10000"/>
                  <a:gd name="connsiteX56" fmla="*/ 4706 w 10000"/>
                  <a:gd name="connsiteY56" fmla="*/ 3402 h 10000"/>
                  <a:gd name="connsiteX57" fmla="*/ 4853 w 10000"/>
                  <a:gd name="connsiteY57" fmla="*/ 3431 h 10000"/>
                  <a:gd name="connsiteX58" fmla="*/ 4853 w 10000"/>
                  <a:gd name="connsiteY58" fmla="*/ 3812 h 10000"/>
                  <a:gd name="connsiteX59" fmla="*/ 5000 w 10000"/>
                  <a:gd name="connsiteY59" fmla="*/ 3842 h 10000"/>
                  <a:gd name="connsiteX60" fmla="*/ 5000 w 10000"/>
                  <a:gd name="connsiteY60" fmla="*/ 4223 h 10000"/>
                  <a:gd name="connsiteX61" fmla="*/ 5147 w 10000"/>
                  <a:gd name="connsiteY61" fmla="*/ 4252 h 10000"/>
                  <a:gd name="connsiteX62" fmla="*/ 5147 w 10000"/>
                  <a:gd name="connsiteY62" fmla="*/ 4633 h 10000"/>
                  <a:gd name="connsiteX63" fmla="*/ 5294 w 10000"/>
                  <a:gd name="connsiteY63" fmla="*/ 4663 h 10000"/>
                  <a:gd name="connsiteX64" fmla="*/ 5294 w 10000"/>
                  <a:gd name="connsiteY64" fmla="*/ 5044 h 10000"/>
                  <a:gd name="connsiteX65" fmla="*/ 5441 w 10000"/>
                  <a:gd name="connsiteY65" fmla="*/ 5073 h 10000"/>
                  <a:gd name="connsiteX66" fmla="*/ 5441 w 10000"/>
                  <a:gd name="connsiteY66" fmla="*/ 5455 h 10000"/>
                  <a:gd name="connsiteX67" fmla="*/ 5588 w 10000"/>
                  <a:gd name="connsiteY67" fmla="*/ 5484 h 10000"/>
                  <a:gd name="connsiteX68" fmla="*/ 5588 w 10000"/>
                  <a:gd name="connsiteY68" fmla="*/ 5865 h 10000"/>
                  <a:gd name="connsiteX69" fmla="*/ 5735 w 10000"/>
                  <a:gd name="connsiteY69" fmla="*/ 5894 h 10000"/>
                  <a:gd name="connsiteX70" fmla="*/ 5735 w 10000"/>
                  <a:gd name="connsiteY70" fmla="*/ 6276 h 10000"/>
                  <a:gd name="connsiteX71" fmla="*/ 5882 w 10000"/>
                  <a:gd name="connsiteY71" fmla="*/ 6305 h 10000"/>
                  <a:gd name="connsiteX72" fmla="*/ 5882 w 10000"/>
                  <a:gd name="connsiteY72" fmla="*/ 6657 h 10000"/>
                  <a:gd name="connsiteX73" fmla="*/ 6029 w 10000"/>
                  <a:gd name="connsiteY73" fmla="*/ 6686 h 10000"/>
                  <a:gd name="connsiteX74" fmla="*/ 6029 w 10000"/>
                  <a:gd name="connsiteY74" fmla="*/ 7038 h 10000"/>
                  <a:gd name="connsiteX75" fmla="*/ 6176 w 10000"/>
                  <a:gd name="connsiteY75" fmla="*/ 7067 h 10000"/>
                  <a:gd name="connsiteX76" fmla="*/ 6176 w 10000"/>
                  <a:gd name="connsiteY76" fmla="*/ 7419 h 10000"/>
                  <a:gd name="connsiteX77" fmla="*/ 6324 w 10000"/>
                  <a:gd name="connsiteY77" fmla="*/ 7449 h 10000"/>
                  <a:gd name="connsiteX78" fmla="*/ 6324 w 10000"/>
                  <a:gd name="connsiteY78" fmla="*/ 7771 h 10000"/>
                  <a:gd name="connsiteX79" fmla="*/ 6471 w 10000"/>
                  <a:gd name="connsiteY79" fmla="*/ 7801 h 10000"/>
                  <a:gd name="connsiteX80" fmla="*/ 6471 w 10000"/>
                  <a:gd name="connsiteY80" fmla="*/ 8123 h 10000"/>
                  <a:gd name="connsiteX81" fmla="*/ 6618 w 10000"/>
                  <a:gd name="connsiteY81" fmla="*/ 8152 h 10000"/>
                  <a:gd name="connsiteX82" fmla="*/ 6618 w 10000"/>
                  <a:gd name="connsiteY82" fmla="*/ 8446 h 10000"/>
                  <a:gd name="connsiteX83" fmla="*/ 6765 w 10000"/>
                  <a:gd name="connsiteY83" fmla="*/ 8475 h 10000"/>
                  <a:gd name="connsiteX84" fmla="*/ 6765 w 10000"/>
                  <a:gd name="connsiteY84" fmla="*/ 8710 h 10000"/>
                  <a:gd name="connsiteX85" fmla="*/ 6912 w 10000"/>
                  <a:gd name="connsiteY85" fmla="*/ 8739 h 10000"/>
                  <a:gd name="connsiteX86" fmla="*/ 6912 w 10000"/>
                  <a:gd name="connsiteY86" fmla="*/ 8974 h 10000"/>
                  <a:gd name="connsiteX87" fmla="*/ 7059 w 10000"/>
                  <a:gd name="connsiteY87" fmla="*/ 9003 h 10000"/>
                  <a:gd name="connsiteX88" fmla="*/ 7059 w 10000"/>
                  <a:gd name="connsiteY88" fmla="*/ 9238 h 10000"/>
                  <a:gd name="connsiteX89" fmla="*/ 7206 w 10000"/>
                  <a:gd name="connsiteY89" fmla="*/ 9267 h 10000"/>
                  <a:gd name="connsiteX90" fmla="*/ 7206 w 10000"/>
                  <a:gd name="connsiteY90" fmla="*/ 9443 h 10000"/>
                  <a:gd name="connsiteX91" fmla="*/ 7353 w 10000"/>
                  <a:gd name="connsiteY91" fmla="*/ 9472 h 10000"/>
                  <a:gd name="connsiteX92" fmla="*/ 7353 w 10000"/>
                  <a:gd name="connsiteY92" fmla="*/ 9619 h 10000"/>
                  <a:gd name="connsiteX93" fmla="*/ 7500 w 10000"/>
                  <a:gd name="connsiteY93" fmla="*/ 9648 h 10000"/>
                  <a:gd name="connsiteX94" fmla="*/ 7500 w 10000"/>
                  <a:gd name="connsiteY94" fmla="*/ 9765 h 10000"/>
                  <a:gd name="connsiteX95" fmla="*/ 7647 w 10000"/>
                  <a:gd name="connsiteY95" fmla="*/ 9795 h 10000"/>
                  <a:gd name="connsiteX96" fmla="*/ 7647 w 10000"/>
                  <a:gd name="connsiteY96" fmla="*/ 9883 h 10000"/>
                  <a:gd name="connsiteX97" fmla="*/ 7794 w 10000"/>
                  <a:gd name="connsiteY97" fmla="*/ 9912 h 10000"/>
                  <a:gd name="connsiteX98" fmla="*/ 7794 w 10000"/>
                  <a:gd name="connsiteY98" fmla="*/ 9941 h 10000"/>
                  <a:gd name="connsiteX99" fmla="*/ 8088 w 10000"/>
                  <a:gd name="connsiteY99" fmla="*/ 10000 h 10000"/>
                  <a:gd name="connsiteX100" fmla="*/ 7941 w 10000"/>
                  <a:gd name="connsiteY100" fmla="*/ 10000 h 10000"/>
                  <a:gd name="connsiteX101" fmla="*/ 8088 w 10000"/>
                  <a:gd name="connsiteY101" fmla="*/ 10000 h 10000"/>
                  <a:gd name="connsiteX102" fmla="*/ 8235 w 10000"/>
                  <a:gd name="connsiteY102" fmla="*/ 10000 h 10000"/>
                  <a:gd name="connsiteX103" fmla="*/ 8529 w 10000"/>
                  <a:gd name="connsiteY103" fmla="*/ 9941 h 10000"/>
                  <a:gd name="connsiteX104" fmla="*/ 8529 w 10000"/>
                  <a:gd name="connsiteY104" fmla="*/ 9853 h 10000"/>
                  <a:gd name="connsiteX105" fmla="*/ 8676 w 10000"/>
                  <a:gd name="connsiteY105" fmla="*/ 9824 h 10000"/>
                  <a:gd name="connsiteX106" fmla="*/ 8676 w 10000"/>
                  <a:gd name="connsiteY106" fmla="*/ 9736 h 10000"/>
                  <a:gd name="connsiteX107" fmla="*/ 8824 w 10000"/>
                  <a:gd name="connsiteY107" fmla="*/ 9707 h 10000"/>
                  <a:gd name="connsiteX108" fmla="*/ 8824 w 10000"/>
                  <a:gd name="connsiteY108" fmla="*/ 9589 h 10000"/>
                  <a:gd name="connsiteX109" fmla="*/ 8971 w 10000"/>
                  <a:gd name="connsiteY109" fmla="*/ 9560 h 10000"/>
                  <a:gd name="connsiteX110" fmla="*/ 8971 w 10000"/>
                  <a:gd name="connsiteY110" fmla="*/ 9384 h 10000"/>
                  <a:gd name="connsiteX111" fmla="*/ 9118 w 10000"/>
                  <a:gd name="connsiteY111" fmla="*/ 9355 h 10000"/>
                  <a:gd name="connsiteX112" fmla="*/ 9118 w 10000"/>
                  <a:gd name="connsiteY112" fmla="*/ 9179 h 10000"/>
                  <a:gd name="connsiteX113" fmla="*/ 9265 w 10000"/>
                  <a:gd name="connsiteY113" fmla="*/ 9150 h 10000"/>
                  <a:gd name="connsiteX114" fmla="*/ 9265 w 10000"/>
                  <a:gd name="connsiteY114" fmla="*/ 8944 h 10000"/>
                  <a:gd name="connsiteX115" fmla="*/ 9412 w 10000"/>
                  <a:gd name="connsiteY115" fmla="*/ 8915 h 10000"/>
                  <a:gd name="connsiteX116" fmla="*/ 9412 w 10000"/>
                  <a:gd name="connsiteY116" fmla="*/ 8651 h 10000"/>
                  <a:gd name="connsiteX117" fmla="*/ 9559 w 10000"/>
                  <a:gd name="connsiteY117" fmla="*/ 8622 h 10000"/>
                  <a:gd name="connsiteX118" fmla="*/ 9559 w 10000"/>
                  <a:gd name="connsiteY118" fmla="*/ 8358 h 10000"/>
                  <a:gd name="connsiteX119" fmla="*/ 9706 w 10000"/>
                  <a:gd name="connsiteY119" fmla="*/ 8328 h 10000"/>
                  <a:gd name="connsiteX120" fmla="*/ 9706 w 10000"/>
                  <a:gd name="connsiteY120" fmla="*/ 8035 h 10000"/>
                  <a:gd name="connsiteX121" fmla="*/ 9853 w 10000"/>
                  <a:gd name="connsiteY121" fmla="*/ 8006 h 10000"/>
                  <a:gd name="connsiteX122" fmla="*/ 9853 w 10000"/>
                  <a:gd name="connsiteY122" fmla="*/ 7713 h 10000"/>
                  <a:gd name="connsiteX123" fmla="*/ 10000 w 10000"/>
                  <a:gd name="connsiteY12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411 h 10000"/>
                  <a:gd name="connsiteX24" fmla="*/ 1912 w 10000"/>
                  <a:gd name="connsiteY24" fmla="*/ 235 h 10000"/>
                  <a:gd name="connsiteX25" fmla="*/ 2059 w 10000"/>
                  <a:gd name="connsiteY25" fmla="*/ 147 h 10000"/>
                  <a:gd name="connsiteX26" fmla="*/ 2206 w 10000"/>
                  <a:gd name="connsiteY26" fmla="*/ 59 h 10000"/>
                  <a:gd name="connsiteX27" fmla="*/ 2500 w 10000"/>
                  <a:gd name="connsiteY27" fmla="*/ 0 h 10000"/>
                  <a:gd name="connsiteX28" fmla="*/ 2500 w 10000"/>
                  <a:gd name="connsiteY28" fmla="*/ 0 h 10000"/>
                  <a:gd name="connsiteX29" fmla="*/ 2647 w 10000"/>
                  <a:gd name="connsiteY29" fmla="*/ 0 h 10000"/>
                  <a:gd name="connsiteX30" fmla="*/ 2941 w 10000"/>
                  <a:gd name="connsiteY30" fmla="*/ 59 h 10000"/>
                  <a:gd name="connsiteX31" fmla="*/ 2941 w 10000"/>
                  <a:gd name="connsiteY31" fmla="*/ 147 h 10000"/>
                  <a:gd name="connsiteX32" fmla="*/ 3088 w 10000"/>
                  <a:gd name="connsiteY32" fmla="*/ 176 h 10000"/>
                  <a:gd name="connsiteX33" fmla="*/ 3088 w 10000"/>
                  <a:gd name="connsiteY33" fmla="*/ 264 h 10000"/>
                  <a:gd name="connsiteX34" fmla="*/ 3235 w 10000"/>
                  <a:gd name="connsiteY34" fmla="*/ 293 h 10000"/>
                  <a:gd name="connsiteX35" fmla="*/ 3235 w 10000"/>
                  <a:gd name="connsiteY35" fmla="*/ 411 h 10000"/>
                  <a:gd name="connsiteX36" fmla="*/ 3382 w 10000"/>
                  <a:gd name="connsiteY36" fmla="*/ 440 h 10000"/>
                  <a:gd name="connsiteX37" fmla="*/ 3382 w 10000"/>
                  <a:gd name="connsiteY37" fmla="*/ 616 h 10000"/>
                  <a:gd name="connsiteX38" fmla="*/ 3529 w 10000"/>
                  <a:gd name="connsiteY38" fmla="*/ 645 h 10000"/>
                  <a:gd name="connsiteX39" fmla="*/ 3529 w 10000"/>
                  <a:gd name="connsiteY39" fmla="*/ 821 h 10000"/>
                  <a:gd name="connsiteX40" fmla="*/ 3676 w 10000"/>
                  <a:gd name="connsiteY40" fmla="*/ 850 h 10000"/>
                  <a:gd name="connsiteX41" fmla="*/ 3676 w 10000"/>
                  <a:gd name="connsiteY41" fmla="*/ 1056 h 10000"/>
                  <a:gd name="connsiteX42" fmla="*/ 3824 w 10000"/>
                  <a:gd name="connsiteY42" fmla="*/ 1085 h 10000"/>
                  <a:gd name="connsiteX43" fmla="*/ 3824 w 10000"/>
                  <a:gd name="connsiteY43" fmla="*/ 1349 h 10000"/>
                  <a:gd name="connsiteX44" fmla="*/ 3971 w 10000"/>
                  <a:gd name="connsiteY44" fmla="*/ 1378 h 10000"/>
                  <a:gd name="connsiteX45" fmla="*/ 3971 w 10000"/>
                  <a:gd name="connsiteY45" fmla="*/ 1642 h 10000"/>
                  <a:gd name="connsiteX46" fmla="*/ 4118 w 10000"/>
                  <a:gd name="connsiteY46" fmla="*/ 1672 h 10000"/>
                  <a:gd name="connsiteX47" fmla="*/ 4118 w 10000"/>
                  <a:gd name="connsiteY47" fmla="*/ 1935 h 10000"/>
                  <a:gd name="connsiteX48" fmla="*/ 4265 w 10000"/>
                  <a:gd name="connsiteY48" fmla="*/ 1965 h 10000"/>
                  <a:gd name="connsiteX49" fmla="*/ 4265 w 10000"/>
                  <a:gd name="connsiteY49" fmla="*/ 2287 h 10000"/>
                  <a:gd name="connsiteX50" fmla="*/ 4412 w 10000"/>
                  <a:gd name="connsiteY50" fmla="*/ 2317 h 10000"/>
                  <a:gd name="connsiteX51" fmla="*/ 4412 w 10000"/>
                  <a:gd name="connsiteY51" fmla="*/ 2639 h 10000"/>
                  <a:gd name="connsiteX52" fmla="*/ 4559 w 10000"/>
                  <a:gd name="connsiteY52" fmla="*/ 2669 h 10000"/>
                  <a:gd name="connsiteX53" fmla="*/ 4559 w 10000"/>
                  <a:gd name="connsiteY53" fmla="*/ 3021 h 10000"/>
                  <a:gd name="connsiteX54" fmla="*/ 4706 w 10000"/>
                  <a:gd name="connsiteY54" fmla="*/ 3050 h 10000"/>
                  <a:gd name="connsiteX55" fmla="*/ 4706 w 10000"/>
                  <a:gd name="connsiteY55" fmla="*/ 3402 h 10000"/>
                  <a:gd name="connsiteX56" fmla="*/ 4853 w 10000"/>
                  <a:gd name="connsiteY56" fmla="*/ 3431 h 10000"/>
                  <a:gd name="connsiteX57" fmla="*/ 4853 w 10000"/>
                  <a:gd name="connsiteY57" fmla="*/ 3812 h 10000"/>
                  <a:gd name="connsiteX58" fmla="*/ 5000 w 10000"/>
                  <a:gd name="connsiteY58" fmla="*/ 3842 h 10000"/>
                  <a:gd name="connsiteX59" fmla="*/ 5000 w 10000"/>
                  <a:gd name="connsiteY59" fmla="*/ 4223 h 10000"/>
                  <a:gd name="connsiteX60" fmla="*/ 5147 w 10000"/>
                  <a:gd name="connsiteY60" fmla="*/ 4252 h 10000"/>
                  <a:gd name="connsiteX61" fmla="*/ 5147 w 10000"/>
                  <a:gd name="connsiteY61" fmla="*/ 4633 h 10000"/>
                  <a:gd name="connsiteX62" fmla="*/ 5294 w 10000"/>
                  <a:gd name="connsiteY62" fmla="*/ 4663 h 10000"/>
                  <a:gd name="connsiteX63" fmla="*/ 5294 w 10000"/>
                  <a:gd name="connsiteY63" fmla="*/ 5044 h 10000"/>
                  <a:gd name="connsiteX64" fmla="*/ 5441 w 10000"/>
                  <a:gd name="connsiteY64" fmla="*/ 5073 h 10000"/>
                  <a:gd name="connsiteX65" fmla="*/ 5441 w 10000"/>
                  <a:gd name="connsiteY65" fmla="*/ 5455 h 10000"/>
                  <a:gd name="connsiteX66" fmla="*/ 5588 w 10000"/>
                  <a:gd name="connsiteY66" fmla="*/ 5484 h 10000"/>
                  <a:gd name="connsiteX67" fmla="*/ 5588 w 10000"/>
                  <a:gd name="connsiteY67" fmla="*/ 5865 h 10000"/>
                  <a:gd name="connsiteX68" fmla="*/ 5735 w 10000"/>
                  <a:gd name="connsiteY68" fmla="*/ 5894 h 10000"/>
                  <a:gd name="connsiteX69" fmla="*/ 5735 w 10000"/>
                  <a:gd name="connsiteY69" fmla="*/ 6276 h 10000"/>
                  <a:gd name="connsiteX70" fmla="*/ 5882 w 10000"/>
                  <a:gd name="connsiteY70" fmla="*/ 6305 h 10000"/>
                  <a:gd name="connsiteX71" fmla="*/ 5882 w 10000"/>
                  <a:gd name="connsiteY71" fmla="*/ 6657 h 10000"/>
                  <a:gd name="connsiteX72" fmla="*/ 6029 w 10000"/>
                  <a:gd name="connsiteY72" fmla="*/ 6686 h 10000"/>
                  <a:gd name="connsiteX73" fmla="*/ 6029 w 10000"/>
                  <a:gd name="connsiteY73" fmla="*/ 7038 h 10000"/>
                  <a:gd name="connsiteX74" fmla="*/ 6176 w 10000"/>
                  <a:gd name="connsiteY74" fmla="*/ 7067 h 10000"/>
                  <a:gd name="connsiteX75" fmla="*/ 6176 w 10000"/>
                  <a:gd name="connsiteY75" fmla="*/ 7419 h 10000"/>
                  <a:gd name="connsiteX76" fmla="*/ 6324 w 10000"/>
                  <a:gd name="connsiteY76" fmla="*/ 7449 h 10000"/>
                  <a:gd name="connsiteX77" fmla="*/ 6324 w 10000"/>
                  <a:gd name="connsiteY77" fmla="*/ 7771 h 10000"/>
                  <a:gd name="connsiteX78" fmla="*/ 6471 w 10000"/>
                  <a:gd name="connsiteY78" fmla="*/ 7801 h 10000"/>
                  <a:gd name="connsiteX79" fmla="*/ 6471 w 10000"/>
                  <a:gd name="connsiteY79" fmla="*/ 8123 h 10000"/>
                  <a:gd name="connsiteX80" fmla="*/ 6618 w 10000"/>
                  <a:gd name="connsiteY80" fmla="*/ 8152 h 10000"/>
                  <a:gd name="connsiteX81" fmla="*/ 6618 w 10000"/>
                  <a:gd name="connsiteY81" fmla="*/ 8446 h 10000"/>
                  <a:gd name="connsiteX82" fmla="*/ 6765 w 10000"/>
                  <a:gd name="connsiteY82" fmla="*/ 8475 h 10000"/>
                  <a:gd name="connsiteX83" fmla="*/ 6765 w 10000"/>
                  <a:gd name="connsiteY83" fmla="*/ 8710 h 10000"/>
                  <a:gd name="connsiteX84" fmla="*/ 6912 w 10000"/>
                  <a:gd name="connsiteY84" fmla="*/ 8739 h 10000"/>
                  <a:gd name="connsiteX85" fmla="*/ 6912 w 10000"/>
                  <a:gd name="connsiteY85" fmla="*/ 8974 h 10000"/>
                  <a:gd name="connsiteX86" fmla="*/ 7059 w 10000"/>
                  <a:gd name="connsiteY86" fmla="*/ 9003 h 10000"/>
                  <a:gd name="connsiteX87" fmla="*/ 7059 w 10000"/>
                  <a:gd name="connsiteY87" fmla="*/ 9238 h 10000"/>
                  <a:gd name="connsiteX88" fmla="*/ 7206 w 10000"/>
                  <a:gd name="connsiteY88" fmla="*/ 9267 h 10000"/>
                  <a:gd name="connsiteX89" fmla="*/ 7206 w 10000"/>
                  <a:gd name="connsiteY89" fmla="*/ 9443 h 10000"/>
                  <a:gd name="connsiteX90" fmla="*/ 7353 w 10000"/>
                  <a:gd name="connsiteY90" fmla="*/ 9472 h 10000"/>
                  <a:gd name="connsiteX91" fmla="*/ 7353 w 10000"/>
                  <a:gd name="connsiteY91" fmla="*/ 9619 h 10000"/>
                  <a:gd name="connsiteX92" fmla="*/ 7500 w 10000"/>
                  <a:gd name="connsiteY92" fmla="*/ 9648 h 10000"/>
                  <a:gd name="connsiteX93" fmla="*/ 7500 w 10000"/>
                  <a:gd name="connsiteY93" fmla="*/ 9765 h 10000"/>
                  <a:gd name="connsiteX94" fmla="*/ 7647 w 10000"/>
                  <a:gd name="connsiteY94" fmla="*/ 9795 h 10000"/>
                  <a:gd name="connsiteX95" fmla="*/ 7647 w 10000"/>
                  <a:gd name="connsiteY95" fmla="*/ 9883 h 10000"/>
                  <a:gd name="connsiteX96" fmla="*/ 7794 w 10000"/>
                  <a:gd name="connsiteY96" fmla="*/ 9912 h 10000"/>
                  <a:gd name="connsiteX97" fmla="*/ 7794 w 10000"/>
                  <a:gd name="connsiteY97" fmla="*/ 9941 h 10000"/>
                  <a:gd name="connsiteX98" fmla="*/ 8088 w 10000"/>
                  <a:gd name="connsiteY98" fmla="*/ 10000 h 10000"/>
                  <a:gd name="connsiteX99" fmla="*/ 7941 w 10000"/>
                  <a:gd name="connsiteY99" fmla="*/ 10000 h 10000"/>
                  <a:gd name="connsiteX100" fmla="*/ 8088 w 10000"/>
                  <a:gd name="connsiteY100" fmla="*/ 10000 h 10000"/>
                  <a:gd name="connsiteX101" fmla="*/ 8235 w 10000"/>
                  <a:gd name="connsiteY101" fmla="*/ 10000 h 10000"/>
                  <a:gd name="connsiteX102" fmla="*/ 8529 w 10000"/>
                  <a:gd name="connsiteY102" fmla="*/ 9941 h 10000"/>
                  <a:gd name="connsiteX103" fmla="*/ 8529 w 10000"/>
                  <a:gd name="connsiteY103" fmla="*/ 9853 h 10000"/>
                  <a:gd name="connsiteX104" fmla="*/ 8676 w 10000"/>
                  <a:gd name="connsiteY104" fmla="*/ 9824 h 10000"/>
                  <a:gd name="connsiteX105" fmla="*/ 8676 w 10000"/>
                  <a:gd name="connsiteY105" fmla="*/ 9736 h 10000"/>
                  <a:gd name="connsiteX106" fmla="*/ 8824 w 10000"/>
                  <a:gd name="connsiteY106" fmla="*/ 9707 h 10000"/>
                  <a:gd name="connsiteX107" fmla="*/ 8824 w 10000"/>
                  <a:gd name="connsiteY107" fmla="*/ 9589 h 10000"/>
                  <a:gd name="connsiteX108" fmla="*/ 8971 w 10000"/>
                  <a:gd name="connsiteY108" fmla="*/ 9560 h 10000"/>
                  <a:gd name="connsiteX109" fmla="*/ 8971 w 10000"/>
                  <a:gd name="connsiteY109" fmla="*/ 9384 h 10000"/>
                  <a:gd name="connsiteX110" fmla="*/ 9118 w 10000"/>
                  <a:gd name="connsiteY110" fmla="*/ 9355 h 10000"/>
                  <a:gd name="connsiteX111" fmla="*/ 9118 w 10000"/>
                  <a:gd name="connsiteY111" fmla="*/ 9179 h 10000"/>
                  <a:gd name="connsiteX112" fmla="*/ 9265 w 10000"/>
                  <a:gd name="connsiteY112" fmla="*/ 9150 h 10000"/>
                  <a:gd name="connsiteX113" fmla="*/ 9265 w 10000"/>
                  <a:gd name="connsiteY113" fmla="*/ 8944 h 10000"/>
                  <a:gd name="connsiteX114" fmla="*/ 9412 w 10000"/>
                  <a:gd name="connsiteY114" fmla="*/ 8915 h 10000"/>
                  <a:gd name="connsiteX115" fmla="*/ 9412 w 10000"/>
                  <a:gd name="connsiteY115" fmla="*/ 8651 h 10000"/>
                  <a:gd name="connsiteX116" fmla="*/ 9559 w 10000"/>
                  <a:gd name="connsiteY116" fmla="*/ 8622 h 10000"/>
                  <a:gd name="connsiteX117" fmla="*/ 9559 w 10000"/>
                  <a:gd name="connsiteY117" fmla="*/ 8358 h 10000"/>
                  <a:gd name="connsiteX118" fmla="*/ 9706 w 10000"/>
                  <a:gd name="connsiteY118" fmla="*/ 8328 h 10000"/>
                  <a:gd name="connsiteX119" fmla="*/ 9706 w 10000"/>
                  <a:gd name="connsiteY119" fmla="*/ 8035 h 10000"/>
                  <a:gd name="connsiteX120" fmla="*/ 9853 w 10000"/>
                  <a:gd name="connsiteY120" fmla="*/ 8006 h 10000"/>
                  <a:gd name="connsiteX121" fmla="*/ 9853 w 10000"/>
                  <a:gd name="connsiteY121" fmla="*/ 7713 h 10000"/>
                  <a:gd name="connsiteX122" fmla="*/ 10000 w 10000"/>
                  <a:gd name="connsiteY12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587 h 10000"/>
                  <a:gd name="connsiteX22" fmla="*/ 1765 w 10000"/>
                  <a:gd name="connsiteY22" fmla="*/ 411 h 10000"/>
                  <a:gd name="connsiteX23" fmla="*/ 1912 w 10000"/>
                  <a:gd name="connsiteY23" fmla="*/ 235 h 10000"/>
                  <a:gd name="connsiteX24" fmla="*/ 2059 w 10000"/>
                  <a:gd name="connsiteY24" fmla="*/ 147 h 10000"/>
                  <a:gd name="connsiteX25" fmla="*/ 2206 w 10000"/>
                  <a:gd name="connsiteY25" fmla="*/ 59 h 10000"/>
                  <a:gd name="connsiteX26" fmla="*/ 2500 w 10000"/>
                  <a:gd name="connsiteY26" fmla="*/ 0 h 10000"/>
                  <a:gd name="connsiteX27" fmla="*/ 2500 w 10000"/>
                  <a:gd name="connsiteY27" fmla="*/ 0 h 10000"/>
                  <a:gd name="connsiteX28" fmla="*/ 2647 w 10000"/>
                  <a:gd name="connsiteY28" fmla="*/ 0 h 10000"/>
                  <a:gd name="connsiteX29" fmla="*/ 2941 w 10000"/>
                  <a:gd name="connsiteY29" fmla="*/ 59 h 10000"/>
                  <a:gd name="connsiteX30" fmla="*/ 2941 w 10000"/>
                  <a:gd name="connsiteY30" fmla="*/ 147 h 10000"/>
                  <a:gd name="connsiteX31" fmla="*/ 3088 w 10000"/>
                  <a:gd name="connsiteY31" fmla="*/ 176 h 10000"/>
                  <a:gd name="connsiteX32" fmla="*/ 3088 w 10000"/>
                  <a:gd name="connsiteY32" fmla="*/ 264 h 10000"/>
                  <a:gd name="connsiteX33" fmla="*/ 3235 w 10000"/>
                  <a:gd name="connsiteY33" fmla="*/ 293 h 10000"/>
                  <a:gd name="connsiteX34" fmla="*/ 3235 w 10000"/>
                  <a:gd name="connsiteY34" fmla="*/ 411 h 10000"/>
                  <a:gd name="connsiteX35" fmla="*/ 3382 w 10000"/>
                  <a:gd name="connsiteY35" fmla="*/ 440 h 10000"/>
                  <a:gd name="connsiteX36" fmla="*/ 3382 w 10000"/>
                  <a:gd name="connsiteY36" fmla="*/ 616 h 10000"/>
                  <a:gd name="connsiteX37" fmla="*/ 3529 w 10000"/>
                  <a:gd name="connsiteY37" fmla="*/ 645 h 10000"/>
                  <a:gd name="connsiteX38" fmla="*/ 3529 w 10000"/>
                  <a:gd name="connsiteY38" fmla="*/ 821 h 10000"/>
                  <a:gd name="connsiteX39" fmla="*/ 3676 w 10000"/>
                  <a:gd name="connsiteY39" fmla="*/ 850 h 10000"/>
                  <a:gd name="connsiteX40" fmla="*/ 3676 w 10000"/>
                  <a:gd name="connsiteY40" fmla="*/ 1056 h 10000"/>
                  <a:gd name="connsiteX41" fmla="*/ 3824 w 10000"/>
                  <a:gd name="connsiteY41" fmla="*/ 1085 h 10000"/>
                  <a:gd name="connsiteX42" fmla="*/ 3824 w 10000"/>
                  <a:gd name="connsiteY42" fmla="*/ 1349 h 10000"/>
                  <a:gd name="connsiteX43" fmla="*/ 3971 w 10000"/>
                  <a:gd name="connsiteY43" fmla="*/ 1378 h 10000"/>
                  <a:gd name="connsiteX44" fmla="*/ 3971 w 10000"/>
                  <a:gd name="connsiteY44" fmla="*/ 1642 h 10000"/>
                  <a:gd name="connsiteX45" fmla="*/ 4118 w 10000"/>
                  <a:gd name="connsiteY45" fmla="*/ 1672 h 10000"/>
                  <a:gd name="connsiteX46" fmla="*/ 4118 w 10000"/>
                  <a:gd name="connsiteY46" fmla="*/ 1935 h 10000"/>
                  <a:gd name="connsiteX47" fmla="*/ 4265 w 10000"/>
                  <a:gd name="connsiteY47" fmla="*/ 1965 h 10000"/>
                  <a:gd name="connsiteX48" fmla="*/ 4265 w 10000"/>
                  <a:gd name="connsiteY48" fmla="*/ 2287 h 10000"/>
                  <a:gd name="connsiteX49" fmla="*/ 4412 w 10000"/>
                  <a:gd name="connsiteY49" fmla="*/ 2317 h 10000"/>
                  <a:gd name="connsiteX50" fmla="*/ 4412 w 10000"/>
                  <a:gd name="connsiteY50" fmla="*/ 2639 h 10000"/>
                  <a:gd name="connsiteX51" fmla="*/ 4559 w 10000"/>
                  <a:gd name="connsiteY51" fmla="*/ 2669 h 10000"/>
                  <a:gd name="connsiteX52" fmla="*/ 4559 w 10000"/>
                  <a:gd name="connsiteY52" fmla="*/ 3021 h 10000"/>
                  <a:gd name="connsiteX53" fmla="*/ 4706 w 10000"/>
                  <a:gd name="connsiteY53" fmla="*/ 3050 h 10000"/>
                  <a:gd name="connsiteX54" fmla="*/ 4706 w 10000"/>
                  <a:gd name="connsiteY54" fmla="*/ 3402 h 10000"/>
                  <a:gd name="connsiteX55" fmla="*/ 4853 w 10000"/>
                  <a:gd name="connsiteY55" fmla="*/ 3431 h 10000"/>
                  <a:gd name="connsiteX56" fmla="*/ 4853 w 10000"/>
                  <a:gd name="connsiteY56" fmla="*/ 3812 h 10000"/>
                  <a:gd name="connsiteX57" fmla="*/ 5000 w 10000"/>
                  <a:gd name="connsiteY57" fmla="*/ 3842 h 10000"/>
                  <a:gd name="connsiteX58" fmla="*/ 5000 w 10000"/>
                  <a:gd name="connsiteY58" fmla="*/ 4223 h 10000"/>
                  <a:gd name="connsiteX59" fmla="*/ 5147 w 10000"/>
                  <a:gd name="connsiteY59" fmla="*/ 4252 h 10000"/>
                  <a:gd name="connsiteX60" fmla="*/ 5147 w 10000"/>
                  <a:gd name="connsiteY60" fmla="*/ 4633 h 10000"/>
                  <a:gd name="connsiteX61" fmla="*/ 5294 w 10000"/>
                  <a:gd name="connsiteY61" fmla="*/ 4663 h 10000"/>
                  <a:gd name="connsiteX62" fmla="*/ 5294 w 10000"/>
                  <a:gd name="connsiteY62" fmla="*/ 5044 h 10000"/>
                  <a:gd name="connsiteX63" fmla="*/ 5441 w 10000"/>
                  <a:gd name="connsiteY63" fmla="*/ 5073 h 10000"/>
                  <a:gd name="connsiteX64" fmla="*/ 5441 w 10000"/>
                  <a:gd name="connsiteY64" fmla="*/ 5455 h 10000"/>
                  <a:gd name="connsiteX65" fmla="*/ 5588 w 10000"/>
                  <a:gd name="connsiteY65" fmla="*/ 5484 h 10000"/>
                  <a:gd name="connsiteX66" fmla="*/ 5588 w 10000"/>
                  <a:gd name="connsiteY66" fmla="*/ 5865 h 10000"/>
                  <a:gd name="connsiteX67" fmla="*/ 5735 w 10000"/>
                  <a:gd name="connsiteY67" fmla="*/ 5894 h 10000"/>
                  <a:gd name="connsiteX68" fmla="*/ 5735 w 10000"/>
                  <a:gd name="connsiteY68" fmla="*/ 6276 h 10000"/>
                  <a:gd name="connsiteX69" fmla="*/ 5882 w 10000"/>
                  <a:gd name="connsiteY69" fmla="*/ 6305 h 10000"/>
                  <a:gd name="connsiteX70" fmla="*/ 5882 w 10000"/>
                  <a:gd name="connsiteY70" fmla="*/ 6657 h 10000"/>
                  <a:gd name="connsiteX71" fmla="*/ 6029 w 10000"/>
                  <a:gd name="connsiteY71" fmla="*/ 6686 h 10000"/>
                  <a:gd name="connsiteX72" fmla="*/ 6029 w 10000"/>
                  <a:gd name="connsiteY72" fmla="*/ 7038 h 10000"/>
                  <a:gd name="connsiteX73" fmla="*/ 6176 w 10000"/>
                  <a:gd name="connsiteY73" fmla="*/ 7067 h 10000"/>
                  <a:gd name="connsiteX74" fmla="*/ 6176 w 10000"/>
                  <a:gd name="connsiteY74" fmla="*/ 7419 h 10000"/>
                  <a:gd name="connsiteX75" fmla="*/ 6324 w 10000"/>
                  <a:gd name="connsiteY75" fmla="*/ 7449 h 10000"/>
                  <a:gd name="connsiteX76" fmla="*/ 6324 w 10000"/>
                  <a:gd name="connsiteY76" fmla="*/ 7771 h 10000"/>
                  <a:gd name="connsiteX77" fmla="*/ 6471 w 10000"/>
                  <a:gd name="connsiteY77" fmla="*/ 7801 h 10000"/>
                  <a:gd name="connsiteX78" fmla="*/ 6471 w 10000"/>
                  <a:gd name="connsiteY78" fmla="*/ 8123 h 10000"/>
                  <a:gd name="connsiteX79" fmla="*/ 6618 w 10000"/>
                  <a:gd name="connsiteY79" fmla="*/ 8152 h 10000"/>
                  <a:gd name="connsiteX80" fmla="*/ 6618 w 10000"/>
                  <a:gd name="connsiteY80" fmla="*/ 8446 h 10000"/>
                  <a:gd name="connsiteX81" fmla="*/ 6765 w 10000"/>
                  <a:gd name="connsiteY81" fmla="*/ 8475 h 10000"/>
                  <a:gd name="connsiteX82" fmla="*/ 6765 w 10000"/>
                  <a:gd name="connsiteY82" fmla="*/ 8710 h 10000"/>
                  <a:gd name="connsiteX83" fmla="*/ 6912 w 10000"/>
                  <a:gd name="connsiteY83" fmla="*/ 8739 h 10000"/>
                  <a:gd name="connsiteX84" fmla="*/ 6912 w 10000"/>
                  <a:gd name="connsiteY84" fmla="*/ 8974 h 10000"/>
                  <a:gd name="connsiteX85" fmla="*/ 7059 w 10000"/>
                  <a:gd name="connsiteY85" fmla="*/ 9003 h 10000"/>
                  <a:gd name="connsiteX86" fmla="*/ 7059 w 10000"/>
                  <a:gd name="connsiteY86" fmla="*/ 9238 h 10000"/>
                  <a:gd name="connsiteX87" fmla="*/ 7206 w 10000"/>
                  <a:gd name="connsiteY87" fmla="*/ 9267 h 10000"/>
                  <a:gd name="connsiteX88" fmla="*/ 7206 w 10000"/>
                  <a:gd name="connsiteY88" fmla="*/ 9443 h 10000"/>
                  <a:gd name="connsiteX89" fmla="*/ 7353 w 10000"/>
                  <a:gd name="connsiteY89" fmla="*/ 9472 h 10000"/>
                  <a:gd name="connsiteX90" fmla="*/ 7353 w 10000"/>
                  <a:gd name="connsiteY90" fmla="*/ 9619 h 10000"/>
                  <a:gd name="connsiteX91" fmla="*/ 7500 w 10000"/>
                  <a:gd name="connsiteY91" fmla="*/ 9648 h 10000"/>
                  <a:gd name="connsiteX92" fmla="*/ 7500 w 10000"/>
                  <a:gd name="connsiteY92" fmla="*/ 9765 h 10000"/>
                  <a:gd name="connsiteX93" fmla="*/ 7647 w 10000"/>
                  <a:gd name="connsiteY93" fmla="*/ 9795 h 10000"/>
                  <a:gd name="connsiteX94" fmla="*/ 7647 w 10000"/>
                  <a:gd name="connsiteY94" fmla="*/ 9883 h 10000"/>
                  <a:gd name="connsiteX95" fmla="*/ 7794 w 10000"/>
                  <a:gd name="connsiteY95" fmla="*/ 9912 h 10000"/>
                  <a:gd name="connsiteX96" fmla="*/ 7794 w 10000"/>
                  <a:gd name="connsiteY96" fmla="*/ 9941 h 10000"/>
                  <a:gd name="connsiteX97" fmla="*/ 8088 w 10000"/>
                  <a:gd name="connsiteY97" fmla="*/ 10000 h 10000"/>
                  <a:gd name="connsiteX98" fmla="*/ 7941 w 10000"/>
                  <a:gd name="connsiteY98" fmla="*/ 10000 h 10000"/>
                  <a:gd name="connsiteX99" fmla="*/ 8088 w 10000"/>
                  <a:gd name="connsiteY99" fmla="*/ 10000 h 10000"/>
                  <a:gd name="connsiteX100" fmla="*/ 8235 w 10000"/>
                  <a:gd name="connsiteY100" fmla="*/ 10000 h 10000"/>
                  <a:gd name="connsiteX101" fmla="*/ 8529 w 10000"/>
                  <a:gd name="connsiteY101" fmla="*/ 9941 h 10000"/>
                  <a:gd name="connsiteX102" fmla="*/ 8529 w 10000"/>
                  <a:gd name="connsiteY102" fmla="*/ 9853 h 10000"/>
                  <a:gd name="connsiteX103" fmla="*/ 8676 w 10000"/>
                  <a:gd name="connsiteY103" fmla="*/ 9824 h 10000"/>
                  <a:gd name="connsiteX104" fmla="*/ 8676 w 10000"/>
                  <a:gd name="connsiteY104" fmla="*/ 9736 h 10000"/>
                  <a:gd name="connsiteX105" fmla="*/ 8824 w 10000"/>
                  <a:gd name="connsiteY105" fmla="*/ 9707 h 10000"/>
                  <a:gd name="connsiteX106" fmla="*/ 8824 w 10000"/>
                  <a:gd name="connsiteY106" fmla="*/ 9589 h 10000"/>
                  <a:gd name="connsiteX107" fmla="*/ 8971 w 10000"/>
                  <a:gd name="connsiteY107" fmla="*/ 9560 h 10000"/>
                  <a:gd name="connsiteX108" fmla="*/ 8971 w 10000"/>
                  <a:gd name="connsiteY108" fmla="*/ 9384 h 10000"/>
                  <a:gd name="connsiteX109" fmla="*/ 9118 w 10000"/>
                  <a:gd name="connsiteY109" fmla="*/ 9355 h 10000"/>
                  <a:gd name="connsiteX110" fmla="*/ 9118 w 10000"/>
                  <a:gd name="connsiteY110" fmla="*/ 9179 h 10000"/>
                  <a:gd name="connsiteX111" fmla="*/ 9265 w 10000"/>
                  <a:gd name="connsiteY111" fmla="*/ 9150 h 10000"/>
                  <a:gd name="connsiteX112" fmla="*/ 9265 w 10000"/>
                  <a:gd name="connsiteY112" fmla="*/ 8944 h 10000"/>
                  <a:gd name="connsiteX113" fmla="*/ 9412 w 10000"/>
                  <a:gd name="connsiteY113" fmla="*/ 8915 h 10000"/>
                  <a:gd name="connsiteX114" fmla="*/ 9412 w 10000"/>
                  <a:gd name="connsiteY114" fmla="*/ 8651 h 10000"/>
                  <a:gd name="connsiteX115" fmla="*/ 9559 w 10000"/>
                  <a:gd name="connsiteY115" fmla="*/ 8622 h 10000"/>
                  <a:gd name="connsiteX116" fmla="*/ 9559 w 10000"/>
                  <a:gd name="connsiteY116" fmla="*/ 8358 h 10000"/>
                  <a:gd name="connsiteX117" fmla="*/ 9706 w 10000"/>
                  <a:gd name="connsiteY117" fmla="*/ 8328 h 10000"/>
                  <a:gd name="connsiteX118" fmla="*/ 9706 w 10000"/>
                  <a:gd name="connsiteY118" fmla="*/ 8035 h 10000"/>
                  <a:gd name="connsiteX119" fmla="*/ 9853 w 10000"/>
                  <a:gd name="connsiteY119" fmla="*/ 8006 h 10000"/>
                  <a:gd name="connsiteX120" fmla="*/ 9853 w 10000"/>
                  <a:gd name="connsiteY120" fmla="*/ 7713 h 10000"/>
                  <a:gd name="connsiteX121" fmla="*/ 10000 w 10000"/>
                  <a:gd name="connsiteY12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792 h 10000"/>
                  <a:gd name="connsiteX20" fmla="*/ 1618 w 10000"/>
                  <a:gd name="connsiteY20" fmla="*/ 587 h 10000"/>
                  <a:gd name="connsiteX21" fmla="*/ 1765 w 10000"/>
                  <a:gd name="connsiteY21" fmla="*/ 411 h 10000"/>
                  <a:gd name="connsiteX22" fmla="*/ 1912 w 10000"/>
                  <a:gd name="connsiteY22" fmla="*/ 235 h 10000"/>
                  <a:gd name="connsiteX23" fmla="*/ 2059 w 10000"/>
                  <a:gd name="connsiteY23" fmla="*/ 147 h 10000"/>
                  <a:gd name="connsiteX24" fmla="*/ 2206 w 10000"/>
                  <a:gd name="connsiteY24" fmla="*/ 59 h 10000"/>
                  <a:gd name="connsiteX25" fmla="*/ 2500 w 10000"/>
                  <a:gd name="connsiteY25" fmla="*/ 0 h 10000"/>
                  <a:gd name="connsiteX26" fmla="*/ 2500 w 10000"/>
                  <a:gd name="connsiteY26" fmla="*/ 0 h 10000"/>
                  <a:gd name="connsiteX27" fmla="*/ 2647 w 10000"/>
                  <a:gd name="connsiteY27" fmla="*/ 0 h 10000"/>
                  <a:gd name="connsiteX28" fmla="*/ 2941 w 10000"/>
                  <a:gd name="connsiteY28" fmla="*/ 59 h 10000"/>
                  <a:gd name="connsiteX29" fmla="*/ 2941 w 10000"/>
                  <a:gd name="connsiteY29" fmla="*/ 147 h 10000"/>
                  <a:gd name="connsiteX30" fmla="*/ 3088 w 10000"/>
                  <a:gd name="connsiteY30" fmla="*/ 176 h 10000"/>
                  <a:gd name="connsiteX31" fmla="*/ 3088 w 10000"/>
                  <a:gd name="connsiteY31" fmla="*/ 264 h 10000"/>
                  <a:gd name="connsiteX32" fmla="*/ 3235 w 10000"/>
                  <a:gd name="connsiteY32" fmla="*/ 293 h 10000"/>
                  <a:gd name="connsiteX33" fmla="*/ 3235 w 10000"/>
                  <a:gd name="connsiteY33" fmla="*/ 411 h 10000"/>
                  <a:gd name="connsiteX34" fmla="*/ 3382 w 10000"/>
                  <a:gd name="connsiteY34" fmla="*/ 440 h 10000"/>
                  <a:gd name="connsiteX35" fmla="*/ 3382 w 10000"/>
                  <a:gd name="connsiteY35" fmla="*/ 616 h 10000"/>
                  <a:gd name="connsiteX36" fmla="*/ 3529 w 10000"/>
                  <a:gd name="connsiteY36" fmla="*/ 645 h 10000"/>
                  <a:gd name="connsiteX37" fmla="*/ 3529 w 10000"/>
                  <a:gd name="connsiteY37" fmla="*/ 821 h 10000"/>
                  <a:gd name="connsiteX38" fmla="*/ 3676 w 10000"/>
                  <a:gd name="connsiteY38" fmla="*/ 850 h 10000"/>
                  <a:gd name="connsiteX39" fmla="*/ 3676 w 10000"/>
                  <a:gd name="connsiteY39" fmla="*/ 1056 h 10000"/>
                  <a:gd name="connsiteX40" fmla="*/ 3824 w 10000"/>
                  <a:gd name="connsiteY40" fmla="*/ 1085 h 10000"/>
                  <a:gd name="connsiteX41" fmla="*/ 3824 w 10000"/>
                  <a:gd name="connsiteY41" fmla="*/ 1349 h 10000"/>
                  <a:gd name="connsiteX42" fmla="*/ 3971 w 10000"/>
                  <a:gd name="connsiteY42" fmla="*/ 1378 h 10000"/>
                  <a:gd name="connsiteX43" fmla="*/ 3971 w 10000"/>
                  <a:gd name="connsiteY43" fmla="*/ 1642 h 10000"/>
                  <a:gd name="connsiteX44" fmla="*/ 4118 w 10000"/>
                  <a:gd name="connsiteY44" fmla="*/ 1672 h 10000"/>
                  <a:gd name="connsiteX45" fmla="*/ 4118 w 10000"/>
                  <a:gd name="connsiteY45" fmla="*/ 1935 h 10000"/>
                  <a:gd name="connsiteX46" fmla="*/ 4265 w 10000"/>
                  <a:gd name="connsiteY46" fmla="*/ 1965 h 10000"/>
                  <a:gd name="connsiteX47" fmla="*/ 4265 w 10000"/>
                  <a:gd name="connsiteY47" fmla="*/ 2287 h 10000"/>
                  <a:gd name="connsiteX48" fmla="*/ 4412 w 10000"/>
                  <a:gd name="connsiteY48" fmla="*/ 2317 h 10000"/>
                  <a:gd name="connsiteX49" fmla="*/ 4412 w 10000"/>
                  <a:gd name="connsiteY49" fmla="*/ 2639 h 10000"/>
                  <a:gd name="connsiteX50" fmla="*/ 4559 w 10000"/>
                  <a:gd name="connsiteY50" fmla="*/ 2669 h 10000"/>
                  <a:gd name="connsiteX51" fmla="*/ 4559 w 10000"/>
                  <a:gd name="connsiteY51" fmla="*/ 3021 h 10000"/>
                  <a:gd name="connsiteX52" fmla="*/ 4706 w 10000"/>
                  <a:gd name="connsiteY52" fmla="*/ 3050 h 10000"/>
                  <a:gd name="connsiteX53" fmla="*/ 4706 w 10000"/>
                  <a:gd name="connsiteY53" fmla="*/ 3402 h 10000"/>
                  <a:gd name="connsiteX54" fmla="*/ 4853 w 10000"/>
                  <a:gd name="connsiteY54" fmla="*/ 3431 h 10000"/>
                  <a:gd name="connsiteX55" fmla="*/ 4853 w 10000"/>
                  <a:gd name="connsiteY55" fmla="*/ 3812 h 10000"/>
                  <a:gd name="connsiteX56" fmla="*/ 5000 w 10000"/>
                  <a:gd name="connsiteY56" fmla="*/ 3842 h 10000"/>
                  <a:gd name="connsiteX57" fmla="*/ 5000 w 10000"/>
                  <a:gd name="connsiteY57" fmla="*/ 4223 h 10000"/>
                  <a:gd name="connsiteX58" fmla="*/ 5147 w 10000"/>
                  <a:gd name="connsiteY58" fmla="*/ 4252 h 10000"/>
                  <a:gd name="connsiteX59" fmla="*/ 5147 w 10000"/>
                  <a:gd name="connsiteY59" fmla="*/ 4633 h 10000"/>
                  <a:gd name="connsiteX60" fmla="*/ 5294 w 10000"/>
                  <a:gd name="connsiteY60" fmla="*/ 4663 h 10000"/>
                  <a:gd name="connsiteX61" fmla="*/ 5294 w 10000"/>
                  <a:gd name="connsiteY61" fmla="*/ 5044 h 10000"/>
                  <a:gd name="connsiteX62" fmla="*/ 5441 w 10000"/>
                  <a:gd name="connsiteY62" fmla="*/ 5073 h 10000"/>
                  <a:gd name="connsiteX63" fmla="*/ 5441 w 10000"/>
                  <a:gd name="connsiteY63" fmla="*/ 5455 h 10000"/>
                  <a:gd name="connsiteX64" fmla="*/ 5588 w 10000"/>
                  <a:gd name="connsiteY64" fmla="*/ 5484 h 10000"/>
                  <a:gd name="connsiteX65" fmla="*/ 5588 w 10000"/>
                  <a:gd name="connsiteY65" fmla="*/ 5865 h 10000"/>
                  <a:gd name="connsiteX66" fmla="*/ 5735 w 10000"/>
                  <a:gd name="connsiteY66" fmla="*/ 5894 h 10000"/>
                  <a:gd name="connsiteX67" fmla="*/ 5735 w 10000"/>
                  <a:gd name="connsiteY67" fmla="*/ 6276 h 10000"/>
                  <a:gd name="connsiteX68" fmla="*/ 5882 w 10000"/>
                  <a:gd name="connsiteY68" fmla="*/ 6305 h 10000"/>
                  <a:gd name="connsiteX69" fmla="*/ 5882 w 10000"/>
                  <a:gd name="connsiteY69" fmla="*/ 6657 h 10000"/>
                  <a:gd name="connsiteX70" fmla="*/ 6029 w 10000"/>
                  <a:gd name="connsiteY70" fmla="*/ 6686 h 10000"/>
                  <a:gd name="connsiteX71" fmla="*/ 6029 w 10000"/>
                  <a:gd name="connsiteY71" fmla="*/ 7038 h 10000"/>
                  <a:gd name="connsiteX72" fmla="*/ 6176 w 10000"/>
                  <a:gd name="connsiteY72" fmla="*/ 7067 h 10000"/>
                  <a:gd name="connsiteX73" fmla="*/ 6176 w 10000"/>
                  <a:gd name="connsiteY73" fmla="*/ 7419 h 10000"/>
                  <a:gd name="connsiteX74" fmla="*/ 6324 w 10000"/>
                  <a:gd name="connsiteY74" fmla="*/ 7449 h 10000"/>
                  <a:gd name="connsiteX75" fmla="*/ 6324 w 10000"/>
                  <a:gd name="connsiteY75" fmla="*/ 7771 h 10000"/>
                  <a:gd name="connsiteX76" fmla="*/ 6471 w 10000"/>
                  <a:gd name="connsiteY76" fmla="*/ 7801 h 10000"/>
                  <a:gd name="connsiteX77" fmla="*/ 6471 w 10000"/>
                  <a:gd name="connsiteY77" fmla="*/ 8123 h 10000"/>
                  <a:gd name="connsiteX78" fmla="*/ 6618 w 10000"/>
                  <a:gd name="connsiteY78" fmla="*/ 8152 h 10000"/>
                  <a:gd name="connsiteX79" fmla="*/ 6618 w 10000"/>
                  <a:gd name="connsiteY79" fmla="*/ 8446 h 10000"/>
                  <a:gd name="connsiteX80" fmla="*/ 6765 w 10000"/>
                  <a:gd name="connsiteY80" fmla="*/ 8475 h 10000"/>
                  <a:gd name="connsiteX81" fmla="*/ 6765 w 10000"/>
                  <a:gd name="connsiteY81" fmla="*/ 8710 h 10000"/>
                  <a:gd name="connsiteX82" fmla="*/ 6912 w 10000"/>
                  <a:gd name="connsiteY82" fmla="*/ 8739 h 10000"/>
                  <a:gd name="connsiteX83" fmla="*/ 6912 w 10000"/>
                  <a:gd name="connsiteY83" fmla="*/ 8974 h 10000"/>
                  <a:gd name="connsiteX84" fmla="*/ 7059 w 10000"/>
                  <a:gd name="connsiteY84" fmla="*/ 9003 h 10000"/>
                  <a:gd name="connsiteX85" fmla="*/ 7059 w 10000"/>
                  <a:gd name="connsiteY85" fmla="*/ 9238 h 10000"/>
                  <a:gd name="connsiteX86" fmla="*/ 7206 w 10000"/>
                  <a:gd name="connsiteY86" fmla="*/ 9267 h 10000"/>
                  <a:gd name="connsiteX87" fmla="*/ 7206 w 10000"/>
                  <a:gd name="connsiteY87" fmla="*/ 9443 h 10000"/>
                  <a:gd name="connsiteX88" fmla="*/ 7353 w 10000"/>
                  <a:gd name="connsiteY88" fmla="*/ 9472 h 10000"/>
                  <a:gd name="connsiteX89" fmla="*/ 7353 w 10000"/>
                  <a:gd name="connsiteY89" fmla="*/ 9619 h 10000"/>
                  <a:gd name="connsiteX90" fmla="*/ 7500 w 10000"/>
                  <a:gd name="connsiteY90" fmla="*/ 9648 h 10000"/>
                  <a:gd name="connsiteX91" fmla="*/ 7500 w 10000"/>
                  <a:gd name="connsiteY91" fmla="*/ 9765 h 10000"/>
                  <a:gd name="connsiteX92" fmla="*/ 7647 w 10000"/>
                  <a:gd name="connsiteY92" fmla="*/ 9795 h 10000"/>
                  <a:gd name="connsiteX93" fmla="*/ 7647 w 10000"/>
                  <a:gd name="connsiteY93" fmla="*/ 9883 h 10000"/>
                  <a:gd name="connsiteX94" fmla="*/ 7794 w 10000"/>
                  <a:gd name="connsiteY94" fmla="*/ 9912 h 10000"/>
                  <a:gd name="connsiteX95" fmla="*/ 7794 w 10000"/>
                  <a:gd name="connsiteY95" fmla="*/ 9941 h 10000"/>
                  <a:gd name="connsiteX96" fmla="*/ 8088 w 10000"/>
                  <a:gd name="connsiteY96" fmla="*/ 10000 h 10000"/>
                  <a:gd name="connsiteX97" fmla="*/ 7941 w 10000"/>
                  <a:gd name="connsiteY97" fmla="*/ 10000 h 10000"/>
                  <a:gd name="connsiteX98" fmla="*/ 8088 w 10000"/>
                  <a:gd name="connsiteY98" fmla="*/ 10000 h 10000"/>
                  <a:gd name="connsiteX99" fmla="*/ 8235 w 10000"/>
                  <a:gd name="connsiteY99" fmla="*/ 10000 h 10000"/>
                  <a:gd name="connsiteX100" fmla="*/ 8529 w 10000"/>
                  <a:gd name="connsiteY100" fmla="*/ 9941 h 10000"/>
                  <a:gd name="connsiteX101" fmla="*/ 8529 w 10000"/>
                  <a:gd name="connsiteY101" fmla="*/ 9853 h 10000"/>
                  <a:gd name="connsiteX102" fmla="*/ 8676 w 10000"/>
                  <a:gd name="connsiteY102" fmla="*/ 9824 h 10000"/>
                  <a:gd name="connsiteX103" fmla="*/ 8676 w 10000"/>
                  <a:gd name="connsiteY103" fmla="*/ 9736 h 10000"/>
                  <a:gd name="connsiteX104" fmla="*/ 8824 w 10000"/>
                  <a:gd name="connsiteY104" fmla="*/ 9707 h 10000"/>
                  <a:gd name="connsiteX105" fmla="*/ 8824 w 10000"/>
                  <a:gd name="connsiteY105" fmla="*/ 9589 h 10000"/>
                  <a:gd name="connsiteX106" fmla="*/ 8971 w 10000"/>
                  <a:gd name="connsiteY106" fmla="*/ 9560 h 10000"/>
                  <a:gd name="connsiteX107" fmla="*/ 8971 w 10000"/>
                  <a:gd name="connsiteY107" fmla="*/ 9384 h 10000"/>
                  <a:gd name="connsiteX108" fmla="*/ 9118 w 10000"/>
                  <a:gd name="connsiteY108" fmla="*/ 9355 h 10000"/>
                  <a:gd name="connsiteX109" fmla="*/ 9118 w 10000"/>
                  <a:gd name="connsiteY109" fmla="*/ 9179 h 10000"/>
                  <a:gd name="connsiteX110" fmla="*/ 9265 w 10000"/>
                  <a:gd name="connsiteY110" fmla="*/ 9150 h 10000"/>
                  <a:gd name="connsiteX111" fmla="*/ 9265 w 10000"/>
                  <a:gd name="connsiteY111" fmla="*/ 8944 h 10000"/>
                  <a:gd name="connsiteX112" fmla="*/ 9412 w 10000"/>
                  <a:gd name="connsiteY112" fmla="*/ 8915 h 10000"/>
                  <a:gd name="connsiteX113" fmla="*/ 9412 w 10000"/>
                  <a:gd name="connsiteY113" fmla="*/ 8651 h 10000"/>
                  <a:gd name="connsiteX114" fmla="*/ 9559 w 10000"/>
                  <a:gd name="connsiteY114" fmla="*/ 8622 h 10000"/>
                  <a:gd name="connsiteX115" fmla="*/ 9559 w 10000"/>
                  <a:gd name="connsiteY115" fmla="*/ 8358 h 10000"/>
                  <a:gd name="connsiteX116" fmla="*/ 9706 w 10000"/>
                  <a:gd name="connsiteY116" fmla="*/ 8328 h 10000"/>
                  <a:gd name="connsiteX117" fmla="*/ 9706 w 10000"/>
                  <a:gd name="connsiteY117" fmla="*/ 8035 h 10000"/>
                  <a:gd name="connsiteX118" fmla="*/ 9853 w 10000"/>
                  <a:gd name="connsiteY118" fmla="*/ 8006 h 10000"/>
                  <a:gd name="connsiteX119" fmla="*/ 9853 w 10000"/>
                  <a:gd name="connsiteY119" fmla="*/ 7713 h 10000"/>
                  <a:gd name="connsiteX120" fmla="*/ 10000 w 10000"/>
                  <a:gd name="connsiteY12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026 h 10000"/>
                  <a:gd name="connsiteX18" fmla="*/ 1471 w 10000"/>
                  <a:gd name="connsiteY18" fmla="*/ 792 h 10000"/>
                  <a:gd name="connsiteX19" fmla="*/ 1618 w 10000"/>
                  <a:gd name="connsiteY19" fmla="*/ 587 h 10000"/>
                  <a:gd name="connsiteX20" fmla="*/ 1765 w 10000"/>
                  <a:gd name="connsiteY20" fmla="*/ 411 h 10000"/>
                  <a:gd name="connsiteX21" fmla="*/ 1912 w 10000"/>
                  <a:gd name="connsiteY21" fmla="*/ 235 h 10000"/>
                  <a:gd name="connsiteX22" fmla="*/ 2059 w 10000"/>
                  <a:gd name="connsiteY22" fmla="*/ 147 h 10000"/>
                  <a:gd name="connsiteX23" fmla="*/ 2206 w 10000"/>
                  <a:gd name="connsiteY23" fmla="*/ 59 h 10000"/>
                  <a:gd name="connsiteX24" fmla="*/ 2500 w 10000"/>
                  <a:gd name="connsiteY24" fmla="*/ 0 h 10000"/>
                  <a:gd name="connsiteX25" fmla="*/ 2500 w 10000"/>
                  <a:gd name="connsiteY25" fmla="*/ 0 h 10000"/>
                  <a:gd name="connsiteX26" fmla="*/ 2647 w 10000"/>
                  <a:gd name="connsiteY26" fmla="*/ 0 h 10000"/>
                  <a:gd name="connsiteX27" fmla="*/ 2941 w 10000"/>
                  <a:gd name="connsiteY27" fmla="*/ 59 h 10000"/>
                  <a:gd name="connsiteX28" fmla="*/ 2941 w 10000"/>
                  <a:gd name="connsiteY28" fmla="*/ 147 h 10000"/>
                  <a:gd name="connsiteX29" fmla="*/ 3088 w 10000"/>
                  <a:gd name="connsiteY29" fmla="*/ 176 h 10000"/>
                  <a:gd name="connsiteX30" fmla="*/ 3088 w 10000"/>
                  <a:gd name="connsiteY30" fmla="*/ 264 h 10000"/>
                  <a:gd name="connsiteX31" fmla="*/ 3235 w 10000"/>
                  <a:gd name="connsiteY31" fmla="*/ 293 h 10000"/>
                  <a:gd name="connsiteX32" fmla="*/ 3235 w 10000"/>
                  <a:gd name="connsiteY32" fmla="*/ 411 h 10000"/>
                  <a:gd name="connsiteX33" fmla="*/ 3382 w 10000"/>
                  <a:gd name="connsiteY33" fmla="*/ 440 h 10000"/>
                  <a:gd name="connsiteX34" fmla="*/ 3382 w 10000"/>
                  <a:gd name="connsiteY34" fmla="*/ 616 h 10000"/>
                  <a:gd name="connsiteX35" fmla="*/ 3529 w 10000"/>
                  <a:gd name="connsiteY35" fmla="*/ 645 h 10000"/>
                  <a:gd name="connsiteX36" fmla="*/ 3529 w 10000"/>
                  <a:gd name="connsiteY36" fmla="*/ 821 h 10000"/>
                  <a:gd name="connsiteX37" fmla="*/ 3676 w 10000"/>
                  <a:gd name="connsiteY37" fmla="*/ 850 h 10000"/>
                  <a:gd name="connsiteX38" fmla="*/ 3676 w 10000"/>
                  <a:gd name="connsiteY38" fmla="*/ 1056 h 10000"/>
                  <a:gd name="connsiteX39" fmla="*/ 3824 w 10000"/>
                  <a:gd name="connsiteY39" fmla="*/ 1085 h 10000"/>
                  <a:gd name="connsiteX40" fmla="*/ 3824 w 10000"/>
                  <a:gd name="connsiteY40" fmla="*/ 1349 h 10000"/>
                  <a:gd name="connsiteX41" fmla="*/ 3971 w 10000"/>
                  <a:gd name="connsiteY41" fmla="*/ 1378 h 10000"/>
                  <a:gd name="connsiteX42" fmla="*/ 3971 w 10000"/>
                  <a:gd name="connsiteY42" fmla="*/ 1642 h 10000"/>
                  <a:gd name="connsiteX43" fmla="*/ 4118 w 10000"/>
                  <a:gd name="connsiteY43" fmla="*/ 1672 h 10000"/>
                  <a:gd name="connsiteX44" fmla="*/ 4118 w 10000"/>
                  <a:gd name="connsiteY44" fmla="*/ 1935 h 10000"/>
                  <a:gd name="connsiteX45" fmla="*/ 4265 w 10000"/>
                  <a:gd name="connsiteY45" fmla="*/ 1965 h 10000"/>
                  <a:gd name="connsiteX46" fmla="*/ 4265 w 10000"/>
                  <a:gd name="connsiteY46" fmla="*/ 2287 h 10000"/>
                  <a:gd name="connsiteX47" fmla="*/ 4412 w 10000"/>
                  <a:gd name="connsiteY47" fmla="*/ 2317 h 10000"/>
                  <a:gd name="connsiteX48" fmla="*/ 4412 w 10000"/>
                  <a:gd name="connsiteY48" fmla="*/ 2639 h 10000"/>
                  <a:gd name="connsiteX49" fmla="*/ 4559 w 10000"/>
                  <a:gd name="connsiteY49" fmla="*/ 2669 h 10000"/>
                  <a:gd name="connsiteX50" fmla="*/ 4559 w 10000"/>
                  <a:gd name="connsiteY50" fmla="*/ 3021 h 10000"/>
                  <a:gd name="connsiteX51" fmla="*/ 4706 w 10000"/>
                  <a:gd name="connsiteY51" fmla="*/ 3050 h 10000"/>
                  <a:gd name="connsiteX52" fmla="*/ 4706 w 10000"/>
                  <a:gd name="connsiteY52" fmla="*/ 3402 h 10000"/>
                  <a:gd name="connsiteX53" fmla="*/ 4853 w 10000"/>
                  <a:gd name="connsiteY53" fmla="*/ 3431 h 10000"/>
                  <a:gd name="connsiteX54" fmla="*/ 4853 w 10000"/>
                  <a:gd name="connsiteY54" fmla="*/ 3812 h 10000"/>
                  <a:gd name="connsiteX55" fmla="*/ 5000 w 10000"/>
                  <a:gd name="connsiteY55" fmla="*/ 3842 h 10000"/>
                  <a:gd name="connsiteX56" fmla="*/ 5000 w 10000"/>
                  <a:gd name="connsiteY56" fmla="*/ 4223 h 10000"/>
                  <a:gd name="connsiteX57" fmla="*/ 5147 w 10000"/>
                  <a:gd name="connsiteY57" fmla="*/ 4252 h 10000"/>
                  <a:gd name="connsiteX58" fmla="*/ 5147 w 10000"/>
                  <a:gd name="connsiteY58" fmla="*/ 4633 h 10000"/>
                  <a:gd name="connsiteX59" fmla="*/ 5294 w 10000"/>
                  <a:gd name="connsiteY59" fmla="*/ 4663 h 10000"/>
                  <a:gd name="connsiteX60" fmla="*/ 5294 w 10000"/>
                  <a:gd name="connsiteY60" fmla="*/ 5044 h 10000"/>
                  <a:gd name="connsiteX61" fmla="*/ 5441 w 10000"/>
                  <a:gd name="connsiteY61" fmla="*/ 5073 h 10000"/>
                  <a:gd name="connsiteX62" fmla="*/ 5441 w 10000"/>
                  <a:gd name="connsiteY62" fmla="*/ 5455 h 10000"/>
                  <a:gd name="connsiteX63" fmla="*/ 5588 w 10000"/>
                  <a:gd name="connsiteY63" fmla="*/ 5484 h 10000"/>
                  <a:gd name="connsiteX64" fmla="*/ 5588 w 10000"/>
                  <a:gd name="connsiteY64" fmla="*/ 5865 h 10000"/>
                  <a:gd name="connsiteX65" fmla="*/ 5735 w 10000"/>
                  <a:gd name="connsiteY65" fmla="*/ 5894 h 10000"/>
                  <a:gd name="connsiteX66" fmla="*/ 5735 w 10000"/>
                  <a:gd name="connsiteY66" fmla="*/ 6276 h 10000"/>
                  <a:gd name="connsiteX67" fmla="*/ 5882 w 10000"/>
                  <a:gd name="connsiteY67" fmla="*/ 6305 h 10000"/>
                  <a:gd name="connsiteX68" fmla="*/ 5882 w 10000"/>
                  <a:gd name="connsiteY68" fmla="*/ 6657 h 10000"/>
                  <a:gd name="connsiteX69" fmla="*/ 6029 w 10000"/>
                  <a:gd name="connsiteY69" fmla="*/ 6686 h 10000"/>
                  <a:gd name="connsiteX70" fmla="*/ 6029 w 10000"/>
                  <a:gd name="connsiteY70" fmla="*/ 7038 h 10000"/>
                  <a:gd name="connsiteX71" fmla="*/ 6176 w 10000"/>
                  <a:gd name="connsiteY71" fmla="*/ 7067 h 10000"/>
                  <a:gd name="connsiteX72" fmla="*/ 6176 w 10000"/>
                  <a:gd name="connsiteY72" fmla="*/ 7419 h 10000"/>
                  <a:gd name="connsiteX73" fmla="*/ 6324 w 10000"/>
                  <a:gd name="connsiteY73" fmla="*/ 7449 h 10000"/>
                  <a:gd name="connsiteX74" fmla="*/ 6324 w 10000"/>
                  <a:gd name="connsiteY74" fmla="*/ 7771 h 10000"/>
                  <a:gd name="connsiteX75" fmla="*/ 6471 w 10000"/>
                  <a:gd name="connsiteY75" fmla="*/ 7801 h 10000"/>
                  <a:gd name="connsiteX76" fmla="*/ 6471 w 10000"/>
                  <a:gd name="connsiteY76" fmla="*/ 8123 h 10000"/>
                  <a:gd name="connsiteX77" fmla="*/ 6618 w 10000"/>
                  <a:gd name="connsiteY77" fmla="*/ 8152 h 10000"/>
                  <a:gd name="connsiteX78" fmla="*/ 6618 w 10000"/>
                  <a:gd name="connsiteY78" fmla="*/ 8446 h 10000"/>
                  <a:gd name="connsiteX79" fmla="*/ 6765 w 10000"/>
                  <a:gd name="connsiteY79" fmla="*/ 8475 h 10000"/>
                  <a:gd name="connsiteX80" fmla="*/ 6765 w 10000"/>
                  <a:gd name="connsiteY80" fmla="*/ 8710 h 10000"/>
                  <a:gd name="connsiteX81" fmla="*/ 6912 w 10000"/>
                  <a:gd name="connsiteY81" fmla="*/ 8739 h 10000"/>
                  <a:gd name="connsiteX82" fmla="*/ 6912 w 10000"/>
                  <a:gd name="connsiteY82" fmla="*/ 8974 h 10000"/>
                  <a:gd name="connsiteX83" fmla="*/ 7059 w 10000"/>
                  <a:gd name="connsiteY83" fmla="*/ 9003 h 10000"/>
                  <a:gd name="connsiteX84" fmla="*/ 7059 w 10000"/>
                  <a:gd name="connsiteY84" fmla="*/ 9238 h 10000"/>
                  <a:gd name="connsiteX85" fmla="*/ 7206 w 10000"/>
                  <a:gd name="connsiteY85" fmla="*/ 9267 h 10000"/>
                  <a:gd name="connsiteX86" fmla="*/ 7206 w 10000"/>
                  <a:gd name="connsiteY86" fmla="*/ 9443 h 10000"/>
                  <a:gd name="connsiteX87" fmla="*/ 7353 w 10000"/>
                  <a:gd name="connsiteY87" fmla="*/ 9472 h 10000"/>
                  <a:gd name="connsiteX88" fmla="*/ 7353 w 10000"/>
                  <a:gd name="connsiteY88" fmla="*/ 9619 h 10000"/>
                  <a:gd name="connsiteX89" fmla="*/ 7500 w 10000"/>
                  <a:gd name="connsiteY89" fmla="*/ 9648 h 10000"/>
                  <a:gd name="connsiteX90" fmla="*/ 7500 w 10000"/>
                  <a:gd name="connsiteY90" fmla="*/ 9765 h 10000"/>
                  <a:gd name="connsiteX91" fmla="*/ 7647 w 10000"/>
                  <a:gd name="connsiteY91" fmla="*/ 9795 h 10000"/>
                  <a:gd name="connsiteX92" fmla="*/ 7647 w 10000"/>
                  <a:gd name="connsiteY92" fmla="*/ 9883 h 10000"/>
                  <a:gd name="connsiteX93" fmla="*/ 7794 w 10000"/>
                  <a:gd name="connsiteY93" fmla="*/ 9912 h 10000"/>
                  <a:gd name="connsiteX94" fmla="*/ 7794 w 10000"/>
                  <a:gd name="connsiteY94" fmla="*/ 9941 h 10000"/>
                  <a:gd name="connsiteX95" fmla="*/ 8088 w 10000"/>
                  <a:gd name="connsiteY95" fmla="*/ 10000 h 10000"/>
                  <a:gd name="connsiteX96" fmla="*/ 7941 w 10000"/>
                  <a:gd name="connsiteY96" fmla="*/ 10000 h 10000"/>
                  <a:gd name="connsiteX97" fmla="*/ 8088 w 10000"/>
                  <a:gd name="connsiteY97" fmla="*/ 10000 h 10000"/>
                  <a:gd name="connsiteX98" fmla="*/ 8235 w 10000"/>
                  <a:gd name="connsiteY98" fmla="*/ 10000 h 10000"/>
                  <a:gd name="connsiteX99" fmla="*/ 8529 w 10000"/>
                  <a:gd name="connsiteY99" fmla="*/ 9941 h 10000"/>
                  <a:gd name="connsiteX100" fmla="*/ 8529 w 10000"/>
                  <a:gd name="connsiteY100" fmla="*/ 9853 h 10000"/>
                  <a:gd name="connsiteX101" fmla="*/ 8676 w 10000"/>
                  <a:gd name="connsiteY101" fmla="*/ 9824 h 10000"/>
                  <a:gd name="connsiteX102" fmla="*/ 8676 w 10000"/>
                  <a:gd name="connsiteY102" fmla="*/ 9736 h 10000"/>
                  <a:gd name="connsiteX103" fmla="*/ 8824 w 10000"/>
                  <a:gd name="connsiteY103" fmla="*/ 9707 h 10000"/>
                  <a:gd name="connsiteX104" fmla="*/ 8824 w 10000"/>
                  <a:gd name="connsiteY104" fmla="*/ 9589 h 10000"/>
                  <a:gd name="connsiteX105" fmla="*/ 8971 w 10000"/>
                  <a:gd name="connsiteY105" fmla="*/ 9560 h 10000"/>
                  <a:gd name="connsiteX106" fmla="*/ 8971 w 10000"/>
                  <a:gd name="connsiteY106" fmla="*/ 9384 h 10000"/>
                  <a:gd name="connsiteX107" fmla="*/ 9118 w 10000"/>
                  <a:gd name="connsiteY107" fmla="*/ 9355 h 10000"/>
                  <a:gd name="connsiteX108" fmla="*/ 9118 w 10000"/>
                  <a:gd name="connsiteY108" fmla="*/ 9179 h 10000"/>
                  <a:gd name="connsiteX109" fmla="*/ 9265 w 10000"/>
                  <a:gd name="connsiteY109" fmla="*/ 9150 h 10000"/>
                  <a:gd name="connsiteX110" fmla="*/ 9265 w 10000"/>
                  <a:gd name="connsiteY110" fmla="*/ 8944 h 10000"/>
                  <a:gd name="connsiteX111" fmla="*/ 9412 w 10000"/>
                  <a:gd name="connsiteY111" fmla="*/ 8915 h 10000"/>
                  <a:gd name="connsiteX112" fmla="*/ 9412 w 10000"/>
                  <a:gd name="connsiteY112" fmla="*/ 8651 h 10000"/>
                  <a:gd name="connsiteX113" fmla="*/ 9559 w 10000"/>
                  <a:gd name="connsiteY113" fmla="*/ 8622 h 10000"/>
                  <a:gd name="connsiteX114" fmla="*/ 9559 w 10000"/>
                  <a:gd name="connsiteY114" fmla="*/ 8358 h 10000"/>
                  <a:gd name="connsiteX115" fmla="*/ 9706 w 10000"/>
                  <a:gd name="connsiteY115" fmla="*/ 8328 h 10000"/>
                  <a:gd name="connsiteX116" fmla="*/ 9706 w 10000"/>
                  <a:gd name="connsiteY116" fmla="*/ 8035 h 10000"/>
                  <a:gd name="connsiteX117" fmla="*/ 9853 w 10000"/>
                  <a:gd name="connsiteY117" fmla="*/ 8006 h 10000"/>
                  <a:gd name="connsiteX118" fmla="*/ 9853 w 10000"/>
                  <a:gd name="connsiteY118" fmla="*/ 7713 h 10000"/>
                  <a:gd name="connsiteX119" fmla="*/ 10000 w 10000"/>
                  <a:gd name="connsiteY11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290 h 10000"/>
                  <a:gd name="connsiteX16" fmla="*/ 1324 w 10000"/>
                  <a:gd name="connsiteY16" fmla="*/ 1026 h 10000"/>
                  <a:gd name="connsiteX17" fmla="*/ 1471 w 10000"/>
                  <a:gd name="connsiteY17" fmla="*/ 792 h 10000"/>
                  <a:gd name="connsiteX18" fmla="*/ 1618 w 10000"/>
                  <a:gd name="connsiteY18" fmla="*/ 587 h 10000"/>
                  <a:gd name="connsiteX19" fmla="*/ 1765 w 10000"/>
                  <a:gd name="connsiteY19" fmla="*/ 411 h 10000"/>
                  <a:gd name="connsiteX20" fmla="*/ 1912 w 10000"/>
                  <a:gd name="connsiteY20" fmla="*/ 235 h 10000"/>
                  <a:gd name="connsiteX21" fmla="*/ 2059 w 10000"/>
                  <a:gd name="connsiteY21" fmla="*/ 147 h 10000"/>
                  <a:gd name="connsiteX22" fmla="*/ 2206 w 10000"/>
                  <a:gd name="connsiteY22" fmla="*/ 59 h 10000"/>
                  <a:gd name="connsiteX23" fmla="*/ 2500 w 10000"/>
                  <a:gd name="connsiteY23" fmla="*/ 0 h 10000"/>
                  <a:gd name="connsiteX24" fmla="*/ 2500 w 10000"/>
                  <a:gd name="connsiteY24" fmla="*/ 0 h 10000"/>
                  <a:gd name="connsiteX25" fmla="*/ 2647 w 10000"/>
                  <a:gd name="connsiteY25" fmla="*/ 0 h 10000"/>
                  <a:gd name="connsiteX26" fmla="*/ 2941 w 10000"/>
                  <a:gd name="connsiteY26" fmla="*/ 59 h 10000"/>
                  <a:gd name="connsiteX27" fmla="*/ 2941 w 10000"/>
                  <a:gd name="connsiteY27" fmla="*/ 147 h 10000"/>
                  <a:gd name="connsiteX28" fmla="*/ 3088 w 10000"/>
                  <a:gd name="connsiteY28" fmla="*/ 176 h 10000"/>
                  <a:gd name="connsiteX29" fmla="*/ 3088 w 10000"/>
                  <a:gd name="connsiteY29" fmla="*/ 264 h 10000"/>
                  <a:gd name="connsiteX30" fmla="*/ 3235 w 10000"/>
                  <a:gd name="connsiteY30" fmla="*/ 293 h 10000"/>
                  <a:gd name="connsiteX31" fmla="*/ 3235 w 10000"/>
                  <a:gd name="connsiteY31" fmla="*/ 411 h 10000"/>
                  <a:gd name="connsiteX32" fmla="*/ 3382 w 10000"/>
                  <a:gd name="connsiteY32" fmla="*/ 440 h 10000"/>
                  <a:gd name="connsiteX33" fmla="*/ 3382 w 10000"/>
                  <a:gd name="connsiteY33" fmla="*/ 616 h 10000"/>
                  <a:gd name="connsiteX34" fmla="*/ 3529 w 10000"/>
                  <a:gd name="connsiteY34" fmla="*/ 645 h 10000"/>
                  <a:gd name="connsiteX35" fmla="*/ 3529 w 10000"/>
                  <a:gd name="connsiteY35" fmla="*/ 821 h 10000"/>
                  <a:gd name="connsiteX36" fmla="*/ 3676 w 10000"/>
                  <a:gd name="connsiteY36" fmla="*/ 850 h 10000"/>
                  <a:gd name="connsiteX37" fmla="*/ 3676 w 10000"/>
                  <a:gd name="connsiteY37" fmla="*/ 1056 h 10000"/>
                  <a:gd name="connsiteX38" fmla="*/ 3824 w 10000"/>
                  <a:gd name="connsiteY38" fmla="*/ 1085 h 10000"/>
                  <a:gd name="connsiteX39" fmla="*/ 3824 w 10000"/>
                  <a:gd name="connsiteY39" fmla="*/ 1349 h 10000"/>
                  <a:gd name="connsiteX40" fmla="*/ 3971 w 10000"/>
                  <a:gd name="connsiteY40" fmla="*/ 1378 h 10000"/>
                  <a:gd name="connsiteX41" fmla="*/ 3971 w 10000"/>
                  <a:gd name="connsiteY41" fmla="*/ 1642 h 10000"/>
                  <a:gd name="connsiteX42" fmla="*/ 4118 w 10000"/>
                  <a:gd name="connsiteY42" fmla="*/ 1672 h 10000"/>
                  <a:gd name="connsiteX43" fmla="*/ 4118 w 10000"/>
                  <a:gd name="connsiteY43" fmla="*/ 1935 h 10000"/>
                  <a:gd name="connsiteX44" fmla="*/ 4265 w 10000"/>
                  <a:gd name="connsiteY44" fmla="*/ 1965 h 10000"/>
                  <a:gd name="connsiteX45" fmla="*/ 4265 w 10000"/>
                  <a:gd name="connsiteY45" fmla="*/ 2287 h 10000"/>
                  <a:gd name="connsiteX46" fmla="*/ 4412 w 10000"/>
                  <a:gd name="connsiteY46" fmla="*/ 2317 h 10000"/>
                  <a:gd name="connsiteX47" fmla="*/ 4412 w 10000"/>
                  <a:gd name="connsiteY47" fmla="*/ 2639 h 10000"/>
                  <a:gd name="connsiteX48" fmla="*/ 4559 w 10000"/>
                  <a:gd name="connsiteY48" fmla="*/ 2669 h 10000"/>
                  <a:gd name="connsiteX49" fmla="*/ 4559 w 10000"/>
                  <a:gd name="connsiteY49" fmla="*/ 3021 h 10000"/>
                  <a:gd name="connsiteX50" fmla="*/ 4706 w 10000"/>
                  <a:gd name="connsiteY50" fmla="*/ 3050 h 10000"/>
                  <a:gd name="connsiteX51" fmla="*/ 4706 w 10000"/>
                  <a:gd name="connsiteY51" fmla="*/ 3402 h 10000"/>
                  <a:gd name="connsiteX52" fmla="*/ 4853 w 10000"/>
                  <a:gd name="connsiteY52" fmla="*/ 3431 h 10000"/>
                  <a:gd name="connsiteX53" fmla="*/ 4853 w 10000"/>
                  <a:gd name="connsiteY53" fmla="*/ 3812 h 10000"/>
                  <a:gd name="connsiteX54" fmla="*/ 5000 w 10000"/>
                  <a:gd name="connsiteY54" fmla="*/ 3842 h 10000"/>
                  <a:gd name="connsiteX55" fmla="*/ 5000 w 10000"/>
                  <a:gd name="connsiteY55" fmla="*/ 4223 h 10000"/>
                  <a:gd name="connsiteX56" fmla="*/ 5147 w 10000"/>
                  <a:gd name="connsiteY56" fmla="*/ 4252 h 10000"/>
                  <a:gd name="connsiteX57" fmla="*/ 5147 w 10000"/>
                  <a:gd name="connsiteY57" fmla="*/ 4633 h 10000"/>
                  <a:gd name="connsiteX58" fmla="*/ 5294 w 10000"/>
                  <a:gd name="connsiteY58" fmla="*/ 4663 h 10000"/>
                  <a:gd name="connsiteX59" fmla="*/ 5294 w 10000"/>
                  <a:gd name="connsiteY59" fmla="*/ 5044 h 10000"/>
                  <a:gd name="connsiteX60" fmla="*/ 5441 w 10000"/>
                  <a:gd name="connsiteY60" fmla="*/ 5073 h 10000"/>
                  <a:gd name="connsiteX61" fmla="*/ 5441 w 10000"/>
                  <a:gd name="connsiteY61" fmla="*/ 5455 h 10000"/>
                  <a:gd name="connsiteX62" fmla="*/ 5588 w 10000"/>
                  <a:gd name="connsiteY62" fmla="*/ 5484 h 10000"/>
                  <a:gd name="connsiteX63" fmla="*/ 5588 w 10000"/>
                  <a:gd name="connsiteY63" fmla="*/ 5865 h 10000"/>
                  <a:gd name="connsiteX64" fmla="*/ 5735 w 10000"/>
                  <a:gd name="connsiteY64" fmla="*/ 5894 h 10000"/>
                  <a:gd name="connsiteX65" fmla="*/ 5735 w 10000"/>
                  <a:gd name="connsiteY65" fmla="*/ 6276 h 10000"/>
                  <a:gd name="connsiteX66" fmla="*/ 5882 w 10000"/>
                  <a:gd name="connsiteY66" fmla="*/ 6305 h 10000"/>
                  <a:gd name="connsiteX67" fmla="*/ 5882 w 10000"/>
                  <a:gd name="connsiteY67" fmla="*/ 6657 h 10000"/>
                  <a:gd name="connsiteX68" fmla="*/ 6029 w 10000"/>
                  <a:gd name="connsiteY68" fmla="*/ 6686 h 10000"/>
                  <a:gd name="connsiteX69" fmla="*/ 6029 w 10000"/>
                  <a:gd name="connsiteY69" fmla="*/ 7038 h 10000"/>
                  <a:gd name="connsiteX70" fmla="*/ 6176 w 10000"/>
                  <a:gd name="connsiteY70" fmla="*/ 7067 h 10000"/>
                  <a:gd name="connsiteX71" fmla="*/ 6176 w 10000"/>
                  <a:gd name="connsiteY71" fmla="*/ 7419 h 10000"/>
                  <a:gd name="connsiteX72" fmla="*/ 6324 w 10000"/>
                  <a:gd name="connsiteY72" fmla="*/ 7449 h 10000"/>
                  <a:gd name="connsiteX73" fmla="*/ 6324 w 10000"/>
                  <a:gd name="connsiteY73" fmla="*/ 7771 h 10000"/>
                  <a:gd name="connsiteX74" fmla="*/ 6471 w 10000"/>
                  <a:gd name="connsiteY74" fmla="*/ 7801 h 10000"/>
                  <a:gd name="connsiteX75" fmla="*/ 6471 w 10000"/>
                  <a:gd name="connsiteY75" fmla="*/ 8123 h 10000"/>
                  <a:gd name="connsiteX76" fmla="*/ 6618 w 10000"/>
                  <a:gd name="connsiteY76" fmla="*/ 8152 h 10000"/>
                  <a:gd name="connsiteX77" fmla="*/ 6618 w 10000"/>
                  <a:gd name="connsiteY77" fmla="*/ 8446 h 10000"/>
                  <a:gd name="connsiteX78" fmla="*/ 6765 w 10000"/>
                  <a:gd name="connsiteY78" fmla="*/ 8475 h 10000"/>
                  <a:gd name="connsiteX79" fmla="*/ 6765 w 10000"/>
                  <a:gd name="connsiteY79" fmla="*/ 8710 h 10000"/>
                  <a:gd name="connsiteX80" fmla="*/ 6912 w 10000"/>
                  <a:gd name="connsiteY80" fmla="*/ 8739 h 10000"/>
                  <a:gd name="connsiteX81" fmla="*/ 6912 w 10000"/>
                  <a:gd name="connsiteY81" fmla="*/ 8974 h 10000"/>
                  <a:gd name="connsiteX82" fmla="*/ 7059 w 10000"/>
                  <a:gd name="connsiteY82" fmla="*/ 9003 h 10000"/>
                  <a:gd name="connsiteX83" fmla="*/ 7059 w 10000"/>
                  <a:gd name="connsiteY83" fmla="*/ 9238 h 10000"/>
                  <a:gd name="connsiteX84" fmla="*/ 7206 w 10000"/>
                  <a:gd name="connsiteY84" fmla="*/ 9267 h 10000"/>
                  <a:gd name="connsiteX85" fmla="*/ 7206 w 10000"/>
                  <a:gd name="connsiteY85" fmla="*/ 9443 h 10000"/>
                  <a:gd name="connsiteX86" fmla="*/ 7353 w 10000"/>
                  <a:gd name="connsiteY86" fmla="*/ 9472 h 10000"/>
                  <a:gd name="connsiteX87" fmla="*/ 7353 w 10000"/>
                  <a:gd name="connsiteY87" fmla="*/ 9619 h 10000"/>
                  <a:gd name="connsiteX88" fmla="*/ 7500 w 10000"/>
                  <a:gd name="connsiteY88" fmla="*/ 9648 h 10000"/>
                  <a:gd name="connsiteX89" fmla="*/ 7500 w 10000"/>
                  <a:gd name="connsiteY89" fmla="*/ 9765 h 10000"/>
                  <a:gd name="connsiteX90" fmla="*/ 7647 w 10000"/>
                  <a:gd name="connsiteY90" fmla="*/ 9795 h 10000"/>
                  <a:gd name="connsiteX91" fmla="*/ 7647 w 10000"/>
                  <a:gd name="connsiteY91" fmla="*/ 9883 h 10000"/>
                  <a:gd name="connsiteX92" fmla="*/ 7794 w 10000"/>
                  <a:gd name="connsiteY92" fmla="*/ 9912 h 10000"/>
                  <a:gd name="connsiteX93" fmla="*/ 7794 w 10000"/>
                  <a:gd name="connsiteY93" fmla="*/ 9941 h 10000"/>
                  <a:gd name="connsiteX94" fmla="*/ 8088 w 10000"/>
                  <a:gd name="connsiteY94" fmla="*/ 10000 h 10000"/>
                  <a:gd name="connsiteX95" fmla="*/ 7941 w 10000"/>
                  <a:gd name="connsiteY95" fmla="*/ 10000 h 10000"/>
                  <a:gd name="connsiteX96" fmla="*/ 8088 w 10000"/>
                  <a:gd name="connsiteY96" fmla="*/ 10000 h 10000"/>
                  <a:gd name="connsiteX97" fmla="*/ 8235 w 10000"/>
                  <a:gd name="connsiteY97" fmla="*/ 10000 h 10000"/>
                  <a:gd name="connsiteX98" fmla="*/ 8529 w 10000"/>
                  <a:gd name="connsiteY98" fmla="*/ 9941 h 10000"/>
                  <a:gd name="connsiteX99" fmla="*/ 8529 w 10000"/>
                  <a:gd name="connsiteY99" fmla="*/ 9853 h 10000"/>
                  <a:gd name="connsiteX100" fmla="*/ 8676 w 10000"/>
                  <a:gd name="connsiteY100" fmla="*/ 9824 h 10000"/>
                  <a:gd name="connsiteX101" fmla="*/ 8676 w 10000"/>
                  <a:gd name="connsiteY101" fmla="*/ 9736 h 10000"/>
                  <a:gd name="connsiteX102" fmla="*/ 8824 w 10000"/>
                  <a:gd name="connsiteY102" fmla="*/ 9707 h 10000"/>
                  <a:gd name="connsiteX103" fmla="*/ 8824 w 10000"/>
                  <a:gd name="connsiteY103" fmla="*/ 9589 h 10000"/>
                  <a:gd name="connsiteX104" fmla="*/ 8971 w 10000"/>
                  <a:gd name="connsiteY104" fmla="*/ 9560 h 10000"/>
                  <a:gd name="connsiteX105" fmla="*/ 8971 w 10000"/>
                  <a:gd name="connsiteY105" fmla="*/ 9384 h 10000"/>
                  <a:gd name="connsiteX106" fmla="*/ 9118 w 10000"/>
                  <a:gd name="connsiteY106" fmla="*/ 9355 h 10000"/>
                  <a:gd name="connsiteX107" fmla="*/ 9118 w 10000"/>
                  <a:gd name="connsiteY107" fmla="*/ 9179 h 10000"/>
                  <a:gd name="connsiteX108" fmla="*/ 9265 w 10000"/>
                  <a:gd name="connsiteY108" fmla="*/ 9150 h 10000"/>
                  <a:gd name="connsiteX109" fmla="*/ 9265 w 10000"/>
                  <a:gd name="connsiteY109" fmla="*/ 8944 h 10000"/>
                  <a:gd name="connsiteX110" fmla="*/ 9412 w 10000"/>
                  <a:gd name="connsiteY110" fmla="*/ 8915 h 10000"/>
                  <a:gd name="connsiteX111" fmla="*/ 9412 w 10000"/>
                  <a:gd name="connsiteY111" fmla="*/ 8651 h 10000"/>
                  <a:gd name="connsiteX112" fmla="*/ 9559 w 10000"/>
                  <a:gd name="connsiteY112" fmla="*/ 8622 h 10000"/>
                  <a:gd name="connsiteX113" fmla="*/ 9559 w 10000"/>
                  <a:gd name="connsiteY113" fmla="*/ 8358 h 10000"/>
                  <a:gd name="connsiteX114" fmla="*/ 9706 w 10000"/>
                  <a:gd name="connsiteY114" fmla="*/ 8328 h 10000"/>
                  <a:gd name="connsiteX115" fmla="*/ 9706 w 10000"/>
                  <a:gd name="connsiteY115" fmla="*/ 8035 h 10000"/>
                  <a:gd name="connsiteX116" fmla="*/ 9853 w 10000"/>
                  <a:gd name="connsiteY116" fmla="*/ 8006 h 10000"/>
                  <a:gd name="connsiteX117" fmla="*/ 9853 w 10000"/>
                  <a:gd name="connsiteY117" fmla="*/ 7713 h 10000"/>
                  <a:gd name="connsiteX118" fmla="*/ 10000 w 10000"/>
                  <a:gd name="connsiteY11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584 h 10000"/>
                  <a:gd name="connsiteX14" fmla="*/ 1176 w 10000"/>
                  <a:gd name="connsiteY14" fmla="*/ 1290 h 10000"/>
                  <a:gd name="connsiteX15" fmla="*/ 1324 w 10000"/>
                  <a:gd name="connsiteY15" fmla="*/ 1026 h 10000"/>
                  <a:gd name="connsiteX16" fmla="*/ 1471 w 10000"/>
                  <a:gd name="connsiteY16" fmla="*/ 792 h 10000"/>
                  <a:gd name="connsiteX17" fmla="*/ 1618 w 10000"/>
                  <a:gd name="connsiteY17" fmla="*/ 587 h 10000"/>
                  <a:gd name="connsiteX18" fmla="*/ 1765 w 10000"/>
                  <a:gd name="connsiteY18" fmla="*/ 411 h 10000"/>
                  <a:gd name="connsiteX19" fmla="*/ 1912 w 10000"/>
                  <a:gd name="connsiteY19" fmla="*/ 235 h 10000"/>
                  <a:gd name="connsiteX20" fmla="*/ 2059 w 10000"/>
                  <a:gd name="connsiteY20" fmla="*/ 147 h 10000"/>
                  <a:gd name="connsiteX21" fmla="*/ 2206 w 10000"/>
                  <a:gd name="connsiteY21" fmla="*/ 59 h 10000"/>
                  <a:gd name="connsiteX22" fmla="*/ 2500 w 10000"/>
                  <a:gd name="connsiteY22" fmla="*/ 0 h 10000"/>
                  <a:gd name="connsiteX23" fmla="*/ 2500 w 10000"/>
                  <a:gd name="connsiteY23" fmla="*/ 0 h 10000"/>
                  <a:gd name="connsiteX24" fmla="*/ 2647 w 10000"/>
                  <a:gd name="connsiteY24" fmla="*/ 0 h 10000"/>
                  <a:gd name="connsiteX25" fmla="*/ 2941 w 10000"/>
                  <a:gd name="connsiteY25" fmla="*/ 59 h 10000"/>
                  <a:gd name="connsiteX26" fmla="*/ 2941 w 10000"/>
                  <a:gd name="connsiteY26" fmla="*/ 147 h 10000"/>
                  <a:gd name="connsiteX27" fmla="*/ 3088 w 10000"/>
                  <a:gd name="connsiteY27" fmla="*/ 176 h 10000"/>
                  <a:gd name="connsiteX28" fmla="*/ 3088 w 10000"/>
                  <a:gd name="connsiteY28" fmla="*/ 264 h 10000"/>
                  <a:gd name="connsiteX29" fmla="*/ 3235 w 10000"/>
                  <a:gd name="connsiteY29" fmla="*/ 293 h 10000"/>
                  <a:gd name="connsiteX30" fmla="*/ 3235 w 10000"/>
                  <a:gd name="connsiteY30" fmla="*/ 411 h 10000"/>
                  <a:gd name="connsiteX31" fmla="*/ 3382 w 10000"/>
                  <a:gd name="connsiteY31" fmla="*/ 440 h 10000"/>
                  <a:gd name="connsiteX32" fmla="*/ 3382 w 10000"/>
                  <a:gd name="connsiteY32" fmla="*/ 616 h 10000"/>
                  <a:gd name="connsiteX33" fmla="*/ 3529 w 10000"/>
                  <a:gd name="connsiteY33" fmla="*/ 645 h 10000"/>
                  <a:gd name="connsiteX34" fmla="*/ 3529 w 10000"/>
                  <a:gd name="connsiteY34" fmla="*/ 821 h 10000"/>
                  <a:gd name="connsiteX35" fmla="*/ 3676 w 10000"/>
                  <a:gd name="connsiteY35" fmla="*/ 850 h 10000"/>
                  <a:gd name="connsiteX36" fmla="*/ 3676 w 10000"/>
                  <a:gd name="connsiteY36" fmla="*/ 1056 h 10000"/>
                  <a:gd name="connsiteX37" fmla="*/ 3824 w 10000"/>
                  <a:gd name="connsiteY37" fmla="*/ 1085 h 10000"/>
                  <a:gd name="connsiteX38" fmla="*/ 3824 w 10000"/>
                  <a:gd name="connsiteY38" fmla="*/ 1349 h 10000"/>
                  <a:gd name="connsiteX39" fmla="*/ 3971 w 10000"/>
                  <a:gd name="connsiteY39" fmla="*/ 1378 h 10000"/>
                  <a:gd name="connsiteX40" fmla="*/ 3971 w 10000"/>
                  <a:gd name="connsiteY40" fmla="*/ 1642 h 10000"/>
                  <a:gd name="connsiteX41" fmla="*/ 4118 w 10000"/>
                  <a:gd name="connsiteY41" fmla="*/ 1672 h 10000"/>
                  <a:gd name="connsiteX42" fmla="*/ 4118 w 10000"/>
                  <a:gd name="connsiteY42" fmla="*/ 1935 h 10000"/>
                  <a:gd name="connsiteX43" fmla="*/ 4265 w 10000"/>
                  <a:gd name="connsiteY43" fmla="*/ 1965 h 10000"/>
                  <a:gd name="connsiteX44" fmla="*/ 4265 w 10000"/>
                  <a:gd name="connsiteY44" fmla="*/ 2287 h 10000"/>
                  <a:gd name="connsiteX45" fmla="*/ 4412 w 10000"/>
                  <a:gd name="connsiteY45" fmla="*/ 2317 h 10000"/>
                  <a:gd name="connsiteX46" fmla="*/ 4412 w 10000"/>
                  <a:gd name="connsiteY46" fmla="*/ 2639 h 10000"/>
                  <a:gd name="connsiteX47" fmla="*/ 4559 w 10000"/>
                  <a:gd name="connsiteY47" fmla="*/ 2669 h 10000"/>
                  <a:gd name="connsiteX48" fmla="*/ 4559 w 10000"/>
                  <a:gd name="connsiteY48" fmla="*/ 3021 h 10000"/>
                  <a:gd name="connsiteX49" fmla="*/ 4706 w 10000"/>
                  <a:gd name="connsiteY49" fmla="*/ 3050 h 10000"/>
                  <a:gd name="connsiteX50" fmla="*/ 4706 w 10000"/>
                  <a:gd name="connsiteY50" fmla="*/ 3402 h 10000"/>
                  <a:gd name="connsiteX51" fmla="*/ 4853 w 10000"/>
                  <a:gd name="connsiteY51" fmla="*/ 3431 h 10000"/>
                  <a:gd name="connsiteX52" fmla="*/ 4853 w 10000"/>
                  <a:gd name="connsiteY52" fmla="*/ 3812 h 10000"/>
                  <a:gd name="connsiteX53" fmla="*/ 5000 w 10000"/>
                  <a:gd name="connsiteY53" fmla="*/ 3842 h 10000"/>
                  <a:gd name="connsiteX54" fmla="*/ 5000 w 10000"/>
                  <a:gd name="connsiteY54" fmla="*/ 4223 h 10000"/>
                  <a:gd name="connsiteX55" fmla="*/ 5147 w 10000"/>
                  <a:gd name="connsiteY55" fmla="*/ 4252 h 10000"/>
                  <a:gd name="connsiteX56" fmla="*/ 5147 w 10000"/>
                  <a:gd name="connsiteY56" fmla="*/ 4633 h 10000"/>
                  <a:gd name="connsiteX57" fmla="*/ 5294 w 10000"/>
                  <a:gd name="connsiteY57" fmla="*/ 4663 h 10000"/>
                  <a:gd name="connsiteX58" fmla="*/ 5294 w 10000"/>
                  <a:gd name="connsiteY58" fmla="*/ 5044 h 10000"/>
                  <a:gd name="connsiteX59" fmla="*/ 5441 w 10000"/>
                  <a:gd name="connsiteY59" fmla="*/ 5073 h 10000"/>
                  <a:gd name="connsiteX60" fmla="*/ 5441 w 10000"/>
                  <a:gd name="connsiteY60" fmla="*/ 5455 h 10000"/>
                  <a:gd name="connsiteX61" fmla="*/ 5588 w 10000"/>
                  <a:gd name="connsiteY61" fmla="*/ 5484 h 10000"/>
                  <a:gd name="connsiteX62" fmla="*/ 5588 w 10000"/>
                  <a:gd name="connsiteY62" fmla="*/ 5865 h 10000"/>
                  <a:gd name="connsiteX63" fmla="*/ 5735 w 10000"/>
                  <a:gd name="connsiteY63" fmla="*/ 5894 h 10000"/>
                  <a:gd name="connsiteX64" fmla="*/ 5735 w 10000"/>
                  <a:gd name="connsiteY64" fmla="*/ 6276 h 10000"/>
                  <a:gd name="connsiteX65" fmla="*/ 5882 w 10000"/>
                  <a:gd name="connsiteY65" fmla="*/ 6305 h 10000"/>
                  <a:gd name="connsiteX66" fmla="*/ 5882 w 10000"/>
                  <a:gd name="connsiteY66" fmla="*/ 6657 h 10000"/>
                  <a:gd name="connsiteX67" fmla="*/ 6029 w 10000"/>
                  <a:gd name="connsiteY67" fmla="*/ 6686 h 10000"/>
                  <a:gd name="connsiteX68" fmla="*/ 6029 w 10000"/>
                  <a:gd name="connsiteY68" fmla="*/ 7038 h 10000"/>
                  <a:gd name="connsiteX69" fmla="*/ 6176 w 10000"/>
                  <a:gd name="connsiteY69" fmla="*/ 7067 h 10000"/>
                  <a:gd name="connsiteX70" fmla="*/ 6176 w 10000"/>
                  <a:gd name="connsiteY70" fmla="*/ 7419 h 10000"/>
                  <a:gd name="connsiteX71" fmla="*/ 6324 w 10000"/>
                  <a:gd name="connsiteY71" fmla="*/ 7449 h 10000"/>
                  <a:gd name="connsiteX72" fmla="*/ 6324 w 10000"/>
                  <a:gd name="connsiteY72" fmla="*/ 7771 h 10000"/>
                  <a:gd name="connsiteX73" fmla="*/ 6471 w 10000"/>
                  <a:gd name="connsiteY73" fmla="*/ 7801 h 10000"/>
                  <a:gd name="connsiteX74" fmla="*/ 6471 w 10000"/>
                  <a:gd name="connsiteY74" fmla="*/ 8123 h 10000"/>
                  <a:gd name="connsiteX75" fmla="*/ 6618 w 10000"/>
                  <a:gd name="connsiteY75" fmla="*/ 8152 h 10000"/>
                  <a:gd name="connsiteX76" fmla="*/ 6618 w 10000"/>
                  <a:gd name="connsiteY76" fmla="*/ 8446 h 10000"/>
                  <a:gd name="connsiteX77" fmla="*/ 6765 w 10000"/>
                  <a:gd name="connsiteY77" fmla="*/ 8475 h 10000"/>
                  <a:gd name="connsiteX78" fmla="*/ 6765 w 10000"/>
                  <a:gd name="connsiteY78" fmla="*/ 8710 h 10000"/>
                  <a:gd name="connsiteX79" fmla="*/ 6912 w 10000"/>
                  <a:gd name="connsiteY79" fmla="*/ 8739 h 10000"/>
                  <a:gd name="connsiteX80" fmla="*/ 6912 w 10000"/>
                  <a:gd name="connsiteY80" fmla="*/ 8974 h 10000"/>
                  <a:gd name="connsiteX81" fmla="*/ 7059 w 10000"/>
                  <a:gd name="connsiteY81" fmla="*/ 9003 h 10000"/>
                  <a:gd name="connsiteX82" fmla="*/ 7059 w 10000"/>
                  <a:gd name="connsiteY82" fmla="*/ 9238 h 10000"/>
                  <a:gd name="connsiteX83" fmla="*/ 7206 w 10000"/>
                  <a:gd name="connsiteY83" fmla="*/ 9267 h 10000"/>
                  <a:gd name="connsiteX84" fmla="*/ 7206 w 10000"/>
                  <a:gd name="connsiteY84" fmla="*/ 9443 h 10000"/>
                  <a:gd name="connsiteX85" fmla="*/ 7353 w 10000"/>
                  <a:gd name="connsiteY85" fmla="*/ 9472 h 10000"/>
                  <a:gd name="connsiteX86" fmla="*/ 7353 w 10000"/>
                  <a:gd name="connsiteY86" fmla="*/ 9619 h 10000"/>
                  <a:gd name="connsiteX87" fmla="*/ 7500 w 10000"/>
                  <a:gd name="connsiteY87" fmla="*/ 9648 h 10000"/>
                  <a:gd name="connsiteX88" fmla="*/ 7500 w 10000"/>
                  <a:gd name="connsiteY88" fmla="*/ 9765 h 10000"/>
                  <a:gd name="connsiteX89" fmla="*/ 7647 w 10000"/>
                  <a:gd name="connsiteY89" fmla="*/ 9795 h 10000"/>
                  <a:gd name="connsiteX90" fmla="*/ 7647 w 10000"/>
                  <a:gd name="connsiteY90" fmla="*/ 9883 h 10000"/>
                  <a:gd name="connsiteX91" fmla="*/ 7794 w 10000"/>
                  <a:gd name="connsiteY91" fmla="*/ 9912 h 10000"/>
                  <a:gd name="connsiteX92" fmla="*/ 7794 w 10000"/>
                  <a:gd name="connsiteY92" fmla="*/ 9941 h 10000"/>
                  <a:gd name="connsiteX93" fmla="*/ 8088 w 10000"/>
                  <a:gd name="connsiteY93" fmla="*/ 10000 h 10000"/>
                  <a:gd name="connsiteX94" fmla="*/ 7941 w 10000"/>
                  <a:gd name="connsiteY94" fmla="*/ 10000 h 10000"/>
                  <a:gd name="connsiteX95" fmla="*/ 8088 w 10000"/>
                  <a:gd name="connsiteY95" fmla="*/ 10000 h 10000"/>
                  <a:gd name="connsiteX96" fmla="*/ 8235 w 10000"/>
                  <a:gd name="connsiteY96" fmla="*/ 10000 h 10000"/>
                  <a:gd name="connsiteX97" fmla="*/ 8529 w 10000"/>
                  <a:gd name="connsiteY97" fmla="*/ 9941 h 10000"/>
                  <a:gd name="connsiteX98" fmla="*/ 8529 w 10000"/>
                  <a:gd name="connsiteY98" fmla="*/ 9853 h 10000"/>
                  <a:gd name="connsiteX99" fmla="*/ 8676 w 10000"/>
                  <a:gd name="connsiteY99" fmla="*/ 9824 h 10000"/>
                  <a:gd name="connsiteX100" fmla="*/ 8676 w 10000"/>
                  <a:gd name="connsiteY100" fmla="*/ 9736 h 10000"/>
                  <a:gd name="connsiteX101" fmla="*/ 8824 w 10000"/>
                  <a:gd name="connsiteY101" fmla="*/ 9707 h 10000"/>
                  <a:gd name="connsiteX102" fmla="*/ 8824 w 10000"/>
                  <a:gd name="connsiteY102" fmla="*/ 9589 h 10000"/>
                  <a:gd name="connsiteX103" fmla="*/ 8971 w 10000"/>
                  <a:gd name="connsiteY103" fmla="*/ 9560 h 10000"/>
                  <a:gd name="connsiteX104" fmla="*/ 8971 w 10000"/>
                  <a:gd name="connsiteY104" fmla="*/ 9384 h 10000"/>
                  <a:gd name="connsiteX105" fmla="*/ 9118 w 10000"/>
                  <a:gd name="connsiteY105" fmla="*/ 9355 h 10000"/>
                  <a:gd name="connsiteX106" fmla="*/ 9118 w 10000"/>
                  <a:gd name="connsiteY106" fmla="*/ 9179 h 10000"/>
                  <a:gd name="connsiteX107" fmla="*/ 9265 w 10000"/>
                  <a:gd name="connsiteY107" fmla="*/ 9150 h 10000"/>
                  <a:gd name="connsiteX108" fmla="*/ 9265 w 10000"/>
                  <a:gd name="connsiteY108" fmla="*/ 8944 h 10000"/>
                  <a:gd name="connsiteX109" fmla="*/ 9412 w 10000"/>
                  <a:gd name="connsiteY109" fmla="*/ 8915 h 10000"/>
                  <a:gd name="connsiteX110" fmla="*/ 9412 w 10000"/>
                  <a:gd name="connsiteY110" fmla="*/ 8651 h 10000"/>
                  <a:gd name="connsiteX111" fmla="*/ 9559 w 10000"/>
                  <a:gd name="connsiteY111" fmla="*/ 8622 h 10000"/>
                  <a:gd name="connsiteX112" fmla="*/ 9559 w 10000"/>
                  <a:gd name="connsiteY112" fmla="*/ 8358 h 10000"/>
                  <a:gd name="connsiteX113" fmla="*/ 9706 w 10000"/>
                  <a:gd name="connsiteY113" fmla="*/ 8328 h 10000"/>
                  <a:gd name="connsiteX114" fmla="*/ 9706 w 10000"/>
                  <a:gd name="connsiteY114" fmla="*/ 8035 h 10000"/>
                  <a:gd name="connsiteX115" fmla="*/ 9853 w 10000"/>
                  <a:gd name="connsiteY115" fmla="*/ 8006 h 10000"/>
                  <a:gd name="connsiteX116" fmla="*/ 9853 w 10000"/>
                  <a:gd name="connsiteY116" fmla="*/ 7713 h 10000"/>
                  <a:gd name="connsiteX117" fmla="*/ 10000 w 10000"/>
                  <a:gd name="connsiteY11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1906 h 10000"/>
                  <a:gd name="connsiteX12" fmla="*/ 1029 w 10000"/>
                  <a:gd name="connsiteY12" fmla="*/ 1584 h 10000"/>
                  <a:gd name="connsiteX13" fmla="*/ 1176 w 10000"/>
                  <a:gd name="connsiteY13" fmla="*/ 1290 h 10000"/>
                  <a:gd name="connsiteX14" fmla="*/ 1324 w 10000"/>
                  <a:gd name="connsiteY14" fmla="*/ 1026 h 10000"/>
                  <a:gd name="connsiteX15" fmla="*/ 1471 w 10000"/>
                  <a:gd name="connsiteY15" fmla="*/ 792 h 10000"/>
                  <a:gd name="connsiteX16" fmla="*/ 1618 w 10000"/>
                  <a:gd name="connsiteY16" fmla="*/ 587 h 10000"/>
                  <a:gd name="connsiteX17" fmla="*/ 1765 w 10000"/>
                  <a:gd name="connsiteY17" fmla="*/ 411 h 10000"/>
                  <a:gd name="connsiteX18" fmla="*/ 1912 w 10000"/>
                  <a:gd name="connsiteY18" fmla="*/ 235 h 10000"/>
                  <a:gd name="connsiteX19" fmla="*/ 2059 w 10000"/>
                  <a:gd name="connsiteY19" fmla="*/ 147 h 10000"/>
                  <a:gd name="connsiteX20" fmla="*/ 2206 w 10000"/>
                  <a:gd name="connsiteY20" fmla="*/ 59 h 10000"/>
                  <a:gd name="connsiteX21" fmla="*/ 2500 w 10000"/>
                  <a:gd name="connsiteY21" fmla="*/ 0 h 10000"/>
                  <a:gd name="connsiteX22" fmla="*/ 2500 w 10000"/>
                  <a:gd name="connsiteY22" fmla="*/ 0 h 10000"/>
                  <a:gd name="connsiteX23" fmla="*/ 2647 w 10000"/>
                  <a:gd name="connsiteY23" fmla="*/ 0 h 10000"/>
                  <a:gd name="connsiteX24" fmla="*/ 2941 w 10000"/>
                  <a:gd name="connsiteY24" fmla="*/ 59 h 10000"/>
                  <a:gd name="connsiteX25" fmla="*/ 2941 w 10000"/>
                  <a:gd name="connsiteY25" fmla="*/ 147 h 10000"/>
                  <a:gd name="connsiteX26" fmla="*/ 3088 w 10000"/>
                  <a:gd name="connsiteY26" fmla="*/ 176 h 10000"/>
                  <a:gd name="connsiteX27" fmla="*/ 3088 w 10000"/>
                  <a:gd name="connsiteY27" fmla="*/ 264 h 10000"/>
                  <a:gd name="connsiteX28" fmla="*/ 3235 w 10000"/>
                  <a:gd name="connsiteY28" fmla="*/ 293 h 10000"/>
                  <a:gd name="connsiteX29" fmla="*/ 3235 w 10000"/>
                  <a:gd name="connsiteY29" fmla="*/ 411 h 10000"/>
                  <a:gd name="connsiteX30" fmla="*/ 3382 w 10000"/>
                  <a:gd name="connsiteY30" fmla="*/ 440 h 10000"/>
                  <a:gd name="connsiteX31" fmla="*/ 3382 w 10000"/>
                  <a:gd name="connsiteY31" fmla="*/ 616 h 10000"/>
                  <a:gd name="connsiteX32" fmla="*/ 3529 w 10000"/>
                  <a:gd name="connsiteY32" fmla="*/ 645 h 10000"/>
                  <a:gd name="connsiteX33" fmla="*/ 3529 w 10000"/>
                  <a:gd name="connsiteY33" fmla="*/ 821 h 10000"/>
                  <a:gd name="connsiteX34" fmla="*/ 3676 w 10000"/>
                  <a:gd name="connsiteY34" fmla="*/ 850 h 10000"/>
                  <a:gd name="connsiteX35" fmla="*/ 3676 w 10000"/>
                  <a:gd name="connsiteY35" fmla="*/ 1056 h 10000"/>
                  <a:gd name="connsiteX36" fmla="*/ 3824 w 10000"/>
                  <a:gd name="connsiteY36" fmla="*/ 1085 h 10000"/>
                  <a:gd name="connsiteX37" fmla="*/ 3824 w 10000"/>
                  <a:gd name="connsiteY37" fmla="*/ 1349 h 10000"/>
                  <a:gd name="connsiteX38" fmla="*/ 3971 w 10000"/>
                  <a:gd name="connsiteY38" fmla="*/ 1378 h 10000"/>
                  <a:gd name="connsiteX39" fmla="*/ 3971 w 10000"/>
                  <a:gd name="connsiteY39" fmla="*/ 1642 h 10000"/>
                  <a:gd name="connsiteX40" fmla="*/ 4118 w 10000"/>
                  <a:gd name="connsiteY40" fmla="*/ 1672 h 10000"/>
                  <a:gd name="connsiteX41" fmla="*/ 4118 w 10000"/>
                  <a:gd name="connsiteY41" fmla="*/ 1935 h 10000"/>
                  <a:gd name="connsiteX42" fmla="*/ 4265 w 10000"/>
                  <a:gd name="connsiteY42" fmla="*/ 1965 h 10000"/>
                  <a:gd name="connsiteX43" fmla="*/ 4265 w 10000"/>
                  <a:gd name="connsiteY43" fmla="*/ 2287 h 10000"/>
                  <a:gd name="connsiteX44" fmla="*/ 4412 w 10000"/>
                  <a:gd name="connsiteY44" fmla="*/ 2317 h 10000"/>
                  <a:gd name="connsiteX45" fmla="*/ 4412 w 10000"/>
                  <a:gd name="connsiteY45" fmla="*/ 2639 h 10000"/>
                  <a:gd name="connsiteX46" fmla="*/ 4559 w 10000"/>
                  <a:gd name="connsiteY46" fmla="*/ 2669 h 10000"/>
                  <a:gd name="connsiteX47" fmla="*/ 4559 w 10000"/>
                  <a:gd name="connsiteY47" fmla="*/ 3021 h 10000"/>
                  <a:gd name="connsiteX48" fmla="*/ 4706 w 10000"/>
                  <a:gd name="connsiteY48" fmla="*/ 3050 h 10000"/>
                  <a:gd name="connsiteX49" fmla="*/ 4706 w 10000"/>
                  <a:gd name="connsiteY49" fmla="*/ 3402 h 10000"/>
                  <a:gd name="connsiteX50" fmla="*/ 4853 w 10000"/>
                  <a:gd name="connsiteY50" fmla="*/ 3431 h 10000"/>
                  <a:gd name="connsiteX51" fmla="*/ 4853 w 10000"/>
                  <a:gd name="connsiteY51" fmla="*/ 3812 h 10000"/>
                  <a:gd name="connsiteX52" fmla="*/ 5000 w 10000"/>
                  <a:gd name="connsiteY52" fmla="*/ 3842 h 10000"/>
                  <a:gd name="connsiteX53" fmla="*/ 5000 w 10000"/>
                  <a:gd name="connsiteY53" fmla="*/ 4223 h 10000"/>
                  <a:gd name="connsiteX54" fmla="*/ 5147 w 10000"/>
                  <a:gd name="connsiteY54" fmla="*/ 4252 h 10000"/>
                  <a:gd name="connsiteX55" fmla="*/ 5147 w 10000"/>
                  <a:gd name="connsiteY55" fmla="*/ 4633 h 10000"/>
                  <a:gd name="connsiteX56" fmla="*/ 5294 w 10000"/>
                  <a:gd name="connsiteY56" fmla="*/ 4663 h 10000"/>
                  <a:gd name="connsiteX57" fmla="*/ 5294 w 10000"/>
                  <a:gd name="connsiteY57" fmla="*/ 5044 h 10000"/>
                  <a:gd name="connsiteX58" fmla="*/ 5441 w 10000"/>
                  <a:gd name="connsiteY58" fmla="*/ 5073 h 10000"/>
                  <a:gd name="connsiteX59" fmla="*/ 5441 w 10000"/>
                  <a:gd name="connsiteY59" fmla="*/ 5455 h 10000"/>
                  <a:gd name="connsiteX60" fmla="*/ 5588 w 10000"/>
                  <a:gd name="connsiteY60" fmla="*/ 5484 h 10000"/>
                  <a:gd name="connsiteX61" fmla="*/ 5588 w 10000"/>
                  <a:gd name="connsiteY61" fmla="*/ 5865 h 10000"/>
                  <a:gd name="connsiteX62" fmla="*/ 5735 w 10000"/>
                  <a:gd name="connsiteY62" fmla="*/ 5894 h 10000"/>
                  <a:gd name="connsiteX63" fmla="*/ 5735 w 10000"/>
                  <a:gd name="connsiteY63" fmla="*/ 6276 h 10000"/>
                  <a:gd name="connsiteX64" fmla="*/ 5882 w 10000"/>
                  <a:gd name="connsiteY64" fmla="*/ 6305 h 10000"/>
                  <a:gd name="connsiteX65" fmla="*/ 5882 w 10000"/>
                  <a:gd name="connsiteY65" fmla="*/ 6657 h 10000"/>
                  <a:gd name="connsiteX66" fmla="*/ 6029 w 10000"/>
                  <a:gd name="connsiteY66" fmla="*/ 6686 h 10000"/>
                  <a:gd name="connsiteX67" fmla="*/ 6029 w 10000"/>
                  <a:gd name="connsiteY67" fmla="*/ 7038 h 10000"/>
                  <a:gd name="connsiteX68" fmla="*/ 6176 w 10000"/>
                  <a:gd name="connsiteY68" fmla="*/ 7067 h 10000"/>
                  <a:gd name="connsiteX69" fmla="*/ 6176 w 10000"/>
                  <a:gd name="connsiteY69" fmla="*/ 7419 h 10000"/>
                  <a:gd name="connsiteX70" fmla="*/ 6324 w 10000"/>
                  <a:gd name="connsiteY70" fmla="*/ 7449 h 10000"/>
                  <a:gd name="connsiteX71" fmla="*/ 6324 w 10000"/>
                  <a:gd name="connsiteY71" fmla="*/ 7771 h 10000"/>
                  <a:gd name="connsiteX72" fmla="*/ 6471 w 10000"/>
                  <a:gd name="connsiteY72" fmla="*/ 7801 h 10000"/>
                  <a:gd name="connsiteX73" fmla="*/ 6471 w 10000"/>
                  <a:gd name="connsiteY73" fmla="*/ 8123 h 10000"/>
                  <a:gd name="connsiteX74" fmla="*/ 6618 w 10000"/>
                  <a:gd name="connsiteY74" fmla="*/ 8152 h 10000"/>
                  <a:gd name="connsiteX75" fmla="*/ 6618 w 10000"/>
                  <a:gd name="connsiteY75" fmla="*/ 8446 h 10000"/>
                  <a:gd name="connsiteX76" fmla="*/ 6765 w 10000"/>
                  <a:gd name="connsiteY76" fmla="*/ 8475 h 10000"/>
                  <a:gd name="connsiteX77" fmla="*/ 6765 w 10000"/>
                  <a:gd name="connsiteY77" fmla="*/ 8710 h 10000"/>
                  <a:gd name="connsiteX78" fmla="*/ 6912 w 10000"/>
                  <a:gd name="connsiteY78" fmla="*/ 8739 h 10000"/>
                  <a:gd name="connsiteX79" fmla="*/ 6912 w 10000"/>
                  <a:gd name="connsiteY79" fmla="*/ 8974 h 10000"/>
                  <a:gd name="connsiteX80" fmla="*/ 7059 w 10000"/>
                  <a:gd name="connsiteY80" fmla="*/ 9003 h 10000"/>
                  <a:gd name="connsiteX81" fmla="*/ 7059 w 10000"/>
                  <a:gd name="connsiteY81" fmla="*/ 9238 h 10000"/>
                  <a:gd name="connsiteX82" fmla="*/ 7206 w 10000"/>
                  <a:gd name="connsiteY82" fmla="*/ 9267 h 10000"/>
                  <a:gd name="connsiteX83" fmla="*/ 7206 w 10000"/>
                  <a:gd name="connsiteY83" fmla="*/ 9443 h 10000"/>
                  <a:gd name="connsiteX84" fmla="*/ 7353 w 10000"/>
                  <a:gd name="connsiteY84" fmla="*/ 9472 h 10000"/>
                  <a:gd name="connsiteX85" fmla="*/ 7353 w 10000"/>
                  <a:gd name="connsiteY85" fmla="*/ 9619 h 10000"/>
                  <a:gd name="connsiteX86" fmla="*/ 7500 w 10000"/>
                  <a:gd name="connsiteY86" fmla="*/ 9648 h 10000"/>
                  <a:gd name="connsiteX87" fmla="*/ 7500 w 10000"/>
                  <a:gd name="connsiteY87" fmla="*/ 9765 h 10000"/>
                  <a:gd name="connsiteX88" fmla="*/ 7647 w 10000"/>
                  <a:gd name="connsiteY88" fmla="*/ 9795 h 10000"/>
                  <a:gd name="connsiteX89" fmla="*/ 7647 w 10000"/>
                  <a:gd name="connsiteY89" fmla="*/ 9883 h 10000"/>
                  <a:gd name="connsiteX90" fmla="*/ 7794 w 10000"/>
                  <a:gd name="connsiteY90" fmla="*/ 9912 h 10000"/>
                  <a:gd name="connsiteX91" fmla="*/ 7794 w 10000"/>
                  <a:gd name="connsiteY91" fmla="*/ 9941 h 10000"/>
                  <a:gd name="connsiteX92" fmla="*/ 8088 w 10000"/>
                  <a:gd name="connsiteY92" fmla="*/ 10000 h 10000"/>
                  <a:gd name="connsiteX93" fmla="*/ 7941 w 10000"/>
                  <a:gd name="connsiteY93" fmla="*/ 10000 h 10000"/>
                  <a:gd name="connsiteX94" fmla="*/ 8088 w 10000"/>
                  <a:gd name="connsiteY94" fmla="*/ 10000 h 10000"/>
                  <a:gd name="connsiteX95" fmla="*/ 8235 w 10000"/>
                  <a:gd name="connsiteY95" fmla="*/ 10000 h 10000"/>
                  <a:gd name="connsiteX96" fmla="*/ 8529 w 10000"/>
                  <a:gd name="connsiteY96" fmla="*/ 9941 h 10000"/>
                  <a:gd name="connsiteX97" fmla="*/ 8529 w 10000"/>
                  <a:gd name="connsiteY97" fmla="*/ 9853 h 10000"/>
                  <a:gd name="connsiteX98" fmla="*/ 8676 w 10000"/>
                  <a:gd name="connsiteY98" fmla="*/ 9824 h 10000"/>
                  <a:gd name="connsiteX99" fmla="*/ 8676 w 10000"/>
                  <a:gd name="connsiteY99" fmla="*/ 9736 h 10000"/>
                  <a:gd name="connsiteX100" fmla="*/ 8824 w 10000"/>
                  <a:gd name="connsiteY100" fmla="*/ 9707 h 10000"/>
                  <a:gd name="connsiteX101" fmla="*/ 8824 w 10000"/>
                  <a:gd name="connsiteY101" fmla="*/ 9589 h 10000"/>
                  <a:gd name="connsiteX102" fmla="*/ 8971 w 10000"/>
                  <a:gd name="connsiteY102" fmla="*/ 9560 h 10000"/>
                  <a:gd name="connsiteX103" fmla="*/ 8971 w 10000"/>
                  <a:gd name="connsiteY103" fmla="*/ 9384 h 10000"/>
                  <a:gd name="connsiteX104" fmla="*/ 9118 w 10000"/>
                  <a:gd name="connsiteY104" fmla="*/ 9355 h 10000"/>
                  <a:gd name="connsiteX105" fmla="*/ 9118 w 10000"/>
                  <a:gd name="connsiteY105" fmla="*/ 9179 h 10000"/>
                  <a:gd name="connsiteX106" fmla="*/ 9265 w 10000"/>
                  <a:gd name="connsiteY106" fmla="*/ 9150 h 10000"/>
                  <a:gd name="connsiteX107" fmla="*/ 9265 w 10000"/>
                  <a:gd name="connsiteY107" fmla="*/ 8944 h 10000"/>
                  <a:gd name="connsiteX108" fmla="*/ 9412 w 10000"/>
                  <a:gd name="connsiteY108" fmla="*/ 8915 h 10000"/>
                  <a:gd name="connsiteX109" fmla="*/ 9412 w 10000"/>
                  <a:gd name="connsiteY109" fmla="*/ 8651 h 10000"/>
                  <a:gd name="connsiteX110" fmla="*/ 9559 w 10000"/>
                  <a:gd name="connsiteY110" fmla="*/ 8622 h 10000"/>
                  <a:gd name="connsiteX111" fmla="*/ 9559 w 10000"/>
                  <a:gd name="connsiteY111" fmla="*/ 8358 h 10000"/>
                  <a:gd name="connsiteX112" fmla="*/ 9706 w 10000"/>
                  <a:gd name="connsiteY112" fmla="*/ 8328 h 10000"/>
                  <a:gd name="connsiteX113" fmla="*/ 9706 w 10000"/>
                  <a:gd name="connsiteY113" fmla="*/ 8035 h 10000"/>
                  <a:gd name="connsiteX114" fmla="*/ 9853 w 10000"/>
                  <a:gd name="connsiteY114" fmla="*/ 8006 h 10000"/>
                  <a:gd name="connsiteX115" fmla="*/ 9853 w 10000"/>
                  <a:gd name="connsiteY115" fmla="*/ 7713 h 10000"/>
                  <a:gd name="connsiteX116" fmla="*/ 10000 w 10000"/>
                  <a:gd name="connsiteY11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229 h 10000"/>
                  <a:gd name="connsiteX10" fmla="*/ 882 w 10000"/>
                  <a:gd name="connsiteY10" fmla="*/ 1906 h 10000"/>
                  <a:gd name="connsiteX11" fmla="*/ 1029 w 10000"/>
                  <a:gd name="connsiteY11" fmla="*/ 1584 h 10000"/>
                  <a:gd name="connsiteX12" fmla="*/ 1176 w 10000"/>
                  <a:gd name="connsiteY12" fmla="*/ 1290 h 10000"/>
                  <a:gd name="connsiteX13" fmla="*/ 1324 w 10000"/>
                  <a:gd name="connsiteY13" fmla="*/ 1026 h 10000"/>
                  <a:gd name="connsiteX14" fmla="*/ 1471 w 10000"/>
                  <a:gd name="connsiteY14" fmla="*/ 792 h 10000"/>
                  <a:gd name="connsiteX15" fmla="*/ 1618 w 10000"/>
                  <a:gd name="connsiteY15" fmla="*/ 587 h 10000"/>
                  <a:gd name="connsiteX16" fmla="*/ 1765 w 10000"/>
                  <a:gd name="connsiteY16" fmla="*/ 411 h 10000"/>
                  <a:gd name="connsiteX17" fmla="*/ 1912 w 10000"/>
                  <a:gd name="connsiteY17" fmla="*/ 235 h 10000"/>
                  <a:gd name="connsiteX18" fmla="*/ 2059 w 10000"/>
                  <a:gd name="connsiteY18" fmla="*/ 147 h 10000"/>
                  <a:gd name="connsiteX19" fmla="*/ 2206 w 10000"/>
                  <a:gd name="connsiteY19" fmla="*/ 59 h 10000"/>
                  <a:gd name="connsiteX20" fmla="*/ 2500 w 10000"/>
                  <a:gd name="connsiteY20" fmla="*/ 0 h 10000"/>
                  <a:gd name="connsiteX21" fmla="*/ 2500 w 10000"/>
                  <a:gd name="connsiteY21" fmla="*/ 0 h 10000"/>
                  <a:gd name="connsiteX22" fmla="*/ 2647 w 10000"/>
                  <a:gd name="connsiteY22" fmla="*/ 0 h 10000"/>
                  <a:gd name="connsiteX23" fmla="*/ 2941 w 10000"/>
                  <a:gd name="connsiteY23" fmla="*/ 59 h 10000"/>
                  <a:gd name="connsiteX24" fmla="*/ 2941 w 10000"/>
                  <a:gd name="connsiteY24" fmla="*/ 147 h 10000"/>
                  <a:gd name="connsiteX25" fmla="*/ 3088 w 10000"/>
                  <a:gd name="connsiteY25" fmla="*/ 176 h 10000"/>
                  <a:gd name="connsiteX26" fmla="*/ 3088 w 10000"/>
                  <a:gd name="connsiteY26" fmla="*/ 264 h 10000"/>
                  <a:gd name="connsiteX27" fmla="*/ 3235 w 10000"/>
                  <a:gd name="connsiteY27" fmla="*/ 293 h 10000"/>
                  <a:gd name="connsiteX28" fmla="*/ 3235 w 10000"/>
                  <a:gd name="connsiteY28" fmla="*/ 411 h 10000"/>
                  <a:gd name="connsiteX29" fmla="*/ 3382 w 10000"/>
                  <a:gd name="connsiteY29" fmla="*/ 440 h 10000"/>
                  <a:gd name="connsiteX30" fmla="*/ 3382 w 10000"/>
                  <a:gd name="connsiteY30" fmla="*/ 616 h 10000"/>
                  <a:gd name="connsiteX31" fmla="*/ 3529 w 10000"/>
                  <a:gd name="connsiteY31" fmla="*/ 645 h 10000"/>
                  <a:gd name="connsiteX32" fmla="*/ 3529 w 10000"/>
                  <a:gd name="connsiteY32" fmla="*/ 821 h 10000"/>
                  <a:gd name="connsiteX33" fmla="*/ 3676 w 10000"/>
                  <a:gd name="connsiteY33" fmla="*/ 850 h 10000"/>
                  <a:gd name="connsiteX34" fmla="*/ 3676 w 10000"/>
                  <a:gd name="connsiteY34" fmla="*/ 1056 h 10000"/>
                  <a:gd name="connsiteX35" fmla="*/ 3824 w 10000"/>
                  <a:gd name="connsiteY35" fmla="*/ 1085 h 10000"/>
                  <a:gd name="connsiteX36" fmla="*/ 3824 w 10000"/>
                  <a:gd name="connsiteY36" fmla="*/ 1349 h 10000"/>
                  <a:gd name="connsiteX37" fmla="*/ 3971 w 10000"/>
                  <a:gd name="connsiteY37" fmla="*/ 1378 h 10000"/>
                  <a:gd name="connsiteX38" fmla="*/ 3971 w 10000"/>
                  <a:gd name="connsiteY38" fmla="*/ 1642 h 10000"/>
                  <a:gd name="connsiteX39" fmla="*/ 4118 w 10000"/>
                  <a:gd name="connsiteY39" fmla="*/ 1672 h 10000"/>
                  <a:gd name="connsiteX40" fmla="*/ 4118 w 10000"/>
                  <a:gd name="connsiteY40" fmla="*/ 1935 h 10000"/>
                  <a:gd name="connsiteX41" fmla="*/ 4265 w 10000"/>
                  <a:gd name="connsiteY41" fmla="*/ 1965 h 10000"/>
                  <a:gd name="connsiteX42" fmla="*/ 4265 w 10000"/>
                  <a:gd name="connsiteY42" fmla="*/ 2287 h 10000"/>
                  <a:gd name="connsiteX43" fmla="*/ 4412 w 10000"/>
                  <a:gd name="connsiteY43" fmla="*/ 2317 h 10000"/>
                  <a:gd name="connsiteX44" fmla="*/ 4412 w 10000"/>
                  <a:gd name="connsiteY44" fmla="*/ 2639 h 10000"/>
                  <a:gd name="connsiteX45" fmla="*/ 4559 w 10000"/>
                  <a:gd name="connsiteY45" fmla="*/ 2669 h 10000"/>
                  <a:gd name="connsiteX46" fmla="*/ 4559 w 10000"/>
                  <a:gd name="connsiteY46" fmla="*/ 3021 h 10000"/>
                  <a:gd name="connsiteX47" fmla="*/ 4706 w 10000"/>
                  <a:gd name="connsiteY47" fmla="*/ 3050 h 10000"/>
                  <a:gd name="connsiteX48" fmla="*/ 4706 w 10000"/>
                  <a:gd name="connsiteY48" fmla="*/ 3402 h 10000"/>
                  <a:gd name="connsiteX49" fmla="*/ 4853 w 10000"/>
                  <a:gd name="connsiteY49" fmla="*/ 3431 h 10000"/>
                  <a:gd name="connsiteX50" fmla="*/ 4853 w 10000"/>
                  <a:gd name="connsiteY50" fmla="*/ 3812 h 10000"/>
                  <a:gd name="connsiteX51" fmla="*/ 5000 w 10000"/>
                  <a:gd name="connsiteY51" fmla="*/ 3842 h 10000"/>
                  <a:gd name="connsiteX52" fmla="*/ 5000 w 10000"/>
                  <a:gd name="connsiteY52" fmla="*/ 4223 h 10000"/>
                  <a:gd name="connsiteX53" fmla="*/ 5147 w 10000"/>
                  <a:gd name="connsiteY53" fmla="*/ 4252 h 10000"/>
                  <a:gd name="connsiteX54" fmla="*/ 5147 w 10000"/>
                  <a:gd name="connsiteY54" fmla="*/ 4633 h 10000"/>
                  <a:gd name="connsiteX55" fmla="*/ 5294 w 10000"/>
                  <a:gd name="connsiteY55" fmla="*/ 4663 h 10000"/>
                  <a:gd name="connsiteX56" fmla="*/ 5294 w 10000"/>
                  <a:gd name="connsiteY56" fmla="*/ 5044 h 10000"/>
                  <a:gd name="connsiteX57" fmla="*/ 5441 w 10000"/>
                  <a:gd name="connsiteY57" fmla="*/ 5073 h 10000"/>
                  <a:gd name="connsiteX58" fmla="*/ 5441 w 10000"/>
                  <a:gd name="connsiteY58" fmla="*/ 5455 h 10000"/>
                  <a:gd name="connsiteX59" fmla="*/ 5588 w 10000"/>
                  <a:gd name="connsiteY59" fmla="*/ 5484 h 10000"/>
                  <a:gd name="connsiteX60" fmla="*/ 5588 w 10000"/>
                  <a:gd name="connsiteY60" fmla="*/ 5865 h 10000"/>
                  <a:gd name="connsiteX61" fmla="*/ 5735 w 10000"/>
                  <a:gd name="connsiteY61" fmla="*/ 5894 h 10000"/>
                  <a:gd name="connsiteX62" fmla="*/ 5735 w 10000"/>
                  <a:gd name="connsiteY62" fmla="*/ 6276 h 10000"/>
                  <a:gd name="connsiteX63" fmla="*/ 5882 w 10000"/>
                  <a:gd name="connsiteY63" fmla="*/ 6305 h 10000"/>
                  <a:gd name="connsiteX64" fmla="*/ 5882 w 10000"/>
                  <a:gd name="connsiteY64" fmla="*/ 6657 h 10000"/>
                  <a:gd name="connsiteX65" fmla="*/ 6029 w 10000"/>
                  <a:gd name="connsiteY65" fmla="*/ 6686 h 10000"/>
                  <a:gd name="connsiteX66" fmla="*/ 6029 w 10000"/>
                  <a:gd name="connsiteY66" fmla="*/ 7038 h 10000"/>
                  <a:gd name="connsiteX67" fmla="*/ 6176 w 10000"/>
                  <a:gd name="connsiteY67" fmla="*/ 7067 h 10000"/>
                  <a:gd name="connsiteX68" fmla="*/ 6176 w 10000"/>
                  <a:gd name="connsiteY68" fmla="*/ 7419 h 10000"/>
                  <a:gd name="connsiteX69" fmla="*/ 6324 w 10000"/>
                  <a:gd name="connsiteY69" fmla="*/ 7449 h 10000"/>
                  <a:gd name="connsiteX70" fmla="*/ 6324 w 10000"/>
                  <a:gd name="connsiteY70" fmla="*/ 7771 h 10000"/>
                  <a:gd name="connsiteX71" fmla="*/ 6471 w 10000"/>
                  <a:gd name="connsiteY71" fmla="*/ 7801 h 10000"/>
                  <a:gd name="connsiteX72" fmla="*/ 6471 w 10000"/>
                  <a:gd name="connsiteY72" fmla="*/ 8123 h 10000"/>
                  <a:gd name="connsiteX73" fmla="*/ 6618 w 10000"/>
                  <a:gd name="connsiteY73" fmla="*/ 8152 h 10000"/>
                  <a:gd name="connsiteX74" fmla="*/ 6618 w 10000"/>
                  <a:gd name="connsiteY74" fmla="*/ 8446 h 10000"/>
                  <a:gd name="connsiteX75" fmla="*/ 6765 w 10000"/>
                  <a:gd name="connsiteY75" fmla="*/ 8475 h 10000"/>
                  <a:gd name="connsiteX76" fmla="*/ 6765 w 10000"/>
                  <a:gd name="connsiteY76" fmla="*/ 8710 h 10000"/>
                  <a:gd name="connsiteX77" fmla="*/ 6912 w 10000"/>
                  <a:gd name="connsiteY77" fmla="*/ 8739 h 10000"/>
                  <a:gd name="connsiteX78" fmla="*/ 6912 w 10000"/>
                  <a:gd name="connsiteY78" fmla="*/ 8974 h 10000"/>
                  <a:gd name="connsiteX79" fmla="*/ 7059 w 10000"/>
                  <a:gd name="connsiteY79" fmla="*/ 9003 h 10000"/>
                  <a:gd name="connsiteX80" fmla="*/ 7059 w 10000"/>
                  <a:gd name="connsiteY80" fmla="*/ 9238 h 10000"/>
                  <a:gd name="connsiteX81" fmla="*/ 7206 w 10000"/>
                  <a:gd name="connsiteY81" fmla="*/ 9267 h 10000"/>
                  <a:gd name="connsiteX82" fmla="*/ 7206 w 10000"/>
                  <a:gd name="connsiteY82" fmla="*/ 9443 h 10000"/>
                  <a:gd name="connsiteX83" fmla="*/ 7353 w 10000"/>
                  <a:gd name="connsiteY83" fmla="*/ 9472 h 10000"/>
                  <a:gd name="connsiteX84" fmla="*/ 7353 w 10000"/>
                  <a:gd name="connsiteY84" fmla="*/ 9619 h 10000"/>
                  <a:gd name="connsiteX85" fmla="*/ 7500 w 10000"/>
                  <a:gd name="connsiteY85" fmla="*/ 9648 h 10000"/>
                  <a:gd name="connsiteX86" fmla="*/ 7500 w 10000"/>
                  <a:gd name="connsiteY86" fmla="*/ 9765 h 10000"/>
                  <a:gd name="connsiteX87" fmla="*/ 7647 w 10000"/>
                  <a:gd name="connsiteY87" fmla="*/ 9795 h 10000"/>
                  <a:gd name="connsiteX88" fmla="*/ 7647 w 10000"/>
                  <a:gd name="connsiteY88" fmla="*/ 9883 h 10000"/>
                  <a:gd name="connsiteX89" fmla="*/ 7794 w 10000"/>
                  <a:gd name="connsiteY89" fmla="*/ 9912 h 10000"/>
                  <a:gd name="connsiteX90" fmla="*/ 7794 w 10000"/>
                  <a:gd name="connsiteY90" fmla="*/ 9941 h 10000"/>
                  <a:gd name="connsiteX91" fmla="*/ 8088 w 10000"/>
                  <a:gd name="connsiteY91" fmla="*/ 10000 h 10000"/>
                  <a:gd name="connsiteX92" fmla="*/ 7941 w 10000"/>
                  <a:gd name="connsiteY92" fmla="*/ 10000 h 10000"/>
                  <a:gd name="connsiteX93" fmla="*/ 8088 w 10000"/>
                  <a:gd name="connsiteY93" fmla="*/ 10000 h 10000"/>
                  <a:gd name="connsiteX94" fmla="*/ 8235 w 10000"/>
                  <a:gd name="connsiteY94" fmla="*/ 10000 h 10000"/>
                  <a:gd name="connsiteX95" fmla="*/ 8529 w 10000"/>
                  <a:gd name="connsiteY95" fmla="*/ 9941 h 10000"/>
                  <a:gd name="connsiteX96" fmla="*/ 8529 w 10000"/>
                  <a:gd name="connsiteY96" fmla="*/ 9853 h 10000"/>
                  <a:gd name="connsiteX97" fmla="*/ 8676 w 10000"/>
                  <a:gd name="connsiteY97" fmla="*/ 9824 h 10000"/>
                  <a:gd name="connsiteX98" fmla="*/ 8676 w 10000"/>
                  <a:gd name="connsiteY98" fmla="*/ 9736 h 10000"/>
                  <a:gd name="connsiteX99" fmla="*/ 8824 w 10000"/>
                  <a:gd name="connsiteY99" fmla="*/ 9707 h 10000"/>
                  <a:gd name="connsiteX100" fmla="*/ 8824 w 10000"/>
                  <a:gd name="connsiteY100" fmla="*/ 9589 h 10000"/>
                  <a:gd name="connsiteX101" fmla="*/ 8971 w 10000"/>
                  <a:gd name="connsiteY101" fmla="*/ 9560 h 10000"/>
                  <a:gd name="connsiteX102" fmla="*/ 8971 w 10000"/>
                  <a:gd name="connsiteY102" fmla="*/ 9384 h 10000"/>
                  <a:gd name="connsiteX103" fmla="*/ 9118 w 10000"/>
                  <a:gd name="connsiteY103" fmla="*/ 9355 h 10000"/>
                  <a:gd name="connsiteX104" fmla="*/ 9118 w 10000"/>
                  <a:gd name="connsiteY104" fmla="*/ 9179 h 10000"/>
                  <a:gd name="connsiteX105" fmla="*/ 9265 w 10000"/>
                  <a:gd name="connsiteY105" fmla="*/ 9150 h 10000"/>
                  <a:gd name="connsiteX106" fmla="*/ 9265 w 10000"/>
                  <a:gd name="connsiteY106" fmla="*/ 8944 h 10000"/>
                  <a:gd name="connsiteX107" fmla="*/ 9412 w 10000"/>
                  <a:gd name="connsiteY107" fmla="*/ 8915 h 10000"/>
                  <a:gd name="connsiteX108" fmla="*/ 9412 w 10000"/>
                  <a:gd name="connsiteY108" fmla="*/ 8651 h 10000"/>
                  <a:gd name="connsiteX109" fmla="*/ 9559 w 10000"/>
                  <a:gd name="connsiteY109" fmla="*/ 8622 h 10000"/>
                  <a:gd name="connsiteX110" fmla="*/ 9559 w 10000"/>
                  <a:gd name="connsiteY110" fmla="*/ 8358 h 10000"/>
                  <a:gd name="connsiteX111" fmla="*/ 9706 w 10000"/>
                  <a:gd name="connsiteY111" fmla="*/ 8328 h 10000"/>
                  <a:gd name="connsiteX112" fmla="*/ 9706 w 10000"/>
                  <a:gd name="connsiteY112" fmla="*/ 8035 h 10000"/>
                  <a:gd name="connsiteX113" fmla="*/ 9853 w 10000"/>
                  <a:gd name="connsiteY113" fmla="*/ 8006 h 10000"/>
                  <a:gd name="connsiteX114" fmla="*/ 9853 w 10000"/>
                  <a:gd name="connsiteY114" fmla="*/ 7713 h 10000"/>
                  <a:gd name="connsiteX115" fmla="*/ 10000 w 10000"/>
                  <a:gd name="connsiteY11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581 h 10000"/>
                  <a:gd name="connsiteX8" fmla="*/ 735 w 10000"/>
                  <a:gd name="connsiteY8" fmla="*/ 2229 h 10000"/>
                  <a:gd name="connsiteX9" fmla="*/ 882 w 10000"/>
                  <a:gd name="connsiteY9" fmla="*/ 1906 h 10000"/>
                  <a:gd name="connsiteX10" fmla="*/ 1029 w 10000"/>
                  <a:gd name="connsiteY10" fmla="*/ 1584 h 10000"/>
                  <a:gd name="connsiteX11" fmla="*/ 1176 w 10000"/>
                  <a:gd name="connsiteY11" fmla="*/ 1290 h 10000"/>
                  <a:gd name="connsiteX12" fmla="*/ 1324 w 10000"/>
                  <a:gd name="connsiteY12" fmla="*/ 1026 h 10000"/>
                  <a:gd name="connsiteX13" fmla="*/ 1471 w 10000"/>
                  <a:gd name="connsiteY13" fmla="*/ 792 h 10000"/>
                  <a:gd name="connsiteX14" fmla="*/ 1618 w 10000"/>
                  <a:gd name="connsiteY14" fmla="*/ 587 h 10000"/>
                  <a:gd name="connsiteX15" fmla="*/ 1765 w 10000"/>
                  <a:gd name="connsiteY15" fmla="*/ 411 h 10000"/>
                  <a:gd name="connsiteX16" fmla="*/ 1912 w 10000"/>
                  <a:gd name="connsiteY16" fmla="*/ 235 h 10000"/>
                  <a:gd name="connsiteX17" fmla="*/ 2059 w 10000"/>
                  <a:gd name="connsiteY17" fmla="*/ 147 h 10000"/>
                  <a:gd name="connsiteX18" fmla="*/ 2206 w 10000"/>
                  <a:gd name="connsiteY18" fmla="*/ 59 h 10000"/>
                  <a:gd name="connsiteX19" fmla="*/ 2500 w 10000"/>
                  <a:gd name="connsiteY19" fmla="*/ 0 h 10000"/>
                  <a:gd name="connsiteX20" fmla="*/ 2500 w 10000"/>
                  <a:gd name="connsiteY20" fmla="*/ 0 h 10000"/>
                  <a:gd name="connsiteX21" fmla="*/ 2647 w 10000"/>
                  <a:gd name="connsiteY21" fmla="*/ 0 h 10000"/>
                  <a:gd name="connsiteX22" fmla="*/ 2941 w 10000"/>
                  <a:gd name="connsiteY22" fmla="*/ 59 h 10000"/>
                  <a:gd name="connsiteX23" fmla="*/ 2941 w 10000"/>
                  <a:gd name="connsiteY23" fmla="*/ 147 h 10000"/>
                  <a:gd name="connsiteX24" fmla="*/ 3088 w 10000"/>
                  <a:gd name="connsiteY24" fmla="*/ 176 h 10000"/>
                  <a:gd name="connsiteX25" fmla="*/ 3088 w 10000"/>
                  <a:gd name="connsiteY25" fmla="*/ 264 h 10000"/>
                  <a:gd name="connsiteX26" fmla="*/ 3235 w 10000"/>
                  <a:gd name="connsiteY26" fmla="*/ 293 h 10000"/>
                  <a:gd name="connsiteX27" fmla="*/ 3235 w 10000"/>
                  <a:gd name="connsiteY27" fmla="*/ 411 h 10000"/>
                  <a:gd name="connsiteX28" fmla="*/ 3382 w 10000"/>
                  <a:gd name="connsiteY28" fmla="*/ 440 h 10000"/>
                  <a:gd name="connsiteX29" fmla="*/ 3382 w 10000"/>
                  <a:gd name="connsiteY29" fmla="*/ 616 h 10000"/>
                  <a:gd name="connsiteX30" fmla="*/ 3529 w 10000"/>
                  <a:gd name="connsiteY30" fmla="*/ 645 h 10000"/>
                  <a:gd name="connsiteX31" fmla="*/ 3529 w 10000"/>
                  <a:gd name="connsiteY31" fmla="*/ 821 h 10000"/>
                  <a:gd name="connsiteX32" fmla="*/ 3676 w 10000"/>
                  <a:gd name="connsiteY32" fmla="*/ 850 h 10000"/>
                  <a:gd name="connsiteX33" fmla="*/ 3676 w 10000"/>
                  <a:gd name="connsiteY33" fmla="*/ 1056 h 10000"/>
                  <a:gd name="connsiteX34" fmla="*/ 3824 w 10000"/>
                  <a:gd name="connsiteY34" fmla="*/ 1085 h 10000"/>
                  <a:gd name="connsiteX35" fmla="*/ 3824 w 10000"/>
                  <a:gd name="connsiteY35" fmla="*/ 1349 h 10000"/>
                  <a:gd name="connsiteX36" fmla="*/ 3971 w 10000"/>
                  <a:gd name="connsiteY36" fmla="*/ 1378 h 10000"/>
                  <a:gd name="connsiteX37" fmla="*/ 3971 w 10000"/>
                  <a:gd name="connsiteY37" fmla="*/ 1642 h 10000"/>
                  <a:gd name="connsiteX38" fmla="*/ 4118 w 10000"/>
                  <a:gd name="connsiteY38" fmla="*/ 1672 h 10000"/>
                  <a:gd name="connsiteX39" fmla="*/ 4118 w 10000"/>
                  <a:gd name="connsiteY39" fmla="*/ 1935 h 10000"/>
                  <a:gd name="connsiteX40" fmla="*/ 4265 w 10000"/>
                  <a:gd name="connsiteY40" fmla="*/ 1965 h 10000"/>
                  <a:gd name="connsiteX41" fmla="*/ 4265 w 10000"/>
                  <a:gd name="connsiteY41" fmla="*/ 2287 h 10000"/>
                  <a:gd name="connsiteX42" fmla="*/ 4412 w 10000"/>
                  <a:gd name="connsiteY42" fmla="*/ 2317 h 10000"/>
                  <a:gd name="connsiteX43" fmla="*/ 4412 w 10000"/>
                  <a:gd name="connsiteY43" fmla="*/ 2639 h 10000"/>
                  <a:gd name="connsiteX44" fmla="*/ 4559 w 10000"/>
                  <a:gd name="connsiteY44" fmla="*/ 2669 h 10000"/>
                  <a:gd name="connsiteX45" fmla="*/ 4559 w 10000"/>
                  <a:gd name="connsiteY45" fmla="*/ 3021 h 10000"/>
                  <a:gd name="connsiteX46" fmla="*/ 4706 w 10000"/>
                  <a:gd name="connsiteY46" fmla="*/ 3050 h 10000"/>
                  <a:gd name="connsiteX47" fmla="*/ 4706 w 10000"/>
                  <a:gd name="connsiteY47" fmla="*/ 3402 h 10000"/>
                  <a:gd name="connsiteX48" fmla="*/ 4853 w 10000"/>
                  <a:gd name="connsiteY48" fmla="*/ 3431 h 10000"/>
                  <a:gd name="connsiteX49" fmla="*/ 4853 w 10000"/>
                  <a:gd name="connsiteY49" fmla="*/ 3812 h 10000"/>
                  <a:gd name="connsiteX50" fmla="*/ 5000 w 10000"/>
                  <a:gd name="connsiteY50" fmla="*/ 3842 h 10000"/>
                  <a:gd name="connsiteX51" fmla="*/ 5000 w 10000"/>
                  <a:gd name="connsiteY51" fmla="*/ 4223 h 10000"/>
                  <a:gd name="connsiteX52" fmla="*/ 5147 w 10000"/>
                  <a:gd name="connsiteY52" fmla="*/ 4252 h 10000"/>
                  <a:gd name="connsiteX53" fmla="*/ 5147 w 10000"/>
                  <a:gd name="connsiteY53" fmla="*/ 4633 h 10000"/>
                  <a:gd name="connsiteX54" fmla="*/ 5294 w 10000"/>
                  <a:gd name="connsiteY54" fmla="*/ 4663 h 10000"/>
                  <a:gd name="connsiteX55" fmla="*/ 5294 w 10000"/>
                  <a:gd name="connsiteY55" fmla="*/ 5044 h 10000"/>
                  <a:gd name="connsiteX56" fmla="*/ 5441 w 10000"/>
                  <a:gd name="connsiteY56" fmla="*/ 5073 h 10000"/>
                  <a:gd name="connsiteX57" fmla="*/ 5441 w 10000"/>
                  <a:gd name="connsiteY57" fmla="*/ 5455 h 10000"/>
                  <a:gd name="connsiteX58" fmla="*/ 5588 w 10000"/>
                  <a:gd name="connsiteY58" fmla="*/ 5484 h 10000"/>
                  <a:gd name="connsiteX59" fmla="*/ 5588 w 10000"/>
                  <a:gd name="connsiteY59" fmla="*/ 5865 h 10000"/>
                  <a:gd name="connsiteX60" fmla="*/ 5735 w 10000"/>
                  <a:gd name="connsiteY60" fmla="*/ 5894 h 10000"/>
                  <a:gd name="connsiteX61" fmla="*/ 5735 w 10000"/>
                  <a:gd name="connsiteY61" fmla="*/ 6276 h 10000"/>
                  <a:gd name="connsiteX62" fmla="*/ 5882 w 10000"/>
                  <a:gd name="connsiteY62" fmla="*/ 6305 h 10000"/>
                  <a:gd name="connsiteX63" fmla="*/ 5882 w 10000"/>
                  <a:gd name="connsiteY63" fmla="*/ 6657 h 10000"/>
                  <a:gd name="connsiteX64" fmla="*/ 6029 w 10000"/>
                  <a:gd name="connsiteY64" fmla="*/ 6686 h 10000"/>
                  <a:gd name="connsiteX65" fmla="*/ 6029 w 10000"/>
                  <a:gd name="connsiteY65" fmla="*/ 7038 h 10000"/>
                  <a:gd name="connsiteX66" fmla="*/ 6176 w 10000"/>
                  <a:gd name="connsiteY66" fmla="*/ 7067 h 10000"/>
                  <a:gd name="connsiteX67" fmla="*/ 6176 w 10000"/>
                  <a:gd name="connsiteY67" fmla="*/ 7419 h 10000"/>
                  <a:gd name="connsiteX68" fmla="*/ 6324 w 10000"/>
                  <a:gd name="connsiteY68" fmla="*/ 7449 h 10000"/>
                  <a:gd name="connsiteX69" fmla="*/ 6324 w 10000"/>
                  <a:gd name="connsiteY69" fmla="*/ 7771 h 10000"/>
                  <a:gd name="connsiteX70" fmla="*/ 6471 w 10000"/>
                  <a:gd name="connsiteY70" fmla="*/ 7801 h 10000"/>
                  <a:gd name="connsiteX71" fmla="*/ 6471 w 10000"/>
                  <a:gd name="connsiteY71" fmla="*/ 8123 h 10000"/>
                  <a:gd name="connsiteX72" fmla="*/ 6618 w 10000"/>
                  <a:gd name="connsiteY72" fmla="*/ 8152 h 10000"/>
                  <a:gd name="connsiteX73" fmla="*/ 6618 w 10000"/>
                  <a:gd name="connsiteY73" fmla="*/ 8446 h 10000"/>
                  <a:gd name="connsiteX74" fmla="*/ 6765 w 10000"/>
                  <a:gd name="connsiteY74" fmla="*/ 8475 h 10000"/>
                  <a:gd name="connsiteX75" fmla="*/ 6765 w 10000"/>
                  <a:gd name="connsiteY75" fmla="*/ 8710 h 10000"/>
                  <a:gd name="connsiteX76" fmla="*/ 6912 w 10000"/>
                  <a:gd name="connsiteY76" fmla="*/ 8739 h 10000"/>
                  <a:gd name="connsiteX77" fmla="*/ 6912 w 10000"/>
                  <a:gd name="connsiteY77" fmla="*/ 8974 h 10000"/>
                  <a:gd name="connsiteX78" fmla="*/ 7059 w 10000"/>
                  <a:gd name="connsiteY78" fmla="*/ 9003 h 10000"/>
                  <a:gd name="connsiteX79" fmla="*/ 7059 w 10000"/>
                  <a:gd name="connsiteY79" fmla="*/ 9238 h 10000"/>
                  <a:gd name="connsiteX80" fmla="*/ 7206 w 10000"/>
                  <a:gd name="connsiteY80" fmla="*/ 9267 h 10000"/>
                  <a:gd name="connsiteX81" fmla="*/ 7206 w 10000"/>
                  <a:gd name="connsiteY81" fmla="*/ 9443 h 10000"/>
                  <a:gd name="connsiteX82" fmla="*/ 7353 w 10000"/>
                  <a:gd name="connsiteY82" fmla="*/ 9472 h 10000"/>
                  <a:gd name="connsiteX83" fmla="*/ 7353 w 10000"/>
                  <a:gd name="connsiteY83" fmla="*/ 9619 h 10000"/>
                  <a:gd name="connsiteX84" fmla="*/ 7500 w 10000"/>
                  <a:gd name="connsiteY84" fmla="*/ 9648 h 10000"/>
                  <a:gd name="connsiteX85" fmla="*/ 7500 w 10000"/>
                  <a:gd name="connsiteY85" fmla="*/ 9765 h 10000"/>
                  <a:gd name="connsiteX86" fmla="*/ 7647 w 10000"/>
                  <a:gd name="connsiteY86" fmla="*/ 9795 h 10000"/>
                  <a:gd name="connsiteX87" fmla="*/ 7647 w 10000"/>
                  <a:gd name="connsiteY87" fmla="*/ 9883 h 10000"/>
                  <a:gd name="connsiteX88" fmla="*/ 7794 w 10000"/>
                  <a:gd name="connsiteY88" fmla="*/ 9912 h 10000"/>
                  <a:gd name="connsiteX89" fmla="*/ 7794 w 10000"/>
                  <a:gd name="connsiteY89" fmla="*/ 9941 h 10000"/>
                  <a:gd name="connsiteX90" fmla="*/ 8088 w 10000"/>
                  <a:gd name="connsiteY90" fmla="*/ 10000 h 10000"/>
                  <a:gd name="connsiteX91" fmla="*/ 7941 w 10000"/>
                  <a:gd name="connsiteY91" fmla="*/ 10000 h 10000"/>
                  <a:gd name="connsiteX92" fmla="*/ 8088 w 10000"/>
                  <a:gd name="connsiteY92" fmla="*/ 10000 h 10000"/>
                  <a:gd name="connsiteX93" fmla="*/ 8235 w 10000"/>
                  <a:gd name="connsiteY93" fmla="*/ 10000 h 10000"/>
                  <a:gd name="connsiteX94" fmla="*/ 8529 w 10000"/>
                  <a:gd name="connsiteY94" fmla="*/ 9941 h 10000"/>
                  <a:gd name="connsiteX95" fmla="*/ 8529 w 10000"/>
                  <a:gd name="connsiteY95" fmla="*/ 9853 h 10000"/>
                  <a:gd name="connsiteX96" fmla="*/ 8676 w 10000"/>
                  <a:gd name="connsiteY96" fmla="*/ 9824 h 10000"/>
                  <a:gd name="connsiteX97" fmla="*/ 8676 w 10000"/>
                  <a:gd name="connsiteY97" fmla="*/ 9736 h 10000"/>
                  <a:gd name="connsiteX98" fmla="*/ 8824 w 10000"/>
                  <a:gd name="connsiteY98" fmla="*/ 9707 h 10000"/>
                  <a:gd name="connsiteX99" fmla="*/ 8824 w 10000"/>
                  <a:gd name="connsiteY99" fmla="*/ 9589 h 10000"/>
                  <a:gd name="connsiteX100" fmla="*/ 8971 w 10000"/>
                  <a:gd name="connsiteY100" fmla="*/ 9560 h 10000"/>
                  <a:gd name="connsiteX101" fmla="*/ 8971 w 10000"/>
                  <a:gd name="connsiteY101" fmla="*/ 9384 h 10000"/>
                  <a:gd name="connsiteX102" fmla="*/ 9118 w 10000"/>
                  <a:gd name="connsiteY102" fmla="*/ 9355 h 10000"/>
                  <a:gd name="connsiteX103" fmla="*/ 9118 w 10000"/>
                  <a:gd name="connsiteY103" fmla="*/ 9179 h 10000"/>
                  <a:gd name="connsiteX104" fmla="*/ 9265 w 10000"/>
                  <a:gd name="connsiteY104" fmla="*/ 9150 h 10000"/>
                  <a:gd name="connsiteX105" fmla="*/ 9265 w 10000"/>
                  <a:gd name="connsiteY105" fmla="*/ 8944 h 10000"/>
                  <a:gd name="connsiteX106" fmla="*/ 9412 w 10000"/>
                  <a:gd name="connsiteY106" fmla="*/ 8915 h 10000"/>
                  <a:gd name="connsiteX107" fmla="*/ 9412 w 10000"/>
                  <a:gd name="connsiteY107" fmla="*/ 8651 h 10000"/>
                  <a:gd name="connsiteX108" fmla="*/ 9559 w 10000"/>
                  <a:gd name="connsiteY108" fmla="*/ 8622 h 10000"/>
                  <a:gd name="connsiteX109" fmla="*/ 9559 w 10000"/>
                  <a:gd name="connsiteY109" fmla="*/ 8358 h 10000"/>
                  <a:gd name="connsiteX110" fmla="*/ 9706 w 10000"/>
                  <a:gd name="connsiteY110" fmla="*/ 8328 h 10000"/>
                  <a:gd name="connsiteX111" fmla="*/ 9706 w 10000"/>
                  <a:gd name="connsiteY111" fmla="*/ 8035 h 10000"/>
                  <a:gd name="connsiteX112" fmla="*/ 9853 w 10000"/>
                  <a:gd name="connsiteY112" fmla="*/ 8006 h 10000"/>
                  <a:gd name="connsiteX113" fmla="*/ 9853 w 10000"/>
                  <a:gd name="connsiteY113" fmla="*/ 7713 h 10000"/>
                  <a:gd name="connsiteX114" fmla="*/ 10000 w 10000"/>
                  <a:gd name="connsiteY11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588 w 10000"/>
                  <a:gd name="connsiteY6" fmla="*/ 2581 h 10000"/>
                  <a:gd name="connsiteX7" fmla="*/ 735 w 10000"/>
                  <a:gd name="connsiteY7" fmla="*/ 2229 h 10000"/>
                  <a:gd name="connsiteX8" fmla="*/ 882 w 10000"/>
                  <a:gd name="connsiteY8" fmla="*/ 1906 h 10000"/>
                  <a:gd name="connsiteX9" fmla="*/ 1029 w 10000"/>
                  <a:gd name="connsiteY9" fmla="*/ 1584 h 10000"/>
                  <a:gd name="connsiteX10" fmla="*/ 1176 w 10000"/>
                  <a:gd name="connsiteY10" fmla="*/ 1290 h 10000"/>
                  <a:gd name="connsiteX11" fmla="*/ 1324 w 10000"/>
                  <a:gd name="connsiteY11" fmla="*/ 1026 h 10000"/>
                  <a:gd name="connsiteX12" fmla="*/ 1471 w 10000"/>
                  <a:gd name="connsiteY12" fmla="*/ 792 h 10000"/>
                  <a:gd name="connsiteX13" fmla="*/ 1618 w 10000"/>
                  <a:gd name="connsiteY13" fmla="*/ 587 h 10000"/>
                  <a:gd name="connsiteX14" fmla="*/ 1765 w 10000"/>
                  <a:gd name="connsiteY14" fmla="*/ 411 h 10000"/>
                  <a:gd name="connsiteX15" fmla="*/ 1912 w 10000"/>
                  <a:gd name="connsiteY15" fmla="*/ 235 h 10000"/>
                  <a:gd name="connsiteX16" fmla="*/ 2059 w 10000"/>
                  <a:gd name="connsiteY16" fmla="*/ 147 h 10000"/>
                  <a:gd name="connsiteX17" fmla="*/ 2206 w 10000"/>
                  <a:gd name="connsiteY17" fmla="*/ 59 h 10000"/>
                  <a:gd name="connsiteX18" fmla="*/ 2500 w 10000"/>
                  <a:gd name="connsiteY18" fmla="*/ 0 h 10000"/>
                  <a:gd name="connsiteX19" fmla="*/ 2500 w 10000"/>
                  <a:gd name="connsiteY19" fmla="*/ 0 h 10000"/>
                  <a:gd name="connsiteX20" fmla="*/ 2647 w 10000"/>
                  <a:gd name="connsiteY20" fmla="*/ 0 h 10000"/>
                  <a:gd name="connsiteX21" fmla="*/ 2941 w 10000"/>
                  <a:gd name="connsiteY21" fmla="*/ 59 h 10000"/>
                  <a:gd name="connsiteX22" fmla="*/ 2941 w 10000"/>
                  <a:gd name="connsiteY22" fmla="*/ 147 h 10000"/>
                  <a:gd name="connsiteX23" fmla="*/ 3088 w 10000"/>
                  <a:gd name="connsiteY23" fmla="*/ 176 h 10000"/>
                  <a:gd name="connsiteX24" fmla="*/ 3088 w 10000"/>
                  <a:gd name="connsiteY24" fmla="*/ 264 h 10000"/>
                  <a:gd name="connsiteX25" fmla="*/ 3235 w 10000"/>
                  <a:gd name="connsiteY25" fmla="*/ 293 h 10000"/>
                  <a:gd name="connsiteX26" fmla="*/ 3235 w 10000"/>
                  <a:gd name="connsiteY26" fmla="*/ 411 h 10000"/>
                  <a:gd name="connsiteX27" fmla="*/ 3382 w 10000"/>
                  <a:gd name="connsiteY27" fmla="*/ 440 h 10000"/>
                  <a:gd name="connsiteX28" fmla="*/ 3382 w 10000"/>
                  <a:gd name="connsiteY28" fmla="*/ 616 h 10000"/>
                  <a:gd name="connsiteX29" fmla="*/ 3529 w 10000"/>
                  <a:gd name="connsiteY29" fmla="*/ 645 h 10000"/>
                  <a:gd name="connsiteX30" fmla="*/ 3529 w 10000"/>
                  <a:gd name="connsiteY30" fmla="*/ 821 h 10000"/>
                  <a:gd name="connsiteX31" fmla="*/ 3676 w 10000"/>
                  <a:gd name="connsiteY31" fmla="*/ 850 h 10000"/>
                  <a:gd name="connsiteX32" fmla="*/ 3676 w 10000"/>
                  <a:gd name="connsiteY32" fmla="*/ 1056 h 10000"/>
                  <a:gd name="connsiteX33" fmla="*/ 3824 w 10000"/>
                  <a:gd name="connsiteY33" fmla="*/ 1085 h 10000"/>
                  <a:gd name="connsiteX34" fmla="*/ 3824 w 10000"/>
                  <a:gd name="connsiteY34" fmla="*/ 1349 h 10000"/>
                  <a:gd name="connsiteX35" fmla="*/ 3971 w 10000"/>
                  <a:gd name="connsiteY35" fmla="*/ 1378 h 10000"/>
                  <a:gd name="connsiteX36" fmla="*/ 3971 w 10000"/>
                  <a:gd name="connsiteY36" fmla="*/ 1642 h 10000"/>
                  <a:gd name="connsiteX37" fmla="*/ 4118 w 10000"/>
                  <a:gd name="connsiteY37" fmla="*/ 1672 h 10000"/>
                  <a:gd name="connsiteX38" fmla="*/ 4118 w 10000"/>
                  <a:gd name="connsiteY38" fmla="*/ 1935 h 10000"/>
                  <a:gd name="connsiteX39" fmla="*/ 4265 w 10000"/>
                  <a:gd name="connsiteY39" fmla="*/ 1965 h 10000"/>
                  <a:gd name="connsiteX40" fmla="*/ 4265 w 10000"/>
                  <a:gd name="connsiteY40" fmla="*/ 2287 h 10000"/>
                  <a:gd name="connsiteX41" fmla="*/ 4412 w 10000"/>
                  <a:gd name="connsiteY41" fmla="*/ 2317 h 10000"/>
                  <a:gd name="connsiteX42" fmla="*/ 4412 w 10000"/>
                  <a:gd name="connsiteY42" fmla="*/ 2639 h 10000"/>
                  <a:gd name="connsiteX43" fmla="*/ 4559 w 10000"/>
                  <a:gd name="connsiteY43" fmla="*/ 2669 h 10000"/>
                  <a:gd name="connsiteX44" fmla="*/ 4559 w 10000"/>
                  <a:gd name="connsiteY44" fmla="*/ 3021 h 10000"/>
                  <a:gd name="connsiteX45" fmla="*/ 4706 w 10000"/>
                  <a:gd name="connsiteY45" fmla="*/ 3050 h 10000"/>
                  <a:gd name="connsiteX46" fmla="*/ 4706 w 10000"/>
                  <a:gd name="connsiteY46" fmla="*/ 3402 h 10000"/>
                  <a:gd name="connsiteX47" fmla="*/ 4853 w 10000"/>
                  <a:gd name="connsiteY47" fmla="*/ 3431 h 10000"/>
                  <a:gd name="connsiteX48" fmla="*/ 4853 w 10000"/>
                  <a:gd name="connsiteY48" fmla="*/ 3812 h 10000"/>
                  <a:gd name="connsiteX49" fmla="*/ 5000 w 10000"/>
                  <a:gd name="connsiteY49" fmla="*/ 3842 h 10000"/>
                  <a:gd name="connsiteX50" fmla="*/ 5000 w 10000"/>
                  <a:gd name="connsiteY50" fmla="*/ 4223 h 10000"/>
                  <a:gd name="connsiteX51" fmla="*/ 5147 w 10000"/>
                  <a:gd name="connsiteY51" fmla="*/ 4252 h 10000"/>
                  <a:gd name="connsiteX52" fmla="*/ 5147 w 10000"/>
                  <a:gd name="connsiteY52" fmla="*/ 4633 h 10000"/>
                  <a:gd name="connsiteX53" fmla="*/ 5294 w 10000"/>
                  <a:gd name="connsiteY53" fmla="*/ 4663 h 10000"/>
                  <a:gd name="connsiteX54" fmla="*/ 5294 w 10000"/>
                  <a:gd name="connsiteY54" fmla="*/ 5044 h 10000"/>
                  <a:gd name="connsiteX55" fmla="*/ 5441 w 10000"/>
                  <a:gd name="connsiteY55" fmla="*/ 5073 h 10000"/>
                  <a:gd name="connsiteX56" fmla="*/ 5441 w 10000"/>
                  <a:gd name="connsiteY56" fmla="*/ 5455 h 10000"/>
                  <a:gd name="connsiteX57" fmla="*/ 5588 w 10000"/>
                  <a:gd name="connsiteY57" fmla="*/ 5484 h 10000"/>
                  <a:gd name="connsiteX58" fmla="*/ 5588 w 10000"/>
                  <a:gd name="connsiteY58" fmla="*/ 5865 h 10000"/>
                  <a:gd name="connsiteX59" fmla="*/ 5735 w 10000"/>
                  <a:gd name="connsiteY59" fmla="*/ 5894 h 10000"/>
                  <a:gd name="connsiteX60" fmla="*/ 5735 w 10000"/>
                  <a:gd name="connsiteY60" fmla="*/ 6276 h 10000"/>
                  <a:gd name="connsiteX61" fmla="*/ 5882 w 10000"/>
                  <a:gd name="connsiteY61" fmla="*/ 6305 h 10000"/>
                  <a:gd name="connsiteX62" fmla="*/ 5882 w 10000"/>
                  <a:gd name="connsiteY62" fmla="*/ 6657 h 10000"/>
                  <a:gd name="connsiteX63" fmla="*/ 6029 w 10000"/>
                  <a:gd name="connsiteY63" fmla="*/ 6686 h 10000"/>
                  <a:gd name="connsiteX64" fmla="*/ 6029 w 10000"/>
                  <a:gd name="connsiteY64" fmla="*/ 7038 h 10000"/>
                  <a:gd name="connsiteX65" fmla="*/ 6176 w 10000"/>
                  <a:gd name="connsiteY65" fmla="*/ 7067 h 10000"/>
                  <a:gd name="connsiteX66" fmla="*/ 6176 w 10000"/>
                  <a:gd name="connsiteY66" fmla="*/ 7419 h 10000"/>
                  <a:gd name="connsiteX67" fmla="*/ 6324 w 10000"/>
                  <a:gd name="connsiteY67" fmla="*/ 7449 h 10000"/>
                  <a:gd name="connsiteX68" fmla="*/ 6324 w 10000"/>
                  <a:gd name="connsiteY68" fmla="*/ 7771 h 10000"/>
                  <a:gd name="connsiteX69" fmla="*/ 6471 w 10000"/>
                  <a:gd name="connsiteY69" fmla="*/ 7801 h 10000"/>
                  <a:gd name="connsiteX70" fmla="*/ 6471 w 10000"/>
                  <a:gd name="connsiteY70" fmla="*/ 8123 h 10000"/>
                  <a:gd name="connsiteX71" fmla="*/ 6618 w 10000"/>
                  <a:gd name="connsiteY71" fmla="*/ 8152 h 10000"/>
                  <a:gd name="connsiteX72" fmla="*/ 6618 w 10000"/>
                  <a:gd name="connsiteY72" fmla="*/ 8446 h 10000"/>
                  <a:gd name="connsiteX73" fmla="*/ 6765 w 10000"/>
                  <a:gd name="connsiteY73" fmla="*/ 8475 h 10000"/>
                  <a:gd name="connsiteX74" fmla="*/ 6765 w 10000"/>
                  <a:gd name="connsiteY74" fmla="*/ 8710 h 10000"/>
                  <a:gd name="connsiteX75" fmla="*/ 6912 w 10000"/>
                  <a:gd name="connsiteY75" fmla="*/ 8739 h 10000"/>
                  <a:gd name="connsiteX76" fmla="*/ 6912 w 10000"/>
                  <a:gd name="connsiteY76" fmla="*/ 8974 h 10000"/>
                  <a:gd name="connsiteX77" fmla="*/ 7059 w 10000"/>
                  <a:gd name="connsiteY77" fmla="*/ 9003 h 10000"/>
                  <a:gd name="connsiteX78" fmla="*/ 7059 w 10000"/>
                  <a:gd name="connsiteY78" fmla="*/ 9238 h 10000"/>
                  <a:gd name="connsiteX79" fmla="*/ 7206 w 10000"/>
                  <a:gd name="connsiteY79" fmla="*/ 9267 h 10000"/>
                  <a:gd name="connsiteX80" fmla="*/ 7206 w 10000"/>
                  <a:gd name="connsiteY80" fmla="*/ 9443 h 10000"/>
                  <a:gd name="connsiteX81" fmla="*/ 7353 w 10000"/>
                  <a:gd name="connsiteY81" fmla="*/ 9472 h 10000"/>
                  <a:gd name="connsiteX82" fmla="*/ 7353 w 10000"/>
                  <a:gd name="connsiteY82" fmla="*/ 9619 h 10000"/>
                  <a:gd name="connsiteX83" fmla="*/ 7500 w 10000"/>
                  <a:gd name="connsiteY83" fmla="*/ 9648 h 10000"/>
                  <a:gd name="connsiteX84" fmla="*/ 7500 w 10000"/>
                  <a:gd name="connsiteY84" fmla="*/ 9765 h 10000"/>
                  <a:gd name="connsiteX85" fmla="*/ 7647 w 10000"/>
                  <a:gd name="connsiteY85" fmla="*/ 9795 h 10000"/>
                  <a:gd name="connsiteX86" fmla="*/ 7647 w 10000"/>
                  <a:gd name="connsiteY86" fmla="*/ 9883 h 10000"/>
                  <a:gd name="connsiteX87" fmla="*/ 7794 w 10000"/>
                  <a:gd name="connsiteY87" fmla="*/ 9912 h 10000"/>
                  <a:gd name="connsiteX88" fmla="*/ 7794 w 10000"/>
                  <a:gd name="connsiteY88" fmla="*/ 9941 h 10000"/>
                  <a:gd name="connsiteX89" fmla="*/ 8088 w 10000"/>
                  <a:gd name="connsiteY89" fmla="*/ 10000 h 10000"/>
                  <a:gd name="connsiteX90" fmla="*/ 7941 w 10000"/>
                  <a:gd name="connsiteY90" fmla="*/ 10000 h 10000"/>
                  <a:gd name="connsiteX91" fmla="*/ 8088 w 10000"/>
                  <a:gd name="connsiteY91" fmla="*/ 10000 h 10000"/>
                  <a:gd name="connsiteX92" fmla="*/ 8235 w 10000"/>
                  <a:gd name="connsiteY92" fmla="*/ 10000 h 10000"/>
                  <a:gd name="connsiteX93" fmla="*/ 8529 w 10000"/>
                  <a:gd name="connsiteY93" fmla="*/ 9941 h 10000"/>
                  <a:gd name="connsiteX94" fmla="*/ 8529 w 10000"/>
                  <a:gd name="connsiteY94" fmla="*/ 9853 h 10000"/>
                  <a:gd name="connsiteX95" fmla="*/ 8676 w 10000"/>
                  <a:gd name="connsiteY95" fmla="*/ 9824 h 10000"/>
                  <a:gd name="connsiteX96" fmla="*/ 8676 w 10000"/>
                  <a:gd name="connsiteY96" fmla="*/ 9736 h 10000"/>
                  <a:gd name="connsiteX97" fmla="*/ 8824 w 10000"/>
                  <a:gd name="connsiteY97" fmla="*/ 9707 h 10000"/>
                  <a:gd name="connsiteX98" fmla="*/ 8824 w 10000"/>
                  <a:gd name="connsiteY98" fmla="*/ 9589 h 10000"/>
                  <a:gd name="connsiteX99" fmla="*/ 8971 w 10000"/>
                  <a:gd name="connsiteY99" fmla="*/ 9560 h 10000"/>
                  <a:gd name="connsiteX100" fmla="*/ 8971 w 10000"/>
                  <a:gd name="connsiteY100" fmla="*/ 9384 h 10000"/>
                  <a:gd name="connsiteX101" fmla="*/ 9118 w 10000"/>
                  <a:gd name="connsiteY101" fmla="*/ 9355 h 10000"/>
                  <a:gd name="connsiteX102" fmla="*/ 9118 w 10000"/>
                  <a:gd name="connsiteY102" fmla="*/ 9179 h 10000"/>
                  <a:gd name="connsiteX103" fmla="*/ 9265 w 10000"/>
                  <a:gd name="connsiteY103" fmla="*/ 9150 h 10000"/>
                  <a:gd name="connsiteX104" fmla="*/ 9265 w 10000"/>
                  <a:gd name="connsiteY104" fmla="*/ 8944 h 10000"/>
                  <a:gd name="connsiteX105" fmla="*/ 9412 w 10000"/>
                  <a:gd name="connsiteY105" fmla="*/ 8915 h 10000"/>
                  <a:gd name="connsiteX106" fmla="*/ 9412 w 10000"/>
                  <a:gd name="connsiteY106" fmla="*/ 8651 h 10000"/>
                  <a:gd name="connsiteX107" fmla="*/ 9559 w 10000"/>
                  <a:gd name="connsiteY107" fmla="*/ 8622 h 10000"/>
                  <a:gd name="connsiteX108" fmla="*/ 9559 w 10000"/>
                  <a:gd name="connsiteY108" fmla="*/ 8358 h 10000"/>
                  <a:gd name="connsiteX109" fmla="*/ 9706 w 10000"/>
                  <a:gd name="connsiteY109" fmla="*/ 8328 h 10000"/>
                  <a:gd name="connsiteX110" fmla="*/ 9706 w 10000"/>
                  <a:gd name="connsiteY110" fmla="*/ 8035 h 10000"/>
                  <a:gd name="connsiteX111" fmla="*/ 9853 w 10000"/>
                  <a:gd name="connsiteY111" fmla="*/ 8006 h 10000"/>
                  <a:gd name="connsiteX112" fmla="*/ 9853 w 10000"/>
                  <a:gd name="connsiteY112" fmla="*/ 7713 h 10000"/>
                  <a:gd name="connsiteX113" fmla="*/ 10000 w 10000"/>
                  <a:gd name="connsiteY11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735 w 10000"/>
                  <a:gd name="connsiteY6" fmla="*/ 2229 h 10000"/>
                  <a:gd name="connsiteX7" fmla="*/ 882 w 10000"/>
                  <a:gd name="connsiteY7" fmla="*/ 1906 h 10000"/>
                  <a:gd name="connsiteX8" fmla="*/ 1029 w 10000"/>
                  <a:gd name="connsiteY8" fmla="*/ 1584 h 10000"/>
                  <a:gd name="connsiteX9" fmla="*/ 1176 w 10000"/>
                  <a:gd name="connsiteY9" fmla="*/ 1290 h 10000"/>
                  <a:gd name="connsiteX10" fmla="*/ 1324 w 10000"/>
                  <a:gd name="connsiteY10" fmla="*/ 1026 h 10000"/>
                  <a:gd name="connsiteX11" fmla="*/ 1471 w 10000"/>
                  <a:gd name="connsiteY11" fmla="*/ 792 h 10000"/>
                  <a:gd name="connsiteX12" fmla="*/ 1618 w 10000"/>
                  <a:gd name="connsiteY12" fmla="*/ 587 h 10000"/>
                  <a:gd name="connsiteX13" fmla="*/ 1765 w 10000"/>
                  <a:gd name="connsiteY13" fmla="*/ 411 h 10000"/>
                  <a:gd name="connsiteX14" fmla="*/ 1912 w 10000"/>
                  <a:gd name="connsiteY14" fmla="*/ 235 h 10000"/>
                  <a:gd name="connsiteX15" fmla="*/ 2059 w 10000"/>
                  <a:gd name="connsiteY15" fmla="*/ 147 h 10000"/>
                  <a:gd name="connsiteX16" fmla="*/ 2206 w 10000"/>
                  <a:gd name="connsiteY16" fmla="*/ 59 h 10000"/>
                  <a:gd name="connsiteX17" fmla="*/ 2500 w 10000"/>
                  <a:gd name="connsiteY17" fmla="*/ 0 h 10000"/>
                  <a:gd name="connsiteX18" fmla="*/ 2500 w 10000"/>
                  <a:gd name="connsiteY18" fmla="*/ 0 h 10000"/>
                  <a:gd name="connsiteX19" fmla="*/ 2647 w 10000"/>
                  <a:gd name="connsiteY19" fmla="*/ 0 h 10000"/>
                  <a:gd name="connsiteX20" fmla="*/ 2941 w 10000"/>
                  <a:gd name="connsiteY20" fmla="*/ 59 h 10000"/>
                  <a:gd name="connsiteX21" fmla="*/ 2941 w 10000"/>
                  <a:gd name="connsiteY21" fmla="*/ 147 h 10000"/>
                  <a:gd name="connsiteX22" fmla="*/ 3088 w 10000"/>
                  <a:gd name="connsiteY22" fmla="*/ 176 h 10000"/>
                  <a:gd name="connsiteX23" fmla="*/ 3088 w 10000"/>
                  <a:gd name="connsiteY23" fmla="*/ 264 h 10000"/>
                  <a:gd name="connsiteX24" fmla="*/ 3235 w 10000"/>
                  <a:gd name="connsiteY24" fmla="*/ 293 h 10000"/>
                  <a:gd name="connsiteX25" fmla="*/ 3235 w 10000"/>
                  <a:gd name="connsiteY25" fmla="*/ 411 h 10000"/>
                  <a:gd name="connsiteX26" fmla="*/ 3382 w 10000"/>
                  <a:gd name="connsiteY26" fmla="*/ 440 h 10000"/>
                  <a:gd name="connsiteX27" fmla="*/ 3382 w 10000"/>
                  <a:gd name="connsiteY27" fmla="*/ 616 h 10000"/>
                  <a:gd name="connsiteX28" fmla="*/ 3529 w 10000"/>
                  <a:gd name="connsiteY28" fmla="*/ 645 h 10000"/>
                  <a:gd name="connsiteX29" fmla="*/ 3529 w 10000"/>
                  <a:gd name="connsiteY29" fmla="*/ 821 h 10000"/>
                  <a:gd name="connsiteX30" fmla="*/ 3676 w 10000"/>
                  <a:gd name="connsiteY30" fmla="*/ 850 h 10000"/>
                  <a:gd name="connsiteX31" fmla="*/ 3676 w 10000"/>
                  <a:gd name="connsiteY31" fmla="*/ 1056 h 10000"/>
                  <a:gd name="connsiteX32" fmla="*/ 3824 w 10000"/>
                  <a:gd name="connsiteY32" fmla="*/ 1085 h 10000"/>
                  <a:gd name="connsiteX33" fmla="*/ 3824 w 10000"/>
                  <a:gd name="connsiteY33" fmla="*/ 1349 h 10000"/>
                  <a:gd name="connsiteX34" fmla="*/ 3971 w 10000"/>
                  <a:gd name="connsiteY34" fmla="*/ 1378 h 10000"/>
                  <a:gd name="connsiteX35" fmla="*/ 3971 w 10000"/>
                  <a:gd name="connsiteY35" fmla="*/ 1642 h 10000"/>
                  <a:gd name="connsiteX36" fmla="*/ 4118 w 10000"/>
                  <a:gd name="connsiteY36" fmla="*/ 1672 h 10000"/>
                  <a:gd name="connsiteX37" fmla="*/ 4118 w 10000"/>
                  <a:gd name="connsiteY37" fmla="*/ 1935 h 10000"/>
                  <a:gd name="connsiteX38" fmla="*/ 4265 w 10000"/>
                  <a:gd name="connsiteY38" fmla="*/ 1965 h 10000"/>
                  <a:gd name="connsiteX39" fmla="*/ 4265 w 10000"/>
                  <a:gd name="connsiteY39" fmla="*/ 2287 h 10000"/>
                  <a:gd name="connsiteX40" fmla="*/ 4412 w 10000"/>
                  <a:gd name="connsiteY40" fmla="*/ 2317 h 10000"/>
                  <a:gd name="connsiteX41" fmla="*/ 4412 w 10000"/>
                  <a:gd name="connsiteY41" fmla="*/ 2639 h 10000"/>
                  <a:gd name="connsiteX42" fmla="*/ 4559 w 10000"/>
                  <a:gd name="connsiteY42" fmla="*/ 2669 h 10000"/>
                  <a:gd name="connsiteX43" fmla="*/ 4559 w 10000"/>
                  <a:gd name="connsiteY43" fmla="*/ 3021 h 10000"/>
                  <a:gd name="connsiteX44" fmla="*/ 4706 w 10000"/>
                  <a:gd name="connsiteY44" fmla="*/ 3050 h 10000"/>
                  <a:gd name="connsiteX45" fmla="*/ 4706 w 10000"/>
                  <a:gd name="connsiteY45" fmla="*/ 3402 h 10000"/>
                  <a:gd name="connsiteX46" fmla="*/ 4853 w 10000"/>
                  <a:gd name="connsiteY46" fmla="*/ 3431 h 10000"/>
                  <a:gd name="connsiteX47" fmla="*/ 4853 w 10000"/>
                  <a:gd name="connsiteY47" fmla="*/ 3812 h 10000"/>
                  <a:gd name="connsiteX48" fmla="*/ 5000 w 10000"/>
                  <a:gd name="connsiteY48" fmla="*/ 3842 h 10000"/>
                  <a:gd name="connsiteX49" fmla="*/ 5000 w 10000"/>
                  <a:gd name="connsiteY49" fmla="*/ 4223 h 10000"/>
                  <a:gd name="connsiteX50" fmla="*/ 5147 w 10000"/>
                  <a:gd name="connsiteY50" fmla="*/ 4252 h 10000"/>
                  <a:gd name="connsiteX51" fmla="*/ 5147 w 10000"/>
                  <a:gd name="connsiteY51" fmla="*/ 4633 h 10000"/>
                  <a:gd name="connsiteX52" fmla="*/ 5294 w 10000"/>
                  <a:gd name="connsiteY52" fmla="*/ 4663 h 10000"/>
                  <a:gd name="connsiteX53" fmla="*/ 5294 w 10000"/>
                  <a:gd name="connsiteY53" fmla="*/ 5044 h 10000"/>
                  <a:gd name="connsiteX54" fmla="*/ 5441 w 10000"/>
                  <a:gd name="connsiteY54" fmla="*/ 5073 h 10000"/>
                  <a:gd name="connsiteX55" fmla="*/ 5441 w 10000"/>
                  <a:gd name="connsiteY55" fmla="*/ 5455 h 10000"/>
                  <a:gd name="connsiteX56" fmla="*/ 5588 w 10000"/>
                  <a:gd name="connsiteY56" fmla="*/ 5484 h 10000"/>
                  <a:gd name="connsiteX57" fmla="*/ 5588 w 10000"/>
                  <a:gd name="connsiteY57" fmla="*/ 5865 h 10000"/>
                  <a:gd name="connsiteX58" fmla="*/ 5735 w 10000"/>
                  <a:gd name="connsiteY58" fmla="*/ 5894 h 10000"/>
                  <a:gd name="connsiteX59" fmla="*/ 5735 w 10000"/>
                  <a:gd name="connsiteY59" fmla="*/ 6276 h 10000"/>
                  <a:gd name="connsiteX60" fmla="*/ 5882 w 10000"/>
                  <a:gd name="connsiteY60" fmla="*/ 6305 h 10000"/>
                  <a:gd name="connsiteX61" fmla="*/ 5882 w 10000"/>
                  <a:gd name="connsiteY61" fmla="*/ 6657 h 10000"/>
                  <a:gd name="connsiteX62" fmla="*/ 6029 w 10000"/>
                  <a:gd name="connsiteY62" fmla="*/ 6686 h 10000"/>
                  <a:gd name="connsiteX63" fmla="*/ 6029 w 10000"/>
                  <a:gd name="connsiteY63" fmla="*/ 7038 h 10000"/>
                  <a:gd name="connsiteX64" fmla="*/ 6176 w 10000"/>
                  <a:gd name="connsiteY64" fmla="*/ 7067 h 10000"/>
                  <a:gd name="connsiteX65" fmla="*/ 6176 w 10000"/>
                  <a:gd name="connsiteY65" fmla="*/ 7419 h 10000"/>
                  <a:gd name="connsiteX66" fmla="*/ 6324 w 10000"/>
                  <a:gd name="connsiteY66" fmla="*/ 7449 h 10000"/>
                  <a:gd name="connsiteX67" fmla="*/ 6324 w 10000"/>
                  <a:gd name="connsiteY67" fmla="*/ 7771 h 10000"/>
                  <a:gd name="connsiteX68" fmla="*/ 6471 w 10000"/>
                  <a:gd name="connsiteY68" fmla="*/ 7801 h 10000"/>
                  <a:gd name="connsiteX69" fmla="*/ 6471 w 10000"/>
                  <a:gd name="connsiteY69" fmla="*/ 8123 h 10000"/>
                  <a:gd name="connsiteX70" fmla="*/ 6618 w 10000"/>
                  <a:gd name="connsiteY70" fmla="*/ 8152 h 10000"/>
                  <a:gd name="connsiteX71" fmla="*/ 6618 w 10000"/>
                  <a:gd name="connsiteY71" fmla="*/ 8446 h 10000"/>
                  <a:gd name="connsiteX72" fmla="*/ 6765 w 10000"/>
                  <a:gd name="connsiteY72" fmla="*/ 8475 h 10000"/>
                  <a:gd name="connsiteX73" fmla="*/ 6765 w 10000"/>
                  <a:gd name="connsiteY73" fmla="*/ 8710 h 10000"/>
                  <a:gd name="connsiteX74" fmla="*/ 6912 w 10000"/>
                  <a:gd name="connsiteY74" fmla="*/ 8739 h 10000"/>
                  <a:gd name="connsiteX75" fmla="*/ 6912 w 10000"/>
                  <a:gd name="connsiteY75" fmla="*/ 8974 h 10000"/>
                  <a:gd name="connsiteX76" fmla="*/ 7059 w 10000"/>
                  <a:gd name="connsiteY76" fmla="*/ 9003 h 10000"/>
                  <a:gd name="connsiteX77" fmla="*/ 7059 w 10000"/>
                  <a:gd name="connsiteY77" fmla="*/ 9238 h 10000"/>
                  <a:gd name="connsiteX78" fmla="*/ 7206 w 10000"/>
                  <a:gd name="connsiteY78" fmla="*/ 9267 h 10000"/>
                  <a:gd name="connsiteX79" fmla="*/ 7206 w 10000"/>
                  <a:gd name="connsiteY79" fmla="*/ 9443 h 10000"/>
                  <a:gd name="connsiteX80" fmla="*/ 7353 w 10000"/>
                  <a:gd name="connsiteY80" fmla="*/ 9472 h 10000"/>
                  <a:gd name="connsiteX81" fmla="*/ 7353 w 10000"/>
                  <a:gd name="connsiteY81" fmla="*/ 9619 h 10000"/>
                  <a:gd name="connsiteX82" fmla="*/ 7500 w 10000"/>
                  <a:gd name="connsiteY82" fmla="*/ 9648 h 10000"/>
                  <a:gd name="connsiteX83" fmla="*/ 7500 w 10000"/>
                  <a:gd name="connsiteY83" fmla="*/ 9765 h 10000"/>
                  <a:gd name="connsiteX84" fmla="*/ 7647 w 10000"/>
                  <a:gd name="connsiteY84" fmla="*/ 9795 h 10000"/>
                  <a:gd name="connsiteX85" fmla="*/ 7647 w 10000"/>
                  <a:gd name="connsiteY85" fmla="*/ 9883 h 10000"/>
                  <a:gd name="connsiteX86" fmla="*/ 7794 w 10000"/>
                  <a:gd name="connsiteY86" fmla="*/ 9912 h 10000"/>
                  <a:gd name="connsiteX87" fmla="*/ 7794 w 10000"/>
                  <a:gd name="connsiteY87" fmla="*/ 9941 h 10000"/>
                  <a:gd name="connsiteX88" fmla="*/ 8088 w 10000"/>
                  <a:gd name="connsiteY88" fmla="*/ 10000 h 10000"/>
                  <a:gd name="connsiteX89" fmla="*/ 7941 w 10000"/>
                  <a:gd name="connsiteY89" fmla="*/ 10000 h 10000"/>
                  <a:gd name="connsiteX90" fmla="*/ 8088 w 10000"/>
                  <a:gd name="connsiteY90" fmla="*/ 10000 h 10000"/>
                  <a:gd name="connsiteX91" fmla="*/ 8235 w 10000"/>
                  <a:gd name="connsiteY91" fmla="*/ 10000 h 10000"/>
                  <a:gd name="connsiteX92" fmla="*/ 8529 w 10000"/>
                  <a:gd name="connsiteY92" fmla="*/ 9941 h 10000"/>
                  <a:gd name="connsiteX93" fmla="*/ 8529 w 10000"/>
                  <a:gd name="connsiteY93" fmla="*/ 9853 h 10000"/>
                  <a:gd name="connsiteX94" fmla="*/ 8676 w 10000"/>
                  <a:gd name="connsiteY94" fmla="*/ 9824 h 10000"/>
                  <a:gd name="connsiteX95" fmla="*/ 8676 w 10000"/>
                  <a:gd name="connsiteY95" fmla="*/ 9736 h 10000"/>
                  <a:gd name="connsiteX96" fmla="*/ 8824 w 10000"/>
                  <a:gd name="connsiteY96" fmla="*/ 9707 h 10000"/>
                  <a:gd name="connsiteX97" fmla="*/ 8824 w 10000"/>
                  <a:gd name="connsiteY97" fmla="*/ 9589 h 10000"/>
                  <a:gd name="connsiteX98" fmla="*/ 8971 w 10000"/>
                  <a:gd name="connsiteY98" fmla="*/ 9560 h 10000"/>
                  <a:gd name="connsiteX99" fmla="*/ 8971 w 10000"/>
                  <a:gd name="connsiteY99" fmla="*/ 9384 h 10000"/>
                  <a:gd name="connsiteX100" fmla="*/ 9118 w 10000"/>
                  <a:gd name="connsiteY100" fmla="*/ 9355 h 10000"/>
                  <a:gd name="connsiteX101" fmla="*/ 9118 w 10000"/>
                  <a:gd name="connsiteY101" fmla="*/ 9179 h 10000"/>
                  <a:gd name="connsiteX102" fmla="*/ 9265 w 10000"/>
                  <a:gd name="connsiteY102" fmla="*/ 9150 h 10000"/>
                  <a:gd name="connsiteX103" fmla="*/ 9265 w 10000"/>
                  <a:gd name="connsiteY103" fmla="*/ 8944 h 10000"/>
                  <a:gd name="connsiteX104" fmla="*/ 9412 w 10000"/>
                  <a:gd name="connsiteY104" fmla="*/ 8915 h 10000"/>
                  <a:gd name="connsiteX105" fmla="*/ 9412 w 10000"/>
                  <a:gd name="connsiteY105" fmla="*/ 8651 h 10000"/>
                  <a:gd name="connsiteX106" fmla="*/ 9559 w 10000"/>
                  <a:gd name="connsiteY106" fmla="*/ 8622 h 10000"/>
                  <a:gd name="connsiteX107" fmla="*/ 9559 w 10000"/>
                  <a:gd name="connsiteY107" fmla="*/ 8358 h 10000"/>
                  <a:gd name="connsiteX108" fmla="*/ 9706 w 10000"/>
                  <a:gd name="connsiteY108" fmla="*/ 8328 h 10000"/>
                  <a:gd name="connsiteX109" fmla="*/ 9706 w 10000"/>
                  <a:gd name="connsiteY109" fmla="*/ 8035 h 10000"/>
                  <a:gd name="connsiteX110" fmla="*/ 9853 w 10000"/>
                  <a:gd name="connsiteY110" fmla="*/ 8006 h 10000"/>
                  <a:gd name="connsiteX111" fmla="*/ 9853 w 10000"/>
                  <a:gd name="connsiteY111" fmla="*/ 7713 h 10000"/>
                  <a:gd name="connsiteX112" fmla="*/ 10000 w 10000"/>
                  <a:gd name="connsiteY11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735 w 10000"/>
                  <a:gd name="connsiteY5" fmla="*/ 2229 h 10000"/>
                  <a:gd name="connsiteX6" fmla="*/ 882 w 10000"/>
                  <a:gd name="connsiteY6" fmla="*/ 1906 h 10000"/>
                  <a:gd name="connsiteX7" fmla="*/ 1029 w 10000"/>
                  <a:gd name="connsiteY7" fmla="*/ 1584 h 10000"/>
                  <a:gd name="connsiteX8" fmla="*/ 1176 w 10000"/>
                  <a:gd name="connsiteY8" fmla="*/ 1290 h 10000"/>
                  <a:gd name="connsiteX9" fmla="*/ 1324 w 10000"/>
                  <a:gd name="connsiteY9" fmla="*/ 1026 h 10000"/>
                  <a:gd name="connsiteX10" fmla="*/ 1471 w 10000"/>
                  <a:gd name="connsiteY10" fmla="*/ 792 h 10000"/>
                  <a:gd name="connsiteX11" fmla="*/ 1618 w 10000"/>
                  <a:gd name="connsiteY11" fmla="*/ 587 h 10000"/>
                  <a:gd name="connsiteX12" fmla="*/ 1765 w 10000"/>
                  <a:gd name="connsiteY12" fmla="*/ 411 h 10000"/>
                  <a:gd name="connsiteX13" fmla="*/ 1912 w 10000"/>
                  <a:gd name="connsiteY13" fmla="*/ 235 h 10000"/>
                  <a:gd name="connsiteX14" fmla="*/ 2059 w 10000"/>
                  <a:gd name="connsiteY14" fmla="*/ 147 h 10000"/>
                  <a:gd name="connsiteX15" fmla="*/ 2206 w 10000"/>
                  <a:gd name="connsiteY15" fmla="*/ 59 h 10000"/>
                  <a:gd name="connsiteX16" fmla="*/ 2500 w 10000"/>
                  <a:gd name="connsiteY16" fmla="*/ 0 h 10000"/>
                  <a:gd name="connsiteX17" fmla="*/ 2500 w 10000"/>
                  <a:gd name="connsiteY17" fmla="*/ 0 h 10000"/>
                  <a:gd name="connsiteX18" fmla="*/ 2647 w 10000"/>
                  <a:gd name="connsiteY18" fmla="*/ 0 h 10000"/>
                  <a:gd name="connsiteX19" fmla="*/ 2941 w 10000"/>
                  <a:gd name="connsiteY19" fmla="*/ 59 h 10000"/>
                  <a:gd name="connsiteX20" fmla="*/ 2941 w 10000"/>
                  <a:gd name="connsiteY20" fmla="*/ 147 h 10000"/>
                  <a:gd name="connsiteX21" fmla="*/ 3088 w 10000"/>
                  <a:gd name="connsiteY21" fmla="*/ 176 h 10000"/>
                  <a:gd name="connsiteX22" fmla="*/ 3088 w 10000"/>
                  <a:gd name="connsiteY22" fmla="*/ 264 h 10000"/>
                  <a:gd name="connsiteX23" fmla="*/ 3235 w 10000"/>
                  <a:gd name="connsiteY23" fmla="*/ 293 h 10000"/>
                  <a:gd name="connsiteX24" fmla="*/ 3235 w 10000"/>
                  <a:gd name="connsiteY24" fmla="*/ 411 h 10000"/>
                  <a:gd name="connsiteX25" fmla="*/ 3382 w 10000"/>
                  <a:gd name="connsiteY25" fmla="*/ 440 h 10000"/>
                  <a:gd name="connsiteX26" fmla="*/ 3382 w 10000"/>
                  <a:gd name="connsiteY26" fmla="*/ 616 h 10000"/>
                  <a:gd name="connsiteX27" fmla="*/ 3529 w 10000"/>
                  <a:gd name="connsiteY27" fmla="*/ 645 h 10000"/>
                  <a:gd name="connsiteX28" fmla="*/ 3529 w 10000"/>
                  <a:gd name="connsiteY28" fmla="*/ 821 h 10000"/>
                  <a:gd name="connsiteX29" fmla="*/ 3676 w 10000"/>
                  <a:gd name="connsiteY29" fmla="*/ 850 h 10000"/>
                  <a:gd name="connsiteX30" fmla="*/ 3676 w 10000"/>
                  <a:gd name="connsiteY30" fmla="*/ 1056 h 10000"/>
                  <a:gd name="connsiteX31" fmla="*/ 3824 w 10000"/>
                  <a:gd name="connsiteY31" fmla="*/ 1085 h 10000"/>
                  <a:gd name="connsiteX32" fmla="*/ 3824 w 10000"/>
                  <a:gd name="connsiteY32" fmla="*/ 1349 h 10000"/>
                  <a:gd name="connsiteX33" fmla="*/ 3971 w 10000"/>
                  <a:gd name="connsiteY33" fmla="*/ 1378 h 10000"/>
                  <a:gd name="connsiteX34" fmla="*/ 3971 w 10000"/>
                  <a:gd name="connsiteY34" fmla="*/ 1642 h 10000"/>
                  <a:gd name="connsiteX35" fmla="*/ 4118 w 10000"/>
                  <a:gd name="connsiteY35" fmla="*/ 1672 h 10000"/>
                  <a:gd name="connsiteX36" fmla="*/ 4118 w 10000"/>
                  <a:gd name="connsiteY36" fmla="*/ 1935 h 10000"/>
                  <a:gd name="connsiteX37" fmla="*/ 4265 w 10000"/>
                  <a:gd name="connsiteY37" fmla="*/ 1965 h 10000"/>
                  <a:gd name="connsiteX38" fmla="*/ 4265 w 10000"/>
                  <a:gd name="connsiteY38" fmla="*/ 2287 h 10000"/>
                  <a:gd name="connsiteX39" fmla="*/ 4412 w 10000"/>
                  <a:gd name="connsiteY39" fmla="*/ 2317 h 10000"/>
                  <a:gd name="connsiteX40" fmla="*/ 4412 w 10000"/>
                  <a:gd name="connsiteY40" fmla="*/ 2639 h 10000"/>
                  <a:gd name="connsiteX41" fmla="*/ 4559 w 10000"/>
                  <a:gd name="connsiteY41" fmla="*/ 2669 h 10000"/>
                  <a:gd name="connsiteX42" fmla="*/ 4559 w 10000"/>
                  <a:gd name="connsiteY42" fmla="*/ 3021 h 10000"/>
                  <a:gd name="connsiteX43" fmla="*/ 4706 w 10000"/>
                  <a:gd name="connsiteY43" fmla="*/ 3050 h 10000"/>
                  <a:gd name="connsiteX44" fmla="*/ 4706 w 10000"/>
                  <a:gd name="connsiteY44" fmla="*/ 3402 h 10000"/>
                  <a:gd name="connsiteX45" fmla="*/ 4853 w 10000"/>
                  <a:gd name="connsiteY45" fmla="*/ 3431 h 10000"/>
                  <a:gd name="connsiteX46" fmla="*/ 4853 w 10000"/>
                  <a:gd name="connsiteY46" fmla="*/ 3812 h 10000"/>
                  <a:gd name="connsiteX47" fmla="*/ 5000 w 10000"/>
                  <a:gd name="connsiteY47" fmla="*/ 3842 h 10000"/>
                  <a:gd name="connsiteX48" fmla="*/ 5000 w 10000"/>
                  <a:gd name="connsiteY48" fmla="*/ 4223 h 10000"/>
                  <a:gd name="connsiteX49" fmla="*/ 5147 w 10000"/>
                  <a:gd name="connsiteY49" fmla="*/ 4252 h 10000"/>
                  <a:gd name="connsiteX50" fmla="*/ 5147 w 10000"/>
                  <a:gd name="connsiteY50" fmla="*/ 4633 h 10000"/>
                  <a:gd name="connsiteX51" fmla="*/ 5294 w 10000"/>
                  <a:gd name="connsiteY51" fmla="*/ 4663 h 10000"/>
                  <a:gd name="connsiteX52" fmla="*/ 5294 w 10000"/>
                  <a:gd name="connsiteY52" fmla="*/ 5044 h 10000"/>
                  <a:gd name="connsiteX53" fmla="*/ 5441 w 10000"/>
                  <a:gd name="connsiteY53" fmla="*/ 5073 h 10000"/>
                  <a:gd name="connsiteX54" fmla="*/ 5441 w 10000"/>
                  <a:gd name="connsiteY54" fmla="*/ 5455 h 10000"/>
                  <a:gd name="connsiteX55" fmla="*/ 5588 w 10000"/>
                  <a:gd name="connsiteY55" fmla="*/ 5484 h 10000"/>
                  <a:gd name="connsiteX56" fmla="*/ 5588 w 10000"/>
                  <a:gd name="connsiteY56" fmla="*/ 5865 h 10000"/>
                  <a:gd name="connsiteX57" fmla="*/ 5735 w 10000"/>
                  <a:gd name="connsiteY57" fmla="*/ 5894 h 10000"/>
                  <a:gd name="connsiteX58" fmla="*/ 5735 w 10000"/>
                  <a:gd name="connsiteY58" fmla="*/ 6276 h 10000"/>
                  <a:gd name="connsiteX59" fmla="*/ 5882 w 10000"/>
                  <a:gd name="connsiteY59" fmla="*/ 6305 h 10000"/>
                  <a:gd name="connsiteX60" fmla="*/ 5882 w 10000"/>
                  <a:gd name="connsiteY60" fmla="*/ 6657 h 10000"/>
                  <a:gd name="connsiteX61" fmla="*/ 6029 w 10000"/>
                  <a:gd name="connsiteY61" fmla="*/ 6686 h 10000"/>
                  <a:gd name="connsiteX62" fmla="*/ 6029 w 10000"/>
                  <a:gd name="connsiteY62" fmla="*/ 7038 h 10000"/>
                  <a:gd name="connsiteX63" fmla="*/ 6176 w 10000"/>
                  <a:gd name="connsiteY63" fmla="*/ 7067 h 10000"/>
                  <a:gd name="connsiteX64" fmla="*/ 6176 w 10000"/>
                  <a:gd name="connsiteY64" fmla="*/ 7419 h 10000"/>
                  <a:gd name="connsiteX65" fmla="*/ 6324 w 10000"/>
                  <a:gd name="connsiteY65" fmla="*/ 7449 h 10000"/>
                  <a:gd name="connsiteX66" fmla="*/ 6324 w 10000"/>
                  <a:gd name="connsiteY66" fmla="*/ 7771 h 10000"/>
                  <a:gd name="connsiteX67" fmla="*/ 6471 w 10000"/>
                  <a:gd name="connsiteY67" fmla="*/ 7801 h 10000"/>
                  <a:gd name="connsiteX68" fmla="*/ 6471 w 10000"/>
                  <a:gd name="connsiteY68" fmla="*/ 8123 h 10000"/>
                  <a:gd name="connsiteX69" fmla="*/ 6618 w 10000"/>
                  <a:gd name="connsiteY69" fmla="*/ 8152 h 10000"/>
                  <a:gd name="connsiteX70" fmla="*/ 6618 w 10000"/>
                  <a:gd name="connsiteY70" fmla="*/ 8446 h 10000"/>
                  <a:gd name="connsiteX71" fmla="*/ 6765 w 10000"/>
                  <a:gd name="connsiteY71" fmla="*/ 8475 h 10000"/>
                  <a:gd name="connsiteX72" fmla="*/ 6765 w 10000"/>
                  <a:gd name="connsiteY72" fmla="*/ 8710 h 10000"/>
                  <a:gd name="connsiteX73" fmla="*/ 6912 w 10000"/>
                  <a:gd name="connsiteY73" fmla="*/ 8739 h 10000"/>
                  <a:gd name="connsiteX74" fmla="*/ 6912 w 10000"/>
                  <a:gd name="connsiteY74" fmla="*/ 8974 h 10000"/>
                  <a:gd name="connsiteX75" fmla="*/ 7059 w 10000"/>
                  <a:gd name="connsiteY75" fmla="*/ 9003 h 10000"/>
                  <a:gd name="connsiteX76" fmla="*/ 7059 w 10000"/>
                  <a:gd name="connsiteY76" fmla="*/ 9238 h 10000"/>
                  <a:gd name="connsiteX77" fmla="*/ 7206 w 10000"/>
                  <a:gd name="connsiteY77" fmla="*/ 9267 h 10000"/>
                  <a:gd name="connsiteX78" fmla="*/ 7206 w 10000"/>
                  <a:gd name="connsiteY78" fmla="*/ 9443 h 10000"/>
                  <a:gd name="connsiteX79" fmla="*/ 7353 w 10000"/>
                  <a:gd name="connsiteY79" fmla="*/ 9472 h 10000"/>
                  <a:gd name="connsiteX80" fmla="*/ 7353 w 10000"/>
                  <a:gd name="connsiteY80" fmla="*/ 9619 h 10000"/>
                  <a:gd name="connsiteX81" fmla="*/ 7500 w 10000"/>
                  <a:gd name="connsiteY81" fmla="*/ 9648 h 10000"/>
                  <a:gd name="connsiteX82" fmla="*/ 7500 w 10000"/>
                  <a:gd name="connsiteY82" fmla="*/ 9765 h 10000"/>
                  <a:gd name="connsiteX83" fmla="*/ 7647 w 10000"/>
                  <a:gd name="connsiteY83" fmla="*/ 9795 h 10000"/>
                  <a:gd name="connsiteX84" fmla="*/ 7647 w 10000"/>
                  <a:gd name="connsiteY84" fmla="*/ 9883 h 10000"/>
                  <a:gd name="connsiteX85" fmla="*/ 7794 w 10000"/>
                  <a:gd name="connsiteY85" fmla="*/ 9912 h 10000"/>
                  <a:gd name="connsiteX86" fmla="*/ 7794 w 10000"/>
                  <a:gd name="connsiteY86" fmla="*/ 9941 h 10000"/>
                  <a:gd name="connsiteX87" fmla="*/ 8088 w 10000"/>
                  <a:gd name="connsiteY87" fmla="*/ 10000 h 10000"/>
                  <a:gd name="connsiteX88" fmla="*/ 7941 w 10000"/>
                  <a:gd name="connsiteY88" fmla="*/ 10000 h 10000"/>
                  <a:gd name="connsiteX89" fmla="*/ 8088 w 10000"/>
                  <a:gd name="connsiteY89" fmla="*/ 10000 h 10000"/>
                  <a:gd name="connsiteX90" fmla="*/ 8235 w 10000"/>
                  <a:gd name="connsiteY90" fmla="*/ 10000 h 10000"/>
                  <a:gd name="connsiteX91" fmla="*/ 8529 w 10000"/>
                  <a:gd name="connsiteY91" fmla="*/ 9941 h 10000"/>
                  <a:gd name="connsiteX92" fmla="*/ 8529 w 10000"/>
                  <a:gd name="connsiteY92" fmla="*/ 9853 h 10000"/>
                  <a:gd name="connsiteX93" fmla="*/ 8676 w 10000"/>
                  <a:gd name="connsiteY93" fmla="*/ 9824 h 10000"/>
                  <a:gd name="connsiteX94" fmla="*/ 8676 w 10000"/>
                  <a:gd name="connsiteY94" fmla="*/ 9736 h 10000"/>
                  <a:gd name="connsiteX95" fmla="*/ 8824 w 10000"/>
                  <a:gd name="connsiteY95" fmla="*/ 9707 h 10000"/>
                  <a:gd name="connsiteX96" fmla="*/ 8824 w 10000"/>
                  <a:gd name="connsiteY96" fmla="*/ 9589 h 10000"/>
                  <a:gd name="connsiteX97" fmla="*/ 8971 w 10000"/>
                  <a:gd name="connsiteY97" fmla="*/ 9560 h 10000"/>
                  <a:gd name="connsiteX98" fmla="*/ 8971 w 10000"/>
                  <a:gd name="connsiteY98" fmla="*/ 9384 h 10000"/>
                  <a:gd name="connsiteX99" fmla="*/ 9118 w 10000"/>
                  <a:gd name="connsiteY99" fmla="*/ 9355 h 10000"/>
                  <a:gd name="connsiteX100" fmla="*/ 9118 w 10000"/>
                  <a:gd name="connsiteY100" fmla="*/ 9179 h 10000"/>
                  <a:gd name="connsiteX101" fmla="*/ 9265 w 10000"/>
                  <a:gd name="connsiteY101" fmla="*/ 9150 h 10000"/>
                  <a:gd name="connsiteX102" fmla="*/ 9265 w 10000"/>
                  <a:gd name="connsiteY102" fmla="*/ 8944 h 10000"/>
                  <a:gd name="connsiteX103" fmla="*/ 9412 w 10000"/>
                  <a:gd name="connsiteY103" fmla="*/ 8915 h 10000"/>
                  <a:gd name="connsiteX104" fmla="*/ 9412 w 10000"/>
                  <a:gd name="connsiteY104" fmla="*/ 8651 h 10000"/>
                  <a:gd name="connsiteX105" fmla="*/ 9559 w 10000"/>
                  <a:gd name="connsiteY105" fmla="*/ 8622 h 10000"/>
                  <a:gd name="connsiteX106" fmla="*/ 9559 w 10000"/>
                  <a:gd name="connsiteY106" fmla="*/ 8358 h 10000"/>
                  <a:gd name="connsiteX107" fmla="*/ 9706 w 10000"/>
                  <a:gd name="connsiteY107" fmla="*/ 8328 h 10000"/>
                  <a:gd name="connsiteX108" fmla="*/ 9706 w 10000"/>
                  <a:gd name="connsiteY108" fmla="*/ 8035 h 10000"/>
                  <a:gd name="connsiteX109" fmla="*/ 9853 w 10000"/>
                  <a:gd name="connsiteY109" fmla="*/ 8006 h 10000"/>
                  <a:gd name="connsiteX110" fmla="*/ 9853 w 10000"/>
                  <a:gd name="connsiteY110" fmla="*/ 7713 h 10000"/>
                  <a:gd name="connsiteX111" fmla="*/ 10000 w 10000"/>
                  <a:gd name="connsiteY11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735 w 10000"/>
                  <a:gd name="connsiteY4" fmla="*/ 2229 h 10000"/>
                  <a:gd name="connsiteX5" fmla="*/ 882 w 10000"/>
                  <a:gd name="connsiteY5" fmla="*/ 1906 h 10000"/>
                  <a:gd name="connsiteX6" fmla="*/ 1029 w 10000"/>
                  <a:gd name="connsiteY6" fmla="*/ 1584 h 10000"/>
                  <a:gd name="connsiteX7" fmla="*/ 1176 w 10000"/>
                  <a:gd name="connsiteY7" fmla="*/ 1290 h 10000"/>
                  <a:gd name="connsiteX8" fmla="*/ 1324 w 10000"/>
                  <a:gd name="connsiteY8" fmla="*/ 1026 h 10000"/>
                  <a:gd name="connsiteX9" fmla="*/ 1471 w 10000"/>
                  <a:gd name="connsiteY9" fmla="*/ 792 h 10000"/>
                  <a:gd name="connsiteX10" fmla="*/ 1618 w 10000"/>
                  <a:gd name="connsiteY10" fmla="*/ 587 h 10000"/>
                  <a:gd name="connsiteX11" fmla="*/ 1765 w 10000"/>
                  <a:gd name="connsiteY11" fmla="*/ 411 h 10000"/>
                  <a:gd name="connsiteX12" fmla="*/ 1912 w 10000"/>
                  <a:gd name="connsiteY12" fmla="*/ 235 h 10000"/>
                  <a:gd name="connsiteX13" fmla="*/ 2059 w 10000"/>
                  <a:gd name="connsiteY13" fmla="*/ 147 h 10000"/>
                  <a:gd name="connsiteX14" fmla="*/ 2206 w 10000"/>
                  <a:gd name="connsiteY14" fmla="*/ 59 h 10000"/>
                  <a:gd name="connsiteX15" fmla="*/ 2500 w 10000"/>
                  <a:gd name="connsiteY15" fmla="*/ 0 h 10000"/>
                  <a:gd name="connsiteX16" fmla="*/ 2500 w 10000"/>
                  <a:gd name="connsiteY16" fmla="*/ 0 h 10000"/>
                  <a:gd name="connsiteX17" fmla="*/ 2647 w 10000"/>
                  <a:gd name="connsiteY17" fmla="*/ 0 h 10000"/>
                  <a:gd name="connsiteX18" fmla="*/ 2941 w 10000"/>
                  <a:gd name="connsiteY18" fmla="*/ 59 h 10000"/>
                  <a:gd name="connsiteX19" fmla="*/ 2941 w 10000"/>
                  <a:gd name="connsiteY19" fmla="*/ 147 h 10000"/>
                  <a:gd name="connsiteX20" fmla="*/ 3088 w 10000"/>
                  <a:gd name="connsiteY20" fmla="*/ 176 h 10000"/>
                  <a:gd name="connsiteX21" fmla="*/ 3088 w 10000"/>
                  <a:gd name="connsiteY21" fmla="*/ 264 h 10000"/>
                  <a:gd name="connsiteX22" fmla="*/ 3235 w 10000"/>
                  <a:gd name="connsiteY22" fmla="*/ 293 h 10000"/>
                  <a:gd name="connsiteX23" fmla="*/ 3235 w 10000"/>
                  <a:gd name="connsiteY23" fmla="*/ 411 h 10000"/>
                  <a:gd name="connsiteX24" fmla="*/ 3382 w 10000"/>
                  <a:gd name="connsiteY24" fmla="*/ 440 h 10000"/>
                  <a:gd name="connsiteX25" fmla="*/ 3382 w 10000"/>
                  <a:gd name="connsiteY25" fmla="*/ 616 h 10000"/>
                  <a:gd name="connsiteX26" fmla="*/ 3529 w 10000"/>
                  <a:gd name="connsiteY26" fmla="*/ 645 h 10000"/>
                  <a:gd name="connsiteX27" fmla="*/ 3529 w 10000"/>
                  <a:gd name="connsiteY27" fmla="*/ 821 h 10000"/>
                  <a:gd name="connsiteX28" fmla="*/ 3676 w 10000"/>
                  <a:gd name="connsiteY28" fmla="*/ 850 h 10000"/>
                  <a:gd name="connsiteX29" fmla="*/ 3676 w 10000"/>
                  <a:gd name="connsiteY29" fmla="*/ 1056 h 10000"/>
                  <a:gd name="connsiteX30" fmla="*/ 3824 w 10000"/>
                  <a:gd name="connsiteY30" fmla="*/ 1085 h 10000"/>
                  <a:gd name="connsiteX31" fmla="*/ 3824 w 10000"/>
                  <a:gd name="connsiteY31" fmla="*/ 1349 h 10000"/>
                  <a:gd name="connsiteX32" fmla="*/ 3971 w 10000"/>
                  <a:gd name="connsiteY32" fmla="*/ 1378 h 10000"/>
                  <a:gd name="connsiteX33" fmla="*/ 3971 w 10000"/>
                  <a:gd name="connsiteY33" fmla="*/ 1642 h 10000"/>
                  <a:gd name="connsiteX34" fmla="*/ 4118 w 10000"/>
                  <a:gd name="connsiteY34" fmla="*/ 1672 h 10000"/>
                  <a:gd name="connsiteX35" fmla="*/ 4118 w 10000"/>
                  <a:gd name="connsiteY35" fmla="*/ 1935 h 10000"/>
                  <a:gd name="connsiteX36" fmla="*/ 4265 w 10000"/>
                  <a:gd name="connsiteY36" fmla="*/ 1965 h 10000"/>
                  <a:gd name="connsiteX37" fmla="*/ 4265 w 10000"/>
                  <a:gd name="connsiteY37" fmla="*/ 2287 h 10000"/>
                  <a:gd name="connsiteX38" fmla="*/ 4412 w 10000"/>
                  <a:gd name="connsiteY38" fmla="*/ 2317 h 10000"/>
                  <a:gd name="connsiteX39" fmla="*/ 4412 w 10000"/>
                  <a:gd name="connsiteY39" fmla="*/ 2639 h 10000"/>
                  <a:gd name="connsiteX40" fmla="*/ 4559 w 10000"/>
                  <a:gd name="connsiteY40" fmla="*/ 2669 h 10000"/>
                  <a:gd name="connsiteX41" fmla="*/ 4559 w 10000"/>
                  <a:gd name="connsiteY41" fmla="*/ 3021 h 10000"/>
                  <a:gd name="connsiteX42" fmla="*/ 4706 w 10000"/>
                  <a:gd name="connsiteY42" fmla="*/ 3050 h 10000"/>
                  <a:gd name="connsiteX43" fmla="*/ 4706 w 10000"/>
                  <a:gd name="connsiteY43" fmla="*/ 3402 h 10000"/>
                  <a:gd name="connsiteX44" fmla="*/ 4853 w 10000"/>
                  <a:gd name="connsiteY44" fmla="*/ 3431 h 10000"/>
                  <a:gd name="connsiteX45" fmla="*/ 4853 w 10000"/>
                  <a:gd name="connsiteY45" fmla="*/ 3812 h 10000"/>
                  <a:gd name="connsiteX46" fmla="*/ 5000 w 10000"/>
                  <a:gd name="connsiteY46" fmla="*/ 3842 h 10000"/>
                  <a:gd name="connsiteX47" fmla="*/ 5000 w 10000"/>
                  <a:gd name="connsiteY47" fmla="*/ 4223 h 10000"/>
                  <a:gd name="connsiteX48" fmla="*/ 5147 w 10000"/>
                  <a:gd name="connsiteY48" fmla="*/ 4252 h 10000"/>
                  <a:gd name="connsiteX49" fmla="*/ 5147 w 10000"/>
                  <a:gd name="connsiteY49" fmla="*/ 4633 h 10000"/>
                  <a:gd name="connsiteX50" fmla="*/ 5294 w 10000"/>
                  <a:gd name="connsiteY50" fmla="*/ 4663 h 10000"/>
                  <a:gd name="connsiteX51" fmla="*/ 5294 w 10000"/>
                  <a:gd name="connsiteY51" fmla="*/ 5044 h 10000"/>
                  <a:gd name="connsiteX52" fmla="*/ 5441 w 10000"/>
                  <a:gd name="connsiteY52" fmla="*/ 5073 h 10000"/>
                  <a:gd name="connsiteX53" fmla="*/ 5441 w 10000"/>
                  <a:gd name="connsiteY53" fmla="*/ 5455 h 10000"/>
                  <a:gd name="connsiteX54" fmla="*/ 5588 w 10000"/>
                  <a:gd name="connsiteY54" fmla="*/ 5484 h 10000"/>
                  <a:gd name="connsiteX55" fmla="*/ 5588 w 10000"/>
                  <a:gd name="connsiteY55" fmla="*/ 5865 h 10000"/>
                  <a:gd name="connsiteX56" fmla="*/ 5735 w 10000"/>
                  <a:gd name="connsiteY56" fmla="*/ 5894 h 10000"/>
                  <a:gd name="connsiteX57" fmla="*/ 5735 w 10000"/>
                  <a:gd name="connsiteY57" fmla="*/ 6276 h 10000"/>
                  <a:gd name="connsiteX58" fmla="*/ 5882 w 10000"/>
                  <a:gd name="connsiteY58" fmla="*/ 6305 h 10000"/>
                  <a:gd name="connsiteX59" fmla="*/ 5882 w 10000"/>
                  <a:gd name="connsiteY59" fmla="*/ 6657 h 10000"/>
                  <a:gd name="connsiteX60" fmla="*/ 6029 w 10000"/>
                  <a:gd name="connsiteY60" fmla="*/ 6686 h 10000"/>
                  <a:gd name="connsiteX61" fmla="*/ 6029 w 10000"/>
                  <a:gd name="connsiteY61" fmla="*/ 7038 h 10000"/>
                  <a:gd name="connsiteX62" fmla="*/ 6176 w 10000"/>
                  <a:gd name="connsiteY62" fmla="*/ 7067 h 10000"/>
                  <a:gd name="connsiteX63" fmla="*/ 6176 w 10000"/>
                  <a:gd name="connsiteY63" fmla="*/ 7419 h 10000"/>
                  <a:gd name="connsiteX64" fmla="*/ 6324 w 10000"/>
                  <a:gd name="connsiteY64" fmla="*/ 7449 h 10000"/>
                  <a:gd name="connsiteX65" fmla="*/ 6324 w 10000"/>
                  <a:gd name="connsiteY65" fmla="*/ 7771 h 10000"/>
                  <a:gd name="connsiteX66" fmla="*/ 6471 w 10000"/>
                  <a:gd name="connsiteY66" fmla="*/ 7801 h 10000"/>
                  <a:gd name="connsiteX67" fmla="*/ 6471 w 10000"/>
                  <a:gd name="connsiteY67" fmla="*/ 8123 h 10000"/>
                  <a:gd name="connsiteX68" fmla="*/ 6618 w 10000"/>
                  <a:gd name="connsiteY68" fmla="*/ 8152 h 10000"/>
                  <a:gd name="connsiteX69" fmla="*/ 6618 w 10000"/>
                  <a:gd name="connsiteY69" fmla="*/ 8446 h 10000"/>
                  <a:gd name="connsiteX70" fmla="*/ 6765 w 10000"/>
                  <a:gd name="connsiteY70" fmla="*/ 8475 h 10000"/>
                  <a:gd name="connsiteX71" fmla="*/ 6765 w 10000"/>
                  <a:gd name="connsiteY71" fmla="*/ 8710 h 10000"/>
                  <a:gd name="connsiteX72" fmla="*/ 6912 w 10000"/>
                  <a:gd name="connsiteY72" fmla="*/ 8739 h 10000"/>
                  <a:gd name="connsiteX73" fmla="*/ 6912 w 10000"/>
                  <a:gd name="connsiteY73" fmla="*/ 8974 h 10000"/>
                  <a:gd name="connsiteX74" fmla="*/ 7059 w 10000"/>
                  <a:gd name="connsiteY74" fmla="*/ 9003 h 10000"/>
                  <a:gd name="connsiteX75" fmla="*/ 7059 w 10000"/>
                  <a:gd name="connsiteY75" fmla="*/ 9238 h 10000"/>
                  <a:gd name="connsiteX76" fmla="*/ 7206 w 10000"/>
                  <a:gd name="connsiteY76" fmla="*/ 9267 h 10000"/>
                  <a:gd name="connsiteX77" fmla="*/ 7206 w 10000"/>
                  <a:gd name="connsiteY77" fmla="*/ 9443 h 10000"/>
                  <a:gd name="connsiteX78" fmla="*/ 7353 w 10000"/>
                  <a:gd name="connsiteY78" fmla="*/ 9472 h 10000"/>
                  <a:gd name="connsiteX79" fmla="*/ 7353 w 10000"/>
                  <a:gd name="connsiteY79" fmla="*/ 9619 h 10000"/>
                  <a:gd name="connsiteX80" fmla="*/ 7500 w 10000"/>
                  <a:gd name="connsiteY80" fmla="*/ 9648 h 10000"/>
                  <a:gd name="connsiteX81" fmla="*/ 7500 w 10000"/>
                  <a:gd name="connsiteY81" fmla="*/ 9765 h 10000"/>
                  <a:gd name="connsiteX82" fmla="*/ 7647 w 10000"/>
                  <a:gd name="connsiteY82" fmla="*/ 9795 h 10000"/>
                  <a:gd name="connsiteX83" fmla="*/ 7647 w 10000"/>
                  <a:gd name="connsiteY83" fmla="*/ 9883 h 10000"/>
                  <a:gd name="connsiteX84" fmla="*/ 7794 w 10000"/>
                  <a:gd name="connsiteY84" fmla="*/ 9912 h 10000"/>
                  <a:gd name="connsiteX85" fmla="*/ 7794 w 10000"/>
                  <a:gd name="connsiteY85" fmla="*/ 9941 h 10000"/>
                  <a:gd name="connsiteX86" fmla="*/ 8088 w 10000"/>
                  <a:gd name="connsiteY86" fmla="*/ 10000 h 10000"/>
                  <a:gd name="connsiteX87" fmla="*/ 7941 w 10000"/>
                  <a:gd name="connsiteY87" fmla="*/ 10000 h 10000"/>
                  <a:gd name="connsiteX88" fmla="*/ 8088 w 10000"/>
                  <a:gd name="connsiteY88" fmla="*/ 10000 h 10000"/>
                  <a:gd name="connsiteX89" fmla="*/ 8235 w 10000"/>
                  <a:gd name="connsiteY89" fmla="*/ 10000 h 10000"/>
                  <a:gd name="connsiteX90" fmla="*/ 8529 w 10000"/>
                  <a:gd name="connsiteY90" fmla="*/ 9941 h 10000"/>
                  <a:gd name="connsiteX91" fmla="*/ 8529 w 10000"/>
                  <a:gd name="connsiteY91" fmla="*/ 9853 h 10000"/>
                  <a:gd name="connsiteX92" fmla="*/ 8676 w 10000"/>
                  <a:gd name="connsiteY92" fmla="*/ 9824 h 10000"/>
                  <a:gd name="connsiteX93" fmla="*/ 8676 w 10000"/>
                  <a:gd name="connsiteY93" fmla="*/ 9736 h 10000"/>
                  <a:gd name="connsiteX94" fmla="*/ 8824 w 10000"/>
                  <a:gd name="connsiteY94" fmla="*/ 9707 h 10000"/>
                  <a:gd name="connsiteX95" fmla="*/ 8824 w 10000"/>
                  <a:gd name="connsiteY95" fmla="*/ 9589 h 10000"/>
                  <a:gd name="connsiteX96" fmla="*/ 8971 w 10000"/>
                  <a:gd name="connsiteY96" fmla="*/ 9560 h 10000"/>
                  <a:gd name="connsiteX97" fmla="*/ 8971 w 10000"/>
                  <a:gd name="connsiteY97" fmla="*/ 9384 h 10000"/>
                  <a:gd name="connsiteX98" fmla="*/ 9118 w 10000"/>
                  <a:gd name="connsiteY98" fmla="*/ 9355 h 10000"/>
                  <a:gd name="connsiteX99" fmla="*/ 9118 w 10000"/>
                  <a:gd name="connsiteY99" fmla="*/ 9179 h 10000"/>
                  <a:gd name="connsiteX100" fmla="*/ 9265 w 10000"/>
                  <a:gd name="connsiteY100" fmla="*/ 9150 h 10000"/>
                  <a:gd name="connsiteX101" fmla="*/ 9265 w 10000"/>
                  <a:gd name="connsiteY101" fmla="*/ 8944 h 10000"/>
                  <a:gd name="connsiteX102" fmla="*/ 9412 w 10000"/>
                  <a:gd name="connsiteY102" fmla="*/ 8915 h 10000"/>
                  <a:gd name="connsiteX103" fmla="*/ 9412 w 10000"/>
                  <a:gd name="connsiteY103" fmla="*/ 8651 h 10000"/>
                  <a:gd name="connsiteX104" fmla="*/ 9559 w 10000"/>
                  <a:gd name="connsiteY104" fmla="*/ 8622 h 10000"/>
                  <a:gd name="connsiteX105" fmla="*/ 9559 w 10000"/>
                  <a:gd name="connsiteY105" fmla="*/ 8358 h 10000"/>
                  <a:gd name="connsiteX106" fmla="*/ 9706 w 10000"/>
                  <a:gd name="connsiteY106" fmla="*/ 8328 h 10000"/>
                  <a:gd name="connsiteX107" fmla="*/ 9706 w 10000"/>
                  <a:gd name="connsiteY107" fmla="*/ 8035 h 10000"/>
                  <a:gd name="connsiteX108" fmla="*/ 9853 w 10000"/>
                  <a:gd name="connsiteY108" fmla="*/ 8006 h 10000"/>
                  <a:gd name="connsiteX109" fmla="*/ 9853 w 10000"/>
                  <a:gd name="connsiteY109" fmla="*/ 7713 h 10000"/>
                  <a:gd name="connsiteX110" fmla="*/ 10000 w 10000"/>
                  <a:gd name="connsiteY11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735 w 10000"/>
                  <a:gd name="connsiteY3" fmla="*/ 2229 h 10000"/>
                  <a:gd name="connsiteX4" fmla="*/ 882 w 10000"/>
                  <a:gd name="connsiteY4" fmla="*/ 1906 h 10000"/>
                  <a:gd name="connsiteX5" fmla="*/ 1029 w 10000"/>
                  <a:gd name="connsiteY5" fmla="*/ 1584 h 10000"/>
                  <a:gd name="connsiteX6" fmla="*/ 1176 w 10000"/>
                  <a:gd name="connsiteY6" fmla="*/ 1290 h 10000"/>
                  <a:gd name="connsiteX7" fmla="*/ 1324 w 10000"/>
                  <a:gd name="connsiteY7" fmla="*/ 1026 h 10000"/>
                  <a:gd name="connsiteX8" fmla="*/ 1471 w 10000"/>
                  <a:gd name="connsiteY8" fmla="*/ 792 h 10000"/>
                  <a:gd name="connsiteX9" fmla="*/ 1618 w 10000"/>
                  <a:gd name="connsiteY9" fmla="*/ 587 h 10000"/>
                  <a:gd name="connsiteX10" fmla="*/ 1765 w 10000"/>
                  <a:gd name="connsiteY10" fmla="*/ 411 h 10000"/>
                  <a:gd name="connsiteX11" fmla="*/ 1912 w 10000"/>
                  <a:gd name="connsiteY11" fmla="*/ 235 h 10000"/>
                  <a:gd name="connsiteX12" fmla="*/ 2059 w 10000"/>
                  <a:gd name="connsiteY12" fmla="*/ 147 h 10000"/>
                  <a:gd name="connsiteX13" fmla="*/ 2206 w 10000"/>
                  <a:gd name="connsiteY13" fmla="*/ 59 h 10000"/>
                  <a:gd name="connsiteX14" fmla="*/ 2500 w 10000"/>
                  <a:gd name="connsiteY14" fmla="*/ 0 h 10000"/>
                  <a:gd name="connsiteX15" fmla="*/ 2500 w 10000"/>
                  <a:gd name="connsiteY15" fmla="*/ 0 h 10000"/>
                  <a:gd name="connsiteX16" fmla="*/ 2647 w 10000"/>
                  <a:gd name="connsiteY16" fmla="*/ 0 h 10000"/>
                  <a:gd name="connsiteX17" fmla="*/ 2941 w 10000"/>
                  <a:gd name="connsiteY17" fmla="*/ 59 h 10000"/>
                  <a:gd name="connsiteX18" fmla="*/ 2941 w 10000"/>
                  <a:gd name="connsiteY18" fmla="*/ 147 h 10000"/>
                  <a:gd name="connsiteX19" fmla="*/ 3088 w 10000"/>
                  <a:gd name="connsiteY19" fmla="*/ 176 h 10000"/>
                  <a:gd name="connsiteX20" fmla="*/ 3088 w 10000"/>
                  <a:gd name="connsiteY20" fmla="*/ 264 h 10000"/>
                  <a:gd name="connsiteX21" fmla="*/ 3235 w 10000"/>
                  <a:gd name="connsiteY21" fmla="*/ 293 h 10000"/>
                  <a:gd name="connsiteX22" fmla="*/ 3235 w 10000"/>
                  <a:gd name="connsiteY22" fmla="*/ 411 h 10000"/>
                  <a:gd name="connsiteX23" fmla="*/ 3382 w 10000"/>
                  <a:gd name="connsiteY23" fmla="*/ 440 h 10000"/>
                  <a:gd name="connsiteX24" fmla="*/ 3382 w 10000"/>
                  <a:gd name="connsiteY24" fmla="*/ 616 h 10000"/>
                  <a:gd name="connsiteX25" fmla="*/ 3529 w 10000"/>
                  <a:gd name="connsiteY25" fmla="*/ 645 h 10000"/>
                  <a:gd name="connsiteX26" fmla="*/ 3529 w 10000"/>
                  <a:gd name="connsiteY26" fmla="*/ 821 h 10000"/>
                  <a:gd name="connsiteX27" fmla="*/ 3676 w 10000"/>
                  <a:gd name="connsiteY27" fmla="*/ 850 h 10000"/>
                  <a:gd name="connsiteX28" fmla="*/ 3676 w 10000"/>
                  <a:gd name="connsiteY28" fmla="*/ 1056 h 10000"/>
                  <a:gd name="connsiteX29" fmla="*/ 3824 w 10000"/>
                  <a:gd name="connsiteY29" fmla="*/ 1085 h 10000"/>
                  <a:gd name="connsiteX30" fmla="*/ 3824 w 10000"/>
                  <a:gd name="connsiteY30" fmla="*/ 1349 h 10000"/>
                  <a:gd name="connsiteX31" fmla="*/ 3971 w 10000"/>
                  <a:gd name="connsiteY31" fmla="*/ 1378 h 10000"/>
                  <a:gd name="connsiteX32" fmla="*/ 3971 w 10000"/>
                  <a:gd name="connsiteY32" fmla="*/ 1642 h 10000"/>
                  <a:gd name="connsiteX33" fmla="*/ 4118 w 10000"/>
                  <a:gd name="connsiteY33" fmla="*/ 1672 h 10000"/>
                  <a:gd name="connsiteX34" fmla="*/ 4118 w 10000"/>
                  <a:gd name="connsiteY34" fmla="*/ 1935 h 10000"/>
                  <a:gd name="connsiteX35" fmla="*/ 4265 w 10000"/>
                  <a:gd name="connsiteY35" fmla="*/ 1965 h 10000"/>
                  <a:gd name="connsiteX36" fmla="*/ 4265 w 10000"/>
                  <a:gd name="connsiteY36" fmla="*/ 2287 h 10000"/>
                  <a:gd name="connsiteX37" fmla="*/ 4412 w 10000"/>
                  <a:gd name="connsiteY37" fmla="*/ 2317 h 10000"/>
                  <a:gd name="connsiteX38" fmla="*/ 4412 w 10000"/>
                  <a:gd name="connsiteY38" fmla="*/ 2639 h 10000"/>
                  <a:gd name="connsiteX39" fmla="*/ 4559 w 10000"/>
                  <a:gd name="connsiteY39" fmla="*/ 2669 h 10000"/>
                  <a:gd name="connsiteX40" fmla="*/ 4559 w 10000"/>
                  <a:gd name="connsiteY40" fmla="*/ 3021 h 10000"/>
                  <a:gd name="connsiteX41" fmla="*/ 4706 w 10000"/>
                  <a:gd name="connsiteY41" fmla="*/ 3050 h 10000"/>
                  <a:gd name="connsiteX42" fmla="*/ 4706 w 10000"/>
                  <a:gd name="connsiteY42" fmla="*/ 3402 h 10000"/>
                  <a:gd name="connsiteX43" fmla="*/ 4853 w 10000"/>
                  <a:gd name="connsiteY43" fmla="*/ 3431 h 10000"/>
                  <a:gd name="connsiteX44" fmla="*/ 4853 w 10000"/>
                  <a:gd name="connsiteY44" fmla="*/ 3812 h 10000"/>
                  <a:gd name="connsiteX45" fmla="*/ 5000 w 10000"/>
                  <a:gd name="connsiteY45" fmla="*/ 3842 h 10000"/>
                  <a:gd name="connsiteX46" fmla="*/ 5000 w 10000"/>
                  <a:gd name="connsiteY46" fmla="*/ 4223 h 10000"/>
                  <a:gd name="connsiteX47" fmla="*/ 5147 w 10000"/>
                  <a:gd name="connsiteY47" fmla="*/ 4252 h 10000"/>
                  <a:gd name="connsiteX48" fmla="*/ 5147 w 10000"/>
                  <a:gd name="connsiteY48" fmla="*/ 4633 h 10000"/>
                  <a:gd name="connsiteX49" fmla="*/ 5294 w 10000"/>
                  <a:gd name="connsiteY49" fmla="*/ 4663 h 10000"/>
                  <a:gd name="connsiteX50" fmla="*/ 5294 w 10000"/>
                  <a:gd name="connsiteY50" fmla="*/ 5044 h 10000"/>
                  <a:gd name="connsiteX51" fmla="*/ 5441 w 10000"/>
                  <a:gd name="connsiteY51" fmla="*/ 5073 h 10000"/>
                  <a:gd name="connsiteX52" fmla="*/ 5441 w 10000"/>
                  <a:gd name="connsiteY52" fmla="*/ 5455 h 10000"/>
                  <a:gd name="connsiteX53" fmla="*/ 5588 w 10000"/>
                  <a:gd name="connsiteY53" fmla="*/ 5484 h 10000"/>
                  <a:gd name="connsiteX54" fmla="*/ 5588 w 10000"/>
                  <a:gd name="connsiteY54" fmla="*/ 5865 h 10000"/>
                  <a:gd name="connsiteX55" fmla="*/ 5735 w 10000"/>
                  <a:gd name="connsiteY55" fmla="*/ 5894 h 10000"/>
                  <a:gd name="connsiteX56" fmla="*/ 5735 w 10000"/>
                  <a:gd name="connsiteY56" fmla="*/ 6276 h 10000"/>
                  <a:gd name="connsiteX57" fmla="*/ 5882 w 10000"/>
                  <a:gd name="connsiteY57" fmla="*/ 6305 h 10000"/>
                  <a:gd name="connsiteX58" fmla="*/ 5882 w 10000"/>
                  <a:gd name="connsiteY58" fmla="*/ 6657 h 10000"/>
                  <a:gd name="connsiteX59" fmla="*/ 6029 w 10000"/>
                  <a:gd name="connsiteY59" fmla="*/ 6686 h 10000"/>
                  <a:gd name="connsiteX60" fmla="*/ 6029 w 10000"/>
                  <a:gd name="connsiteY60" fmla="*/ 7038 h 10000"/>
                  <a:gd name="connsiteX61" fmla="*/ 6176 w 10000"/>
                  <a:gd name="connsiteY61" fmla="*/ 7067 h 10000"/>
                  <a:gd name="connsiteX62" fmla="*/ 6176 w 10000"/>
                  <a:gd name="connsiteY62" fmla="*/ 7419 h 10000"/>
                  <a:gd name="connsiteX63" fmla="*/ 6324 w 10000"/>
                  <a:gd name="connsiteY63" fmla="*/ 7449 h 10000"/>
                  <a:gd name="connsiteX64" fmla="*/ 6324 w 10000"/>
                  <a:gd name="connsiteY64" fmla="*/ 7771 h 10000"/>
                  <a:gd name="connsiteX65" fmla="*/ 6471 w 10000"/>
                  <a:gd name="connsiteY65" fmla="*/ 7801 h 10000"/>
                  <a:gd name="connsiteX66" fmla="*/ 6471 w 10000"/>
                  <a:gd name="connsiteY66" fmla="*/ 8123 h 10000"/>
                  <a:gd name="connsiteX67" fmla="*/ 6618 w 10000"/>
                  <a:gd name="connsiteY67" fmla="*/ 8152 h 10000"/>
                  <a:gd name="connsiteX68" fmla="*/ 6618 w 10000"/>
                  <a:gd name="connsiteY68" fmla="*/ 8446 h 10000"/>
                  <a:gd name="connsiteX69" fmla="*/ 6765 w 10000"/>
                  <a:gd name="connsiteY69" fmla="*/ 8475 h 10000"/>
                  <a:gd name="connsiteX70" fmla="*/ 6765 w 10000"/>
                  <a:gd name="connsiteY70" fmla="*/ 8710 h 10000"/>
                  <a:gd name="connsiteX71" fmla="*/ 6912 w 10000"/>
                  <a:gd name="connsiteY71" fmla="*/ 8739 h 10000"/>
                  <a:gd name="connsiteX72" fmla="*/ 6912 w 10000"/>
                  <a:gd name="connsiteY72" fmla="*/ 8974 h 10000"/>
                  <a:gd name="connsiteX73" fmla="*/ 7059 w 10000"/>
                  <a:gd name="connsiteY73" fmla="*/ 9003 h 10000"/>
                  <a:gd name="connsiteX74" fmla="*/ 7059 w 10000"/>
                  <a:gd name="connsiteY74" fmla="*/ 9238 h 10000"/>
                  <a:gd name="connsiteX75" fmla="*/ 7206 w 10000"/>
                  <a:gd name="connsiteY75" fmla="*/ 9267 h 10000"/>
                  <a:gd name="connsiteX76" fmla="*/ 7206 w 10000"/>
                  <a:gd name="connsiteY76" fmla="*/ 9443 h 10000"/>
                  <a:gd name="connsiteX77" fmla="*/ 7353 w 10000"/>
                  <a:gd name="connsiteY77" fmla="*/ 9472 h 10000"/>
                  <a:gd name="connsiteX78" fmla="*/ 7353 w 10000"/>
                  <a:gd name="connsiteY78" fmla="*/ 9619 h 10000"/>
                  <a:gd name="connsiteX79" fmla="*/ 7500 w 10000"/>
                  <a:gd name="connsiteY79" fmla="*/ 9648 h 10000"/>
                  <a:gd name="connsiteX80" fmla="*/ 7500 w 10000"/>
                  <a:gd name="connsiteY80" fmla="*/ 9765 h 10000"/>
                  <a:gd name="connsiteX81" fmla="*/ 7647 w 10000"/>
                  <a:gd name="connsiteY81" fmla="*/ 9795 h 10000"/>
                  <a:gd name="connsiteX82" fmla="*/ 7647 w 10000"/>
                  <a:gd name="connsiteY82" fmla="*/ 9883 h 10000"/>
                  <a:gd name="connsiteX83" fmla="*/ 7794 w 10000"/>
                  <a:gd name="connsiteY83" fmla="*/ 9912 h 10000"/>
                  <a:gd name="connsiteX84" fmla="*/ 7794 w 10000"/>
                  <a:gd name="connsiteY84" fmla="*/ 9941 h 10000"/>
                  <a:gd name="connsiteX85" fmla="*/ 8088 w 10000"/>
                  <a:gd name="connsiteY85" fmla="*/ 10000 h 10000"/>
                  <a:gd name="connsiteX86" fmla="*/ 7941 w 10000"/>
                  <a:gd name="connsiteY86" fmla="*/ 10000 h 10000"/>
                  <a:gd name="connsiteX87" fmla="*/ 8088 w 10000"/>
                  <a:gd name="connsiteY87" fmla="*/ 10000 h 10000"/>
                  <a:gd name="connsiteX88" fmla="*/ 8235 w 10000"/>
                  <a:gd name="connsiteY88" fmla="*/ 10000 h 10000"/>
                  <a:gd name="connsiteX89" fmla="*/ 8529 w 10000"/>
                  <a:gd name="connsiteY89" fmla="*/ 9941 h 10000"/>
                  <a:gd name="connsiteX90" fmla="*/ 8529 w 10000"/>
                  <a:gd name="connsiteY90" fmla="*/ 9853 h 10000"/>
                  <a:gd name="connsiteX91" fmla="*/ 8676 w 10000"/>
                  <a:gd name="connsiteY91" fmla="*/ 9824 h 10000"/>
                  <a:gd name="connsiteX92" fmla="*/ 8676 w 10000"/>
                  <a:gd name="connsiteY92" fmla="*/ 9736 h 10000"/>
                  <a:gd name="connsiteX93" fmla="*/ 8824 w 10000"/>
                  <a:gd name="connsiteY93" fmla="*/ 9707 h 10000"/>
                  <a:gd name="connsiteX94" fmla="*/ 8824 w 10000"/>
                  <a:gd name="connsiteY94" fmla="*/ 9589 h 10000"/>
                  <a:gd name="connsiteX95" fmla="*/ 8971 w 10000"/>
                  <a:gd name="connsiteY95" fmla="*/ 9560 h 10000"/>
                  <a:gd name="connsiteX96" fmla="*/ 8971 w 10000"/>
                  <a:gd name="connsiteY96" fmla="*/ 9384 h 10000"/>
                  <a:gd name="connsiteX97" fmla="*/ 9118 w 10000"/>
                  <a:gd name="connsiteY97" fmla="*/ 9355 h 10000"/>
                  <a:gd name="connsiteX98" fmla="*/ 9118 w 10000"/>
                  <a:gd name="connsiteY98" fmla="*/ 9179 h 10000"/>
                  <a:gd name="connsiteX99" fmla="*/ 9265 w 10000"/>
                  <a:gd name="connsiteY99" fmla="*/ 9150 h 10000"/>
                  <a:gd name="connsiteX100" fmla="*/ 9265 w 10000"/>
                  <a:gd name="connsiteY100" fmla="*/ 8944 h 10000"/>
                  <a:gd name="connsiteX101" fmla="*/ 9412 w 10000"/>
                  <a:gd name="connsiteY101" fmla="*/ 8915 h 10000"/>
                  <a:gd name="connsiteX102" fmla="*/ 9412 w 10000"/>
                  <a:gd name="connsiteY102" fmla="*/ 8651 h 10000"/>
                  <a:gd name="connsiteX103" fmla="*/ 9559 w 10000"/>
                  <a:gd name="connsiteY103" fmla="*/ 8622 h 10000"/>
                  <a:gd name="connsiteX104" fmla="*/ 9559 w 10000"/>
                  <a:gd name="connsiteY104" fmla="*/ 8358 h 10000"/>
                  <a:gd name="connsiteX105" fmla="*/ 9706 w 10000"/>
                  <a:gd name="connsiteY105" fmla="*/ 8328 h 10000"/>
                  <a:gd name="connsiteX106" fmla="*/ 9706 w 10000"/>
                  <a:gd name="connsiteY106" fmla="*/ 8035 h 10000"/>
                  <a:gd name="connsiteX107" fmla="*/ 9853 w 10000"/>
                  <a:gd name="connsiteY107" fmla="*/ 8006 h 10000"/>
                  <a:gd name="connsiteX108" fmla="*/ 9853 w 10000"/>
                  <a:gd name="connsiteY108" fmla="*/ 7713 h 10000"/>
                  <a:gd name="connsiteX109" fmla="*/ 10000 w 10000"/>
                  <a:gd name="connsiteY10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735 w 10000"/>
                  <a:gd name="connsiteY2" fmla="*/ 2229 h 10000"/>
                  <a:gd name="connsiteX3" fmla="*/ 882 w 10000"/>
                  <a:gd name="connsiteY3" fmla="*/ 1906 h 10000"/>
                  <a:gd name="connsiteX4" fmla="*/ 1029 w 10000"/>
                  <a:gd name="connsiteY4" fmla="*/ 1584 h 10000"/>
                  <a:gd name="connsiteX5" fmla="*/ 1176 w 10000"/>
                  <a:gd name="connsiteY5" fmla="*/ 1290 h 10000"/>
                  <a:gd name="connsiteX6" fmla="*/ 1324 w 10000"/>
                  <a:gd name="connsiteY6" fmla="*/ 1026 h 10000"/>
                  <a:gd name="connsiteX7" fmla="*/ 1471 w 10000"/>
                  <a:gd name="connsiteY7" fmla="*/ 792 h 10000"/>
                  <a:gd name="connsiteX8" fmla="*/ 1618 w 10000"/>
                  <a:gd name="connsiteY8" fmla="*/ 587 h 10000"/>
                  <a:gd name="connsiteX9" fmla="*/ 1765 w 10000"/>
                  <a:gd name="connsiteY9" fmla="*/ 411 h 10000"/>
                  <a:gd name="connsiteX10" fmla="*/ 1912 w 10000"/>
                  <a:gd name="connsiteY10" fmla="*/ 235 h 10000"/>
                  <a:gd name="connsiteX11" fmla="*/ 2059 w 10000"/>
                  <a:gd name="connsiteY11" fmla="*/ 147 h 10000"/>
                  <a:gd name="connsiteX12" fmla="*/ 2206 w 10000"/>
                  <a:gd name="connsiteY12" fmla="*/ 59 h 10000"/>
                  <a:gd name="connsiteX13" fmla="*/ 2500 w 10000"/>
                  <a:gd name="connsiteY13" fmla="*/ 0 h 10000"/>
                  <a:gd name="connsiteX14" fmla="*/ 2500 w 10000"/>
                  <a:gd name="connsiteY14" fmla="*/ 0 h 10000"/>
                  <a:gd name="connsiteX15" fmla="*/ 2647 w 10000"/>
                  <a:gd name="connsiteY15" fmla="*/ 0 h 10000"/>
                  <a:gd name="connsiteX16" fmla="*/ 2941 w 10000"/>
                  <a:gd name="connsiteY16" fmla="*/ 59 h 10000"/>
                  <a:gd name="connsiteX17" fmla="*/ 2941 w 10000"/>
                  <a:gd name="connsiteY17" fmla="*/ 147 h 10000"/>
                  <a:gd name="connsiteX18" fmla="*/ 3088 w 10000"/>
                  <a:gd name="connsiteY18" fmla="*/ 176 h 10000"/>
                  <a:gd name="connsiteX19" fmla="*/ 3088 w 10000"/>
                  <a:gd name="connsiteY19" fmla="*/ 264 h 10000"/>
                  <a:gd name="connsiteX20" fmla="*/ 3235 w 10000"/>
                  <a:gd name="connsiteY20" fmla="*/ 293 h 10000"/>
                  <a:gd name="connsiteX21" fmla="*/ 3235 w 10000"/>
                  <a:gd name="connsiteY21" fmla="*/ 411 h 10000"/>
                  <a:gd name="connsiteX22" fmla="*/ 3382 w 10000"/>
                  <a:gd name="connsiteY22" fmla="*/ 440 h 10000"/>
                  <a:gd name="connsiteX23" fmla="*/ 3382 w 10000"/>
                  <a:gd name="connsiteY23" fmla="*/ 616 h 10000"/>
                  <a:gd name="connsiteX24" fmla="*/ 3529 w 10000"/>
                  <a:gd name="connsiteY24" fmla="*/ 645 h 10000"/>
                  <a:gd name="connsiteX25" fmla="*/ 3529 w 10000"/>
                  <a:gd name="connsiteY25" fmla="*/ 821 h 10000"/>
                  <a:gd name="connsiteX26" fmla="*/ 3676 w 10000"/>
                  <a:gd name="connsiteY26" fmla="*/ 850 h 10000"/>
                  <a:gd name="connsiteX27" fmla="*/ 3676 w 10000"/>
                  <a:gd name="connsiteY27" fmla="*/ 1056 h 10000"/>
                  <a:gd name="connsiteX28" fmla="*/ 3824 w 10000"/>
                  <a:gd name="connsiteY28" fmla="*/ 1085 h 10000"/>
                  <a:gd name="connsiteX29" fmla="*/ 3824 w 10000"/>
                  <a:gd name="connsiteY29" fmla="*/ 1349 h 10000"/>
                  <a:gd name="connsiteX30" fmla="*/ 3971 w 10000"/>
                  <a:gd name="connsiteY30" fmla="*/ 1378 h 10000"/>
                  <a:gd name="connsiteX31" fmla="*/ 3971 w 10000"/>
                  <a:gd name="connsiteY31" fmla="*/ 1642 h 10000"/>
                  <a:gd name="connsiteX32" fmla="*/ 4118 w 10000"/>
                  <a:gd name="connsiteY32" fmla="*/ 1672 h 10000"/>
                  <a:gd name="connsiteX33" fmla="*/ 4118 w 10000"/>
                  <a:gd name="connsiteY33" fmla="*/ 1935 h 10000"/>
                  <a:gd name="connsiteX34" fmla="*/ 4265 w 10000"/>
                  <a:gd name="connsiteY34" fmla="*/ 1965 h 10000"/>
                  <a:gd name="connsiteX35" fmla="*/ 4265 w 10000"/>
                  <a:gd name="connsiteY35" fmla="*/ 2287 h 10000"/>
                  <a:gd name="connsiteX36" fmla="*/ 4412 w 10000"/>
                  <a:gd name="connsiteY36" fmla="*/ 2317 h 10000"/>
                  <a:gd name="connsiteX37" fmla="*/ 4412 w 10000"/>
                  <a:gd name="connsiteY37" fmla="*/ 2639 h 10000"/>
                  <a:gd name="connsiteX38" fmla="*/ 4559 w 10000"/>
                  <a:gd name="connsiteY38" fmla="*/ 2669 h 10000"/>
                  <a:gd name="connsiteX39" fmla="*/ 4559 w 10000"/>
                  <a:gd name="connsiteY39" fmla="*/ 3021 h 10000"/>
                  <a:gd name="connsiteX40" fmla="*/ 4706 w 10000"/>
                  <a:gd name="connsiteY40" fmla="*/ 3050 h 10000"/>
                  <a:gd name="connsiteX41" fmla="*/ 4706 w 10000"/>
                  <a:gd name="connsiteY41" fmla="*/ 3402 h 10000"/>
                  <a:gd name="connsiteX42" fmla="*/ 4853 w 10000"/>
                  <a:gd name="connsiteY42" fmla="*/ 3431 h 10000"/>
                  <a:gd name="connsiteX43" fmla="*/ 4853 w 10000"/>
                  <a:gd name="connsiteY43" fmla="*/ 3812 h 10000"/>
                  <a:gd name="connsiteX44" fmla="*/ 5000 w 10000"/>
                  <a:gd name="connsiteY44" fmla="*/ 3842 h 10000"/>
                  <a:gd name="connsiteX45" fmla="*/ 5000 w 10000"/>
                  <a:gd name="connsiteY45" fmla="*/ 4223 h 10000"/>
                  <a:gd name="connsiteX46" fmla="*/ 5147 w 10000"/>
                  <a:gd name="connsiteY46" fmla="*/ 4252 h 10000"/>
                  <a:gd name="connsiteX47" fmla="*/ 5147 w 10000"/>
                  <a:gd name="connsiteY47" fmla="*/ 4633 h 10000"/>
                  <a:gd name="connsiteX48" fmla="*/ 5294 w 10000"/>
                  <a:gd name="connsiteY48" fmla="*/ 4663 h 10000"/>
                  <a:gd name="connsiteX49" fmla="*/ 5294 w 10000"/>
                  <a:gd name="connsiteY49" fmla="*/ 5044 h 10000"/>
                  <a:gd name="connsiteX50" fmla="*/ 5441 w 10000"/>
                  <a:gd name="connsiteY50" fmla="*/ 5073 h 10000"/>
                  <a:gd name="connsiteX51" fmla="*/ 5441 w 10000"/>
                  <a:gd name="connsiteY51" fmla="*/ 5455 h 10000"/>
                  <a:gd name="connsiteX52" fmla="*/ 5588 w 10000"/>
                  <a:gd name="connsiteY52" fmla="*/ 5484 h 10000"/>
                  <a:gd name="connsiteX53" fmla="*/ 5588 w 10000"/>
                  <a:gd name="connsiteY53" fmla="*/ 5865 h 10000"/>
                  <a:gd name="connsiteX54" fmla="*/ 5735 w 10000"/>
                  <a:gd name="connsiteY54" fmla="*/ 5894 h 10000"/>
                  <a:gd name="connsiteX55" fmla="*/ 5735 w 10000"/>
                  <a:gd name="connsiteY55" fmla="*/ 6276 h 10000"/>
                  <a:gd name="connsiteX56" fmla="*/ 5882 w 10000"/>
                  <a:gd name="connsiteY56" fmla="*/ 6305 h 10000"/>
                  <a:gd name="connsiteX57" fmla="*/ 5882 w 10000"/>
                  <a:gd name="connsiteY57" fmla="*/ 6657 h 10000"/>
                  <a:gd name="connsiteX58" fmla="*/ 6029 w 10000"/>
                  <a:gd name="connsiteY58" fmla="*/ 6686 h 10000"/>
                  <a:gd name="connsiteX59" fmla="*/ 6029 w 10000"/>
                  <a:gd name="connsiteY59" fmla="*/ 7038 h 10000"/>
                  <a:gd name="connsiteX60" fmla="*/ 6176 w 10000"/>
                  <a:gd name="connsiteY60" fmla="*/ 7067 h 10000"/>
                  <a:gd name="connsiteX61" fmla="*/ 6176 w 10000"/>
                  <a:gd name="connsiteY61" fmla="*/ 7419 h 10000"/>
                  <a:gd name="connsiteX62" fmla="*/ 6324 w 10000"/>
                  <a:gd name="connsiteY62" fmla="*/ 7449 h 10000"/>
                  <a:gd name="connsiteX63" fmla="*/ 6324 w 10000"/>
                  <a:gd name="connsiteY63" fmla="*/ 7771 h 10000"/>
                  <a:gd name="connsiteX64" fmla="*/ 6471 w 10000"/>
                  <a:gd name="connsiteY64" fmla="*/ 7801 h 10000"/>
                  <a:gd name="connsiteX65" fmla="*/ 6471 w 10000"/>
                  <a:gd name="connsiteY65" fmla="*/ 8123 h 10000"/>
                  <a:gd name="connsiteX66" fmla="*/ 6618 w 10000"/>
                  <a:gd name="connsiteY66" fmla="*/ 8152 h 10000"/>
                  <a:gd name="connsiteX67" fmla="*/ 6618 w 10000"/>
                  <a:gd name="connsiteY67" fmla="*/ 8446 h 10000"/>
                  <a:gd name="connsiteX68" fmla="*/ 6765 w 10000"/>
                  <a:gd name="connsiteY68" fmla="*/ 8475 h 10000"/>
                  <a:gd name="connsiteX69" fmla="*/ 6765 w 10000"/>
                  <a:gd name="connsiteY69" fmla="*/ 8710 h 10000"/>
                  <a:gd name="connsiteX70" fmla="*/ 6912 w 10000"/>
                  <a:gd name="connsiteY70" fmla="*/ 8739 h 10000"/>
                  <a:gd name="connsiteX71" fmla="*/ 6912 w 10000"/>
                  <a:gd name="connsiteY71" fmla="*/ 8974 h 10000"/>
                  <a:gd name="connsiteX72" fmla="*/ 7059 w 10000"/>
                  <a:gd name="connsiteY72" fmla="*/ 9003 h 10000"/>
                  <a:gd name="connsiteX73" fmla="*/ 7059 w 10000"/>
                  <a:gd name="connsiteY73" fmla="*/ 9238 h 10000"/>
                  <a:gd name="connsiteX74" fmla="*/ 7206 w 10000"/>
                  <a:gd name="connsiteY74" fmla="*/ 9267 h 10000"/>
                  <a:gd name="connsiteX75" fmla="*/ 7206 w 10000"/>
                  <a:gd name="connsiteY75" fmla="*/ 9443 h 10000"/>
                  <a:gd name="connsiteX76" fmla="*/ 7353 w 10000"/>
                  <a:gd name="connsiteY76" fmla="*/ 9472 h 10000"/>
                  <a:gd name="connsiteX77" fmla="*/ 7353 w 10000"/>
                  <a:gd name="connsiteY77" fmla="*/ 9619 h 10000"/>
                  <a:gd name="connsiteX78" fmla="*/ 7500 w 10000"/>
                  <a:gd name="connsiteY78" fmla="*/ 9648 h 10000"/>
                  <a:gd name="connsiteX79" fmla="*/ 7500 w 10000"/>
                  <a:gd name="connsiteY79" fmla="*/ 9765 h 10000"/>
                  <a:gd name="connsiteX80" fmla="*/ 7647 w 10000"/>
                  <a:gd name="connsiteY80" fmla="*/ 9795 h 10000"/>
                  <a:gd name="connsiteX81" fmla="*/ 7647 w 10000"/>
                  <a:gd name="connsiteY81" fmla="*/ 9883 h 10000"/>
                  <a:gd name="connsiteX82" fmla="*/ 7794 w 10000"/>
                  <a:gd name="connsiteY82" fmla="*/ 9912 h 10000"/>
                  <a:gd name="connsiteX83" fmla="*/ 7794 w 10000"/>
                  <a:gd name="connsiteY83" fmla="*/ 9941 h 10000"/>
                  <a:gd name="connsiteX84" fmla="*/ 8088 w 10000"/>
                  <a:gd name="connsiteY84" fmla="*/ 10000 h 10000"/>
                  <a:gd name="connsiteX85" fmla="*/ 7941 w 10000"/>
                  <a:gd name="connsiteY85" fmla="*/ 10000 h 10000"/>
                  <a:gd name="connsiteX86" fmla="*/ 8088 w 10000"/>
                  <a:gd name="connsiteY86" fmla="*/ 10000 h 10000"/>
                  <a:gd name="connsiteX87" fmla="*/ 8235 w 10000"/>
                  <a:gd name="connsiteY87" fmla="*/ 10000 h 10000"/>
                  <a:gd name="connsiteX88" fmla="*/ 8529 w 10000"/>
                  <a:gd name="connsiteY88" fmla="*/ 9941 h 10000"/>
                  <a:gd name="connsiteX89" fmla="*/ 8529 w 10000"/>
                  <a:gd name="connsiteY89" fmla="*/ 9853 h 10000"/>
                  <a:gd name="connsiteX90" fmla="*/ 8676 w 10000"/>
                  <a:gd name="connsiteY90" fmla="*/ 9824 h 10000"/>
                  <a:gd name="connsiteX91" fmla="*/ 8676 w 10000"/>
                  <a:gd name="connsiteY91" fmla="*/ 9736 h 10000"/>
                  <a:gd name="connsiteX92" fmla="*/ 8824 w 10000"/>
                  <a:gd name="connsiteY92" fmla="*/ 9707 h 10000"/>
                  <a:gd name="connsiteX93" fmla="*/ 8824 w 10000"/>
                  <a:gd name="connsiteY93" fmla="*/ 9589 h 10000"/>
                  <a:gd name="connsiteX94" fmla="*/ 8971 w 10000"/>
                  <a:gd name="connsiteY94" fmla="*/ 9560 h 10000"/>
                  <a:gd name="connsiteX95" fmla="*/ 8971 w 10000"/>
                  <a:gd name="connsiteY95" fmla="*/ 9384 h 10000"/>
                  <a:gd name="connsiteX96" fmla="*/ 9118 w 10000"/>
                  <a:gd name="connsiteY96" fmla="*/ 9355 h 10000"/>
                  <a:gd name="connsiteX97" fmla="*/ 9118 w 10000"/>
                  <a:gd name="connsiteY97" fmla="*/ 9179 h 10000"/>
                  <a:gd name="connsiteX98" fmla="*/ 9265 w 10000"/>
                  <a:gd name="connsiteY98" fmla="*/ 9150 h 10000"/>
                  <a:gd name="connsiteX99" fmla="*/ 9265 w 10000"/>
                  <a:gd name="connsiteY99" fmla="*/ 8944 h 10000"/>
                  <a:gd name="connsiteX100" fmla="*/ 9412 w 10000"/>
                  <a:gd name="connsiteY100" fmla="*/ 8915 h 10000"/>
                  <a:gd name="connsiteX101" fmla="*/ 9412 w 10000"/>
                  <a:gd name="connsiteY101" fmla="*/ 8651 h 10000"/>
                  <a:gd name="connsiteX102" fmla="*/ 9559 w 10000"/>
                  <a:gd name="connsiteY102" fmla="*/ 8622 h 10000"/>
                  <a:gd name="connsiteX103" fmla="*/ 9559 w 10000"/>
                  <a:gd name="connsiteY103" fmla="*/ 8358 h 10000"/>
                  <a:gd name="connsiteX104" fmla="*/ 9706 w 10000"/>
                  <a:gd name="connsiteY104" fmla="*/ 8328 h 10000"/>
                  <a:gd name="connsiteX105" fmla="*/ 9706 w 10000"/>
                  <a:gd name="connsiteY105" fmla="*/ 8035 h 10000"/>
                  <a:gd name="connsiteX106" fmla="*/ 9853 w 10000"/>
                  <a:gd name="connsiteY106" fmla="*/ 8006 h 10000"/>
                  <a:gd name="connsiteX107" fmla="*/ 9853 w 10000"/>
                  <a:gd name="connsiteY107" fmla="*/ 7713 h 10000"/>
                  <a:gd name="connsiteX108" fmla="*/ 10000 w 10000"/>
                  <a:gd name="connsiteY108" fmla="*/ 7683 h 10000"/>
                  <a:gd name="connsiteX0" fmla="*/ 0 w 10000"/>
                  <a:gd name="connsiteY0" fmla="*/ 4135 h 10000"/>
                  <a:gd name="connsiteX1" fmla="*/ 735 w 10000"/>
                  <a:gd name="connsiteY1" fmla="*/ 2229 h 10000"/>
                  <a:gd name="connsiteX2" fmla="*/ 882 w 10000"/>
                  <a:gd name="connsiteY2" fmla="*/ 1906 h 10000"/>
                  <a:gd name="connsiteX3" fmla="*/ 1029 w 10000"/>
                  <a:gd name="connsiteY3" fmla="*/ 1584 h 10000"/>
                  <a:gd name="connsiteX4" fmla="*/ 1176 w 10000"/>
                  <a:gd name="connsiteY4" fmla="*/ 1290 h 10000"/>
                  <a:gd name="connsiteX5" fmla="*/ 1324 w 10000"/>
                  <a:gd name="connsiteY5" fmla="*/ 1026 h 10000"/>
                  <a:gd name="connsiteX6" fmla="*/ 1471 w 10000"/>
                  <a:gd name="connsiteY6" fmla="*/ 792 h 10000"/>
                  <a:gd name="connsiteX7" fmla="*/ 1618 w 10000"/>
                  <a:gd name="connsiteY7" fmla="*/ 587 h 10000"/>
                  <a:gd name="connsiteX8" fmla="*/ 1765 w 10000"/>
                  <a:gd name="connsiteY8" fmla="*/ 411 h 10000"/>
                  <a:gd name="connsiteX9" fmla="*/ 1912 w 10000"/>
                  <a:gd name="connsiteY9" fmla="*/ 235 h 10000"/>
                  <a:gd name="connsiteX10" fmla="*/ 2059 w 10000"/>
                  <a:gd name="connsiteY10" fmla="*/ 147 h 10000"/>
                  <a:gd name="connsiteX11" fmla="*/ 2206 w 10000"/>
                  <a:gd name="connsiteY11" fmla="*/ 59 h 10000"/>
                  <a:gd name="connsiteX12" fmla="*/ 2500 w 10000"/>
                  <a:gd name="connsiteY12" fmla="*/ 0 h 10000"/>
                  <a:gd name="connsiteX13" fmla="*/ 2500 w 10000"/>
                  <a:gd name="connsiteY13" fmla="*/ 0 h 10000"/>
                  <a:gd name="connsiteX14" fmla="*/ 2647 w 10000"/>
                  <a:gd name="connsiteY14" fmla="*/ 0 h 10000"/>
                  <a:gd name="connsiteX15" fmla="*/ 2941 w 10000"/>
                  <a:gd name="connsiteY15" fmla="*/ 59 h 10000"/>
                  <a:gd name="connsiteX16" fmla="*/ 2941 w 10000"/>
                  <a:gd name="connsiteY16" fmla="*/ 147 h 10000"/>
                  <a:gd name="connsiteX17" fmla="*/ 3088 w 10000"/>
                  <a:gd name="connsiteY17" fmla="*/ 176 h 10000"/>
                  <a:gd name="connsiteX18" fmla="*/ 3088 w 10000"/>
                  <a:gd name="connsiteY18" fmla="*/ 264 h 10000"/>
                  <a:gd name="connsiteX19" fmla="*/ 3235 w 10000"/>
                  <a:gd name="connsiteY19" fmla="*/ 293 h 10000"/>
                  <a:gd name="connsiteX20" fmla="*/ 3235 w 10000"/>
                  <a:gd name="connsiteY20" fmla="*/ 411 h 10000"/>
                  <a:gd name="connsiteX21" fmla="*/ 3382 w 10000"/>
                  <a:gd name="connsiteY21" fmla="*/ 440 h 10000"/>
                  <a:gd name="connsiteX22" fmla="*/ 3382 w 10000"/>
                  <a:gd name="connsiteY22" fmla="*/ 616 h 10000"/>
                  <a:gd name="connsiteX23" fmla="*/ 3529 w 10000"/>
                  <a:gd name="connsiteY23" fmla="*/ 645 h 10000"/>
                  <a:gd name="connsiteX24" fmla="*/ 3529 w 10000"/>
                  <a:gd name="connsiteY24" fmla="*/ 821 h 10000"/>
                  <a:gd name="connsiteX25" fmla="*/ 3676 w 10000"/>
                  <a:gd name="connsiteY25" fmla="*/ 850 h 10000"/>
                  <a:gd name="connsiteX26" fmla="*/ 3676 w 10000"/>
                  <a:gd name="connsiteY26" fmla="*/ 1056 h 10000"/>
                  <a:gd name="connsiteX27" fmla="*/ 3824 w 10000"/>
                  <a:gd name="connsiteY27" fmla="*/ 1085 h 10000"/>
                  <a:gd name="connsiteX28" fmla="*/ 3824 w 10000"/>
                  <a:gd name="connsiteY28" fmla="*/ 1349 h 10000"/>
                  <a:gd name="connsiteX29" fmla="*/ 3971 w 10000"/>
                  <a:gd name="connsiteY29" fmla="*/ 1378 h 10000"/>
                  <a:gd name="connsiteX30" fmla="*/ 3971 w 10000"/>
                  <a:gd name="connsiteY30" fmla="*/ 1642 h 10000"/>
                  <a:gd name="connsiteX31" fmla="*/ 4118 w 10000"/>
                  <a:gd name="connsiteY31" fmla="*/ 1672 h 10000"/>
                  <a:gd name="connsiteX32" fmla="*/ 4118 w 10000"/>
                  <a:gd name="connsiteY32" fmla="*/ 1935 h 10000"/>
                  <a:gd name="connsiteX33" fmla="*/ 4265 w 10000"/>
                  <a:gd name="connsiteY33" fmla="*/ 1965 h 10000"/>
                  <a:gd name="connsiteX34" fmla="*/ 4265 w 10000"/>
                  <a:gd name="connsiteY34" fmla="*/ 2287 h 10000"/>
                  <a:gd name="connsiteX35" fmla="*/ 4412 w 10000"/>
                  <a:gd name="connsiteY35" fmla="*/ 2317 h 10000"/>
                  <a:gd name="connsiteX36" fmla="*/ 4412 w 10000"/>
                  <a:gd name="connsiteY36" fmla="*/ 2639 h 10000"/>
                  <a:gd name="connsiteX37" fmla="*/ 4559 w 10000"/>
                  <a:gd name="connsiteY37" fmla="*/ 2669 h 10000"/>
                  <a:gd name="connsiteX38" fmla="*/ 4559 w 10000"/>
                  <a:gd name="connsiteY38" fmla="*/ 3021 h 10000"/>
                  <a:gd name="connsiteX39" fmla="*/ 4706 w 10000"/>
                  <a:gd name="connsiteY39" fmla="*/ 3050 h 10000"/>
                  <a:gd name="connsiteX40" fmla="*/ 4706 w 10000"/>
                  <a:gd name="connsiteY40" fmla="*/ 3402 h 10000"/>
                  <a:gd name="connsiteX41" fmla="*/ 4853 w 10000"/>
                  <a:gd name="connsiteY41" fmla="*/ 3431 h 10000"/>
                  <a:gd name="connsiteX42" fmla="*/ 4853 w 10000"/>
                  <a:gd name="connsiteY42" fmla="*/ 3812 h 10000"/>
                  <a:gd name="connsiteX43" fmla="*/ 5000 w 10000"/>
                  <a:gd name="connsiteY43" fmla="*/ 3842 h 10000"/>
                  <a:gd name="connsiteX44" fmla="*/ 5000 w 10000"/>
                  <a:gd name="connsiteY44" fmla="*/ 4223 h 10000"/>
                  <a:gd name="connsiteX45" fmla="*/ 5147 w 10000"/>
                  <a:gd name="connsiteY45" fmla="*/ 4252 h 10000"/>
                  <a:gd name="connsiteX46" fmla="*/ 5147 w 10000"/>
                  <a:gd name="connsiteY46" fmla="*/ 4633 h 10000"/>
                  <a:gd name="connsiteX47" fmla="*/ 5294 w 10000"/>
                  <a:gd name="connsiteY47" fmla="*/ 4663 h 10000"/>
                  <a:gd name="connsiteX48" fmla="*/ 5294 w 10000"/>
                  <a:gd name="connsiteY48" fmla="*/ 5044 h 10000"/>
                  <a:gd name="connsiteX49" fmla="*/ 5441 w 10000"/>
                  <a:gd name="connsiteY49" fmla="*/ 5073 h 10000"/>
                  <a:gd name="connsiteX50" fmla="*/ 5441 w 10000"/>
                  <a:gd name="connsiteY50" fmla="*/ 5455 h 10000"/>
                  <a:gd name="connsiteX51" fmla="*/ 5588 w 10000"/>
                  <a:gd name="connsiteY51" fmla="*/ 5484 h 10000"/>
                  <a:gd name="connsiteX52" fmla="*/ 5588 w 10000"/>
                  <a:gd name="connsiteY52" fmla="*/ 5865 h 10000"/>
                  <a:gd name="connsiteX53" fmla="*/ 5735 w 10000"/>
                  <a:gd name="connsiteY53" fmla="*/ 5894 h 10000"/>
                  <a:gd name="connsiteX54" fmla="*/ 5735 w 10000"/>
                  <a:gd name="connsiteY54" fmla="*/ 6276 h 10000"/>
                  <a:gd name="connsiteX55" fmla="*/ 5882 w 10000"/>
                  <a:gd name="connsiteY55" fmla="*/ 6305 h 10000"/>
                  <a:gd name="connsiteX56" fmla="*/ 5882 w 10000"/>
                  <a:gd name="connsiteY56" fmla="*/ 6657 h 10000"/>
                  <a:gd name="connsiteX57" fmla="*/ 6029 w 10000"/>
                  <a:gd name="connsiteY57" fmla="*/ 6686 h 10000"/>
                  <a:gd name="connsiteX58" fmla="*/ 6029 w 10000"/>
                  <a:gd name="connsiteY58" fmla="*/ 7038 h 10000"/>
                  <a:gd name="connsiteX59" fmla="*/ 6176 w 10000"/>
                  <a:gd name="connsiteY59" fmla="*/ 7067 h 10000"/>
                  <a:gd name="connsiteX60" fmla="*/ 6176 w 10000"/>
                  <a:gd name="connsiteY60" fmla="*/ 7419 h 10000"/>
                  <a:gd name="connsiteX61" fmla="*/ 6324 w 10000"/>
                  <a:gd name="connsiteY61" fmla="*/ 7449 h 10000"/>
                  <a:gd name="connsiteX62" fmla="*/ 6324 w 10000"/>
                  <a:gd name="connsiteY62" fmla="*/ 7771 h 10000"/>
                  <a:gd name="connsiteX63" fmla="*/ 6471 w 10000"/>
                  <a:gd name="connsiteY63" fmla="*/ 7801 h 10000"/>
                  <a:gd name="connsiteX64" fmla="*/ 6471 w 10000"/>
                  <a:gd name="connsiteY64" fmla="*/ 8123 h 10000"/>
                  <a:gd name="connsiteX65" fmla="*/ 6618 w 10000"/>
                  <a:gd name="connsiteY65" fmla="*/ 8152 h 10000"/>
                  <a:gd name="connsiteX66" fmla="*/ 6618 w 10000"/>
                  <a:gd name="connsiteY66" fmla="*/ 8446 h 10000"/>
                  <a:gd name="connsiteX67" fmla="*/ 6765 w 10000"/>
                  <a:gd name="connsiteY67" fmla="*/ 8475 h 10000"/>
                  <a:gd name="connsiteX68" fmla="*/ 6765 w 10000"/>
                  <a:gd name="connsiteY68" fmla="*/ 8710 h 10000"/>
                  <a:gd name="connsiteX69" fmla="*/ 6912 w 10000"/>
                  <a:gd name="connsiteY69" fmla="*/ 8739 h 10000"/>
                  <a:gd name="connsiteX70" fmla="*/ 6912 w 10000"/>
                  <a:gd name="connsiteY70" fmla="*/ 8974 h 10000"/>
                  <a:gd name="connsiteX71" fmla="*/ 7059 w 10000"/>
                  <a:gd name="connsiteY71" fmla="*/ 9003 h 10000"/>
                  <a:gd name="connsiteX72" fmla="*/ 7059 w 10000"/>
                  <a:gd name="connsiteY72" fmla="*/ 9238 h 10000"/>
                  <a:gd name="connsiteX73" fmla="*/ 7206 w 10000"/>
                  <a:gd name="connsiteY73" fmla="*/ 9267 h 10000"/>
                  <a:gd name="connsiteX74" fmla="*/ 7206 w 10000"/>
                  <a:gd name="connsiteY74" fmla="*/ 9443 h 10000"/>
                  <a:gd name="connsiteX75" fmla="*/ 7353 w 10000"/>
                  <a:gd name="connsiteY75" fmla="*/ 9472 h 10000"/>
                  <a:gd name="connsiteX76" fmla="*/ 7353 w 10000"/>
                  <a:gd name="connsiteY76" fmla="*/ 9619 h 10000"/>
                  <a:gd name="connsiteX77" fmla="*/ 7500 w 10000"/>
                  <a:gd name="connsiteY77" fmla="*/ 9648 h 10000"/>
                  <a:gd name="connsiteX78" fmla="*/ 7500 w 10000"/>
                  <a:gd name="connsiteY78" fmla="*/ 9765 h 10000"/>
                  <a:gd name="connsiteX79" fmla="*/ 7647 w 10000"/>
                  <a:gd name="connsiteY79" fmla="*/ 9795 h 10000"/>
                  <a:gd name="connsiteX80" fmla="*/ 7647 w 10000"/>
                  <a:gd name="connsiteY80" fmla="*/ 9883 h 10000"/>
                  <a:gd name="connsiteX81" fmla="*/ 7794 w 10000"/>
                  <a:gd name="connsiteY81" fmla="*/ 9912 h 10000"/>
                  <a:gd name="connsiteX82" fmla="*/ 7794 w 10000"/>
                  <a:gd name="connsiteY82" fmla="*/ 9941 h 10000"/>
                  <a:gd name="connsiteX83" fmla="*/ 8088 w 10000"/>
                  <a:gd name="connsiteY83" fmla="*/ 10000 h 10000"/>
                  <a:gd name="connsiteX84" fmla="*/ 7941 w 10000"/>
                  <a:gd name="connsiteY84" fmla="*/ 10000 h 10000"/>
                  <a:gd name="connsiteX85" fmla="*/ 8088 w 10000"/>
                  <a:gd name="connsiteY85" fmla="*/ 10000 h 10000"/>
                  <a:gd name="connsiteX86" fmla="*/ 8235 w 10000"/>
                  <a:gd name="connsiteY86" fmla="*/ 10000 h 10000"/>
                  <a:gd name="connsiteX87" fmla="*/ 8529 w 10000"/>
                  <a:gd name="connsiteY87" fmla="*/ 9941 h 10000"/>
                  <a:gd name="connsiteX88" fmla="*/ 8529 w 10000"/>
                  <a:gd name="connsiteY88" fmla="*/ 9853 h 10000"/>
                  <a:gd name="connsiteX89" fmla="*/ 8676 w 10000"/>
                  <a:gd name="connsiteY89" fmla="*/ 9824 h 10000"/>
                  <a:gd name="connsiteX90" fmla="*/ 8676 w 10000"/>
                  <a:gd name="connsiteY90" fmla="*/ 9736 h 10000"/>
                  <a:gd name="connsiteX91" fmla="*/ 8824 w 10000"/>
                  <a:gd name="connsiteY91" fmla="*/ 9707 h 10000"/>
                  <a:gd name="connsiteX92" fmla="*/ 8824 w 10000"/>
                  <a:gd name="connsiteY92" fmla="*/ 9589 h 10000"/>
                  <a:gd name="connsiteX93" fmla="*/ 8971 w 10000"/>
                  <a:gd name="connsiteY93" fmla="*/ 9560 h 10000"/>
                  <a:gd name="connsiteX94" fmla="*/ 8971 w 10000"/>
                  <a:gd name="connsiteY94" fmla="*/ 9384 h 10000"/>
                  <a:gd name="connsiteX95" fmla="*/ 9118 w 10000"/>
                  <a:gd name="connsiteY95" fmla="*/ 9355 h 10000"/>
                  <a:gd name="connsiteX96" fmla="*/ 9118 w 10000"/>
                  <a:gd name="connsiteY96" fmla="*/ 9179 h 10000"/>
                  <a:gd name="connsiteX97" fmla="*/ 9265 w 10000"/>
                  <a:gd name="connsiteY97" fmla="*/ 9150 h 10000"/>
                  <a:gd name="connsiteX98" fmla="*/ 9265 w 10000"/>
                  <a:gd name="connsiteY98" fmla="*/ 8944 h 10000"/>
                  <a:gd name="connsiteX99" fmla="*/ 9412 w 10000"/>
                  <a:gd name="connsiteY99" fmla="*/ 8915 h 10000"/>
                  <a:gd name="connsiteX100" fmla="*/ 9412 w 10000"/>
                  <a:gd name="connsiteY100" fmla="*/ 8651 h 10000"/>
                  <a:gd name="connsiteX101" fmla="*/ 9559 w 10000"/>
                  <a:gd name="connsiteY101" fmla="*/ 8622 h 10000"/>
                  <a:gd name="connsiteX102" fmla="*/ 9559 w 10000"/>
                  <a:gd name="connsiteY102" fmla="*/ 8358 h 10000"/>
                  <a:gd name="connsiteX103" fmla="*/ 9706 w 10000"/>
                  <a:gd name="connsiteY103" fmla="*/ 8328 h 10000"/>
                  <a:gd name="connsiteX104" fmla="*/ 9706 w 10000"/>
                  <a:gd name="connsiteY104" fmla="*/ 8035 h 10000"/>
                  <a:gd name="connsiteX105" fmla="*/ 9853 w 10000"/>
                  <a:gd name="connsiteY105" fmla="*/ 8006 h 10000"/>
                  <a:gd name="connsiteX106" fmla="*/ 9853 w 10000"/>
                  <a:gd name="connsiteY106" fmla="*/ 7713 h 10000"/>
                  <a:gd name="connsiteX107" fmla="*/ 10000 w 10000"/>
                  <a:gd name="connsiteY107" fmla="*/ 7683 h 10000"/>
                  <a:gd name="connsiteX0" fmla="*/ 0 w 9265"/>
                  <a:gd name="connsiteY0" fmla="*/ 2229 h 10000"/>
                  <a:gd name="connsiteX1" fmla="*/ 147 w 9265"/>
                  <a:gd name="connsiteY1" fmla="*/ 1906 h 10000"/>
                  <a:gd name="connsiteX2" fmla="*/ 294 w 9265"/>
                  <a:gd name="connsiteY2" fmla="*/ 1584 h 10000"/>
                  <a:gd name="connsiteX3" fmla="*/ 441 w 9265"/>
                  <a:gd name="connsiteY3" fmla="*/ 1290 h 10000"/>
                  <a:gd name="connsiteX4" fmla="*/ 589 w 9265"/>
                  <a:gd name="connsiteY4" fmla="*/ 1026 h 10000"/>
                  <a:gd name="connsiteX5" fmla="*/ 736 w 9265"/>
                  <a:gd name="connsiteY5" fmla="*/ 792 h 10000"/>
                  <a:gd name="connsiteX6" fmla="*/ 883 w 9265"/>
                  <a:gd name="connsiteY6" fmla="*/ 587 h 10000"/>
                  <a:gd name="connsiteX7" fmla="*/ 1030 w 9265"/>
                  <a:gd name="connsiteY7" fmla="*/ 411 h 10000"/>
                  <a:gd name="connsiteX8" fmla="*/ 1177 w 9265"/>
                  <a:gd name="connsiteY8" fmla="*/ 235 h 10000"/>
                  <a:gd name="connsiteX9" fmla="*/ 1324 w 9265"/>
                  <a:gd name="connsiteY9" fmla="*/ 147 h 10000"/>
                  <a:gd name="connsiteX10" fmla="*/ 1471 w 9265"/>
                  <a:gd name="connsiteY10" fmla="*/ 59 h 10000"/>
                  <a:gd name="connsiteX11" fmla="*/ 1765 w 9265"/>
                  <a:gd name="connsiteY11" fmla="*/ 0 h 10000"/>
                  <a:gd name="connsiteX12" fmla="*/ 1765 w 9265"/>
                  <a:gd name="connsiteY12" fmla="*/ 0 h 10000"/>
                  <a:gd name="connsiteX13" fmla="*/ 1912 w 9265"/>
                  <a:gd name="connsiteY13" fmla="*/ 0 h 10000"/>
                  <a:gd name="connsiteX14" fmla="*/ 2206 w 9265"/>
                  <a:gd name="connsiteY14" fmla="*/ 59 h 10000"/>
                  <a:gd name="connsiteX15" fmla="*/ 2206 w 9265"/>
                  <a:gd name="connsiteY15" fmla="*/ 147 h 10000"/>
                  <a:gd name="connsiteX16" fmla="*/ 2353 w 9265"/>
                  <a:gd name="connsiteY16" fmla="*/ 176 h 10000"/>
                  <a:gd name="connsiteX17" fmla="*/ 2353 w 9265"/>
                  <a:gd name="connsiteY17" fmla="*/ 264 h 10000"/>
                  <a:gd name="connsiteX18" fmla="*/ 2500 w 9265"/>
                  <a:gd name="connsiteY18" fmla="*/ 293 h 10000"/>
                  <a:gd name="connsiteX19" fmla="*/ 2500 w 9265"/>
                  <a:gd name="connsiteY19" fmla="*/ 411 h 10000"/>
                  <a:gd name="connsiteX20" fmla="*/ 2647 w 9265"/>
                  <a:gd name="connsiteY20" fmla="*/ 440 h 10000"/>
                  <a:gd name="connsiteX21" fmla="*/ 2647 w 9265"/>
                  <a:gd name="connsiteY21" fmla="*/ 616 h 10000"/>
                  <a:gd name="connsiteX22" fmla="*/ 2794 w 9265"/>
                  <a:gd name="connsiteY22" fmla="*/ 645 h 10000"/>
                  <a:gd name="connsiteX23" fmla="*/ 2794 w 9265"/>
                  <a:gd name="connsiteY23" fmla="*/ 821 h 10000"/>
                  <a:gd name="connsiteX24" fmla="*/ 2941 w 9265"/>
                  <a:gd name="connsiteY24" fmla="*/ 850 h 10000"/>
                  <a:gd name="connsiteX25" fmla="*/ 2941 w 9265"/>
                  <a:gd name="connsiteY25" fmla="*/ 1056 h 10000"/>
                  <a:gd name="connsiteX26" fmla="*/ 3089 w 9265"/>
                  <a:gd name="connsiteY26" fmla="*/ 1085 h 10000"/>
                  <a:gd name="connsiteX27" fmla="*/ 3089 w 9265"/>
                  <a:gd name="connsiteY27" fmla="*/ 1349 h 10000"/>
                  <a:gd name="connsiteX28" fmla="*/ 3236 w 9265"/>
                  <a:gd name="connsiteY28" fmla="*/ 1378 h 10000"/>
                  <a:gd name="connsiteX29" fmla="*/ 3236 w 9265"/>
                  <a:gd name="connsiteY29" fmla="*/ 1642 h 10000"/>
                  <a:gd name="connsiteX30" fmla="*/ 3383 w 9265"/>
                  <a:gd name="connsiteY30" fmla="*/ 1672 h 10000"/>
                  <a:gd name="connsiteX31" fmla="*/ 3383 w 9265"/>
                  <a:gd name="connsiteY31" fmla="*/ 1935 h 10000"/>
                  <a:gd name="connsiteX32" fmla="*/ 3530 w 9265"/>
                  <a:gd name="connsiteY32" fmla="*/ 1965 h 10000"/>
                  <a:gd name="connsiteX33" fmla="*/ 3530 w 9265"/>
                  <a:gd name="connsiteY33" fmla="*/ 2287 h 10000"/>
                  <a:gd name="connsiteX34" fmla="*/ 3677 w 9265"/>
                  <a:gd name="connsiteY34" fmla="*/ 2317 h 10000"/>
                  <a:gd name="connsiteX35" fmla="*/ 3677 w 9265"/>
                  <a:gd name="connsiteY35" fmla="*/ 2639 h 10000"/>
                  <a:gd name="connsiteX36" fmla="*/ 3824 w 9265"/>
                  <a:gd name="connsiteY36" fmla="*/ 2669 h 10000"/>
                  <a:gd name="connsiteX37" fmla="*/ 3824 w 9265"/>
                  <a:gd name="connsiteY37" fmla="*/ 3021 h 10000"/>
                  <a:gd name="connsiteX38" fmla="*/ 3971 w 9265"/>
                  <a:gd name="connsiteY38" fmla="*/ 3050 h 10000"/>
                  <a:gd name="connsiteX39" fmla="*/ 3971 w 9265"/>
                  <a:gd name="connsiteY39" fmla="*/ 3402 h 10000"/>
                  <a:gd name="connsiteX40" fmla="*/ 4118 w 9265"/>
                  <a:gd name="connsiteY40" fmla="*/ 3431 h 10000"/>
                  <a:gd name="connsiteX41" fmla="*/ 4118 w 9265"/>
                  <a:gd name="connsiteY41" fmla="*/ 3812 h 10000"/>
                  <a:gd name="connsiteX42" fmla="*/ 4265 w 9265"/>
                  <a:gd name="connsiteY42" fmla="*/ 3842 h 10000"/>
                  <a:gd name="connsiteX43" fmla="*/ 4265 w 9265"/>
                  <a:gd name="connsiteY43" fmla="*/ 4223 h 10000"/>
                  <a:gd name="connsiteX44" fmla="*/ 4412 w 9265"/>
                  <a:gd name="connsiteY44" fmla="*/ 4252 h 10000"/>
                  <a:gd name="connsiteX45" fmla="*/ 4412 w 9265"/>
                  <a:gd name="connsiteY45" fmla="*/ 4633 h 10000"/>
                  <a:gd name="connsiteX46" fmla="*/ 4559 w 9265"/>
                  <a:gd name="connsiteY46" fmla="*/ 4663 h 10000"/>
                  <a:gd name="connsiteX47" fmla="*/ 4559 w 9265"/>
                  <a:gd name="connsiteY47" fmla="*/ 5044 h 10000"/>
                  <a:gd name="connsiteX48" fmla="*/ 4706 w 9265"/>
                  <a:gd name="connsiteY48" fmla="*/ 5073 h 10000"/>
                  <a:gd name="connsiteX49" fmla="*/ 4706 w 9265"/>
                  <a:gd name="connsiteY49" fmla="*/ 5455 h 10000"/>
                  <a:gd name="connsiteX50" fmla="*/ 4853 w 9265"/>
                  <a:gd name="connsiteY50" fmla="*/ 5484 h 10000"/>
                  <a:gd name="connsiteX51" fmla="*/ 4853 w 9265"/>
                  <a:gd name="connsiteY51" fmla="*/ 5865 h 10000"/>
                  <a:gd name="connsiteX52" fmla="*/ 5000 w 9265"/>
                  <a:gd name="connsiteY52" fmla="*/ 5894 h 10000"/>
                  <a:gd name="connsiteX53" fmla="*/ 5000 w 9265"/>
                  <a:gd name="connsiteY53" fmla="*/ 6276 h 10000"/>
                  <a:gd name="connsiteX54" fmla="*/ 5147 w 9265"/>
                  <a:gd name="connsiteY54" fmla="*/ 6305 h 10000"/>
                  <a:gd name="connsiteX55" fmla="*/ 5147 w 9265"/>
                  <a:gd name="connsiteY55" fmla="*/ 6657 h 10000"/>
                  <a:gd name="connsiteX56" fmla="*/ 5294 w 9265"/>
                  <a:gd name="connsiteY56" fmla="*/ 6686 h 10000"/>
                  <a:gd name="connsiteX57" fmla="*/ 5294 w 9265"/>
                  <a:gd name="connsiteY57" fmla="*/ 7038 h 10000"/>
                  <a:gd name="connsiteX58" fmla="*/ 5441 w 9265"/>
                  <a:gd name="connsiteY58" fmla="*/ 7067 h 10000"/>
                  <a:gd name="connsiteX59" fmla="*/ 5441 w 9265"/>
                  <a:gd name="connsiteY59" fmla="*/ 7419 h 10000"/>
                  <a:gd name="connsiteX60" fmla="*/ 5589 w 9265"/>
                  <a:gd name="connsiteY60" fmla="*/ 7449 h 10000"/>
                  <a:gd name="connsiteX61" fmla="*/ 5589 w 9265"/>
                  <a:gd name="connsiteY61" fmla="*/ 7771 h 10000"/>
                  <a:gd name="connsiteX62" fmla="*/ 5736 w 9265"/>
                  <a:gd name="connsiteY62" fmla="*/ 7801 h 10000"/>
                  <a:gd name="connsiteX63" fmla="*/ 5736 w 9265"/>
                  <a:gd name="connsiteY63" fmla="*/ 8123 h 10000"/>
                  <a:gd name="connsiteX64" fmla="*/ 5883 w 9265"/>
                  <a:gd name="connsiteY64" fmla="*/ 8152 h 10000"/>
                  <a:gd name="connsiteX65" fmla="*/ 5883 w 9265"/>
                  <a:gd name="connsiteY65" fmla="*/ 8446 h 10000"/>
                  <a:gd name="connsiteX66" fmla="*/ 6030 w 9265"/>
                  <a:gd name="connsiteY66" fmla="*/ 8475 h 10000"/>
                  <a:gd name="connsiteX67" fmla="*/ 6030 w 9265"/>
                  <a:gd name="connsiteY67" fmla="*/ 8710 h 10000"/>
                  <a:gd name="connsiteX68" fmla="*/ 6177 w 9265"/>
                  <a:gd name="connsiteY68" fmla="*/ 8739 h 10000"/>
                  <a:gd name="connsiteX69" fmla="*/ 6177 w 9265"/>
                  <a:gd name="connsiteY69" fmla="*/ 8974 h 10000"/>
                  <a:gd name="connsiteX70" fmla="*/ 6324 w 9265"/>
                  <a:gd name="connsiteY70" fmla="*/ 9003 h 10000"/>
                  <a:gd name="connsiteX71" fmla="*/ 6324 w 9265"/>
                  <a:gd name="connsiteY71" fmla="*/ 9238 h 10000"/>
                  <a:gd name="connsiteX72" fmla="*/ 6471 w 9265"/>
                  <a:gd name="connsiteY72" fmla="*/ 9267 h 10000"/>
                  <a:gd name="connsiteX73" fmla="*/ 6471 w 9265"/>
                  <a:gd name="connsiteY73" fmla="*/ 9443 h 10000"/>
                  <a:gd name="connsiteX74" fmla="*/ 6618 w 9265"/>
                  <a:gd name="connsiteY74" fmla="*/ 9472 h 10000"/>
                  <a:gd name="connsiteX75" fmla="*/ 6618 w 9265"/>
                  <a:gd name="connsiteY75" fmla="*/ 9619 h 10000"/>
                  <a:gd name="connsiteX76" fmla="*/ 6765 w 9265"/>
                  <a:gd name="connsiteY76" fmla="*/ 9648 h 10000"/>
                  <a:gd name="connsiteX77" fmla="*/ 6765 w 9265"/>
                  <a:gd name="connsiteY77" fmla="*/ 9765 h 10000"/>
                  <a:gd name="connsiteX78" fmla="*/ 6912 w 9265"/>
                  <a:gd name="connsiteY78" fmla="*/ 9795 h 10000"/>
                  <a:gd name="connsiteX79" fmla="*/ 6912 w 9265"/>
                  <a:gd name="connsiteY79" fmla="*/ 9883 h 10000"/>
                  <a:gd name="connsiteX80" fmla="*/ 7059 w 9265"/>
                  <a:gd name="connsiteY80" fmla="*/ 9912 h 10000"/>
                  <a:gd name="connsiteX81" fmla="*/ 7059 w 9265"/>
                  <a:gd name="connsiteY81" fmla="*/ 9941 h 10000"/>
                  <a:gd name="connsiteX82" fmla="*/ 7353 w 9265"/>
                  <a:gd name="connsiteY82" fmla="*/ 10000 h 10000"/>
                  <a:gd name="connsiteX83" fmla="*/ 7206 w 9265"/>
                  <a:gd name="connsiteY83" fmla="*/ 10000 h 10000"/>
                  <a:gd name="connsiteX84" fmla="*/ 7353 w 9265"/>
                  <a:gd name="connsiteY84" fmla="*/ 10000 h 10000"/>
                  <a:gd name="connsiteX85" fmla="*/ 7500 w 9265"/>
                  <a:gd name="connsiteY85" fmla="*/ 10000 h 10000"/>
                  <a:gd name="connsiteX86" fmla="*/ 7794 w 9265"/>
                  <a:gd name="connsiteY86" fmla="*/ 9941 h 10000"/>
                  <a:gd name="connsiteX87" fmla="*/ 7794 w 9265"/>
                  <a:gd name="connsiteY87" fmla="*/ 9853 h 10000"/>
                  <a:gd name="connsiteX88" fmla="*/ 7941 w 9265"/>
                  <a:gd name="connsiteY88" fmla="*/ 9824 h 10000"/>
                  <a:gd name="connsiteX89" fmla="*/ 7941 w 9265"/>
                  <a:gd name="connsiteY89" fmla="*/ 9736 h 10000"/>
                  <a:gd name="connsiteX90" fmla="*/ 8089 w 9265"/>
                  <a:gd name="connsiteY90" fmla="*/ 9707 h 10000"/>
                  <a:gd name="connsiteX91" fmla="*/ 8089 w 9265"/>
                  <a:gd name="connsiteY91" fmla="*/ 9589 h 10000"/>
                  <a:gd name="connsiteX92" fmla="*/ 8236 w 9265"/>
                  <a:gd name="connsiteY92" fmla="*/ 9560 h 10000"/>
                  <a:gd name="connsiteX93" fmla="*/ 8236 w 9265"/>
                  <a:gd name="connsiteY93" fmla="*/ 9384 h 10000"/>
                  <a:gd name="connsiteX94" fmla="*/ 8383 w 9265"/>
                  <a:gd name="connsiteY94" fmla="*/ 9355 h 10000"/>
                  <a:gd name="connsiteX95" fmla="*/ 8383 w 9265"/>
                  <a:gd name="connsiteY95" fmla="*/ 9179 h 10000"/>
                  <a:gd name="connsiteX96" fmla="*/ 8530 w 9265"/>
                  <a:gd name="connsiteY96" fmla="*/ 9150 h 10000"/>
                  <a:gd name="connsiteX97" fmla="*/ 8530 w 9265"/>
                  <a:gd name="connsiteY97" fmla="*/ 8944 h 10000"/>
                  <a:gd name="connsiteX98" fmla="*/ 8677 w 9265"/>
                  <a:gd name="connsiteY98" fmla="*/ 8915 h 10000"/>
                  <a:gd name="connsiteX99" fmla="*/ 8677 w 9265"/>
                  <a:gd name="connsiteY99" fmla="*/ 8651 h 10000"/>
                  <a:gd name="connsiteX100" fmla="*/ 8824 w 9265"/>
                  <a:gd name="connsiteY100" fmla="*/ 8622 h 10000"/>
                  <a:gd name="connsiteX101" fmla="*/ 8824 w 9265"/>
                  <a:gd name="connsiteY101" fmla="*/ 8358 h 10000"/>
                  <a:gd name="connsiteX102" fmla="*/ 8971 w 9265"/>
                  <a:gd name="connsiteY102" fmla="*/ 8328 h 10000"/>
                  <a:gd name="connsiteX103" fmla="*/ 8971 w 9265"/>
                  <a:gd name="connsiteY103" fmla="*/ 8035 h 10000"/>
                  <a:gd name="connsiteX104" fmla="*/ 9118 w 9265"/>
                  <a:gd name="connsiteY104" fmla="*/ 8006 h 10000"/>
                  <a:gd name="connsiteX105" fmla="*/ 9118 w 9265"/>
                  <a:gd name="connsiteY105" fmla="*/ 7713 h 10000"/>
                  <a:gd name="connsiteX106" fmla="*/ 9265 w 9265"/>
                  <a:gd name="connsiteY106" fmla="*/ 7683 h 10000"/>
                  <a:gd name="connsiteX0" fmla="*/ 0 w 9841"/>
                  <a:gd name="connsiteY0" fmla="*/ 1906 h 10000"/>
                  <a:gd name="connsiteX1" fmla="*/ 158 w 9841"/>
                  <a:gd name="connsiteY1" fmla="*/ 1584 h 10000"/>
                  <a:gd name="connsiteX2" fmla="*/ 317 w 9841"/>
                  <a:gd name="connsiteY2" fmla="*/ 1290 h 10000"/>
                  <a:gd name="connsiteX3" fmla="*/ 477 w 9841"/>
                  <a:gd name="connsiteY3" fmla="*/ 1026 h 10000"/>
                  <a:gd name="connsiteX4" fmla="*/ 635 w 9841"/>
                  <a:gd name="connsiteY4" fmla="*/ 792 h 10000"/>
                  <a:gd name="connsiteX5" fmla="*/ 794 w 9841"/>
                  <a:gd name="connsiteY5" fmla="*/ 587 h 10000"/>
                  <a:gd name="connsiteX6" fmla="*/ 953 w 9841"/>
                  <a:gd name="connsiteY6" fmla="*/ 411 h 10000"/>
                  <a:gd name="connsiteX7" fmla="*/ 1111 w 9841"/>
                  <a:gd name="connsiteY7" fmla="*/ 235 h 10000"/>
                  <a:gd name="connsiteX8" fmla="*/ 1270 w 9841"/>
                  <a:gd name="connsiteY8" fmla="*/ 147 h 10000"/>
                  <a:gd name="connsiteX9" fmla="*/ 1429 w 9841"/>
                  <a:gd name="connsiteY9" fmla="*/ 59 h 10000"/>
                  <a:gd name="connsiteX10" fmla="*/ 1746 w 9841"/>
                  <a:gd name="connsiteY10" fmla="*/ 0 h 10000"/>
                  <a:gd name="connsiteX11" fmla="*/ 1746 w 9841"/>
                  <a:gd name="connsiteY11" fmla="*/ 0 h 10000"/>
                  <a:gd name="connsiteX12" fmla="*/ 1905 w 9841"/>
                  <a:gd name="connsiteY12" fmla="*/ 0 h 10000"/>
                  <a:gd name="connsiteX13" fmla="*/ 2222 w 9841"/>
                  <a:gd name="connsiteY13" fmla="*/ 59 h 10000"/>
                  <a:gd name="connsiteX14" fmla="*/ 2222 w 9841"/>
                  <a:gd name="connsiteY14" fmla="*/ 147 h 10000"/>
                  <a:gd name="connsiteX15" fmla="*/ 2381 w 9841"/>
                  <a:gd name="connsiteY15" fmla="*/ 176 h 10000"/>
                  <a:gd name="connsiteX16" fmla="*/ 2381 w 9841"/>
                  <a:gd name="connsiteY16" fmla="*/ 264 h 10000"/>
                  <a:gd name="connsiteX17" fmla="*/ 2539 w 9841"/>
                  <a:gd name="connsiteY17" fmla="*/ 293 h 10000"/>
                  <a:gd name="connsiteX18" fmla="*/ 2539 w 9841"/>
                  <a:gd name="connsiteY18" fmla="*/ 411 h 10000"/>
                  <a:gd name="connsiteX19" fmla="*/ 2698 w 9841"/>
                  <a:gd name="connsiteY19" fmla="*/ 440 h 10000"/>
                  <a:gd name="connsiteX20" fmla="*/ 2698 w 9841"/>
                  <a:gd name="connsiteY20" fmla="*/ 616 h 10000"/>
                  <a:gd name="connsiteX21" fmla="*/ 2857 w 9841"/>
                  <a:gd name="connsiteY21" fmla="*/ 645 h 10000"/>
                  <a:gd name="connsiteX22" fmla="*/ 2857 w 9841"/>
                  <a:gd name="connsiteY22" fmla="*/ 821 h 10000"/>
                  <a:gd name="connsiteX23" fmla="*/ 3015 w 9841"/>
                  <a:gd name="connsiteY23" fmla="*/ 850 h 10000"/>
                  <a:gd name="connsiteX24" fmla="*/ 3015 w 9841"/>
                  <a:gd name="connsiteY24" fmla="*/ 1056 h 10000"/>
                  <a:gd name="connsiteX25" fmla="*/ 3175 w 9841"/>
                  <a:gd name="connsiteY25" fmla="*/ 1085 h 10000"/>
                  <a:gd name="connsiteX26" fmla="*/ 3175 w 9841"/>
                  <a:gd name="connsiteY26" fmla="*/ 1349 h 10000"/>
                  <a:gd name="connsiteX27" fmla="*/ 3334 w 9841"/>
                  <a:gd name="connsiteY27" fmla="*/ 1378 h 10000"/>
                  <a:gd name="connsiteX28" fmla="*/ 3334 w 9841"/>
                  <a:gd name="connsiteY28" fmla="*/ 1642 h 10000"/>
                  <a:gd name="connsiteX29" fmla="*/ 3492 w 9841"/>
                  <a:gd name="connsiteY29" fmla="*/ 1672 h 10000"/>
                  <a:gd name="connsiteX30" fmla="*/ 3492 w 9841"/>
                  <a:gd name="connsiteY30" fmla="*/ 1935 h 10000"/>
                  <a:gd name="connsiteX31" fmla="*/ 3651 w 9841"/>
                  <a:gd name="connsiteY31" fmla="*/ 1965 h 10000"/>
                  <a:gd name="connsiteX32" fmla="*/ 3651 w 9841"/>
                  <a:gd name="connsiteY32" fmla="*/ 2287 h 10000"/>
                  <a:gd name="connsiteX33" fmla="*/ 3810 w 9841"/>
                  <a:gd name="connsiteY33" fmla="*/ 2317 h 10000"/>
                  <a:gd name="connsiteX34" fmla="*/ 3810 w 9841"/>
                  <a:gd name="connsiteY34" fmla="*/ 2639 h 10000"/>
                  <a:gd name="connsiteX35" fmla="*/ 3968 w 9841"/>
                  <a:gd name="connsiteY35" fmla="*/ 2669 h 10000"/>
                  <a:gd name="connsiteX36" fmla="*/ 3968 w 9841"/>
                  <a:gd name="connsiteY36" fmla="*/ 3021 h 10000"/>
                  <a:gd name="connsiteX37" fmla="*/ 4127 w 9841"/>
                  <a:gd name="connsiteY37" fmla="*/ 3050 h 10000"/>
                  <a:gd name="connsiteX38" fmla="*/ 4127 w 9841"/>
                  <a:gd name="connsiteY38" fmla="*/ 3402 h 10000"/>
                  <a:gd name="connsiteX39" fmla="*/ 4286 w 9841"/>
                  <a:gd name="connsiteY39" fmla="*/ 3431 h 10000"/>
                  <a:gd name="connsiteX40" fmla="*/ 4286 w 9841"/>
                  <a:gd name="connsiteY40" fmla="*/ 3812 h 10000"/>
                  <a:gd name="connsiteX41" fmla="*/ 4444 w 9841"/>
                  <a:gd name="connsiteY41" fmla="*/ 3842 h 10000"/>
                  <a:gd name="connsiteX42" fmla="*/ 4444 w 9841"/>
                  <a:gd name="connsiteY42" fmla="*/ 4223 h 10000"/>
                  <a:gd name="connsiteX43" fmla="*/ 4603 w 9841"/>
                  <a:gd name="connsiteY43" fmla="*/ 4252 h 10000"/>
                  <a:gd name="connsiteX44" fmla="*/ 4603 w 9841"/>
                  <a:gd name="connsiteY44" fmla="*/ 4633 h 10000"/>
                  <a:gd name="connsiteX45" fmla="*/ 4762 w 9841"/>
                  <a:gd name="connsiteY45" fmla="*/ 4663 h 10000"/>
                  <a:gd name="connsiteX46" fmla="*/ 4762 w 9841"/>
                  <a:gd name="connsiteY46" fmla="*/ 5044 h 10000"/>
                  <a:gd name="connsiteX47" fmla="*/ 4920 w 9841"/>
                  <a:gd name="connsiteY47" fmla="*/ 5073 h 10000"/>
                  <a:gd name="connsiteX48" fmla="*/ 4920 w 9841"/>
                  <a:gd name="connsiteY48" fmla="*/ 5455 h 10000"/>
                  <a:gd name="connsiteX49" fmla="*/ 5079 w 9841"/>
                  <a:gd name="connsiteY49" fmla="*/ 5484 h 10000"/>
                  <a:gd name="connsiteX50" fmla="*/ 5079 w 9841"/>
                  <a:gd name="connsiteY50" fmla="*/ 5865 h 10000"/>
                  <a:gd name="connsiteX51" fmla="*/ 5238 w 9841"/>
                  <a:gd name="connsiteY51" fmla="*/ 5894 h 10000"/>
                  <a:gd name="connsiteX52" fmla="*/ 5238 w 9841"/>
                  <a:gd name="connsiteY52" fmla="*/ 6276 h 10000"/>
                  <a:gd name="connsiteX53" fmla="*/ 5396 w 9841"/>
                  <a:gd name="connsiteY53" fmla="*/ 6305 h 10000"/>
                  <a:gd name="connsiteX54" fmla="*/ 5396 w 9841"/>
                  <a:gd name="connsiteY54" fmla="*/ 6657 h 10000"/>
                  <a:gd name="connsiteX55" fmla="*/ 5555 w 9841"/>
                  <a:gd name="connsiteY55" fmla="*/ 6686 h 10000"/>
                  <a:gd name="connsiteX56" fmla="*/ 5555 w 9841"/>
                  <a:gd name="connsiteY56" fmla="*/ 7038 h 10000"/>
                  <a:gd name="connsiteX57" fmla="*/ 5714 w 9841"/>
                  <a:gd name="connsiteY57" fmla="*/ 7067 h 10000"/>
                  <a:gd name="connsiteX58" fmla="*/ 5714 w 9841"/>
                  <a:gd name="connsiteY58" fmla="*/ 7419 h 10000"/>
                  <a:gd name="connsiteX59" fmla="*/ 5873 w 9841"/>
                  <a:gd name="connsiteY59" fmla="*/ 7449 h 10000"/>
                  <a:gd name="connsiteX60" fmla="*/ 5873 w 9841"/>
                  <a:gd name="connsiteY60" fmla="*/ 7771 h 10000"/>
                  <a:gd name="connsiteX61" fmla="*/ 6032 w 9841"/>
                  <a:gd name="connsiteY61" fmla="*/ 7801 h 10000"/>
                  <a:gd name="connsiteX62" fmla="*/ 6032 w 9841"/>
                  <a:gd name="connsiteY62" fmla="*/ 8123 h 10000"/>
                  <a:gd name="connsiteX63" fmla="*/ 6191 w 9841"/>
                  <a:gd name="connsiteY63" fmla="*/ 8152 h 10000"/>
                  <a:gd name="connsiteX64" fmla="*/ 6191 w 9841"/>
                  <a:gd name="connsiteY64" fmla="*/ 8446 h 10000"/>
                  <a:gd name="connsiteX65" fmla="*/ 6349 w 9841"/>
                  <a:gd name="connsiteY65" fmla="*/ 8475 h 10000"/>
                  <a:gd name="connsiteX66" fmla="*/ 6349 w 9841"/>
                  <a:gd name="connsiteY66" fmla="*/ 8710 h 10000"/>
                  <a:gd name="connsiteX67" fmla="*/ 6508 w 9841"/>
                  <a:gd name="connsiteY67" fmla="*/ 8739 h 10000"/>
                  <a:gd name="connsiteX68" fmla="*/ 6508 w 9841"/>
                  <a:gd name="connsiteY68" fmla="*/ 8974 h 10000"/>
                  <a:gd name="connsiteX69" fmla="*/ 6667 w 9841"/>
                  <a:gd name="connsiteY69" fmla="*/ 9003 h 10000"/>
                  <a:gd name="connsiteX70" fmla="*/ 6667 w 9841"/>
                  <a:gd name="connsiteY70" fmla="*/ 9238 h 10000"/>
                  <a:gd name="connsiteX71" fmla="*/ 6825 w 9841"/>
                  <a:gd name="connsiteY71" fmla="*/ 9267 h 10000"/>
                  <a:gd name="connsiteX72" fmla="*/ 6825 w 9841"/>
                  <a:gd name="connsiteY72" fmla="*/ 9443 h 10000"/>
                  <a:gd name="connsiteX73" fmla="*/ 6984 w 9841"/>
                  <a:gd name="connsiteY73" fmla="*/ 9472 h 10000"/>
                  <a:gd name="connsiteX74" fmla="*/ 6984 w 9841"/>
                  <a:gd name="connsiteY74" fmla="*/ 9619 h 10000"/>
                  <a:gd name="connsiteX75" fmla="*/ 7143 w 9841"/>
                  <a:gd name="connsiteY75" fmla="*/ 9648 h 10000"/>
                  <a:gd name="connsiteX76" fmla="*/ 7143 w 9841"/>
                  <a:gd name="connsiteY76" fmla="*/ 9765 h 10000"/>
                  <a:gd name="connsiteX77" fmla="*/ 7301 w 9841"/>
                  <a:gd name="connsiteY77" fmla="*/ 9795 h 10000"/>
                  <a:gd name="connsiteX78" fmla="*/ 7301 w 9841"/>
                  <a:gd name="connsiteY78" fmla="*/ 9883 h 10000"/>
                  <a:gd name="connsiteX79" fmla="*/ 7460 w 9841"/>
                  <a:gd name="connsiteY79" fmla="*/ 9912 h 10000"/>
                  <a:gd name="connsiteX80" fmla="*/ 7460 w 9841"/>
                  <a:gd name="connsiteY80" fmla="*/ 9941 h 10000"/>
                  <a:gd name="connsiteX81" fmla="*/ 7777 w 9841"/>
                  <a:gd name="connsiteY81" fmla="*/ 10000 h 10000"/>
                  <a:gd name="connsiteX82" fmla="*/ 7619 w 9841"/>
                  <a:gd name="connsiteY82" fmla="*/ 10000 h 10000"/>
                  <a:gd name="connsiteX83" fmla="*/ 7777 w 9841"/>
                  <a:gd name="connsiteY83" fmla="*/ 10000 h 10000"/>
                  <a:gd name="connsiteX84" fmla="*/ 7936 w 9841"/>
                  <a:gd name="connsiteY84" fmla="*/ 10000 h 10000"/>
                  <a:gd name="connsiteX85" fmla="*/ 8253 w 9841"/>
                  <a:gd name="connsiteY85" fmla="*/ 9941 h 10000"/>
                  <a:gd name="connsiteX86" fmla="*/ 8253 w 9841"/>
                  <a:gd name="connsiteY86" fmla="*/ 9853 h 10000"/>
                  <a:gd name="connsiteX87" fmla="*/ 8412 w 9841"/>
                  <a:gd name="connsiteY87" fmla="*/ 9824 h 10000"/>
                  <a:gd name="connsiteX88" fmla="*/ 8412 w 9841"/>
                  <a:gd name="connsiteY88" fmla="*/ 9736 h 10000"/>
                  <a:gd name="connsiteX89" fmla="*/ 8572 w 9841"/>
                  <a:gd name="connsiteY89" fmla="*/ 9707 h 10000"/>
                  <a:gd name="connsiteX90" fmla="*/ 8572 w 9841"/>
                  <a:gd name="connsiteY90" fmla="*/ 9589 h 10000"/>
                  <a:gd name="connsiteX91" fmla="*/ 8730 w 9841"/>
                  <a:gd name="connsiteY91" fmla="*/ 9560 h 10000"/>
                  <a:gd name="connsiteX92" fmla="*/ 8730 w 9841"/>
                  <a:gd name="connsiteY92" fmla="*/ 9384 h 10000"/>
                  <a:gd name="connsiteX93" fmla="*/ 8889 w 9841"/>
                  <a:gd name="connsiteY93" fmla="*/ 9355 h 10000"/>
                  <a:gd name="connsiteX94" fmla="*/ 8889 w 9841"/>
                  <a:gd name="connsiteY94" fmla="*/ 9179 h 10000"/>
                  <a:gd name="connsiteX95" fmla="*/ 9048 w 9841"/>
                  <a:gd name="connsiteY95" fmla="*/ 9150 h 10000"/>
                  <a:gd name="connsiteX96" fmla="*/ 9048 w 9841"/>
                  <a:gd name="connsiteY96" fmla="*/ 8944 h 10000"/>
                  <a:gd name="connsiteX97" fmla="*/ 9206 w 9841"/>
                  <a:gd name="connsiteY97" fmla="*/ 8915 h 10000"/>
                  <a:gd name="connsiteX98" fmla="*/ 9206 w 9841"/>
                  <a:gd name="connsiteY98" fmla="*/ 8651 h 10000"/>
                  <a:gd name="connsiteX99" fmla="*/ 9365 w 9841"/>
                  <a:gd name="connsiteY99" fmla="*/ 8622 h 10000"/>
                  <a:gd name="connsiteX100" fmla="*/ 9365 w 9841"/>
                  <a:gd name="connsiteY100" fmla="*/ 8358 h 10000"/>
                  <a:gd name="connsiteX101" fmla="*/ 9524 w 9841"/>
                  <a:gd name="connsiteY101" fmla="*/ 8328 h 10000"/>
                  <a:gd name="connsiteX102" fmla="*/ 9524 w 9841"/>
                  <a:gd name="connsiteY102" fmla="*/ 8035 h 10000"/>
                  <a:gd name="connsiteX103" fmla="*/ 9682 w 9841"/>
                  <a:gd name="connsiteY103" fmla="*/ 8006 h 10000"/>
                  <a:gd name="connsiteX104" fmla="*/ 9682 w 9841"/>
                  <a:gd name="connsiteY104" fmla="*/ 7713 h 10000"/>
                  <a:gd name="connsiteX105" fmla="*/ 9841 w 9841"/>
                  <a:gd name="connsiteY105" fmla="*/ 7683 h 10000"/>
                  <a:gd name="connsiteX0" fmla="*/ 0 w 9839"/>
                  <a:gd name="connsiteY0" fmla="*/ 1584 h 10000"/>
                  <a:gd name="connsiteX1" fmla="*/ 161 w 9839"/>
                  <a:gd name="connsiteY1" fmla="*/ 1290 h 10000"/>
                  <a:gd name="connsiteX2" fmla="*/ 324 w 9839"/>
                  <a:gd name="connsiteY2" fmla="*/ 1026 h 10000"/>
                  <a:gd name="connsiteX3" fmla="*/ 484 w 9839"/>
                  <a:gd name="connsiteY3" fmla="*/ 792 h 10000"/>
                  <a:gd name="connsiteX4" fmla="*/ 646 w 9839"/>
                  <a:gd name="connsiteY4" fmla="*/ 587 h 10000"/>
                  <a:gd name="connsiteX5" fmla="*/ 807 w 9839"/>
                  <a:gd name="connsiteY5" fmla="*/ 411 h 10000"/>
                  <a:gd name="connsiteX6" fmla="*/ 968 w 9839"/>
                  <a:gd name="connsiteY6" fmla="*/ 235 h 10000"/>
                  <a:gd name="connsiteX7" fmla="*/ 1130 w 9839"/>
                  <a:gd name="connsiteY7" fmla="*/ 147 h 10000"/>
                  <a:gd name="connsiteX8" fmla="*/ 1291 w 9839"/>
                  <a:gd name="connsiteY8" fmla="*/ 59 h 10000"/>
                  <a:gd name="connsiteX9" fmla="*/ 1613 w 9839"/>
                  <a:gd name="connsiteY9" fmla="*/ 0 h 10000"/>
                  <a:gd name="connsiteX10" fmla="*/ 1613 w 9839"/>
                  <a:gd name="connsiteY10" fmla="*/ 0 h 10000"/>
                  <a:gd name="connsiteX11" fmla="*/ 1775 w 9839"/>
                  <a:gd name="connsiteY11" fmla="*/ 0 h 10000"/>
                  <a:gd name="connsiteX12" fmla="*/ 2097 w 9839"/>
                  <a:gd name="connsiteY12" fmla="*/ 59 h 10000"/>
                  <a:gd name="connsiteX13" fmla="*/ 2097 w 9839"/>
                  <a:gd name="connsiteY13" fmla="*/ 147 h 10000"/>
                  <a:gd name="connsiteX14" fmla="*/ 2258 w 9839"/>
                  <a:gd name="connsiteY14" fmla="*/ 176 h 10000"/>
                  <a:gd name="connsiteX15" fmla="*/ 2258 w 9839"/>
                  <a:gd name="connsiteY15" fmla="*/ 264 h 10000"/>
                  <a:gd name="connsiteX16" fmla="*/ 2419 w 9839"/>
                  <a:gd name="connsiteY16" fmla="*/ 293 h 10000"/>
                  <a:gd name="connsiteX17" fmla="*/ 2419 w 9839"/>
                  <a:gd name="connsiteY17" fmla="*/ 411 h 10000"/>
                  <a:gd name="connsiteX18" fmla="*/ 2581 w 9839"/>
                  <a:gd name="connsiteY18" fmla="*/ 440 h 10000"/>
                  <a:gd name="connsiteX19" fmla="*/ 2581 w 9839"/>
                  <a:gd name="connsiteY19" fmla="*/ 616 h 10000"/>
                  <a:gd name="connsiteX20" fmla="*/ 2742 w 9839"/>
                  <a:gd name="connsiteY20" fmla="*/ 645 h 10000"/>
                  <a:gd name="connsiteX21" fmla="*/ 2742 w 9839"/>
                  <a:gd name="connsiteY21" fmla="*/ 821 h 10000"/>
                  <a:gd name="connsiteX22" fmla="*/ 2903 w 9839"/>
                  <a:gd name="connsiteY22" fmla="*/ 850 h 10000"/>
                  <a:gd name="connsiteX23" fmla="*/ 2903 w 9839"/>
                  <a:gd name="connsiteY23" fmla="*/ 1056 h 10000"/>
                  <a:gd name="connsiteX24" fmla="*/ 3065 w 9839"/>
                  <a:gd name="connsiteY24" fmla="*/ 1085 h 10000"/>
                  <a:gd name="connsiteX25" fmla="*/ 3065 w 9839"/>
                  <a:gd name="connsiteY25" fmla="*/ 1349 h 10000"/>
                  <a:gd name="connsiteX26" fmla="*/ 3227 w 9839"/>
                  <a:gd name="connsiteY26" fmla="*/ 1378 h 10000"/>
                  <a:gd name="connsiteX27" fmla="*/ 3227 w 9839"/>
                  <a:gd name="connsiteY27" fmla="*/ 1642 h 10000"/>
                  <a:gd name="connsiteX28" fmla="*/ 3387 w 9839"/>
                  <a:gd name="connsiteY28" fmla="*/ 1672 h 10000"/>
                  <a:gd name="connsiteX29" fmla="*/ 3387 w 9839"/>
                  <a:gd name="connsiteY29" fmla="*/ 1935 h 10000"/>
                  <a:gd name="connsiteX30" fmla="*/ 3549 w 9839"/>
                  <a:gd name="connsiteY30" fmla="*/ 1965 h 10000"/>
                  <a:gd name="connsiteX31" fmla="*/ 3549 w 9839"/>
                  <a:gd name="connsiteY31" fmla="*/ 2287 h 10000"/>
                  <a:gd name="connsiteX32" fmla="*/ 3711 w 9839"/>
                  <a:gd name="connsiteY32" fmla="*/ 2317 h 10000"/>
                  <a:gd name="connsiteX33" fmla="*/ 3711 w 9839"/>
                  <a:gd name="connsiteY33" fmla="*/ 2639 h 10000"/>
                  <a:gd name="connsiteX34" fmla="*/ 3871 w 9839"/>
                  <a:gd name="connsiteY34" fmla="*/ 2669 h 10000"/>
                  <a:gd name="connsiteX35" fmla="*/ 3871 w 9839"/>
                  <a:gd name="connsiteY35" fmla="*/ 3021 h 10000"/>
                  <a:gd name="connsiteX36" fmla="*/ 4033 w 9839"/>
                  <a:gd name="connsiteY36" fmla="*/ 3050 h 10000"/>
                  <a:gd name="connsiteX37" fmla="*/ 4033 w 9839"/>
                  <a:gd name="connsiteY37" fmla="*/ 3402 h 10000"/>
                  <a:gd name="connsiteX38" fmla="*/ 4194 w 9839"/>
                  <a:gd name="connsiteY38" fmla="*/ 3431 h 10000"/>
                  <a:gd name="connsiteX39" fmla="*/ 4194 w 9839"/>
                  <a:gd name="connsiteY39" fmla="*/ 3812 h 10000"/>
                  <a:gd name="connsiteX40" fmla="*/ 4355 w 9839"/>
                  <a:gd name="connsiteY40" fmla="*/ 3842 h 10000"/>
                  <a:gd name="connsiteX41" fmla="*/ 4355 w 9839"/>
                  <a:gd name="connsiteY41" fmla="*/ 4223 h 10000"/>
                  <a:gd name="connsiteX42" fmla="*/ 4516 w 9839"/>
                  <a:gd name="connsiteY42" fmla="*/ 4252 h 10000"/>
                  <a:gd name="connsiteX43" fmla="*/ 4516 w 9839"/>
                  <a:gd name="connsiteY43" fmla="*/ 4633 h 10000"/>
                  <a:gd name="connsiteX44" fmla="*/ 4678 w 9839"/>
                  <a:gd name="connsiteY44" fmla="*/ 4663 h 10000"/>
                  <a:gd name="connsiteX45" fmla="*/ 4678 w 9839"/>
                  <a:gd name="connsiteY45" fmla="*/ 5044 h 10000"/>
                  <a:gd name="connsiteX46" fmla="*/ 4838 w 9839"/>
                  <a:gd name="connsiteY46" fmla="*/ 5073 h 10000"/>
                  <a:gd name="connsiteX47" fmla="*/ 4838 w 9839"/>
                  <a:gd name="connsiteY47" fmla="*/ 5455 h 10000"/>
                  <a:gd name="connsiteX48" fmla="*/ 5000 w 9839"/>
                  <a:gd name="connsiteY48" fmla="*/ 5484 h 10000"/>
                  <a:gd name="connsiteX49" fmla="*/ 5000 w 9839"/>
                  <a:gd name="connsiteY49" fmla="*/ 5865 h 10000"/>
                  <a:gd name="connsiteX50" fmla="*/ 5162 w 9839"/>
                  <a:gd name="connsiteY50" fmla="*/ 5894 h 10000"/>
                  <a:gd name="connsiteX51" fmla="*/ 5162 w 9839"/>
                  <a:gd name="connsiteY51" fmla="*/ 6276 h 10000"/>
                  <a:gd name="connsiteX52" fmla="*/ 5322 w 9839"/>
                  <a:gd name="connsiteY52" fmla="*/ 6305 h 10000"/>
                  <a:gd name="connsiteX53" fmla="*/ 5322 w 9839"/>
                  <a:gd name="connsiteY53" fmla="*/ 6657 h 10000"/>
                  <a:gd name="connsiteX54" fmla="*/ 5484 w 9839"/>
                  <a:gd name="connsiteY54" fmla="*/ 6686 h 10000"/>
                  <a:gd name="connsiteX55" fmla="*/ 5484 w 9839"/>
                  <a:gd name="connsiteY55" fmla="*/ 7038 h 10000"/>
                  <a:gd name="connsiteX56" fmla="*/ 5645 w 9839"/>
                  <a:gd name="connsiteY56" fmla="*/ 7067 h 10000"/>
                  <a:gd name="connsiteX57" fmla="*/ 5645 w 9839"/>
                  <a:gd name="connsiteY57" fmla="*/ 7419 h 10000"/>
                  <a:gd name="connsiteX58" fmla="*/ 5807 w 9839"/>
                  <a:gd name="connsiteY58" fmla="*/ 7449 h 10000"/>
                  <a:gd name="connsiteX59" fmla="*/ 5807 w 9839"/>
                  <a:gd name="connsiteY59" fmla="*/ 7771 h 10000"/>
                  <a:gd name="connsiteX60" fmla="*/ 5968 w 9839"/>
                  <a:gd name="connsiteY60" fmla="*/ 7801 h 10000"/>
                  <a:gd name="connsiteX61" fmla="*/ 5968 w 9839"/>
                  <a:gd name="connsiteY61" fmla="*/ 8123 h 10000"/>
                  <a:gd name="connsiteX62" fmla="*/ 6130 w 9839"/>
                  <a:gd name="connsiteY62" fmla="*/ 8152 h 10000"/>
                  <a:gd name="connsiteX63" fmla="*/ 6130 w 9839"/>
                  <a:gd name="connsiteY63" fmla="*/ 8446 h 10000"/>
                  <a:gd name="connsiteX64" fmla="*/ 6291 w 9839"/>
                  <a:gd name="connsiteY64" fmla="*/ 8475 h 10000"/>
                  <a:gd name="connsiteX65" fmla="*/ 6291 w 9839"/>
                  <a:gd name="connsiteY65" fmla="*/ 8710 h 10000"/>
                  <a:gd name="connsiteX66" fmla="*/ 6452 w 9839"/>
                  <a:gd name="connsiteY66" fmla="*/ 8739 h 10000"/>
                  <a:gd name="connsiteX67" fmla="*/ 6452 w 9839"/>
                  <a:gd name="connsiteY67" fmla="*/ 8974 h 10000"/>
                  <a:gd name="connsiteX68" fmla="*/ 6614 w 9839"/>
                  <a:gd name="connsiteY68" fmla="*/ 9003 h 10000"/>
                  <a:gd name="connsiteX69" fmla="*/ 6614 w 9839"/>
                  <a:gd name="connsiteY69" fmla="*/ 9238 h 10000"/>
                  <a:gd name="connsiteX70" fmla="*/ 6774 w 9839"/>
                  <a:gd name="connsiteY70" fmla="*/ 9267 h 10000"/>
                  <a:gd name="connsiteX71" fmla="*/ 6774 w 9839"/>
                  <a:gd name="connsiteY71" fmla="*/ 9443 h 10000"/>
                  <a:gd name="connsiteX72" fmla="*/ 6936 w 9839"/>
                  <a:gd name="connsiteY72" fmla="*/ 9472 h 10000"/>
                  <a:gd name="connsiteX73" fmla="*/ 6936 w 9839"/>
                  <a:gd name="connsiteY73" fmla="*/ 9619 h 10000"/>
                  <a:gd name="connsiteX74" fmla="*/ 7097 w 9839"/>
                  <a:gd name="connsiteY74" fmla="*/ 9648 h 10000"/>
                  <a:gd name="connsiteX75" fmla="*/ 7097 w 9839"/>
                  <a:gd name="connsiteY75" fmla="*/ 9765 h 10000"/>
                  <a:gd name="connsiteX76" fmla="*/ 7258 w 9839"/>
                  <a:gd name="connsiteY76" fmla="*/ 9795 h 10000"/>
                  <a:gd name="connsiteX77" fmla="*/ 7258 w 9839"/>
                  <a:gd name="connsiteY77" fmla="*/ 9883 h 10000"/>
                  <a:gd name="connsiteX78" fmla="*/ 7420 w 9839"/>
                  <a:gd name="connsiteY78" fmla="*/ 9912 h 10000"/>
                  <a:gd name="connsiteX79" fmla="*/ 7420 w 9839"/>
                  <a:gd name="connsiteY79" fmla="*/ 9941 h 10000"/>
                  <a:gd name="connsiteX80" fmla="*/ 7742 w 9839"/>
                  <a:gd name="connsiteY80" fmla="*/ 10000 h 10000"/>
                  <a:gd name="connsiteX81" fmla="*/ 7581 w 9839"/>
                  <a:gd name="connsiteY81" fmla="*/ 10000 h 10000"/>
                  <a:gd name="connsiteX82" fmla="*/ 7742 w 9839"/>
                  <a:gd name="connsiteY82" fmla="*/ 10000 h 10000"/>
                  <a:gd name="connsiteX83" fmla="*/ 7903 w 9839"/>
                  <a:gd name="connsiteY83" fmla="*/ 10000 h 10000"/>
                  <a:gd name="connsiteX84" fmla="*/ 8225 w 9839"/>
                  <a:gd name="connsiteY84" fmla="*/ 9941 h 10000"/>
                  <a:gd name="connsiteX85" fmla="*/ 8225 w 9839"/>
                  <a:gd name="connsiteY85" fmla="*/ 9853 h 10000"/>
                  <a:gd name="connsiteX86" fmla="*/ 8387 w 9839"/>
                  <a:gd name="connsiteY86" fmla="*/ 9824 h 10000"/>
                  <a:gd name="connsiteX87" fmla="*/ 8387 w 9839"/>
                  <a:gd name="connsiteY87" fmla="*/ 9736 h 10000"/>
                  <a:gd name="connsiteX88" fmla="*/ 8549 w 9839"/>
                  <a:gd name="connsiteY88" fmla="*/ 9707 h 10000"/>
                  <a:gd name="connsiteX89" fmla="*/ 8549 w 9839"/>
                  <a:gd name="connsiteY89" fmla="*/ 9589 h 10000"/>
                  <a:gd name="connsiteX90" fmla="*/ 8710 w 9839"/>
                  <a:gd name="connsiteY90" fmla="*/ 9560 h 10000"/>
                  <a:gd name="connsiteX91" fmla="*/ 8710 w 9839"/>
                  <a:gd name="connsiteY91" fmla="*/ 9384 h 10000"/>
                  <a:gd name="connsiteX92" fmla="*/ 8872 w 9839"/>
                  <a:gd name="connsiteY92" fmla="*/ 9355 h 10000"/>
                  <a:gd name="connsiteX93" fmla="*/ 8872 w 9839"/>
                  <a:gd name="connsiteY93" fmla="*/ 9179 h 10000"/>
                  <a:gd name="connsiteX94" fmla="*/ 9033 w 9839"/>
                  <a:gd name="connsiteY94" fmla="*/ 9150 h 10000"/>
                  <a:gd name="connsiteX95" fmla="*/ 9033 w 9839"/>
                  <a:gd name="connsiteY95" fmla="*/ 8944 h 10000"/>
                  <a:gd name="connsiteX96" fmla="*/ 9194 w 9839"/>
                  <a:gd name="connsiteY96" fmla="*/ 8915 h 10000"/>
                  <a:gd name="connsiteX97" fmla="*/ 9194 w 9839"/>
                  <a:gd name="connsiteY97" fmla="*/ 8651 h 10000"/>
                  <a:gd name="connsiteX98" fmla="*/ 9355 w 9839"/>
                  <a:gd name="connsiteY98" fmla="*/ 8622 h 10000"/>
                  <a:gd name="connsiteX99" fmla="*/ 9355 w 9839"/>
                  <a:gd name="connsiteY99" fmla="*/ 8358 h 10000"/>
                  <a:gd name="connsiteX100" fmla="*/ 9517 w 9839"/>
                  <a:gd name="connsiteY100" fmla="*/ 8328 h 10000"/>
                  <a:gd name="connsiteX101" fmla="*/ 9517 w 9839"/>
                  <a:gd name="connsiteY101" fmla="*/ 8035 h 10000"/>
                  <a:gd name="connsiteX102" fmla="*/ 9677 w 9839"/>
                  <a:gd name="connsiteY102" fmla="*/ 8006 h 10000"/>
                  <a:gd name="connsiteX103" fmla="*/ 9677 w 9839"/>
                  <a:gd name="connsiteY103" fmla="*/ 7713 h 10000"/>
                  <a:gd name="connsiteX104" fmla="*/ 9839 w 9839"/>
                  <a:gd name="connsiteY104" fmla="*/ 7683 h 10000"/>
                  <a:gd name="connsiteX0" fmla="*/ 0 w 9836"/>
                  <a:gd name="connsiteY0" fmla="*/ 1290 h 10000"/>
                  <a:gd name="connsiteX1" fmla="*/ 165 w 9836"/>
                  <a:gd name="connsiteY1" fmla="*/ 1026 h 10000"/>
                  <a:gd name="connsiteX2" fmla="*/ 328 w 9836"/>
                  <a:gd name="connsiteY2" fmla="*/ 792 h 10000"/>
                  <a:gd name="connsiteX3" fmla="*/ 493 w 9836"/>
                  <a:gd name="connsiteY3" fmla="*/ 587 h 10000"/>
                  <a:gd name="connsiteX4" fmla="*/ 656 w 9836"/>
                  <a:gd name="connsiteY4" fmla="*/ 411 h 10000"/>
                  <a:gd name="connsiteX5" fmla="*/ 820 w 9836"/>
                  <a:gd name="connsiteY5" fmla="*/ 235 h 10000"/>
                  <a:gd name="connsiteX6" fmla="*/ 984 w 9836"/>
                  <a:gd name="connsiteY6" fmla="*/ 147 h 10000"/>
                  <a:gd name="connsiteX7" fmla="*/ 1148 w 9836"/>
                  <a:gd name="connsiteY7" fmla="*/ 59 h 10000"/>
                  <a:gd name="connsiteX8" fmla="*/ 1475 w 9836"/>
                  <a:gd name="connsiteY8" fmla="*/ 0 h 10000"/>
                  <a:gd name="connsiteX9" fmla="*/ 1475 w 9836"/>
                  <a:gd name="connsiteY9" fmla="*/ 0 h 10000"/>
                  <a:gd name="connsiteX10" fmla="*/ 1640 w 9836"/>
                  <a:gd name="connsiteY10" fmla="*/ 0 h 10000"/>
                  <a:gd name="connsiteX11" fmla="*/ 1967 w 9836"/>
                  <a:gd name="connsiteY11" fmla="*/ 59 h 10000"/>
                  <a:gd name="connsiteX12" fmla="*/ 1967 w 9836"/>
                  <a:gd name="connsiteY12" fmla="*/ 147 h 10000"/>
                  <a:gd name="connsiteX13" fmla="*/ 2131 w 9836"/>
                  <a:gd name="connsiteY13" fmla="*/ 176 h 10000"/>
                  <a:gd name="connsiteX14" fmla="*/ 2131 w 9836"/>
                  <a:gd name="connsiteY14" fmla="*/ 264 h 10000"/>
                  <a:gd name="connsiteX15" fmla="*/ 2295 w 9836"/>
                  <a:gd name="connsiteY15" fmla="*/ 293 h 10000"/>
                  <a:gd name="connsiteX16" fmla="*/ 2295 w 9836"/>
                  <a:gd name="connsiteY16" fmla="*/ 411 h 10000"/>
                  <a:gd name="connsiteX17" fmla="*/ 2459 w 9836"/>
                  <a:gd name="connsiteY17" fmla="*/ 440 h 10000"/>
                  <a:gd name="connsiteX18" fmla="*/ 2459 w 9836"/>
                  <a:gd name="connsiteY18" fmla="*/ 616 h 10000"/>
                  <a:gd name="connsiteX19" fmla="*/ 2623 w 9836"/>
                  <a:gd name="connsiteY19" fmla="*/ 645 h 10000"/>
                  <a:gd name="connsiteX20" fmla="*/ 2623 w 9836"/>
                  <a:gd name="connsiteY20" fmla="*/ 821 h 10000"/>
                  <a:gd name="connsiteX21" fmla="*/ 2787 w 9836"/>
                  <a:gd name="connsiteY21" fmla="*/ 850 h 10000"/>
                  <a:gd name="connsiteX22" fmla="*/ 2787 w 9836"/>
                  <a:gd name="connsiteY22" fmla="*/ 1056 h 10000"/>
                  <a:gd name="connsiteX23" fmla="*/ 2951 w 9836"/>
                  <a:gd name="connsiteY23" fmla="*/ 1085 h 10000"/>
                  <a:gd name="connsiteX24" fmla="*/ 2951 w 9836"/>
                  <a:gd name="connsiteY24" fmla="*/ 1349 h 10000"/>
                  <a:gd name="connsiteX25" fmla="*/ 3116 w 9836"/>
                  <a:gd name="connsiteY25" fmla="*/ 1378 h 10000"/>
                  <a:gd name="connsiteX26" fmla="*/ 3116 w 9836"/>
                  <a:gd name="connsiteY26" fmla="*/ 1642 h 10000"/>
                  <a:gd name="connsiteX27" fmla="*/ 3278 w 9836"/>
                  <a:gd name="connsiteY27" fmla="*/ 1672 h 10000"/>
                  <a:gd name="connsiteX28" fmla="*/ 3278 w 9836"/>
                  <a:gd name="connsiteY28" fmla="*/ 1935 h 10000"/>
                  <a:gd name="connsiteX29" fmla="*/ 3443 w 9836"/>
                  <a:gd name="connsiteY29" fmla="*/ 1965 h 10000"/>
                  <a:gd name="connsiteX30" fmla="*/ 3443 w 9836"/>
                  <a:gd name="connsiteY30" fmla="*/ 2287 h 10000"/>
                  <a:gd name="connsiteX31" fmla="*/ 3608 w 9836"/>
                  <a:gd name="connsiteY31" fmla="*/ 2317 h 10000"/>
                  <a:gd name="connsiteX32" fmla="*/ 3608 w 9836"/>
                  <a:gd name="connsiteY32" fmla="*/ 2639 h 10000"/>
                  <a:gd name="connsiteX33" fmla="*/ 3770 w 9836"/>
                  <a:gd name="connsiteY33" fmla="*/ 2669 h 10000"/>
                  <a:gd name="connsiteX34" fmla="*/ 3770 w 9836"/>
                  <a:gd name="connsiteY34" fmla="*/ 3021 h 10000"/>
                  <a:gd name="connsiteX35" fmla="*/ 3935 w 9836"/>
                  <a:gd name="connsiteY35" fmla="*/ 3050 h 10000"/>
                  <a:gd name="connsiteX36" fmla="*/ 3935 w 9836"/>
                  <a:gd name="connsiteY36" fmla="*/ 3402 h 10000"/>
                  <a:gd name="connsiteX37" fmla="*/ 4099 w 9836"/>
                  <a:gd name="connsiteY37" fmla="*/ 3431 h 10000"/>
                  <a:gd name="connsiteX38" fmla="*/ 4099 w 9836"/>
                  <a:gd name="connsiteY38" fmla="*/ 3812 h 10000"/>
                  <a:gd name="connsiteX39" fmla="*/ 4262 w 9836"/>
                  <a:gd name="connsiteY39" fmla="*/ 3842 h 10000"/>
                  <a:gd name="connsiteX40" fmla="*/ 4262 w 9836"/>
                  <a:gd name="connsiteY40" fmla="*/ 4223 h 10000"/>
                  <a:gd name="connsiteX41" fmla="*/ 4426 w 9836"/>
                  <a:gd name="connsiteY41" fmla="*/ 4252 h 10000"/>
                  <a:gd name="connsiteX42" fmla="*/ 4426 w 9836"/>
                  <a:gd name="connsiteY42" fmla="*/ 4633 h 10000"/>
                  <a:gd name="connsiteX43" fmla="*/ 4591 w 9836"/>
                  <a:gd name="connsiteY43" fmla="*/ 4663 h 10000"/>
                  <a:gd name="connsiteX44" fmla="*/ 4591 w 9836"/>
                  <a:gd name="connsiteY44" fmla="*/ 5044 h 10000"/>
                  <a:gd name="connsiteX45" fmla="*/ 4753 w 9836"/>
                  <a:gd name="connsiteY45" fmla="*/ 5073 h 10000"/>
                  <a:gd name="connsiteX46" fmla="*/ 4753 w 9836"/>
                  <a:gd name="connsiteY46" fmla="*/ 5455 h 10000"/>
                  <a:gd name="connsiteX47" fmla="*/ 4918 w 9836"/>
                  <a:gd name="connsiteY47" fmla="*/ 5484 h 10000"/>
                  <a:gd name="connsiteX48" fmla="*/ 4918 w 9836"/>
                  <a:gd name="connsiteY48" fmla="*/ 5865 h 10000"/>
                  <a:gd name="connsiteX49" fmla="*/ 5082 w 9836"/>
                  <a:gd name="connsiteY49" fmla="*/ 5894 h 10000"/>
                  <a:gd name="connsiteX50" fmla="*/ 5082 w 9836"/>
                  <a:gd name="connsiteY50" fmla="*/ 6276 h 10000"/>
                  <a:gd name="connsiteX51" fmla="*/ 5245 w 9836"/>
                  <a:gd name="connsiteY51" fmla="*/ 6305 h 10000"/>
                  <a:gd name="connsiteX52" fmla="*/ 5245 w 9836"/>
                  <a:gd name="connsiteY52" fmla="*/ 6657 h 10000"/>
                  <a:gd name="connsiteX53" fmla="*/ 5410 w 9836"/>
                  <a:gd name="connsiteY53" fmla="*/ 6686 h 10000"/>
                  <a:gd name="connsiteX54" fmla="*/ 5410 w 9836"/>
                  <a:gd name="connsiteY54" fmla="*/ 7038 h 10000"/>
                  <a:gd name="connsiteX55" fmla="*/ 5573 w 9836"/>
                  <a:gd name="connsiteY55" fmla="*/ 7067 h 10000"/>
                  <a:gd name="connsiteX56" fmla="*/ 5573 w 9836"/>
                  <a:gd name="connsiteY56" fmla="*/ 7419 h 10000"/>
                  <a:gd name="connsiteX57" fmla="*/ 5738 w 9836"/>
                  <a:gd name="connsiteY57" fmla="*/ 7449 h 10000"/>
                  <a:gd name="connsiteX58" fmla="*/ 5738 w 9836"/>
                  <a:gd name="connsiteY58" fmla="*/ 7771 h 10000"/>
                  <a:gd name="connsiteX59" fmla="*/ 5902 w 9836"/>
                  <a:gd name="connsiteY59" fmla="*/ 7801 h 10000"/>
                  <a:gd name="connsiteX60" fmla="*/ 5902 w 9836"/>
                  <a:gd name="connsiteY60" fmla="*/ 8123 h 10000"/>
                  <a:gd name="connsiteX61" fmla="*/ 6066 w 9836"/>
                  <a:gd name="connsiteY61" fmla="*/ 8152 h 10000"/>
                  <a:gd name="connsiteX62" fmla="*/ 6066 w 9836"/>
                  <a:gd name="connsiteY62" fmla="*/ 8446 h 10000"/>
                  <a:gd name="connsiteX63" fmla="*/ 6230 w 9836"/>
                  <a:gd name="connsiteY63" fmla="*/ 8475 h 10000"/>
                  <a:gd name="connsiteX64" fmla="*/ 6230 w 9836"/>
                  <a:gd name="connsiteY64" fmla="*/ 8710 h 10000"/>
                  <a:gd name="connsiteX65" fmla="*/ 6394 w 9836"/>
                  <a:gd name="connsiteY65" fmla="*/ 8739 h 10000"/>
                  <a:gd name="connsiteX66" fmla="*/ 6394 w 9836"/>
                  <a:gd name="connsiteY66" fmla="*/ 8974 h 10000"/>
                  <a:gd name="connsiteX67" fmla="*/ 6558 w 9836"/>
                  <a:gd name="connsiteY67" fmla="*/ 9003 h 10000"/>
                  <a:gd name="connsiteX68" fmla="*/ 6558 w 9836"/>
                  <a:gd name="connsiteY68" fmla="*/ 9238 h 10000"/>
                  <a:gd name="connsiteX69" fmla="*/ 6721 w 9836"/>
                  <a:gd name="connsiteY69" fmla="*/ 9267 h 10000"/>
                  <a:gd name="connsiteX70" fmla="*/ 6721 w 9836"/>
                  <a:gd name="connsiteY70" fmla="*/ 9443 h 10000"/>
                  <a:gd name="connsiteX71" fmla="*/ 6885 w 9836"/>
                  <a:gd name="connsiteY71" fmla="*/ 9472 h 10000"/>
                  <a:gd name="connsiteX72" fmla="*/ 6885 w 9836"/>
                  <a:gd name="connsiteY72" fmla="*/ 9619 h 10000"/>
                  <a:gd name="connsiteX73" fmla="*/ 7049 w 9836"/>
                  <a:gd name="connsiteY73" fmla="*/ 9648 h 10000"/>
                  <a:gd name="connsiteX74" fmla="*/ 7049 w 9836"/>
                  <a:gd name="connsiteY74" fmla="*/ 9765 h 10000"/>
                  <a:gd name="connsiteX75" fmla="*/ 7213 w 9836"/>
                  <a:gd name="connsiteY75" fmla="*/ 9795 h 10000"/>
                  <a:gd name="connsiteX76" fmla="*/ 7213 w 9836"/>
                  <a:gd name="connsiteY76" fmla="*/ 9883 h 10000"/>
                  <a:gd name="connsiteX77" fmla="*/ 7377 w 9836"/>
                  <a:gd name="connsiteY77" fmla="*/ 9912 h 10000"/>
                  <a:gd name="connsiteX78" fmla="*/ 7377 w 9836"/>
                  <a:gd name="connsiteY78" fmla="*/ 9941 h 10000"/>
                  <a:gd name="connsiteX79" fmla="*/ 7705 w 9836"/>
                  <a:gd name="connsiteY79" fmla="*/ 10000 h 10000"/>
                  <a:gd name="connsiteX80" fmla="*/ 7541 w 9836"/>
                  <a:gd name="connsiteY80" fmla="*/ 10000 h 10000"/>
                  <a:gd name="connsiteX81" fmla="*/ 7705 w 9836"/>
                  <a:gd name="connsiteY81" fmla="*/ 10000 h 10000"/>
                  <a:gd name="connsiteX82" fmla="*/ 7868 w 9836"/>
                  <a:gd name="connsiteY82" fmla="*/ 10000 h 10000"/>
                  <a:gd name="connsiteX83" fmla="*/ 8196 w 9836"/>
                  <a:gd name="connsiteY83" fmla="*/ 9941 h 10000"/>
                  <a:gd name="connsiteX84" fmla="*/ 8196 w 9836"/>
                  <a:gd name="connsiteY84" fmla="*/ 9853 h 10000"/>
                  <a:gd name="connsiteX85" fmla="*/ 8360 w 9836"/>
                  <a:gd name="connsiteY85" fmla="*/ 9824 h 10000"/>
                  <a:gd name="connsiteX86" fmla="*/ 8360 w 9836"/>
                  <a:gd name="connsiteY86" fmla="*/ 9736 h 10000"/>
                  <a:gd name="connsiteX87" fmla="*/ 8525 w 9836"/>
                  <a:gd name="connsiteY87" fmla="*/ 9707 h 10000"/>
                  <a:gd name="connsiteX88" fmla="*/ 8525 w 9836"/>
                  <a:gd name="connsiteY88" fmla="*/ 9589 h 10000"/>
                  <a:gd name="connsiteX89" fmla="*/ 8689 w 9836"/>
                  <a:gd name="connsiteY89" fmla="*/ 9560 h 10000"/>
                  <a:gd name="connsiteX90" fmla="*/ 8689 w 9836"/>
                  <a:gd name="connsiteY90" fmla="*/ 9384 h 10000"/>
                  <a:gd name="connsiteX91" fmla="*/ 8853 w 9836"/>
                  <a:gd name="connsiteY91" fmla="*/ 9355 h 10000"/>
                  <a:gd name="connsiteX92" fmla="*/ 8853 w 9836"/>
                  <a:gd name="connsiteY92" fmla="*/ 9179 h 10000"/>
                  <a:gd name="connsiteX93" fmla="*/ 9017 w 9836"/>
                  <a:gd name="connsiteY93" fmla="*/ 9150 h 10000"/>
                  <a:gd name="connsiteX94" fmla="*/ 9017 w 9836"/>
                  <a:gd name="connsiteY94" fmla="*/ 8944 h 10000"/>
                  <a:gd name="connsiteX95" fmla="*/ 9180 w 9836"/>
                  <a:gd name="connsiteY95" fmla="*/ 8915 h 10000"/>
                  <a:gd name="connsiteX96" fmla="*/ 9180 w 9836"/>
                  <a:gd name="connsiteY96" fmla="*/ 8651 h 10000"/>
                  <a:gd name="connsiteX97" fmla="*/ 9344 w 9836"/>
                  <a:gd name="connsiteY97" fmla="*/ 8622 h 10000"/>
                  <a:gd name="connsiteX98" fmla="*/ 9344 w 9836"/>
                  <a:gd name="connsiteY98" fmla="*/ 8358 h 10000"/>
                  <a:gd name="connsiteX99" fmla="*/ 9509 w 9836"/>
                  <a:gd name="connsiteY99" fmla="*/ 8328 h 10000"/>
                  <a:gd name="connsiteX100" fmla="*/ 9509 w 9836"/>
                  <a:gd name="connsiteY100" fmla="*/ 8035 h 10000"/>
                  <a:gd name="connsiteX101" fmla="*/ 9671 w 9836"/>
                  <a:gd name="connsiteY101" fmla="*/ 8006 h 10000"/>
                  <a:gd name="connsiteX102" fmla="*/ 9671 w 9836"/>
                  <a:gd name="connsiteY102" fmla="*/ 7713 h 10000"/>
                  <a:gd name="connsiteX103" fmla="*/ 9836 w 9836"/>
                  <a:gd name="connsiteY103" fmla="*/ 7683 h 10000"/>
                  <a:gd name="connsiteX0" fmla="*/ 0 w 9832"/>
                  <a:gd name="connsiteY0" fmla="*/ 1026 h 10000"/>
                  <a:gd name="connsiteX1" fmla="*/ 165 w 9832"/>
                  <a:gd name="connsiteY1" fmla="*/ 792 h 10000"/>
                  <a:gd name="connsiteX2" fmla="*/ 333 w 9832"/>
                  <a:gd name="connsiteY2" fmla="*/ 587 h 10000"/>
                  <a:gd name="connsiteX3" fmla="*/ 499 w 9832"/>
                  <a:gd name="connsiteY3" fmla="*/ 411 h 10000"/>
                  <a:gd name="connsiteX4" fmla="*/ 666 w 9832"/>
                  <a:gd name="connsiteY4" fmla="*/ 235 h 10000"/>
                  <a:gd name="connsiteX5" fmla="*/ 832 w 9832"/>
                  <a:gd name="connsiteY5" fmla="*/ 147 h 10000"/>
                  <a:gd name="connsiteX6" fmla="*/ 999 w 9832"/>
                  <a:gd name="connsiteY6" fmla="*/ 59 h 10000"/>
                  <a:gd name="connsiteX7" fmla="*/ 1332 w 9832"/>
                  <a:gd name="connsiteY7" fmla="*/ 0 h 10000"/>
                  <a:gd name="connsiteX8" fmla="*/ 1332 w 9832"/>
                  <a:gd name="connsiteY8" fmla="*/ 0 h 10000"/>
                  <a:gd name="connsiteX9" fmla="*/ 1499 w 9832"/>
                  <a:gd name="connsiteY9" fmla="*/ 0 h 10000"/>
                  <a:gd name="connsiteX10" fmla="*/ 1832 w 9832"/>
                  <a:gd name="connsiteY10" fmla="*/ 59 h 10000"/>
                  <a:gd name="connsiteX11" fmla="*/ 1832 w 9832"/>
                  <a:gd name="connsiteY11" fmla="*/ 147 h 10000"/>
                  <a:gd name="connsiteX12" fmla="*/ 1999 w 9832"/>
                  <a:gd name="connsiteY12" fmla="*/ 176 h 10000"/>
                  <a:gd name="connsiteX13" fmla="*/ 1999 w 9832"/>
                  <a:gd name="connsiteY13" fmla="*/ 264 h 10000"/>
                  <a:gd name="connsiteX14" fmla="*/ 2165 w 9832"/>
                  <a:gd name="connsiteY14" fmla="*/ 293 h 10000"/>
                  <a:gd name="connsiteX15" fmla="*/ 2165 w 9832"/>
                  <a:gd name="connsiteY15" fmla="*/ 411 h 10000"/>
                  <a:gd name="connsiteX16" fmla="*/ 2332 w 9832"/>
                  <a:gd name="connsiteY16" fmla="*/ 440 h 10000"/>
                  <a:gd name="connsiteX17" fmla="*/ 2332 w 9832"/>
                  <a:gd name="connsiteY17" fmla="*/ 616 h 10000"/>
                  <a:gd name="connsiteX18" fmla="*/ 2499 w 9832"/>
                  <a:gd name="connsiteY18" fmla="*/ 645 h 10000"/>
                  <a:gd name="connsiteX19" fmla="*/ 2499 w 9832"/>
                  <a:gd name="connsiteY19" fmla="*/ 821 h 10000"/>
                  <a:gd name="connsiteX20" fmla="*/ 2665 w 9832"/>
                  <a:gd name="connsiteY20" fmla="*/ 850 h 10000"/>
                  <a:gd name="connsiteX21" fmla="*/ 2665 w 9832"/>
                  <a:gd name="connsiteY21" fmla="*/ 1056 h 10000"/>
                  <a:gd name="connsiteX22" fmla="*/ 2832 w 9832"/>
                  <a:gd name="connsiteY22" fmla="*/ 1085 h 10000"/>
                  <a:gd name="connsiteX23" fmla="*/ 2832 w 9832"/>
                  <a:gd name="connsiteY23" fmla="*/ 1349 h 10000"/>
                  <a:gd name="connsiteX24" fmla="*/ 3000 w 9832"/>
                  <a:gd name="connsiteY24" fmla="*/ 1378 h 10000"/>
                  <a:gd name="connsiteX25" fmla="*/ 3000 w 9832"/>
                  <a:gd name="connsiteY25" fmla="*/ 1642 h 10000"/>
                  <a:gd name="connsiteX26" fmla="*/ 3165 w 9832"/>
                  <a:gd name="connsiteY26" fmla="*/ 1672 h 10000"/>
                  <a:gd name="connsiteX27" fmla="*/ 3165 w 9832"/>
                  <a:gd name="connsiteY27" fmla="*/ 1935 h 10000"/>
                  <a:gd name="connsiteX28" fmla="*/ 3332 w 9832"/>
                  <a:gd name="connsiteY28" fmla="*/ 1965 h 10000"/>
                  <a:gd name="connsiteX29" fmla="*/ 3332 w 9832"/>
                  <a:gd name="connsiteY29" fmla="*/ 2287 h 10000"/>
                  <a:gd name="connsiteX30" fmla="*/ 3500 w 9832"/>
                  <a:gd name="connsiteY30" fmla="*/ 2317 h 10000"/>
                  <a:gd name="connsiteX31" fmla="*/ 3500 w 9832"/>
                  <a:gd name="connsiteY31" fmla="*/ 2639 h 10000"/>
                  <a:gd name="connsiteX32" fmla="*/ 3665 w 9832"/>
                  <a:gd name="connsiteY32" fmla="*/ 2669 h 10000"/>
                  <a:gd name="connsiteX33" fmla="*/ 3665 w 9832"/>
                  <a:gd name="connsiteY33" fmla="*/ 3021 h 10000"/>
                  <a:gd name="connsiteX34" fmla="*/ 3833 w 9832"/>
                  <a:gd name="connsiteY34" fmla="*/ 3050 h 10000"/>
                  <a:gd name="connsiteX35" fmla="*/ 3833 w 9832"/>
                  <a:gd name="connsiteY35" fmla="*/ 3402 h 10000"/>
                  <a:gd name="connsiteX36" fmla="*/ 3999 w 9832"/>
                  <a:gd name="connsiteY36" fmla="*/ 3431 h 10000"/>
                  <a:gd name="connsiteX37" fmla="*/ 3999 w 9832"/>
                  <a:gd name="connsiteY37" fmla="*/ 3812 h 10000"/>
                  <a:gd name="connsiteX38" fmla="*/ 4165 w 9832"/>
                  <a:gd name="connsiteY38" fmla="*/ 3842 h 10000"/>
                  <a:gd name="connsiteX39" fmla="*/ 4165 w 9832"/>
                  <a:gd name="connsiteY39" fmla="*/ 4223 h 10000"/>
                  <a:gd name="connsiteX40" fmla="*/ 4332 w 9832"/>
                  <a:gd name="connsiteY40" fmla="*/ 4252 h 10000"/>
                  <a:gd name="connsiteX41" fmla="*/ 4332 w 9832"/>
                  <a:gd name="connsiteY41" fmla="*/ 4633 h 10000"/>
                  <a:gd name="connsiteX42" fmla="*/ 4500 w 9832"/>
                  <a:gd name="connsiteY42" fmla="*/ 4663 h 10000"/>
                  <a:gd name="connsiteX43" fmla="*/ 4500 w 9832"/>
                  <a:gd name="connsiteY43" fmla="*/ 5044 h 10000"/>
                  <a:gd name="connsiteX44" fmla="*/ 4664 w 9832"/>
                  <a:gd name="connsiteY44" fmla="*/ 5073 h 10000"/>
                  <a:gd name="connsiteX45" fmla="*/ 4664 w 9832"/>
                  <a:gd name="connsiteY45" fmla="*/ 5455 h 10000"/>
                  <a:gd name="connsiteX46" fmla="*/ 4832 w 9832"/>
                  <a:gd name="connsiteY46" fmla="*/ 5484 h 10000"/>
                  <a:gd name="connsiteX47" fmla="*/ 4832 w 9832"/>
                  <a:gd name="connsiteY47" fmla="*/ 5865 h 10000"/>
                  <a:gd name="connsiteX48" fmla="*/ 4999 w 9832"/>
                  <a:gd name="connsiteY48" fmla="*/ 5894 h 10000"/>
                  <a:gd name="connsiteX49" fmla="*/ 4999 w 9832"/>
                  <a:gd name="connsiteY49" fmla="*/ 6276 h 10000"/>
                  <a:gd name="connsiteX50" fmla="*/ 5164 w 9832"/>
                  <a:gd name="connsiteY50" fmla="*/ 6305 h 10000"/>
                  <a:gd name="connsiteX51" fmla="*/ 5164 w 9832"/>
                  <a:gd name="connsiteY51" fmla="*/ 6657 h 10000"/>
                  <a:gd name="connsiteX52" fmla="*/ 5332 w 9832"/>
                  <a:gd name="connsiteY52" fmla="*/ 6686 h 10000"/>
                  <a:gd name="connsiteX53" fmla="*/ 5332 w 9832"/>
                  <a:gd name="connsiteY53" fmla="*/ 7038 h 10000"/>
                  <a:gd name="connsiteX54" fmla="*/ 5498 w 9832"/>
                  <a:gd name="connsiteY54" fmla="*/ 7067 h 10000"/>
                  <a:gd name="connsiteX55" fmla="*/ 5498 w 9832"/>
                  <a:gd name="connsiteY55" fmla="*/ 7419 h 10000"/>
                  <a:gd name="connsiteX56" fmla="*/ 5666 w 9832"/>
                  <a:gd name="connsiteY56" fmla="*/ 7449 h 10000"/>
                  <a:gd name="connsiteX57" fmla="*/ 5666 w 9832"/>
                  <a:gd name="connsiteY57" fmla="*/ 7771 h 10000"/>
                  <a:gd name="connsiteX58" fmla="*/ 5832 w 9832"/>
                  <a:gd name="connsiteY58" fmla="*/ 7801 h 10000"/>
                  <a:gd name="connsiteX59" fmla="*/ 5832 w 9832"/>
                  <a:gd name="connsiteY59" fmla="*/ 8123 h 10000"/>
                  <a:gd name="connsiteX60" fmla="*/ 5999 w 9832"/>
                  <a:gd name="connsiteY60" fmla="*/ 8152 h 10000"/>
                  <a:gd name="connsiteX61" fmla="*/ 5999 w 9832"/>
                  <a:gd name="connsiteY61" fmla="*/ 8446 h 10000"/>
                  <a:gd name="connsiteX62" fmla="*/ 6166 w 9832"/>
                  <a:gd name="connsiteY62" fmla="*/ 8475 h 10000"/>
                  <a:gd name="connsiteX63" fmla="*/ 6166 w 9832"/>
                  <a:gd name="connsiteY63" fmla="*/ 8710 h 10000"/>
                  <a:gd name="connsiteX64" fmla="*/ 6333 w 9832"/>
                  <a:gd name="connsiteY64" fmla="*/ 8739 h 10000"/>
                  <a:gd name="connsiteX65" fmla="*/ 6333 w 9832"/>
                  <a:gd name="connsiteY65" fmla="*/ 8974 h 10000"/>
                  <a:gd name="connsiteX66" fmla="*/ 6499 w 9832"/>
                  <a:gd name="connsiteY66" fmla="*/ 9003 h 10000"/>
                  <a:gd name="connsiteX67" fmla="*/ 6499 w 9832"/>
                  <a:gd name="connsiteY67" fmla="*/ 9238 h 10000"/>
                  <a:gd name="connsiteX68" fmla="*/ 6665 w 9832"/>
                  <a:gd name="connsiteY68" fmla="*/ 9267 h 10000"/>
                  <a:gd name="connsiteX69" fmla="*/ 6665 w 9832"/>
                  <a:gd name="connsiteY69" fmla="*/ 9443 h 10000"/>
                  <a:gd name="connsiteX70" fmla="*/ 6832 w 9832"/>
                  <a:gd name="connsiteY70" fmla="*/ 9472 h 10000"/>
                  <a:gd name="connsiteX71" fmla="*/ 6832 w 9832"/>
                  <a:gd name="connsiteY71" fmla="*/ 9619 h 10000"/>
                  <a:gd name="connsiteX72" fmla="*/ 6999 w 9832"/>
                  <a:gd name="connsiteY72" fmla="*/ 9648 h 10000"/>
                  <a:gd name="connsiteX73" fmla="*/ 6999 w 9832"/>
                  <a:gd name="connsiteY73" fmla="*/ 9765 h 10000"/>
                  <a:gd name="connsiteX74" fmla="*/ 7165 w 9832"/>
                  <a:gd name="connsiteY74" fmla="*/ 9795 h 10000"/>
                  <a:gd name="connsiteX75" fmla="*/ 7165 w 9832"/>
                  <a:gd name="connsiteY75" fmla="*/ 9883 h 10000"/>
                  <a:gd name="connsiteX76" fmla="*/ 7332 w 9832"/>
                  <a:gd name="connsiteY76" fmla="*/ 9912 h 10000"/>
                  <a:gd name="connsiteX77" fmla="*/ 7332 w 9832"/>
                  <a:gd name="connsiteY77" fmla="*/ 9941 h 10000"/>
                  <a:gd name="connsiteX78" fmla="*/ 7665 w 9832"/>
                  <a:gd name="connsiteY78" fmla="*/ 10000 h 10000"/>
                  <a:gd name="connsiteX79" fmla="*/ 7499 w 9832"/>
                  <a:gd name="connsiteY79" fmla="*/ 10000 h 10000"/>
                  <a:gd name="connsiteX80" fmla="*/ 7665 w 9832"/>
                  <a:gd name="connsiteY80" fmla="*/ 10000 h 10000"/>
                  <a:gd name="connsiteX81" fmla="*/ 7831 w 9832"/>
                  <a:gd name="connsiteY81" fmla="*/ 10000 h 10000"/>
                  <a:gd name="connsiteX82" fmla="*/ 8165 w 9832"/>
                  <a:gd name="connsiteY82" fmla="*/ 9941 h 10000"/>
                  <a:gd name="connsiteX83" fmla="*/ 8165 w 9832"/>
                  <a:gd name="connsiteY83" fmla="*/ 9853 h 10000"/>
                  <a:gd name="connsiteX84" fmla="*/ 8331 w 9832"/>
                  <a:gd name="connsiteY84" fmla="*/ 9824 h 10000"/>
                  <a:gd name="connsiteX85" fmla="*/ 8331 w 9832"/>
                  <a:gd name="connsiteY85" fmla="*/ 9736 h 10000"/>
                  <a:gd name="connsiteX86" fmla="*/ 8499 w 9832"/>
                  <a:gd name="connsiteY86" fmla="*/ 9707 h 10000"/>
                  <a:gd name="connsiteX87" fmla="*/ 8499 w 9832"/>
                  <a:gd name="connsiteY87" fmla="*/ 9589 h 10000"/>
                  <a:gd name="connsiteX88" fmla="*/ 8666 w 9832"/>
                  <a:gd name="connsiteY88" fmla="*/ 9560 h 10000"/>
                  <a:gd name="connsiteX89" fmla="*/ 8666 w 9832"/>
                  <a:gd name="connsiteY89" fmla="*/ 9384 h 10000"/>
                  <a:gd name="connsiteX90" fmla="*/ 8833 w 9832"/>
                  <a:gd name="connsiteY90" fmla="*/ 9355 h 10000"/>
                  <a:gd name="connsiteX91" fmla="*/ 8833 w 9832"/>
                  <a:gd name="connsiteY91" fmla="*/ 9179 h 10000"/>
                  <a:gd name="connsiteX92" fmla="*/ 8999 w 9832"/>
                  <a:gd name="connsiteY92" fmla="*/ 9150 h 10000"/>
                  <a:gd name="connsiteX93" fmla="*/ 8999 w 9832"/>
                  <a:gd name="connsiteY93" fmla="*/ 8944 h 10000"/>
                  <a:gd name="connsiteX94" fmla="*/ 9165 w 9832"/>
                  <a:gd name="connsiteY94" fmla="*/ 8915 h 10000"/>
                  <a:gd name="connsiteX95" fmla="*/ 9165 w 9832"/>
                  <a:gd name="connsiteY95" fmla="*/ 8651 h 10000"/>
                  <a:gd name="connsiteX96" fmla="*/ 9332 w 9832"/>
                  <a:gd name="connsiteY96" fmla="*/ 8622 h 10000"/>
                  <a:gd name="connsiteX97" fmla="*/ 9332 w 9832"/>
                  <a:gd name="connsiteY97" fmla="*/ 8358 h 10000"/>
                  <a:gd name="connsiteX98" fmla="*/ 9500 w 9832"/>
                  <a:gd name="connsiteY98" fmla="*/ 8328 h 10000"/>
                  <a:gd name="connsiteX99" fmla="*/ 9500 w 9832"/>
                  <a:gd name="connsiteY99" fmla="*/ 8035 h 10000"/>
                  <a:gd name="connsiteX100" fmla="*/ 9664 w 9832"/>
                  <a:gd name="connsiteY100" fmla="*/ 8006 h 10000"/>
                  <a:gd name="connsiteX101" fmla="*/ 9664 w 9832"/>
                  <a:gd name="connsiteY101" fmla="*/ 7713 h 10000"/>
                  <a:gd name="connsiteX102" fmla="*/ 9832 w 9832"/>
                  <a:gd name="connsiteY102" fmla="*/ 7683 h 10000"/>
                  <a:gd name="connsiteX0" fmla="*/ 0 w 9832"/>
                  <a:gd name="connsiteY0" fmla="*/ 792 h 10000"/>
                  <a:gd name="connsiteX1" fmla="*/ 171 w 9832"/>
                  <a:gd name="connsiteY1" fmla="*/ 587 h 10000"/>
                  <a:gd name="connsiteX2" fmla="*/ 340 w 9832"/>
                  <a:gd name="connsiteY2" fmla="*/ 411 h 10000"/>
                  <a:gd name="connsiteX3" fmla="*/ 509 w 9832"/>
                  <a:gd name="connsiteY3" fmla="*/ 235 h 10000"/>
                  <a:gd name="connsiteX4" fmla="*/ 678 w 9832"/>
                  <a:gd name="connsiteY4" fmla="*/ 147 h 10000"/>
                  <a:gd name="connsiteX5" fmla="*/ 848 w 9832"/>
                  <a:gd name="connsiteY5" fmla="*/ 59 h 10000"/>
                  <a:gd name="connsiteX6" fmla="*/ 1187 w 9832"/>
                  <a:gd name="connsiteY6" fmla="*/ 0 h 10000"/>
                  <a:gd name="connsiteX7" fmla="*/ 1187 w 9832"/>
                  <a:gd name="connsiteY7" fmla="*/ 0 h 10000"/>
                  <a:gd name="connsiteX8" fmla="*/ 1357 w 9832"/>
                  <a:gd name="connsiteY8" fmla="*/ 0 h 10000"/>
                  <a:gd name="connsiteX9" fmla="*/ 1695 w 9832"/>
                  <a:gd name="connsiteY9" fmla="*/ 59 h 10000"/>
                  <a:gd name="connsiteX10" fmla="*/ 1695 w 9832"/>
                  <a:gd name="connsiteY10" fmla="*/ 147 h 10000"/>
                  <a:gd name="connsiteX11" fmla="*/ 1865 w 9832"/>
                  <a:gd name="connsiteY11" fmla="*/ 176 h 10000"/>
                  <a:gd name="connsiteX12" fmla="*/ 1865 w 9832"/>
                  <a:gd name="connsiteY12" fmla="*/ 264 h 10000"/>
                  <a:gd name="connsiteX13" fmla="*/ 2034 w 9832"/>
                  <a:gd name="connsiteY13" fmla="*/ 293 h 10000"/>
                  <a:gd name="connsiteX14" fmla="*/ 2034 w 9832"/>
                  <a:gd name="connsiteY14" fmla="*/ 411 h 10000"/>
                  <a:gd name="connsiteX15" fmla="*/ 2204 w 9832"/>
                  <a:gd name="connsiteY15" fmla="*/ 440 h 10000"/>
                  <a:gd name="connsiteX16" fmla="*/ 2204 w 9832"/>
                  <a:gd name="connsiteY16" fmla="*/ 616 h 10000"/>
                  <a:gd name="connsiteX17" fmla="*/ 2374 w 9832"/>
                  <a:gd name="connsiteY17" fmla="*/ 645 h 10000"/>
                  <a:gd name="connsiteX18" fmla="*/ 2374 w 9832"/>
                  <a:gd name="connsiteY18" fmla="*/ 821 h 10000"/>
                  <a:gd name="connsiteX19" fmla="*/ 2543 w 9832"/>
                  <a:gd name="connsiteY19" fmla="*/ 850 h 10000"/>
                  <a:gd name="connsiteX20" fmla="*/ 2543 w 9832"/>
                  <a:gd name="connsiteY20" fmla="*/ 1056 h 10000"/>
                  <a:gd name="connsiteX21" fmla="*/ 2712 w 9832"/>
                  <a:gd name="connsiteY21" fmla="*/ 1085 h 10000"/>
                  <a:gd name="connsiteX22" fmla="*/ 2712 w 9832"/>
                  <a:gd name="connsiteY22" fmla="*/ 1349 h 10000"/>
                  <a:gd name="connsiteX23" fmla="*/ 2883 w 9832"/>
                  <a:gd name="connsiteY23" fmla="*/ 1378 h 10000"/>
                  <a:gd name="connsiteX24" fmla="*/ 2883 w 9832"/>
                  <a:gd name="connsiteY24" fmla="*/ 1642 h 10000"/>
                  <a:gd name="connsiteX25" fmla="*/ 3051 w 9832"/>
                  <a:gd name="connsiteY25" fmla="*/ 1672 h 10000"/>
                  <a:gd name="connsiteX26" fmla="*/ 3051 w 9832"/>
                  <a:gd name="connsiteY26" fmla="*/ 1935 h 10000"/>
                  <a:gd name="connsiteX27" fmla="*/ 3221 w 9832"/>
                  <a:gd name="connsiteY27" fmla="*/ 1965 h 10000"/>
                  <a:gd name="connsiteX28" fmla="*/ 3221 w 9832"/>
                  <a:gd name="connsiteY28" fmla="*/ 2287 h 10000"/>
                  <a:gd name="connsiteX29" fmla="*/ 3392 w 9832"/>
                  <a:gd name="connsiteY29" fmla="*/ 2317 h 10000"/>
                  <a:gd name="connsiteX30" fmla="*/ 3392 w 9832"/>
                  <a:gd name="connsiteY30" fmla="*/ 2639 h 10000"/>
                  <a:gd name="connsiteX31" fmla="*/ 3560 w 9832"/>
                  <a:gd name="connsiteY31" fmla="*/ 2669 h 10000"/>
                  <a:gd name="connsiteX32" fmla="*/ 3560 w 9832"/>
                  <a:gd name="connsiteY32" fmla="*/ 3021 h 10000"/>
                  <a:gd name="connsiteX33" fmla="*/ 3730 w 9832"/>
                  <a:gd name="connsiteY33" fmla="*/ 3050 h 10000"/>
                  <a:gd name="connsiteX34" fmla="*/ 3730 w 9832"/>
                  <a:gd name="connsiteY34" fmla="*/ 3402 h 10000"/>
                  <a:gd name="connsiteX35" fmla="*/ 3899 w 9832"/>
                  <a:gd name="connsiteY35" fmla="*/ 3431 h 10000"/>
                  <a:gd name="connsiteX36" fmla="*/ 3899 w 9832"/>
                  <a:gd name="connsiteY36" fmla="*/ 3812 h 10000"/>
                  <a:gd name="connsiteX37" fmla="*/ 4068 w 9832"/>
                  <a:gd name="connsiteY37" fmla="*/ 3842 h 10000"/>
                  <a:gd name="connsiteX38" fmla="*/ 4068 w 9832"/>
                  <a:gd name="connsiteY38" fmla="*/ 4223 h 10000"/>
                  <a:gd name="connsiteX39" fmla="*/ 4238 w 9832"/>
                  <a:gd name="connsiteY39" fmla="*/ 4252 h 10000"/>
                  <a:gd name="connsiteX40" fmla="*/ 4238 w 9832"/>
                  <a:gd name="connsiteY40" fmla="*/ 4633 h 10000"/>
                  <a:gd name="connsiteX41" fmla="*/ 4409 w 9832"/>
                  <a:gd name="connsiteY41" fmla="*/ 4663 h 10000"/>
                  <a:gd name="connsiteX42" fmla="*/ 4409 w 9832"/>
                  <a:gd name="connsiteY42" fmla="*/ 5044 h 10000"/>
                  <a:gd name="connsiteX43" fmla="*/ 4576 w 9832"/>
                  <a:gd name="connsiteY43" fmla="*/ 5073 h 10000"/>
                  <a:gd name="connsiteX44" fmla="*/ 4576 w 9832"/>
                  <a:gd name="connsiteY44" fmla="*/ 5455 h 10000"/>
                  <a:gd name="connsiteX45" fmla="*/ 4747 w 9832"/>
                  <a:gd name="connsiteY45" fmla="*/ 5484 h 10000"/>
                  <a:gd name="connsiteX46" fmla="*/ 4747 w 9832"/>
                  <a:gd name="connsiteY46" fmla="*/ 5865 h 10000"/>
                  <a:gd name="connsiteX47" fmla="*/ 4916 w 9832"/>
                  <a:gd name="connsiteY47" fmla="*/ 5894 h 10000"/>
                  <a:gd name="connsiteX48" fmla="*/ 4916 w 9832"/>
                  <a:gd name="connsiteY48" fmla="*/ 6276 h 10000"/>
                  <a:gd name="connsiteX49" fmla="*/ 5084 w 9832"/>
                  <a:gd name="connsiteY49" fmla="*/ 6305 h 10000"/>
                  <a:gd name="connsiteX50" fmla="*/ 5084 w 9832"/>
                  <a:gd name="connsiteY50" fmla="*/ 6657 h 10000"/>
                  <a:gd name="connsiteX51" fmla="*/ 5255 w 9832"/>
                  <a:gd name="connsiteY51" fmla="*/ 6686 h 10000"/>
                  <a:gd name="connsiteX52" fmla="*/ 5255 w 9832"/>
                  <a:gd name="connsiteY52" fmla="*/ 7038 h 10000"/>
                  <a:gd name="connsiteX53" fmla="*/ 5424 w 9832"/>
                  <a:gd name="connsiteY53" fmla="*/ 7067 h 10000"/>
                  <a:gd name="connsiteX54" fmla="*/ 5424 w 9832"/>
                  <a:gd name="connsiteY54" fmla="*/ 7419 h 10000"/>
                  <a:gd name="connsiteX55" fmla="*/ 5595 w 9832"/>
                  <a:gd name="connsiteY55" fmla="*/ 7449 h 10000"/>
                  <a:gd name="connsiteX56" fmla="*/ 5595 w 9832"/>
                  <a:gd name="connsiteY56" fmla="*/ 7771 h 10000"/>
                  <a:gd name="connsiteX57" fmla="*/ 5764 w 9832"/>
                  <a:gd name="connsiteY57" fmla="*/ 7801 h 10000"/>
                  <a:gd name="connsiteX58" fmla="*/ 5764 w 9832"/>
                  <a:gd name="connsiteY58" fmla="*/ 8123 h 10000"/>
                  <a:gd name="connsiteX59" fmla="*/ 5934 w 9832"/>
                  <a:gd name="connsiteY59" fmla="*/ 8152 h 10000"/>
                  <a:gd name="connsiteX60" fmla="*/ 5934 w 9832"/>
                  <a:gd name="connsiteY60" fmla="*/ 8446 h 10000"/>
                  <a:gd name="connsiteX61" fmla="*/ 6103 w 9832"/>
                  <a:gd name="connsiteY61" fmla="*/ 8475 h 10000"/>
                  <a:gd name="connsiteX62" fmla="*/ 6103 w 9832"/>
                  <a:gd name="connsiteY62" fmla="*/ 8710 h 10000"/>
                  <a:gd name="connsiteX63" fmla="*/ 6273 w 9832"/>
                  <a:gd name="connsiteY63" fmla="*/ 8739 h 10000"/>
                  <a:gd name="connsiteX64" fmla="*/ 6273 w 9832"/>
                  <a:gd name="connsiteY64" fmla="*/ 8974 h 10000"/>
                  <a:gd name="connsiteX65" fmla="*/ 6442 w 9832"/>
                  <a:gd name="connsiteY65" fmla="*/ 9003 h 10000"/>
                  <a:gd name="connsiteX66" fmla="*/ 6442 w 9832"/>
                  <a:gd name="connsiteY66" fmla="*/ 9238 h 10000"/>
                  <a:gd name="connsiteX67" fmla="*/ 6611 w 9832"/>
                  <a:gd name="connsiteY67" fmla="*/ 9267 h 10000"/>
                  <a:gd name="connsiteX68" fmla="*/ 6611 w 9832"/>
                  <a:gd name="connsiteY68" fmla="*/ 9443 h 10000"/>
                  <a:gd name="connsiteX69" fmla="*/ 6781 w 9832"/>
                  <a:gd name="connsiteY69" fmla="*/ 9472 h 10000"/>
                  <a:gd name="connsiteX70" fmla="*/ 6781 w 9832"/>
                  <a:gd name="connsiteY70" fmla="*/ 9619 h 10000"/>
                  <a:gd name="connsiteX71" fmla="*/ 6951 w 9832"/>
                  <a:gd name="connsiteY71" fmla="*/ 9648 h 10000"/>
                  <a:gd name="connsiteX72" fmla="*/ 6951 w 9832"/>
                  <a:gd name="connsiteY72" fmla="*/ 9765 h 10000"/>
                  <a:gd name="connsiteX73" fmla="*/ 7119 w 9832"/>
                  <a:gd name="connsiteY73" fmla="*/ 9795 h 10000"/>
                  <a:gd name="connsiteX74" fmla="*/ 7119 w 9832"/>
                  <a:gd name="connsiteY74" fmla="*/ 9883 h 10000"/>
                  <a:gd name="connsiteX75" fmla="*/ 7289 w 9832"/>
                  <a:gd name="connsiteY75" fmla="*/ 9912 h 10000"/>
                  <a:gd name="connsiteX76" fmla="*/ 7289 w 9832"/>
                  <a:gd name="connsiteY76" fmla="*/ 9941 h 10000"/>
                  <a:gd name="connsiteX77" fmla="*/ 7628 w 9832"/>
                  <a:gd name="connsiteY77" fmla="*/ 10000 h 10000"/>
                  <a:gd name="connsiteX78" fmla="*/ 7459 w 9832"/>
                  <a:gd name="connsiteY78" fmla="*/ 10000 h 10000"/>
                  <a:gd name="connsiteX79" fmla="*/ 7628 w 9832"/>
                  <a:gd name="connsiteY79" fmla="*/ 10000 h 10000"/>
                  <a:gd name="connsiteX80" fmla="*/ 7797 w 9832"/>
                  <a:gd name="connsiteY80" fmla="*/ 10000 h 10000"/>
                  <a:gd name="connsiteX81" fmla="*/ 8137 w 9832"/>
                  <a:gd name="connsiteY81" fmla="*/ 9941 h 10000"/>
                  <a:gd name="connsiteX82" fmla="*/ 8137 w 9832"/>
                  <a:gd name="connsiteY82" fmla="*/ 9853 h 10000"/>
                  <a:gd name="connsiteX83" fmla="*/ 8305 w 9832"/>
                  <a:gd name="connsiteY83" fmla="*/ 9824 h 10000"/>
                  <a:gd name="connsiteX84" fmla="*/ 8305 w 9832"/>
                  <a:gd name="connsiteY84" fmla="*/ 9736 h 10000"/>
                  <a:gd name="connsiteX85" fmla="*/ 8476 w 9832"/>
                  <a:gd name="connsiteY85" fmla="*/ 9707 h 10000"/>
                  <a:gd name="connsiteX86" fmla="*/ 8476 w 9832"/>
                  <a:gd name="connsiteY86" fmla="*/ 9589 h 10000"/>
                  <a:gd name="connsiteX87" fmla="*/ 8646 w 9832"/>
                  <a:gd name="connsiteY87" fmla="*/ 9560 h 10000"/>
                  <a:gd name="connsiteX88" fmla="*/ 8646 w 9832"/>
                  <a:gd name="connsiteY88" fmla="*/ 9384 h 10000"/>
                  <a:gd name="connsiteX89" fmla="*/ 8816 w 9832"/>
                  <a:gd name="connsiteY89" fmla="*/ 9355 h 10000"/>
                  <a:gd name="connsiteX90" fmla="*/ 8816 w 9832"/>
                  <a:gd name="connsiteY90" fmla="*/ 9179 h 10000"/>
                  <a:gd name="connsiteX91" fmla="*/ 8985 w 9832"/>
                  <a:gd name="connsiteY91" fmla="*/ 9150 h 10000"/>
                  <a:gd name="connsiteX92" fmla="*/ 8985 w 9832"/>
                  <a:gd name="connsiteY92" fmla="*/ 8944 h 10000"/>
                  <a:gd name="connsiteX93" fmla="*/ 9154 w 9832"/>
                  <a:gd name="connsiteY93" fmla="*/ 8915 h 10000"/>
                  <a:gd name="connsiteX94" fmla="*/ 9154 w 9832"/>
                  <a:gd name="connsiteY94" fmla="*/ 8651 h 10000"/>
                  <a:gd name="connsiteX95" fmla="*/ 9323 w 9832"/>
                  <a:gd name="connsiteY95" fmla="*/ 8622 h 10000"/>
                  <a:gd name="connsiteX96" fmla="*/ 9323 w 9832"/>
                  <a:gd name="connsiteY96" fmla="*/ 8358 h 10000"/>
                  <a:gd name="connsiteX97" fmla="*/ 9494 w 9832"/>
                  <a:gd name="connsiteY97" fmla="*/ 8328 h 10000"/>
                  <a:gd name="connsiteX98" fmla="*/ 9494 w 9832"/>
                  <a:gd name="connsiteY98" fmla="*/ 8035 h 10000"/>
                  <a:gd name="connsiteX99" fmla="*/ 9661 w 9832"/>
                  <a:gd name="connsiteY99" fmla="*/ 8006 h 10000"/>
                  <a:gd name="connsiteX100" fmla="*/ 9661 w 9832"/>
                  <a:gd name="connsiteY100" fmla="*/ 7713 h 10000"/>
                  <a:gd name="connsiteX101" fmla="*/ 9832 w 9832"/>
                  <a:gd name="connsiteY10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1897 w 10000"/>
                  <a:gd name="connsiteY11" fmla="*/ 264 h 10000"/>
                  <a:gd name="connsiteX12" fmla="*/ 2069 w 10000"/>
                  <a:gd name="connsiteY12" fmla="*/ 293 h 10000"/>
                  <a:gd name="connsiteX13" fmla="*/ 2069 w 10000"/>
                  <a:gd name="connsiteY13" fmla="*/ 411 h 10000"/>
                  <a:gd name="connsiteX14" fmla="*/ 2242 w 10000"/>
                  <a:gd name="connsiteY14" fmla="*/ 440 h 10000"/>
                  <a:gd name="connsiteX15" fmla="*/ 2242 w 10000"/>
                  <a:gd name="connsiteY15" fmla="*/ 616 h 10000"/>
                  <a:gd name="connsiteX16" fmla="*/ 2415 w 10000"/>
                  <a:gd name="connsiteY16" fmla="*/ 645 h 10000"/>
                  <a:gd name="connsiteX17" fmla="*/ 2415 w 10000"/>
                  <a:gd name="connsiteY17" fmla="*/ 821 h 10000"/>
                  <a:gd name="connsiteX18" fmla="*/ 2586 w 10000"/>
                  <a:gd name="connsiteY18" fmla="*/ 850 h 10000"/>
                  <a:gd name="connsiteX19" fmla="*/ 2586 w 10000"/>
                  <a:gd name="connsiteY19" fmla="*/ 1056 h 10000"/>
                  <a:gd name="connsiteX20" fmla="*/ 2758 w 10000"/>
                  <a:gd name="connsiteY20" fmla="*/ 1085 h 10000"/>
                  <a:gd name="connsiteX21" fmla="*/ 2758 w 10000"/>
                  <a:gd name="connsiteY21" fmla="*/ 1349 h 10000"/>
                  <a:gd name="connsiteX22" fmla="*/ 2932 w 10000"/>
                  <a:gd name="connsiteY22" fmla="*/ 1378 h 10000"/>
                  <a:gd name="connsiteX23" fmla="*/ 2932 w 10000"/>
                  <a:gd name="connsiteY23" fmla="*/ 1642 h 10000"/>
                  <a:gd name="connsiteX24" fmla="*/ 3103 w 10000"/>
                  <a:gd name="connsiteY24" fmla="*/ 1672 h 10000"/>
                  <a:gd name="connsiteX25" fmla="*/ 3103 w 10000"/>
                  <a:gd name="connsiteY25" fmla="*/ 1935 h 10000"/>
                  <a:gd name="connsiteX26" fmla="*/ 3276 w 10000"/>
                  <a:gd name="connsiteY26" fmla="*/ 1965 h 10000"/>
                  <a:gd name="connsiteX27" fmla="*/ 3276 w 10000"/>
                  <a:gd name="connsiteY27" fmla="*/ 2287 h 10000"/>
                  <a:gd name="connsiteX28" fmla="*/ 3450 w 10000"/>
                  <a:gd name="connsiteY28" fmla="*/ 2317 h 10000"/>
                  <a:gd name="connsiteX29" fmla="*/ 3450 w 10000"/>
                  <a:gd name="connsiteY29" fmla="*/ 2639 h 10000"/>
                  <a:gd name="connsiteX30" fmla="*/ 3621 w 10000"/>
                  <a:gd name="connsiteY30" fmla="*/ 2669 h 10000"/>
                  <a:gd name="connsiteX31" fmla="*/ 3621 w 10000"/>
                  <a:gd name="connsiteY31" fmla="*/ 3021 h 10000"/>
                  <a:gd name="connsiteX32" fmla="*/ 3794 w 10000"/>
                  <a:gd name="connsiteY32" fmla="*/ 3050 h 10000"/>
                  <a:gd name="connsiteX33" fmla="*/ 3794 w 10000"/>
                  <a:gd name="connsiteY33" fmla="*/ 3402 h 10000"/>
                  <a:gd name="connsiteX34" fmla="*/ 3966 w 10000"/>
                  <a:gd name="connsiteY34" fmla="*/ 3431 h 10000"/>
                  <a:gd name="connsiteX35" fmla="*/ 3966 w 10000"/>
                  <a:gd name="connsiteY35" fmla="*/ 3812 h 10000"/>
                  <a:gd name="connsiteX36" fmla="*/ 4138 w 10000"/>
                  <a:gd name="connsiteY36" fmla="*/ 3842 h 10000"/>
                  <a:gd name="connsiteX37" fmla="*/ 4138 w 10000"/>
                  <a:gd name="connsiteY37" fmla="*/ 4223 h 10000"/>
                  <a:gd name="connsiteX38" fmla="*/ 4310 w 10000"/>
                  <a:gd name="connsiteY38" fmla="*/ 4252 h 10000"/>
                  <a:gd name="connsiteX39" fmla="*/ 4310 w 10000"/>
                  <a:gd name="connsiteY39" fmla="*/ 4633 h 10000"/>
                  <a:gd name="connsiteX40" fmla="*/ 4484 w 10000"/>
                  <a:gd name="connsiteY40" fmla="*/ 4663 h 10000"/>
                  <a:gd name="connsiteX41" fmla="*/ 4484 w 10000"/>
                  <a:gd name="connsiteY41" fmla="*/ 5044 h 10000"/>
                  <a:gd name="connsiteX42" fmla="*/ 4654 w 10000"/>
                  <a:gd name="connsiteY42" fmla="*/ 5073 h 10000"/>
                  <a:gd name="connsiteX43" fmla="*/ 4654 w 10000"/>
                  <a:gd name="connsiteY43" fmla="*/ 5455 h 10000"/>
                  <a:gd name="connsiteX44" fmla="*/ 4828 w 10000"/>
                  <a:gd name="connsiteY44" fmla="*/ 5484 h 10000"/>
                  <a:gd name="connsiteX45" fmla="*/ 4828 w 10000"/>
                  <a:gd name="connsiteY45" fmla="*/ 5865 h 10000"/>
                  <a:gd name="connsiteX46" fmla="*/ 5000 w 10000"/>
                  <a:gd name="connsiteY46" fmla="*/ 5894 h 10000"/>
                  <a:gd name="connsiteX47" fmla="*/ 5000 w 10000"/>
                  <a:gd name="connsiteY47" fmla="*/ 6276 h 10000"/>
                  <a:gd name="connsiteX48" fmla="*/ 5171 w 10000"/>
                  <a:gd name="connsiteY48" fmla="*/ 6305 h 10000"/>
                  <a:gd name="connsiteX49" fmla="*/ 5171 w 10000"/>
                  <a:gd name="connsiteY49" fmla="*/ 6657 h 10000"/>
                  <a:gd name="connsiteX50" fmla="*/ 5345 w 10000"/>
                  <a:gd name="connsiteY50" fmla="*/ 6686 h 10000"/>
                  <a:gd name="connsiteX51" fmla="*/ 5345 w 10000"/>
                  <a:gd name="connsiteY51" fmla="*/ 7038 h 10000"/>
                  <a:gd name="connsiteX52" fmla="*/ 5517 w 10000"/>
                  <a:gd name="connsiteY52" fmla="*/ 7067 h 10000"/>
                  <a:gd name="connsiteX53" fmla="*/ 5517 w 10000"/>
                  <a:gd name="connsiteY53" fmla="*/ 7419 h 10000"/>
                  <a:gd name="connsiteX54" fmla="*/ 5691 w 10000"/>
                  <a:gd name="connsiteY54" fmla="*/ 7449 h 10000"/>
                  <a:gd name="connsiteX55" fmla="*/ 5691 w 10000"/>
                  <a:gd name="connsiteY55" fmla="*/ 7771 h 10000"/>
                  <a:gd name="connsiteX56" fmla="*/ 5862 w 10000"/>
                  <a:gd name="connsiteY56" fmla="*/ 7801 h 10000"/>
                  <a:gd name="connsiteX57" fmla="*/ 5862 w 10000"/>
                  <a:gd name="connsiteY57" fmla="*/ 8123 h 10000"/>
                  <a:gd name="connsiteX58" fmla="*/ 6035 w 10000"/>
                  <a:gd name="connsiteY58" fmla="*/ 8152 h 10000"/>
                  <a:gd name="connsiteX59" fmla="*/ 6035 w 10000"/>
                  <a:gd name="connsiteY59" fmla="*/ 8446 h 10000"/>
                  <a:gd name="connsiteX60" fmla="*/ 6207 w 10000"/>
                  <a:gd name="connsiteY60" fmla="*/ 8475 h 10000"/>
                  <a:gd name="connsiteX61" fmla="*/ 6207 w 10000"/>
                  <a:gd name="connsiteY61" fmla="*/ 8710 h 10000"/>
                  <a:gd name="connsiteX62" fmla="*/ 6380 w 10000"/>
                  <a:gd name="connsiteY62" fmla="*/ 8739 h 10000"/>
                  <a:gd name="connsiteX63" fmla="*/ 6380 w 10000"/>
                  <a:gd name="connsiteY63" fmla="*/ 8974 h 10000"/>
                  <a:gd name="connsiteX64" fmla="*/ 6552 w 10000"/>
                  <a:gd name="connsiteY64" fmla="*/ 9003 h 10000"/>
                  <a:gd name="connsiteX65" fmla="*/ 6552 w 10000"/>
                  <a:gd name="connsiteY65" fmla="*/ 9238 h 10000"/>
                  <a:gd name="connsiteX66" fmla="*/ 6724 w 10000"/>
                  <a:gd name="connsiteY66" fmla="*/ 9267 h 10000"/>
                  <a:gd name="connsiteX67" fmla="*/ 6724 w 10000"/>
                  <a:gd name="connsiteY67" fmla="*/ 9443 h 10000"/>
                  <a:gd name="connsiteX68" fmla="*/ 6897 w 10000"/>
                  <a:gd name="connsiteY68" fmla="*/ 9472 h 10000"/>
                  <a:gd name="connsiteX69" fmla="*/ 6897 w 10000"/>
                  <a:gd name="connsiteY69" fmla="*/ 9619 h 10000"/>
                  <a:gd name="connsiteX70" fmla="*/ 7070 w 10000"/>
                  <a:gd name="connsiteY70" fmla="*/ 9648 h 10000"/>
                  <a:gd name="connsiteX71" fmla="*/ 7070 w 10000"/>
                  <a:gd name="connsiteY71" fmla="*/ 9765 h 10000"/>
                  <a:gd name="connsiteX72" fmla="*/ 7241 w 10000"/>
                  <a:gd name="connsiteY72" fmla="*/ 9795 h 10000"/>
                  <a:gd name="connsiteX73" fmla="*/ 7241 w 10000"/>
                  <a:gd name="connsiteY73" fmla="*/ 9883 h 10000"/>
                  <a:gd name="connsiteX74" fmla="*/ 7414 w 10000"/>
                  <a:gd name="connsiteY74" fmla="*/ 9912 h 10000"/>
                  <a:gd name="connsiteX75" fmla="*/ 7414 w 10000"/>
                  <a:gd name="connsiteY75" fmla="*/ 9941 h 10000"/>
                  <a:gd name="connsiteX76" fmla="*/ 7758 w 10000"/>
                  <a:gd name="connsiteY76" fmla="*/ 10000 h 10000"/>
                  <a:gd name="connsiteX77" fmla="*/ 7586 w 10000"/>
                  <a:gd name="connsiteY77" fmla="*/ 10000 h 10000"/>
                  <a:gd name="connsiteX78" fmla="*/ 7758 w 10000"/>
                  <a:gd name="connsiteY78" fmla="*/ 10000 h 10000"/>
                  <a:gd name="connsiteX79" fmla="*/ 7930 w 10000"/>
                  <a:gd name="connsiteY79" fmla="*/ 10000 h 10000"/>
                  <a:gd name="connsiteX80" fmla="*/ 8276 w 10000"/>
                  <a:gd name="connsiteY80" fmla="*/ 9941 h 10000"/>
                  <a:gd name="connsiteX81" fmla="*/ 8276 w 10000"/>
                  <a:gd name="connsiteY81" fmla="*/ 9853 h 10000"/>
                  <a:gd name="connsiteX82" fmla="*/ 8447 w 10000"/>
                  <a:gd name="connsiteY82" fmla="*/ 9824 h 10000"/>
                  <a:gd name="connsiteX83" fmla="*/ 8447 w 10000"/>
                  <a:gd name="connsiteY83" fmla="*/ 9736 h 10000"/>
                  <a:gd name="connsiteX84" fmla="*/ 8621 w 10000"/>
                  <a:gd name="connsiteY84" fmla="*/ 9707 h 10000"/>
                  <a:gd name="connsiteX85" fmla="*/ 8621 w 10000"/>
                  <a:gd name="connsiteY85" fmla="*/ 9589 h 10000"/>
                  <a:gd name="connsiteX86" fmla="*/ 8794 w 10000"/>
                  <a:gd name="connsiteY86" fmla="*/ 9560 h 10000"/>
                  <a:gd name="connsiteX87" fmla="*/ 8794 w 10000"/>
                  <a:gd name="connsiteY87" fmla="*/ 9384 h 10000"/>
                  <a:gd name="connsiteX88" fmla="*/ 8967 w 10000"/>
                  <a:gd name="connsiteY88" fmla="*/ 9355 h 10000"/>
                  <a:gd name="connsiteX89" fmla="*/ 8967 w 10000"/>
                  <a:gd name="connsiteY89" fmla="*/ 9179 h 10000"/>
                  <a:gd name="connsiteX90" fmla="*/ 9139 w 10000"/>
                  <a:gd name="connsiteY90" fmla="*/ 9150 h 10000"/>
                  <a:gd name="connsiteX91" fmla="*/ 9139 w 10000"/>
                  <a:gd name="connsiteY91" fmla="*/ 8944 h 10000"/>
                  <a:gd name="connsiteX92" fmla="*/ 9310 w 10000"/>
                  <a:gd name="connsiteY92" fmla="*/ 8915 h 10000"/>
                  <a:gd name="connsiteX93" fmla="*/ 9310 w 10000"/>
                  <a:gd name="connsiteY93" fmla="*/ 8651 h 10000"/>
                  <a:gd name="connsiteX94" fmla="*/ 9482 w 10000"/>
                  <a:gd name="connsiteY94" fmla="*/ 8622 h 10000"/>
                  <a:gd name="connsiteX95" fmla="*/ 9482 w 10000"/>
                  <a:gd name="connsiteY95" fmla="*/ 8358 h 10000"/>
                  <a:gd name="connsiteX96" fmla="*/ 9656 w 10000"/>
                  <a:gd name="connsiteY96" fmla="*/ 8328 h 10000"/>
                  <a:gd name="connsiteX97" fmla="*/ 9656 w 10000"/>
                  <a:gd name="connsiteY97" fmla="*/ 8035 h 10000"/>
                  <a:gd name="connsiteX98" fmla="*/ 9826 w 10000"/>
                  <a:gd name="connsiteY98" fmla="*/ 8006 h 10000"/>
                  <a:gd name="connsiteX99" fmla="*/ 9826 w 10000"/>
                  <a:gd name="connsiteY99" fmla="*/ 7713 h 10000"/>
                  <a:gd name="connsiteX100" fmla="*/ 10000 w 10000"/>
                  <a:gd name="connsiteY10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069 w 10000"/>
                  <a:gd name="connsiteY12" fmla="*/ 411 h 10000"/>
                  <a:gd name="connsiteX13" fmla="*/ 2242 w 10000"/>
                  <a:gd name="connsiteY13" fmla="*/ 440 h 10000"/>
                  <a:gd name="connsiteX14" fmla="*/ 2242 w 10000"/>
                  <a:gd name="connsiteY14" fmla="*/ 616 h 10000"/>
                  <a:gd name="connsiteX15" fmla="*/ 2415 w 10000"/>
                  <a:gd name="connsiteY15" fmla="*/ 645 h 10000"/>
                  <a:gd name="connsiteX16" fmla="*/ 2415 w 10000"/>
                  <a:gd name="connsiteY16" fmla="*/ 821 h 10000"/>
                  <a:gd name="connsiteX17" fmla="*/ 2586 w 10000"/>
                  <a:gd name="connsiteY17" fmla="*/ 850 h 10000"/>
                  <a:gd name="connsiteX18" fmla="*/ 2586 w 10000"/>
                  <a:gd name="connsiteY18" fmla="*/ 1056 h 10000"/>
                  <a:gd name="connsiteX19" fmla="*/ 2758 w 10000"/>
                  <a:gd name="connsiteY19" fmla="*/ 1085 h 10000"/>
                  <a:gd name="connsiteX20" fmla="*/ 2758 w 10000"/>
                  <a:gd name="connsiteY20" fmla="*/ 1349 h 10000"/>
                  <a:gd name="connsiteX21" fmla="*/ 2932 w 10000"/>
                  <a:gd name="connsiteY21" fmla="*/ 1378 h 10000"/>
                  <a:gd name="connsiteX22" fmla="*/ 2932 w 10000"/>
                  <a:gd name="connsiteY22" fmla="*/ 1642 h 10000"/>
                  <a:gd name="connsiteX23" fmla="*/ 3103 w 10000"/>
                  <a:gd name="connsiteY23" fmla="*/ 1672 h 10000"/>
                  <a:gd name="connsiteX24" fmla="*/ 3103 w 10000"/>
                  <a:gd name="connsiteY24" fmla="*/ 1935 h 10000"/>
                  <a:gd name="connsiteX25" fmla="*/ 3276 w 10000"/>
                  <a:gd name="connsiteY25" fmla="*/ 1965 h 10000"/>
                  <a:gd name="connsiteX26" fmla="*/ 3276 w 10000"/>
                  <a:gd name="connsiteY26" fmla="*/ 2287 h 10000"/>
                  <a:gd name="connsiteX27" fmla="*/ 3450 w 10000"/>
                  <a:gd name="connsiteY27" fmla="*/ 2317 h 10000"/>
                  <a:gd name="connsiteX28" fmla="*/ 3450 w 10000"/>
                  <a:gd name="connsiteY28" fmla="*/ 2639 h 10000"/>
                  <a:gd name="connsiteX29" fmla="*/ 3621 w 10000"/>
                  <a:gd name="connsiteY29" fmla="*/ 2669 h 10000"/>
                  <a:gd name="connsiteX30" fmla="*/ 3621 w 10000"/>
                  <a:gd name="connsiteY30" fmla="*/ 3021 h 10000"/>
                  <a:gd name="connsiteX31" fmla="*/ 3794 w 10000"/>
                  <a:gd name="connsiteY31" fmla="*/ 3050 h 10000"/>
                  <a:gd name="connsiteX32" fmla="*/ 3794 w 10000"/>
                  <a:gd name="connsiteY32" fmla="*/ 3402 h 10000"/>
                  <a:gd name="connsiteX33" fmla="*/ 3966 w 10000"/>
                  <a:gd name="connsiteY33" fmla="*/ 3431 h 10000"/>
                  <a:gd name="connsiteX34" fmla="*/ 3966 w 10000"/>
                  <a:gd name="connsiteY34" fmla="*/ 3812 h 10000"/>
                  <a:gd name="connsiteX35" fmla="*/ 4138 w 10000"/>
                  <a:gd name="connsiteY35" fmla="*/ 3842 h 10000"/>
                  <a:gd name="connsiteX36" fmla="*/ 4138 w 10000"/>
                  <a:gd name="connsiteY36" fmla="*/ 4223 h 10000"/>
                  <a:gd name="connsiteX37" fmla="*/ 4310 w 10000"/>
                  <a:gd name="connsiteY37" fmla="*/ 4252 h 10000"/>
                  <a:gd name="connsiteX38" fmla="*/ 4310 w 10000"/>
                  <a:gd name="connsiteY38" fmla="*/ 4633 h 10000"/>
                  <a:gd name="connsiteX39" fmla="*/ 4484 w 10000"/>
                  <a:gd name="connsiteY39" fmla="*/ 4663 h 10000"/>
                  <a:gd name="connsiteX40" fmla="*/ 4484 w 10000"/>
                  <a:gd name="connsiteY40" fmla="*/ 5044 h 10000"/>
                  <a:gd name="connsiteX41" fmla="*/ 4654 w 10000"/>
                  <a:gd name="connsiteY41" fmla="*/ 5073 h 10000"/>
                  <a:gd name="connsiteX42" fmla="*/ 4654 w 10000"/>
                  <a:gd name="connsiteY42" fmla="*/ 5455 h 10000"/>
                  <a:gd name="connsiteX43" fmla="*/ 4828 w 10000"/>
                  <a:gd name="connsiteY43" fmla="*/ 5484 h 10000"/>
                  <a:gd name="connsiteX44" fmla="*/ 4828 w 10000"/>
                  <a:gd name="connsiteY44" fmla="*/ 5865 h 10000"/>
                  <a:gd name="connsiteX45" fmla="*/ 5000 w 10000"/>
                  <a:gd name="connsiteY45" fmla="*/ 5894 h 10000"/>
                  <a:gd name="connsiteX46" fmla="*/ 5000 w 10000"/>
                  <a:gd name="connsiteY46" fmla="*/ 6276 h 10000"/>
                  <a:gd name="connsiteX47" fmla="*/ 5171 w 10000"/>
                  <a:gd name="connsiteY47" fmla="*/ 6305 h 10000"/>
                  <a:gd name="connsiteX48" fmla="*/ 5171 w 10000"/>
                  <a:gd name="connsiteY48" fmla="*/ 6657 h 10000"/>
                  <a:gd name="connsiteX49" fmla="*/ 5345 w 10000"/>
                  <a:gd name="connsiteY49" fmla="*/ 6686 h 10000"/>
                  <a:gd name="connsiteX50" fmla="*/ 5345 w 10000"/>
                  <a:gd name="connsiteY50" fmla="*/ 7038 h 10000"/>
                  <a:gd name="connsiteX51" fmla="*/ 5517 w 10000"/>
                  <a:gd name="connsiteY51" fmla="*/ 7067 h 10000"/>
                  <a:gd name="connsiteX52" fmla="*/ 5517 w 10000"/>
                  <a:gd name="connsiteY52" fmla="*/ 7419 h 10000"/>
                  <a:gd name="connsiteX53" fmla="*/ 5691 w 10000"/>
                  <a:gd name="connsiteY53" fmla="*/ 7449 h 10000"/>
                  <a:gd name="connsiteX54" fmla="*/ 5691 w 10000"/>
                  <a:gd name="connsiteY54" fmla="*/ 7771 h 10000"/>
                  <a:gd name="connsiteX55" fmla="*/ 5862 w 10000"/>
                  <a:gd name="connsiteY55" fmla="*/ 7801 h 10000"/>
                  <a:gd name="connsiteX56" fmla="*/ 5862 w 10000"/>
                  <a:gd name="connsiteY56" fmla="*/ 8123 h 10000"/>
                  <a:gd name="connsiteX57" fmla="*/ 6035 w 10000"/>
                  <a:gd name="connsiteY57" fmla="*/ 8152 h 10000"/>
                  <a:gd name="connsiteX58" fmla="*/ 6035 w 10000"/>
                  <a:gd name="connsiteY58" fmla="*/ 8446 h 10000"/>
                  <a:gd name="connsiteX59" fmla="*/ 6207 w 10000"/>
                  <a:gd name="connsiteY59" fmla="*/ 8475 h 10000"/>
                  <a:gd name="connsiteX60" fmla="*/ 6207 w 10000"/>
                  <a:gd name="connsiteY60" fmla="*/ 8710 h 10000"/>
                  <a:gd name="connsiteX61" fmla="*/ 6380 w 10000"/>
                  <a:gd name="connsiteY61" fmla="*/ 8739 h 10000"/>
                  <a:gd name="connsiteX62" fmla="*/ 6380 w 10000"/>
                  <a:gd name="connsiteY62" fmla="*/ 8974 h 10000"/>
                  <a:gd name="connsiteX63" fmla="*/ 6552 w 10000"/>
                  <a:gd name="connsiteY63" fmla="*/ 9003 h 10000"/>
                  <a:gd name="connsiteX64" fmla="*/ 6552 w 10000"/>
                  <a:gd name="connsiteY64" fmla="*/ 9238 h 10000"/>
                  <a:gd name="connsiteX65" fmla="*/ 6724 w 10000"/>
                  <a:gd name="connsiteY65" fmla="*/ 9267 h 10000"/>
                  <a:gd name="connsiteX66" fmla="*/ 6724 w 10000"/>
                  <a:gd name="connsiteY66" fmla="*/ 9443 h 10000"/>
                  <a:gd name="connsiteX67" fmla="*/ 6897 w 10000"/>
                  <a:gd name="connsiteY67" fmla="*/ 9472 h 10000"/>
                  <a:gd name="connsiteX68" fmla="*/ 6897 w 10000"/>
                  <a:gd name="connsiteY68" fmla="*/ 9619 h 10000"/>
                  <a:gd name="connsiteX69" fmla="*/ 7070 w 10000"/>
                  <a:gd name="connsiteY69" fmla="*/ 9648 h 10000"/>
                  <a:gd name="connsiteX70" fmla="*/ 7070 w 10000"/>
                  <a:gd name="connsiteY70" fmla="*/ 9765 h 10000"/>
                  <a:gd name="connsiteX71" fmla="*/ 7241 w 10000"/>
                  <a:gd name="connsiteY71" fmla="*/ 9795 h 10000"/>
                  <a:gd name="connsiteX72" fmla="*/ 7241 w 10000"/>
                  <a:gd name="connsiteY72" fmla="*/ 9883 h 10000"/>
                  <a:gd name="connsiteX73" fmla="*/ 7414 w 10000"/>
                  <a:gd name="connsiteY73" fmla="*/ 9912 h 10000"/>
                  <a:gd name="connsiteX74" fmla="*/ 7414 w 10000"/>
                  <a:gd name="connsiteY74" fmla="*/ 9941 h 10000"/>
                  <a:gd name="connsiteX75" fmla="*/ 7758 w 10000"/>
                  <a:gd name="connsiteY75" fmla="*/ 10000 h 10000"/>
                  <a:gd name="connsiteX76" fmla="*/ 7586 w 10000"/>
                  <a:gd name="connsiteY76" fmla="*/ 10000 h 10000"/>
                  <a:gd name="connsiteX77" fmla="*/ 7758 w 10000"/>
                  <a:gd name="connsiteY77" fmla="*/ 10000 h 10000"/>
                  <a:gd name="connsiteX78" fmla="*/ 7930 w 10000"/>
                  <a:gd name="connsiteY78" fmla="*/ 10000 h 10000"/>
                  <a:gd name="connsiteX79" fmla="*/ 8276 w 10000"/>
                  <a:gd name="connsiteY79" fmla="*/ 9941 h 10000"/>
                  <a:gd name="connsiteX80" fmla="*/ 8276 w 10000"/>
                  <a:gd name="connsiteY80" fmla="*/ 9853 h 10000"/>
                  <a:gd name="connsiteX81" fmla="*/ 8447 w 10000"/>
                  <a:gd name="connsiteY81" fmla="*/ 9824 h 10000"/>
                  <a:gd name="connsiteX82" fmla="*/ 8447 w 10000"/>
                  <a:gd name="connsiteY82" fmla="*/ 9736 h 10000"/>
                  <a:gd name="connsiteX83" fmla="*/ 8621 w 10000"/>
                  <a:gd name="connsiteY83" fmla="*/ 9707 h 10000"/>
                  <a:gd name="connsiteX84" fmla="*/ 8621 w 10000"/>
                  <a:gd name="connsiteY84" fmla="*/ 9589 h 10000"/>
                  <a:gd name="connsiteX85" fmla="*/ 8794 w 10000"/>
                  <a:gd name="connsiteY85" fmla="*/ 9560 h 10000"/>
                  <a:gd name="connsiteX86" fmla="*/ 8794 w 10000"/>
                  <a:gd name="connsiteY86" fmla="*/ 9384 h 10000"/>
                  <a:gd name="connsiteX87" fmla="*/ 8967 w 10000"/>
                  <a:gd name="connsiteY87" fmla="*/ 9355 h 10000"/>
                  <a:gd name="connsiteX88" fmla="*/ 8967 w 10000"/>
                  <a:gd name="connsiteY88" fmla="*/ 9179 h 10000"/>
                  <a:gd name="connsiteX89" fmla="*/ 9139 w 10000"/>
                  <a:gd name="connsiteY89" fmla="*/ 9150 h 10000"/>
                  <a:gd name="connsiteX90" fmla="*/ 9139 w 10000"/>
                  <a:gd name="connsiteY90" fmla="*/ 8944 h 10000"/>
                  <a:gd name="connsiteX91" fmla="*/ 9310 w 10000"/>
                  <a:gd name="connsiteY91" fmla="*/ 8915 h 10000"/>
                  <a:gd name="connsiteX92" fmla="*/ 9310 w 10000"/>
                  <a:gd name="connsiteY92" fmla="*/ 8651 h 10000"/>
                  <a:gd name="connsiteX93" fmla="*/ 9482 w 10000"/>
                  <a:gd name="connsiteY93" fmla="*/ 8622 h 10000"/>
                  <a:gd name="connsiteX94" fmla="*/ 9482 w 10000"/>
                  <a:gd name="connsiteY94" fmla="*/ 8358 h 10000"/>
                  <a:gd name="connsiteX95" fmla="*/ 9656 w 10000"/>
                  <a:gd name="connsiteY95" fmla="*/ 8328 h 10000"/>
                  <a:gd name="connsiteX96" fmla="*/ 9656 w 10000"/>
                  <a:gd name="connsiteY96" fmla="*/ 8035 h 10000"/>
                  <a:gd name="connsiteX97" fmla="*/ 9826 w 10000"/>
                  <a:gd name="connsiteY97" fmla="*/ 8006 h 10000"/>
                  <a:gd name="connsiteX98" fmla="*/ 9826 w 10000"/>
                  <a:gd name="connsiteY98" fmla="*/ 7713 h 10000"/>
                  <a:gd name="connsiteX99" fmla="*/ 10000 w 10000"/>
                  <a:gd name="connsiteY9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242 w 10000"/>
                  <a:gd name="connsiteY13" fmla="*/ 616 h 10000"/>
                  <a:gd name="connsiteX14" fmla="*/ 2415 w 10000"/>
                  <a:gd name="connsiteY14" fmla="*/ 645 h 10000"/>
                  <a:gd name="connsiteX15" fmla="*/ 2415 w 10000"/>
                  <a:gd name="connsiteY15" fmla="*/ 821 h 10000"/>
                  <a:gd name="connsiteX16" fmla="*/ 2586 w 10000"/>
                  <a:gd name="connsiteY16" fmla="*/ 850 h 10000"/>
                  <a:gd name="connsiteX17" fmla="*/ 2586 w 10000"/>
                  <a:gd name="connsiteY17" fmla="*/ 1056 h 10000"/>
                  <a:gd name="connsiteX18" fmla="*/ 2758 w 10000"/>
                  <a:gd name="connsiteY18" fmla="*/ 1085 h 10000"/>
                  <a:gd name="connsiteX19" fmla="*/ 2758 w 10000"/>
                  <a:gd name="connsiteY19" fmla="*/ 1349 h 10000"/>
                  <a:gd name="connsiteX20" fmla="*/ 2932 w 10000"/>
                  <a:gd name="connsiteY20" fmla="*/ 1378 h 10000"/>
                  <a:gd name="connsiteX21" fmla="*/ 2932 w 10000"/>
                  <a:gd name="connsiteY21" fmla="*/ 1642 h 10000"/>
                  <a:gd name="connsiteX22" fmla="*/ 3103 w 10000"/>
                  <a:gd name="connsiteY22" fmla="*/ 1672 h 10000"/>
                  <a:gd name="connsiteX23" fmla="*/ 3103 w 10000"/>
                  <a:gd name="connsiteY23" fmla="*/ 1935 h 10000"/>
                  <a:gd name="connsiteX24" fmla="*/ 3276 w 10000"/>
                  <a:gd name="connsiteY24" fmla="*/ 1965 h 10000"/>
                  <a:gd name="connsiteX25" fmla="*/ 3276 w 10000"/>
                  <a:gd name="connsiteY25" fmla="*/ 2287 h 10000"/>
                  <a:gd name="connsiteX26" fmla="*/ 3450 w 10000"/>
                  <a:gd name="connsiteY26" fmla="*/ 2317 h 10000"/>
                  <a:gd name="connsiteX27" fmla="*/ 3450 w 10000"/>
                  <a:gd name="connsiteY27" fmla="*/ 2639 h 10000"/>
                  <a:gd name="connsiteX28" fmla="*/ 3621 w 10000"/>
                  <a:gd name="connsiteY28" fmla="*/ 2669 h 10000"/>
                  <a:gd name="connsiteX29" fmla="*/ 3621 w 10000"/>
                  <a:gd name="connsiteY29" fmla="*/ 3021 h 10000"/>
                  <a:gd name="connsiteX30" fmla="*/ 3794 w 10000"/>
                  <a:gd name="connsiteY30" fmla="*/ 3050 h 10000"/>
                  <a:gd name="connsiteX31" fmla="*/ 3794 w 10000"/>
                  <a:gd name="connsiteY31" fmla="*/ 3402 h 10000"/>
                  <a:gd name="connsiteX32" fmla="*/ 3966 w 10000"/>
                  <a:gd name="connsiteY32" fmla="*/ 3431 h 10000"/>
                  <a:gd name="connsiteX33" fmla="*/ 3966 w 10000"/>
                  <a:gd name="connsiteY33" fmla="*/ 3812 h 10000"/>
                  <a:gd name="connsiteX34" fmla="*/ 4138 w 10000"/>
                  <a:gd name="connsiteY34" fmla="*/ 3842 h 10000"/>
                  <a:gd name="connsiteX35" fmla="*/ 4138 w 10000"/>
                  <a:gd name="connsiteY35" fmla="*/ 4223 h 10000"/>
                  <a:gd name="connsiteX36" fmla="*/ 4310 w 10000"/>
                  <a:gd name="connsiteY36" fmla="*/ 4252 h 10000"/>
                  <a:gd name="connsiteX37" fmla="*/ 4310 w 10000"/>
                  <a:gd name="connsiteY37" fmla="*/ 4633 h 10000"/>
                  <a:gd name="connsiteX38" fmla="*/ 4484 w 10000"/>
                  <a:gd name="connsiteY38" fmla="*/ 4663 h 10000"/>
                  <a:gd name="connsiteX39" fmla="*/ 4484 w 10000"/>
                  <a:gd name="connsiteY39" fmla="*/ 5044 h 10000"/>
                  <a:gd name="connsiteX40" fmla="*/ 4654 w 10000"/>
                  <a:gd name="connsiteY40" fmla="*/ 5073 h 10000"/>
                  <a:gd name="connsiteX41" fmla="*/ 4654 w 10000"/>
                  <a:gd name="connsiteY41" fmla="*/ 5455 h 10000"/>
                  <a:gd name="connsiteX42" fmla="*/ 4828 w 10000"/>
                  <a:gd name="connsiteY42" fmla="*/ 5484 h 10000"/>
                  <a:gd name="connsiteX43" fmla="*/ 4828 w 10000"/>
                  <a:gd name="connsiteY43" fmla="*/ 5865 h 10000"/>
                  <a:gd name="connsiteX44" fmla="*/ 5000 w 10000"/>
                  <a:gd name="connsiteY44" fmla="*/ 5894 h 10000"/>
                  <a:gd name="connsiteX45" fmla="*/ 5000 w 10000"/>
                  <a:gd name="connsiteY45" fmla="*/ 6276 h 10000"/>
                  <a:gd name="connsiteX46" fmla="*/ 5171 w 10000"/>
                  <a:gd name="connsiteY46" fmla="*/ 6305 h 10000"/>
                  <a:gd name="connsiteX47" fmla="*/ 5171 w 10000"/>
                  <a:gd name="connsiteY47" fmla="*/ 6657 h 10000"/>
                  <a:gd name="connsiteX48" fmla="*/ 5345 w 10000"/>
                  <a:gd name="connsiteY48" fmla="*/ 6686 h 10000"/>
                  <a:gd name="connsiteX49" fmla="*/ 5345 w 10000"/>
                  <a:gd name="connsiteY49" fmla="*/ 7038 h 10000"/>
                  <a:gd name="connsiteX50" fmla="*/ 5517 w 10000"/>
                  <a:gd name="connsiteY50" fmla="*/ 7067 h 10000"/>
                  <a:gd name="connsiteX51" fmla="*/ 5517 w 10000"/>
                  <a:gd name="connsiteY51" fmla="*/ 7419 h 10000"/>
                  <a:gd name="connsiteX52" fmla="*/ 5691 w 10000"/>
                  <a:gd name="connsiteY52" fmla="*/ 7449 h 10000"/>
                  <a:gd name="connsiteX53" fmla="*/ 5691 w 10000"/>
                  <a:gd name="connsiteY53" fmla="*/ 7771 h 10000"/>
                  <a:gd name="connsiteX54" fmla="*/ 5862 w 10000"/>
                  <a:gd name="connsiteY54" fmla="*/ 7801 h 10000"/>
                  <a:gd name="connsiteX55" fmla="*/ 5862 w 10000"/>
                  <a:gd name="connsiteY55" fmla="*/ 8123 h 10000"/>
                  <a:gd name="connsiteX56" fmla="*/ 6035 w 10000"/>
                  <a:gd name="connsiteY56" fmla="*/ 8152 h 10000"/>
                  <a:gd name="connsiteX57" fmla="*/ 6035 w 10000"/>
                  <a:gd name="connsiteY57" fmla="*/ 8446 h 10000"/>
                  <a:gd name="connsiteX58" fmla="*/ 6207 w 10000"/>
                  <a:gd name="connsiteY58" fmla="*/ 8475 h 10000"/>
                  <a:gd name="connsiteX59" fmla="*/ 6207 w 10000"/>
                  <a:gd name="connsiteY59" fmla="*/ 8710 h 10000"/>
                  <a:gd name="connsiteX60" fmla="*/ 6380 w 10000"/>
                  <a:gd name="connsiteY60" fmla="*/ 8739 h 10000"/>
                  <a:gd name="connsiteX61" fmla="*/ 6380 w 10000"/>
                  <a:gd name="connsiteY61" fmla="*/ 8974 h 10000"/>
                  <a:gd name="connsiteX62" fmla="*/ 6552 w 10000"/>
                  <a:gd name="connsiteY62" fmla="*/ 9003 h 10000"/>
                  <a:gd name="connsiteX63" fmla="*/ 6552 w 10000"/>
                  <a:gd name="connsiteY63" fmla="*/ 9238 h 10000"/>
                  <a:gd name="connsiteX64" fmla="*/ 6724 w 10000"/>
                  <a:gd name="connsiteY64" fmla="*/ 9267 h 10000"/>
                  <a:gd name="connsiteX65" fmla="*/ 6724 w 10000"/>
                  <a:gd name="connsiteY65" fmla="*/ 9443 h 10000"/>
                  <a:gd name="connsiteX66" fmla="*/ 6897 w 10000"/>
                  <a:gd name="connsiteY66" fmla="*/ 9472 h 10000"/>
                  <a:gd name="connsiteX67" fmla="*/ 6897 w 10000"/>
                  <a:gd name="connsiteY67" fmla="*/ 9619 h 10000"/>
                  <a:gd name="connsiteX68" fmla="*/ 7070 w 10000"/>
                  <a:gd name="connsiteY68" fmla="*/ 9648 h 10000"/>
                  <a:gd name="connsiteX69" fmla="*/ 7070 w 10000"/>
                  <a:gd name="connsiteY69" fmla="*/ 9765 h 10000"/>
                  <a:gd name="connsiteX70" fmla="*/ 7241 w 10000"/>
                  <a:gd name="connsiteY70" fmla="*/ 9795 h 10000"/>
                  <a:gd name="connsiteX71" fmla="*/ 7241 w 10000"/>
                  <a:gd name="connsiteY71" fmla="*/ 9883 h 10000"/>
                  <a:gd name="connsiteX72" fmla="*/ 7414 w 10000"/>
                  <a:gd name="connsiteY72" fmla="*/ 9912 h 10000"/>
                  <a:gd name="connsiteX73" fmla="*/ 7414 w 10000"/>
                  <a:gd name="connsiteY73" fmla="*/ 9941 h 10000"/>
                  <a:gd name="connsiteX74" fmla="*/ 7758 w 10000"/>
                  <a:gd name="connsiteY74" fmla="*/ 10000 h 10000"/>
                  <a:gd name="connsiteX75" fmla="*/ 7586 w 10000"/>
                  <a:gd name="connsiteY75" fmla="*/ 10000 h 10000"/>
                  <a:gd name="connsiteX76" fmla="*/ 7758 w 10000"/>
                  <a:gd name="connsiteY76" fmla="*/ 10000 h 10000"/>
                  <a:gd name="connsiteX77" fmla="*/ 7930 w 10000"/>
                  <a:gd name="connsiteY77" fmla="*/ 10000 h 10000"/>
                  <a:gd name="connsiteX78" fmla="*/ 8276 w 10000"/>
                  <a:gd name="connsiteY78" fmla="*/ 9941 h 10000"/>
                  <a:gd name="connsiteX79" fmla="*/ 8276 w 10000"/>
                  <a:gd name="connsiteY79" fmla="*/ 9853 h 10000"/>
                  <a:gd name="connsiteX80" fmla="*/ 8447 w 10000"/>
                  <a:gd name="connsiteY80" fmla="*/ 9824 h 10000"/>
                  <a:gd name="connsiteX81" fmla="*/ 8447 w 10000"/>
                  <a:gd name="connsiteY81" fmla="*/ 9736 h 10000"/>
                  <a:gd name="connsiteX82" fmla="*/ 8621 w 10000"/>
                  <a:gd name="connsiteY82" fmla="*/ 9707 h 10000"/>
                  <a:gd name="connsiteX83" fmla="*/ 8621 w 10000"/>
                  <a:gd name="connsiteY83" fmla="*/ 9589 h 10000"/>
                  <a:gd name="connsiteX84" fmla="*/ 8794 w 10000"/>
                  <a:gd name="connsiteY84" fmla="*/ 9560 h 10000"/>
                  <a:gd name="connsiteX85" fmla="*/ 8794 w 10000"/>
                  <a:gd name="connsiteY85" fmla="*/ 9384 h 10000"/>
                  <a:gd name="connsiteX86" fmla="*/ 8967 w 10000"/>
                  <a:gd name="connsiteY86" fmla="*/ 9355 h 10000"/>
                  <a:gd name="connsiteX87" fmla="*/ 8967 w 10000"/>
                  <a:gd name="connsiteY87" fmla="*/ 9179 h 10000"/>
                  <a:gd name="connsiteX88" fmla="*/ 9139 w 10000"/>
                  <a:gd name="connsiteY88" fmla="*/ 9150 h 10000"/>
                  <a:gd name="connsiteX89" fmla="*/ 9139 w 10000"/>
                  <a:gd name="connsiteY89" fmla="*/ 8944 h 10000"/>
                  <a:gd name="connsiteX90" fmla="*/ 9310 w 10000"/>
                  <a:gd name="connsiteY90" fmla="*/ 8915 h 10000"/>
                  <a:gd name="connsiteX91" fmla="*/ 9310 w 10000"/>
                  <a:gd name="connsiteY91" fmla="*/ 8651 h 10000"/>
                  <a:gd name="connsiteX92" fmla="*/ 9482 w 10000"/>
                  <a:gd name="connsiteY92" fmla="*/ 8622 h 10000"/>
                  <a:gd name="connsiteX93" fmla="*/ 9482 w 10000"/>
                  <a:gd name="connsiteY93" fmla="*/ 8358 h 10000"/>
                  <a:gd name="connsiteX94" fmla="*/ 9656 w 10000"/>
                  <a:gd name="connsiteY94" fmla="*/ 8328 h 10000"/>
                  <a:gd name="connsiteX95" fmla="*/ 9656 w 10000"/>
                  <a:gd name="connsiteY95" fmla="*/ 8035 h 10000"/>
                  <a:gd name="connsiteX96" fmla="*/ 9826 w 10000"/>
                  <a:gd name="connsiteY96" fmla="*/ 8006 h 10000"/>
                  <a:gd name="connsiteX97" fmla="*/ 9826 w 10000"/>
                  <a:gd name="connsiteY97" fmla="*/ 7713 h 10000"/>
                  <a:gd name="connsiteX98" fmla="*/ 10000 w 10000"/>
                  <a:gd name="connsiteY9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415 w 10000"/>
                  <a:gd name="connsiteY14" fmla="*/ 821 h 10000"/>
                  <a:gd name="connsiteX15" fmla="*/ 2586 w 10000"/>
                  <a:gd name="connsiteY15" fmla="*/ 850 h 10000"/>
                  <a:gd name="connsiteX16" fmla="*/ 2586 w 10000"/>
                  <a:gd name="connsiteY16" fmla="*/ 1056 h 10000"/>
                  <a:gd name="connsiteX17" fmla="*/ 2758 w 10000"/>
                  <a:gd name="connsiteY17" fmla="*/ 1085 h 10000"/>
                  <a:gd name="connsiteX18" fmla="*/ 2758 w 10000"/>
                  <a:gd name="connsiteY18" fmla="*/ 1349 h 10000"/>
                  <a:gd name="connsiteX19" fmla="*/ 2932 w 10000"/>
                  <a:gd name="connsiteY19" fmla="*/ 1378 h 10000"/>
                  <a:gd name="connsiteX20" fmla="*/ 2932 w 10000"/>
                  <a:gd name="connsiteY20" fmla="*/ 1642 h 10000"/>
                  <a:gd name="connsiteX21" fmla="*/ 3103 w 10000"/>
                  <a:gd name="connsiteY21" fmla="*/ 1672 h 10000"/>
                  <a:gd name="connsiteX22" fmla="*/ 3103 w 10000"/>
                  <a:gd name="connsiteY22" fmla="*/ 1935 h 10000"/>
                  <a:gd name="connsiteX23" fmla="*/ 3276 w 10000"/>
                  <a:gd name="connsiteY23" fmla="*/ 1965 h 10000"/>
                  <a:gd name="connsiteX24" fmla="*/ 3276 w 10000"/>
                  <a:gd name="connsiteY24" fmla="*/ 2287 h 10000"/>
                  <a:gd name="connsiteX25" fmla="*/ 3450 w 10000"/>
                  <a:gd name="connsiteY25" fmla="*/ 2317 h 10000"/>
                  <a:gd name="connsiteX26" fmla="*/ 3450 w 10000"/>
                  <a:gd name="connsiteY26" fmla="*/ 2639 h 10000"/>
                  <a:gd name="connsiteX27" fmla="*/ 3621 w 10000"/>
                  <a:gd name="connsiteY27" fmla="*/ 2669 h 10000"/>
                  <a:gd name="connsiteX28" fmla="*/ 3621 w 10000"/>
                  <a:gd name="connsiteY28" fmla="*/ 3021 h 10000"/>
                  <a:gd name="connsiteX29" fmla="*/ 3794 w 10000"/>
                  <a:gd name="connsiteY29" fmla="*/ 3050 h 10000"/>
                  <a:gd name="connsiteX30" fmla="*/ 3794 w 10000"/>
                  <a:gd name="connsiteY30" fmla="*/ 3402 h 10000"/>
                  <a:gd name="connsiteX31" fmla="*/ 3966 w 10000"/>
                  <a:gd name="connsiteY31" fmla="*/ 3431 h 10000"/>
                  <a:gd name="connsiteX32" fmla="*/ 3966 w 10000"/>
                  <a:gd name="connsiteY32" fmla="*/ 3812 h 10000"/>
                  <a:gd name="connsiteX33" fmla="*/ 4138 w 10000"/>
                  <a:gd name="connsiteY33" fmla="*/ 3842 h 10000"/>
                  <a:gd name="connsiteX34" fmla="*/ 4138 w 10000"/>
                  <a:gd name="connsiteY34" fmla="*/ 4223 h 10000"/>
                  <a:gd name="connsiteX35" fmla="*/ 4310 w 10000"/>
                  <a:gd name="connsiteY35" fmla="*/ 4252 h 10000"/>
                  <a:gd name="connsiteX36" fmla="*/ 4310 w 10000"/>
                  <a:gd name="connsiteY36" fmla="*/ 4633 h 10000"/>
                  <a:gd name="connsiteX37" fmla="*/ 4484 w 10000"/>
                  <a:gd name="connsiteY37" fmla="*/ 4663 h 10000"/>
                  <a:gd name="connsiteX38" fmla="*/ 4484 w 10000"/>
                  <a:gd name="connsiteY38" fmla="*/ 5044 h 10000"/>
                  <a:gd name="connsiteX39" fmla="*/ 4654 w 10000"/>
                  <a:gd name="connsiteY39" fmla="*/ 5073 h 10000"/>
                  <a:gd name="connsiteX40" fmla="*/ 4654 w 10000"/>
                  <a:gd name="connsiteY40" fmla="*/ 5455 h 10000"/>
                  <a:gd name="connsiteX41" fmla="*/ 4828 w 10000"/>
                  <a:gd name="connsiteY41" fmla="*/ 5484 h 10000"/>
                  <a:gd name="connsiteX42" fmla="*/ 4828 w 10000"/>
                  <a:gd name="connsiteY42" fmla="*/ 5865 h 10000"/>
                  <a:gd name="connsiteX43" fmla="*/ 5000 w 10000"/>
                  <a:gd name="connsiteY43" fmla="*/ 5894 h 10000"/>
                  <a:gd name="connsiteX44" fmla="*/ 5000 w 10000"/>
                  <a:gd name="connsiteY44" fmla="*/ 6276 h 10000"/>
                  <a:gd name="connsiteX45" fmla="*/ 5171 w 10000"/>
                  <a:gd name="connsiteY45" fmla="*/ 6305 h 10000"/>
                  <a:gd name="connsiteX46" fmla="*/ 5171 w 10000"/>
                  <a:gd name="connsiteY46" fmla="*/ 6657 h 10000"/>
                  <a:gd name="connsiteX47" fmla="*/ 5345 w 10000"/>
                  <a:gd name="connsiteY47" fmla="*/ 6686 h 10000"/>
                  <a:gd name="connsiteX48" fmla="*/ 5345 w 10000"/>
                  <a:gd name="connsiteY48" fmla="*/ 7038 h 10000"/>
                  <a:gd name="connsiteX49" fmla="*/ 5517 w 10000"/>
                  <a:gd name="connsiteY49" fmla="*/ 7067 h 10000"/>
                  <a:gd name="connsiteX50" fmla="*/ 5517 w 10000"/>
                  <a:gd name="connsiteY50" fmla="*/ 7419 h 10000"/>
                  <a:gd name="connsiteX51" fmla="*/ 5691 w 10000"/>
                  <a:gd name="connsiteY51" fmla="*/ 7449 h 10000"/>
                  <a:gd name="connsiteX52" fmla="*/ 5691 w 10000"/>
                  <a:gd name="connsiteY52" fmla="*/ 7771 h 10000"/>
                  <a:gd name="connsiteX53" fmla="*/ 5862 w 10000"/>
                  <a:gd name="connsiteY53" fmla="*/ 7801 h 10000"/>
                  <a:gd name="connsiteX54" fmla="*/ 5862 w 10000"/>
                  <a:gd name="connsiteY54" fmla="*/ 8123 h 10000"/>
                  <a:gd name="connsiteX55" fmla="*/ 6035 w 10000"/>
                  <a:gd name="connsiteY55" fmla="*/ 8152 h 10000"/>
                  <a:gd name="connsiteX56" fmla="*/ 6035 w 10000"/>
                  <a:gd name="connsiteY56" fmla="*/ 8446 h 10000"/>
                  <a:gd name="connsiteX57" fmla="*/ 6207 w 10000"/>
                  <a:gd name="connsiteY57" fmla="*/ 8475 h 10000"/>
                  <a:gd name="connsiteX58" fmla="*/ 6207 w 10000"/>
                  <a:gd name="connsiteY58" fmla="*/ 8710 h 10000"/>
                  <a:gd name="connsiteX59" fmla="*/ 6380 w 10000"/>
                  <a:gd name="connsiteY59" fmla="*/ 8739 h 10000"/>
                  <a:gd name="connsiteX60" fmla="*/ 6380 w 10000"/>
                  <a:gd name="connsiteY60" fmla="*/ 8974 h 10000"/>
                  <a:gd name="connsiteX61" fmla="*/ 6552 w 10000"/>
                  <a:gd name="connsiteY61" fmla="*/ 9003 h 10000"/>
                  <a:gd name="connsiteX62" fmla="*/ 6552 w 10000"/>
                  <a:gd name="connsiteY62" fmla="*/ 9238 h 10000"/>
                  <a:gd name="connsiteX63" fmla="*/ 6724 w 10000"/>
                  <a:gd name="connsiteY63" fmla="*/ 9267 h 10000"/>
                  <a:gd name="connsiteX64" fmla="*/ 6724 w 10000"/>
                  <a:gd name="connsiteY64" fmla="*/ 9443 h 10000"/>
                  <a:gd name="connsiteX65" fmla="*/ 6897 w 10000"/>
                  <a:gd name="connsiteY65" fmla="*/ 9472 h 10000"/>
                  <a:gd name="connsiteX66" fmla="*/ 6897 w 10000"/>
                  <a:gd name="connsiteY66" fmla="*/ 9619 h 10000"/>
                  <a:gd name="connsiteX67" fmla="*/ 7070 w 10000"/>
                  <a:gd name="connsiteY67" fmla="*/ 9648 h 10000"/>
                  <a:gd name="connsiteX68" fmla="*/ 7070 w 10000"/>
                  <a:gd name="connsiteY68" fmla="*/ 9765 h 10000"/>
                  <a:gd name="connsiteX69" fmla="*/ 7241 w 10000"/>
                  <a:gd name="connsiteY69" fmla="*/ 9795 h 10000"/>
                  <a:gd name="connsiteX70" fmla="*/ 7241 w 10000"/>
                  <a:gd name="connsiteY70" fmla="*/ 9883 h 10000"/>
                  <a:gd name="connsiteX71" fmla="*/ 7414 w 10000"/>
                  <a:gd name="connsiteY71" fmla="*/ 9912 h 10000"/>
                  <a:gd name="connsiteX72" fmla="*/ 7414 w 10000"/>
                  <a:gd name="connsiteY72" fmla="*/ 9941 h 10000"/>
                  <a:gd name="connsiteX73" fmla="*/ 7758 w 10000"/>
                  <a:gd name="connsiteY73" fmla="*/ 10000 h 10000"/>
                  <a:gd name="connsiteX74" fmla="*/ 7586 w 10000"/>
                  <a:gd name="connsiteY74" fmla="*/ 10000 h 10000"/>
                  <a:gd name="connsiteX75" fmla="*/ 7758 w 10000"/>
                  <a:gd name="connsiteY75" fmla="*/ 10000 h 10000"/>
                  <a:gd name="connsiteX76" fmla="*/ 7930 w 10000"/>
                  <a:gd name="connsiteY76" fmla="*/ 10000 h 10000"/>
                  <a:gd name="connsiteX77" fmla="*/ 8276 w 10000"/>
                  <a:gd name="connsiteY77" fmla="*/ 9941 h 10000"/>
                  <a:gd name="connsiteX78" fmla="*/ 8276 w 10000"/>
                  <a:gd name="connsiteY78" fmla="*/ 9853 h 10000"/>
                  <a:gd name="connsiteX79" fmla="*/ 8447 w 10000"/>
                  <a:gd name="connsiteY79" fmla="*/ 9824 h 10000"/>
                  <a:gd name="connsiteX80" fmla="*/ 8447 w 10000"/>
                  <a:gd name="connsiteY80" fmla="*/ 9736 h 10000"/>
                  <a:gd name="connsiteX81" fmla="*/ 8621 w 10000"/>
                  <a:gd name="connsiteY81" fmla="*/ 9707 h 10000"/>
                  <a:gd name="connsiteX82" fmla="*/ 8621 w 10000"/>
                  <a:gd name="connsiteY82" fmla="*/ 9589 h 10000"/>
                  <a:gd name="connsiteX83" fmla="*/ 8794 w 10000"/>
                  <a:gd name="connsiteY83" fmla="*/ 9560 h 10000"/>
                  <a:gd name="connsiteX84" fmla="*/ 8794 w 10000"/>
                  <a:gd name="connsiteY84" fmla="*/ 9384 h 10000"/>
                  <a:gd name="connsiteX85" fmla="*/ 8967 w 10000"/>
                  <a:gd name="connsiteY85" fmla="*/ 9355 h 10000"/>
                  <a:gd name="connsiteX86" fmla="*/ 8967 w 10000"/>
                  <a:gd name="connsiteY86" fmla="*/ 9179 h 10000"/>
                  <a:gd name="connsiteX87" fmla="*/ 9139 w 10000"/>
                  <a:gd name="connsiteY87" fmla="*/ 9150 h 10000"/>
                  <a:gd name="connsiteX88" fmla="*/ 9139 w 10000"/>
                  <a:gd name="connsiteY88" fmla="*/ 8944 h 10000"/>
                  <a:gd name="connsiteX89" fmla="*/ 9310 w 10000"/>
                  <a:gd name="connsiteY89" fmla="*/ 8915 h 10000"/>
                  <a:gd name="connsiteX90" fmla="*/ 9310 w 10000"/>
                  <a:gd name="connsiteY90" fmla="*/ 8651 h 10000"/>
                  <a:gd name="connsiteX91" fmla="*/ 9482 w 10000"/>
                  <a:gd name="connsiteY91" fmla="*/ 8622 h 10000"/>
                  <a:gd name="connsiteX92" fmla="*/ 9482 w 10000"/>
                  <a:gd name="connsiteY92" fmla="*/ 8358 h 10000"/>
                  <a:gd name="connsiteX93" fmla="*/ 9656 w 10000"/>
                  <a:gd name="connsiteY93" fmla="*/ 8328 h 10000"/>
                  <a:gd name="connsiteX94" fmla="*/ 9656 w 10000"/>
                  <a:gd name="connsiteY94" fmla="*/ 8035 h 10000"/>
                  <a:gd name="connsiteX95" fmla="*/ 9826 w 10000"/>
                  <a:gd name="connsiteY95" fmla="*/ 8006 h 10000"/>
                  <a:gd name="connsiteX96" fmla="*/ 9826 w 10000"/>
                  <a:gd name="connsiteY96" fmla="*/ 7713 h 10000"/>
                  <a:gd name="connsiteX97" fmla="*/ 10000 w 10000"/>
                  <a:gd name="connsiteY9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586 w 10000"/>
                  <a:gd name="connsiteY15" fmla="*/ 1056 h 10000"/>
                  <a:gd name="connsiteX16" fmla="*/ 2758 w 10000"/>
                  <a:gd name="connsiteY16" fmla="*/ 1085 h 10000"/>
                  <a:gd name="connsiteX17" fmla="*/ 2758 w 10000"/>
                  <a:gd name="connsiteY17" fmla="*/ 1349 h 10000"/>
                  <a:gd name="connsiteX18" fmla="*/ 2932 w 10000"/>
                  <a:gd name="connsiteY18" fmla="*/ 1378 h 10000"/>
                  <a:gd name="connsiteX19" fmla="*/ 2932 w 10000"/>
                  <a:gd name="connsiteY19" fmla="*/ 1642 h 10000"/>
                  <a:gd name="connsiteX20" fmla="*/ 3103 w 10000"/>
                  <a:gd name="connsiteY20" fmla="*/ 1672 h 10000"/>
                  <a:gd name="connsiteX21" fmla="*/ 3103 w 10000"/>
                  <a:gd name="connsiteY21" fmla="*/ 1935 h 10000"/>
                  <a:gd name="connsiteX22" fmla="*/ 3276 w 10000"/>
                  <a:gd name="connsiteY22" fmla="*/ 1965 h 10000"/>
                  <a:gd name="connsiteX23" fmla="*/ 3276 w 10000"/>
                  <a:gd name="connsiteY23" fmla="*/ 2287 h 10000"/>
                  <a:gd name="connsiteX24" fmla="*/ 3450 w 10000"/>
                  <a:gd name="connsiteY24" fmla="*/ 2317 h 10000"/>
                  <a:gd name="connsiteX25" fmla="*/ 3450 w 10000"/>
                  <a:gd name="connsiteY25" fmla="*/ 2639 h 10000"/>
                  <a:gd name="connsiteX26" fmla="*/ 3621 w 10000"/>
                  <a:gd name="connsiteY26" fmla="*/ 2669 h 10000"/>
                  <a:gd name="connsiteX27" fmla="*/ 3621 w 10000"/>
                  <a:gd name="connsiteY27" fmla="*/ 3021 h 10000"/>
                  <a:gd name="connsiteX28" fmla="*/ 3794 w 10000"/>
                  <a:gd name="connsiteY28" fmla="*/ 3050 h 10000"/>
                  <a:gd name="connsiteX29" fmla="*/ 3794 w 10000"/>
                  <a:gd name="connsiteY29" fmla="*/ 3402 h 10000"/>
                  <a:gd name="connsiteX30" fmla="*/ 3966 w 10000"/>
                  <a:gd name="connsiteY30" fmla="*/ 3431 h 10000"/>
                  <a:gd name="connsiteX31" fmla="*/ 3966 w 10000"/>
                  <a:gd name="connsiteY31" fmla="*/ 3812 h 10000"/>
                  <a:gd name="connsiteX32" fmla="*/ 4138 w 10000"/>
                  <a:gd name="connsiteY32" fmla="*/ 3842 h 10000"/>
                  <a:gd name="connsiteX33" fmla="*/ 4138 w 10000"/>
                  <a:gd name="connsiteY33" fmla="*/ 4223 h 10000"/>
                  <a:gd name="connsiteX34" fmla="*/ 4310 w 10000"/>
                  <a:gd name="connsiteY34" fmla="*/ 4252 h 10000"/>
                  <a:gd name="connsiteX35" fmla="*/ 4310 w 10000"/>
                  <a:gd name="connsiteY35" fmla="*/ 4633 h 10000"/>
                  <a:gd name="connsiteX36" fmla="*/ 4484 w 10000"/>
                  <a:gd name="connsiteY36" fmla="*/ 4663 h 10000"/>
                  <a:gd name="connsiteX37" fmla="*/ 4484 w 10000"/>
                  <a:gd name="connsiteY37" fmla="*/ 5044 h 10000"/>
                  <a:gd name="connsiteX38" fmla="*/ 4654 w 10000"/>
                  <a:gd name="connsiteY38" fmla="*/ 5073 h 10000"/>
                  <a:gd name="connsiteX39" fmla="*/ 4654 w 10000"/>
                  <a:gd name="connsiteY39" fmla="*/ 5455 h 10000"/>
                  <a:gd name="connsiteX40" fmla="*/ 4828 w 10000"/>
                  <a:gd name="connsiteY40" fmla="*/ 5484 h 10000"/>
                  <a:gd name="connsiteX41" fmla="*/ 4828 w 10000"/>
                  <a:gd name="connsiteY41" fmla="*/ 5865 h 10000"/>
                  <a:gd name="connsiteX42" fmla="*/ 5000 w 10000"/>
                  <a:gd name="connsiteY42" fmla="*/ 5894 h 10000"/>
                  <a:gd name="connsiteX43" fmla="*/ 5000 w 10000"/>
                  <a:gd name="connsiteY43" fmla="*/ 6276 h 10000"/>
                  <a:gd name="connsiteX44" fmla="*/ 5171 w 10000"/>
                  <a:gd name="connsiteY44" fmla="*/ 6305 h 10000"/>
                  <a:gd name="connsiteX45" fmla="*/ 5171 w 10000"/>
                  <a:gd name="connsiteY45" fmla="*/ 6657 h 10000"/>
                  <a:gd name="connsiteX46" fmla="*/ 5345 w 10000"/>
                  <a:gd name="connsiteY46" fmla="*/ 6686 h 10000"/>
                  <a:gd name="connsiteX47" fmla="*/ 5345 w 10000"/>
                  <a:gd name="connsiteY47" fmla="*/ 7038 h 10000"/>
                  <a:gd name="connsiteX48" fmla="*/ 5517 w 10000"/>
                  <a:gd name="connsiteY48" fmla="*/ 7067 h 10000"/>
                  <a:gd name="connsiteX49" fmla="*/ 5517 w 10000"/>
                  <a:gd name="connsiteY49" fmla="*/ 7419 h 10000"/>
                  <a:gd name="connsiteX50" fmla="*/ 5691 w 10000"/>
                  <a:gd name="connsiteY50" fmla="*/ 7449 h 10000"/>
                  <a:gd name="connsiteX51" fmla="*/ 5691 w 10000"/>
                  <a:gd name="connsiteY51" fmla="*/ 7771 h 10000"/>
                  <a:gd name="connsiteX52" fmla="*/ 5862 w 10000"/>
                  <a:gd name="connsiteY52" fmla="*/ 7801 h 10000"/>
                  <a:gd name="connsiteX53" fmla="*/ 5862 w 10000"/>
                  <a:gd name="connsiteY53" fmla="*/ 8123 h 10000"/>
                  <a:gd name="connsiteX54" fmla="*/ 6035 w 10000"/>
                  <a:gd name="connsiteY54" fmla="*/ 8152 h 10000"/>
                  <a:gd name="connsiteX55" fmla="*/ 6035 w 10000"/>
                  <a:gd name="connsiteY55" fmla="*/ 8446 h 10000"/>
                  <a:gd name="connsiteX56" fmla="*/ 6207 w 10000"/>
                  <a:gd name="connsiteY56" fmla="*/ 8475 h 10000"/>
                  <a:gd name="connsiteX57" fmla="*/ 6207 w 10000"/>
                  <a:gd name="connsiteY57" fmla="*/ 8710 h 10000"/>
                  <a:gd name="connsiteX58" fmla="*/ 6380 w 10000"/>
                  <a:gd name="connsiteY58" fmla="*/ 8739 h 10000"/>
                  <a:gd name="connsiteX59" fmla="*/ 6380 w 10000"/>
                  <a:gd name="connsiteY59" fmla="*/ 8974 h 10000"/>
                  <a:gd name="connsiteX60" fmla="*/ 6552 w 10000"/>
                  <a:gd name="connsiteY60" fmla="*/ 9003 h 10000"/>
                  <a:gd name="connsiteX61" fmla="*/ 6552 w 10000"/>
                  <a:gd name="connsiteY61" fmla="*/ 9238 h 10000"/>
                  <a:gd name="connsiteX62" fmla="*/ 6724 w 10000"/>
                  <a:gd name="connsiteY62" fmla="*/ 9267 h 10000"/>
                  <a:gd name="connsiteX63" fmla="*/ 6724 w 10000"/>
                  <a:gd name="connsiteY63" fmla="*/ 9443 h 10000"/>
                  <a:gd name="connsiteX64" fmla="*/ 6897 w 10000"/>
                  <a:gd name="connsiteY64" fmla="*/ 9472 h 10000"/>
                  <a:gd name="connsiteX65" fmla="*/ 6897 w 10000"/>
                  <a:gd name="connsiteY65" fmla="*/ 9619 h 10000"/>
                  <a:gd name="connsiteX66" fmla="*/ 7070 w 10000"/>
                  <a:gd name="connsiteY66" fmla="*/ 9648 h 10000"/>
                  <a:gd name="connsiteX67" fmla="*/ 7070 w 10000"/>
                  <a:gd name="connsiteY67" fmla="*/ 9765 h 10000"/>
                  <a:gd name="connsiteX68" fmla="*/ 7241 w 10000"/>
                  <a:gd name="connsiteY68" fmla="*/ 9795 h 10000"/>
                  <a:gd name="connsiteX69" fmla="*/ 7241 w 10000"/>
                  <a:gd name="connsiteY69" fmla="*/ 9883 h 10000"/>
                  <a:gd name="connsiteX70" fmla="*/ 7414 w 10000"/>
                  <a:gd name="connsiteY70" fmla="*/ 9912 h 10000"/>
                  <a:gd name="connsiteX71" fmla="*/ 7414 w 10000"/>
                  <a:gd name="connsiteY71" fmla="*/ 9941 h 10000"/>
                  <a:gd name="connsiteX72" fmla="*/ 7758 w 10000"/>
                  <a:gd name="connsiteY72" fmla="*/ 10000 h 10000"/>
                  <a:gd name="connsiteX73" fmla="*/ 7586 w 10000"/>
                  <a:gd name="connsiteY73" fmla="*/ 10000 h 10000"/>
                  <a:gd name="connsiteX74" fmla="*/ 7758 w 10000"/>
                  <a:gd name="connsiteY74" fmla="*/ 10000 h 10000"/>
                  <a:gd name="connsiteX75" fmla="*/ 7930 w 10000"/>
                  <a:gd name="connsiteY75" fmla="*/ 10000 h 10000"/>
                  <a:gd name="connsiteX76" fmla="*/ 8276 w 10000"/>
                  <a:gd name="connsiteY76" fmla="*/ 9941 h 10000"/>
                  <a:gd name="connsiteX77" fmla="*/ 8276 w 10000"/>
                  <a:gd name="connsiteY77" fmla="*/ 9853 h 10000"/>
                  <a:gd name="connsiteX78" fmla="*/ 8447 w 10000"/>
                  <a:gd name="connsiteY78" fmla="*/ 9824 h 10000"/>
                  <a:gd name="connsiteX79" fmla="*/ 8447 w 10000"/>
                  <a:gd name="connsiteY79" fmla="*/ 9736 h 10000"/>
                  <a:gd name="connsiteX80" fmla="*/ 8621 w 10000"/>
                  <a:gd name="connsiteY80" fmla="*/ 9707 h 10000"/>
                  <a:gd name="connsiteX81" fmla="*/ 8621 w 10000"/>
                  <a:gd name="connsiteY81" fmla="*/ 9589 h 10000"/>
                  <a:gd name="connsiteX82" fmla="*/ 8794 w 10000"/>
                  <a:gd name="connsiteY82" fmla="*/ 9560 h 10000"/>
                  <a:gd name="connsiteX83" fmla="*/ 8794 w 10000"/>
                  <a:gd name="connsiteY83" fmla="*/ 9384 h 10000"/>
                  <a:gd name="connsiteX84" fmla="*/ 8967 w 10000"/>
                  <a:gd name="connsiteY84" fmla="*/ 9355 h 10000"/>
                  <a:gd name="connsiteX85" fmla="*/ 8967 w 10000"/>
                  <a:gd name="connsiteY85" fmla="*/ 9179 h 10000"/>
                  <a:gd name="connsiteX86" fmla="*/ 9139 w 10000"/>
                  <a:gd name="connsiteY86" fmla="*/ 9150 h 10000"/>
                  <a:gd name="connsiteX87" fmla="*/ 9139 w 10000"/>
                  <a:gd name="connsiteY87" fmla="*/ 8944 h 10000"/>
                  <a:gd name="connsiteX88" fmla="*/ 9310 w 10000"/>
                  <a:gd name="connsiteY88" fmla="*/ 8915 h 10000"/>
                  <a:gd name="connsiteX89" fmla="*/ 9310 w 10000"/>
                  <a:gd name="connsiteY89" fmla="*/ 8651 h 10000"/>
                  <a:gd name="connsiteX90" fmla="*/ 9482 w 10000"/>
                  <a:gd name="connsiteY90" fmla="*/ 8622 h 10000"/>
                  <a:gd name="connsiteX91" fmla="*/ 9482 w 10000"/>
                  <a:gd name="connsiteY91" fmla="*/ 8358 h 10000"/>
                  <a:gd name="connsiteX92" fmla="*/ 9656 w 10000"/>
                  <a:gd name="connsiteY92" fmla="*/ 8328 h 10000"/>
                  <a:gd name="connsiteX93" fmla="*/ 9656 w 10000"/>
                  <a:gd name="connsiteY93" fmla="*/ 8035 h 10000"/>
                  <a:gd name="connsiteX94" fmla="*/ 9826 w 10000"/>
                  <a:gd name="connsiteY94" fmla="*/ 8006 h 10000"/>
                  <a:gd name="connsiteX95" fmla="*/ 9826 w 10000"/>
                  <a:gd name="connsiteY95" fmla="*/ 7713 h 10000"/>
                  <a:gd name="connsiteX96" fmla="*/ 10000 w 10000"/>
                  <a:gd name="connsiteY9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758 w 10000"/>
                  <a:gd name="connsiteY16" fmla="*/ 1349 h 10000"/>
                  <a:gd name="connsiteX17" fmla="*/ 2932 w 10000"/>
                  <a:gd name="connsiteY17" fmla="*/ 1378 h 10000"/>
                  <a:gd name="connsiteX18" fmla="*/ 2932 w 10000"/>
                  <a:gd name="connsiteY18" fmla="*/ 1642 h 10000"/>
                  <a:gd name="connsiteX19" fmla="*/ 3103 w 10000"/>
                  <a:gd name="connsiteY19" fmla="*/ 1672 h 10000"/>
                  <a:gd name="connsiteX20" fmla="*/ 3103 w 10000"/>
                  <a:gd name="connsiteY20" fmla="*/ 1935 h 10000"/>
                  <a:gd name="connsiteX21" fmla="*/ 3276 w 10000"/>
                  <a:gd name="connsiteY21" fmla="*/ 1965 h 10000"/>
                  <a:gd name="connsiteX22" fmla="*/ 3276 w 10000"/>
                  <a:gd name="connsiteY22" fmla="*/ 2287 h 10000"/>
                  <a:gd name="connsiteX23" fmla="*/ 3450 w 10000"/>
                  <a:gd name="connsiteY23" fmla="*/ 2317 h 10000"/>
                  <a:gd name="connsiteX24" fmla="*/ 3450 w 10000"/>
                  <a:gd name="connsiteY24" fmla="*/ 2639 h 10000"/>
                  <a:gd name="connsiteX25" fmla="*/ 3621 w 10000"/>
                  <a:gd name="connsiteY25" fmla="*/ 2669 h 10000"/>
                  <a:gd name="connsiteX26" fmla="*/ 3621 w 10000"/>
                  <a:gd name="connsiteY26" fmla="*/ 3021 h 10000"/>
                  <a:gd name="connsiteX27" fmla="*/ 3794 w 10000"/>
                  <a:gd name="connsiteY27" fmla="*/ 3050 h 10000"/>
                  <a:gd name="connsiteX28" fmla="*/ 3794 w 10000"/>
                  <a:gd name="connsiteY28" fmla="*/ 3402 h 10000"/>
                  <a:gd name="connsiteX29" fmla="*/ 3966 w 10000"/>
                  <a:gd name="connsiteY29" fmla="*/ 3431 h 10000"/>
                  <a:gd name="connsiteX30" fmla="*/ 3966 w 10000"/>
                  <a:gd name="connsiteY30" fmla="*/ 3812 h 10000"/>
                  <a:gd name="connsiteX31" fmla="*/ 4138 w 10000"/>
                  <a:gd name="connsiteY31" fmla="*/ 3842 h 10000"/>
                  <a:gd name="connsiteX32" fmla="*/ 4138 w 10000"/>
                  <a:gd name="connsiteY32" fmla="*/ 4223 h 10000"/>
                  <a:gd name="connsiteX33" fmla="*/ 4310 w 10000"/>
                  <a:gd name="connsiteY33" fmla="*/ 4252 h 10000"/>
                  <a:gd name="connsiteX34" fmla="*/ 4310 w 10000"/>
                  <a:gd name="connsiteY34" fmla="*/ 4633 h 10000"/>
                  <a:gd name="connsiteX35" fmla="*/ 4484 w 10000"/>
                  <a:gd name="connsiteY35" fmla="*/ 4663 h 10000"/>
                  <a:gd name="connsiteX36" fmla="*/ 4484 w 10000"/>
                  <a:gd name="connsiteY36" fmla="*/ 5044 h 10000"/>
                  <a:gd name="connsiteX37" fmla="*/ 4654 w 10000"/>
                  <a:gd name="connsiteY37" fmla="*/ 5073 h 10000"/>
                  <a:gd name="connsiteX38" fmla="*/ 4654 w 10000"/>
                  <a:gd name="connsiteY38" fmla="*/ 5455 h 10000"/>
                  <a:gd name="connsiteX39" fmla="*/ 4828 w 10000"/>
                  <a:gd name="connsiteY39" fmla="*/ 5484 h 10000"/>
                  <a:gd name="connsiteX40" fmla="*/ 4828 w 10000"/>
                  <a:gd name="connsiteY40" fmla="*/ 5865 h 10000"/>
                  <a:gd name="connsiteX41" fmla="*/ 5000 w 10000"/>
                  <a:gd name="connsiteY41" fmla="*/ 5894 h 10000"/>
                  <a:gd name="connsiteX42" fmla="*/ 5000 w 10000"/>
                  <a:gd name="connsiteY42" fmla="*/ 6276 h 10000"/>
                  <a:gd name="connsiteX43" fmla="*/ 5171 w 10000"/>
                  <a:gd name="connsiteY43" fmla="*/ 6305 h 10000"/>
                  <a:gd name="connsiteX44" fmla="*/ 5171 w 10000"/>
                  <a:gd name="connsiteY44" fmla="*/ 6657 h 10000"/>
                  <a:gd name="connsiteX45" fmla="*/ 5345 w 10000"/>
                  <a:gd name="connsiteY45" fmla="*/ 6686 h 10000"/>
                  <a:gd name="connsiteX46" fmla="*/ 5345 w 10000"/>
                  <a:gd name="connsiteY46" fmla="*/ 7038 h 10000"/>
                  <a:gd name="connsiteX47" fmla="*/ 5517 w 10000"/>
                  <a:gd name="connsiteY47" fmla="*/ 7067 h 10000"/>
                  <a:gd name="connsiteX48" fmla="*/ 5517 w 10000"/>
                  <a:gd name="connsiteY48" fmla="*/ 7419 h 10000"/>
                  <a:gd name="connsiteX49" fmla="*/ 5691 w 10000"/>
                  <a:gd name="connsiteY49" fmla="*/ 7449 h 10000"/>
                  <a:gd name="connsiteX50" fmla="*/ 5691 w 10000"/>
                  <a:gd name="connsiteY50" fmla="*/ 7771 h 10000"/>
                  <a:gd name="connsiteX51" fmla="*/ 5862 w 10000"/>
                  <a:gd name="connsiteY51" fmla="*/ 7801 h 10000"/>
                  <a:gd name="connsiteX52" fmla="*/ 5862 w 10000"/>
                  <a:gd name="connsiteY52" fmla="*/ 8123 h 10000"/>
                  <a:gd name="connsiteX53" fmla="*/ 6035 w 10000"/>
                  <a:gd name="connsiteY53" fmla="*/ 8152 h 10000"/>
                  <a:gd name="connsiteX54" fmla="*/ 6035 w 10000"/>
                  <a:gd name="connsiteY54" fmla="*/ 8446 h 10000"/>
                  <a:gd name="connsiteX55" fmla="*/ 6207 w 10000"/>
                  <a:gd name="connsiteY55" fmla="*/ 8475 h 10000"/>
                  <a:gd name="connsiteX56" fmla="*/ 6207 w 10000"/>
                  <a:gd name="connsiteY56" fmla="*/ 8710 h 10000"/>
                  <a:gd name="connsiteX57" fmla="*/ 6380 w 10000"/>
                  <a:gd name="connsiteY57" fmla="*/ 8739 h 10000"/>
                  <a:gd name="connsiteX58" fmla="*/ 6380 w 10000"/>
                  <a:gd name="connsiteY58" fmla="*/ 8974 h 10000"/>
                  <a:gd name="connsiteX59" fmla="*/ 6552 w 10000"/>
                  <a:gd name="connsiteY59" fmla="*/ 9003 h 10000"/>
                  <a:gd name="connsiteX60" fmla="*/ 6552 w 10000"/>
                  <a:gd name="connsiteY60" fmla="*/ 9238 h 10000"/>
                  <a:gd name="connsiteX61" fmla="*/ 6724 w 10000"/>
                  <a:gd name="connsiteY61" fmla="*/ 9267 h 10000"/>
                  <a:gd name="connsiteX62" fmla="*/ 6724 w 10000"/>
                  <a:gd name="connsiteY62" fmla="*/ 9443 h 10000"/>
                  <a:gd name="connsiteX63" fmla="*/ 6897 w 10000"/>
                  <a:gd name="connsiteY63" fmla="*/ 9472 h 10000"/>
                  <a:gd name="connsiteX64" fmla="*/ 6897 w 10000"/>
                  <a:gd name="connsiteY64" fmla="*/ 9619 h 10000"/>
                  <a:gd name="connsiteX65" fmla="*/ 7070 w 10000"/>
                  <a:gd name="connsiteY65" fmla="*/ 9648 h 10000"/>
                  <a:gd name="connsiteX66" fmla="*/ 7070 w 10000"/>
                  <a:gd name="connsiteY66" fmla="*/ 9765 h 10000"/>
                  <a:gd name="connsiteX67" fmla="*/ 7241 w 10000"/>
                  <a:gd name="connsiteY67" fmla="*/ 9795 h 10000"/>
                  <a:gd name="connsiteX68" fmla="*/ 7241 w 10000"/>
                  <a:gd name="connsiteY68" fmla="*/ 9883 h 10000"/>
                  <a:gd name="connsiteX69" fmla="*/ 7414 w 10000"/>
                  <a:gd name="connsiteY69" fmla="*/ 9912 h 10000"/>
                  <a:gd name="connsiteX70" fmla="*/ 7414 w 10000"/>
                  <a:gd name="connsiteY70" fmla="*/ 9941 h 10000"/>
                  <a:gd name="connsiteX71" fmla="*/ 7758 w 10000"/>
                  <a:gd name="connsiteY71" fmla="*/ 10000 h 10000"/>
                  <a:gd name="connsiteX72" fmla="*/ 7586 w 10000"/>
                  <a:gd name="connsiteY72" fmla="*/ 10000 h 10000"/>
                  <a:gd name="connsiteX73" fmla="*/ 7758 w 10000"/>
                  <a:gd name="connsiteY73" fmla="*/ 10000 h 10000"/>
                  <a:gd name="connsiteX74" fmla="*/ 7930 w 10000"/>
                  <a:gd name="connsiteY74" fmla="*/ 10000 h 10000"/>
                  <a:gd name="connsiteX75" fmla="*/ 8276 w 10000"/>
                  <a:gd name="connsiteY75" fmla="*/ 9941 h 10000"/>
                  <a:gd name="connsiteX76" fmla="*/ 8276 w 10000"/>
                  <a:gd name="connsiteY76" fmla="*/ 9853 h 10000"/>
                  <a:gd name="connsiteX77" fmla="*/ 8447 w 10000"/>
                  <a:gd name="connsiteY77" fmla="*/ 9824 h 10000"/>
                  <a:gd name="connsiteX78" fmla="*/ 8447 w 10000"/>
                  <a:gd name="connsiteY78" fmla="*/ 9736 h 10000"/>
                  <a:gd name="connsiteX79" fmla="*/ 8621 w 10000"/>
                  <a:gd name="connsiteY79" fmla="*/ 9707 h 10000"/>
                  <a:gd name="connsiteX80" fmla="*/ 8621 w 10000"/>
                  <a:gd name="connsiteY80" fmla="*/ 9589 h 10000"/>
                  <a:gd name="connsiteX81" fmla="*/ 8794 w 10000"/>
                  <a:gd name="connsiteY81" fmla="*/ 9560 h 10000"/>
                  <a:gd name="connsiteX82" fmla="*/ 8794 w 10000"/>
                  <a:gd name="connsiteY82" fmla="*/ 9384 h 10000"/>
                  <a:gd name="connsiteX83" fmla="*/ 8967 w 10000"/>
                  <a:gd name="connsiteY83" fmla="*/ 9355 h 10000"/>
                  <a:gd name="connsiteX84" fmla="*/ 8967 w 10000"/>
                  <a:gd name="connsiteY84" fmla="*/ 9179 h 10000"/>
                  <a:gd name="connsiteX85" fmla="*/ 9139 w 10000"/>
                  <a:gd name="connsiteY85" fmla="*/ 9150 h 10000"/>
                  <a:gd name="connsiteX86" fmla="*/ 9139 w 10000"/>
                  <a:gd name="connsiteY86" fmla="*/ 8944 h 10000"/>
                  <a:gd name="connsiteX87" fmla="*/ 9310 w 10000"/>
                  <a:gd name="connsiteY87" fmla="*/ 8915 h 10000"/>
                  <a:gd name="connsiteX88" fmla="*/ 9310 w 10000"/>
                  <a:gd name="connsiteY88" fmla="*/ 8651 h 10000"/>
                  <a:gd name="connsiteX89" fmla="*/ 9482 w 10000"/>
                  <a:gd name="connsiteY89" fmla="*/ 8622 h 10000"/>
                  <a:gd name="connsiteX90" fmla="*/ 9482 w 10000"/>
                  <a:gd name="connsiteY90" fmla="*/ 8358 h 10000"/>
                  <a:gd name="connsiteX91" fmla="*/ 9656 w 10000"/>
                  <a:gd name="connsiteY91" fmla="*/ 8328 h 10000"/>
                  <a:gd name="connsiteX92" fmla="*/ 9656 w 10000"/>
                  <a:gd name="connsiteY92" fmla="*/ 8035 h 10000"/>
                  <a:gd name="connsiteX93" fmla="*/ 9826 w 10000"/>
                  <a:gd name="connsiteY93" fmla="*/ 8006 h 10000"/>
                  <a:gd name="connsiteX94" fmla="*/ 9826 w 10000"/>
                  <a:gd name="connsiteY94" fmla="*/ 7713 h 10000"/>
                  <a:gd name="connsiteX95" fmla="*/ 10000 w 10000"/>
                  <a:gd name="connsiteY9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2932 w 10000"/>
                  <a:gd name="connsiteY17" fmla="*/ 1642 h 10000"/>
                  <a:gd name="connsiteX18" fmla="*/ 3103 w 10000"/>
                  <a:gd name="connsiteY18" fmla="*/ 1672 h 10000"/>
                  <a:gd name="connsiteX19" fmla="*/ 3103 w 10000"/>
                  <a:gd name="connsiteY19" fmla="*/ 1935 h 10000"/>
                  <a:gd name="connsiteX20" fmla="*/ 3276 w 10000"/>
                  <a:gd name="connsiteY20" fmla="*/ 1965 h 10000"/>
                  <a:gd name="connsiteX21" fmla="*/ 3276 w 10000"/>
                  <a:gd name="connsiteY21" fmla="*/ 2287 h 10000"/>
                  <a:gd name="connsiteX22" fmla="*/ 3450 w 10000"/>
                  <a:gd name="connsiteY22" fmla="*/ 2317 h 10000"/>
                  <a:gd name="connsiteX23" fmla="*/ 3450 w 10000"/>
                  <a:gd name="connsiteY23" fmla="*/ 2639 h 10000"/>
                  <a:gd name="connsiteX24" fmla="*/ 3621 w 10000"/>
                  <a:gd name="connsiteY24" fmla="*/ 2669 h 10000"/>
                  <a:gd name="connsiteX25" fmla="*/ 3621 w 10000"/>
                  <a:gd name="connsiteY25" fmla="*/ 3021 h 10000"/>
                  <a:gd name="connsiteX26" fmla="*/ 3794 w 10000"/>
                  <a:gd name="connsiteY26" fmla="*/ 3050 h 10000"/>
                  <a:gd name="connsiteX27" fmla="*/ 3794 w 10000"/>
                  <a:gd name="connsiteY27" fmla="*/ 3402 h 10000"/>
                  <a:gd name="connsiteX28" fmla="*/ 3966 w 10000"/>
                  <a:gd name="connsiteY28" fmla="*/ 3431 h 10000"/>
                  <a:gd name="connsiteX29" fmla="*/ 3966 w 10000"/>
                  <a:gd name="connsiteY29" fmla="*/ 3812 h 10000"/>
                  <a:gd name="connsiteX30" fmla="*/ 4138 w 10000"/>
                  <a:gd name="connsiteY30" fmla="*/ 3842 h 10000"/>
                  <a:gd name="connsiteX31" fmla="*/ 4138 w 10000"/>
                  <a:gd name="connsiteY31" fmla="*/ 4223 h 10000"/>
                  <a:gd name="connsiteX32" fmla="*/ 4310 w 10000"/>
                  <a:gd name="connsiteY32" fmla="*/ 4252 h 10000"/>
                  <a:gd name="connsiteX33" fmla="*/ 4310 w 10000"/>
                  <a:gd name="connsiteY33" fmla="*/ 4633 h 10000"/>
                  <a:gd name="connsiteX34" fmla="*/ 4484 w 10000"/>
                  <a:gd name="connsiteY34" fmla="*/ 4663 h 10000"/>
                  <a:gd name="connsiteX35" fmla="*/ 4484 w 10000"/>
                  <a:gd name="connsiteY35" fmla="*/ 5044 h 10000"/>
                  <a:gd name="connsiteX36" fmla="*/ 4654 w 10000"/>
                  <a:gd name="connsiteY36" fmla="*/ 5073 h 10000"/>
                  <a:gd name="connsiteX37" fmla="*/ 4654 w 10000"/>
                  <a:gd name="connsiteY37" fmla="*/ 5455 h 10000"/>
                  <a:gd name="connsiteX38" fmla="*/ 4828 w 10000"/>
                  <a:gd name="connsiteY38" fmla="*/ 5484 h 10000"/>
                  <a:gd name="connsiteX39" fmla="*/ 4828 w 10000"/>
                  <a:gd name="connsiteY39" fmla="*/ 5865 h 10000"/>
                  <a:gd name="connsiteX40" fmla="*/ 5000 w 10000"/>
                  <a:gd name="connsiteY40" fmla="*/ 5894 h 10000"/>
                  <a:gd name="connsiteX41" fmla="*/ 5000 w 10000"/>
                  <a:gd name="connsiteY41" fmla="*/ 6276 h 10000"/>
                  <a:gd name="connsiteX42" fmla="*/ 5171 w 10000"/>
                  <a:gd name="connsiteY42" fmla="*/ 6305 h 10000"/>
                  <a:gd name="connsiteX43" fmla="*/ 5171 w 10000"/>
                  <a:gd name="connsiteY43" fmla="*/ 6657 h 10000"/>
                  <a:gd name="connsiteX44" fmla="*/ 5345 w 10000"/>
                  <a:gd name="connsiteY44" fmla="*/ 6686 h 10000"/>
                  <a:gd name="connsiteX45" fmla="*/ 5345 w 10000"/>
                  <a:gd name="connsiteY45" fmla="*/ 7038 h 10000"/>
                  <a:gd name="connsiteX46" fmla="*/ 5517 w 10000"/>
                  <a:gd name="connsiteY46" fmla="*/ 7067 h 10000"/>
                  <a:gd name="connsiteX47" fmla="*/ 5517 w 10000"/>
                  <a:gd name="connsiteY47" fmla="*/ 7419 h 10000"/>
                  <a:gd name="connsiteX48" fmla="*/ 5691 w 10000"/>
                  <a:gd name="connsiteY48" fmla="*/ 7449 h 10000"/>
                  <a:gd name="connsiteX49" fmla="*/ 5691 w 10000"/>
                  <a:gd name="connsiteY49" fmla="*/ 7771 h 10000"/>
                  <a:gd name="connsiteX50" fmla="*/ 5862 w 10000"/>
                  <a:gd name="connsiteY50" fmla="*/ 7801 h 10000"/>
                  <a:gd name="connsiteX51" fmla="*/ 5862 w 10000"/>
                  <a:gd name="connsiteY51" fmla="*/ 8123 h 10000"/>
                  <a:gd name="connsiteX52" fmla="*/ 6035 w 10000"/>
                  <a:gd name="connsiteY52" fmla="*/ 8152 h 10000"/>
                  <a:gd name="connsiteX53" fmla="*/ 6035 w 10000"/>
                  <a:gd name="connsiteY53" fmla="*/ 8446 h 10000"/>
                  <a:gd name="connsiteX54" fmla="*/ 6207 w 10000"/>
                  <a:gd name="connsiteY54" fmla="*/ 8475 h 10000"/>
                  <a:gd name="connsiteX55" fmla="*/ 6207 w 10000"/>
                  <a:gd name="connsiteY55" fmla="*/ 8710 h 10000"/>
                  <a:gd name="connsiteX56" fmla="*/ 6380 w 10000"/>
                  <a:gd name="connsiteY56" fmla="*/ 8739 h 10000"/>
                  <a:gd name="connsiteX57" fmla="*/ 6380 w 10000"/>
                  <a:gd name="connsiteY57" fmla="*/ 8974 h 10000"/>
                  <a:gd name="connsiteX58" fmla="*/ 6552 w 10000"/>
                  <a:gd name="connsiteY58" fmla="*/ 9003 h 10000"/>
                  <a:gd name="connsiteX59" fmla="*/ 6552 w 10000"/>
                  <a:gd name="connsiteY59" fmla="*/ 9238 h 10000"/>
                  <a:gd name="connsiteX60" fmla="*/ 6724 w 10000"/>
                  <a:gd name="connsiteY60" fmla="*/ 9267 h 10000"/>
                  <a:gd name="connsiteX61" fmla="*/ 6724 w 10000"/>
                  <a:gd name="connsiteY61" fmla="*/ 9443 h 10000"/>
                  <a:gd name="connsiteX62" fmla="*/ 6897 w 10000"/>
                  <a:gd name="connsiteY62" fmla="*/ 9472 h 10000"/>
                  <a:gd name="connsiteX63" fmla="*/ 6897 w 10000"/>
                  <a:gd name="connsiteY63" fmla="*/ 9619 h 10000"/>
                  <a:gd name="connsiteX64" fmla="*/ 7070 w 10000"/>
                  <a:gd name="connsiteY64" fmla="*/ 9648 h 10000"/>
                  <a:gd name="connsiteX65" fmla="*/ 7070 w 10000"/>
                  <a:gd name="connsiteY65" fmla="*/ 9765 h 10000"/>
                  <a:gd name="connsiteX66" fmla="*/ 7241 w 10000"/>
                  <a:gd name="connsiteY66" fmla="*/ 9795 h 10000"/>
                  <a:gd name="connsiteX67" fmla="*/ 7241 w 10000"/>
                  <a:gd name="connsiteY67" fmla="*/ 9883 h 10000"/>
                  <a:gd name="connsiteX68" fmla="*/ 7414 w 10000"/>
                  <a:gd name="connsiteY68" fmla="*/ 9912 h 10000"/>
                  <a:gd name="connsiteX69" fmla="*/ 7414 w 10000"/>
                  <a:gd name="connsiteY69" fmla="*/ 9941 h 10000"/>
                  <a:gd name="connsiteX70" fmla="*/ 7758 w 10000"/>
                  <a:gd name="connsiteY70" fmla="*/ 10000 h 10000"/>
                  <a:gd name="connsiteX71" fmla="*/ 7586 w 10000"/>
                  <a:gd name="connsiteY71" fmla="*/ 10000 h 10000"/>
                  <a:gd name="connsiteX72" fmla="*/ 7758 w 10000"/>
                  <a:gd name="connsiteY72" fmla="*/ 10000 h 10000"/>
                  <a:gd name="connsiteX73" fmla="*/ 7930 w 10000"/>
                  <a:gd name="connsiteY73" fmla="*/ 10000 h 10000"/>
                  <a:gd name="connsiteX74" fmla="*/ 8276 w 10000"/>
                  <a:gd name="connsiteY74" fmla="*/ 9941 h 10000"/>
                  <a:gd name="connsiteX75" fmla="*/ 8276 w 10000"/>
                  <a:gd name="connsiteY75" fmla="*/ 9853 h 10000"/>
                  <a:gd name="connsiteX76" fmla="*/ 8447 w 10000"/>
                  <a:gd name="connsiteY76" fmla="*/ 9824 h 10000"/>
                  <a:gd name="connsiteX77" fmla="*/ 8447 w 10000"/>
                  <a:gd name="connsiteY77" fmla="*/ 9736 h 10000"/>
                  <a:gd name="connsiteX78" fmla="*/ 8621 w 10000"/>
                  <a:gd name="connsiteY78" fmla="*/ 9707 h 10000"/>
                  <a:gd name="connsiteX79" fmla="*/ 8621 w 10000"/>
                  <a:gd name="connsiteY79" fmla="*/ 9589 h 10000"/>
                  <a:gd name="connsiteX80" fmla="*/ 8794 w 10000"/>
                  <a:gd name="connsiteY80" fmla="*/ 9560 h 10000"/>
                  <a:gd name="connsiteX81" fmla="*/ 8794 w 10000"/>
                  <a:gd name="connsiteY81" fmla="*/ 9384 h 10000"/>
                  <a:gd name="connsiteX82" fmla="*/ 8967 w 10000"/>
                  <a:gd name="connsiteY82" fmla="*/ 9355 h 10000"/>
                  <a:gd name="connsiteX83" fmla="*/ 8967 w 10000"/>
                  <a:gd name="connsiteY83" fmla="*/ 9179 h 10000"/>
                  <a:gd name="connsiteX84" fmla="*/ 9139 w 10000"/>
                  <a:gd name="connsiteY84" fmla="*/ 9150 h 10000"/>
                  <a:gd name="connsiteX85" fmla="*/ 9139 w 10000"/>
                  <a:gd name="connsiteY85" fmla="*/ 8944 h 10000"/>
                  <a:gd name="connsiteX86" fmla="*/ 9310 w 10000"/>
                  <a:gd name="connsiteY86" fmla="*/ 8915 h 10000"/>
                  <a:gd name="connsiteX87" fmla="*/ 9310 w 10000"/>
                  <a:gd name="connsiteY87" fmla="*/ 8651 h 10000"/>
                  <a:gd name="connsiteX88" fmla="*/ 9482 w 10000"/>
                  <a:gd name="connsiteY88" fmla="*/ 8622 h 10000"/>
                  <a:gd name="connsiteX89" fmla="*/ 9482 w 10000"/>
                  <a:gd name="connsiteY89" fmla="*/ 8358 h 10000"/>
                  <a:gd name="connsiteX90" fmla="*/ 9656 w 10000"/>
                  <a:gd name="connsiteY90" fmla="*/ 8328 h 10000"/>
                  <a:gd name="connsiteX91" fmla="*/ 9656 w 10000"/>
                  <a:gd name="connsiteY91" fmla="*/ 8035 h 10000"/>
                  <a:gd name="connsiteX92" fmla="*/ 9826 w 10000"/>
                  <a:gd name="connsiteY92" fmla="*/ 8006 h 10000"/>
                  <a:gd name="connsiteX93" fmla="*/ 9826 w 10000"/>
                  <a:gd name="connsiteY93" fmla="*/ 7713 h 10000"/>
                  <a:gd name="connsiteX94" fmla="*/ 10000 w 10000"/>
                  <a:gd name="connsiteY9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103 w 10000"/>
                  <a:gd name="connsiteY18" fmla="*/ 1935 h 10000"/>
                  <a:gd name="connsiteX19" fmla="*/ 3276 w 10000"/>
                  <a:gd name="connsiteY19" fmla="*/ 1965 h 10000"/>
                  <a:gd name="connsiteX20" fmla="*/ 3276 w 10000"/>
                  <a:gd name="connsiteY20" fmla="*/ 2287 h 10000"/>
                  <a:gd name="connsiteX21" fmla="*/ 3450 w 10000"/>
                  <a:gd name="connsiteY21" fmla="*/ 2317 h 10000"/>
                  <a:gd name="connsiteX22" fmla="*/ 3450 w 10000"/>
                  <a:gd name="connsiteY22" fmla="*/ 2639 h 10000"/>
                  <a:gd name="connsiteX23" fmla="*/ 3621 w 10000"/>
                  <a:gd name="connsiteY23" fmla="*/ 2669 h 10000"/>
                  <a:gd name="connsiteX24" fmla="*/ 3621 w 10000"/>
                  <a:gd name="connsiteY24" fmla="*/ 3021 h 10000"/>
                  <a:gd name="connsiteX25" fmla="*/ 3794 w 10000"/>
                  <a:gd name="connsiteY25" fmla="*/ 3050 h 10000"/>
                  <a:gd name="connsiteX26" fmla="*/ 3794 w 10000"/>
                  <a:gd name="connsiteY26" fmla="*/ 3402 h 10000"/>
                  <a:gd name="connsiteX27" fmla="*/ 3966 w 10000"/>
                  <a:gd name="connsiteY27" fmla="*/ 3431 h 10000"/>
                  <a:gd name="connsiteX28" fmla="*/ 3966 w 10000"/>
                  <a:gd name="connsiteY28" fmla="*/ 3812 h 10000"/>
                  <a:gd name="connsiteX29" fmla="*/ 4138 w 10000"/>
                  <a:gd name="connsiteY29" fmla="*/ 3842 h 10000"/>
                  <a:gd name="connsiteX30" fmla="*/ 4138 w 10000"/>
                  <a:gd name="connsiteY30" fmla="*/ 4223 h 10000"/>
                  <a:gd name="connsiteX31" fmla="*/ 4310 w 10000"/>
                  <a:gd name="connsiteY31" fmla="*/ 4252 h 10000"/>
                  <a:gd name="connsiteX32" fmla="*/ 4310 w 10000"/>
                  <a:gd name="connsiteY32" fmla="*/ 4633 h 10000"/>
                  <a:gd name="connsiteX33" fmla="*/ 4484 w 10000"/>
                  <a:gd name="connsiteY33" fmla="*/ 4663 h 10000"/>
                  <a:gd name="connsiteX34" fmla="*/ 4484 w 10000"/>
                  <a:gd name="connsiteY34" fmla="*/ 5044 h 10000"/>
                  <a:gd name="connsiteX35" fmla="*/ 4654 w 10000"/>
                  <a:gd name="connsiteY35" fmla="*/ 5073 h 10000"/>
                  <a:gd name="connsiteX36" fmla="*/ 4654 w 10000"/>
                  <a:gd name="connsiteY36" fmla="*/ 5455 h 10000"/>
                  <a:gd name="connsiteX37" fmla="*/ 4828 w 10000"/>
                  <a:gd name="connsiteY37" fmla="*/ 5484 h 10000"/>
                  <a:gd name="connsiteX38" fmla="*/ 4828 w 10000"/>
                  <a:gd name="connsiteY38" fmla="*/ 5865 h 10000"/>
                  <a:gd name="connsiteX39" fmla="*/ 5000 w 10000"/>
                  <a:gd name="connsiteY39" fmla="*/ 5894 h 10000"/>
                  <a:gd name="connsiteX40" fmla="*/ 5000 w 10000"/>
                  <a:gd name="connsiteY40" fmla="*/ 6276 h 10000"/>
                  <a:gd name="connsiteX41" fmla="*/ 5171 w 10000"/>
                  <a:gd name="connsiteY41" fmla="*/ 6305 h 10000"/>
                  <a:gd name="connsiteX42" fmla="*/ 5171 w 10000"/>
                  <a:gd name="connsiteY42" fmla="*/ 6657 h 10000"/>
                  <a:gd name="connsiteX43" fmla="*/ 5345 w 10000"/>
                  <a:gd name="connsiteY43" fmla="*/ 6686 h 10000"/>
                  <a:gd name="connsiteX44" fmla="*/ 5345 w 10000"/>
                  <a:gd name="connsiteY44" fmla="*/ 7038 h 10000"/>
                  <a:gd name="connsiteX45" fmla="*/ 5517 w 10000"/>
                  <a:gd name="connsiteY45" fmla="*/ 7067 h 10000"/>
                  <a:gd name="connsiteX46" fmla="*/ 5517 w 10000"/>
                  <a:gd name="connsiteY46" fmla="*/ 7419 h 10000"/>
                  <a:gd name="connsiteX47" fmla="*/ 5691 w 10000"/>
                  <a:gd name="connsiteY47" fmla="*/ 7449 h 10000"/>
                  <a:gd name="connsiteX48" fmla="*/ 5691 w 10000"/>
                  <a:gd name="connsiteY48" fmla="*/ 7771 h 10000"/>
                  <a:gd name="connsiteX49" fmla="*/ 5862 w 10000"/>
                  <a:gd name="connsiteY49" fmla="*/ 7801 h 10000"/>
                  <a:gd name="connsiteX50" fmla="*/ 5862 w 10000"/>
                  <a:gd name="connsiteY50" fmla="*/ 8123 h 10000"/>
                  <a:gd name="connsiteX51" fmla="*/ 6035 w 10000"/>
                  <a:gd name="connsiteY51" fmla="*/ 8152 h 10000"/>
                  <a:gd name="connsiteX52" fmla="*/ 6035 w 10000"/>
                  <a:gd name="connsiteY52" fmla="*/ 8446 h 10000"/>
                  <a:gd name="connsiteX53" fmla="*/ 6207 w 10000"/>
                  <a:gd name="connsiteY53" fmla="*/ 8475 h 10000"/>
                  <a:gd name="connsiteX54" fmla="*/ 6207 w 10000"/>
                  <a:gd name="connsiteY54" fmla="*/ 8710 h 10000"/>
                  <a:gd name="connsiteX55" fmla="*/ 6380 w 10000"/>
                  <a:gd name="connsiteY55" fmla="*/ 8739 h 10000"/>
                  <a:gd name="connsiteX56" fmla="*/ 6380 w 10000"/>
                  <a:gd name="connsiteY56" fmla="*/ 8974 h 10000"/>
                  <a:gd name="connsiteX57" fmla="*/ 6552 w 10000"/>
                  <a:gd name="connsiteY57" fmla="*/ 9003 h 10000"/>
                  <a:gd name="connsiteX58" fmla="*/ 6552 w 10000"/>
                  <a:gd name="connsiteY58" fmla="*/ 9238 h 10000"/>
                  <a:gd name="connsiteX59" fmla="*/ 6724 w 10000"/>
                  <a:gd name="connsiteY59" fmla="*/ 9267 h 10000"/>
                  <a:gd name="connsiteX60" fmla="*/ 6724 w 10000"/>
                  <a:gd name="connsiteY60" fmla="*/ 9443 h 10000"/>
                  <a:gd name="connsiteX61" fmla="*/ 6897 w 10000"/>
                  <a:gd name="connsiteY61" fmla="*/ 9472 h 10000"/>
                  <a:gd name="connsiteX62" fmla="*/ 6897 w 10000"/>
                  <a:gd name="connsiteY62" fmla="*/ 9619 h 10000"/>
                  <a:gd name="connsiteX63" fmla="*/ 7070 w 10000"/>
                  <a:gd name="connsiteY63" fmla="*/ 9648 h 10000"/>
                  <a:gd name="connsiteX64" fmla="*/ 7070 w 10000"/>
                  <a:gd name="connsiteY64" fmla="*/ 9765 h 10000"/>
                  <a:gd name="connsiteX65" fmla="*/ 7241 w 10000"/>
                  <a:gd name="connsiteY65" fmla="*/ 9795 h 10000"/>
                  <a:gd name="connsiteX66" fmla="*/ 7241 w 10000"/>
                  <a:gd name="connsiteY66" fmla="*/ 9883 h 10000"/>
                  <a:gd name="connsiteX67" fmla="*/ 7414 w 10000"/>
                  <a:gd name="connsiteY67" fmla="*/ 9912 h 10000"/>
                  <a:gd name="connsiteX68" fmla="*/ 7414 w 10000"/>
                  <a:gd name="connsiteY68" fmla="*/ 9941 h 10000"/>
                  <a:gd name="connsiteX69" fmla="*/ 7758 w 10000"/>
                  <a:gd name="connsiteY69" fmla="*/ 10000 h 10000"/>
                  <a:gd name="connsiteX70" fmla="*/ 7586 w 10000"/>
                  <a:gd name="connsiteY70" fmla="*/ 10000 h 10000"/>
                  <a:gd name="connsiteX71" fmla="*/ 7758 w 10000"/>
                  <a:gd name="connsiteY71" fmla="*/ 10000 h 10000"/>
                  <a:gd name="connsiteX72" fmla="*/ 7930 w 10000"/>
                  <a:gd name="connsiteY72" fmla="*/ 10000 h 10000"/>
                  <a:gd name="connsiteX73" fmla="*/ 8276 w 10000"/>
                  <a:gd name="connsiteY73" fmla="*/ 9941 h 10000"/>
                  <a:gd name="connsiteX74" fmla="*/ 8276 w 10000"/>
                  <a:gd name="connsiteY74" fmla="*/ 9853 h 10000"/>
                  <a:gd name="connsiteX75" fmla="*/ 8447 w 10000"/>
                  <a:gd name="connsiteY75" fmla="*/ 9824 h 10000"/>
                  <a:gd name="connsiteX76" fmla="*/ 8447 w 10000"/>
                  <a:gd name="connsiteY76" fmla="*/ 9736 h 10000"/>
                  <a:gd name="connsiteX77" fmla="*/ 8621 w 10000"/>
                  <a:gd name="connsiteY77" fmla="*/ 9707 h 10000"/>
                  <a:gd name="connsiteX78" fmla="*/ 8621 w 10000"/>
                  <a:gd name="connsiteY78" fmla="*/ 9589 h 10000"/>
                  <a:gd name="connsiteX79" fmla="*/ 8794 w 10000"/>
                  <a:gd name="connsiteY79" fmla="*/ 9560 h 10000"/>
                  <a:gd name="connsiteX80" fmla="*/ 8794 w 10000"/>
                  <a:gd name="connsiteY80" fmla="*/ 9384 h 10000"/>
                  <a:gd name="connsiteX81" fmla="*/ 8967 w 10000"/>
                  <a:gd name="connsiteY81" fmla="*/ 9355 h 10000"/>
                  <a:gd name="connsiteX82" fmla="*/ 8967 w 10000"/>
                  <a:gd name="connsiteY82" fmla="*/ 9179 h 10000"/>
                  <a:gd name="connsiteX83" fmla="*/ 9139 w 10000"/>
                  <a:gd name="connsiteY83" fmla="*/ 9150 h 10000"/>
                  <a:gd name="connsiteX84" fmla="*/ 9139 w 10000"/>
                  <a:gd name="connsiteY84" fmla="*/ 8944 h 10000"/>
                  <a:gd name="connsiteX85" fmla="*/ 9310 w 10000"/>
                  <a:gd name="connsiteY85" fmla="*/ 8915 h 10000"/>
                  <a:gd name="connsiteX86" fmla="*/ 9310 w 10000"/>
                  <a:gd name="connsiteY86" fmla="*/ 8651 h 10000"/>
                  <a:gd name="connsiteX87" fmla="*/ 9482 w 10000"/>
                  <a:gd name="connsiteY87" fmla="*/ 8622 h 10000"/>
                  <a:gd name="connsiteX88" fmla="*/ 9482 w 10000"/>
                  <a:gd name="connsiteY88" fmla="*/ 8358 h 10000"/>
                  <a:gd name="connsiteX89" fmla="*/ 9656 w 10000"/>
                  <a:gd name="connsiteY89" fmla="*/ 8328 h 10000"/>
                  <a:gd name="connsiteX90" fmla="*/ 9656 w 10000"/>
                  <a:gd name="connsiteY90" fmla="*/ 8035 h 10000"/>
                  <a:gd name="connsiteX91" fmla="*/ 9826 w 10000"/>
                  <a:gd name="connsiteY91" fmla="*/ 8006 h 10000"/>
                  <a:gd name="connsiteX92" fmla="*/ 9826 w 10000"/>
                  <a:gd name="connsiteY92" fmla="*/ 7713 h 10000"/>
                  <a:gd name="connsiteX93" fmla="*/ 10000 w 10000"/>
                  <a:gd name="connsiteY9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276 w 10000"/>
                  <a:gd name="connsiteY19" fmla="*/ 2287 h 10000"/>
                  <a:gd name="connsiteX20" fmla="*/ 3450 w 10000"/>
                  <a:gd name="connsiteY20" fmla="*/ 2317 h 10000"/>
                  <a:gd name="connsiteX21" fmla="*/ 3450 w 10000"/>
                  <a:gd name="connsiteY21" fmla="*/ 2639 h 10000"/>
                  <a:gd name="connsiteX22" fmla="*/ 3621 w 10000"/>
                  <a:gd name="connsiteY22" fmla="*/ 2669 h 10000"/>
                  <a:gd name="connsiteX23" fmla="*/ 3621 w 10000"/>
                  <a:gd name="connsiteY23" fmla="*/ 3021 h 10000"/>
                  <a:gd name="connsiteX24" fmla="*/ 3794 w 10000"/>
                  <a:gd name="connsiteY24" fmla="*/ 3050 h 10000"/>
                  <a:gd name="connsiteX25" fmla="*/ 3794 w 10000"/>
                  <a:gd name="connsiteY25" fmla="*/ 3402 h 10000"/>
                  <a:gd name="connsiteX26" fmla="*/ 3966 w 10000"/>
                  <a:gd name="connsiteY26" fmla="*/ 3431 h 10000"/>
                  <a:gd name="connsiteX27" fmla="*/ 3966 w 10000"/>
                  <a:gd name="connsiteY27" fmla="*/ 3812 h 10000"/>
                  <a:gd name="connsiteX28" fmla="*/ 4138 w 10000"/>
                  <a:gd name="connsiteY28" fmla="*/ 3842 h 10000"/>
                  <a:gd name="connsiteX29" fmla="*/ 4138 w 10000"/>
                  <a:gd name="connsiteY29" fmla="*/ 4223 h 10000"/>
                  <a:gd name="connsiteX30" fmla="*/ 4310 w 10000"/>
                  <a:gd name="connsiteY30" fmla="*/ 4252 h 10000"/>
                  <a:gd name="connsiteX31" fmla="*/ 4310 w 10000"/>
                  <a:gd name="connsiteY31" fmla="*/ 4633 h 10000"/>
                  <a:gd name="connsiteX32" fmla="*/ 4484 w 10000"/>
                  <a:gd name="connsiteY32" fmla="*/ 4663 h 10000"/>
                  <a:gd name="connsiteX33" fmla="*/ 4484 w 10000"/>
                  <a:gd name="connsiteY33" fmla="*/ 5044 h 10000"/>
                  <a:gd name="connsiteX34" fmla="*/ 4654 w 10000"/>
                  <a:gd name="connsiteY34" fmla="*/ 5073 h 10000"/>
                  <a:gd name="connsiteX35" fmla="*/ 4654 w 10000"/>
                  <a:gd name="connsiteY35" fmla="*/ 5455 h 10000"/>
                  <a:gd name="connsiteX36" fmla="*/ 4828 w 10000"/>
                  <a:gd name="connsiteY36" fmla="*/ 5484 h 10000"/>
                  <a:gd name="connsiteX37" fmla="*/ 4828 w 10000"/>
                  <a:gd name="connsiteY37" fmla="*/ 5865 h 10000"/>
                  <a:gd name="connsiteX38" fmla="*/ 5000 w 10000"/>
                  <a:gd name="connsiteY38" fmla="*/ 5894 h 10000"/>
                  <a:gd name="connsiteX39" fmla="*/ 5000 w 10000"/>
                  <a:gd name="connsiteY39" fmla="*/ 6276 h 10000"/>
                  <a:gd name="connsiteX40" fmla="*/ 5171 w 10000"/>
                  <a:gd name="connsiteY40" fmla="*/ 6305 h 10000"/>
                  <a:gd name="connsiteX41" fmla="*/ 5171 w 10000"/>
                  <a:gd name="connsiteY41" fmla="*/ 6657 h 10000"/>
                  <a:gd name="connsiteX42" fmla="*/ 5345 w 10000"/>
                  <a:gd name="connsiteY42" fmla="*/ 6686 h 10000"/>
                  <a:gd name="connsiteX43" fmla="*/ 5345 w 10000"/>
                  <a:gd name="connsiteY43" fmla="*/ 7038 h 10000"/>
                  <a:gd name="connsiteX44" fmla="*/ 5517 w 10000"/>
                  <a:gd name="connsiteY44" fmla="*/ 7067 h 10000"/>
                  <a:gd name="connsiteX45" fmla="*/ 5517 w 10000"/>
                  <a:gd name="connsiteY45" fmla="*/ 7419 h 10000"/>
                  <a:gd name="connsiteX46" fmla="*/ 5691 w 10000"/>
                  <a:gd name="connsiteY46" fmla="*/ 7449 h 10000"/>
                  <a:gd name="connsiteX47" fmla="*/ 5691 w 10000"/>
                  <a:gd name="connsiteY47" fmla="*/ 7771 h 10000"/>
                  <a:gd name="connsiteX48" fmla="*/ 5862 w 10000"/>
                  <a:gd name="connsiteY48" fmla="*/ 7801 h 10000"/>
                  <a:gd name="connsiteX49" fmla="*/ 5862 w 10000"/>
                  <a:gd name="connsiteY49" fmla="*/ 8123 h 10000"/>
                  <a:gd name="connsiteX50" fmla="*/ 6035 w 10000"/>
                  <a:gd name="connsiteY50" fmla="*/ 8152 h 10000"/>
                  <a:gd name="connsiteX51" fmla="*/ 6035 w 10000"/>
                  <a:gd name="connsiteY51" fmla="*/ 8446 h 10000"/>
                  <a:gd name="connsiteX52" fmla="*/ 6207 w 10000"/>
                  <a:gd name="connsiteY52" fmla="*/ 8475 h 10000"/>
                  <a:gd name="connsiteX53" fmla="*/ 6207 w 10000"/>
                  <a:gd name="connsiteY53" fmla="*/ 8710 h 10000"/>
                  <a:gd name="connsiteX54" fmla="*/ 6380 w 10000"/>
                  <a:gd name="connsiteY54" fmla="*/ 8739 h 10000"/>
                  <a:gd name="connsiteX55" fmla="*/ 6380 w 10000"/>
                  <a:gd name="connsiteY55" fmla="*/ 8974 h 10000"/>
                  <a:gd name="connsiteX56" fmla="*/ 6552 w 10000"/>
                  <a:gd name="connsiteY56" fmla="*/ 9003 h 10000"/>
                  <a:gd name="connsiteX57" fmla="*/ 6552 w 10000"/>
                  <a:gd name="connsiteY57" fmla="*/ 9238 h 10000"/>
                  <a:gd name="connsiteX58" fmla="*/ 6724 w 10000"/>
                  <a:gd name="connsiteY58" fmla="*/ 9267 h 10000"/>
                  <a:gd name="connsiteX59" fmla="*/ 6724 w 10000"/>
                  <a:gd name="connsiteY59" fmla="*/ 9443 h 10000"/>
                  <a:gd name="connsiteX60" fmla="*/ 6897 w 10000"/>
                  <a:gd name="connsiteY60" fmla="*/ 9472 h 10000"/>
                  <a:gd name="connsiteX61" fmla="*/ 6897 w 10000"/>
                  <a:gd name="connsiteY61" fmla="*/ 9619 h 10000"/>
                  <a:gd name="connsiteX62" fmla="*/ 7070 w 10000"/>
                  <a:gd name="connsiteY62" fmla="*/ 9648 h 10000"/>
                  <a:gd name="connsiteX63" fmla="*/ 7070 w 10000"/>
                  <a:gd name="connsiteY63" fmla="*/ 9765 h 10000"/>
                  <a:gd name="connsiteX64" fmla="*/ 7241 w 10000"/>
                  <a:gd name="connsiteY64" fmla="*/ 9795 h 10000"/>
                  <a:gd name="connsiteX65" fmla="*/ 7241 w 10000"/>
                  <a:gd name="connsiteY65" fmla="*/ 9883 h 10000"/>
                  <a:gd name="connsiteX66" fmla="*/ 7414 w 10000"/>
                  <a:gd name="connsiteY66" fmla="*/ 9912 h 10000"/>
                  <a:gd name="connsiteX67" fmla="*/ 7414 w 10000"/>
                  <a:gd name="connsiteY67" fmla="*/ 9941 h 10000"/>
                  <a:gd name="connsiteX68" fmla="*/ 7758 w 10000"/>
                  <a:gd name="connsiteY68" fmla="*/ 10000 h 10000"/>
                  <a:gd name="connsiteX69" fmla="*/ 7586 w 10000"/>
                  <a:gd name="connsiteY69" fmla="*/ 10000 h 10000"/>
                  <a:gd name="connsiteX70" fmla="*/ 7758 w 10000"/>
                  <a:gd name="connsiteY70" fmla="*/ 10000 h 10000"/>
                  <a:gd name="connsiteX71" fmla="*/ 7930 w 10000"/>
                  <a:gd name="connsiteY71" fmla="*/ 10000 h 10000"/>
                  <a:gd name="connsiteX72" fmla="*/ 8276 w 10000"/>
                  <a:gd name="connsiteY72" fmla="*/ 9941 h 10000"/>
                  <a:gd name="connsiteX73" fmla="*/ 8276 w 10000"/>
                  <a:gd name="connsiteY73" fmla="*/ 9853 h 10000"/>
                  <a:gd name="connsiteX74" fmla="*/ 8447 w 10000"/>
                  <a:gd name="connsiteY74" fmla="*/ 9824 h 10000"/>
                  <a:gd name="connsiteX75" fmla="*/ 8447 w 10000"/>
                  <a:gd name="connsiteY75" fmla="*/ 9736 h 10000"/>
                  <a:gd name="connsiteX76" fmla="*/ 8621 w 10000"/>
                  <a:gd name="connsiteY76" fmla="*/ 9707 h 10000"/>
                  <a:gd name="connsiteX77" fmla="*/ 8621 w 10000"/>
                  <a:gd name="connsiteY77" fmla="*/ 9589 h 10000"/>
                  <a:gd name="connsiteX78" fmla="*/ 8794 w 10000"/>
                  <a:gd name="connsiteY78" fmla="*/ 9560 h 10000"/>
                  <a:gd name="connsiteX79" fmla="*/ 8794 w 10000"/>
                  <a:gd name="connsiteY79" fmla="*/ 9384 h 10000"/>
                  <a:gd name="connsiteX80" fmla="*/ 8967 w 10000"/>
                  <a:gd name="connsiteY80" fmla="*/ 9355 h 10000"/>
                  <a:gd name="connsiteX81" fmla="*/ 8967 w 10000"/>
                  <a:gd name="connsiteY81" fmla="*/ 9179 h 10000"/>
                  <a:gd name="connsiteX82" fmla="*/ 9139 w 10000"/>
                  <a:gd name="connsiteY82" fmla="*/ 9150 h 10000"/>
                  <a:gd name="connsiteX83" fmla="*/ 9139 w 10000"/>
                  <a:gd name="connsiteY83" fmla="*/ 8944 h 10000"/>
                  <a:gd name="connsiteX84" fmla="*/ 9310 w 10000"/>
                  <a:gd name="connsiteY84" fmla="*/ 8915 h 10000"/>
                  <a:gd name="connsiteX85" fmla="*/ 9310 w 10000"/>
                  <a:gd name="connsiteY85" fmla="*/ 8651 h 10000"/>
                  <a:gd name="connsiteX86" fmla="*/ 9482 w 10000"/>
                  <a:gd name="connsiteY86" fmla="*/ 8622 h 10000"/>
                  <a:gd name="connsiteX87" fmla="*/ 9482 w 10000"/>
                  <a:gd name="connsiteY87" fmla="*/ 8358 h 10000"/>
                  <a:gd name="connsiteX88" fmla="*/ 9656 w 10000"/>
                  <a:gd name="connsiteY88" fmla="*/ 8328 h 10000"/>
                  <a:gd name="connsiteX89" fmla="*/ 9656 w 10000"/>
                  <a:gd name="connsiteY89" fmla="*/ 8035 h 10000"/>
                  <a:gd name="connsiteX90" fmla="*/ 9826 w 10000"/>
                  <a:gd name="connsiteY90" fmla="*/ 8006 h 10000"/>
                  <a:gd name="connsiteX91" fmla="*/ 9826 w 10000"/>
                  <a:gd name="connsiteY91" fmla="*/ 7713 h 10000"/>
                  <a:gd name="connsiteX92" fmla="*/ 10000 w 10000"/>
                  <a:gd name="connsiteY9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450 w 10000"/>
                  <a:gd name="connsiteY20" fmla="*/ 2639 h 10000"/>
                  <a:gd name="connsiteX21" fmla="*/ 3621 w 10000"/>
                  <a:gd name="connsiteY21" fmla="*/ 2669 h 10000"/>
                  <a:gd name="connsiteX22" fmla="*/ 3621 w 10000"/>
                  <a:gd name="connsiteY22" fmla="*/ 3021 h 10000"/>
                  <a:gd name="connsiteX23" fmla="*/ 3794 w 10000"/>
                  <a:gd name="connsiteY23" fmla="*/ 3050 h 10000"/>
                  <a:gd name="connsiteX24" fmla="*/ 3794 w 10000"/>
                  <a:gd name="connsiteY24" fmla="*/ 3402 h 10000"/>
                  <a:gd name="connsiteX25" fmla="*/ 3966 w 10000"/>
                  <a:gd name="connsiteY25" fmla="*/ 3431 h 10000"/>
                  <a:gd name="connsiteX26" fmla="*/ 3966 w 10000"/>
                  <a:gd name="connsiteY26" fmla="*/ 3812 h 10000"/>
                  <a:gd name="connsiteX27" fmla="*/ 4138 w 10000"/>
                  <a:gd name="connsiteY27" fmla="*/ 3842 h 10000"/>
                  <a:gd name="connsiteX28" fmla="*/ 4138 w 10000"/>
                  <a:gd name="connsiteY28" fmla="*/ 4223 h 10000"/>
                  <a:gd name="connsiteX29" fmla="*/ 4310 w 10000"/>
                  <a:gd name="connsiteY29" fmla="*/ 4252 h 10000"/>
                  <a:gd name="connsiteX30" fmla="*/ 4310 w 10000"/>
                  <a:gd name="connsiteY30" fmla="*/ 4633 h 10000"/>
                  <a:gd name="connsiteX31" fmla="*/ 4484 w 10000"/>
                  <a:gd name="connsiteY31" fmla="*/ 4663 h 10000"/>
                  <a:gd name="connsiteX32" fmla="*/ 4484 w 10000"/>
                  <a:gd name="connsiteY32" fmla="*/ 5044 h 10000"/>
                  <a:gd name="connsiteX33" fmla="*/ 4654 w 10000"/>
                  <a:gd name="connsiteY33" fmla="*/ 5073 h 10000"/>
                  <a:gd name="connsiteX34" fmla="*/ 4654 w 10000"/>
                  <a:gd name="connsiteY34" fmla="*/ 5455 h 10000"/>
                  <a:gd name="connsiteX35" fmla="*/ 4828 w 10000"/>
                  <a:gd name="connsiteY35" fmla="*/ 5484 h 10000"/>
                  <a:gd name="connsiteX36" fmla="*/ 4828 w 10000"/>
                  <a:gd name="connsiteY36" fmla="*/ 5865 h 10000"/>
                  <a:gd name="connsiteX37" fmla="*/ 5000 w 10000"/>
                  <a:gd name="connsiteY37" fmla="*/ 5894 h 10000"/>
                  <a:gd name="connsiteX38" fmla="*/ 5000 w 10000"/>
                  <a:gd name="connsiteY38" fmla="*/ 6276 h 10000"/>
                  <a:gd name="connsiteX39" fmla="*/ 5171 w 10000"/>
                  <a:gd name="connsiteY39" fmla="*/ 6305 h 10000"/>
                  <a:gd name="connsiteX40" fmla="*/ 5171 w 10000"/>
                  <a:gd name="connsiteY40" fmla="*/ 6657 h 10000"/>
                  <a:gd name="connsiteX41" fmla="*/ 5345 w 10000"/>
                  <a:gd name="connsiteY41" fmla="*/ 6686 h 10000"/>
                  <a:gd name="connsiteX42" fmla="*/ 5345 w 10000"/>
                  <a:gd name="connsiteY42" fmla="*/ 7038 h 10000"/>
                  <a:gd name="connsiteX43" fmla="*/ 5517 w 10000"/>
                  <a:gd name="connsiteY43" fmla="*/ 7067 h 10000"/>
                  <a:gd name="connsiteX44" fmla="*/ 5517 w 10000"/>
                  <a:gd name="connsiteY44" fmla="*/ 7419 h 10000"/>
                  <a:gd name="connsiteX45" fmla="*/ 5691 w 10000"/>
                  <a:gd name="connsiteY45" fmla="*/ 7449 h 10000"/>
                  <a:gd name="connsiteX46" fmla="*/ 5691 w 10000"/>
                  <a:gd name="connsiteY46" fmla="*/ 7771 h 10000"/>
                  <a:gd name="connsiteX47" fmla="*/ 5862 w 10000"/>
                  <a:gd name="connsiteY47" fmla="*/ 7801 h 10000"/>
                  <a:gd name="connsiteX48" fmla="*/ 5862 w 10000"/>
                  <a:gd name="connsiteY48" fmla="*/ 8123 h 10000"/>
                  <a:gd name="connsiteX49" fmla="*/ 6035 w 10000"/>
                  <a:gd name="connsiteY49" fmla="*/ 8152 h 10000"/>
                  <a:gd name="connsiteX50" fmla="*/ 6035 w 10000"/>
                  <a:gd name="connsiteY50" fmla="*/ 8446 h 10000"/>
                  <a:gd name="connsiteX51" fmla="*/ 6207 w 10000"/>
                  <a:gd name="connsiteY51" fmla="*/ 8475 h 10000"/>
                  <a:gd name="connsiteX52" fmla="*/ 6207 w 10000"/>
                  <a:gd name="connsiteY52" fmla="*/ 8710 h 10000"/>
                  <a:gd name="connsiteX53" fmla="*/ 6380 w 10000"/>
                  <a:gd name="connsiteY53" fmla="*/ 8739 h 10000"/>
                  <a:gd name="connsiteX54" fmla="*/ 6380 w 10000"/>
                  <a:gd name="connsiteY54" fmla="*/ 8974 h 10000"/>
                  <a:gd name="connsiteX55" fmla="*/ 6552 w 10000"/>
                  <a:gd name="connsiteY55" fmla="*/ 9003 h 10000"/>
                  <a:gd name="connsiteX56" fmla="*/ 6552 w 10000"/>
                  <a:gd name="connsiteY56" fmla="*/ 9238 h 10000"/>
                  <a:gd name="connsiteX57" fmla="*/ 6724 w 10000"/>
                  <a:gd name="connsiteY57" fmla="*/ 9267 h 10000"/>
                  <a:gd name="connsiteX58" fmla="*/ 6724 w 10000"/>
                  <a:gd name="connsiteY58" fmla="*/ 9443 h 10000"/>
                  <a:gd name="connsiteX59" fmla="*/ 6897 w 10000"/>
                  <a:gd name="connsiteY59" fmla="*/ 9472 h 10000"/>
                  <a:gd name="connsiteX60" fmla="*/ 6897 w 10000"/>
                  <a:gd name="connsiteY60" fmla="*/ 9619 h 10000"/>
                  <a:gd name="connsiteX61" fmla="*/ 7070 w 10000"/>
                  <a:gd name="connsiteY61" fmla="*/ 9648 h 10000"/>
                  <a:gd name="connsiteX62" fmla="*/ 7070 w 10000"/>
                  <a:gd name="connsiteY62" fmla="*/ 9765 h 10000"/>
                  <a:gd name="connsiteX63" fmla="*/ 7241 w 10000"/>
                  <a:gd name="connsiteY63" fmla="*/ 9795 h 10000"/>
                  <a:gd name="connsiteX64" fmla="*/ 7241 w 10000"/>
                  <a:gd name="connsiteY64" fmla="*/ 9883 h 10000"/>
                  <a:gd name="connsiteX65" fmla="*/ 7414 w 10000"/>
                  <a:gd name="connsiteY65" fmla="*/ 9912 h 10000"/>
                  <a:gd name="connsiteX66" fmla="*/ 7414 w 10000"/>
                  <a:gd name="connsiteY66" fmla="*/ 9941 h 10000"/>
                  <a:gd name="connsiteX67" fmla="*/ 7758 w 10000"/>
                  <a:gd name="connsiteY67" fmla="*/ 10000 h 10000"/>
                  <a:gd name="connsiteX68" fmla="*/ 7586 w 10000"/>
                  <a:gd name="connsiteY68" fmla="*/ 10000 h 10000"/>
                  <a:gd name="connsiteX69" fmla="*/ 7758 w 10000"/>
                  <a:gd name="connsiteY69" fmla="*/ 10000 h 10000"/>
                  <a:gd name="connsiteX70" fmla="*/ 7930 w 10000"/>
                  <a:gd name="connsiteY70" fmla="*/ 10000 h 10000"/>
                  <a:gd name="connsiteX71" fmla="*/ 8276 w 10000"/>
                  <a:gd name="connsiteY71" fmla="*/ 9941 h 10000"/>
                  <a:gd name="connsiteX72" fmla="*/ 8276 w 10000"/>
                  <a:gd name="connsiteY72" fmla="*/ 9853 h 10000"/>
                  <a:gd name="connsiteX73" fmla="*/ 8447 w 10000"/>
                  <a:gd name="connsiteY73" fmla="*/ 9824 h 10000"/>
                  <a:gd name="connsiteX74" fmla="*/ 8447 w 10000"/>
                  <a:gd name="connsiteY74" fmla="*/ 9736 h 10000"/>
                  <a:gd name="connsiteX75" fmla="*/ 8621 w 10000"/>
                  <a:gd name="connsiteY75" fmla="*/ 9707 h 10000"/>
                  <a:gd name="connsiteX76" fmla="*/ 8621 w 10000"/>
                  <a:gd name="connsiteY76" fmla="*/ 9589 h 10000"/>
                  <a:gd name="connsiteX77" fmla="*/ 8794 w 10000"/>
                  <a:gd name="connsiteY77" fmla="*/ 9560 h 10000"/>
                  <a:gd name="connsiteX78" fmla="*/ 8794 w 10000"/>
                  <a:gd name="connsiteY78" fmla="*/ 9384 h 10000"/>
                  <a:gd name="connsiteX79" fmla="*/ 8967 w 10000"/>
                  <a:gd name="connsiteY79" fmla="*/ 9355 h 10000"/>
                  <a:gd name="connsiteX80" fmla="*/ 8967 w 10000"/>
                  <a:gd name="connsiteY80" fmla="*/ 9179 h 10000"/>
                  <a:gd name="connsiteX81" fmla="*/ 9139 w 10000"/>
                  <a:gd name="connsiteY81" fmla="*/ 9150 h 10000"/>
                  <a:gd name="connsiteX82" fmla="*/ 9139 w 10000"/>
                  <a:gd name="connsiteY82" fmla="*/ 8944 h 10000"/>
                  <a:gd name="connsiteX83" fmla="*/ 9310 w 10000"/>
                  <a:gd name="connsiteY83" fmla="*/ 8915 h 10000"/>
                  <a:gd name="connsiteX84" fmla="*/ 9310 w 10000"/>
                  <a:gd name="connsiteY84" fmla="*/ 8651 h 10000"/>
                  <a:gd name="connsiteX85" fmla="*/ 9482 w 10000"/>
                  <a:gd name="connsiteY85" fmla="*/ 8622 h 10000"/>
                  <a:gd name="connsiteX86" fmla="*/ 9482 w 10000"/>
                  <a:gd name="connsiteY86" fmla="*/ 8358 h 10000"/>
                  <a:gd name="connsiteX87" fmla="*/ 9656 w 10000"/>
                  <a:gd name="connsiteY87" fmla="*/ 8328 h 10000"/>
                  <a:gd name="connsiteX88" fmla="*/ 9656 w 10000"/>
                  <a:gd name="connsiteY88" fmla="*/ 8035 h 10000"/>
                  <a:gd name="connsiteX89" fmla="*/ 9826 w 10000"/>
                  <a:gd name="connsiteY89" fmla="*/ 8006 h 10000"/>
                  <a:gd name="connsiteX90" fmla="*/ 9826 w 10000"/>
                  <a:gd name="connsiteY90" fmla="*/ 7713 h 10000"/>
                  <a:gd name="connsiteX91" fmla="*/ 10000 w 10000"/>
                  <a:gd name="connsiteY9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621 w 10000"/>
                  <a:gd name="connsiteY21" fmla="*/ 3021 h 10000"/>
                  <a:gd name="connsiteX22" fmla="*/ 3794 w 10000"/>
                  <a:gd name="connsiteY22" fmla="*/ 3050 h 10000"/>
                  <a:gd name="connsiteX23" fmla="*/ 3794 w 10000"/>
                  <a:gd name="connsiteY23" fmla="*/ 3402 h 10000"/>
                  <a:gd name="connsiteX24" fmla="*/ 3966 w 10000"/>
                  <a:gd name="connsiteY24" fmla="*/ 3431 h 10000"/>
                  <a:gd name="connsiteX25" fmla="*/ 3966 w 10000"/>
                  <a:gd name="connsiteY25" fmla="*/ 3812 h 10000"/>
                  <a:gd name="connsiteX26" fmla="*/ 4138 w 10000"/>
                  <a:gd name="connsiteY26" fmla="*/ 3842 h 10000"/>
                  <a:gd name="connsiteX27" fmla="*/ 4138 w 10000"/>
                  <a:gd name="connsiteY27" fmla="*/ 4223 h 10000"/>
                  <a:gd name="connsiteX28" fmla="*/ 4310 w 10000"/>
                  <a:gd name="connsiteY28" fmla="*/ 4252 h 10000"/>
                  <a:gd name="connsiteX29" fmla="*/ 4310 w 10000"/>
                  <a:gd name="connsiteY29" fmla="*/ 4633 h 10000"/>
                  <a:gd name="connsiteX30" fmla="*/ 4484 w 10000"/>
                  <a:gd name="connsiteY30" fmla="*/ 4663 h 10000"/>
                  <a:gd name="connsiteX31" fmla="*/ 4484 w 10000"/>
                  <a:gd name="connsiteY31" fmla="*/ 5044 h 10000"/>
                  <a:gd name="connsiteX32" fmla="*/ 4654 w 10000"/>
                  <a:gd name="connsiteY32" fmla="*/ 5073 h 10000"/>
                  <a:gd name="connsiteX33" fmla="*/ 4654 w 10000"/>
                  <a:gd name="connsiteY33" fmla="*/ 5455 h 10000"/>
                  <a:gd name="connsiteX34" fmla="*/ 4828 w 10000"/>
                  <a:gd name="connsiteY34" fmla="*/ 5484 h 10000"/>
                  <a:gd name="connsiteX35" fmla="*/ 4828 w 10000"/>
                  <a:gd name="connsiteY35" fmla="*/ 5865 h 10000"/>
                  <a:gd name="connsiteX36" fmla="*/ 5000 w 10000"/>
                  <a:gd name="connsiteY36" fmla="*/ 5894 h 10000"/>
                  <a:gd name="connsiteX37" fmla="*/ 5000 w 10000"/>
                  <a:gd name="connsiteY37" fmla="*/ 6276 h 10000"/>
                  <a:gd name="connsiteX38" fmla="*/ 5171 w 10000"/>
                  <a:gd name="connsiteY38" fmla="*/ 6305 h 10000"/>
                  <a:gd name="connsiteX39" fmla="*/ 5171 w 10000"/>
                  <a:gd name="connsiteY39" fmla="*/ 6657 h 10000"/>
                  <a:gd name="connsiteX40" fmla="*/ 5345 w 10000"/>
                  <a:gd name="connsiteY40" fmla="*/ 6686 h 10000"/>
                  <a:gd name="connsiteX41" fmla="*/ 5345 w 10000"/>
                  <a:gd name="connsiteY41" fmla="*/ 7038 h 10000"/>
                  <a:gd name="connsiteX42" fmla="*/ 5517 w 10000"/>
                  <a:gd name="connsiteY42" fmla="*/ 7067 h 10000"/>
                  <a:gd name="connsiteX43" fmla="*/ 5517 w 10000"/>
                  <a:gd name="connsiteY43" fmla="*/ 7419 h 10000"/>
                  <a:gd name="connsiteX44" fmla="*/ 5691 w 10000"/>
                  <a:gd name="connsiteY44" fmla="*/ 7449 h 10000"/>
                  <a:gd name="connsiteX45" fmla="*/ 5691 w 10000"/>
                  <a:gd name="connsiteY45" fmla="*/ 7771 h 10000"/>
                  <a:gd name="connsiteX46" fmla="*/ 5862 w 10000"/>
                  <a:gd name="connsiteY46" fmla="*/ 7801 h 10000"/>
                  <a:gd name="connsiteX47" fmla="*/ 5862 w 10000"/>
                  <a:gd name="connsiteY47" fmla="*/ 8123 h 10000"/>
                  <a:gd name="connsiteX48" fmla="*/ 6035 w 10000"/>
                  <a:gd name="connsiteY48" fmla="*/ 8152 h 10000"/>
                  <a:gd name="connsiteX49" fmla="*/ 6035 w 10000"/>
                  <a:gd name="connsiteY49" fmla="*/ 8446 h 10000"/>
                  <a:gd name="connsiteX50" fmla="*/ 6207 w 10000"/>
                  <a:gd name="connsiteY50" fmla="*/ 8475 h 10000"/>
                  <a:gd name="connsiteX51" fmla="*/ 6207 w 10000"/>
                  <a:gd name="connsiteY51" fmla="*/ 8710 h 10000"/>
                  <a:gd name="connsiteX52" fmla="*/ 6380 w 10000"/>
                  <a:gd name="connsiteY52" fmla="*/ 8739 h 10000"/>
                  <a:gd name="connsiteX53" fmla="*/ 6380 w 10000"/>
                  <a:gd name="connsiteY53" fmla="*/ 8974 h 10000"/>
                  <a:gd name="connsiteX54" fmla="*/ 6552 w 10000"/>
                  <a:gd name="connsiteY54" fmla="*/ 9003 h 10000"/>
                  <a:gd name="connsiteX55" fmla="*/ 6552 w 10000"/>
                  <a:gd name="connsiteY55" fmla="*/ 9238 h 10000"/>
                  <a:gd name="connsiteX56" fmla="*/ 6724 w 10000"/>
                  <a:gd name="connsiteY56" fmla="*/ 9267 h 10000"/>
                  <a:gd name="connsiteX57" fmla="*/ 6724 w 10000"/>
                  <a:gd name="connsiteY57" fmla="*/ 9443 h 10000"/>
                  <a:gd name="connsiteX58" fmla="*/ 6897 w 10000"/>
                  <a:gd name="connsiteY58" fmla="*/ 9472 h 10000"/>
                  <a:gd name="connsiteX59" fmla="*/ 6897 w 10000"/>
                  <a:gd name="connsiteY59" fmla="*/ 9619 h 10000"/>
                  <a:gd name="connsiteX60" fmla="*/ 7070 w 10000"/>
                  <a:gd name="connsiteY60" fmla="*/ 9648 h 10000"/>
                  <a:gd name="connsiteX61" fmla="*/ 7070 w 10000"/>
                  <a:gd name="connsiteY61" fmla="*/ 9765 h 10000"/>
                  <a:gd name="connsiteX62" fmla="*/ 7241 w 10000"/>
                  <a:gd name="connsiteY62" fmla="*/ 9795 h 10000"/>
                  <a:gd name="connsiteX63" fmla="*/ 7241 w 10000"/>
                  <a:gd name="connsiteY63" fmla="*/ 9883 h 10000"/>
                  <a:gd name="connsiteX64" fmla="*/ 7414 w 10000"/>
                  <a:gd name="connsiteY64" fmla="*/ 9912 h 10000"/>
                  <a:gd name="connsiteX65" fmla="*/ 7414 w 10000"/>
                  <a:gd name="connsiteY65" fmla="*/ 9941 h 10000"/>
                  <a:gd name="connsiteX66" fmla="*/ 7758 w 10000"/>
                  <a:gd name="connsiteY66" fmla="*/ 10000 h 10000"/>
                  <a:gd name="connsiteX67" fmla="*/ 7586 w 10000"/>
                  <a:gd name="connsiteY67" fmla="*/ 10000 h 10000"/>
                  <a:gd name="connsiteX68" fmla="*/ 7758 w 10000"/>
                  <a:gd name="connsiteY68" fmla="*/ 10000 h 10000"/>
                  <a:gd name="connsiteX69" fmla="*/ 7930 w 10000"/>
                  <a:gd name="connsiteY69" fmla="*/ 10000 h 10000"/>
                  <a:gd name="connsiteX70" fmla="*/ 8276 w 10000"/>
                  <a:gd name="connsiteY70" fmla="*/ 9941 h 10000"/>
                  <a:gd name="connsiteX71" fmla="*/ 8276 w 10000"/>
                  <a:gd name="connsiteY71" fmla="*/ 9853 h 10000"/>
                  <a:gd name="connsiteX72" fmla="*/ 8447 w 10000"/>
                  <a:gd name="connsiteY72" fmla="*/ 9824 h 10000"/>
                  <a:gd name="connsiteX73" fmla="*/ 8447 w 10000"/>
                  <a:gd name="connsiteY73" fmla="*/ 9736 h 10000"/>
                  <a:gd name="connsiteX74" fmla="*/ 8621 w 10000"/>
                  <a:gd name="connsiteY74" fmla="*/ 9707 h 10000"/>
                  <a:gd name="connsiteX75" fmla="*/ 8621 w 10000"/>
                  <a:gd name="connsiteY75" fmla="*/ 9589 h 10000"/>
                  <a:gd name="connsiteX76" fmla="*/ 8794 w 10000"/>
                  <a:gd name="connsiteY76" fmla="*/ 9560 h 10000"/>
                  <a:gd name="connsiteX77" fmla="*/ 8794 w 10000"/>
                  <a:gd name="connsiteY77" fmla="*/ 9384 h 10000"/>
                  <a:gd name="connsiteX78" fmla="*/ 8967 w 10000"/>
                  <a:gd name="connsiteY78" fmla="*/ 9355 h 10000"/>
                  <a:gd name="connsiteX79" fmla="*/ 8967 w 10000"/>
                  <a:gd name="connsiteY79" fmla="*/ 9179 h 10000"/>
                  <a:gd name="connsiteX80" fmla="*/ 9139 w 10000"/>
                  <a:gd name="connsiteY80" fmla="*/ 9150 h 10000"/>
                  <a:gd name="connsiteX81" fmla="*/ 9139 w 10000"/>
                  <a:gd name="connsiteY81" fmla="*/ 8944 h 10000"/>
                  <a:gd name="connsiteX82" fmla="*/ 9310 w 10000"/>
                  <a:gd name="connsiteY82" fmla="*/ 8915 h 10000"/>
                  <a:gd name="connsiteX83" fmla="*/ 9310 w 10000"/>
                  <a:gd name="connsiteY83" fmla="*/ 8651 h 10000"/>
                  <a:gd name="connsiteX84" fmla="*/ 9482 w 10000"/>
                  <a:gd name="connsiteY84" fmla="*/ 8622 h 10000"/>
                  <a:gd name="connsiteX85" fmla="*/ 9482 w 10000"/>
                  <a:gd name="connsiteY85" fmla="*/ 8358 h 10000"/>
                  <a:gd name="connsiteX86" fmla="*/ 9656 w 10000"/>
                  <a:gd name="connsiteY86" fmla="*/ 8328 h 10000"/>
                  <a:gd name="connsiteX87" fmla="*/ 9656 w 10000"/>
                  <a:gd name="connsiteY87" fmla="*/ 8035 h 10000"/>
                  <a:gd name="connsiteX88" fmla="*/ 9826 w 10000"/>
                  <a:gd name="connsiteY88" fmla="*/ 8006 h 10000"/>
                  <a:gd name="connsiteX89" fmla="*/ 9826 w 10000"/>
                  <a:gd name="connsiteY89" fmla="*/ 7713 h 10000"/>
                  <a:gd name="connsiteX90" fmla="*/ 10000 w 10000"/>
                  <a:gd name="connsiteY9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794 w 10000"/>
                  <a:gd name="connsiteY22" fmla="*/ 3402 h 10000"/>
                  <a:gd name="connsiteX23" fmla="*/ 3966 w 10000"/>
                  <a:gd name="connsiteY23" fmla="*/ 3431 h 10000"/>
                  <a:gd name="connsiteX24" fmla="*/ 3966 w 10000"/>
                  <a:gd name="connsiteY24" fmla="*/ 3812 h 10000"/>
                  <a:gd name="connsiteX25" fmla="*/ 4138 w 10000"/>
                  <a:gd name="connsiteY25" fmla="*/ 3842 h 10000"/>
                  <a:gd name="connsiteX26" fmla="*/ 4138 w 10000"/>
                  <a:gd name="connsiteY26" fmla="*/ 4223 h 10000"/>
                  <a:gd name="connsiteX27" fmla="*/ 4310 w 10000"/>
                  <a:gd name="connsiteY27" fmla="*/ 4252 h 10000"/>
                  <a:gd name="connsiteX28" fmla="*/ 4310 w 10000"/>
                  <a:gd name="connsiteY28" fmla="*/ 4633 h 10000"/>
                  <a:gd name="connsiteX29" fmla="*/ 4484 w 10000"/>
                  <a:gd name="connsiteY29" fmla="*/ 4663 h 10000"/>
                  <a:gd name="connsiteX30" fmla="*/ 4484 w 10000"/>
                  <a:gd name="connsiteY30" fmla="*/ 5044 h 10000"/>
                  <a:gd name="connsiteX31" fmla="*/ 4654 w 10000"/>
                  <a:gd name="connsiteY31" fmla="*/ 5073 h 10000"/>
                  <a:gd name="connsiteX32" fmla="*/ 4654 w 10000"/>
                  <a:gd name="connsiteY32" fmla="*/ 5455 h 10000"/>
                  <a:gd name="connsiteX33" fmla="*/ 4828 w 10000"/>
                  <a:gd name="connsiteY33" fmla="*/ 5484 h 10000"/>
                  <a:gd name="connsiteX34" fmla="*/ 4828 w 10000"/>
                  <a:gd name="connsiteY34" fmla="*/ 5865 h 10000"/>
                  <a:gd name="connsiteX35" fmla="*/ 5000 w 10000"/>
                  <a:gd name="connsiteY35" fmla="*/ 5894 h 10000"/>
                  <a:gd name="connsiteX36" fmla="*/ 5000 w 10000"/>
                  <a:gd name="connsiteY36" fmla="*/ 6276 h 10000"/>
                  <a:gd name="connsiteX37" fmla="*/ 5171 w 10000"/>
                  <a:gd name="connsiteY37" fmla="*/ 6305 h 10000"/>
                  <a:gd name="connsiteX38" fmla="*/ 5171 w 10000"/>
                  <a:gd name="connsiteY38" fmla="*/ 6657 h 10000"/>
                  <a:gd name="connsiteX39" fmla="*/ 5345 w 10000"/>
                  <a:gd name="connsiteY39" fmla="*/ 6686 h 10000"/>
                  <a:gd name="connsiteX40" fmla="*/ 5345 w 10000"/>
                  <a:gd name="connsiteY40" fmla="*/ 7038 h 10000"/>
                  <a:gd name="connsiteX41" fmla="*/ 5517 w 10000"/>
                  <a:gd name="connsiteY41" fmla="*/ 7067 h 10000"/>
                  <a:gd name="connsiteX42" fmla="*/ 5517 w 10000"/>
                  <a:gd name="connsiteY42" fmla="*/ 7419 h 10000"/>
                  <a:gd name="connsiteX43" fmla="*/ 5691 w 10000"/>
                  <a:gd name="connsiteY43" fmla="*/ 7449 h 10000"/>
                  <a:gd name="connsiteX44" fmla="*/ 5691 w 10000"/>
                  <a:gd name="connsiteY44" fmla="*/ 7771 h 10000"/>
                  <a:gd name="connsiteX45" fmla="*/ 5862 w 10000"/>
                  <a:gd name="connsiteY45" fmla="*/ 7801 h 10000"/>
                  <a:gd name="connsiteX46" fmla="*/ 5862 w 10000"/>
                  <a:gd name="connsiteY46" fmla="*/ 8123 h 10000"/>
                  <a:gd name="connsiteX47" fmla="*/ 6035 w 10000"/>
                  <a:gd name="connsiteY47" fmla="*/ 8152 h 10000"/>
                  <a:gd name="connsiteX48" fmla="*/ 6035 w 10000"/>
                  <a:gd name="connsiteY48" fmla="*/ 8446 h 10000"/>
                  <a:gd name="connsiteX49" fmla="*/ 6207 w 10000"/>
                  <a:gd name="connsiteY49" fmla="*/ 8475 h 10000"/>
                  <a:gd name="connsiteX50" fmla="*/ 6207 w 10000"/>
                  <a:gd name="connsiteY50" fmla="*/ 8710 h 10000"/>
                  <a:gd name="connsiteX51" fmla="*/ 6380 w 10000"/>
                  <a:gd name="connsiteY51" fmla="*/ 8739 h 10000"/>
                  <a:gd name="connsiteX52" fmla="*/ 6380 w 10000"/>
                  <a:gd name="connsiteY52" fmla="*/ 8974 h 10000"/>
                  <a:gd name="connsiteX53" fmla="*/ 6552 w 10000"/>
                  <a:gd name="connsiteY53" fmla="*/ 9003 h 10000"/>
                  <a:gd name="connsiteX54" fmla="*/ 6552 w 10000"/>
                  <a:gd name="connsiteY54" fmla="*/ 9238 h 10000"/>
                  <a:gd name="connsiteX55" fmla="*/ 6724 w 10000"/>
                  <a:gd name="connsiteY55" fmla="*/ 9267 h 10000"/>
                  <a:gd name="connsiteX56" fmla="*/ 6724 w 10000"/>
                  <a:gd name="connsiteY56" fmla="*/ 9443 h 10000"/>
                  <a:gd name="connsiteX57" fmla="*/ 6897 w 10000"/>
                  <a:gd name="connsiteY57" fmla="*/ 9472 h 10000"/>
                  <a:gd name="connsiteX58" fmla="*/ 6897 w 10000"/>
                  <a:gd name="connsiteY58" fmla="*/ 9619 h 10000"/>
                  <a:gd name="connsiteX59" fmla="*/ 7070 w 10000"/>
                  <a:gd name="connsiteY59" fmla="*/ 9648 h 10000"/>
                  <a:gd name="connsiteX60" fmla="*/ 7070 w 10000"/>
                  <a:gd name="connsiteY60" fmla="*/ 9765 h 10000"/>
                  <a:gd name="connsiteX61" fmla="*/ 7241 w 10000"/>
                  <a:gd name="connsiteY61" fmla="*/ 9795 h 10000"/>
                  <a:gd name="connsiteX62" fmla="*/ 7241 w 10000"/>
                  <a:gd name="connsiteY62" fmla="*/ 9883 h 10000"/>
                  <a:gd name="connsiteX63" fmla="*/ 7414 w 10000"/>
                  <a:gd name="connsiteY63" fmla="*/ 9912 h 10000"/>
                  <a:gd name="connsiteX64" fmla="*/ 7414 w 10000"/>
                  <a:gd name="connsiteY64" fmla="*/ 9941 h 10000"/>
                  <a:gd name="connsiteX65" fmla="*/ 7758 w 10000"/>
                  <a:gd name="connsiteY65" fmla="*/ 10000 h 10000"/>
                  <a:gd name="connsiteX66" fmla="*/ 7586 w 10000"/>
                  <a:gd name="connsiteY66" fmla="*/ 10000 h 10000"/>
                  <a:gd name="connsiteX67" fmla="*/ 7758 w 10000"/>
                  <a:gd name="connsiteY67" fmla="*/ 10000 h 10000"/>
                  <a:gd name="connsiteX68" fmla="*/ 7930 w 10000"/>
                  <a:gd name="connsiteY68" fmla="*/ 10000 h 10000"/>
                  <a:gd name="connsiteX69" fmla="*/ 8276 w 10000"/>
                  <a:gd name="connsiteY69" fmla="*/ 9941 h 10000"/>
                  <a:gd name="connsiteX70" fmla="*/ 8276 w 10000"/>
                  <a:gd name="connsiteY70" fmla="*/ 9853 h 10000"/>
                  <a:gd name="connsiteX71" fmla="*/ 8447 w 10000"/>
                  <a:gd name="connsiteY71" fmla="*/ 9824 h 10000"/>
                  <a:gd name="connsiteX72" fmla="*/ 8447 w 10000"/>
                  <a:gd name="connsiteY72" fmla="*/ 9736 h 10000"/>
                  <a:gd name="connsiteX73" fmla="*/ 8621 w 10000"/>
                  <a:gd name="connsiteY73" fmla="*/ 9707 h 10000"/>
                  <a:gd name="connsiteX74" fmla="*/ 8621 w 10000"/>
                  <a:gd name="connsiteY74" fmla="*/ 9589 h 10000"/>
                  <a:gd name="connsiteX75" fmla="*/ 8794 w 10000"/>
                  <a:gd name="connsiteY75" fmla="*/ 9560 h 10000"/>
                  <a:gd name="connsiteX76" fmla="*/ 8794 w 10000"/>
                  <a:gd name="connsiteY76" fmla="*/ 9384 h 10000"/>
                  <a:gd name="connsiteX77" fmla="*/ 8967 w 10000"/>
                  <a:gd name="connsiteY77" fmla="*/ 9355 h 10000"/>
                  <a:gd name="connsiteX78" fmla="*/ 8967 w 10000"/>
                  <a:gd name="connsiteY78" fmla="*/ 9179 h 10000"/>
                  <a:gd name="connsiteX79" fmla="*/ 9139 w 10000"/>
                  <a:gd name="connsiteY79" fmla="*/ 9150 h 10000"/>
                  <a:gd name="connsiteX80" fmla="*/ 9139 w 10000"/>
                  <a:gd name="connsiteY80" fmla="*/ 8944 h 10000"/>
                  <a:gd name="connsiteX81" fmla="*/ 9310 w 10000"/>
                  <a:gd name="connsiteY81" fmla="*/ 8915 h 10000"/>
                  <a:gd name="connsiteX82" fmla="*/ 9310 w 10000"/>
                  <a:gd name="connsiteY82" fmla="*/ 8651 h 10000"/>
                  <a:gd name="connsiteX83" fmla="*/ 9482 w 10000"/>
                  <a:gd name="connsiteY83" fmla="*/ 8622 h 10000"/>
                  <a:gd name="connsiteX84" fmla="*/ 9482 w 10000"/>
                  <a:gd name="connsiteY84" fmla="*/ 8358 h 10000"/>
                  <a:gd name="connsiteX85" fmla="*/ 9656 w 10000"/>
                  <a:gd name="connsiteY85" fmla="*/ 8328 h 10000"/>
                  <a:gd name="connsiteX86" fmla="*/ 9656 w 10000"/>
                  <a:gd name="connsiteY86" fmla="*/ 8035 h 10000"/>
                  <a:gd name="connsiteX87" fmla="*/ 9826 w 10000"/>
                  <a:gd name="connsiteY87" fmla="*/ 8006 h 10000"/>
                  <a:gd name="connsiteX88" fmla="*/ 9826 w 10000"/>
                  <a:gd name="connsiteY88" fmla="*/ 7713 h 10000"/>
                  <a:gd name="connsiteX89" fmla="*/ 10000 w 10000"/>
                  <a:gd name="connsiteY8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3966 w 10000"/>
                  <a:gd name="connsiteY23" fmla="*/ 3812 h 10000"/>
                  <a:gd name="connsiteX24" fmla="*/ 4138 w 10000"/>
                  <a:gd name="connsiteY24" fmla="*/ 3842 h 10000"/>
                  <a:gd name="connsiteX25" fmla="*/ 4138 w 10000"/>
                  <a:gd name="connsiteY25" fmla="*/ 4223 h 10000"/>
                  <a:gd name="connsiteX26" fmla="*/ 4310 w 10000"/>
                  <a:gd name="connsiteY26" fmla="*/ 4252 h 10000"/>
                  <a:gd name="connsiteX27" fmla="*/ 4310 w 10000"/>
                  <a:gd name="connsiteY27" fmla="*/ 4633 h 10000"/>
                  <a:gd name="connsiteX28" fmla="*/ 4484 w 10000"/>
                  <a:gd name="connsiteY28" fmla="*/ 4663 h 10000"/>
                  <a:gd name="connsiteX29" fmla="*/ 4484 w 10000"/>
                  <a:gd name="connsiteY29" fmla="*/ 5044 h 10000"/>
                  <a:gd name="connsiteX30" fmla="*/ 4654 w 10000"/>
                  <a:gd name="connsiteY30" fmla="*/ 5073 h 10000"/>
                  <a:gd name="connsiteX31" fmla="*/ 4654 w 10000"/>
                  <a:gd name="connsiteY31" fmla="*/ 5455 h 10000"/>
                  <a:gd name="connsiteX32" fmla="*/ 4828 w 10000"/>
                  <a:gd name="connsiteY32" fmla="*/ 5484 h 10000"/>
                  <a:gd name="connsiteX33" fmla="*/ 4828 w 10000"/>
                  <a:gd name="connsiteY33" fmla="*/ 5865 h 10000"/>
                  <a:gd name="connsiteX34" fmla="*/ 5000 w 10000"/>
                  <a:gd name="connsiteY34" fmla="*/ 5894 h 10000"/>
                  <a:gd name="connsiteX35" fmla="*/ 5000 w 10000"/>
                  <a:gd name="connsiteY35" fmla="*/ 6276 h 10000"/>
                  <a:gd name="connsiteX36" fmla="*/ 5171 w 10000"/>
                  <a:gd name="connsiteY36" fmla="*/ 6305 h 10000"/>
                  <a:gd name="connsiteX37" fmla="*/ 5171 w 10000"/>
                  <a:gd name="connsiteY37" fmla="*/ 6657 h 10000"/>
                  <a:gd name="connsiteX38" fmla="*/ 5345 w 10000"/>
                  <a:gd name="connsiteY38" fmla="*/ 6686 h 10000"/>
                  <a:gd name="connsiteX39" fmla="*/ 5345 w 10000"/>
                  <a:gd name="connsiteY39" fmla="*/ 7038 h 10000"/>
                  <a:gd name="connsiteX40" fmla="*/ 5517 w 10000"/>
                  <a:gd name="connsiteY40" fmla="*/ 7067 h 10000"/>
                  <a:gd name="connsiteX41" fmla="*/ 5517 w 10000"/>
                  <a:gd name="connsiteY41" fmla="*/ 7419 h 10000"/>
                  <a:gd name="connsiteX42" fmla="*/ 5691 w 10000"/>
                  <a:gd name="connsiteY42" fmla="*/ 7449 h 10000"/>
                  <a:gd name="connsiteX43" fmla="*/ 5691 w 10000"/>
                  <a:gd name="connsiteY43" fmla="*/ 7771 h 10000"/>
                  <a:gd name="connsiteX44" fmla="*/ 5862 w 10000"/>
                  <a:gd name="connsiteY44" fmla="*/ 7801 h 10000"/>
                  <a:gd name="connsiteX45" fmla="*/ 5862 w 10000"/>
                  <a:gd name="connsiteY45" fmla="*/ 8123 h 10000"/>
                  <a:gd name="connsiteX46" fmla="*/ 6035 w 10000"/>
                  <a:gd name="connsiteY46" fmla="*/ 8152 h 10000"/>
                  <a:gd name="connsiteX47" fmla="*/ 6035 w 10000"/>
                  <a:gd name="connsiteY47" fmla="*/ 8446 h 10000"/>
                  <a:gd name="connsiteX48" fmla="*/ 6207 w 10000"/>
                  <a:gd name="connsiteY48" fmla="*/ 8475 h 10000"/>
                  <a:gd name="connsiteX49" fmla="*/ 6207 w 10000"/>
                  <a:gd name="connsiteY49" fmla="*/ 8710 h 10000"/>
                  <a:gd name="connsiteX50" fmla="*/ 6380 w 10000"/>
                  <a:gd name="connsiteY50" fmla="*/ 8739 h 10000"/>
                  <a:gd name="connsiteX51" fmla="*/ 6380 w 10000"/>
                  <a:gd name="connsiteY51" fmla="*/ 8974 h 10000"/>
                  <a:gd name="connsiteX52" fmla="*/ 6552 w 10000"/>
                  <a:gd name="connsiteY52" fmla="*/ 9003 h 10000"/>
                  <a:gd name="connsiteX53" fmla="*/ 6552 w 10000"/>
                  <a:gd name="connsiteY53" fmla="*/ 9238 h 10000"/>
                  <a:gd name="connsiteX54" fmla="*/ 6724 w 10000"/>
                  <a:gd name="connsiteY54" fmla="*/ 9267 h 10000"/>
                  <a:gd name="connsiteX55" fmla="*/ 6724 w 10000"/>
                  <a:gd name="connsiteY55" fmla="*/ 9443 h 10000"/>
                  <a:gd name="connsiteX56" fmla="*/ 6897 w 10000"/>
                  <a:gd name="connsiteY56" fmla="*/ 9472 h 10000"/>
                  <a:gd name="connsiteX57" fmla="*/ 6897 w 10000"/>
                  <a:gd name="connsiteY57" fmla="*/ 9619 h 10000"/>
                  <a:gd name="connsiteX58" fmla="*/ 7070 w 10000"/>
                  <a:gd name="connsiteY58" fmla="*/ 9648 h 10000"/>
                  <a:gd name="connsiteX59" fmla="*/ 7070 w 10000"/>
                  <a:gd name="connsiteY59" fmla="*/ 9765 h 10000"/>
                  <a:gd name="connsiteX60" fmla="*/ 7241 w 10000"/>
                  <a:gd name="connsiteY60" fmla="*/ 9795 h 10000"/>
                  <a:gd name="connsiteX61" fmla="*/ 7241 w 10000"/>
                  <a:gd name="connsiteY61" fmla="*/ 9883 h 10000"/>
                  <a:gd name="connsiteX62" fmla="*/ 7414 w 10000"/>
                  <a:gd name="connsiteY62" fmla="*/ 9912 h 10000"/>
                  <a:gd name="connsiteX63" fmla="*/ 7414 w 10000"/>
                  <a:gd name="connsiteY63" fmla="*/ 9941 h 10000"/>
                  <a:gd name="connsiteX64" fmla="*/ 7758 w 10000"/>
                  <a:gd name="connsiteY64" fmla="*/ 10000 h 10000"/>
                  <a:gd name="connsiteX65" fmla="*/ 7586 w 10000"/>
                  <a:gd name="connsiteY65" fmla="*/ 10000 h 10000"/>
                  <a:gd name="connsiteX66" fmla="*/ 7758 w 10000"/>
                  <a:gd name="connsiteY66" fmla="*/ 10000 h 10000"/>
                  <a:gd name="connsiteX67" fmla="*/ 7930 w 10000"/>
                  <a:gd name="connsiteY67" fmla="*/ 10000 h 10000"/>
                  <a:gd name="connsiteX68" fmla="*/ 8276 w 10000"/>
                  <a:gd name="connsiteY68" fmla="*/ 9941 h 10000"/>
                  <a:gd name="connsiteX69" fmla="*/ 8276 w 10000"/>
                  <a:gd name="connsiteY69" fmla="*/ 9853 h 10000"/>
                  <a:gd name="connsiteX70" fmla="*/ 8447 w 10000"/>
                  <a:gd name="connsiteY70" fmla="*/ 9824 h 10000"/>
                  <a:gd name="connsiteX71" fmla="*/ 8447 w 10000"/>
                  <a:gd name="connsiteY71" fmla="*/ 9736 h 10000"/>
                  <a:gd name="connsiteX72" fmla="*/ 8621 w 10000"/>
                  <a:gd name="connsiteY72" fmla="*/ 9707 h 10000"/>
                  <a:gd name="connsiteX73" fmla="*/ 8621 w 10000"/>
                  <a:gd name="connsiteY73" fmla="*/ 9589 h 10000"/>
                  <a:gd name="connsiteX74" fmla="*/ 8794 w 10000"/>
                  <a:gd name="connsiteY74" fmla="*/ 9560 h 10000"/>
                  <a:gd name="connsiteX75" fmla="*/ 8794 w 10000"/>
                  <a:gd name="connsiteY75" fmla="*/ 9384 h 10000"/>
                  <a:gd name="connsiteX76" fmla="*/ 8967 w 10000"/>
                  <a:gd name="connsiteY76" fmla="*/ 9355 h 10000"/>
                  <a:gd name="connsiteX77" fmla="*/ 8967 w 10000"/>
                  <a:gd name="connsiteY77" fmla="*/ 9179 h 10000"/>
                  <a:gd name="connsiteX78" fmla="*/ 9139 w 10000"/>
                  <a:gd name="connsiteY78" fmla="*/ 9150 h 10000"/>
                  <a:gd name="connsiteX79" fmla="*/ 9139 w 10000"/>
                  <a:gd name="connsiteY79" fmla="*/ 8944 h 10000"/>
                  <a:gd name="connsiteX80" fmla="*/ 9310 w 10000"/>
                  <a:gd name="connsiteY80" fmla="*/ 8915 h 10000"/>
                  <a:gd name="connsiteX81" fmla="*/ 9310 w 10000"/>
                  <a:gd name="connsiteY81" fmla="*/ 8651 h 10000"/>
                  <a:gd name="connsiteX82" fmla="*/ 9482 w 10000"/>
                  <a:gd name="connsiteY82" fmla="*/ 8622 h 10000"/>
                  <a:gd name="connsiteX83" fmla="*/ 9482 w 10000"/>
                  <a:gd name="connsiteY83" fmla="*/ 8358 h 10000"/>
                  <a:gd name="connsiteX84" fmla="*/ 9656 w 10000"/>
                  <a:gd name="connsiteY84" fmla="*/ 8328 h 10000"/>
                  <a:gd name="connsiteX85" fmla="*/ 9656 w 10000"/>
                  <a:gd name="connsiteY85" fmla="*/ 8035 h 10000"/>
                  <a:gd name="connsiteX86" fmla="*/ 9826 w 10000"/>
                  <a:gd name="connsiteY86" fmla="*/ 8006 h 10000"/>
                  <a:gd name="connsiteX87" fmla="*/ 9826 w 10000"/>
                  <a:gd name="connsiteY87" fmla="*/ 7713 h 10000"/>
                  <a:gd name="connsiteX88" fmla="*/ 10000 w 10000"/>
                  <a:gd name="connsiteY8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138 w 10000"/>
                  <a:gd name="connsiteY24" fmla="*/ 4223 h 10000"/>
                  <a:gd name="connsiteX25" fmla="*/ 4310 w 10000"/>
                  <a:gd name="connsiteY25" fmla="*/ 4252 h 10000"/>
                  <a:gd name="connsiteX26" fmla="*/ 4310 w 10000"/>
                  <a:gd name="connsiteY26" fmla="*/ 4633 h 10000"/>
                  <a:gd name="connsiteX27" fmla="*/ 4484 w 10000"/>
                  <a:gd name="connsiteY27" fmla="*/ 4663 h 10000"/>
                  <a:gd name="connsiteX28" fmla="*/ 4484 w 10000"/>
                  <a:gd name="connsiteY28" fmla="*/ 5044 h 10000"/>
                  <a:gd name="connsiteX29" fmla="*/ 4654 w 10000"/>
                  <a:gd name="connsiteY29" fmla="*/ 5073 h 10000"/>
                  <a:gd name="connsiteX30" fmla="*/ 4654 w 10000"/>
                  <a:gd name="connsiteY30" fmla="*/ 5455 h 10000"/>
                  <a:gd name="connsiteX31" fmla="*/ 4828 w 10000"/>
                  <a:gd name="connsiteY31" fmla="*/ 5484 h 10000"/>
                  <a:gd name="connsiteX32" fmla="*/ 4828 w 10000"/>
                  <a:gd name="connsiteY32" fmla="*/ 5865 h 10000"/>
                  <a:gd name="connsiteX33" fmla="*/ 5000 w 10000"/>
                  <a:gd name="connsiteY33" fmla="*/ 5894 h 10000"/>
                  <a:gd name="connsiteX34" fmla="*/ 5000 w 10000"/>
                  <a:gd name="connsiteY34" fmla="*/ 6276 h 10000"/>
                  <a:gd name="connsiteX35" fmla="*/ 5171 w 10000"/>
                  <a:gd name="connsiteY35" fmla="*/ 6305 h 10000"/>
                  <a:gd name="connsiteX36" fmla="*/ 5171 w 10000"/>
                  <a:gd name="connsiteY36" fmla="*/ 6657 h 10000"/>
                  <a:gd name="connsiteX37" fmla="*/ 5345 w 10000"/>
                  <a:gd name="connsiteY37" fmla="*/ 6686 h 10000"/>
                  <a:gd name="connsiteX38" fmla="*/ 5345 w 10000"/>
                  <a:gd name="connsiteY38" fmla="*/ 7038 h 10000"/>
                  <a:gd name="connsiteX39" fmla="*/ 5517 w 10000"/>
                  <a:gd name="connsiteY39" fmla="*/ 7067 h 10000"/>
                  <a:gd name="connsiteX40" fmla="*/ 5517 w 10000"/>
                  <a:gd name="connsiteY40" fmla="*/ 7419 h 10000"/>
                  <a:gd name="connsiteX41" fmla="*/ 5691 w 10000"/>
                  <a:gd name="connsiteY41" fmla="*/ 7449 h 10000"/>
                  <a:gd name="connsiteX42" fmla="*/ 5691 w 10000"/>
                  <a:gd name="connsiteY42" fmla="*/ 7771 h 10000"/>
                  <a:gd name="connsiteX43" fmla="*/ 5862 w 10000"/>
                  <a:gd name="connsiteY43" fmla="*/ 7801 h 10000"/>
                  <a:gd name="connsiteX44" fmla="*/ 5862 w 10000"/>
                  <a:gd name="connsiteY44" fmla="*/ 8123 h 10000"/>
                  <a:gd name="connsiteX45" fmla="*/ 6035 w 10000"/>
                  <a:gd name="connsiteY45" fmla="*/ 8152 h 10000"/>
                  <a:gd name="connsiteX46" fmla="*/ 6035 w 10000"/>
                  <a:gd name="connsiteY46" fmla="*/ 8446 h 10000"/>
                  <a:gd name="connsiteX47" fmla="*/ 6207 w 10000"/>
                  <a:gd name="connsiteY47" fmla="*/ 8475 h 10000"/>
                  <a:gd name="connsiteX48" fmla="*/ 6207 w 10000"/>
                  <a:gd name="connsiteY48" fmla="*/ 8710 h 10000"/>
                  <a:gd name="connsiteX49" fmla="*/ 6380 w 10000"/>
                  <a:gd name="connsiteY49" fmla="*/ 8739 h 10000"/>
                  <a:gd name="connsiteX50" fmla="*/ 6380 w 10000"/>
                  <a:gd name="connsiteY50" fmla="*/ 8974 h 10000"/>
                  <a:gd name="connsiteX51" fmla="*/ 6552 w 10000"/>
                  <a:gd name="connsiteY51" fmla="*/ 9003 h 10000"/>
                  <a:gd name="connsiteX52" fmla="*/ 6552 w 10000"/>
                  <a:gd name="connsiteY52" fmla="*/ 9238 h 10000"/>
                  <a:gd name="connsiteX53" fmla="*/ 6724 w 10000"/>
                  <a:gd name="connsiteY53" fmla="*/ 9267 h 10000"/>
                  <a:gd name="connsiteX54" fmla="*/ 6724 w 10000"/>
                  <a:gd name="connsiteY54" fmla="*/ 9443 h 10000"/>
                  <a:gd name="connsiteX55" fmla="*/ 6897 w 10000"/>
                  <a:gd name="connsiteY55" fmla="*/ 9472 h 10000"/>
                  <a:gd name="connsiteX56" fmla="*/ 6897 w 10000"/>
                  <a:gd name="connsiteY56" fmla="*/ 9619 h 10000"/>
                  <a:gd name="connsiteX57" fmla="*/ 7070 w 10000"/>
                  <a:gd name="connsiteY57" fmla="*/ 9648 h 10000"/>
                  <a:gd name="connsiteX58" fmla="*/ 7070 w 10000"/>
                  <a:gd name="connsiteY58" fmla="*/ 9765 h 10000"/>
                  <a:gd name="connsiteX59" fmla="*/ 7241 w 10000"/>
                  <a:gd name="connsiteY59" fmla="*/ 9795 h 10000"/>
                  <a:gd name="connsiteX60" fmla="*/ 7241 w 10000"/>
                  <a:gd name="connsiteY60" fmla="*/ 9883 h 10000"/>
                  <a:gd name="connsiteX61" fmla="*/ 7414 w 10000"/>
                  <a:gd name="connsiteY61" fmla="*/ 9912 h 10000"/>
                  <a:gd name="connsiteX62" fmla="*/ 7414 w 10000"/>
                  <a:gd name="connsiteY62" fmla="*/ 9941 h 10000"/>
                  <a:gd name="connsiteX63" fmla="*/ 7758 w 10000"/>
                  <a:gd name="connsiteY63" fmla="*/ 10000 h 10000"/>
                  <a:gd name="connsiteX64" fmla="*/ 7586 w 10000"/>
                  <a:gd name="connsiteY64" fmla="*/ 10000 h 10000"/>
                  <a:gd name="connsiteX65" fmla="*/ 7758 w 10000"/>
                  <a:gd name="connsiteY65" fmla="*/ 10000 h 10000"/>
                  <a:gd name="connsiteX66" fmla="*/ 7930 w 10000"/>
                  <a:gd name="connsiteY66" fmla="*/ 10000 h 10000"/>
                  <a:gd name="connsiteX67" fmla="*/ 8276 w 10000"/>
                  <a:gd name="connsiteY67" fmla="*/ 9941 h 10000"/>
                  <a:gd name="connsiteX68" fmla="*/ 8276 w 10000"/>
                  <a:gd name="connsiteY68" fmla="*/ 9853 h 10000"/>
                  <a:gd name="connsiteX69" fmla="*/ 8447 w 10000"/>
                  <a:gd name="connsiteY69" fmla="*/ 9824 h 10000"/>
                  <a:gd name="connsiteX70" fmla="*/ 8447 w 10000"/>
                  <a:gd name="connsiteY70" fmla="*/ 9736 h 10000"/>
                  <a:gd name="connsiteX71" fmla="*/ 8621 w 10000"/>
                  <a:gd name="connsiteY71" fmla="*/ 9707 h 10000"/>
                  <a:gd name="connsiteX72" fmla="*/ 8621 w 10000"/>
                  <a:gd name="connsiteY72" fmla="*/ 9589 h 10000"/>
                  <a:gd name="connsiteX73" fmla="*/ 8794 w 10000"/>
                  <a:gd name="connsiteY73" fmla="*/ 9560 h 10000"/>
                  <a:gd name="connsiteX74" fmla="*/ 8794 w 10000"/>
                  <a:gd name="connsiteY74" fmla="*/ 9384 h 10000"/>
                  <a:gd name="connsiteX75" fmla="*/ 8967 w 10000"/>
                  <a:gd name="connsiteY75" fmla="*/ 9355 h 10000"/>
                  <a:gd name="connsiteX76" fmla="*/ 8967 w 10000"/>
                  <a:gd name="connsiteY76" fmla="*/ 9179 h 10000"/>
                  <a:gd name="connsiteX77" fmla="*/ 9139 w 10000"/>
                  <a:gd name="connsiteY77" fmla="*/ 9150 h 10000"/>
                  <a:gd name="connsiteX78" fmla="*/ 9139 w 10000"/>
                  <a:gd name="connsiteY78" fmla="*/ 8944 h 10000"/>
                  <a:gd name="connsiteX79" fmla="*/ 9310 w 10000"/>
                  <a:gd name="connsiteY79" fmla="*/ 8915 h 10000"/>
                  <a:gd name="connsiteX80" fmla="*/ 9310 w 10000"/>
                  <a:gd name="connsiteY80" fmla="*/ 8651 h 10000"/>
                  <a:gd name="connsiteX81" fmla="*/ 9482 w 10000"/>
                  <a:gd name="connsiteY81" fmla="*/ 8622 h 10000"/>
                  <a:gd name="connsiteX82" fmla="*/ 9482 w 10000"/>
                  <a:gd name="connsiteY82" fmla="*/ 8358 h 10000"/>
                  <a:gd name="connsiteX83" fmla="*/ 9656 w 10000"/>
                  <a:gd name="connsiteY83" fmla="*/ 8328 h 10000"/>
                  <a:gd name="connsiteX84" fmla="*/ 9656 w 10000"/>
                  <a:gd name="connsiteY84" fmla="*/ 8035 h 10000"/>
                  <a:gd name="connsiteX85" fmla="*/ 9826 w 10000"/>
                  <a:gd name="connsiteY85" fmla="*/ 8006 h 10000"/>
                  <a:gd name="connsiteX86" fmla="*/ 9826 w 10000"/>
                  <a:gd name="connsiteY86" fmla="*/ 7713 h 10000"/>
                  <a:gd name="connsiteX87" fmla="*/ 10000 w 10000"/>
                  <a:gd name="connsiteY8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310 w 10000"/>
                  <a:gd name="connsiteY25" fmla="*/ 4633 h 10000"/>
                  <a:gd name="connsiteX26" fmla="*/ 4484 w 10000"/>
                  <a:gd name="connsiteY26" fmla="*/ 4663 h 10000"/>
                  <a:gd name="connsiteX27" fmla="*/ 4484 w 10000"/>
                  <a:gd name="connsiteY27" fmla="*/ 5044 h 10000"/>
                  <a:gd name="connsiteX28" fmla="*/ 4654 w 10000"/>
                  <a:gd name="connsiteY28" fmla="*/ 5073 h 10000"/>
                  <a:gd name="connsiteX29" fmla="*/ 4654 w 10000"/>
                  <a:gd name="connsiteY29" fmla="*/ 5455 h 10000"/>
                  <a:gd name="connsiteX30" fmla="*/ 4828 w 10000"/>
                  <a:gd name="connsiteY30" fmla="*/ 5484 h 10000"/>
                  <a:gd name="connsiteX31" fmla="*/ 4828 w 10000"/>
                  <a:gd name="connsiteY31" fmla="*/ 5865 h 10000"/>
                  <a:gd name="connsiteX32" fmla="*/ 5000 w 10000"/>
                  <a:gd name="connsiteY32" fmla="*/ 5894 h 10000"/>
                  <a:gd name="connsiteX33" fmla="*/ 5000 w 10000"/>
                  <a:gd name="connsiteY33" fmla="*/ 6276 h 10000"/>
                  <a:gd name="connsiteX34" fmla="*/ 5171 w 10000"/>
                  <a:gd name="connsiteY34" fmla="*/ 6305 h 10000"/>
                  <a:gd name="connsiteX35" fmla="*/ 5171 w 10000"/>
                  <a:gd name="connsiteY35" fmla="*/ 6657 h 10000"/>
                  <a:gd name="connsiteX36" fmla="*/ 5345 w 10000"/>
                  <a:gd name="connsiteY36" fmla="*/ 6686 h 10000"/>
                  <a:gd name="connsiteX37" fmla="*/ 5345 w 10000"/>
                  <a:gd name="connsiteY37" fmla="*/ 7038 h 10000"/>
                  <a:gd name="connsiteX38" fmla="*/ 5517 w 10000"/>
                  <a:gd name="connsiteY38" fmla="*/ 7067 h 10000"/>
                  <a:gd name="connsiteX39" fmla="*/ 5517 w 10000"/>
                  <a:gd name="connsiteY39" fmla="*/ 7419 h 10000"/>
                  <a:gd name="connsiteX40" fmla="*/ 5691 w 10000"/>
                  <a:gd name="connsiteY40" fmla="*/ 7449 h 10000"/>
                  <a:gd name="connsiteX41" fmla="*/ 5691 w 10000"/>
                  <a:gd name="connsiteY41" fmla="*/ 7771 h 10000"/>
                  <a:gd name="connsiteX42" fmla="*/ 5862 w 10000"/>
                  <a:gd name="connsiteY42" fmla="*/ 7801 h 10000"/>
                  <a:gd name="connsiteX43" fmla="*/ 5862 w 10000"/>
                  <a:gd name="connsiteY43" fmla="*/ 8123 h 10000"/>
                  <a:gd name="connsiteX44" fmla="*/ 6035 w 10000"/>
                  <a:gd name="connsiteY44" fmla="*/ 8152 h 10000"/>
                  <a:gd name="connsiteX45" fmla="*/ 6035 w 10000"/>
                  <a:gd name="connsiteY45" fmla="*/ 8446 h 10000"/>
                  <a:gd name="connsiteX46" fmla="*/ 6207 w 10000"/>
                  <a:gd name="connsiteY46" fmla="*/ 8475 h 10000"/>
                  <a:gd name="connsiteX47" fmla="*/ 6207 w 10000"/>
                  <a:gd name="connsiteY47" fmla="*/ 8710 h 10000"/>
                  <a:gd name="connsiteX48" fmla="*/ 6380 w 10000"/>
                  <a:gd name="connsiteY48" fmla="*/ 8739 h 10000"/>
                  <a:gd name="connsiteX49" fmla="*/ 6380 w 10000"/>
                  <a:gd name="connsiteY49" fmla="*/ 8974 h 10000"/>
                  <a:gd name="connsiteX50" fmla="*/ 6552 w 10000"/>
                  <a:gd name="connsiteY50" fmla="*/ 9003 h 10000"/>
                  <a:gd name="connsiteX51" fmla="*/ 6552 w 10000"/>
                  <a:gd name="connsiteY51" fmla="*/ 9238 h 10000"/>
                  <a:gd name="connsiteX52" fmla="*/ 6724 w 10000"/>
                  <a:gd name="connsiteY52" fmla="*/ 9267 h 10000"/>
                  <a:gd name="connsiteX53" fmla="*/ 6724 w 10000"/>
                  <a:gd name="connsiteY53" fmla="*/ 9443 h 10000"/>
                  <a:gd name="connsiteX54" fmla="*/ 6897 w 10000"/>
                  <a:gd name="connsiteY54" fmla="*/ 9472 h 10000"/>
                  <a:gd name="connsiteX55" fmla="*/ 6897 w 10000"/>
                  <a:gd name="connsiteY55" fmla="*/ 9619 h 10000"/>
                  <a:gd name="connsiteX56" fmla="*/ 7070 w 10000"/>
                  <a:gd name="connsiteY56" fmla="*/ 9648 h 10000"/>
                  <a:gd name="connsiteX57" fmla="*/ 7070 w 10000"/>
                  <a:gd name="connsiteY57" fmla="*/ 9765 h 10000"/>
                  <a:gd name="connsiteX58" fmla="*/ 7241 w 10000"/>
                  <a:gd name="connsiteY58" fmla="*/ 9795 h 10000"/>
                  <a:gd name="connsiteX59" fmla="*/ 7241 w 10000"/>
                  <a:gd name="connsiteY59" fmla="*/ 9883 h 10000"/>
                  <a:gd name="connsiteX60" fmla="*/ 7414 w 10000"/>
                  <a:gd name="connsiteY60" fmla="*/ 9912 h 10000"/>
                  <a:gd name="connsiteX61" fmla="*/ 7414 w 10000"/>
                  <a:gd name="connsiteY61" fmla="*/ 9941 h 10000"/>
                  <a:gd name="connsiteX62" fmla="*/ 7758 w 10000"/>
                  <a:gd name="connsiteY62" fmla="*/ 10000 h 10000"/>
                  <a:gd name="connsiteX63" fmla="*/ 7586 w 10000"/>
                  <a:gd name="connsiteY63" fmla="*/ 10000 h 10000"/>
                  <a:gd name="connsiteX64" fmla="*/ 7758 w 10000"/>
                  <a:gd name="connsiteY64" fmla="*/ 10000 h 10000"/>
                  <a:gd name="connsiteX65" fmla="*/ 7930 w 10000"/>
                  <a:gd name="connsiteY65" fmla="*/ 10000 h 10000"/>
                  <a:gd name="connsiteX66" fmla="*/ 8276 w 10000"/>
                  <a:gd name="connsiteY66" fmla="*/ 9941 h 10000"/>
                  <a:gd name="connsiteX67" fmla="*/ 8276 w 10000"/>
                  <a:gd name="connsiteY67" fmla="*/ 9853 h 10000"/>
                  <a:gd name="connsiteX68" fmla="*/ 8447 w 10000"/>
                  <a:gd name="connsiteY68" fmla="*/ 9824 h 10000"/>
                  <a:gd name="connsiteX69" fmla="*/ 8447 w 10000"/>
                  <a:gd name="connsiteY69" fmla="*/ 9736 h 10000"/>
                  <a:gd name="connsiteX70" fmla="*/ 8621 w 10000"/>
                  <a:gd name="connsiteY70" fmla="*/ 9707 h 10000"/>
                  <a:gd name="connsiteX71" fmla="*/ 8621 w 10000"/>
                  <a:gd name="connsiteY71" fmla="*/ 9589 h 10000"/>
                  <a:gd name="connsiteX72" fmla="*/ 8794 w 10000"/>
                  <a:gd name="connsiteY72" fmla="*/ 9560 h 10000"/>
                  <a:gd name="connsiteX73" fmla="*/ 8794 w 10000"/>
                  <a:gd name="connsiteY73" fmla="*/ 9384 h 10000"/>
                  <a:gd name="connsiteX74" fmla="*/ 8967 w 10000"/>
                  <a:gd name="connsiteY74" fmla="*/ 9355 h 10000"/>
                  <a:gd name="connsiteX75" fmla="*/ 8967 w 10000"/>
                  <a:gd name="connsiteY75" fmla="*/ 9179 h 10000"/>
                  <a:gd name="connsiteX76" fmla="*/ 9139 w 10000"/>
                  <a:gd name="connsiteY76" fmla="*/ 9150 h 10000"/>
                  <a:gd name="connsiteX77" fmla="*/ 9139 w 10000"/>
                  <a:gd name="connsiteY77" fmla="*/ 8944 h 10000"/>
                  <a:gd name="connsiteX78" fmla="*/ 9310 w 10000"/>
                  <a:gd name="connsiteY78" fmla="*/ 8915 h 10000"/>
                  <a:gd name="connsiteX79" fmla="*/ 9310 w 10000"/>
                  <a:gd name="connsiteY79" fmla="*/ 8651 h 10000"/>
                  <a:gd name="connsiteX80" fmla="*/ 9482 w 10000"/>
                  <a:gd name="connsiteY80" fmla="*/ 8622 h 10000"/>
                  <a:gd name="connsiteX81" fmla="*/ 9482 w 10000"/>
                  <a:gd name="connsiteY81" fmla="*/ 8358 h 10000"/>
                  <a:gd name="connsiteX82" fmla="*/ 9656 w 10000"/>
                  <a:gd name="connsiteY82" fmla="*/ 8328 h 10000"/>
                  <a:gd name="connsiteX83" fmla="*/ 9656 w 10000"/>
                  <a:gd name="connsiteY83" fmla="*/ 8035 h 10000"/>
                  <a:gd name="connsiteX84" fmla="*/ 9826 w 10000"/>
                  <a:gd name="connsiteY84" fmla="*/ 8006 h 10000"/>
                  <a:gd name="connsiteX85" fmla="*/ 9826 w 10000"/>
                  <a:gd name="connsiteY85" fmla="*/ 7713 h 10000"/>
                  <a:gd name="connsiteX86" fmla="*/ 10000 w 10000"/>
                  <a:gd name="connsiteY8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484 w 10000"/>
                  <a:gd name="connsiteY26" fmla="*/ 5044 h 10000"/>
                  <a:gd name="connsiteX27" fmla="*/ 4654 w 10000"/>
                  <a:gd name="connsiteY27" fmla="*/ 5073 h 10000"/>
                  <a:gd name="connsiteX28" fmla="*/ 4654 w 10000"/>
                  <a:gd name="connsiteY28" fmla="*/ 5455 h 10000"/>
                  <a:gd name="connsiteX29" fmla="*/ 4828 w 10000"/>
                  <a:gd name="connsiteY29" fmla="*/ 5484 h 10000"/>
                  <a:gd name="connsiteX30" fmla="*/ 4828 w 10000"/>
                  <a:gd name="connsiteY30" fmla="*/ 5865 h 10000"/>
                  <a:gd name="connsiteX31" fmla="*/ 5000 w 10000"/>
                  <a:gd name="connsiteY31" fmla="*/ 5894 h 10000"/>
                  <a:gd name="connsiteX32" fmla="*/ 5000 w 10000"/>
                  <a:gd name="connsiteY32" fmla="*/ 6276 h 10000"/>
                  <a:gd name="connsiteX33" fmla="*/ 5171 w 10000"/>
                  <a:gd name="connsiteY33" fmla="*/ 6305 h 10000"/>
                  <a:gd name="connsiteX34" fmla="*/ 5171 w 10000"/>
                  <a:gd name="connsiteY34" fmla="*/ 6657 h 10000"/>
                  <a:gd name="connsiteX35" fmla="*/ 5345 w 10000"/>
                  <a:gd name="connsiteY35" fmla="*/ 6686 h 10000"/>
                  <a:gd name="connsiteX36" fmla="*/ 5345 w 10000"/>
                  <a:gd name="connsiteY36" fmla="*/ 7038 h 10000"/>
                  <a:gd name="connsiteX37" fmla="*/ 5517 w 10000"/>
                  <a:gd name="connsiteY37" fmla="*/ 7067 h 10000"/>
                  <a:gd name="connsiteX38" fmla="*/ 5517 w 10000"/>
                  <a:gd name="connsiteY38" fmla="*/ 7419 h 10000"/>
                  <a:gd name="connsiteX39" fmla="*/ 5691 w 10000"/>
                  <a:gd name="connsiteY39" fmla="*/ 7449 h 10000"/>
                  <a:gd name="connsiteX40" fmla="*/ 5691 w 10000"/>
                  <a:gd name="connsiteY40" fmla="*/ 7771 h 10000"/>
                  <a:gd name="connsiteX41" fmla="*/ 5862 w 10000"/>
                  <a:gd name="connsiteY41" fmla="*/ 7801 h 10000"/>
                  <a:gd name="connsiteX42" fmla="*/ 5862 w 10000"/>
                  <a:gd name="connsiteY42" fmla="*/ 8123 h 10000"/>
                  <a:gd name="connsiteX43" fmla="*/ 6035 w 10000"/>
                  <a:gd name="connsiteY43" fmla="*/ 8152 h 10000"/>
                  <a:gd name="connsiteX44" fmla="*/ 6035 w 10000"/>
                  <a:gd name="connsiteY44" fmla="*/ 8446 h 10000"/>
                  <a:gd name="connsiteX45" fmla="*/ 6207 w 10000"/>
                  <a:gd name="connsiteY45" fmla="*/ 8475 h 10000"/>
                  <a:gd name="connsiteX46" fmla="*/ 6207 w 10000"/>
                  <a:gd name="connsiteY46" fmla="*/ 8710 h 10000"/>
                  <a:gd name="connsiteX47" fmla="*/ 6380 w 10000"/>
                  <a:gd name="connsiteY47" fmla="*/ 8739 h 10000"/>
                  <a:gd name="connsiteX48" fmla="*/ 6380 w 10000"/>
                  <a:gd name="connsiteY48" fmla="*/ 8974 h 10000"/>
                  <a:gd name="connsiteX49" fmla="*/ 6552 w 10000"/>
                  <a:gd name="connsiteY49" fmla="*/ 9003 h 10000"/>
                  <a:gd name="connsiteX50" fmla="*/ 6552 w 10000"/>
                  <a:gd name="connsiteY50" fmla="*/ 9238 h 10000"/>
                  <a:gd name="connsiteX51" fmla="*/ 6724 w 10000"/>
                  <a:gd name="connsiteY51" fmla="*/ 9267 h 10000"/>
                  <a:gd name="connsiteX52" fmla="*/ 6724 w 10000"/>
                  <a:gd name="connsiteY52" fmla="*/ 9443 h 10000"/>
                  <a:gd name="connsiteX53" fmla="*/ 6897 w 10000"/>
                  <a:gd name="connsiteY53" fmla="*/ 9472 h 10000"/>
                  <a:gd name="connsiteX54" fmla="*/ 6897 w 10000"/>
                  <a:gd name="connsiteY54" fmla="*/ 9619 h 10000"/>
                  <a:gd name="connsiteX55" fmla="*/ 7070 w 10000"/>
                  <a:gd name="connsiteY55" fmla="*/ 9648 h 10000"/>
                  <a:gd name="connsiteX56" fmla="*/ 7070 w 10000"/>
                  <a:gd name="connsiteY56" fmla="*/ 9765 h 10000"/>
                  <a:gd name="connsiteX57" fmla="*/ 7241 w 10000"/>
                  <a:gd name="connsiteY57" fmla="*/ 9795 h 10000"/>
                  <a:gd name="connsiteX58" fmla="*/ 7241 w 10000"/>
                  <a:gd name="connsiteY58" fmla="*/ 9883 h 10000"/>
                  <a:gd name="connsiteX59" fmla="*/ 7414 w 10000"/>
                  <a:gd name="connsiteY59" fmla="*/ 9912 h 10000"/>
                  <a:gd name="connsiteX60" fmla="*/ 7414 w 10000"/>
                  <a:gd name="connsiteY60" fmla="*/ 9941 h 10000"/>
                  <a:gd name="connsiteX61" fmla="*/ 7758 w 10000"/>
                  <a:gd name="connsiteY61" fmla="*/ 10000 h 10000"/>
                  <a:gd name="connsiteX62" fmla="*/ 7586 w 10000"/>
                  <a:gd name="connsiteY62" fmla="*/ 10000 h 10000"/>
                  <a:gd name="connsiteX63" fmla="*/ 7758 w 10000"/>
                  <a:gd name="connsiteY63" fmla="*/ 10000 h 10000"/>
                  <a:gd name="connsiteX64" fmla="*/ 7930 w 10000"/>
                  <a:gd name="connsiteY64" fmla="*/ 10000 h 10000"/>
                  <a:gd name="connsiteX65" fmla="*/ 8276 w 10000"/>
                  <a:gd name="connsiteY65" fmla="*/ 9941 h 10000"/>
                  <a:gd name="connsiteX66" fmla="*/ 8276 w 10000"/>
                  <a:gd name="connsiteY66" fmla="*/ 9853 h 10000"/>
                  <a:gd name="connsiteX67" fmla="*/ 8447 w 10000"/>
                  <a:gd name="connsiteY67" fmla="*/ 9824 h 10000"/>
                  <a:gd name="connsiteX68" fmla="*/ 8447 w 10000"/>
                  <a:gd name="connsiteY68" fmla="*/ 9736 h 10000"/>
                  <a:gd name="connsiteX69" fmla="*/ 8621 w 10000"/>
                  <a:gd name="connsiteY69" fmla="*/ 9707 h 10000"/>
                  <a:gd name="connsiteX70" fmla="*/ 8621 w 10000"/>
                  <a:gd name="connsiteY70" fmla="*/ 9589 h 10000"/>
                  <a:gd name="connsiteX71" fmla="*/ 8794 w 10000"/>
                  <a:gd name="connsiteY71" fmla="*/ 9560 h 10000"/>
                  <a:gd name="connsiteX72" fmla="*/ 8794 w 10000"/>
                  <a:gd name="connsiteY72" fmla="*/ 9384 h 10000"/>
                  <a:gd name="connsiteX73" fmla="*/ 8967 w 10000"/>
                  <a:gd name="connsiteY73" fmla="*/ 9355 h 10000"/>
                  <a:gd name="connsiteX74" fmla="*/ 8967 w 10000"/>
                  <a:gd name="connsiteY74" fmla="*/ 9179 h 10000"/>
                  <a:gd name="connsiteX75" fmla="*/ 9139 w 10000"/>
                  <a:gd name="connsiteY75" fmla="*/ 9150 h 10000"/>
                  <a:gd name="connsiteX76" fmla="*/ 9139 w 10000"/>
                  <a:gd name="connsiteY76" fmla="*/ 8944 h 10000"/>
                  <a:gd name="connsiteX77" fmla="*/ 9310 w 10000"/>
                  <a:gd name="connsiteY77" fmla="*/ 8915 h 10000"/>
                  <a:gd name="connsiteX78" fmla="*/ 9310 w 10000"/>
                  <a:gd name="connsiteY78" fmla="*/ 8651 h 10000"/>
                  <a:gd name="connsiteX79" fmla="*/ 9482 w 10000"/>
                  <a:gd name="connsiteY79" fmla="*/ 8622 h 10000"/>
                  <a:gd name="connsiteX80" fmla="*/ 9482 w 10000"/>
                  <a:gd name="connsiteY80" fmla="*/ 8358 h 10000"/>
                  <a:gd name="connsiteX81" fmla="*/ 9656 w 10000"/>
                  <a:gd name="connsiteY81" fmla="*/ 8328 h 10000"/>
                  <a:gd name="connsiteX82" fmla="*/ 9656 w 10000"/>
                  <a:gd name="connsiteY82" fmla="*/ 8035 h 10000"/>
                  <a:gd name="connsiteX83" fmla="*/ 9826 w 10000"/>
                  <a:gd name="connsiteY83" fmla="*/ 8006 h 10000"/>
                  <a:gd name="connsiteX84" fmla="*/ 9826 w 10000"/>
                  <a:gd name="connsiteY84" fmla="*/ 7713 h 10000"/>
                  <a:gd name="connsiteX85" fmla="*/ 10000 w 10000"/>
                  <a:gd name="connsiteY8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654 w 10000"/>
                  <a:gd name="connsiteY27" fmla="*/ 5455 h 10000"/>
                  <a:gd name="connsiteX28" fmla="*/ 4828 w 10000"/>
                  <a:gd name="connsiteY28" fmla="*/ 5484 h 10000"/>
                  <a:gd name="connsiteX29" fmla="*/ 4828 w 10000"/>
                  <a:gd name="connsiteY29" fmla="*/ 5865 h 10000"/>
                  <a:gd name="connsiteX30" fmla="*/ 5000 w 10000"/>
                  <a:gd name="connsiteY30" fmla="*/ 5894 h 10000"/>
                  <a:gd name="connsiteX31" fmla="*/ 5000 w 10000"/>
                  <a:gd name="connsiteY31" fmla="*/ 6276 h 10000"/>
                  <a:gd name="connsiteX32" fmla="*/ 5171 w 10000"/>
                  <a:gd name="connsiteY32" fmla="*/ 6305 h 10000"/>
                  <a:gd name="connsiteX33" fmla="*/ 5171 w 10000"/>
                  <a:gd name="connsiteY33" fmla="*/ 6657 h 10000"/>
                  <a:gd name="connsiteX34" fmla="*/ 5345 w 10000"/>
                  <a:gd name="connsiteY34" fmla="*/ 6686 h 10000"/>
                  <a:gd name="connsiteX35" fmla="*/ 5345 w 10000"/>
                  <a:gd name="connsiteY35" fmla="*/ 7038 h 10000"/>
                  <a:gd name="connsiteX36" fmla="*/ 5517 w 10000"/>
                  <a:gd name="connsiteY36" fmla="*/ 7067 h 10000"/>
                  <a:gd name="connsiteX37" fmla="*/ 5517 w 10000"/>
                  <a:gd name="connsiteY37" fmla="*/ 7419 h 10000"/>
                  <a:gd name="connsiteX38" fmla="*/ 5691 w 10000"/>
                  <a:gd name="connsiteY38" fmla="*/ 7449 h 10000"/>
                  <a:gd name="connsiteX39" fmla="*/ 5691 w 10000"/>
                  <a:gd name="connsiteY39" fmla="*/ 7771 h 10000"/>
                  <a:gd name="connsiteX40" fmla="*/ 5862 w 10000"/>
                  <a:gd name="connsiteY40" fmla="*/ 7801 h 10000"/>
                  <a:gd name="connsiteX41" fmla="*/ 5862 w 10000"/>
                  <a:gd name="connsiteY41" fmla="*/ 8123 h 10000"/>
                  <a:gd name="connsiteX42" fmla="*/ 6035 w 10000"/>
                  <a:gd name="connsiteY42" fmla="*/ 8152 h 10000"/>
                  <a:gd name="connsiteX43" fmla="*/ 6035 w 10000"/>
                  <a:gd name="connsiteY43" fmla="*/ 8446 h 10000"/>
                  <a:gd name="connsiteX44" fmla="*/ 6207 w 10000"/>
                  <a:gd name="connsiteY44" fmla="*/ 8475 h 10000"/>
                  <a:gd name="connsiteX45" fmla="*/ 6207 w 10000"/>
                  <a:gd name="connsiteY45" fmla="*/ 8710 h 10000"/>
                  <a:gd name="connsiteX46" fmla="*/ 6380 w 10000"/>
                  <a:gd name="connsiteY46" fmla="*/ 8739 h 10000"/>
                  <a:gd name="connsiteX47" fmla="*/ 6380 w 10000"/>
                  <a:gd name="connsiteY47" fmla="*/ 8974 h 10000"/>
                  <a:gd name="connsiteX48" fmla="*/ 6552 w 10000"/>
                  <a:gd name="connsiteY48" fmla="*/ 9003 h 10000"/>
                  <a:gd name="connsiteX49" fmla="*/ 6552 w 10000"/>
                  <a:gd name="connsiteY49" fmla="*/ 9238 h 10000"/>
                  <a:gd name="connsiteX50" fmla="*/ 6724 w 10000"/>
                  <a:gd name="connsiteY50" fmla="*/ 9267 h 10000"/>
                  <a:gd name="connsiteX51" fmla="*/ 6724 w 10000"/>
                  <a:gd name="connsiteY51" fmla="*/ 9443 h 10000"/>
                  <a:gd name="connsiteX52" fmla="*/ 6897 w 10000"/>
                  <a:gd name="connsiteY52" fmla="*/ 9472 h 10000"/>
                  <a:gd name="connsiteX53" fmla="*/ 6897 w 10000"/>
                  <a:gd name="connsiteY53" fmla="*/ 9619 h 10000"/>
                  <a:gd name="connsiteX54" fmla="*/ 7070 w 10000"/>
                  <a:gd name="connsiteY54" fmla="*/ 9648 h 10000"/>
                  <a:gd name="connsiteX55" fmla="*/ 7070 w 10000"/>
                  <a:gd name="connsiteY55" fmla="*/ 9765 h 10000"/>
                  <a:gd name="connsiteX56" fmla="*/ 7241 w 10000"/>
                  <a:gd name="connsiteY56" fmla="*/ 9795 h 10000"/>
                  <a:gd name="connsiteX57" fmla="*/ 7241 w 10000"/>
                  <a:gd name="connsiteY57" fmla="*/ 9883 h 10000"/>
                  <a:gd name="connsiteX58" fmla="*/ 7414 w 10000"/>
                  <a:gd name="connsiteY58" fmla="*/ 9912 h 10000"/>
                  <a:gd name="connsiteX59" fmla="*/ 7414 w 10000"/>
                  <a:gd name="connsiteY59" fmla="*/ 9941 h 10000"/>
                  <a:gd name="connsiteX60" fmla="*/ 7758 w 10000"/>
                  <a:gd name="connsiteY60" fmla="*/ 10000 h 10000"/>
                  <a:gd name="connsiteX61" fmla="*/ 7586 w 10000"/>
                  <a:gd name="connsiteY61" fmla="*/ 10000 h 10000"/>
                  <a:gd name="connsiteX62" fmla="*/ 7758 w 10000"/>
                  <a:gd name="connsiteY62" fmla="*/ 10000 h 10000"/>
                  <a:gd name="connsiteX63" fmla="*/ 7930 w 10000"/>
                  <a:gd name="connsiteY63" fmla="*/ 10000 h 10000"/>
                  <a:gd name="connsiteX64" fmla="*/ 8276 w 10000"/>
                  <a:gd name="connsiteY64" fmla="*/ 9941 h 10000"/>
                  <a:gd name="connsiteX65" fmla="*/ 8276 w 10000"/>
                  <a:gd name="connsiteY65" fmla="*/ 9853 h 10000"/>
                  <a:gd name="connsiteX66" fmla="*/ 8447 w 10000"/>
                  <a:gd name="connsiteY66" fmla="*/ 9824 h 10000"/>
                  <a:gd name="connsiteX67" fmla="*/ 8447 w 10000"/>
                  <a:gd name="connsiteY67" fmla="*/ 9736 h 10000"/>
                  <a:gd name="connsiteX68" fmla="*/ 8621 w 10000"/>
                  <a:gd name="connsiteY68" fmla="*/ 9707 h 10000"/>
                  <a:gd name="connsiteX69" fmla="*/ 8621 w 10000"/>
                  <a:gd name="connsiteY69" fmla="*/ 9589 h 10000"/>
                  <a:gd name="connsiteX70" fmla="*/ 8794 w 10000"/>
                  <a:gd name="connsiteY70" fmla="*/ 9560 h 10000"/>
                  <a:gd name="connsiteX71" fmla="*/ 8794 w 10000"/>
                  <a:gd name="connsiteY71" fmla="*/ 9384 h 10000"/>
                  <a:gd name="connsiteX72" fmla="*/ 8967 w 10000"/>
                  <a:gd name="connsiteY72" fmla="*/ 9355 h 10000"/>
                  <a:gd name="connsiteX73" fmla="*/ 8967 w 10000"/>
                  <a:gd name="connsiteY73" fmla="*/ 9179 h 10000"/>
                  <a:gd name="connsiteX74" fmla="*/ 9139 w 10000"/>
                  <a:gd name="connsiteY74" fmla="*/ 9150 h 10000"/>
                  <a:gd name="connsiteX75" fmla="*/ 9139 w 10000"/>
                  <a:gd name="connsiteY75" fmla="*/ 8944 h 10000"/>
                  <a:gd name="connsiteX76" fmla="*/ 9310 w 10000"/>
                  <a:gd name="connsiteY76" fmla="*/ 8915 h 10000"/>
                  <a:gd name="connsiteX77" fmla="*/ 9310 w 10000"/>
                  <a:gd name="connsiteY77" fmla="*/ 8651 h 10000"/>
                  <a:gd name="connsiteX78" fmla="*/ 9482 w 10000"/>
                  <a:gd name="connsiteY78" fmla="*/ 8622 h 10000"/>
                  <a:gd name="connsiteX79" fmla="*/ 9482 w 10000"/>
                  <a:gd name="connsiteY79" fmla="*/ 8358 h 10000"/>
                  <a:gd name="connsiteX80" fmla="*/ 9656 w 10000"/>
                  <a:gd name="connsiteY80" fmla="*/ 8328 h 10000"/>
                  <a:gd name="connsiteX81" fmla="*/ 9656 w 10000"/>
                  <a:gd name="connsiteY81" fmla="*/ 8035 h 10000"/>
                  <a:gd name="connsiteX82" fmla="*/ 9826 w 10000"/>
                  <a:gd name="connsiteY82" fmla="*/ 8006 h 10000"/>
                  <a:gd name="connsiteX83" fmla="*/ 9826 w 10000"/>
                  <a:gd name="connsiteY83" fmla="*/ 7713 h 10000"/>
                  <a:gd name="connsiteX84" fmla="*/ 10000 w 10000"/>
                  <a:gd name="connsiteY8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4828 w 10000"/>
                  <a:gd name="connsiteY28" fmla="*/ 5865 h 10000"/>
                  <a:gd name="connsiteX29" fmla="*/ 5000 w 10000"/>
                  <a:gd name="connsiteY29" fmla="*/ 5894 h 10000"/>
                  <a:gd name="connsiteX30" fmla="*/ 5000 w 10000"/>
                  <a:gd name="connsiteY30" fmla="*/ 6276 h 10000"/>
                  <a:gd name="connsiteX31" fmla="*/ 5171 w 10000"/>
                  <a:gd name="connsiteY31" fmla="*/ 6305 h 10000"/>
                  <a:gd name="connsiteX32" fmla="*/ 5171 w 10000"/>
                  <a:gd name="connsiteY32" fmla="*/ 6657 h 10000"/>
                  <a:gd name="connsiteX33" fmla="*/ 5345 w 10000"/>
                  <a:gd name="connsiteY33" fmla="*/ 6686 h 10000"/>
                  <a:gd name="connsiteX34" fmla="*/ 5345 w 10000"/>
                  <a:gd name="connsiteY34" fmla="*/ 7038 h 10000"/>
                  <a:gd name="connsiteX35" fmla="*/ 5517 w 10000"/>
                  <a:gd name="connsiteY35" fmla="*/ 7067 h 10000"/>
                  <a:gd name="connsiteX36" fmla="*/ 5517 w 10000"/>
                  <a:gd name="connsiteY36" fmla="*/ 7419 h 10000"/>
                  <a:gd name="connsiteX37" fmla="*/ 5691 w 10000"/>
                  <a:gd name="connsiteY37" fmla="*/ 7449 h 10000"/>
                  <a:gd name="connsiteX38" fmla="*/ 5691 w 10000"/>
                  <a:gd name="connsiteY38" fmla="*/ 7771 h 10000"/>
                  <a:gd name="connsiteX39" fmla="*/ 5862 w 10000"/>
                  <a:gd name="connsiteY39" fmla="*/ 7801 h 10000"/>
                  <a:gd name="connsiteX40" fmla="*/ 5862 w 10000"/>
                  <a:gd name="connsiteY40" fmla="*/ 8123 h 10000"/>
                  <a:gd name="connsiteX41" fmla="*/ 6035 w 10000"/>
                  <a:gd name="connsiteY41" fmla="*/ 8152 h 10000"/>
                  <a:gd name="connsiteX42" fmla="*/ 6035 w 10000"/>
                  <a:gd name="connsiteY42" fmla="*/ 8446 h 10000"/>
                  <a:gd name="connsiteX43" fmla="*/ 6207 w 10000"/>
                  <a:gd name="connsiteY43" fmla="*/ 8475 h 10000"/>
                  <a:gd name="connsiteX44" fmla="*/ 6207 w 10000"/>
                  <a:gd name="connsiteY44" fmla="*/ 8710 h 10000"/>
                  <a:gd name="connsiteX45" fmla="*/ 6380 w 10000"/>
                  <a:gd name="connsiteY45" fmla="*/ 8739 h 10000"/>
                  <a:gd name="connsiteX46" fmla="*/ 6380 w 10000"/>
                  <a:gd name="connsiteY46" fmla="*/ 8974 h 10000"/>
                  <a:gd name="connsiteX47" fmla="*/ 6552 w 10000"/>
                  <a:gd name="connsiteY47" fmla="*/ 9003 h 10000"/>
                  <a:gd name="connsiteX48" fmla="*/ 6552 w 10000"/>
                  <a:gd name="connsiteY48" fmla="*/ 9238 h 10000"/>
                  <a:gd name="connsiteX49" fmla="*/ 6724 w 10000"/>
                  <a:gd name="connsiteY49" fmla="*/ 9267 h 10000"/>
                  <a:gd name="connsiteX50" fmla="*/ 6724 w 10000"/>
                  <a:gd name="connsiteY50" fmla="*/ 9443 h 10000"/>
                  <a:gd name="connsiteX51" fmla="*/ 6897 w 10000"/>
                  <a:gd name="connsiteY51" fmla="*/ 9472 h 10000"/>
                  <a:gd name="connsiteX52" fmla="*/ 6897 w 10000"/>
                  <a:gd name="connsiteY52" fmla="*/ 9619 h 10000"/>
                  <a:gd name="connsiteX53" fmla="*/ 7070 w 10000"/>
                  <a:gd name="connsiteY53" fmla="*/ 9648 h 10000"/>
                  <a:gd name="connsiteX54" fmla="*/ 7070 w 10000"/>
                  <a:gd name="connsiteY54" fmla="*/ 9765 h 10000"/>
                  <a:gd name="connsiteX55" fmla="*/ 7241 w 10000"/>
                  <a:gd name="connsiteY55" fmla="*/ 9795 h 10000"/>
                  <a:gd name="connsiteX56" fmla="*/ 7241 w 10000"/>
                  <a:gd name="connsiteY56" fmla="*/ 9883 h 10000"/>
                  <a:gd name="connsiteX57" fmla="*/ 7414 w 10000"/>
                  <a:gd name="connsiteY57" fmla="*/ 9912 h 10000"/>
                  <a:gd name="connsiteX58" fmla="*/ 7414 w 10000"/>
                  <a:gd name="connsiteY58" fmla="*/ 9941 h 10000"/>
                  <a:gd name="connsiteX59" fmla="*/ 7758 w 10000"/>
                  <a:gd name="connsiteY59" fmla="*/ 10000 h 10000"/>
                  <a:gd name="connsiteX60" fmla="*/ 7586 w 10000"/>
                  <a:gd name="connsiteY60" fmla="*/ 10000 h 10000"/>
                  <a:gd name="connsiteX61" fmla="*/ 7758 w 10000"/>
                  <a:gd name="connsiteY61" fmla="*/ 10000 h 10000"/>
                  <a:gd name="connsiteX62" fmla="*/ 7930 w 10000"/>
                  <a:gd name="connsiteY62" fmla="*/ 10000 h 10000"/>
                  <a:gd name="connsiteX63" fmla="*/ 8276 w 10000"/>
                  <a:gd name="connsiteY63" fmla="*/ 9941 h 10000"/>
                  <a:gd name="connsiteX64" fmla="*/ 8276 w 10000"/>
                  <a:gd name="connsiteY64" fmla="*/ 9853 h 10000"/>
                  <a:gd name="connsiteX65" fmla="*/ 8447 w 10000"/>
                  <a:gd name="connsiteY65" fmla="*/ 9824 h 10000"/>
                  <a:gd name="connsiteX66" fmla="*/ 8447 w 10000"/>
                  <a:gd name="connsiteY66" fmla="*/ 9736 h 10000"/>
                  <a:gd name="connsiteX67" fmla="*/ 8621 w 10000"/>
                  <a:gd name="connsiteY67" fmla="*/ 9707 h 10000"/>
                  <a:gd name="connsiteX68" fmla="*/ 8621 w 10000"/>
                  <a:gd name="connsiteY68" fmla="*/ 9589 h 10000"/>
                  <a:gd name="connsiteX69" fmla="*/ 8794 w 10000"/>
                  <a:gd name="connsiteY69" fmla="*/ 9560 h 10000"/>
                  <a:gd name="connsiteX70" fmla="*/ 8794 w 10000"/>
                  <a:gd name="connsiteY70" fmla="*/ 9384 h 10000"/>
                  <a:gd name="connsiteX71" fmla="*/ 8967 w 10000"/>
                  <a:gd name="connsiteY71" fmla="*/ 9355 h 10000"/>
                  <a:gd name="connsiteX72" fmla="*/ 8967 w 10000"/>
                  <a:gd name="connsiteY72" fmla="*/ 9179 h 10000"/>
                  <a:gd name="connsiteX73" fmla="*/ 9139 w 10000"/>
                  <a:gd name="connsiteY73" fmla="*/ 9150 h 10000"/>
                  <a:gd name="connsiteX74" fmla="*/ 9139 w 10000"/>
                  <a:gd name="connsiteY74" fmla="*/ 8944 h 10000"/>
                  <a:gd name="connsiteX75" fmla="*/ 9310 w 10000"/>
                  <a:gd name="connsiteY75" fmla="*/ 8915 h 10000"/>
                  <a:gd name="connsiteX76" fmla="*/ 9310 w 10000"/>
                  <a:gd name="connsiteY76" fmla="*/ 8651 h 10000"/>
                  <a:gd name="connsiteX77" fmla="*/ 9482 w 10000"/>
                  <a:gd name="connsiteY77" fmla="*/ 8622 h 10000"/>
                  <a:gd name="connsiteX78" fmla="*/ 9482 w 10000"/>
                  <a:gd name="connsiteY78" fmla="*/ 8358 h 10000"/>
                  <a:gd name="connsiteX79" fmla="*/ 9656 w 10000"/>
                  <a:gd name="connsiteY79" fmla="*/ 8328 h 10000"/>
                  <a:gd name="connsiteX80" fmla="*/ 9656 w 10000"/>
                  <a:gd name="connsiteY80" fmla="*/ 8035 h 10000"/>
                  <a:gd name="connsiteX81" fmla="*/ 9826 w 10000"/>
                  <a:gd name="connsiteY81" fmla="*/ 8006 h 10000"/>
                  <a:gd name="connsiteX82" fmla="*/ 9826 w 10000"/>
                  <a:gd name="connsiteY82" fmla="*/ 7713 h 10000"/>
                  <a:gd name="connsiteX83" fmla="*/ 10000 w 10000"/>
                  <a:gd name="connsiteY8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000 w 10000"/>
                  <a:gd name="connsiteY29" fmla="*/ 6276 h 10000"/>
                  <a:gd name="connsiteX30" fmla="*/ 5171 w 10000"/>
                  <a:gd name="connsiteY30" fmla="*/ 6305 h 10000"/>
                  <a:gd name="connsiteX31" fmla="*/ 5171 w 10000"/>
                  <a:gd name="connsiteY31" fmla="*/ 6657 h 10000"/>
                  <a:gd name="connsiteX32" fmla="*/ 5345 w 10000"/>
                  <a:gd name="connsiteY32" fmla="*/ 6686 h 10000"/>
                  <a:gd name="connsiteX33" fmla="*/ 5345 w 10000"/>
                  <a:gd name="connsiteY33" fmla="*/ 7038 h 10000"/>
                  <a:gd name="connsiteX34" fmla="*/ 5517 w 10000"/>
                  <a:gd name="connsiteY34" fmla="*/ 7067 h 10000"/>
                  <a:gd name="connsiteX35" fmla="*/ 5517 w 10000"/>
                  <a:gd name="connsiteY35" fmla="*/ 7419 h 10000"/>
                  <a:gd name="connsiteX36" fmla="*/ 5691 w 10000"/>
                  <a:gd name="connsiteY36" fmla="*/ 7449 h 10000"/>
                  <a:gd name="connsiteX37" fmla="*/ 5691 w 10000"/>
                  <a:gd name="connsiteY37" fmla="*/ 7771 h 10000"/>
                  <a:gd name="connsiteX38" fmla="*/ 5862 w 10000"/>
                  <a:gd name="connsiteY38" fmla="*/ 7801 h 10000"/>
                  <a:gd name="connsiteX39" fmla="*/ 5862 w 10000"/>
                  <a:gd name="connsiteY39" fmla="*/ 8123 h 10000"/>
                  <a:gd name="connsiteX40" fmla="*/ 6035 w 10000"/>
                  <a:gd name="connsiteY40" fmla="*/ 8152 h 10000"/>
                  <a:gd name="connsiteX41" fmla="*/ 6035 w 10000"/>
                  <a:gd name="connsiteY41" fmla="*/ 8446 h 10000"/>
                  <a:gd name="connsiteX42" fmla="*/ 6207 w 10000"/>
                  <a:gd name="connsiteY42" fmla="*/ 8475 h 10000"/>
                  <a:gd name="connsiteX43" fmla="*/ 6207 w 10000"/>
                  <a:gd name="connsiteY43" fmla="*/ 8710 h 10000"/>
                  <a:gd name="connsiteX44" fmla="*/ 6380 w 10000"/>
                  <a:gd name="connsiteY44" fmla="*/ 8739 h 10000"/>
                  <a:gd name="connsiteX45" fmla="*/ 6380 w 10000"/>
                  <a:gd name="connsiteY45" fmla="*/ 8974 h 10000"/>
                  <a:gd name="connsiteX46" fmla="*/ 6552 w 10000"/>
                  <a:gd name="connsiteY46" fmla="*/ 9003 h 10000"/>
                  <a:gd name="connsiteX47" fmla="*/ 6552 w 10000"/>
                  <a:gd name="connsiteY47" fmla="*/ 9238 h 10000"/>
                  <a:gd name="connsiteX48" fmla="*/ 6724 w 10000"/>
                  <a:gd name="connsiteY48" fmla="*/ 9267 h 10000"/>
                  <a:gd name="connsiteX49" fmla="*/ 6724 w 10000"/>
                  <a:gd name="connsiteY49" fmla="*/ 9443 h 10000"/>
                  <a:gd name="connsiteX50" fmla="*/ 6897 w 10000"/>
                  <a:gd name="connsiteY50" fmla="*/ 9472 h 10000"/>
                  <a:gd name="connsiteX51" fmla="*/ 6897 w 10000"/>
                  <a:gd name="connsiteY51" fmla="*/ 9619 h 10000"/>
                  <a:gd name="connsiteX52" fmla="*/ 7070 w 10000"/>
                  <a:gd name="connsiteY52" fmla="*/ 9648 h 10000"/>
                  <a:gd name="connsiteX53" fmla="*/ 7070 w 10000"/>
                  <a:gd name="connsiteY53" fmla="*/ 9765 h 10000"/>
                  <a:gd name="connsiteX54" fmla="*/ 7241 w 10000"/>
                  <a:gd name="connsiteY54" fmla="*/ 9795 h 10000"/>
                  <a:gd name="connsiteX55" fmla="*/ 7241 w 10000"/>
                  <a:gd name="connsiteY55" fmla="*/ 9883 h 10000"/>
                  <a:gd name="connsiteX56" fmla="*/ 7414 w 10000"/>
                  <a:gd name="connsiteY56" fmla="*/ 9912 h 10000"/>
                  <a:gd name="connsiteX57" fmla="*/ 7414 w 10000"/>
                  <a:gd name="connsiteY57" fmla="*/ 9941 h 10000"/>
                  <a:gd name="connsiteX58" fmla="*/ 7758 w 10000"/>
                  <a:gd name="connsiteY58" fmla="*/ 10000 h 10000"/>
                  <a:gd name="connsiteX59" fmla="*/ 7586 w 10000"/>
                  <a:gd name="connsiteY59" fmla="*/ 10000 h 10000"/>
                  <a:gd name="connsiteX60" fmla="*/ 7758 w 10000"/>
                  <a:gd name="connsiteY60" fmla="*/ 10000 h 10000"/>
                  <a:gd name="connsiteX61" fmla="*/ 7930 w 10000"/>
                  <a:gd name="connsiteY61" fmla="*/ 10000 h 10000"/>
                  <a:gd name="connsiteX62" fmla="*/ 8276 w 10000"/>
                  <a:gd name="connsiteY62" fmla="*/ 9941 h 10000"/>
                  <a:gd name="connsiteX63" fmla="*/ 8276 w 10000"/>
                  <a:gd name="connsiteY63" fmla="*/ 9853 h 10000"/>
                  <a:gd name="connsiteX64" fmla="*/ 8447 w 10000"/>
                  <a:gd name="connsiteY64" fmla="*/ 9824 h 10000"/>
                  <a:gd name="connsiteX65" fmla="*/ 8447 w 10000"/>
                  <a:gd name="connsiteY65" fmla="*/ 9736 h 10000"/>
                  <a:gd name="connsiteX66" fmla="*/ 8621 w 10000"/>
                  <a:gd name="connsiteY66" fmla="*/ 9707 h 10000"/>
                  <a:gd name="connsiteX67" fmla="*/ 8621 w 10000"/>
                  <a:gd name="connsiteY67" fmla="*/ 9589 h 10000"/>
                  <a:gd name="connsiteX68" fmla="*/ 8794 w 10000"/>
                  <a:gd name="connsiteY68" fmla="*/ 9560 h 10000"/>
                  <a:gd name="connsiteX69" fmla="*/ 8794 w 10000"/>
                  <a:gd name="connsiteY69" fmla="*/ 9384 h 10000"/>
                  <a:gd name="connsiteX70" fmla="*/ 8967 w 10000"/>
                  <a:gd name="connsiteY70" fmla="*/ 9355 h 10000"/>
                  <a:gd name="connsiteX71" fmla="*/ 8967 w 10000"/>
                  <a:gd name="connsiteY71" fmla="*/ 9179 h 10000"/>
                  <a:gd name="connsiteX72" fmla="*/ 9139 w 10000"/>
                  <a:gd name="connsiteY72" fmla="*/ 9150 h 10000"/>
                  <a:gd name="connsiteX73" fmla="*/ 9139 w 10000"/>
                  <a:gd name="connsiteY73" fmla="*/ 8944 h 10000"/>
                  <a:gd name="connsiteX74" fmla="*/ 9310 w 10000"/>
                  <a:gd name="connsiteY74" fmla="*/ 8915 h 10000"/>
                  <a:gd name="connsiteX75" fmla="*/ 9310 w 10000"/>
                  <a:gd name="connsiteY75" fmla="*/ 8651 h 10000"/>
                  <a:gd name="connsiteX76" fmla="*/ 9482 w 10000"/>
                  <a:gd name="connsiteY76" fmla="*/ 8622 h 10000"/>
                  <a:gd name="connsiteX77" fmla="*/ 9482 w 10000"/>
                  <a:gd name="connsiteY77" fmla="*/ 8358 h 10000"/>
                  <a:gd name="connsiteX78" fmla="*/ 9656 w 10000"/>
                  <a:gd name="connsiteY78" fmla="*/ 8328 h 10000"/>
                  <a:gd name="connsiteX79" fmla="*/ 9656 w 10000"/>
                  <a:gd name="connsiteY79" fmla="*/ 8035 h 10000"/>
                  <a:gd name="connsiteX80" fmla="*/ 9826 w 10000"/>
                  <a:gd name="connsiteY80" fmla="*/ 8006 h 10000"/>
                  <a:gd name="connsiteX81" fmla="*/ 9826 w 10000"/>
                  <a:gd name="connsiteY81" fmla="*/ 7713 h 10000"/>
                  <a:gd name="connsiteX82" fmla="*/ 10000 w 10000"/>
                  <a:gd name="connsiteY8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171 w 10000"/>
                  <a:gd name="connsiteY30" fmla="*/ 6657 h 10000"/>
                  <a:gd name="connsiteX31" fmla="*/ 5345 w 10000"/>
                  <a:gd name="connsiteY31" fmla="*/ 6686 h 10000"/>
                  <a:gd name="connsiteX32" fmla="*/ 5345 w 10000"/>
                  <a:gd name="connsiteY32" fmla="*/ 7038 h 10000"/>
                  <a:gd name="connsiteX33" fmla="*/ 5517 w 10000"/>
                  <a:gd name="connsiteY33" fmla="*/ 7067 h 10000"/>
                  <a:gd name="connsiteX34" fmla="*/ 5517 w 10000"/>
                  <a:gd name="connsiteY34" fmla="*/ 7419 h 10000"/>
                  <a:gd name="connsiteX35" fmla="*/ 5691 w 10000"/>
                  <a:gd name="connsiteY35" fmla="*/ 7449 h 10000"/>
                  <a:gd name="connsiteX36" fmla="*/ 5691 w 10000"/>
                  <a:gd name="connsiteY36" fmla="*/ 7771 h 10000"/>
                  <a:gd name="connsiteX37" fmla="*/ 5862 w 10000"/>
                  <a:gd name="connsiteY37" fmla="*/ 7801 h 10000"/>
                  <a:gd name="connsiteX38" fmla="*/ 5862 w 10000"/>
                  <a:gd name="connsiteY38" fmla="*/ 8123 h 10000"/>
                  <a:gd name="connsiteX39" fmla="*/ 6035 w 10000"/>
                  <a:gd name="connsiteY39" fmla="*/ 8152 h 10000"/>
                  <a:gd name="connsiteX40" fmla="*/ 6035 w 10000"/>
                  <a:gd name="connsiteY40" fmla="*/ 8446 h 10000"/>
                  <a:gd name="connsiteX41" fmla="*/ 6207 w 10000"/>
                  <a:gd name="connsiteY41" fmla="*/ 8475 h 10000"/>
                  <a:gd name="connsiteX42" fmla="*/ 6207 w 10000"/>
                  <a:gd name="connsiteY42" fmla="*/ 8710 h 10000"/>
                  <a:gd name="connsiteX43" fmla="*/ 6380 w 10000"/>
                  <a:gd name="connsiteY43" fmla="*/ 8739 h 10000"/>
                  <a:gd name="connsiteX44" fmla="*/ 6380 w 10000"/>
                  <a:gd name="connsiteY44" fmla="*/ 8974 h 10000"/>
                  <a:gd name="connsiteX45" fmla="*/ 6552 w 10000"/>
                  <a:gd name="connsiteY45" fmla="*/ 9003 h 10000"/>
                  <a:gd name="connsiteX46" fmla="*/ 6552 w 10000"/>
                  <a:gd name="connsiteY46" fmla="*/ 9238 h 10000"/>
                  <a:gd name="connsiteX47" fmla="*/ 6724 w 10000"/>
                  <a:gd name="connsiteY47" fmla="*/ 9267 h 10000"/>
                  <a:gd name="connsiteX48" fmla="*/ 6724 w 10000"/>
                  <a:gd name="connsiteY48" fmla="*/ 9443 h 10000"/>
                  <a:gd name="connsiteX49" fmla="*/ 6897 w 10000"/>
                  <a:gd name="connsiteY49" fmla="*/ 9472 h 10000"/>
                  <a:gd name="connsiteX50" fmla="*/ 6897 w 10000"/>
                  <a:gd name="connsiteY50" fmla="*/ 9619 h 10000"/>
                  <a:gd name="connsiteX51" fmla="*/ 7070 w 10000"/>
                  <a:gd name="connsiteY51" fmla="*/ 9648 h 10000"/>
                  <a:gd name="connsiteX52" fmla="*/ 7070 w 10000"/>
                  <a:gd name="connsiteY52" fmla="*/ 9765 h 10000"/>
                  <a:gd name="connsiteX53" fmla="*/ 7241 w 10000"/>
                  <a:gd name="connsiteY53" fmla="*/ 9795 h 10000"/>
                  <a:gd name="connsiteX54" fmla="*/ 7241 w 10000"/>
                  <a:gd name="connsiteY54" fmla="*/ 9883 h 10000"/>
                  <a:gd name="connsiteX55" fmla="*/ 7414 w 10000"/>
                  <a:gd name="connsiteY55" fmla="*/ 9912 h 10000"/>
                  <a:gd name="connsiteX56" fmla="*/ 7414 w 10000"/>
                  <a:gd name="connsiteY56" fmla="*/ 9941 h 10000"/>
                  <a:gd name="connsiteX57" fmla="*/ 7758 w 10000"/>
                  <a:gd name="connsiteY57" fmla="*/ 10000 h 10000"/>
                  <a:gd name="connsiteX58" fmla="*/ 7586 w 10000"/>
                  <a:gd name="connsiteY58" fmla="*/ 10000 h 10000"/>
                  <a:gd name="connsiteX59" fmla="*/ 7758 w 10000"/>
                  <a:gd name="connsiteY59" fmla="*/ 10000 h 10000"/>
                  <a:gd name="connsiteX60" fmla="*/ 7930 w 10000"/>
                  <a:gd name="connsiteY60" fmla="*/ 10000 h 10000"/>
                  <a:gd name="connsiteX61" fmla="*/ 8276 w 10000"/>
                  <a:gd name="connsiteY61" fmla="*/ 9941 h 10000"/>
                  <a:gd name="connsiteX62" fmla="*/ 8276 w 10000"/>
                  <a:gd name="connsiteY62" fmla="*/ 9853 h 10000"/>
                  <a:gd name="connsiteX63" fmla="*/ 8447 w 10000"/>
                  <a:gd name="connsiteY63" fmla="*/ 9824 h 10000"/>
                  <a:gd name="connsiteX64" fmla="*/ 8447 w 10000"/>
                  <a:gd name="connsiteY64" fmla="*/ 9736 h 10000"/>
                  <a:gd name="connsiteX65" fmla="*/ 8621 w 10000"/>
                  <a:gd name="connsiteY65" fmla="*/ 9707 h 10000"/>
                  <a:gd name="connsiteX66" fmla="*/ 8621 w 10000"/>
                  <a:gd name="connsiteY66" fmla="*/ 9589 h 10000"/>
                  <a:gd name="connsiteX67" fmla="*/ 8794 w 10000"/>
                  <a:gd name="connsiteY67" fmla="*/ 9560 h 10000"/>
                  <a:gd name="connsiteX68" fmla="*/ 8794 w 10000"/>
                  <a:gd name="connsiteY68" fmla="*/ 9384 h 10000"/>
                  <a:gd name="connsiteX69" fmla="*/ 8967 w 10000"/>
                  <a:gd name="connsiteY69" fmla="*/ 9355 h 10000"/>
                  <a:gd name="connsiteX70" fmla="*/ 8967 w 10000"/>
                  <a:gd name="connsiteY70" fmla="*/ 9179 h 10000"/>
                  <a:gd name="connsiteX71" fmla="*/ 9139 w 10000"/>
                  <a:gd name="connsiteY71" fmla="*/ 9150 h 10000"/>
                  <a:gd name="connsiteX72" fmla="*/ 9139 w 10000"/>
                  <a:gd name="connsiteY72" fmla="*/ 8944 h 10000"/>
                  <a:gd name="connsiteX73" fmla="*/ 9310 w 10000"/>
                  <a:gd name="connsiteY73" fmla="*/ 8915 h 10000"/>
                  <a:gd name="connsiteX74" fmla="*/ 9310 w 10000"/>
                  <a:gd name="connsiteY74" fmla="*/ 8651 h 10000"/>
                  <a:gd name="connsiteX75" fmla="*/ 9482 w 10000"/>
                  <a:gd name="connsiteY75" fmla="*/ 8622 h 10000"/>
                  <a:gd name="connsiteX76" fmla="*/ 9482 w 10000"/>
                  <a:gd name="connsiteY76" fmla="*/ 8358 h 10000"/>
                  <a:gd name="connsiteX77" fmla="*/ 9656 w 10000"/>
                  <a:gd name="connsiteY77" fmla="*/ 8328 h 10000"/>
                  <a:gd name="connsiteX78" fmla="*/ 9656 w 10000"/>
                  <a:gd name="connsiteY78" fmla="*/ 8035 h 10000"/>
                  <a:gd name="connsiteX79" fmla="*/ 9826 w 10000"/>
                  <a:gd name="connsiteY79" fmla="*/ 8006 h 10000"/>
                  <a:gd name="connsiteX80" fmla="*/ 9826 w 10000"/>
                  <a:gd name="connsiteY80" fmla="*/ 7713 h 10000"/>
                  <a:gd name="connsiteX81" fmla="*/ 10000 w 10000"/>
                  <a:gd name="connsiteY8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345 w 10000"/>
                  <a:gd name="connsiteY31" fmla="*/ 7038 h 10000"/>
                  <a:gd name="connsiteX32" fmla="*/ 5517 w 10000"/>
                  <a:gd name="connsiteY32" fmla="*/ 7067 h 10000"/>
                  <a:gd name="connsiteX33" fmla="*/ 5517 w 10000"/>
                  <a:gd name="connsiteY33" fmla="*/ 7419 h 10000"/>
                  <a:gd name="connsiteX34" fmla="*/ 5691 w 10000"/>
                  <a:gd name="connsiteY34" fmla="*/ 7449 h 10000"/>
                  <a:gd name="connsiteX35" fmla="*/ 5691 w 10000"/>
                  <a:gd name="connsiteY35" fmla="*/ 7771 h 10000"/>
                  <a:gd name="connsiteX36" fmla="*/ 5862 w 10000"/>
                  <a:gd name="connsiteY36" fmla="*/ 7801 h 10000"/>
                  <a:gd name="connsiteX37" fmla="*/ 5862 w 10000"/>
                  <a:gd name="connsiteY37" fmla="*/ 8123 h 10000"/>
                  <a:gd name="connsiteX38" fmla="*/ 6035 w 10000"/>
                  <a:gd name="connsiteY38" fmla="*/ 8152 h 10000"/>
                  <a:gd name="connsiteX39" fmla="*/ 6035 w 10000"/>
                  <a:gd name="connsiteY39" fmla="*/ 8446 h 10000"/>
                  <a:gd name="connsiteX40" fmla="*/ 6207 w 10000"/>
                  <a:gd name="connsiteY40" fmla="*/ 8475 h 10000"/>
                  <a:gd name="connsiteX41" fmla="*/ 6207 w 10000"/>
                  <a:gd name="connsiteY41" fmla="*/ 8710 h 10000"/>
                  <a:gd name="connsiteX42" fmla="*/ 6380 w 10000"/>
                  <a:gd name="connsiteY42" fmla="*/ 8739 h 10000"/>
                  <a:gd name="connsiteX43" fmla="*/ 6380 w 10000"/>
                  <a:gd name="connsiteY43" fmla="*/ 8974 h 10000"/>
                  <a:gd name="connsiteX44" fmla="*/ 6552 w 10000"/>
                  <a:gd name="connsiteY44" fmla="*/ 9003 h 10000"/>
                  <a:gd name="connsiteX45" fmla="*/ 6552 w 10000"/>
                  <a:gd name="connsiteY45" fmla="*/ 9238 h 10000"/>
                  <a:gd name="connsiteX46" fmla="*/ 6724 w 10000"/>
                  <a:gd name="connsiteY46" fmla="*/ 9267 h 10000"/>
                  <a:gd name="connsiteX47" fmla="*/ 6724 w 10000"/>
                  <a:gd name="connsiteY47" fmla="*/ 9443 h 10000"/>
                  <a:gd name="connsiteX48" fmla="*/ 6897 w 10000"/>
                  <a:gd name="connsiteY48" fmla="*/ 9472 h 10000"/>
                  <a:gd name="connsiteX49" fmla="*/ 6897 w 10000"/>
                  <a:gd name="connsiteY49" fmla="*/ 9619 h 10000"/>
                  <a:gd name="connsiteX50" fmla="*/ 7070 w 10000"/>
                  <a:gd name="connsiteY50" fmla="*/ 9648 h 10000"/>
                  <a:gd name="connsiteX51" fmla="*/ 7070 w 10000"/>
                  <a:gd name="connsiteY51" fmla="*/ 9765 h 10000"/>
                  <a:gd name="connsiteX52" fmla="*/ 7241 w 10000"/>
                  <a:gd name="connsiteY52" fmla="*/ 9795 h 10000"/>
                  <a:gd name="connsiteX53" fmla="*/ 7241 w 10000"/>
                  <a:gd name="connsiteY53" fmla="*/ 9883 h 10000"/>
                  <a:gd name="connsiteX54" fmla="*/ 7414 w 10000"/>
                  <a:gd name="connsiteY54" fmla="*/ 9912 h 10000"/>
                  <a:gd name="connsiteX55" fmla="*/ 7414 w 10000"/>
                  <a:gd name="connsiteY55" fmla="*/ 9941 h 10000"/>
                  <a:gd name="connsiteX56" fmla="*/ 7758 w 10000"/>
                  <a:gd name="connsiteY56" fmla="*/ 10000 h 10000"/>
                  <a:gd name="connsiteX57" fmla="*/ 7586 w 10000"/>
                  <a:gd name="connsiteY57" fmla="*/ 10000 h 10000"/>
                  <a:gd name="connsiteX58" fmla="*/ 7758 w 10000"/>
                  <a:gd name="connsiteY58" fmla="*/ 10000 h 10000"/>
                  <a:gd name="connsiteX59" fmla="*/ 7930 w 10000"/>
                  <a:gd name="connsiteY59" fmla="*/ 10000 h 10000"/>
                  <a:gd name="connsiteX60" fmla="*/ 8276 w 10000"/>
                  <a:gd name="connsiteY60" fmla="*/ 9941 h 10000"/>
                  <a:gd name="connsiteX61" fmla="*/ 8276 w 10000"/>
                  <a:gd name="connsiteY61" fmla="*/ 9853 h 10000"/>
                  <a:gd name="connsiteX62" fmla="*/ 8447 w 10000"/>
                  <a:gd name="connsiteY62" fmla="*/ 9824 h 10000"/>
                  <a:gd name="connsiteX63" fmla="*/ 8447 w 10000"/>
                  <a:gd name="connsiteY63" fmla="*/ 9736 h 10000"/>
                  <a:gd name="connsiteX64" fmla="*/ 8621 w 10000"/>
                  <a:gd name="connsiteY64" fmla="*/ 9707 h 10000"/>
                  <a:gd name="connsiteX65" fmla="*/ 8621 w 10000"/>
                  <a:gd name="connsiteY65" fmla="*/ 9589 h 10000"/>
                  <a:gd name="connsiteX66" fmla="*/ 8794 w 10000"/>
                  <a:gd name="connsiteY66" fmla="*/ 9560 h 10000"/>
                  <a:gd name="connsiteX67" fmla="*/ 8794 w 10000"/>
                  <a:gd name="connsiteY67" fmla="*/ 9384 h 10000"/>
                  <a:gd name="connsiteX68" fmla="*/ 8967 w 10000"/>
                  <a:gd name="connsiteY68" fmla="*/ 9355 h 10000"/>
                  <a:gd name="connsiteX69" fmla="*/ 8967 w 10000"/>
                  <a:gd name="connsiteY69" fmla="*/ 9179 h 10000"/>
                  <a:gd name="connsiteX70" fmla="*/ 9139 w 10000"/>
                  <a:gd name="connsiteY70" fmla="*/ 9150 h 10000"/>
                  <a:gd name="connsiteX71" fmla="*/ 9139 w 10000"/>
                  <a:gd name="connsiteY71" fmla="*/ 8944 h 10000"/>
                  <a:gd name="connsiteX72" fmla="*/ 9310 w 10000"/>
                  <a:gd name="connsiteY72" fmla="*/ 8915 h 10000"/>
                  <a:gd name="connsiteX73" fmla="*/ 9310 w 10000"/>
                  <a:gd name="connsiteY73" fmla="*/ 8651 h 10000"/>
                  <a:gd name="connsiteX74" fmla="*/ 9482 w 10000"/>
                  <a:gd name="connsiteY74" fmla="*/ 8622 h 10000"/>
                  <a:gd name="connsiteX75" fmla="*/ 9482 w 10000"/>
                  <a:gd name="connsiteY75" fmla="*/ 8358 h 10000"/>
                  <a:gd name="connsiteX76" fmla="*/ 9656 w 10000"/>
                  <a:gd name="connsiteY76" fmla="*/ 8328 h 10000"/>
                  <a:gd name="connsiteX77" fmla="*/ 9656 w 10000"/>
                  <a:gd name="connsiteY77" fmla="*/ 8035 h 10000"/>
                  <a:gd name="connsiteX78" fmla="*/ 9826 w 10000"/>
                  <a:gd name="connsiteY78" fmla="*/ 8006 h 10000"/>
                  <a:gd name="connsiteX79" fmla="*/ 9826 w 10000"/>
                  <a:gd name="connsiteY79" fmla="*/ 7713 h 10000"/>
                  <a:gd name="connsiteX80" fmla="*/ 10000 w 10000"/>
                  <a:gd name="connsiteY8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517 w 10000"/>
                  <a:gd name="connsiteY32" fmla="*/ 7419 h 10000"/>
                  <a:gd name="connsiteX33" fmla="*/ 5691 w 10000"/>
                  <a:gd name="connsiteY33" fmla="*/ 7449 h 10000"/>
                  <a:gd name="connsiteX34" fmla="*/ 5691 w 10000"/>
                  <a:gd name="connsiteY34" fmla="*/ 7771 h 10000"/>
                  <a:gd name="connsiteX35" fmla="*/ 5862 w 10000"/>
                  <a:gd name="connsiteY35" fmla="*/ 7801 h 10000"/>
                  <a:gd name="connsiteX36" fmla="*/ 5862 w 10000"/>
                  <a:gd name="connsiteY36" fmla="*/ 8123 h 10000"/>
                  <a:gd name="connsiteX37" fmla="*/ 6035 w 10000"/>
                  <a:gd name="connsiteY37" fmla="*/ 8152 h 10000"/>
                  <a:gd name="connsiteX38" fmla="*/ 6035 w 10000"/>
                  <a:gd name="connsiteY38" fmla="*/ 8446 h 10000"/>
                  <a:gd name="connsiteX39" fmla="*/ 6207 w 10000"/>
                  <a:gd name="connsiteY39" fmla="*/ 8475 h 10000"/>
                  <a:gd name="connsiteX40" fmla="*/ 6207 w 10000"/>
                  <a:gd name="connsiteY40" fmla="*/ 8710 h 10000"/>
                  <a:gd name="connsiteX41" fmla="*/ 6380 w 10000"/>
                  <a:gd name="connsiteY41" fmla="*/ 8739 h 10000"/>
                  <a:gd name="connsiteX42" fmla="*/ 6380 w 10000"/>
                  <a:gd name="connsiteY42" fmla="*/ 8974 h 10000"/>
                  <a:gd name="connsiteX43" fmla="*/ 6552 w 10000"/>
                  <a:gd name="connsiteY43" fmla="*/ 9003 h 10000"/>
                  <a:gd name="connsiteX44" fmla="*/ 6552 w 10000"/>
                  <a:gd name="connsiteY44" fmla="*/ 9238 h 10000"/>
                  <a:gd name="connsiteX45" fmla="*/ 6724 w 10000"/>
                  <a:gd name="connsiteY45" fmla="*/ 9267 h 10000"/>
                  <a:gd name="connsiteX46" fmla="*/ 6724 w 10000"/>
                  <a:gd name="connsiteY46" fmla="*/ 9443 h 10000"/>
                  <a:gd name="connsiteX47" fmla="*/ 6897 w 10000"/>
                  <a:gd name="connsiteY47" fmla="*/ 9472 h 10000"/>
                  <a:gd name="connsiteX48" fmla="*/ 6897 w 10000"/>
                  <a:gd name="connsiteY48" fmla="*/ 9619 h 10000"/>
                  <a:gd name="connsiteX49" fmla="*/ 7070 w 10000"/>
                  <a:gd name="connsiteY49" fmla="*/ 9648 h 10000"/>
                  <a:gd name="connsiteX50" fmla="*/ 7070 w 10000"/>
                  <a:gd name="connsiteY50" fmla="*/ 9765 h 10000"/>
                  <a:gd name="connsiteX51" fmla="*/ 7241 w 10000"/>
                  <a:gd name="connsiteY51" fmla="*/ 9795 h 10000"/>
                  <a:gd name="connsiteX52" fmla="*/ 7241 w 10000"/>
                  <a:gd name="connsiteY52" fmla="*/ 9883 h 10000"/>
                  <a:gd name="connsiteX53" fmla="*/ 7414 w 10000"/>
                  <a:gd name="connsiteY53" fmla="*/ 9912 h 10000"/>
                  <a:gd name="connsiteX54" fmla="*/ 7414 w 10000"/>
                  <a:gd name="connsiteY54" fmla="*/ 9941 h 10000"/>
                  <a:gd name="connsiteX55" fmla="*/ 7758 w 10000"/>
                  <a:gd name="connsiteY55" fmla="*/ 10000 h 10000"/>
                  <a:gd name="connsiteX56" fmla="*/ 7586 w 10000"/>
                  <a:gd name="connsiteY56" fmla="*/ 10000 h 10000"/>
                  <a:gd name="connsiteX57" fmla="*/ 7758 w 10000"/>
                  <a:gd name="connsiteY57" fmla="*/ 10000 h 10000"/>
                  <a:gd name="connsiteX58" fmla="*/ 7930 w 10000"/>
                  <a:gd name="connsiteY58" fmla="*/ 10000 h 10000"/>
                  <a:gd name="connsiteX59" fmla="*/ 8276 w 10000"/>
                  <a:gd name="connsiteY59" fmla="*/ 9941 h 10000"/>
                  <a:gd name="connsiteX60" fmla="*/ 8276 w 10000"/>
                  <a:gd name="connsiteY60" fmla="*/ 9853 h 10000"/>
                  <a:gd name="connsiteX61" fmla="*/ 8447 w 10000"/>
                  <a:gd name="connsiteY61" fmla="*/ 9824 h 10000"/>
                  <a:gd name="connsiteX62" fmla="*/ 8447 w 10000"/>
                  <a:gd name="connsiteY62" fmla="*/ 9736 h 10000"/>
                  <a:gd name="connsiteX63" fmla="*/ 8621 w 10000"/>
                  <a:gd name="connsiteY63" fmla="*/ 9707 h 10000"/>
                  <a:gd name="connsiteX64" fmla="*/ 8621 w 10000"/>
                  <a:gd name="connsiteY64" fmla="*/ 9589 h 10000"/>
                  <a:gd name="connsiteX65" fmla="*/ 8794 w 10000"/>
                  <a:gd name="connsiteY65" fmla="*/ 9560 h 10000"/>
                  <a:gd name="connsiteX66" fmla="*/ 8794 w 10000"/>
                  <a:gd name="connsiteY66" fmla="*/ 9384 h 10000"/>
                  <a:gd name="connsiteX67" fmla="*/ 8967 w 10000"/>
                  <a:gd name="connsiteY67" fmla="*/ 9355 h 10000"/>
                  <a:gd name="connsiteX68" fmla="*/ 8967 w 10000"/>
                  <a:gd name="connsiteY68" fmla="*/ 9179 h 10000"/>
                  <a:gd name="connsiteX69" fmla="*/ 9139 w 10000"/>
                  <a:gd name="connsiteY69" fmla="*/ 9150 h 10000"/>
                  <a:gd name="connsiteX70" fmla="*/ 9139 w 10000"/>
                  <a:gd name="connsiteY70" fmla="*/ 8944 h 10000"/>
                  <a:gd name="connsiteX71" fmla="*/ 9310 w 10000"/>
                  <a:gd name="connsiteY71" fmla="*/ 8915 h 10000"/>
                  <a:gd name="connsiteX72" fmla="*/ 9310 w 10000"/>
                  <a:gd name="connsiteY72" fmla="*/ 8651 h 10000"/>
                  <a:gd name="connsiteX73" fmla="*/ 9482 w 10000"/>
                  <a:gd name="connsiteY73" fmla="*/ 8622 h 10000"/>
                  <a:gd name="connsiteX74" fmla="*/ 9482 w 10000"/>
                  <a:gd name="connsiteY74" fmla="*/ 8358 h 10000"/>
                  <a:gd name="connsiteX75" fmla="*/ 9656 w 10000"/>
                  <a:gd name="connsiteY75" fmla="*/ 8328 h 10000"/>
                  <a:gd name="connsiteX76" fmla="*/ 9656 w 10000"/>
                  <a:gd name="connsiteY76" fmla="*/ 8035 h 10000"/>
                  <a:gd name="connsiteX77" fmla="*/ 9826 w 10000"/>
                  <a:gd name="connsiteY77" fmla="*/ 8006 h 10000"/>
                  <a:gd name="connsiteX78" fmla="*/ 9826 w 10000"/>
                  <a:gd name="connsiteY78" fmla="*/ 7713 h 10000"/>
                  <a:gd name="connsiteX79" fmla="*/ 10000 w 10000"/>
                  <a:gd name="connsiteY7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691 w 10000"/>
                  <a:gd name="connsiteY33" fmla="*/ 7771 h 10000"/>
                  <a:gd name="connsiteX34" fmla="*/ 5862 w 10000"/>
                  <a:gd name="connsiteY34" fmla="*/ 7801 h 10000"/>
                  <a:gd name="connsiteX35" fmla="*/ 5862 w 10000"/>
                  <a:gd name="connsiteY35" fmla="*/ 8123 h 10000"/>
                  <a:gd name="connsiteX36" fmla="*/ 6035 w 10000"/>
                  <a:gd name="connsiteY36" fmla="*/ 8152 h 10000"/>
                  <a:gd name="connsiteX37" fmla="*/ 6035 w 10000"/>
                  <a:gd name="connsiteY37" fmla="*/ 8446 h 10000"/>
                  <a:gd name="connsiteX38" fmla="*/ 6207 w 10000"/>
                  <a:gd name="connsiteY38" fmla="*/ 8475 h 10000"/>
                  <a:gd name="connsiteX39" fmla="*/ 6207 w 10000"/>
                  <a:gd name="connsiteY39" fmla="*/ 8710 h 10000"/>
                  <a:gd name="connsiteX40" fmla="*/ 6380 w 10000"/>
                  <a:gd name="connsiteY40" fmla="*/ 8739 h 10000"/>
                  <a:gd name="connsiteX41" fmla="*/ 6380 w 10000"/>
                  <a:gd name="connsiteY41" fmla="*/ 8974 h 10000"/>
                  <a:gd name="connsiteX42" fmla="*/ 6552 w 10000"/>
                  <a:gd name="connsiteY42" fmla="*/ 9003 h 10000"/>
                  <a:gd name="connsiteX43" fmla="*/ 6552 w 10000"/>
                  <a:gd name="connsiteY43" fmla="*/ 9238 h 10000"/>
                  <a:gd name="connsiteX44" fmla="*/ 6724 w 10000"/>
                  <a:gd name="connsiteY44" fmla="*/ 9267 h 10000"/>
                  <a:gd name="connsiteX45" fmla="*/ 6724 w 10000"/>
                  <a:gd name="connsiteY45" fmla="*/ 9443 h 10000"/>
                  <a:gd name="connsiteX46" fmla="*/ 6897 w 10000"/>
                  <a:gd name="connsiteY46" fmla="*/ 9472 h 10000"/>
                  <a:gd name="connsiteX47" fmla="*/ 6897 w 10000"/>
                  <a:gd name="connsiteY47" fmla="*/ 9619 h 10000"/>
                  <a:gd name="connsiteX48" fmla="*/ 7070 w 10000"/>
                  <a:gd name="connsiteY48" fmla="*/ 9648 h 10000"/>
                  <a:gd name="connsiteX49" fmla="*/ 7070 w 10000"/>
                  <a:gd name="connsiteY49" fmla="*/ 9765 h 10000"/>
                  <a:gd name="connsiteX50" fmla="*/ 7241 w 10000"/>
                  <a:gd name="connsiteY50" fmla="*/ 9795 h 10000"/>
                  <a:gd name="connsiteX51" fmla="*/ 7241 w 10000"/>
                  <a:gd name="connsiteY51" fmla="*/ 9883 h 10000"/>
                  <a:gd name="connsiteX52" fmla="*/ 7414 w 10000"/>
                  <a:gd name="connsiteY52" fmla="*/ 9912 h 10000"/>
                  <a:gd name="connsiteX53" fmla="*/ 7414 w 10000"/>
                  <a:gd name="connsiteY53" fmla="*/ 9941 h 10000"/>
                  <a:gd name="connsiteX54" fmla="*/ 7758 w 10000"/>
                  <a:gd name="connsiteY54" fmla="*/ 10000 h 10000"/>
                  <a:gd name="connsiteX55" fmla="*/ 7586 w 10000"/>
                  <a:gd name="connsiteY55" fmla="*/ 10000 h 10000"/>
                  <a:gd name="connsiteX56" fmla="*/ 7758 w 10000"/>
                  <a:gd name="connsiteY56" fmla="*/ 10000 h 10000"/>
                  <a:gd name="connsiteX57" fmla="*/ 7930 w 10000"/>
                  <a:gd name="connsiteY57" fmla="*/ 10000 h 10000"/>
                  <a:gd name="connsiteX58" fmla="*/ 8276 w 10000"/>
                  <a:gd name="connsiteY58" fmla="*/ 9941 h 10000"/>
                  <a:gd name="connsiteX59" fmla="*/ 8276 w 10000"/>
                  <a:gd name="connsiteY59" fmla="*/ 9853 h 10000"/>
                  <a:gd name="connsiteX60" fmla="*/ 8447 w 10000"/>
                  <a:gd name="connsiteY60" fmla="*/ 9824 h 10000"/>
                  <a:gd name="connsiteX61" fmla="*/ 8447 w 10000"/>
                  <a:gd name="connsiteY61" fmla="*/ 9736 h 10000"/>
                  <a:gd name="connsiteX62" fmla="*/ 8621 w 10000"/>
                  <a:gd name="connsiteY62" fmla="*/ 9707 h 10000"/>
                  <a:gd name="connsiteX63" fmla="*/ 8621 w 10000"/>
                  <a:gd name="connsiteY63" fmla="*/ 9589 h 10000"/>
                  <a:gd name="connsiteX64" fmla="*/ 8794 w 10000"/>
                  <a:gd name="connsiteY64" fmla="*/ 9560 h 10000"/>
                  <a:gd name="connsiteX65" fmla="*/ 8794 w 10000"/>
                  <a:gd name="connsiteY65" fmla="*/ 9384 h 10000"/>
                  <a:gd name="connsiteX66" fmla="*/ 8967 w 10000"/>
                  <a:gd name="connsiteY66" fmla="*/ 9355 h 10000"/>
                  <a:gd name="connsiteX67" fmla="*/ 8967 w 10000"/>
                  <a:gd name="connsiteY67" fmla="*/ 9179 h 10000"/>
                  <a:gd name="connsiteX68" fmla="*/ 9139 w 10000"/>
                  <a:gd name="connsiteY68" fmla="*/ 9150 h 10000"/>
                  <a:gd name="connsiteX69" fmla="*/ 9139 w 10000"/>
                  <a:gd name="connsiteY69" fmla="*/ 8944 h 10000"/>
                  <a:gd name="connsiteX70" fmla="*/ 9310 w 10000"/>
                  <a:gd name="connsiteY70" fmla="*/ 8915 h 10000"/>
                  <a:gd name="connsiteX71" fmla="*/ 9310 w 10000"/>
                  <a:gd name="connsiteY71" fmla="*/ 8651 h 10000"/>
                  <a:gd name="connsiteX72" fmla="*/ 9482 w 10000"/>
                  <a:gd name="connsiteY72" fmla="*/ 8622 h 10000"/>
                  <a:gd name="connsiteX73" fmla="*/ 9482 w 10000"/>
                  <a:gd name="connsiteY73" fmla="*/ 8358 h 10000"/>
                  <a:gd name="connsiteX74" fmla="*/ 9656 w 10000"/>
                  <a:gd name="connsiteY74" fmla="*/ 8328 h 10000"/>
                  <a:gd name="connsiteX75" fmla="*/ 9656 w 10000"/>
                  <a:gd name="connsiteY75" fmla="*/ 8035 h 10000"/>
                  <a:gd name="connsiteX76" fmla="*/ 9826 w 10000"/>
                  <a:gd name="connsiteY76" fmla="*/ 8006 h 10000"/>
                  <a:gd name="connsiteX77" fmla="*/ 9826 w 10000"/>
                  <a:gd name="connsiteY77" fmla="*/ 7713 h 10000"/>
                  <a:gd name="connsiteX78" fmla="*/ 10000 w 10000"/>
                  <a:gd name="connsiteY7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5862 w 10000"/>
                  <a:gd name="connsiteY34" fmla="*/ 8123 h 10000"/>
                  <a:gd name="connsiteX35" fmla="*/ 6035 w 10000"/>
                  <a:gd name="connsiteY35" fmla="*/ 8152 h 10000"/>
                  <a:gd name="connsiteX36" fmla="*/ 6035 w 10000"/>
                  <a:gd name="connsiteY36" fmla="*/ 8446 h 10000"/>
                  <a:gd name="connsiteX37" fmla="*/ 6207 w 10000"/>
                  <a:gd name="connsiteY37" fmla="*/ 8475 h 10000"/>
                  <a:gd name="connsiteX38" fmla="*/ 6207 w 10000"/>
                  <a:gd name="connsiteY38" fmla="*/ 8710 h 10000"/>
                  <a:gd name="connsiteX39" fmla="*/ 6380 w 10000"/>
                  <a:gd name="connsiteY39" fmla="*/ 8739 h 10000"/>
                  <a:gd name="connsiteX40" fmla="*/ 6380 w 10000"/>
                  <a:gd name="connsiteY40" fmla="*/ 8974 h 10000"/>
                  <a:gd name="connsiteX41" fmla="*/ 6552 w 10000"/>
                  <a:gd name="connsiteY41" fmla="*/ 9003 h 10000"/>
                  <a:gd name="connsiteX42" fmla="*/ 6552 w 10000"/>
                  <a:gd name="connsiteY42" fmla="*/ 9238 h 10000"/>
                  <a:gd name="connsiteX43" fmla="*/ 6724 w 10000"/>
                  <a:gd name="connsiteY43" fmla="*/ 9267 h 10000"/>
                  <a:gd name="connsiteX44" fmla="*/ 6724 w 10000"/>
                  <a:gd name="connsiteY44" fmla="*/ 9443 h 10000"/>
                  <a:gd name="connsiteX45" fmla="*/ 6897 w 10000"/>
                  <a:gd name="connsiteY45" fmla="*/ 9472 h 10000"/>
                  <a:gd name="connsiteX46" fmla="*/ 6897 w 10000"/>
                  <a:gd name="connsiteY46" fmla="*/ 9619 h 10000"/>
                  <a:gd name="connsiteX47" fmla="*/ 7070 w 10000"/>
                  <a:gd name="connsiteY47" fmla="*/ 9648 h 10000"/>
                  <a:gd name="connsiteX48" fmla="*/ 7070 w 10000"/>
                  <a:gd name="connsiteY48" fmla="*/ 9765 h 10000"/>
                  <a:gd name="connsiteX49" fmla="*/ 7241 w 10000"/>
                  <a:gd name="connsiteY49" fmla="*/ 9795 h 10000"/>
                  <a:gd name="connsiteX50" fmla="*/ 7241 w 10000"/>
                  <a:gd name="connsiteY50" fmla="*/ 9883 h 10000"/>
                  <a:gd name="connsiteX51" fmla="*/ 7414 w 10000"/>
                  <a:gd name="connsiteY51" fmla="*/ 9912 h 10000"/>
                  <a:gd name="connsiteX52" fmla="*/ 7414 w 10000"/>
                  <a:gd name="connsiteY52" fmla="*/ 9941 h 10000"/>
                  <a:gd name="connsiteX53" fmla="*/ 7758 w 10000"/>
                  <a:gd name="connsiteY53" fmla="*/ 10000 h 10000"/>
                  <a:gd name="connsiteX54" fmla="*/ 7586 w 10000"/>
                  <a:gd name="connsiteY54" fmla="*/ 10000 h 10000"/>
                  <a:gd name="connsiteX55" fmla="*/ 7758 w 10000"/>
                  <a:gd name="connsiteY55" fmla="*/ 10000 h 10000"/>
                  <a:gd name="connsiteX56" fmla="*/ 7930 w 10000"/>
                  <a:gd name="connsiteY56" fmla="*/ 10000 h 10000"/>
                  <a:gd name="connsiteX57" fmla="*/ 8276 w 10000"/>
                  <a:gd name="connsiteY57" fmla="*/ 9941 h 10000"/>
                  <a:gd name="connsiteX58" fmla="*/ 8276 w 10000"/>
                  <a:gd name="connsiteY58" fmla="*/ 9853 h 10000"/>
                  <a:gd name="connsiteX59" fmla="*/ 8447 w 10000"/>
                  <a:gd name="connsiteY59" fmla="*/ 9824 h 10000"/>
                  <a:gd name="connsiteX60" fmla="*/ 8447 w 10000"/>
                  <a:gd name="connsiteY60" fmla="*/ 9736 h 10000"/>
                  <a:gd name="connsiteX61" fmla="*/ 8621 w 10000"/>
                  <a:gd name="connsiteY61" fmla="*/ 9707 h 10000"/>
                  <a:gd name="connsiteX62" fmla="*/ 8621 w 10000"/>
                  <a:gd name="connsiteY62" fmla="*/ 9589 h 10000"/>
                  <a:gd name="connsiteX63" fmla="*/ 8794 w 10000"/>
                  <a:gd name="connsiteY63" fmla="*/ 9560 h 10000"/>
                  <a:gd name="connsiteX64" fmla="*/ 8794 w 10000"/>
                  <a:gd name="connsiteY64" fmla="*/ 9384 h 10000"/>
                  <a:gd name="connsiteX65" fmla="*/ 8967 w 10000"/>
                  <a:gd name="connsiteY65" fmla="*/ 9355 h 10000"/>
                  <a:gd name="connsiteX66" fmla="*/ 8967 w 10000"/>
                  <a:gd name="connsiteY66" fmla="*/ 9179 h 10000"/>
                  <a:gd name="connsiteX67" fmla="*/ 9139 w 10000"/>
                  <a:gd name="connsiteY67" fmla="*/ 9150 h 10000"/>
                  <a:gd name="connsiteX68" fmla="*/ 9139 w 10000"/>
                  <a:gd name="connsiteY68" fmla="*/ 8944 h 10000"/>
                  <a:gd name="connsiteX69" fmla="*/ 9310 w 10000"/>
                  <a:gd name="connsiteY69" fmla="*/ 8915 h 10000"/>
                  <a:gd name="connsiteX70" fmla="*/ 9310 w 10000"/>
                  <a:gd name="connsiteY70" fmla="*/ 8651 h 10000"/>
                  <a:gd name="connsiteX71" fmla="*/ 9482 w 10000"/>
                  <a:gd name="connsiteY71" fmla="*/ 8622 h 10000"/>
                  <a:gd name="connsiteX72" fmla="*/ 9482 w 10000"/>
                  <a:gd name="connsiteY72" fmla="*/ 8358 h 10000"/>
                  <a:gd name="connsiteX73" fmla="*/ 9656 w 10000"/>
                  <a:gd name="connsiteY73" fmla="*/ 8328 h 10000"/>
                  <a:gd name="connsiteX74" fmla="*/ 9656 w 10000"/>
                  <a:gd name="connsiteY74" fmla="*/ 8035 h 10000"/>
                  <a:gd name="connsiteX75" fmla="*/ 9826 w 10000"/>
                  <a:gd name="connsiteY75" fmla="*/ 8006 h 10000"/>
                  <a:gd name="connsiteX76" fmla="*/ 9826 w 10000"/>
                  <a:gd name="connsiteY76" fmla="*/ 7713 h 10000"/>
                  <a:gd name="connsiteX77" fmla="*/ 10000 w 10000"/>
                  <a:gd name="connsiteY7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035 w 10000"/>
                  <a:gd name="connsiteY35" fmla="*/ 8446 h 10000"/>
                  <a:gd name="connsiteX36" fmla="*/ 6207 w 10000"/>
                  <a:gd name="connsiteY36" fmla="*/ 8475 h 10000"/>
                  <a:gd name="connsiteX37" fmla="*/ 6207 w 10000"/>
                  <a:gd name="connsiteY37" fmla="*/ 8710 h 10000"/>
                  <a:gd name="connsiteX38" fmla="*/ 6380 w 10000"/>
                  <a:gd name="connsiteY38" fmla="*/ 8739 h 10000"/>
                  <a:gd name="connsiteX39" fmla="*/ 6380 w 10000"/>
                  <a:gd name="connsiteY39" fmla="*/ 8974 h 10000"/>
                  <a:gd name="connsiteX40" fmla="*/ 6552 w 10000"/>
                  <a:gd name="connsiteY40" fmla="*/ 9003 h 10000"/>
                  <a:gd name="connsiteX41" fmla="*/ 6552 w 10000"/>
                  <a:gd name="connsiteY41" fmla="*/ 9238 h 10000"/>
                  <a:gd name="connsiteX42" fmla="*/ 6724 w 10000"/>
                  <a:gd name="connsiteY42" fmla="*/ 9267 h 10000"/>
                  <a:gd name="connsiteX43" fmla="*/ 6724 w 10000"/>
                  <a:gd name="connsiteY43" fmla="*/ 9443 h 10000"/>
                  <a:gd name="connsiteX44" fmla="*/ 6897 w 10000"/>
                  <a:gd name="connsiteY44" fmla="*/ 9472 h 10000"/>
                  <a:gd name="connsiteX45" fmla="*/ 6897 w 10000"/>
                  <a:gd name="connsiteY45" fmla="*/ 9619 h 10000"/>
                  <a:gd name="connsiteX46" fmla="*/ 7070 w 10000"/>
                  <a:gd name="connsiteY46" fmla="*/ 9648 h 10000"/>
                  <a:gd name="connsiteX47" fmla="*/ 7070 w 10000"/>
                  <a:gd name="connsiteY47" fmla="*/ 9765 h 10000"/>
                  <a:gd name="connsiteX48" fmla="*/ 7241 w 10000"/>
                  <a:gd name="connsiteY48" fmla="*/ 9795 h 10000"/>
                  <a:gd name="connsiteX49" fmla="*/ 7241 w 10000"/>
                  <a:gd name="connsiteY49" fmla="*/ 9883 h 10000"/>
                  <a:gd name="connsiteX50" fmla="*/ 7414 w 10000"/>
                  <a:gd name="connsiteY50" fmla="*/ 9912 h 10000"/>
                  <a:gd name="connsiteX51" fmla="*/ 7414 w 10000"/>
                  <a:gd name="connsiteY51" fmla="*/ 9941 h 10000"/>
                  <a:gd name="connsiteX52" fmla="*/ 7758 w 10000"/>
                  <a:gd name="connsiteY52" fmla="*/ 10000 h 10000"/>
                  <a:gd name="connsiteX53" fmla="*/ 7586 w 10000"/>
                  <a:gd name="connsiteY53" fmla="*/ 10000 h 10000"/>
                  <a:gd name="connsiteX54" fmla="*/ 7758 w 10000"/>
                  <a:gd name="connsiteY54" fmla="*/ 10000 h 10000"/>
                  <a:gd name="connsiteX55" fmla="*/ 7930 w 10000"/>
                  <a:gd name="connsiteY55" fmla="*/ 10000 h 10000"/>
                  <a:gd name="connsiteX56" fmla="*/ 8276 w 10000"/>
                  <a:gd name="connsiteY56" fmla="*/ 9941 h 10000"/>
                  <a:gd name="connsiteX57" fmla="*/ 8276 w 10000"/>
                  <a:gd name="connsiteY57" fmla="*/ 9853 h 10000"/>
                  <a:gd name="connsiteX58" fmla="*/ 8447 w 10000"/>
                  <a:gd name="connsiteY58" fmla="*/ 9824 h 10000"/>
                  <a:gd name="connsiteX59" fmla="*/ 8447 w 10000"/>
                  <a:gd name="connsiteY59" fmla="*/ 9736 h 10000"/>
                  <a:gd name="connsiteX60" fmla="*/ 8621 w 10000"/>
                  <a:gd name="connsiteY60" fmla="*/ 9707 h 10000"/>
                  <a:gd name="connsiteX61" fmla="*/ 8621 w 10000"/>
                  <a:gd name="connsiteY61" fmla="*/ 9589 h 10000"/>
                  <a:gd name="connsiteX62" fmla="*/ 8794 w 10000"/>
                  <a:gd name="connsiteY62" fmla="*/ 9560 h 10000"/>
                  <a:gd name="connsiteX63" fmla="*/ 8794 w 10000"/>
                  <a:gd name="connsiteY63" fmla="*/ 9384 h 10000"/>
                  <a:gd name="connsiteX64" fmla="*/ 8967 w 10000"/>
                  <a:gd name="connsiteY64" fmla="*/ 9355 h 10000"/>
                  <a:gd name="connsiteX65" fmla="*/ 8967 w 10000"/>
                  <a:gd name="connsiteY65" fmla="*/ 9179 h 10000"/>
                  <a:gd name="connsiteX66" fmla="*/ 9139 w 10000"/>
                  <a:gd name="connsiteY66" fmla="*/ 9150 h 10000"/>
                  <a:gd name="connsiteX67" fmla="*/ 9139 w 10000"/>
                  <a:gd name="connsiteY67" fmla="*/ 8944 h 10000"/>
                  <a:gd name="connsiteX68" fmla="*/ 9310 w 10000"/>
                  <a:gd name="connsiteY68" fmla="*/ 8915 h 10000"/>
                  <a:gd name="connsiteX69" fmla="*/ 9310 w 10000"/>
                  <a:gd name="connsiteY69" fmla="*/ 8651 h 10000"/>
                  <a:gd name="connsiteX70" fmla="*/ 9482 w 10000"/>
                  <a:gd name="connsiteY70" fmla="*/ 8622 h 10000"/>
                  <a:gd name="connsiteX71" fmla="*/ 9482 w 10000"/>
                  <a:gd name="connsiteY71" fmla="*/ 8358 h 10000"/>
                  <a:gd name="connsiteX72" fmla="*/ 9656 w 10000"/>
                  <a:gd name="connsiteY72" fmla="*/ 8328 h 10000"/>
                  <a:gd name="connsiteX73" fmla="*/ 9656 w 10000"/>
                  <a:gd name="connsiteY73" fmla="*/ 8035 h 10000"/>
                  <a:gd name="connsiteX74" fmla="*/ 9826 w 10000"/>
                  <a:gd name="connsiteY74" fmla="*/ 8006 h 10000"/>
                  <a:gd name="connsiteX75" fmla="*/ 9826 w 10000"/>
                  <a:gd name="connsiteY75" fmla="*/ 7713 h 10000"/>
                  <a:gd name="connsiteX76" fmla="*/ 10000 w 10000"/>
                  <a:gd name="connsiteY7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207 w 10000"/>
                  <a:gd name="connsiteY36" fmla="*/ 8710 h 10000"/>
                  <a:gd name="connsiteX37" fmla="*/ 6380 w 10000"/>
                  <a:gd name="connsiteY37" fmla="*/ 8739 h 10000"/>
                  <a:gd name="connsiteX38" fmla="*/ 6380 w 10000"/>
                  <a:gd name="connsiteY38" fmla="*/ 8974 h 10000"/>
                  <a:gd name="connsiteX39" fmla="*/ 6552 w 10000"/>
                  <a:gd name="connsiteY39" fmla="*/ 9003 h 10000"/>
                  <a:gd name="connsiteX40" fmla="*/ 6552 w 10000"/>
                  <a:gd name="connsiteY40" fmla="*/ 9238 h 10000"/>
                  <a:gd name="connsiteX41" fmla="*/ 6724 w 10000"/>
                  <a:gd name="connsiteY41" fmla="*/ 9267 h 10000"/>
                  <a:gd name="connsiteX42" fmla="*/ 6724 w 10000"/>
                  <a:gd name="connsiteY42" fmla="*/ 9443 h 10000"/>
                  <a:gd name="connsiteX43" fmla="*/ 6897 w 10000"/>
                  <a:gd name="connsiteY43" fmla="*/ 9472 h 10000"/>
                  <a:gd name="connsiteX44" fmla="*/ 6897 w 10000"/>
                  <a:gd name="connsiteY44" fmla="*/ 9619 h 10000"/>
                  <a:gd name="connsiteX45" fmla="*/ 7070 w 10000"/>
                  <a:gd name="connsiteY45" fmla="*/ 9648 h 10000"/>
                  <a:gd name="connsiteX46" fmla="*/ 7070 w 10000"/>
                  <a:gd name="connsiteY46" fmla="*/ 9765 h 10000"/>
                  <a:gd name="connsiteX47" fmla="*/ 7241 w 10000"/>
                  <a:gd name="connsiteY47" fmla="*/ 9795 h 10000"/>
                  <a:gd name="connsiteX48" fmla="*/ 7241 w 10000"/>
                  <a:gd name="connsiteY48" fmla="*/ 9883 h 10000"/>
                  <a:gd name="connsiteX49" fmla="*/ 7414 w 10000"/>
                  <a:gd name="connsiteY49" fmla="*/ 9912 h 10000"/>
                  <a:gd name="connsiteX50" fmla="*/ 7414 w 10000"/>
                  <a:gd name="connsiteY50" fmla="*/ 9941 h 10000"/>
                  <a:gd name="connsiteX51" fmla="*/ 7758 w 10000"/>
                  <a:gd name="connsiteY51" fmla="*/ 10000 h 10000"/>
                  <a:gd name="connsiteX52" fmla="*/ 7586 w 10000"/>
                  <a:gd name="connsiteY52" fmla="*/ 10000 h 10000"/>
                  <a:gd name="connsiteX53" fmla="*/ 7758 w 10000"/>
                  <a:gd name="connsiteY53" fmla="*/ 10000 h 10000"/>
                  <a:gd name="connsiteX54" fmla="*/ 7930 w 10000"/>
                  <a:gd name="connsiteY54" fmla="*/ 10000 h 10000"/>
                  <a:gd name="connsiteX55" fmla="*/ 8276 w 10000"/>
                  <a:gd name="connsiteY55" fmla="*/ 9941 h 10000"/>
                  <a:gd name="connsiteX56" fmla="*/ 8276 w 10000"/>
                  <a:gd name="connsiteY56" fmla="*/ 9853 h 10000"/>
                  <a:gd name="connsiteX57" fmla="*/ 8447 w 10000"/>
                  <a:gd name="connsiteY57" fmla="*/ 9824 h 10000"/>
                  <a:gd name="connsiteX58" fmla="*/ 8447 w 10000"/>
                  <a:gd name="connsiteY58" fmla="*/ 9736 h 10000"/>
                  <a:gd name="connsiteX59" fmla="*/ 8621 w 10000"/>
                  <a:gd name="connsiteY59" fmla="*/ 9707 h 10000"/>
                  <a:gd name="connsiteX60" fmla="*/ 8621 w 10000"/>
                  <a:gd name="connsiteY60" fmla="*/ 9589 h 10000"/>
                  <a:gd name="connsiteX61" fmla="*/ 8794 w 10000"/>
                  <a:gd name="connsiteY61" fmla="*/ 9560 h 10000"/>
                  <a:gd name="connsiteX62" fmla="*/ 8794 w 10000"/>
                  <a:gd name="connsiteY62" fmla="*/ 9384 h 10000"/>
                  <a:gd name="connsiteX63" fmla="*/ 8967 w 10000"/>
                  <a:gd name="connsiteY63" fmla="*/ 9355 h 10000"/>
                  <a:gd name="connsiteX64" fmla="*/ 8967 w 10000"/>
                  <a:gd name="connsiteY64" fmla="*/ 9179 h 10000"/>
                  <a:gd name="connsiteX65" fmla="*/ 9139 w 10000"/>
                  <a:gd name="connsiteY65" fmla="*/ 9150 h 10000"/>
                  <a:gd name="connsiteX66" fmla="*/ 9139 w 10000"/>
                  <a:gd name="connsiteY66" fmla="*/ 8944 h 10000"/>
                  <a:gd name="connsiteX67" fmla="*/ 9310 w 10000"/>
                  <a:gd name="connsiteY67" fmla="*/ 8915 h 10000"/>
                  <a:gd name="connsiteX68" fmla="*/ 9310 w 10000"/>
                  <a:gd name="connsiteY68" fmla="*/ 8651 h 10000"/>
                  <a:gd name="connsiteX69" fmla="*/ 9482 w 10000"/>
                  <a:gd name="connsiteY69" fmla="*/ 8622 h 10000"/>
                  <a:gd name="connsiteX70" fmla="*/ 9482 w 10000"/>
                  <a:gd name="connsiteY70" fmla="*/ 8358 h 10000"/>
                  <a:gd name="connsiteX71" fmla="*/ 9656 w 10000"/>
                  <a:gd name="connsiteY71" fmla="*/ 8328 h 10000"/>
                  <a:gd name="connsiteX72" fmla="*/ 9656 w 10000"/>
                  <a:gd name="connsiteY72" fmla="*/ 8035 h 10000"/>
                  <a:gd name="connsiteX73" fmla="*/ 9826 w 10000"/>
                  <a:gd name="connsiteY73" fmla="*/ 8006 h 10000"/>
                  <a:gd name="connsiteX74" fmla="*/ 9826 w 10000"/>
                  <a:gd name="connsiteY74" fmla="*/ 7713 h 10000"/>
                  <a:gd name="connsiteX75" fmla="*/ 10000 w 10000"/>
                  <a:gd name="connsiteY7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380 w 10000"/>
                  <a:gd name="connsiteY37" fmla="*/ 8974 h 10000"/>
                  <a:gd name="connsiteX38" fmla="*/ 6552 w 10000"/>
                  <a:gd name="connsiteY38" fmla="*/ 9003 h 10000"/>
                  <a:gd name="connsiteX39" fmla="*/ 6552 w 10000"/>
                  <a:gd name="connsiteY39" fmla="*/ 9238 h 10000"/>
                  <a:gd name="connsiteX40" fmla="*/ 6724 w 10000"/>
                  <a:gd name="connsiteY40" fmla="*/ 9267 h 10000"/>
                  <a:gd name="connsiteX41" fmla="*/ 6724 w 10000"/>
                  <a:gd name="connsiteY41" fmla="*/ 9443 h 10000"/>
                  <a:gd name="connsiteX42" fmla="*/ 6897 w 10000"/>
                  <a:gd name="connsiteY42" fmla="*/ 9472 h 10000"/>
                  <a:gd name="connsiteX43" fmla="*/ 6897 w 10000"/>
                  <a:gd name="connsiteY43" fmla="*/ 9619 h 10000"/>
                  <a:gd name="connsiteX44" fmla="*/ 7070 w 10000"/>
                  <a:gd name="connsiteY44" fmla="*/ 9648 h 10000"/>
                  <a:gd name="connsiteX45" fmla="*/ 7070 w 10000"/>
                  <a:gd name="connsiteY45" fmla="*/ 9765 h 10000"/>
                  <a:gd name="connsiteX46" fmla="*/ 7241 w 10000"/>
                  <a:gd name="connsiteY46" fmla="*/ 9795 h 10000"/>
                  <a:gd name="connsiteX47" fmla="*/ 7241 w 10000"/>
                  <a:gd name="connsiteY47" fmla="*/ 9883 h 10000"/>
                  <a:gd name="connsiteX48" fmla="*/ 7414 w 10000"/>
                  <a:gd name="connsiteY48" fmla="*/ 9912 h 10000"/>
                  <a:gd name="connsiteX49" fmla="*/ 7414 w 10000"/>
                  <a:gd name="connsiteY49" fmla="*/ 9941 h 10000"/>
                  <a:gd name="connsiteX50" fmla="*/ 7758 w 10000"/>
                  <a:gd name="connsiteY50" fmla="*/ 10000 h 10000"/>
                  <a:gd name="connsiteX51" fmla="*/ 7586 w 10000"/>
                  <a:gd name="connsiteY51" fmla="*/ 10000 h 10000"/>
                  <a:gd name="connsiteX52" fmla="*/ 7758 w 10000"/>
                  <a:gd name="connsiteY52" fmla="*/ 10000 h 10000"/>
                  <a:gd name="connsiteX53" fmla="*/ 7930 w 10000"/>
                  <a:gd name="connsiteY53" fmla="*/ 10000 h 10000"/>
                  <a:gd name="connsiteX54" fmla="*/ 8276 w 10000"/>
                  <a:gd name="connsiteY54" fmla="*/ 9941 h 10000"/>
                  <a:gd name="connsiteX55" fmla="*/ 8276 w 10000"/>
                  <a:gd name="connsiteY55" fmla="*/ 9853 h 10000"/>
                  <a:gd name="connsiteX56" fmla="*/ 8447 w 10000"/>
                  <a:gd name="connsiteY56" fmla="*/ 9824 h 10000"/>
                  <a:gd name="connsiteX57" fmla="*/ 8447 w 10000"/>
                  <a:gd name="connsiteY57" fmla="*/ 9736 h 10000"/>
                  <a:gd name="connsiteX58" fmla="*/ 8621 w 10000"/>
                  <a:gd name="connsiteY58" fmla="*/ 9707 h 10000"/>
                  <a:gd name="connsiteX59" fmla="*/ 8621 w 10000"/>
                  <a:gd name="connsiteY59" fmla="*/ 9589 h 10000"/>
                  <a:gd name="connsiteX60" fmla="*/ 8794 w 10000"/>
                  <a:gd name="connsiteY60" fmla="*/ 9560 h 10000"/>
                  <a:gd name="connsiteX61" fmla="*/ 8794 w 10000"/>
                  <a:gd name="connsiteY61" fmla="*/ 9384 h 10000"/>
                  <a:gd name="connsiteX62" fmla="*/ 8967 w 10000"/>
                  <a:gd name="connsiteY62" fmla="*/ 9355 h 10000"/>
                  <a:gd name="connsiteX63" fmla="*/ 8967 w 10000"/>
                  <a:gd name="connsiteY63" fmla="*/ 9179 h 10000"/>
                  <a:gd name="connsiteX64" fmla="*/ 9139 w 10000"/>
                  <a:gd name="connsiteY64" fmla="*/ 9150 h 10000"/>
                  <a:gd name="connsiteX65" fmla="*/ 9139 w 10000"/>
                  <a:gd name="connsiteY65" fmla="*/ 8944 h 10000"/>
                  <a:gd name="connsiteX66" fmla="*/ 9310 w 10000"/>
                  <a:gd name="connsiteY66" fmla="*/ 8915 h 10000"/>
                  <a:gd name="connsiteX67" fmla="*/ 9310 w 10000"/>
                  <a:gd name="connsiteY67" fmla="*/ 8651 h 10000"/>
                  <a:gd name="connsiteX68" fmla="*/ 9482 w 10000"/>
                  <a:gd name="connsiteY68" fmla="*/ 8622 h 10000"/>
                  <a:gd name="connsiteX69" fmla="*/ 9482 w 10000"/>
                  <a:gd name="connsiteY69" fmla="*/ 8358 h 10000"/>
                  <a:gd name="connsiteX70" fmla="*/ 9656 w 10000"/>
                  <a:gd name="connsiteY70" fmla="*/ 8328 h 10000"/>
                  <a:gd name="connsiteX71" fmla="*/ 9656 w 10000"/>
                  <a:gd name="connsiteY71" fmla="*/ 8035 h 10000"/>
                  <a:gd name="connsiteX72" fmla="*/ 9826 w 10000"/>
                  <a:gd name="connsiteY72" fmla="*/ 8006 h 10000"/>
                  <a:gd name="connsiteX73" fmla="*/ 9826 w 10000"/>
                  <a:gd name="connsiteY73" fmla="*/ 7713 h 10000"/>
                  <a:gd name="connsiteX74" fmla="*/ 10000 w 10000"/>
                  <a:gd name="connsiteY7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552 w 10000"/>
                  <a:gd name="connsiteY38" fmla="*/ 9238 h 10000"/>
                  <a:gd name="connsiteX39" fmla="*/ 6724 w 10000"/>
                  <a:gd name="connsiteY39" fmla="*/ 9267 h 10000"/>
                  <a:gd name="connsiteX40" fmla="*/ 6724 w 10000"/>
                  <a:gd name="connsiteY40" fmla="*/ 9443 h 10000"/>
                  <a:gd name="connsiteX41" fmla="*/ 6897 w 10000"/>
                  <a:gd name="connsiteY41" fmla="*/ 9472 h 10000"/>
                  <a:gd name="connsiteX42" fmla="*/ 6897 w 10000"/>
                  <a:gd name="connsiteY42" fmla="*/ 9619 h 10000"/>
                  <a:gd name="connsiteX43" fmla="*/ 7070 w 10000"/>
                  <a:gd name="connsiteY43" fmla="*/ 9648 h 10000"/>
                  <a:gd name="connsiteX44" fmla="*/ 7070 w 10000"/>
                  <a:gd name="connsiteY44" fmla="*/ 9765 h 10000"/>
                  <a:gd name="connsiteX45" fmla="*/ 7241 w 10000"/>
                  <a:gd name="connsiteY45" fmla="*/ 9795 h 10000"/>
                  <a:gd name="connsiteX46" fmla="*/ 7241 w 10000"/>
                  <a:gd name="connsiteY46" fmla="*/ 9883 h 10000"/>
                  <a:gd name="connsiteX47" fmla="*/ 7414 w 10000"/>
                  <a:gd name="connsiteY47" fmla="*/ 9912 h 10000"/>
                  <a:gd name="connsiteX48" fmla="*/ 7414 w 10000"/>
                  <a:gd name="connsiteY48" fmla="*/ 9941 h 10000"/>
                  <a:gd name="connsiteX49" fmla="*/ 7758 w 10000"/>
                  <a:gd name="connsiteY49" fmla="*/ 10000 h 10000"/>
                  <a:gd name="connsiteX50" fmla="*/ 7586 w 10000"/>
                  <a:gd name="connsiteY50" fmla="*/ 10000 h 10000"/>
                  <a:gd name="connsiteX51" fmla="*/ 7758 w 10000"/>
                  <a:gd name="connsiteY51" fmla="*/ 10000 h 10000"/>
                  <a:gd name="connsiteX52" fmla="*/ 7930 w 10000"/>
                  <a:gd name="connsiteY52" fmla="*/ 10000 h 10000"/>
                  <a:gd name="connsiteX53" fmla="*/ 8276 w 10000"/>
                  <a:gd name="connsiteY53" fmla="*/ 9941 h 10000"/>
                  <a:gd name="connsiteX54" fmla="*/ 8276 w 10000"/>
                  <a:gd name="connsiteY54" fmla="*/ 9853 h 10000"/>
                  <a:gd name="connsiteX55" fmla="*/ 8447 w 10000"/>
                  <a:gd name="connsiteY55" fmla="*/ 9824 h 10000"/>
                  <a:gd name="connsiteX56" fmla="*/ 8447 w 10000"/>
                  <a:gd name="connsiteY56" fmla="*/ 9736 h 10000"/>
                  <a:gd name="connsiteX57" fmla="*/ 8621 w 10000"/>
                  <a:gd name="connsiteY57" fmla="*/ 9707 h 10000"/>
                  <a:gd name="connsiteX58" fmla="*/ 8621 w 10000"/>
                  <a:gd name="connsiteY58" fmla="*/ 9589 h 10000"/>
                  <a:gd name="connsiteX59" fmla="*/ 8794 w 10000"/>
                  <a:gd name="connsiteY59" fmla="*/ 9560 h 10000"/>
                  <a:gd name="connsiteX60" fmla="*/ 8794 w 10000"/>
                  <a:gd name="connsiteY60" fmla="*/ 9384 h 10000"/>
                  <a:gd name="connsiteX61" fmla="*/ 8967 w 10000"/>
                  <a:gd name="connsiteY61" fmla="*/ 9355 h 10000"/>
                  <a:gd name="connsiteX62" fmla="*/ 8967 w 10000"/>
                  <a:gd name="connsiteY62" fmla="*/ 9179 h 10000"/>
                  <a:gd name="connsiteX63" fmla="*/ 9139 w 10000"/>
                  <a:gd name="connsiteY63" fmla="*/ 9150 h 10000"/>
                  <a:gd name="connsiteX64" fmla="*/ 9139 w 10000"/>
                  <a:gd name="connsiteY64" fmla="*/ 8944 h 10000"/>
                  <a:gd name="connsiteX65" fmla="*/ 9310 w 10000"/>
                  <a:gd name="connsiteY65" fmla="*/ 8915 h 10000"/>
                  <a:gd name="connsiteX66" fmla="*/ 9310 w 10000"/>
                  <a:gd name="connsiteY66" fmla="*/ 8651 h 10000"/>
                  <a:gd name="connsiteX67" fmla="*/ 9482 w 10000"/>
                  <a:gd name="connsiteY67" fmla="*/ 8622 h 10000"/>
                  <a:gd name="connsiteX68" fmla="*/ 9482 w 10000"/>
                  <a:gd name="connsiteY68" fmla="*/ 8358 h 10000"/>
                  <a:gd name="connsiteX69" fmla="*/ 9656 w 10000"/>
                  <a:gd name="connsiteY69" fmla="*/ 8328 h 10000"/>
                  <a:gd name="connsiteX70" fmla="*/ 9656 w 10000"/>
                  <a:gd name="connsiteY70" fmla="*/ 8035 h 10000"/>
                  <a:gd name="connsiteX71" fmla="*/ 9826 w 10000"/>
                  <a:gd name="connsiteY71" fmla="*/ 8006 h 10000"/>
                  <a:gd name="connsiteX72" fmla="*/ 9826 w 10000"/>
                  <a:gd name="connsiteY72" fmla="*/ 7713 h 10000"/>
                  <a:gd name="connsiteX73" fmla="*/ 10000 w 10000"/>
                  <a:gd name="connsiteY7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724 w 10000"/>
                  <a:gd name="connsiteY39" fmla="*/ 9443 h 10000"/>
                  <a:gd name="connsiteX40" fmla="*/ 6897 w 10000"/>
                  <a:gd name="connsiteY40" fmla="*/ 9472 h 10000"/>
                  <a:gd name="connsiteX41" fmla="*/ 6897 w 10000"/>
                  <a:gd name="connsiteY41" fmla="*/ 9619 h 10000"/>
                  <a:gd name="connsiteX42" fmla="*/ 7070 w 10000"/>
                  <a:gd name="connsiteY42" fmla="*/ 9648 h 10000"/>
                  <a:gd name="connsiteX43" fmla="*/ 7070 w 10000"/>
                  <a:gd name="connsiteY43" fmla="*/ 9765 h 10000"/>
                  <a:gd name="connsiteX44" fmla="*/ 7241 w 10000"/>
                  <a:gd name="connsiteY44" fmla="*/ 9795 h 10000"/>
                  <a:gd name="connsiteX45" fmla="*/ 7241 w 10000"/>
                  <a:gd name="connsiteY45" fmla="*/ 9883 h 10000"/>
                  <a:gd name="connsiteX46" fmla="*/ 7414 w 10000"/>
                  <a:gd name="connsiteY46" fmla="*/ 9912 h 10000"/>
                  <a:gd name="connsiteX47" fmla="*/ 7414 w 10000"/>
                  <a:gd name="connsiteY47" fmla="*/ 9941 h 10000"/>
                  <a:gd name="connsiteX48" fmla="*/ 7758 w 10000"/>
                  <a:gd name="connsiteY48" fmla="*/ 10000 h 10000"/>
                  <a:gd name="connsiteX49" fmla="*/ 7586 w 10000"/>
                  <a:gd name="connsiteY49" fmla="*/ 10000 h 10000"/>
                  <a:gd name="connsiteX50" fmla="*/ 7758 w 10000"/>
                  <a:gd name="connsiteY50" fmla="*/ 10000 h 10000"/>
                  <a:gd name="connsiteX51" fmla="*/ 7930 w 10000"/>
                  <a:gd name="connsiteY51" fmla="*/ 10000 h 10000"/>
                  <a:gd name="connsiteX52" fmla="*/ 8276 w 10000"/>
                  <a:gd name="connsiteY52" fmla="*/ 9941 h 10000"/>
                  <a:gd name="connsiteX53" fmla="*/ 8276 w 10000"/>
                  <a:gd name="connsiteY53" fmla="*/ 9853 h 10000"/>
                  <a:gd name="connsiteX54" fmla="*/ 8447 w 10000"/>
                  <a:gd name="connsiteY54" fmla="*/ 9824 h 10000"/>
                  <a:gd name="connsiteX55" fmla="*/ 8447 w 10000"/>
                  <a:gd name="connsiteY55" fmla="*/ 9736 h 10000"/>
                  <a:gd name="connsiteX56" fmla="*/ 8621 w 10000"/>
                  <a:gd name="connsiteY56" fmla="*/ 9707 h 10000"/>
                  <a:gd name="connsiteX57" fmla="*/ 8621 w 10000"/>
                  <a:gd name="connsiteY57" fmla="*/ 9589 h 10000"/>
                  <a:gd name="connsiteX58" fmla="*/ 8794 w 10000"/>
                  <a:gd name="connsiteY58" fmla="*/ 9560 h 10000"/>
                  <a:gd name="connsiteX59" fmla="*/ 8794 w 10000"/>
                  <a:gd name="connsiteY59" fmla="*/ 9384 h 10000"/>
                  <a:gd name="connsiteX60" fmla="*/ 8967 w 10000"/>
                  <a:gd name="connsiteY60" fmla="*/ 9355 h 10000"/>
                  <a:gd name="connsiteX61" fmla="*/ 8967 w 10000"/>
                  <a:gd name="connsiteY61" fmla="*/ 9179 h 10000"/>
                  <a:gd name="connsiteX62" fmla="*/ 9139 w 10000"/>
                  <a:gd name="connsiteY62" fmla="*/ 9150 h 10000"/>
                  <a:gd name="connsiteX63" fmla="*/ 9139 w 10000"/>
                  <a:gd name="connsiteY63" fmla="*/ 8944 h 10000"/>
                  <a:gd name="connsiteX64" fmla="*/ 9310 w 10000"/>
                  <a:gd name="connsiteY64" fmla="*/ 8915 h 10000"/>
                  <a:gd name="connsiteX65" fmla="*/ 9310 w 10000"/>
                  <a:gd name="connsiteY65" fmla="*/ 8651 h 10000"/>
                  <a:gd name="connsiteX66" fmla="*/ 9482 w 10000"/>
                  <a:gd name="connsiteY66" fmla="*/ 8622 h 10000"/>
                  <a:gd name="connsiteX67" fmla="*/ 9482 w 10000"/>
                  <a:gd name="connsiteY67" fmla="*/ 8358 h 10000"/>
                  <a:gd name="connsiteX68" fmla="*/ 9656 w 10000"/>
                  <a:gd name="connsiteY68" fmla="*/ 8328 h 10000"/>
                  <a:gd name="connsiteX69" fmla="*/ 9656 w 10000"/>
                  <a:gd name="connsiteY69" fmla="*/ 8035 h 10000"/>
                  <a:gd name="connsiteX70" fmla="*/ 9826 w 10000"/>
                  <a:gd name="connsiteY70" fmla="*/ 8006 h 10000"/>
                  <a:gd name="connsiteX71" fmla="*/ 9826 w 10000"/>
                  <a:gd name="connsiteY71" fmla="*/ 7713 h 10000"/>
                  <a:gd name="connsiteX72" fmla="*/ 10000 w 10000"/>
                  <a:gd name="connsiteY7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6897 w 10000"/>
                  <a:gd name="connsiteY40" fmla="*/ 9619 h 10000"/>
                  <a:gd name="connsiteX41" fmla="*/ 7070 w 10000"/>
                  <a:gd name="connsiteY41" fmla="*/ 9648 h 10000"/>
                  <a:gd name="connsiteX42" fmla="*/ 7070 w 10000"/>
                  <a:gd name="connsiteY42" fmla="*/ 9765 h 10000"/>
                  <a:gd name="connsiteX43" fmla="*/ 7241 w 10000"/>
                  <a:gd name="connsiteY43" fmla="*/ 9795 h 10000"/>
                  <a:gd name="connsiteX44" fmla="*/ 7241 w 10000"/>
                  <a:gd name="connsiteY44" fmla="*/ 9883 h 10000"/>
                  <a:gd name="connsiteX45" fmla="*/ 7414 w 10000"/>
                  <a:gd name="connsiteY45" fmla="*/ 9912 h 10000"/>
                  <a:gd name="connsiteX46" fmla="*/ 7414 w 10000"/>
                  <a:gd name="connsiteY46" fmla="*/ 9941 h 10000"/>
                  <a:gd name="connsiteX47" fmla="*/ 7758 w 10000"/>
                  <a:gd name="connsiteY47" fmla="*/ 10000 h 10000"/>
                  <a:gd name="connsiteX48" fmla="*/ 7586 w 10000"/>
                  <a:gd name="connsiteY48" fmla="*/ 10000 h 10000"/>
                  <a:gd name="connsiteX49" fmla="*/ 7758 w 10000"/>
                  <a:gd name="connsiteY49" fmla="*/ 10000 h 10000"/>
                  <a:gd name="connsiteX50" fmla="*/ 7930 w 10000"/>
                  <a:gd name="connsiteY50" fmla="*/ 10000 h 10000"/>
                  <a:gd name="connsiteX51" fmla="*/ 8276 w 10000"/>
                  <a:gd name="connsiteY51" fmla="*/ 9941 h 10000"/>
                  <a:gd name="connsiteX52" fmla="*/ 8276 w 10000"/>
                  <a:gd name="connsiteY52" fmla="*/ 9853 h 10000"/>
                  <a:gd name="connsiteX53" fmla="*/ 8447 w 10000"/>
                  <a:gd name="connsiteY53" fmla="*/ 9824 h 10000"/>
                  <a:gd name="connsiteX54" fmla="*/ 8447 w 10000"/>
                  <a:gd name="connsiteY54" fmla="*/ 9736 h 10000"/>
                  <a:gd name="connsiteX55" fmla="*/ 8621 w 10000"/>
                  <a:gd name="connsiteY55" fmla="*/ 9707 h 10000"/>
                  <a:gd name="connsiteX56" fmla="*/ 8621 w 10000"/>
                  <a:gd name="connsiteY56" fmla="*/ 9589 h 10000"/>
                  <a:gd name="connsiteX57" fmla="*/ 8794 w 10000"/>
                  <a:gd name="connsiteY57" fmla="*/ 9560 h 10000"/>
                  <a:gd name="connsiteX58" fmla="*/ 8794 w 10000"/>
                  <a:gd name="connsiteY58" fmla="*/ 9384 h 10000"/>
                  <a:gd name="connsiteX59" fmla="*/ 8967 w 10000"/>
                  <a:gd name="connsiteY59" fmla="*/ 9355 h 10000"/>
                  <a:gd name="connsiteX60" fmla="*/ 8967 w 10000"/>
                  <a:gd name="connsiteY60" fmla="*/ 9179 h 10000"/>
                  <a:gd name="connsiteX61" fmla="*/ 9139 w 10000"/>
                  <a:gd name="connsiteY61" fmla="*/ 9150 h 10000"/>
                  <a:gd name="connsiteX62" fmla="*/ 9139 w 10000"/>
                  <a:gd name="connsiteY62" fmla="*/ 8944 h 10000"/>
                  <a:gd name="connsiteX63" fmla="*/ 9310 w 10000"/>
                  <a:gd name="connsiteY63" fmla="*/ 8915 h 10000"/>
                  <a:gd name="connsiteX64" fmla="*/ 9310 w 10000"/>
                  <a:gd name="connsiteY64" fmla="*/ 8651 h 10000"/>
                  <a:gd name="connsiteX65" fmla="*/ 9482 w 10000"/>
                  <a:gd name="connsiteY65" fmla="*/ 8622 h 10000"/>
                  <a:gd name="connsiteX66" fmla="*/ 9482 w 10000"/>
                  <a:gd name="connsiteY66" fmla="*/ 8358 h 10000"/>
                  <a:gd name="connsiteX67" fmla="*/ 9656 w 10000"/>
                  <a:gd name="connsiteY67" fmla="*/ 8328 h 10000"/>
                  <a:gd name="connsiteX68" fmla="*/ 9656 w 10000"/>
                  <a:gd name="connsiteY68" fmla="*/ 8035 h 10000"/>
                  <a:gd name="connsiteX69" fmla="*/ 9826 w 10000"/>
                  <a:gd name="connsiteY69" fmla="*/ 8006 h 10000"/>
                  <a:gd name="connsiteX70" fmla="*/ 9826 w 10000"/>
                  <a:gd name="connsiteY70" fmla="*/ 7713 h 10000"/>
                  <a:gd name="connsiteX71" fmla="*/ 10000 w 10000"/>
                  <a:gd name="connsiteY7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070 w 10000"/>
                  <a:gd name="connsiteY41" fmla="*/ 9765 h 10000"/>
                  <a:gd name="connsiteX42" fmla="*/ 7241 w 10000"/>
                  <a:gd name="connsiteY42" fmla="*/ 9795 h 10000"/>
                  <a:gd name="connsiteX43" fmla="*/ 7241 w 10000"/>
                  <a:gd name="connsiteY43" fmla="*/ 9883 h 10000"/>
                  <a:gd name="connsiteX44" fmla="*/ 7414 w 10000"/>
                  <a:gd name="connsiteY44" fmla="*/ 9912 h 10000"/>
                  <a:gd name="connsiteX45" fmla="*/ 7414 w 10000"/>
                  <a:gd name="connsiteY45" fmla="*/ 9941 h 10000"/>
                  <a:gd name="connsiteX46" fmla="*/ 7758 w 10000"/>
                  <a:gd name="connsiteY46" fmla="*/ 10000 h 10000"/>
                  <a:gd name="connsiteX47" fmla="*/ 7586 w 10000"/>
                  <a:gd name="connsiteY47" fmla="*/ 10000 h 10000"/>
                  <a:gd name="connsiteX48" fmla="*/ 7758 w 10000"/>
                  <a:gd name="connsiteY48" fmla="*/ 10000 h 10000"/>
                  <a:gd name="connsiteX49" fmla="*/ 7930 w 10000"/>
                  <a:gd name="connsiteY49" fmla="*/ 10000 h 10000"/>
                  <a:gd name="connsiteX50" fmla="*/ 8276 w 10000"/>
                  <a:gd name="connsiteY50" fmla="*/ 9941 h 10000"/>
                  <a:gd name="connsiteX51" fmla="*/ 8276 w 10000"/>
                  <a:gd name="connsiteY51" fmla="*/ 9853 h 10000"/>
                  <a:gd name="connsiteX52" fmla="*/ 8447 w 10000"/>
                  <a:gd name="connsiteY52" fmla="*/ 9824 h 10000"/>
                  <a:gd name="connsiteX53" fmla="*/ 8447 w 10000"/>
                  <a:gd name="connsiteY53" fmla="*/ 9736 h 10000"/>
                  <a:gd name="connsiteX54" fmla="*/ 8621 w 10000"/>
                  <a:gd name="connsiteY54" fmla="*/ 9707 h 10000"/>
                  <a:gd name="connsiteX55" fmla="*/ 8621 w 10000"/>
                  <a:gd name="connsiteY55" fmla="*/ 9589 h 10000"/>
                  <a:gd name="connsiteX56" fmla="*/ 8794 w 10000"/>
                  <a:gd name="connsiteY56" fmla="*/ 9560 h 10000"/>
                  <a:gd name="connsiteX57" fmla="*/ 8794 w 10000"/>
                  <a:gd name="connsiteY57" fmla="*/ 9384 h 10000"/>
                  <a:gd name="connsiteX58" fmla="*/ 8967 w 10000"/>
                  <a:gd name="connsiteY58" fmla="*/ 9355 h 10000"/>
                  <a:gd name="connsiteX59" fmla="*/ 8967 w 10000"/>
                  <a:gd name="connsiteY59" fmla="*/ 9179 h 10000"/>
                  <a:gd name="connsiteX60" fmla="*/ 9139 w 10000"/>
                  <a:gd name="connsiteY60" fmla="*/ 9150 h 10000"/>
                  <a:gd name="connsiteX61" fmla="*/ 9139 w 10000"/>
                  <a:gd name="connsiteY61" fmla="*/ 8944 h 10000"/>
                  <a:gd name="connsiteX62" fmla="*/ 9310 w 10000"/>
                  <a:gd name="connsiteY62" fmla="*/ 8915 h 10000"/>
                  <a:gd name="connsiteX63" fmla="*/ 9310 w 10000"/>
                  <a:gd name="connsiteY63" fmla="*/ 8651 h 10000"/>
                  <a:gd name="connsiteX64" fmla="*/ 9482 w 10000"/>
                  <a:gd name="connsiteY64" fmla="*/ 8622 h 10000"/>
                  <a:gd name="connsiteX65" fmla="*/ 9482 w 10000"/>
                  <a:gd name="connsiteY65" fmla="*/ 8358 h 10000"/>
                  <a:gd name="connsiteX66" fmla="*/ 9656 w 10000"/>
                  <a:gd name="connsiteY66" fmla="*/ 8328 h 10000"/>
                  <a:gd name="connsiteX67" fmla="*/ 9656 w 10000"/>
                  <a:gd name="connsiteY67" fmla="*/ 8035 h 10000"/>
                  <a:gd name="connsiteX68" fmla="*/ 9826 w 10000"/>
                  <a:gd name="connsiteY68" fmla="*/ 8006 h 10000"/>
                  <a:gd name="connsiteX69" fmla="*/ 9826 w 10000"/>
                  <a:gd name="connsiteY69" fmla="*/ 7713 h 10000"/>
                  <a:gd name="connsiteX70" fmla="*/ 10000 w 10000"/>
                  <a:gd name="connsiteY7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241 w 10000"/>
                  <a:gd name="connsiteY42" fmla="*/ 9883 h 10000"/>
                  <a:gd name="connsiteX43" fmla="*/ 7414 w 10000"/>
                  <a:gd name="connsiteY43" fmla="*/ 9912 h 10000"/>
                  <a:gd name="connsiteX44" fmla="*/ 7414 w 10000"/>
                  <a:gd name="connsiteY44" fmla="*/ 9941 h 10000"/>
                  <a:gd name="connsiteX45" fmla="*/ 7758 w 10000"/>
                  <a:gd name="connsiteY45" fmla="*/ 10000 h 10000"/>
                  <a:gd name="connsiteX46" fmla="*/ 7586 w 10000"/>
                  <a:gd name="connsiteY46" fmla="*/ 10000 h 10000"/>
                  <a:gd name="connsiteX47" fmla="*/ 7758 w 10000"/>
                  <a:gd name="connsiteY47" fmla="*/ 10000 h 10000"/>
                  <a:gd name="connsiteX48" fmla="*/ 7930 w 10000"/>
                  <a:gd name="connsiteY48" fmla="*/ 10000 h 10000"/>
                  <a:gd name="connsiteX49" fmla="*/ 8276 w 10000"/>
                  <a:gd name="connsiteY49" fmla="*/ 9941 h 10000"/>
                  <a:gd name="connsiteX50" fmla="*/ 8276 w 10000"/>
                  <a:gd name="connsiteY50" fmla="*/ 9853 h 10000"/>
                  <a:gd name="connsiteX51" fmla="*/ 8447 w 10000"/>
                  <a:gd name="connsiteY51" fmla="*/ 9824 h 10000"/>
                  <a:gd name="connsiteX52" fmla="*/ 8447 w 10000"/>
                  <a:gd name="connsiteY52" fmla="*/ 9736 h 10000"/>
                  <a:gd name="connsiteX53" fmla="*/ 8621 w 10000"/>
                  <a:gd name="connsiteY53" fmla="*/ 9707 h 10000"/>
                  <a:gd name="connsiteX54" fmla="*/ 8621 w 10000"/>
                  <a:gd name="connsiteY54" fmla="*/ 9589 h 10000"/>
                  <a:gd name="connsiteX55" fmla="*/ 8794 w 10000"/>
                  <a:gd name="connsiteY55" fmla="*/ 9560 h 10000"/>
                  <a:gd name="connsiteX56" fmla="*/ 8794 w 10000"/>
                  <a:gd name="connsiteY56" fmla="*/ 9384 h 10000"/>
                  <a:gd name="connsiteX57" fmla="*/ 8967 w 10000"/>
                  <a:gd name="connsiteY57" fmla="*/ 9355 h 10000"/>
                  <a:gd name="connsiteX58" fmla="*/ 8967 w 10000"/>
                  <a:gd name="connsiteY58" fmla="*/ 9179 h 10000"/>
                  <a:gd name="connsiteX59" fmla="*/ 9139 w 10000"/>
                  <a:gd name="connsiteY59" fmla="*/ 9150 h 10000"/>
                  <a:gd name="connsiteX60" fmla="*/ 9139 w 10000"/>
                  <a:gd name="connsiteY60" fmla="*/ 8944 h 10000"/>
                  <a:gd name="connsiteX61" fmla="*/ 9310 w 10000"/>
                  <a:gd name="connsiteY61" fmla="*/ 8915 h 10000"/>
                  <a:gd name="connsiteX62" fmla="*/ 9310 w 10000"/>
                  <a:gd name="connsiteY62" fmla="*/ 8651 h 10000"/>
                  <a:gd name="connsiteX63" fmla="*/ 9482 w 10000"/>
                  <a:gd name="connsiteY63" fmla="*/ 8622 h 10000"/>
                  <a:gd name="connsiteX64" fmla="*/ 9482 w 10000"/>
                  <a:gd name="connsiteY64" fmla="*/ 8358 h 10000"/>
                  <a:gd name="connsiteX65" fmla="*/ 9656 w 10000"/>
                  <a:gd name="connsiteY65" fmla="*/ 8328 h 10000"/>
                  <a:gd name="connsiteX66" fmla="*/ 9656 w 10000"/>
                  <a:gd name="connsiteY66" fmla="*/ 8035 h 10000"/>
                  <a:gd name="connsiteX67" fmla="*/ 9826 w 10000"/>
                  <a:gd name="connsiteY67" fmla="*/ 8006 h 10000"/>
                  <a:gd name="connsiteX68" fmla="*/ 9826 w 10000"/>
                  <a:gd name="connsiteY68" fmla="*/ 7713 h 10000"/>
                  <a:gd name="connsiteX69" fmla="*/ 10000 w 10000"/>
                  <a:gd name="connsiteY6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414 w 10000"/>
                  <a:gd name="connsiteY43" fmla="*/ 9941 h 10000"/>
                  <a:gd name="connsiteX44" fmla="*/ 7758 w 10000"/>
                  <a:gd name="connsiteY44" fmla="*/ 10000 h 10000"/>
                  <a:gd name="connsiteX45" fmla="*/ 7586 w 10000"/>
                  <a:gd name="connsiteY45" fmla="*/ 10000 h 10000"/>
                  <a:gd name="connsiteX46" fmla="*/ 7758 w 10000"/>
                  <a:gd name="connsiteY46" fmla="*/ 10000 h 10000"/>
                  <a:gd name="connsiteX47" fmla="*/ 7930 w 10000"/>
                  <a:gd name="connsiteY47" fmla="*/ 10000 h 10000"/>
                  <a:gd name="connsiteX48" fmla="*/ 8276 w 10000"/>
                  <a:gd name="connsiteY48" fmla="*/ 9941 h 10000"/>
                  <a:gd name="connsiteX49" fmla="*/ 8276 w 10000"/>
                  <a:gd name="connsiteY49" fmla="*/ 9853 h 10000"/>
                  <a:gd name="connsiteX50" fmla="*/ 8447 w 10000"/>
                  <a:gd name="connsiteY50" fmla="*/ 9824 h 10000"/>
                  <a:gd name="connsiteX51" fmla="*/ 8447 w 10000"/>
                  <a:gd name="connsiteY51" fmla="*/ 9736 h 10000"/>
                  <a:gd name="connsiteX52" fmla="*/ 8621 w 10000"/>
                  <a:gd name="connsiteY52" fmla="*/ 9707 h 10000"/>
                  <a:gd name="connsiteX53" fmla="*/ 8621 w 10000"/>
                  <a:gd name="connsiteY53" fmla="*/ 9589 h 10000"/>
                  <a:gd name="connsiteX54" fmla="*/ 8794 w 10000"/>
                  <a:gd name="connsiteY54" fmla="*/ 9560 h 10000"/>
                  <a:gd name="connsiteX55" fmla="*/ 8794 w 10000"/>
                  <a:gd name="connsiteY55" fmla="*/ 9384 h 10000"/>
                  <a:gd name="connsiteX56" fmla="*/ 8967 w 10000"/>
                  <a:gd name="connsiteY56" fmla="*/ 9355 h 10000"/>
                  <a:gd name="connsiteX57" fmla="*/ 8967 w 10000"/>
                  <a:gd name="connsiteY57" fmla="*/ 9179 h 10000"/>
                  <a:gd name="connsiteX58" fmla="*/ 9139 w 10000"/>
                  <a:gd name="connsiteY58" fmla="*/ 9150 h 10000"/>
                  <a:gd name="connsiteX59" fmla="*/ 9139 w 10000"/>
                  <a:gd name="connsiteY59" fmla="*/ 8944 h 10000"/>
                  <a:gd name="connsiteX60" fmla="*/ 9310 w 10000"/>
                  <a:gd name="connsiteY60" fmla="*/ 8915 h 10000"/>
                  <a:gd name="connsiteX61" fmla="*/ 9310 w 10000"/>
                  <a:gd name="connsiteY61" fmla="*/ 8651 h 10000"/>
                  <a:gd name="connsiteX62" fmla="*/ 9482 w 10000"/>
                  <a:gd name="connsiteY62" fmla="*/ 8622 h 10000"/>
                  <a:gd name="connsiteX63" fmla="*/ 9482 w 10000"/>
                  <a:gd name="connsiteY63" fmla="*/ 8358 h 10000"/>
                  <a:gd name="connsiteX64" fmla="*/ 9656 w 10000"/>
                  <a:gd name="connsiteY64" fmla="*/ 8328 h 10000"/>
                  <a:gd name="connsiteX65" fmla="*/ 9656 w 10000"/>
                  <a:gd name="connsiteY65" fmla="*/ 8035 h 10000"/>
                  <a:gd name="connsiteX66" fmla="*/ 9826 w 10000"/>
                  <a:gd name="connsiteY66" fmla="*/ 8006 h 10000"/>
                  <a:gd name="connsiteX67" fmla="*/ 9826 w 10000"/>
                  <a:gd name="connsiteY67" fmla="*/ 7713 h 10000"/>
                  <a:gd name="connsiteX68" fmla="*/ 10000 w 10000"/>
                  <a:gd name="connsiteY6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586 w 10000"/>
                  <a:gd name="connsiteY44" fmla="*/ 10000 h 10000"/>
                  <a:gd name="connsiteX45" fmla="*/ 7758 w 10000"/>
                  <a:gd name="connsiteY45" fmla="*/ 10000 h 10000"/>
                  <a:gd name="connsiteX46" fmla="*/ 7930 w 10000"/>
                  <a:gd name="connsiteY46" fmla="*/ 10000 h 10000"/>
                  <a:gd name="connsiteX47" fmla="*/ 8276 w 10000"/>
                  <a:gd name="connsiteY47" fmla="*/ 9941 h 10000"/>
                  <a:gd name="connsiteX48" fmla="*/ 8276 w 10000"/>
                  <a:gd name="connsiteY48" fmla="*/ 9853 h 10000"/>
                  <a:gd name="connsiteX49" fmla="*/ 8447 w 10000"/>
                  <a:gd name="connsiteY49" fmla="*/ 9824 h 10000"/>
                  <a:gd name="connsiteX50" fmla="*/ 8447 w 10000"/>
                  <a:gd name="connsiteY50" fmla="*/ 9736 h 10000"/>
                  <a:gd name="connsiteX51" fmla="*/ 8621 w 10000"/>
                  <a:gd name="connsiteY51" fmla="*/ 9707 h 10000"/>
                  <a:gd name="connsiteX52" fmla="*/ 8621 w 10000"/>
                  <a:gd name="connsiteY52" fmla="*/ 9589 h 10000"/>
                  <a:gd name="connsiteX53" fmla="*/ 8794 w 10000"/>
                  <a:gd name="connsiteY53" fmla="*/ 9560 h 10000"/>
                  <a:gd name="connsiteX54" fmla="*/ 8794 w 10000"/>
                  <a:gd name="connsiteY54" fmla="*/ 9384 h 10000"/>
                  <a:gd name="connsiteX55" fmla="*/ 8967 w 10000"/>
                  <a:gd name="connsiteY55" fmla="*/ 9355 h 10000"/>
                  <a:gd name="connsiteX56" fmla="*/ 8967 w 10000"/>
                  <a:gd name="connsiteY56" fmla="*/ 9179 h 10000"/>
                  <a:gd name="connsiteX57" fmla="*/ 9139 w 10000"/>
                  <a:gd name="connsiteY57" fmla="*/ 9150 h 10000"/>
                  <a:gd name="connsiteX58" fmla="*/ 9139 w 10000"/>
                  <a:gd name="connsiteY58" fmla="*/ 8944 h 10000"/>
                  <a:gd name="connsiteX59" fmla="*/ 9310 w 10000"/>
                  <a:gd name="connsiteY59" fmla="*/ 8915 h 10000"/>
                  <a:gd name="connsiteX60" fmla="*/ 9310 w 10000"/>
                  <a:gd name="connsiteY60" fmla="*/ 8651 h 10000"/>
                  <a:gd name="connsiteX61" fmla="*/ 9482 w 10000"/>
                  <a:gd name="connsiteY61" fmla="*/ 8622 h 10000"/>
                  <a:gd name="connsiteX62" fmla="*/ 9482 w 10000"/>
                  <a:gd name="connsiteY62" fmla="*/ 8358 h 10000"/>
                  <a:gd name="connsiteX63" fmla="*/ 9656 w 10000"/>
                  <a:gd name="connsiteY63" fmla="*/ 8328 h 10000"/>
                  <a:gd name="connsiteX64" fmla="*/ 9656 w 10000"/>
                  <a:gd name="connsiteY64" fmla="*/ 8035 h 10000"/>
                  <a:gd name="connsiteX65" fmla="*/ 9826 w 10000"/>
                  <a:gd name="connsiteY65" fmla="*/ 8006 h 10000"/>
                  <a:gd name="connsiteX66" fmla="*/ 9826 w 10000"/>
                  <a:gd name="connsiteY66" fmla="*/ 7713 h 10000"/>
                  <a:gd name="connsiteX67" fmla="*/ 10000 w 10000"/>
                  <a:gd name="connsiteY6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276 w 10000"/>
                  <a:gd name="connsiteY47" fmla="*/ 9853 h 10000"/>
                  <a:gd name="connsiteX48" fmla="*/ 8447 w 10000"/>
                  <a:gd name="connsiteY48" fmla="*/ 9824 h 10000"/>
                  <a:gd name="connsiteX49" fmla="*/ 8447 w 10000"/>
                  <a:gd name="connsiteY49" fmla="*/ 9736 h 10000"/>
                  <a:gd name="connsiteX50" fmla="*/ 8621 w 10000"/>
                  <a:gd name="connsiteY50" fmla="*/ 9707 h 10000"/>
                  <a:gd name="connsiteX51" fmla="*/ 8621 w 10000"/>
                  <a:gd name="connsiteY51" fmla="*/ 9589 h 10000"/>
                  <a:gd name="connsiteX52" fmla="*/ 8794 w 10000"/>
                  <a:gd name="connsiteY52" fmla="*/ 9560 h 10000"/>
                  <a:gd name="connsiteX53" fmla="*/ 8794 w 10000"/>
                  <a:gd name="connsiteY53" fmla="*/ 9384 h 10000"/>
                  <a:gd name="connsiteX54" fmla="*/ 8967 w 10000"/>
                  <a:gd name="connsiteY54" fmla="*/ 9355 h 10000"/>
                  <a:gd name="connsiteX55" fmla="*/ 8967 w 10000"/>
                  <a:gd name="connsiteY55" fmla="*/ 9179 h 10000"/>
                  <a:gd name="connsiteX56" fmla="*/ 9139 w 10000"/>
                  <a:gd name="connsiteY56" fmla="*/ 9150 h 10000"/>
                  <a:gd name="connsiteX57" fmla="*/ 9139 w 10000"/>
                  <a:gd name="connsiteY57" fmla="*/ 8944 h 10000"/>
                  <a:gd name="connsiteX58" fmla="*/ 9310 w 10000"/>
                  <a:gd name="connsiteY58" fmla="*/ 8915 h 10000"/>
                  <a:gd name="connsiteX59" fmla="*/ 9310 w 10000"/>
                  <a:gd name="connsiteY59" fmla="*/ 8651 h 10000"/>
                  <a:gd name="connsiteX60" fmla="*/ 9482 w 10000"/>
                  <a:gd name="connsiteY60" fmla="*/ 8622 h 10000"/>
                  <a:gd name="connsiteX61" fmla="*/ 9482 w 10000"/>
                  <a:gd name="connsiteY61" fmla="*/ 8358 h 10000"/>
                  <a:gd name="connsiteX62" fmla="*/ 9656 w 10000"/>
                  <a:gd name="connsiteY62" fmla="*/ 8328 h 10000"/>
                  <a:gd name="connsiteX63" fmla="*/ 9656 w 10000"/>
                  <a:gd name="connsiteY63" fmla="*/ 8035 h 10000"/>
                  <a:gd name="connsiteX64" fmla="*/ 9826 w 10000"/>
                  <a:gd name="connsiteY64" fmla="*/ 8006 h 10000"/>
                  <a:gd name="connsiteX65" fmla="*/ 9826 w 10000"/>
                  <a:gd name="connsiteY65" fmla="*/ 7713 h 10000"/>
                  <a:gd name="connsiteX66" fmla="*/ 10000 w 10000"/>
                  <a:gd name="connsiteY6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447 w 10000"/>
                  <a:gd name="connsiteY48" fmla="*/ 9736 h 10000"/>
                  <a:gd name="connsiteX49" fmla="*/ 8621 w 10000"/>
                  <a:gd name="connsiteY49" fmla="*/ 9707 h 10000"/>
                  <a:gd name="connsiteX50" fmla="*/ 8621 w 10000"/>
                  <a:gd name="connsiteY50" fmla="*/ 9589 h 10000"/>
                  <a:gd name="connsiteX51" fmla="*/ 8794 w 10000"/>
                  <a:gd name="connsiteY51" fmla="*/ 9560 h 10000"/>
                  <a:gd name="connsiteX52" fmla="*/ 8794 w 10000"/>
                  <a:gd name="connsiteY52" fmla="*/ 9384 h 10000"/>
                  <a:gd name="connsiteX53" fmla="*/ 8967 w 10000"/>
                  <a:gd name="connsiteY53" fmla="*/ 9355 h 10000"/>
                  <a:gd name="connsiteX54" fmla="*/ 8967 w 10000"/>
                  <a:gd name="connsiteY54" fmla="*/ 9179 h 10000"/>
                  <a:gd name="connsiteX55" fmla="*/ 9139 w 10000"/>
                  <a:gd name="connsiteY55" fmla="*/ 9150 h 10000"/>
                  <a:gd name="connsiteX56" fmla="*/ 9139 w 10000"/>
                  <a:gd name="connsiteY56" fmla="*/ 8944 h 10000"/>
                  <a:gd name="connsiteX57" fmla="*/ 9310 w 10000"/>
                  <a:gd name="connsiteY57" fmla="*/ 8915 h 10000"/>
                  <a:gd name="connsiteX58" fmla="*/ 9310 w 10000"/>
                  <a:gd name="connsiteY58" fmla="*/ 8651 h 10000"/>
                  <a:gd name="connsiteX59" fmla="*/ 9482 w 10000"/>
                  <a:gd name="connsiteY59" fmla="*/ 8622 h 10000"/>
                  <a:gd name="connsiteX60" fmla="*/ 9482 w 10000"/>
                  <a:gd name="connsiteY60" fmla="*/ 8358 h 10000"/>
                  <a:gd name="connsiteX61" fmla="*/ 9656 w 10000"/>
                  <a:gd name="connsiteY61" fmla="*/ 8328 h 10000"/>
                  <a:gd name="connsiteX62" fmla="*/ 9656 w 10000"/>
                  <a:gd name="connsiteY62" fmla="*/ 8035 h 10000"/>
                  <a:gd name="connsiteX63" fmla="*/ 9826 w 10000"/>
                  <a:gd name="connsiteY63" fmla="*/ 8006 h 10000"/>
                  <a:gd name="connsiteX64" fmla="*/ 9826 w 10000"/>
                  <a:gd name="connsiteY64" fmla="*/ 7713 h 10000"/>
                  <a:gd name="connsiteX65" fmla="*/ 10000 w 10000"/>
                  <a:gd name="connsiteY6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621 w 10000"/>
                  <a:gd name="connsiteY49" fmla="*/ 9589 h 10000"/>
                  <a:gd name="connsiteX50" fmla="*/ 8794 w 10000"/>
                  <a:gd name="connsiteY50" fmla="*/ 9560 h 10000"/>
                  <a:gd name="connsiteX51" fmla="*/ 8794 w 10000"/>
                  <a:gd name="connsiteY51" fmla="*/ 9384 h 10000"/>
                  <a:gd name="connsiteX52" fmla="*/ 8967 w 10000"/>
                  <a:gd name="connsiteY52" fmla="*/ 9355 h 10000"/>
                  <a:gd name="connsiteX53" fmla="*/ 8967 w 10000"/>
                  <a:gd name="connsiteY53" fmla="*/ 9179 h 10000"/>
                  <a:gd name="connsiteX54" fmla="*/ 9139 w 10000"/>
                  <a:gd name="connsiteY54" fmla="*/ 9150 h 10000"/>
                  <a:gd name="connsiteX55" fmla="*/ 9139 w 10000"/>
                  <a:gd name="connsiteY55" fmla="*/ 8944 h 10000"/>
                  <a:gd name="connsiteX56" fmla="*/ 9310 w 10000"/>
                  <a:gd name="connsiteY56" fmla="*/ 8915 h 10000"/>
                  <a:gd name="connsiteX57" fmla="*/ 9310 w 10000"/>
                  <a:gd name="connsiteY57" fmla="*/ 8651 h 10000"/>
                  <a:gd name="connsiteX58" fmla="*/ 9482 w 10000"/>
                  <a:gd name="connsiteY58" fmla="*/ 8622 h 10000"/>
                  <a:gd name="connsiteX59" fmla="*/ 9482 w 10000"/>
                  <a:gd name="connsiteY59" fmla="*/ 8358 h 10000"/>
                  <a:gd name="connsiteX60" fmla="*/ 9656 w 10000"/>
                  <a:gd name="connsiteY60" fmla="*/ 8328 h 10000"/>
                  <a:gd name="connsiteX61" fmla="*/ 9656 w 10000"/>
                  <a:gd name="connsiteY61" fmla="*/ 8035 h 10000"/>
                  <a:gd name="connsiteX62" fmla="*/ 9826 w 10000"/>
                  <a:gd name="connsiteY62" fmla="*/ 8006 h 10000"/>
                  <a:gd name="connsiteX63" fmla="*/ 9826 w 10000"/>
                  <a:gd name="connsiteY63" fmla="*/ 7713 h 10000"/>
                  <a:gd name="connsiteX64" fmla="*/ 10000 w 10000"/>
                  <a:gd name="connsiteY6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794 w 10000"/>
                  <a:gd name="connsiteY50" fmla="*/ 9384 h 10000"/>
                  <a:gd name="connsiteX51" fmla="*/ 8967 w 10000"/>
                  <a:gd name="connsiteY51" fmla="*/ 9355 h 10000"/>
                  <a:gd name="connsiteX52" fmla="*/ 8967 w 10000"/>
                  <a:gd name="connsiteY52" fmla="*/ 9179 h 10000"/>
                  <a:gd name="connsiteX53" fmla="*/ 9139 w 10000"/>
                  <a:gd name="connsiteY53" fmla="*/ 9150 h 10000"/>
                  <a:gd name="connsiteX54" fmla="*/ 9139 w 10000"/>
                  <a:gd name="connsiteY54" fmla="*/ 8944 h 10000"/>
                  <a:gd name="connsiteX55" fmla="*/ 9310 w 10000"/>
                  <a:gd name="connsiteY55" fmla="*/ 8915 h 10000"/>
                  <a:gd name="connsiteX56" fmla="*/ 9310 w 10000"/>
                  <a:gd name="connsiteY56" fmla="*/ 8651 h 10000"/>
                  <a:gd name="connsiteX57" fmla="*/ 9482 w 10000"/>
                  <a:gd name="connsiteY57" fmla="*/ 8622 h 10000"/>
                  <a:gd name="connsiteX58" fmla="*/ 9482 w 10000"/>
                  <a:gd name="connsiteY58" fmla="*/ 8358 h 10000"/>
                  <a:gd name="connsiteX59" fmla="*/ 9656 w 10000"/>
                  <a:gd name="connsiteY59" fmla="*/ 8328 h 10000"/>
                  <a:gd name="connsiteX60" fmla="*/ 9656 w 10000"/>
                  <a:gd name="connsiteY60" fmla="*/ 8035 h 10000"/>
                  <a:gd name="connsiteX61" fmla="*/ 9826 w 10000"/>
                  <a:gd name="connsiteY61" fmla="*/ 8006 h 10000"/>
                  <a:gd name="connsiteX62" fmla="*/ 9826 w 10000"/>
                  <a:gd name="connsiteY62" fmla="*/ 7713 h 10000"/>
                  <a:gd name="connsiteX63" fmla="*/ 10000 w 10000"/>
                  <a:gd name="connsiteY6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8967 w 10000"/>
                  <a:gd name="connsiteY51" fmla="*/ 9179 h 10000"/>
                  <a:gd name="connsiteX52" fmla="*/ 9139 w 10000"/>
                  <a:gd name="connsiteY52" fmla="*/ 9150 h 10000"/>
                  <a:gd name="connsiteX53" fmla="*/ 9139 w 10000"/>
                  <a:gd name="connsiteY53" fmla="*/ 8944 h 10000"/>
                  <a:gd name="connsiteX54" fmla="*/ 9310 w 10000"/>
                  <a:gd name="connsiteY54" fmla="*/ 8915 h 10000"/>
                  <a:gd name="connsiteX55" fmla="*/ 9310 w 10000"/>
                  <a:gd name="connsiteY55" fmla="*/ 8651 h 10000"/>
                  <a:gd name="connsiteX56" fmla="*/ 9482 w 10000"/>
                  <a:gd name="connsiteY56" fmla="*/ 8622 h 10000"/>
                  <a:gd name="connsiteX57" fmla="*/ 9482 w 10000"/>
                  <a:gd name="connsiteY57" fmla="*/ 8358 h 10000"/>
                  <a:gd name="connsiteX58" fmla="*/ 9656 w 10000"/>
                  <a:gd name="connsiteY58" fmla="*/ 8328 h 10000"/>
                  <a:gd name="connsiteX59" fmla="*/ 9656 w 10000"/>
                  <a:gd name="connsiteY59" fmla="*/ 8035 h 10000"/>
                  <a:gd name="connsiteX60" fmla="*/ 9826 w 10000"/>
                  <a:gd name="connsiteY60" fmla="*/ 8006 h 10000"/>
                  <a:gd name="connsiteX61" fmla="*/ 9826 w 10000"/>
                  <a:gd name="connsiteY61" fmla="*/ 7713 h 10000"/>
                  <a:gd name="connsiteX62" fmla="*/ 10000 w 10000"/>
                  <a:gd name="connsiteY6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139 w 10000"/>
                  <a:gd name="connsiteY52" fmla="*/ 8944 h 10000"/>
                  <a:gd name="connsiteX53" fmla="*/ 9310 w 10000"/>
                  <a:gd name="connsiteY53" fmla="*/ 8915 h 10000"/>
                  <a:gd name="connsiteX54" fmla="*/ 9310 w 10000"/>
                  <a:gd name="connsiteY54" fmla="*/ 8651 h 10000"/>
                  <a:gd name="connsiteX55" fmla="*/ 9482 w 10000"/>
                  <a:gd name="connsiteY55" fmla="*/ 8622 h 10000"/>
                  <a:gd name="connsiteX56" fmla="*/ 9482 w 10000"/>
                  <a:gd name="connsiteY56" fmla="*/ 8358 h 10000"/>
                  <a:gd name="connsiteX57" fmla="*/ 9656 w 10000"/>
                  <a:gd name="connsiteY57" fmla="*/ 8328 h 10000"/>
                  <a:gd name="connsiteX58" fmla="*/ 9656 w 10000"/>
                  <a:gd name="connsiteY58" fmla="*/ 8035 h 10000"/>
                  <a:gd name="connsiteX59" fmla="*/ 9826 w 10000"/>
                  <a:gd name="connsiteY59" fmla="*/ 8006 h 10000"/>
                  <a:gd name="connsiteX60" fmla="*/ 9826 w 10000"/>
                  <a:gd name="connsiteY60" fmla="*/ 7713 h 10000"/>
                  <a:gd name="connsiteX61" fmla="*/ 10000 w 10000"/>
                  <a:gd name="connsiteY6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310 w 10000"/>
                  <a:gd name="connsiteY53" fmla="*/ 8651 h 10000"/>
                  <a:gd name="connsiteX54" fmla="*/ 9482 w 10000"/>
                  <a:gd name="connsiteY54" fmla="*/ 8622 h 10000"/>
                  <a:gd name="connsiteX55" fmla="*/ 9482 w 10000"/>
                  <a:gd name="connsiteY55" fmla="*/ 8358 h 10000"/>
                  <a:gd name="connsiteX56" fmla="*/ 9656 w 10000"/>
                  <a:gd name="connsiteY56" fmla="*/ 8328 h 10000"/>
                  <a:gd name="connsiteX57" fmla="*/ 9656 w 10000"/>
                  <a:gd name="connsiteY57" fmla="*/ 8035 h 10000"/>
                  <a:gd name="connsiteX58" fmla="*/ 9826 w 10000"/>
                  <a:gd name="connsiteY58" fmla="*/ 8006 h 10000"/>
                  <a:gd name="connsiteX59" fmla="*/ 9826 w 10000"/>
                  <a:gd name="connsiteY59" fmla="*/ 7713 h 10000"/>
                  <a:gd name="connsiteX60" fmla="*/ 10000 w 10000"/>
                  <a:gd name="connsiteY6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482 w 10000"/>
                  <a:gd name="connsiteY54" fmla="*/ 8358 h 10000"/>
                  <a:gd name="connsiteX55" fmla="*/ 9656 w 10000"/>
                  <a:gd name="connsiteY55" fmla="*/ 8328 h 10000"/>
                  <a:gd name="connsiteX56" fmla="*/ 9656 w 10000"/>
                  <a:gd name="connsiteY56" fmla="*/ 8035 h 10000"/>
                  <a:gd name="connsiteX57" fmla="*/ 9826 w 10000"/>
                  <a:gd name="connsiteY57" fmla="*/ 8006 h 10000"/>
                  <a:gd name="connsiteX58" fmla="*/ 9826 w 10000"/>
                  <a:gd name="connsiteY58" fmla="*/ 7713 h 10000"/>
                  <a:gd name="connsiteX59" fmla="*/ 10000 w 10000"/>
                  <a:gd name="connsiteY5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656 w 10000"/>
                  <a:gd name="connsiteY54" fmla="*/ 8328 h 10000"/>
                  <a:gd name="connsiteX55" fmla="*/ 9656 w 10000"/>
                  <a:gd name="connsiteY55" fmla="*/ 8035 h 10000"/>
                  <a:gd name="connsiteX56" fmla="*/ 9826 w 10000"/>
                  <a:gd name="connsiteY56" fmla="*/ 8006 h 10000"/>
                  <a:gd name="connsiteX57" fmla="*/ 9826 w 10000"/>
                  <a:gd name="connsiteY57" fmla="*/ 7713 h 10000"/>
                  <a:gd name="connsiteX58" fmla="*/ 10000 w 10000"/>
                  <a:gd name="connsiteY5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656 w 10000"/>
                  <a:gd name="connsiteY54" fmla="*/ 8328 h 10000"/>
                  <a:gd name="connsiteX55" fmla="*/ 9826 w 10000"/>
                  <a:gd name="connsiteY55" fmla="*/ 8006 h 10000"/>
                  <a:gd name="connsiteX56" fmla="*/ 9826 w 10000"/>
                  <a:gd name="connsiteY56" fmla="*/ 7713 h 10000"/>
                  <a:gd name="connsiteX57" fmla="*/ 10000 w 10000"/>
                  <a:gd name="connsiteY5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656 w 10000"/>
                  <a:gd name="connsiteY54" fmla="*/ 8328 h 10000"/>
                  <a:gd name="connsiteX55" fmla="*/ 9826 w 10000"/>
                  <a:gd name="connsiteY55" fmla="*/ 8006 h 10000"/>
                  <a:gd name="connsiteX56" fmla="*/ 10000 w 10000"/>
                  <a:gd name="connsiteY56" fmla="*/ 768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000" h="10000">
                    <a:moveTo>
                      <a:pt x="0" y="792"/>
                    </a:moveTo>
                    <a:lnTo>
                      <a:pt x="174" y="587"/>
                    </a:lnTo>
                    <a:cubicBezTo>
                      <a:pt x="231" y="528"/>
                      <a:pt x="289" y="470"/>
                      <a:pt x="346" y="411"/>
                    </a:cubicBezTo>
                    <a:cubicBezTo>
                      <a:pt x="403" y="352"/>
                      <a:pt x="461" y="294"/>
                      <a:pt x="518" y="235"/>
                    </a:cubicBezTo>
                    <a:lnTo>
                      <a:pt x="690" y="147"/>
                    </a:lnTo>
                    <a:lnTo>
                      <a:pt x="862" y="59"/>
                    </a:lnTo>
                    <a:lnTo>
                      <a:pt x="1207" y="0"/>
                    </a:lnTo>
                    <a:lnTo>
                      <a:pt x="1207" y="0"/>
                    </a:lnTo>
                    <a:lnTo>
                      <a:pt x="1380" y="0"/>
                    </a:lnTo>
                    <a:lnTo>
                      <a:pt x="1724" y="59"/>
                    </a:lnTo>
                    <a:lnTo>
                      <a:pt x="1897" y="176"/>
                    </a:lnTo>
                    <a:lnTo>
                      <a:pt x="2069" y="293"/>
                    </a:lnTo>
                    <a:lnTo>
                      <a:pt x="2242" y="440"/>
                    </a:lnTo>
                    <a:cubicBezTo>
                      <a:pt x="2300" y="508"/>
                      <a:pt x="2357" y="577"/>
                      <a:pt x="2415" y="645"/>
                    </a:cubicBezTo>
                    <a:lnTo>
                      <a:pt x="2586" y="850"/>
                    </a:lnTo>
                    <a:lnTo>
                      <a:pt x="2758" y="1085"/>
                    </a:lnTo>
                    <a:lnTo>
                      <a:pt x="2932" y="1378"/>
                    </a:lnTo>
                    <a:lnTo>
                      <a:pt x="3103" y="1672"/>
                    </a:lnTo>
                    <a:lnTo>
                      <a:pt x="3276" y="1965"/>
                    </a:lnTo>
                    <a:lnTo>
                      <a:pt x="3450" y="2317"/>
                    </a:lnTo>
                    <a:lnTo>
                      <a:pt x="3621" y="2669"/>
                    </a:lnTo>
                    <a:cubicBezTo>
                      <a:pt x="3679" y="2796"/>
                      <a:pt x="3736" y="2923"/>
                      <a:pt x="3794" y="3050"/>
                    </a:cubicBezTo>
                    <a:cubicBezTo>
                      <a:pt x="3851" y="3177"/>
                      <a:pt x="3909" y="3304"/>
                      <a:pt x="3966" y="3431"/>
                    </a:cubicBezTo>
                    <a:cubicBezTo>
                      <a:pt x="4023" y="3568"/>
                      <a:pt x="4081" y="3705"/>
                      <a:pt x="4138" y="3842"/>
                    </a:cubicBezTo>
                    <a:cubicBezTo>
                      <a:pt x="4195" y="3979"/>
                      <a:pt x="4253" y="4115"/>
                      <a:pt x="4310" y="4252"/>
                    </a:cubicBezTo>
                    <a:lnTo>
                      <a:pt x="4484" y="4663"/>
                    </a:lnTo>
                    <a:lnTo>
                      <a:pt x="4654" y="5073"/>
                    </a:lnTo>
                    <a:lnTo>
                      <a:pt x="4828" y="5484"/>
                    </a:lnTo>
                    <a:cubicBezTo>
                      <a:pt x="4885" y="5621"/>
                      <a:pt x="4943" y="5757"/>
                      <a:pt x="5000" y="5894"/>
                    </a:cubicBezTo>
                    <a:lnTo>
                      <a:pt x="5171" y="6305"/>
                    </a:lnTo>
                    <a:lnTo>
                      <a:pt x="5345" y="6686"/>
                    </a:lnTo>
                    <a:cubicBezTo>
                      <a:pt x="5402" y="6813"/>
                      <a:pt x="5460" y="6940"/>
                      <a:pt x="5517" y="7067"/>
                    </a:cubicBezTo>
                    <a:lnTo>
                      <a:pt x="5691" y="7449"/>
                    </a:lnTo>
                    <a:lnTo>
                      <a:pt x="5862" y="7801"/>
                    </a:lnTo>
                    <a:cubicBezTo>
                      <a:pt x="5920" y="7918"/>
                      <a:pt x="5977" y="8035"/>
                      <a:pt x="6035" y="8152"/>
                    </a:cubicBezTo>
                    <a:cubicBezTo>
                      <a:pt x="6092" y="8260"/>
                      <a:pt x="6150" y="8367"/>
                      <a:pt x="6207" y="8475"/>
                    </a:cubicBezTo>
                    <a:lnTo>
                      <a:pt x="6380" y="8739"/>
                    </a:lnTo>
                    <a:lnTo>
                      <a:pt x="6552" y="9003"/>
                    </a:lnTo>
                    <a:lnTo>
                      <a:pt x="6724" y="9267"/>
                    </a:lnTo>
                    <a:cubicBezTo>
                      <a:pt x="6782" y="9335"/>
                      <a:pt x="6839" y="9404"/>
                      <a:pt x="6897" y="9472"/>
                    </a:cubicBezTo>
                    <a:lnTo>
                      <a:pt x="7070" y="9648"/>
                    </a:lnTo>
                    <a:lnTo>
                      <a:pt x="7241" y="9795"/>
                    </a:lnTo>
                    <a:lnTo>
                      <a:pt x="7414" y="9912"/>
                    </a:lnTo>
                    <a:lnTo>
                      <a:pt x="7758" y="10000"/>
                    </a:lnTo>
                    <a:lnTo>
                      <a:pt x="7758" y="10000"/>
                    </a:lnTo>
                    <a:lnTo>
                      <a:pt x="7930" y="10000"/>
                    </a:lnTo>
                    <a:lnTo>
                      <a:pt x="8276" y="9941"/>
                    </a:lnTo>
                    <a:lnTo>
                      <a:pt x="8447" y="9824"/>
                    </a:lnTo>
                    <a:lnTo>
                      <a:pt x="8621" y="9707"/>
                    </a:lnTo>
                    <a:lnTo>
                      <a:pt x="8794" y="9560"/>
                    </a:lnTo>
                    <a:cubicBezTo>
                      <a:pt x="8852" y="9492"/>
                      <a:pt x="8909" y="9423"/>
                      <a:pt x="8967" y="9355"/>
                    </a:cubicBezTo>
                    <a:lnTo>
                      <a:pt x="9139" y="9150"/>
                    </a:lnTo>
                    <a:lnTo>
                      <a:pt x="9310" y="8915"/>
                    </a:lnTo>
                    <a:cubicBezTo>
                      <a:pt x="9367" y="8817"/>
                      <a:pt x="9425" y="8720"/>
                      <a:pt x="9482" y="8622"/>
                    </a:cubicBezTo>
                    <a:lnTo>
                      <a:pt x="9656" y="8328"/>
                    </a:lnTo>
                    <a:cubicBezTo>
                      <a:pt x="9713" y="8221"/>
                      <a:pt x="9769" y="8113"/>
                      <a:pt x="9826" y="8006"/>
                    </a:cubicBezTo>
                    <a:lnTo>
                      <a:pt x="10000" y="7683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Freeform 338"/>
              <p:cNvSpPr>
                <a:spLocks/>
              </p:cNvSpPr>
              <p:nvPr/>
            </p:nvSpPr>
            <p:spPr bwMode="auto">
              <a:xfrm>
                <a:off x="7820014" y="2719561"/>
                <a:ext cx="645304" cy="820224"/>
              </a:xfrm>
              <a:custGeom>
                <a:avLst/>
                <a:gdLst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097 h 10000"/>
                  <a:gd name="connsiteX97" fmla="*/ 7353 w 10000"/>
                  <a:gd name="connsiteY97" fmla="*/ 7419 h 10000"/>
                  <a:gd name="connsiteX98" fmla="*/ 7500 w 10000"/>
                  <a:gd name="connsiteY98" fmla="*/ 7449 h 10000"/>
                  <a:gd name="connsiteX99" fmla="*/ 7500 w 10000"/>
                  <a:gd name="connsiteY99" fmla="*/ 7801 h 10000"/>
                  <a:gd name="connsiteX100" fmla="*/ 7647 w 10000"/>
                  <a:gd name="connsiteY100" fmla="*/ 7830 h 10000"/>
                  <a:gd name="connsiteX101" fmla="*/ 7647 w 10000"/>
                  <a:gd name="connsiteY101" fmla="*/ 8123 h 10000"/>
                  <a:gd name="connsiteX102" fmla="*/ 7794 w 10000"/>
                  <a:gd name="connsiteY102" fmla="*/ 8152 h 10000"/>
                  <a:gd name="connsiteX103" fmla="*/ 7794 w 10000"/>
                  <a:gd name="connsiteY103" fmla="*/ 8446 h 10000"/>
                  <a:gd name="connsiteX104" fmla="*/ 7941 w 10000"/>
                  <a:gd name="connsiteY104" fmla="*/ 8475 h 10000"/>
                  <a:gd name="connsiteX105" fmla="*/ 7941 w 10000"/>
                  <a:gd name="connsiteY105" fmla="*/ 8739 h 10000"/>
                  <a:gd name="connsiteX106" fmla="*/ 8088 w 10000"/>
                  <a:gd name="connsiteY106" fmla="*/ 8768 h 10000"/>
                  <a:gd name="connsiteX107" fmla="*/ 8088 w 10000"/>
                  <a:gd name="connsiteY107" fmla="*/ 9003 h 10000"/>
                  <a:gd name="connsiteX108" fmla="*/ 8235 w 10000"/>
                  <a:gd name="connsiteY108" fmla="*/ 9032 h 10000"/>
                  <a:gd name="connsiteX109" fmla="*/ 8382 w 10000"/>
                  <a:gd name="connsiteY109" fmla="*/ 9267 h 10000"/>
                  <a:gd name="connsiteX110" fmla="*/ 8382 w 10000"/>
                  <a:gd name="connsiteY110" fmla="*/ 9443 h 10000"/>
                  <a:gd name="connsiteX111" fmla="*/ 8529 w 10000"/>
                  <a:gd name="connsiteY111" fmla="*/ 9472 h 10000"/>
                  <a:gd name="connsiteX112" fmla="*/ 8529 w 10000"/>
                  <a:gd name="connsiteY112" fmla="*/ 9619 h 10000"/>
                  <a:gd name="connsiteX113" fmla="*/ 8676 w 10000"/>
                  <a:gd name="connsiteY113" fmla="*/ 9648 h 10000"/>
                  <a:gd name="connsiteX114" fmla="*/ 8676 w 10000"/>
                  <a:gd name="connsiteY114" fmla="*/ 9765 h 10000"/>
                  <a:gd name="connsiteX115" fmla="*/ 8824 w 10000"/>
                  <a:gd name="connsiteY115" fmla="*/ 9795 h 10000"/>
                  <a:gd name="connsiteX116" fmla="*/ 8824 w 10000"/>
                  <a:gd name="connsiteY116" fmla="*/ 9883 h 10000"/>
                  <a:gd name="connsiteX117" fmla="*/ 8971 w 10000"/>
                  <a:gd name="connsiteY117" fmla="*/ 9912 h 10000"/>
                  <a:gd name="connsiteX118" fmla="*/ 8971 w 10000"/>
                  <a:gd name="connsiteY118" fmla="*/ 9971 h 10000"/>
                  <a:gd name="connsiteX119" fmla="*/ 9118 w 10000"/>
                  <a:gd name="connsiteY119" fmla="*/ 10000 h 10000"/>
                  <a:gd name="connsiteX120" fmla="*/ 9265 w 10000"/>
                  <a:gd name="connsiteY120" fmla="*/ 10000 h 10000"/>
                  <a:gd name="connsiteX121" fmla="*/ 9412 w 10000"/>
                  <a:gd name="connsiteY121" fmla="*/ 10000 h 10000"/>
                  <a:gd name="connsiteX122" fmla="*/ 9706 w 10000"/>
                  <a:gd name="connsiteY122" fmla="*/ 9941 h 10000"/>
                  <a:gd name="connsiteX123" fmla="*/ 9706 w 10000"/>
                  <a:gd name="connsiteY123" fmla="*/ 9853 h 10000"/>
                  <a:gd name="connsiteX124" fmla="*/ 9853 w 10000"/>
                  <a:gd name="connsiteY124" fmla="*/ 9824 h 10000"/>
                  <a:gd name="connsiteX125" fmla="*/ 9853 w 10000"/>
                  <a:gd name="connsiteY125" fmla="*/ 9736 h 10000"/>
                  <a:gd name="connsiteX126" fmla="*/ 10000 w 10000"/>
                  <a:gd name="connsiteY126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449 h 10000"/>
                  <a:gd name="connsiteX98" fmla="*/ 7500 w 10000"/>
                  <a:gd name="connsiteY98" fmla="*/ 7801 h 10000"/>
                  <a:gd name="connsiteX99" fmla="*/ 7647 w 10000"/>
                  <a:gd name="connsiteY99" fmla="*/ 7830 h 10000"/>
                  <a:gd name="connsiteX100" fmla="*/ 7647 w 10000"/>
                  <a:gd name="connsiteY100" fmla="*/ 8123 h 10000"/>
                  <a:gd name="connsiteX101" fmla="*/ 7794 w 10000"/>
                  <a:gd name="connsiteY101" fmla="*/ 8152 h 10000"/>
                  <a:gd name="connsiteX102" fmla="*/ 7794 w 10000"/>
                  <a:gd name="connsiteY102" fmla="*/ 8446 h 10000"/>
                  <a:gd name="connsiteX103" fmla="*/ 7941 w 10000"/>
                  <a:gd name="connsiteY103" fmla="*/ 8475 h 10000"/>
                  <a:gd name="connsiteX104" fmla="*/ 7941 w 10000"/>
                  <a:gd name="connsiteY104" fmla="*/ 8739 h 10000"/>
                  <a:gd name="connsiteX105" fmla="*/ 8088 w 10000"/>
                  <a:gd name="connsiteY105" fmla="*/ 8768 h 10000"/>
                  <a:gd name="connsiteX106" fmla="*/ 8088 w 10000"/>
                  <a:gd name="connsiteY106" fmla="*/ 9003 h 10000"/>
                  <a:gd name="connsiteX107" fmla="*/ 8235 w 10000"/>
                  <a:gd name="connsiteY107" fmla="*/ 9032 h 10000"/>
                  <a:gd name="connsiteX108" fmla="*/ 8382 w 10000"/>
                  <a:gd name="connsiteY108" fmla="*/ 9267 h 10000"/>
                  <a:gd name="connsiteX109" fmla="*/ 8382 w 10000"/>
                  <a:gd name="connsiteY109" fmla="*/ 9443 h 10000"/>
                  <a:gd name="connsiteX110" fmla="*/ 8529 w 10000"/>
                  <a:gd name="connsiteY110" fmla="*/ 9472 h 10000"/>
                  <a:gd name="connsiteX111" fmla="*/ 8529 w 10000"/>
                  <a:gd name="connsiteY111" fmla="*/ 9619 h 10000"/>
                  <a:gd name="connsiteX112" fmla="*/ 8676 w 10000"/>
                  <a:gd name="connsiteY112" fmla="*/ 9648 h 10000"/>
                  <a:gd name="connsiteX113" fmla="*/ 8676 w 10000"/>
                  <a:gd name="connsiteY113" fmla="*/ 9765 h 10000"/>
                  <a:gd name="connsiteX114" fmla="*/ 8824 w 10000"/>
                  <a:gd name="connsiteY114" fmla="*/ 9795 h 10000"/>
                  <a:gd name="connsiteX115" fmla="*/ 8824 w 10000"/>
                  <a:gd name="connsiteY115" fmla="*/ 9883 h 10000"/>
                  <a:gd name="connsiteX116" fmla="*/ 8971 w 10000"/>
                  <a:gd name="connsiteY116" fmla="*/ 9912 h 10000"/>
                  <a:gd name="connsiteX117" fmla="*/ 8971 w 10000"/>
                  <a:gd name="connsiteY117" fmla="*/ 9971 h 10000"/>
                  <a:gd name="connsiteX118" fmla="*/ 9118 w 10000"/>
                  <a:gd name="connsiteY118" fmla="*/ 10000 h 10000"/>
                  <a:gd name="connsiteX119" fmla="*/ 9265 w 10000"/>
                  <a:gd name="connsiteY119" fmla="*/ 10000 h 10000"/>
                  <a:gd name="connsiteX120" fmla="*/ 9412 w 10000"/>
                  <a:gd name="connsiteY120" fmla="*/ 10000 h 10000"/>
                  <a:gd name="connsiteX121" fmla="*/ 9706 w 10000"/>
                  <a:gd name="connsiteY121" fmla="*/ 9941 h 10000"/>
                  <a:gd name="connsiteX122" fmla="*/ 9706 w 10000"/>
                  <a:gd name="connsiteY122" fmla="*/ 9853 h 10000"/>
                  <a:gd name="connsiteX123" fmla="*/ 9853 w 10000"/>
                  <a:gd name="connsiteY123" fmla="*/ 9824 h 10000"/>
                  <a:gd name="connsiteX124" fmla="*/ 9853 w 10000"/>
                  <a:gd name="connsiteY124" fmla="*/ 9736 h 10000"/>
                  <a:gd name="connsiteX125" fmla="*/ 10000 w 10000"/>
                  <a:gd name="connsiteY125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152 h 10000"/>
                  <a:gd name="connsiteX101" fmla="*/ 7794 w 10000"/>
                  <a:gd name="connsiteY101" fmla="*/ 8446 h 10000"/>
                  <a:gd name="connsiteX102" fmla="*/ 7941 w 10000"/>
                  <a:gd name="connsiteY102" fmla="*/ 8475 h 10000"/>
                  <a:gd name="connsiteX103" fmla="*/ 7941 w 10000"/>
                  <a:gd name="connsiteY103" fmla="*/ 8739 h 10000"/>
                  <a:gd name="connsiteX104" fmla="*/ 8088 w 10000"/>
                  <a:gd name="connsiteY104" fmla="*/ 8768 h 10000"/>
                  <a:gd name="connsiteX105" fmla="*/ 8088 w 10000"/>
                  <a:gd name="connsiteY105" fmla="*/ 9003 h 10000"/>
                  <a:gd name="connsiteX106" fmla="*/ 8235 w 10000"/>
                  <a:gd name="connsiteY106" fmla="*/ 9032 h 10000"/>
                  <a:gd name="connsiteX107" fmla="*/ 8382 w 10000"/>
                  <a:gd name="connsiteY107" fmla="*/ 9267 h 10000"/>
                  <a:gd name="connsiteX108" fmla="*/ 8382 w 10000"/>
                  <a:gd name="connsiteY108" fmla="*/ 9443 h 10000"/>
                  <a:gd name="connsiteX109" fmla="*/ 8529 w 10000"/>
                  <a:gd name="connsiteY109" fmla="*/ 9472 h 10000"/>
                  <a:gd name="connsiteX110" fmla="*/ 8529 w 10000"/>
                  <a:gd name="connsiteY110" fmla="*/ 9619 h 10000"/>
                  <a:gd name="connsiteX111" fmla="*/ 8676 w 10000"/>
                  <a:gd name="connsiteY111" fmla="*/ 9648 h 10000"/>
                  <a:gd name="connsiteX112" fmla="*/ 8676 w 10000"/>
                  <a:gd name="connsiteY112" fmla="*/ 9765 h 10000"/>
                  <a:gd name="connsiteX113" fmla="*/ 8824 w 10000"/>
                  <a:gd name="connsiteY113" fmla="*/ 9795 h 10000"/>
                  <a:gd name="connsiteX114" fmla="*/ 8824 w 10000"/>
                  <a:gd name="connsiteY114" fmla="*/ 9883 h 10000"/>
                  <a:gd name="connsiteX115" fmla="*/ 8971 w 10000"/>
                  <a:gd name="connsiteY115" fmla="*/ 9912 h 10000"/>
                  <a:gd name="connsiteX116" fmla="*/ 8971 w 10000"/>
                  <a:gd name="connsiteY116" fmla="*/ 9971 h 10000"/>
                  <a:gd name="connsiteX117" fmla="*/ 9118 w 10000"/>
                  <a:gd name="connsiteY117" fmla="*/ 10000 h 10000"/>
                  <a:gd name="connsiteX118" fmla="*/ 9265 w 10000"/>
                  <a:gd name="connsiteY118" fmla="*/ 10000 h 10000"/>
                  <a:gd name="connsiteX119" fmla="*/ 9412 w 10000"/>
                  <a:gd name="connsiteY119" fmla="*/ 10000 h 10000"/>
                  <a:gd name="connsiteX120" fmla="*/ 9706 w 10000"/>
                  <a:gd name="connsiteY120" fmla="*/ 9941 h 10000"/>
                  <a:gd name="connsiteX121" fmla="*/ 9706 w 10000"/>
                  <a:gd name="connsiteY121" fmla="*/ 9853 h 10000"/>
                  <a:gd name="connsiteX122" fmla="*/ 9853 w 10000"/>
                  <a:gd name="connsiteY122" fmla="*/ 9824 h 10000"/>
                  <a:gd name="connsiteX123" fmla="*/ 9853 w 10000"/>
                  <a:gd name="connsiteY123" fmla="*/ 9736 h 10000"/>
                  <a:gd name="connsiteX124" fmla="*/ 10000 w 10000"/>
                  <a:gd name="connsiteY124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7941 w 10000"/>
                  <a:gd name="connsiteY101" fmla="*/ 8475 h 10000"/>
                  <a:gd name="connsiteX102" fmla="*/ 7941 w 10000"/>
                  <a:gd name="connsiteY102" fmla="*/ 8739 h 10000"/>
                  <a:gd name="connsiteX103" fmla="*/ 8088 w 10000"/>
                  <a:gd name="connsiteY103" fmla="*/ 8768 h 10000"/>
                  <a:gd name="connsiteX104" fmla="*/ 8088 w 10000"/>
                  <a:gd name="connsiteY104" fmla="*/ 9003 h 10000"/>
                  <a:gd name="connsiteX105" fmla="*/ 8235 w 10000"/>
                  <a:gd name="connsiteY105" fmla="*/ 9032 h 10000"/>
                  <a:gd name="connsiteX106" fmla="*/ 8382 w 10000"/>
                  <a:gd name="connsiteY106" fmla="*/ 9267 h 10000"/>
                  <a:gd name="connsiteX107" fmla="*/ 8382 w 10000"/>
                  <a:gd name="connsiteY107" fmla="*/ 9443 h 10000"/>
                  <a:gd name="connsiteX108" fmla="*/ 8529 w 10000"/>
                  <a:gd name="connsiteY108" fmla="*/ 9472 h 10000"/>
                  <a:gd name="connsiteX109" fmla="*/ 8529 w 10000"/>
                  <a:gd name="connsiteY109" fmla="*/ 9619 h 10000"/>
                  <a:gd name="connsiteX110" fmla="*/ 8676 w 10000"/>
                  <a:gd name="connsiteY110" fmla="*/ 9648 h 10000"/>
                  <a:gd name="connsiteX111" fmla="*/ 8676 w 10000"/>
                  <a:gd name="connsiteY111" fmla="*/ 9765 h 10000"/>
                  <a:gd name="connsiteX112" fmla="*/ 8824 w 10000"/>
                  <a:gd name="connsiteY112" fmla="*/ 9795 h 10000"/>
                  <a:gd name="connsiteX113" fmla="*/ 8824 w 10000"/>
                  <a:gd name="connsiteY113" fmla="*/ 9883 h 10000"/>
                  <a:gd name="connsiteX114" fmla="*/ 8971 w 10000"/>
                  <a:gd name="connsiteY114" fmla="*/ 9912 h 10000"/>
                  <a:gd name="connsiteX115" fmla="*/ 8971 w 10000"/>
                  <a:gd name="connsiteY115" fmla="*/ 9971 h 10000"/>
                  <a:gd name="connsiteX116" fmla="*/ 9118 w 10000"/>
                  <a:gd name="connsiteY116" fmla="*/ 10000 h 10000"/>
                  <a:gd name="connsiteX117" fmla="*/ 9265 w 10000"/>
                  <a:gd name="connsiteY117" fmla="*/ 10000 h 10000"/>
                  <a:gd name="connsiteX118" fmla="*/ 9412 w 10000"/>
                  <a:gd name="connsiteY118" fmla="*/ 10000 h 10000"/>
                  <a:gd name="connsiteX119" fmla="*/ 9706 w 10000"/>
                  <a:gd name="connsiteY119" fmla="*/ 9941 h 10000"/>
                  <a:gd name="connsiteX120" fmla="*/ 9706 w 10000"/>
                  <a:gd name="connsiteY120" fmla="*/ 9853 h 10000"/>
                  <a:gd name="connsiteX121" fmla="*/ 9853 w 10000"/>
                  <a:gd name="connsiteY121" fmla="*/ 9824 h 10000"/>
                  <a:gd name="connsiteX122" fmla="*/ 9853 w 10000"/>
                  <a:gd name="connsiteY122" fmla="*/ 9736 h 10000"/>
                  <a:gd name="connsiteX123" fmla="*/ 10000 w 10000"/>
                  <a:gd name="connsiteY123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7941 w 10000"/>
                  <a:gd name="connsiteY101" fmla="*/ 8739 h 10000"/>
                  <a:gd name="connsiteX102" fmla="*/ 8088 w 10000"/>
                  <a:gd name="connsiteY102" fmla="*/ 8768 h 10000"/>
                  <a:gd name="connsiteX103" fmla="*/ 8088 w 10000"/>
                  <a:gd name="connsiteY103" fmla="*/ 9003 h 10000"/>
                  <a:gd name="connsiteX104" fmla="*/ 8235 w 10000"/>
                  <a:gd name="connsiteY104" fmla="*/ 9032 h 10000"/>
                  <a:gd name="connsiteX105" fmla="*/ 8382 w 10000"/>
                  <a:gd name="connsiteY105" fmla="*/ 9267 h 10000"/>
                  <a:gd name="connsiteX106" fmla="*/ 8382 w 10000"/>
                  <a:gd name="connsiteY106" fmla="*/ 9443 h 10000"/>
                  <a:gd name="connsiteX107" fmla="*/ 8529 w 10000"/>
                  <a:gd name="connsiteY107" fmla="*/ 9472 h 10000"/>
                  <a:gd name="connsiteX108" fmla="*/ 8529 w 10000"/>
                  <a:gd name="connsiteY108" fmla="*/ 9619 h 10000"/>
                  <a:gd name="connsiteX109" fmla="*/ 8676 w 10000"/>
                  <a:gd name="connsiteY109" fmla="*/ 9648 h 10000"/>
                  <a:gd name="connsiteX110" fmla="*/ 8676 w 10000"/>
                  <a:gd name="connsiteY110" fmla="*/ 9765 h 10000"/>
                  <a:gd name="connsiteX111" fmla="*/ 8824 w 10000"/>
                  <a:gd name="connsiteY111" fmla="*/ 9795 h 10000"/>
                  <a:gd name="connsiteX112" fmla="*/ 8824 w 10000"/>
                  <a:gd name="connsiteY112" fmla="*/ 9883 h 10000"/>
                  <a:gd name="connsiteX113" fmla="*/ 8971 w 10000"/>
                  <a:gd name="connsiteY113" fmla="*/ 9912 h 10000"/>
                  <a:gd name="connsiteX114" fmla="*/ 8971 w 10000"/>
                  <a:gd name="connsiteY114" fmla="*/ 9971 h 10000"/>
                  <a:gd name="connsiteX115" fmla="*/ 9118 w 10000"/>
                  <a:gd name="connsiteY115" fmla="*/ 10000 h 10000"/>
                  <a:gd name="connsiteX116" fmla="*/ 9265 w 10000"/>
                  <a:gd name="connsiteY116" fmla="*/ 10000 h 10000"/>
                  <a:gd name="connsiteX117" fmla="*/ 9412 w 10000"/>
                  <a:gd name="connsiteY117" fmla="*/ 10000 h 10000"/>
                  <a:gd name="connsiteX118" fmla="*/ 9706 w 10000"/>
                  <a:gd name="connsiteY118" fmla="*/ 9941 h 10000"/>
                  <a:gd name="connsiteX119" fmla="*/ 9706 w 10000"/>
                  <a:gd name="connsiteY119" fmla="*/ 9853 h 10000"/>
                  <a:gd name="connsiteX120" fmla="*/ 9853 w 10000"/>
                  <a:gd name="connsiteY120" fmla="*/ 9824 h 10000"/>
                  <a:gd name="connsiteX121" fmla="*/ 9853 w 10000"/>
                  <a:gd name="connsiteY121" fmla="*/ 9736 h 10000"/>
                  <a:gd name="connsiteX122" fmla="*/ 10000 w 10000"/>
                  <a:gd name="connsiteY122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7941 w 10000"/>
                  <a:gd name="connsiteY101" fmla="*/ 8739 h 10000"/>
                  <a:gd name="connsiteX102" fmla="*/ 8088 w 10000"/>
                  <a:gd name="connsiteY102" fmla="*/ 8768 h 10000"/>
                  <a:gd name="connsiteX103" fmla="*/ 8088 w 10000"/>
                  <a:gd name="connsiteY103" fmla="*/ 9003 h 10000"/>
                  <a:gd name="connsiteX104" fmla="*/ 8382 w 10000"/>
                  <a:gd name="connsiteY104" fmla="*/ 9267 h 10000"/>
                  <a:gd name="connsiteX105" fmla="*/ 8382 w 10000"/>
                  <a:gd name="connsiteY105" fmla="*/ 9443 h 10000"/>
                  <a:gd name="connsiteX106" fmla="*/ 8529 w 10000"/>
                  <a:gd name="connsiteY106" fmla="*/ 9472 h 10000"/>
                  <a:gd name="connsiteX107" fmla="*/ 8529 w 10000"/>
                  <a:gd name="connsiteY107" fmla="*/ 9619 h 10000"/>
                  <a:gd name="connsiteX108" fmla="*/ 8676 w 10000"/>
                  <a:gd name="connsiteY108" fmla="*/ 9648 h 10000"/>
                  <a:gd name="connsiteX109" fmla="*/ 8676 w 10000"/>
                  <a:gd name="connsiteY109" fmla="*/ 9765 h 10000"/>
                  <a:gd name="connsiteX110" fmla="*/ 8824 w 10000"/>
                  <a:gd name="connsiteY110" fmla="*/ 9795 h 10000"/>
                  <a:gd name="connsiteX111" fmla="*/ 8824 w 10000"/>
                  <a:gd name="connsiteY111" fmla="*/ 9883 h 10000"/>
                  <a:gd name="connsiteX112" fmla="*/ 8971 w 10000"/>
                  <a:gd name="connsiteY112" fmla="*/ 9912 h 10000"/>
                  <a:gd name="connsiteX113" fmla="*/ 8971 w 10000"/>
                  <a:gd name="connsiteY113" fmla="*/ 9971 h 10000"/>
                  <a:gd name="connsiteX114" fmla="*/ 9118 w 10000"/>
                  <a:gd name="connsiteY114" fmla="*/ 10000 h 10000"/>
                  <a:gd name="connsiteX115" fmla="*/ 9265 w 10000"/>
                  <a:gd name="connsiteY115" fmla="*/ 10000 h 10000"/>
                  <a:gd name="connsiteX116" fmla="*/ 9412 w 10000"/>
                  <a:gd name="connsiteY116" fmla="*/ 10000 h 10000"/>
                  <a:gd name="connsiteX117" fmla="*/ 9706 w 10000"/>
                  <a:gd name="connsiteY117" fmla="*/ 9941 h 10000"/>
                  <a:gd name="connsiteX118" fmla="*/ 9706 w 10000"/>
                  <a:gd name="connsiteY118" fmla="*/ 9853 h 10000"/>
                  <a:gd name="connsiteX119" fmla="*/ 9853 w 10000"/>
                  <a:gd name="connsiteY119" fmla="*/ 9824 h 10000"/>
                  <a:gd name="connsiteX120" fmla="*/ 9853 w 10000"/>
                  <a:gd name="connsiteY120" fmla="*/ 9736 h 10000"/>
                  <a:gd name="connsiteX121" fmla="*/ 10000 w 10000"/>
                  <a:gd name="connsiteY121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8088 w 10000"/>
                  <a:gd name="connsiteY101" fmla="*/ 8768 h 10000"/>
                  <a:gd name="connsiteX102" fmla="*/ 8088 w 10000"/>
                  <a:gd name="connsiteY102" fmla="*/ 9003 h 10000"/>
                  <a:gd name="connsiteX103" fmla="*/ 8382 w 10000"/>
                  <a:gd name="connsiteY103" fmla="*/ 9267 h 10000"/>
                  <a:gd name="connsiteX104" fmla="*/ 8382 w 10000"/>
                  <a:gd name="connsiteY104" fmla="*/ 9443 h 10000"/>
                  <a:gd name="connsiteX105" fmla="*/ 8529 w 10000"/>
                  <a:gd name="connsiteY105" fmla="*/ 9472 h 10000"/>
                  <a:gd name="connsiteX106" fmla="*/ 8529 w 10000"/>
                  <a:gd name="connsiteY106" fmla="*/ 9619 h 10000"/>
                  <a:gd name="connsiteX107" fmla="*/ 8676 w 10000"/>
                  <a:gd name="connsiteY107" fmla="*/ 9648 h 10000"/>
                  <a:gd name="connsiteX108" fmla="*/ 8676 w 10000"/>
                  <a:gd name="connsiteY108" fmla="*/ 9765 h 10000"/>
                  <a:gd name="connsiteX109" fmla="*/ 8824 w 10000"/>
                  <a:gd name="connsiteY109" fmla="*/ 9795 h 10000"/>
                  <a:gd name="connsiteX110" fmla="*/ 8824 w 10000"/>
                  <a:gd name="connsiteY110" fmla="*/ 9883 h 10000"/>
                  <a:gd name="connsiteX111" fmla="*/ 8971 w 10000"/>
                  <a:gd name="connsiteY111" fmla="*/ 9912 h 10000"/>
                  <a:gd name="connsiteX112" fmla="*/ 8971 w 10000"/>
                  <a:gd name="connsiteY112" fmla="*/ 9971 h 10000"/>
                  <a:gd name="connsiteX113" fmla="*/ 9118 w 10000"/>
                  <a:gd name="connsiteY113" fmla="*/ 10000 h 10000"/>
                  <a:gd name="connsiteX114" fmla="*/ 9265 w 10000"/>
                  <a:gd name="connsiteY114" fmla="*/ 10000 h 10000"/>
                  <a:gd name="connsiteX115" fmla="*/ 9412 w 10000"/>
                  <a:gd name="connsiteY115" fmla="*/ 10000 h 10000"/>
                  <a:gd name="connsiteX116" fmla="*/ 9706 w 10000"/>
                  <a:gd name="connsiteY116" fmla="*/ 9941 h 10000"/>
                  <a:gd name="connsiteX117" fmla="*/ 9706 w 10000"/>
                  <a:gd name="connsiteY117" fmla="*/ 9853 h 10000"/>
                  <a:gd name="connsiteX118" fmla="*/ 9853 w 10000"/>
                  <a:gd name="connsiteY118" fmla="*/ 9824 h 10000"/>
                  <a:gd name="connsiteX119" fmla="*/ 9853 w 10000"/>
                  <a:gd name="connsiteY119" fmla="*/ 9736 h 10000"/>
                  <a:gd name="connsiteX120" fmla="*/ 10000 w 10000"/>
                  <a:gd name="connsiteY120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8088 w 10000"/>
                  <a:gd name="connsiteY101" fmla="*/ 8768 h 10000"/>
                  <a:gd name="connsiteX102" fmla="*/ 8382 w 10000"/>
                  <a:gd name="connsiteY102" fmla="*/ 9267 h 10000"/>
                  <a:gd name="connsiteX103" fmla="*/ 8382 w 10000"/>
                  <a:gd name="connsiteY103" fmla="*/ 9443 h 10000"/>
                  <a:gd name="connsiteX104" fmla="*/ 8529 w 10000"/>
                  <a:gd name="connsiteY104" fmla="*/ 9472 h 10000"/>
                  <a:gd name="connsiteX105" fmla="*/ 8529 w 10000"/>
                  <a:gd name="connsiteY105" fmla="*/ 9619 h 10000"/>
                  <a:gd name="connsiteX106" fmla="*/ 8676 w 10000"/>
                  <a:gd name="connsiteY106" fmla="*/ 9648 h 10000"/>
                  <a:gd name="connsiteX107" fmla="*/ 8676 w 10000"/>
                  <a:gd name="connsiteY107" fmla="*/ 9765 h 10000"/>
                  <a:gd name="connsiteX108" fmla="*/ 8824 w 10000"/>
                  <a:gd name="connsiteY108" fmla="*/ 9795 h 10000"/>
                  <a:gd name="connsiteX109" fmla="*/ 8824 w 10000"/>
                  <a:gd name="connsiteY109" fmla="*/ 9883 h 10000"/>
                  <a:gd name="connsiteX110" fmla="*/ 8971 w 10000"/>
                  <a:gd name="connsiteY110" fmla="*/ 9912 h 10000"/>
                  <a:gd name="connsiteX111" fmla="*/ 8971 w 10000"/>
                  <a:gd name="connsiteY111" fmla="*/ 9971 h 10000"/>
                  <a:gd name="connsiteX112" fmla="*/ 9118 w 10000"/>
                  <a:gd name="connsiteY112" fmla="*/ 10000 h 10000"/>
                  <a:gd name="connsiteX113" fmla="*/ 9265 w 10000"/>
                  <a:gd name="connsiteY113" fmla="*/ 10000 h 10000"/>
                  <a:gd name="connsiteX114" fmla="*/ 9412 w 10000"/>
                  <a:gd name="connsiteY114" fmla="*/ 10000 h 10000"/>
                  <a:gd name="connsiteX115" fmla="*/ 9706 w 10000"/>
                  <a:gd name="connsiteY115" fmla="*/ 9941 h 10000"/>
                  <a:gd name="connsiteX116" fmla="*/ 9706 w 10000"/>
                  <a:gd name="connsiteY116" fmla="*/ 9853 h 10000"/>
                  <a:gd name="connsiteX117" fmla="*/ 9853 w 10000"/>
                  <a:gd name="connsiteY117" fmla="*/ 9824 h 10000"/>
                  <a:gd name="connsiteX118" fmla="*/ 9853 w 10000"/>
                  <a:gd name="connsiteY118" fmla="*/ 9736 h 10000"/>
                  <a:gd name="connsiteX119" fmla="*/ 10000 w 10000"/>
                  <a:gd name="connsiteY119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794 w 10000"/>
                  <a:gd name="connsiteY99" fmla="*/ 8446 h 10000"/>
                  <a:gd name="connsiteX100" fmla="*/ 8088 w 10000"/>
                  <a:gd name="connsiteY100" fmla="*/ 8768 h 10000"/>
                  <a:gd name="connsiteX101" fmla="*/ 8382 w 10000"/>
                  <a:gd name="connsiteY101" fmla="*/ 9267 h 10000"/>
                  <a:gd name="connsiteX102" fmla="*/ 8382 w 10000"/>
                  <a:gd name="connsiteY102" fmla="*/ 9443 h 10000"/>
                  <a:gd name="connsiteX103" fmla="*/ 8529 w 10000"/>
                  <a:gd name="connsiteY103" fmla="*/ 9472 h 10000"/>
                  <a:gd name="connsiteX104" fmla="*/ 8529 w 10000"/>
                  <a:gd name="connsiteY104" fmla="*/ 9619 h 10000"/>
                  <a:gd name="connsiteX105" fmla="*/ 8676 w 10000"/>
                  <a:gd name="connsiteY105" fmla="*/ 9648 h 10000"/>
                  <a:gd name="connsiteX106" fmla="*/ 8676 w 10000"/>
                  <a:gd name="connsiteY106" fmla="*/ 9765 h 10000"/>
                  <a:gd name="connsiteX107" fmla="*/ 8824 w 10000"/>
                  <a:gd name="connsiteY107" fmla="*/ 9795 h 10000"/>
                  <a:gd name="connsiteX108" fmla="*/ 8824 w 10000"/>
                  <a:gd name="connsiteY108" fmla="*/ 9883 h 10000"/>
                  <a:gd name="connsiteX109" fmla="*/ 8971 w 10000"/>
                  <a:gd name="connsiteY109" fmla="*/ 9912 h 10000"/>
                  <a:gd name="connsiteX110" fmla="*/ 8971 w 10000"/>
                  <a:gd name="connsiteY110" fmla="*/ 9971 h 10000"/>
                  <a:gd name="connsiteX111" fmla="*/ 9118 w 10000"/>
                  <a:gd name="connsiteY111" fmla="*/ 10000 h 10000"/>
                  <a:gd name="connsiteX112" fmla="*/ 9265 w 10000"/>
                  <a:gd name="connsiteY112" fmla="*/ 10000 h 10000"/>
                  <a:gd name="connsiteX113" fmla="*/ 9412 w 10000"/>
                  <a:gd name="connsiteY113" fmla="*/ 10000 h 10000"/>
                  <a:gd name="connsiteX114" fmla="*/ 9706 w 10000"/>
                  <a:gd name="connsiteY114" fmla="*/ 9941 h 10000"/>
                  <a:gd name="connsiteX115" fmla="*/ 9706 w 10000"/>
                  <a:gd name="connsiteY115" fmla="*/ 9853 h 10000"/>
                  <a:gd name="connsiteX116" fmla="*/ 9853 w 10000"/>
                  <a:gd name="connsiteY116" fmla="*/ 9824 h 10000"/>
                  <a:gd name="connsiteX117" fmla="*/ 9853 w 10000"/>
                  <a:gd name="connsiteY117" fmla="*/ 9736 h 10000"/>
                  <a:gd name="connsiteX118" fmla="*/ 10000 w 10000"/>
                  <a:gd name="connsiteY118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353 w 10000"/>
                  <a:gd name="connsiteY95" fmla="*/ 7419 h 10000"/>
                  <a:gd name="connsiteX96" fmla="*/ 7500 w 10000"/>
                  <a:gd name="connsiteY96" fmla="*/ 7801 h 10000"/>
                  <a:gd name="connsiteX97" fmla="*/ 7647 w 10000"/>
                  <a:gd name="connsiteY97" fmla="*/ 7830 h 10000"/>
                  <a:gd name="connsiteX98" fmla="*/ 7794 w 10000"/>
                  <a:gd name="connsiteY98" fmla="*/ 8446 h 10000"/>
                  <a:gd name="connsiteX99" fmla="*/ 8088 w 10000"/>
                  <a:gd name="connsiteY99" fmla="*/ 8768 h 10000"/>
                  <a:gd name="connsiteX100" fmla="*/ 8382 w 10000"/>
                  <a:gd name="connsiteY100" fmla="*/ 9267 h 10000"/>
                  <a:gd name="connsiteX101" fmla="*/ 8382 w 10000"/>
                  <a:gd name="connsiteY101" fmla="*/ 9443 h 10000"/>
                  <a:gd name="connsiteX102" fmla="*/ 8529 w 10000"/>
                  <a:gd name="connsiteY102" fmla="*/ 9472 h 10000"/>
                  <a:gd name="connsiteX103" fmla="*/ 8529 w 10000"/>
                  <a:gd name="connsiteY103" fmla="*/ 9619 h 10000"/>
                  <a:gd name="connsiteX104" fmla="*/ 8676 w 10000"/>
                  <a:gd name="connsiteY104" fmla="*/ 9648 h 10000"/>
                  <a:gd name="connsiteX105" fmla="*/ 8676 w 10000"/>
                  <a:gd name="connsiteY105" fmla="*/ 9765 h 10000"/>
                  <a:gd name="connsiteX106" fmla="*/ 8824 w 10000"/>
                  <a:gd name="connsiteY106" fmla="*/ 9795 h 10000"/>
                  <a:gd name="connsiteX107" fmla="*/ 8824 w 10000"/>
                  <a:gd name="connsiteY107" fmla="*/ 9883 h 10000"/>
                  <a:gd name="connsiteX108" fmla="*/ 8971 w 10000"/>
                  <a:gd name="connsiteY108" fmla="*/ 9912 h 10000"/>
                  <a:gd name="connsiteX109" fmla="*/ 8971 w 10000"/>
                  <a:gd name="connsiteY109" fmla="*/ 9971 h 10000"/>
                  <a:gd name="connsiteX110" fmla="*/ 9118 w 10000"/>
                  <a:gd name="connsiteY110" fmla="*/ 10000 h 10000"/>
                  <a:gd name="connsiteX111" fmla="*/ 9265 w 10000"/>
                  <a:gd name="connsiteY111" fmla="*/ 10000 h 10000"/>
                  <a:gd name="connsiteX112" fmla="*/ 9412 w 10000"/>
                  <a:gd name="connsiteY112" fmla="*/ 10000 h 10000"/>
                  <a:gd name="connsiteX113" fmla="*/ 9706 w 10000"/>
                  <a:gd name="connsiteY113" fmla="*/ 9941 h 10000"/>
                  <a:gd name="connsiteX114" fmla="*/ 9706 w 10000"/>
                  <a:gd name="connsiteY114" fmla="*/ 9853 h 10000"/>
                  <a:gd name="connsiteX115" fmla="*/ 9853 w 10000"/>
                  <a:gd name="connsiteY115" fmla="*/ 9824 h 10000"/>
                  <a:gd name="connsiteX116" fmla="*/ 9853 w 10000"/>
                  <a:gd name="connsiteY116" fmla="*/ 9736 h 10000"/>
                  <a:gd name="connsiteX117" fmla="*/ 10000 w 10000"/>
                  <a:gd name="connsiteY117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500 w 10000"/>
                  <a:gd name="connsiteY95" fmla="*/ 7801 h 10000"/>
                  <a:gd name="connsiteX96" fmla="*/ 7647 w 10000"/>
                  <a:gd name="connsiteY96" fmla="*/ 7830 h 10000"/>
                  <a:gd name="connsiteX97" fmla="*/ 7794 w 10000"/>
                  <a:gd name="connsiteY97" fmla="*/ 8446 h 10000"/>
                  <a:gd name="connsiteX98" fmla="*/ 8088 w 10000"/>
                  <a:gd name="connsiteY98" fmla="*/ 8768 h 10000"/>
                  <a:gd name="connsiteX99" fmla="*/ 8382 w 10000"/>
                  <a:gd name="connsiteY99" fmla="*/ 9267 h 10000"/>
                  <a:gd name="connsiteX100" fmla="*/ 8382 w 10000"/>
                  <a:gd name="connsiteY100" fmla="*/ 9443 h 10000"/>
                  <a:gd name="connsiteX101" fmla="*/ 8529 w 10000"/>
                  <a:gd name="connsiteY101" fmla="*/ 9472 h 10000"/>
                  <a:gd name="connsiteX102" fmla="*/ 8529 w 10000"/>
                  <a:gd name="connsiteY102" fmla="*/ 9619 h 10000"/>
                  <a:gd name="connsiteX103" fmla="*/ 8676 w 10000"/>
                  <a:gd name="connsiteY103" fmla="*/ 9648 h 10000"/>
                  <a:gd name="connsiteX104" fmla="*/ 8676 w 10000"/>
                  <a:gd name="connsiteY104" fmla="*/ 9765 h 10000"/>
                  <a:gd name="connsiteX105" fmla="*/ 8824 w 10000"/>
                  <a:gd name="connsiteY105" fmla="*/ 9795 h 10000"/>
                  <a:gd name="connsiteX106" fmla="*/ 8824 w 10000"/>
                  <a:gd name="connsiteY106" fmla="*/ 9883 h 10000"/>
                  <a:gd name="connsiteX107" fmla="*/ 8971 w 10000"/>
                  <a:gd name="connsiteY107" fmla="*/ 9912 h 10000"/>
                  <a:gd name="connsiteX108" fmla="*/ 8971 w 10000"/>
                  <a:gd name="connsiteY108" fmla="*/ 9971 h 10000"/>
                  <a:gd name="connsiteX109" fmla="*/ 9118 w 10000"/>
                  <a:gd name="connsiteY109" fmla="*/ 10000 h 10000"/>
                  <a:gd name="connsiteX110" fmla="*/ 9265 w 10000"/>
                  <a:gd name="connsiteY110" fmla="*/ 10000 h 10000"/>
                  <a:gd name="connsiteX111" fmla="*/ 9412 w 10000"/>
                  <a:gd name="connsiteY111" fmla="*/ 10000 h 10000"/>
                  <a:gd name="connsiteX112" fmla="*/ 9706 w 10000"/>
                  <a:gd name="connsiteY112" fmla="*/ 9941 h 10000"/>
                  <a:gd name="connsiteX113" fmla="*/ 9706 w 10000"/>
                  <a:gd name="connsiteY113" fmla="*/ 9853 h 10000"/>
                  <a:gd name="connsiteX114" fmla="*/ 9853 w 10000"/>
                  <a:gd name="connsiteY114" fmla="*/ 9824 h 10000"/>
                  <a:gd name="connsiteX115" fmla="*/ 9853 w 10000"/>
                  <a:gd name="connsiteY115" fmla="*/ 9736 h 10000"/>
                  <a:gd name="connsiteX116" fmla="*/ 10000 w 10000"/>
                  <a:gd name="connsiteY116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500 w 10000"/>
                  <a:gd name="connsiteY95" fmla="*/ 7801 h 10000"/>
                  <a:gd name="connsiteX96" fmla="*/ 7794 w 10000"/>
                  <a:gd name="connsiteY96" fmla="*/ 8446 h 10000"/>
                  <a:gd name="connsiteX97" fmla="*/ 8088 w 10000"/>
                  <a:gd name="connsiteY97" fmla="*/ 8768 h 10000"/>
                  <a:gd name="connsiteX98" fmla="*/ 8382 w 10000"/>
                  <a:gd name="connsiteY98" fmla="*/ 9267 h 10000"/>
                  <a:gd name="connsiteX99" fmla="*/ 8382 w 10000"/>
                  <a:gd name="connsiteY99" fmla="*/ 9443 h 10000"/>
                  <a:gd name="connsiteX100" fmla="*/ 8529 w 10000"/>
                  <a:gd name="connsiteY100" fmla="*/ 9472 h 10000"/>
                  <a:gd name="connsiteX101" fmla="*/ 8529 w 10000"/>
                  <a:gd name="connsiteY101" fmla="*/ 9619 h 10000"/>
                  <a:gd name="connsiteX102" fmla="*/ 8676 w 10000"/>
                  <a:gd name="connsiteY102" fmla="*/ 9648 h 10000"/>
                  <a:gd name="connsiteX103" fmla="*/ 8676 w 10000"/>
                  <a:gd name="connsiteY103" fmla="*/ 9765 h 10000"/>
                  <a:gd name="connsiteX104" fmla="*/ 8824 w 10000"/>
                  <a:gd name="connsiteY104" fmla="*/ 9795 h 10000"/>
                  <a:gd name="connsiteX105" fmla="*/ 8824 w 10000"/>
                  <a:gd name="connsiteY105" fmla="*/ 9883 h 10000"/>
                  <a:gd name="connsiteX106" fmla="*/ 8971 w 10000"/>
                  <a:gd name="connsiteY106" fmla="*/ 9912 h 10000"/>
                  <a:gd name="connsiteX107" fmla="*/ 8971 w 10000"/>
                  <a:gd name="connsiteY107" fmla="*/ 9971 h 10000"/>
                  <a:gd name="connsiteX108" fmla="*/ 9118 w 10000"/>
                  <a:gd name="connsiteY108" fmla="*/ 10000 h 10000"/>
                  <a:gd name="connsiteX109" fmla="*/ 9265 w 10000"/>
                  <a:gd name="connsiteY109" fmla="*/ 10000 h 10000"/>
                  <a:gd name="connsiteX110" fmla="*/ 9412 w 10000"/>
                  <a:gd name="connsiteY110" fmla="*/ 10000 h 10000"/>
                  <a:gd name="connsiteX111" fmla="*/ 9706 w 10000"/>
                  <a:gd name="connsiteY111" fmla="*/ 9941 h 10000"/>
                  <a:gd name="connsiteX112" fmla="*/ 9706 w 10000"/>
                  <a:gd name="connsiteY112" fmla="*/ 9853 h 10000"/>
                  <a:gd name="connsiteX113" fmla="*/ 9853 w 10000"/>
                  <a:gd name="connsiteY113" fmla="*/ 9824 h 10000"/>
                  <a:gd name="connsiteX114" fmla="*/ 9853 w 10000"/>
                  <a:gd name="connsiteY114" fmla="*/ 9736 h 10000"/>
                  <a:gd name="connsiteX115" fmla="*/ 10000 w 10000"/>
                  <a:gd name="connsiteY115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500 w 10000"/>
                  <a:gd name="connsiteY95" fmla="*/ 7801 h 10000"/>
                  <a:gd name="connsiteX96" fmla="*/ 8088 w 10000"/>
                  <a:gd name="connsiteY96" fmla="*/ 8768 h 10000"/>
                  <a:gd name="connsiteX97" fmla="*/ 8382 w 10000"/>
                  <a:gd name="connsiteY97" fmla="*/ 9267 h 10000"/>
                  <a:gd name="connsiteX98" fmla="*/ 8382 w 10000"/>
                  <a:gd name="connsiteY98" fmla="*/ 9443 h 10000"/>
                  <a:gd name="connsiteX99" fmla="*/ 8529 w 10000"/>
                  <a:gd name="connsiteY99" fmla="*/ 9472 h 10000"/>
                  <a:gd name="connsiteX100" fmla="*/ 8529 w 10000"/>
                  <a:gd name="connsiteY100" fmla="*/ 9619 h 10000"/>
                  <a:gd name="connsiteX101" fmla="*/ 8676 w 10000"/>
                  <a:gd name="connsiteY101" fmla="*/ 9648 h 10000"/>
                  <a:gd name="connsiteX102" fmla="*/ 8676 w 10000"/>
                  <a:gd name="connsiteY102" fmla="*/ 9765 h 10000"/>
                  <a:gd name="connsiteX103" fmla="*/ 8824 w 10000"/>
                  <a:gd name="connsiteY103" fmla="*/ 9795 h 10000"/>
                  <a:gd name="connsiteX104" fmla="*/ 8824 w 10000"/>
                  <a:gd name="connsiteY104" fmla="*/ 9883 h 10000"/>
                  <a:gd name="connsiteX105" fmla="*/ 8971 w 10000"/>
                  <a:gd name="connsiteY105" fmla="*/ 9912 h 10000"/>
                  <a:gd name="connsiteX106" fmla="*/ 8971 w 10000"/>
                  <a:gd name="connsiteY106" fmla="*/ 9971 h 10000"/>
                  <a:gd name="connsiteX107" fmla="*/ 9118 w 10000"/>
                  <a:gd name="connsiteY107" fmla="*/ 10000 h 10000"/>
                  <a:gd name="connsiteX108" fmla="*/ 9265 w 10000"/>
                  <a:gd name="connsiteY108" fmla="*/ 10000 h 10000"/>
                  <a:gd name="connsiteX109" fmla="*/ 9412 w 10000"/>
                  <a:gd name="connsiteY109" fmla="*/ 10000 h 10000"/>
                  <a:gd name="connsiteX110" fmla="*/ 9706 w 10000"/>
                  <a:gd name="connsiteY110" fmla="*/ 9941 h 10000"/>
                  <a:gd name="connsiteX111" fmla="*/ 9706 w 10000"/>
                  <a:gd name="connsiteY111" fmla="*/ 9853 h 10000"/>
                  <a:gd name="connsiteX112" fmla="*/ 9853 w 10000"/>
                  <a:gd name="connsiteY112" fmla="*/ 9824 h 10000"/>
                  <a:gd name="connsiteX113" fmla="*/ 9853 w 10000"/>
                  <a:gd name="connsiteY113" fmla="*/ 9736 h 10000"/>
                  <a:gd name="connsiteX114" fmla="*/ 10000 w 10000"/>
                  <a:gd name="connsiteY114" fmla="*/ 9707 h 10000"/>
                  <a:gd name="connsiteX0" fmla="*/ 0 w 9853"/>
                  <a:gd name="connsiteY0" fmla="*/ 7683 h 10000"/>
                  <a:gd name="connsiteX1" fmla="*/ 0 w 9853"/>
                  <a:gd name="connsiteY1" fmla="*/ 7361 h 10000"/>
                  <a:gd name="connsiteX2" fmla="*/ 147 w 9853"/>
                  <a:gd name="connsiteY2" fmla="*/ 7331 h 10000"/>
                  <a:gd name="connsiteX3" fmla="*/ 147 w 9853"/>
                  <a:gd name="connsiteY3" fmla="*/ 6979 h 10000"/>
                  <a:gd name="connsiteX4" fmla="*/ 294 w 9853"/>
                  <a:gd name="connsiteY4" fmla="*/ 6950 h 10000"/>
                  <a:gd name="connsiteX5" fmla="*/ 294 w 9853"/>
                  <a:gd name="connsiteY5" fmla="*/ 6569 h 10000"/>
                  <a:gd name="connsiteX6" fmla="*/ 441 w 9853"/>
                  <a:gd name="connsiteY6" fmla="*/ 6540 h 10000"/>
                  <a:gd name="connsiteX7" fmla="*/ 441 w 9853"/>
                  <a:gd name="connsiteY7" fmla="*/ 6188 h 10000"/>
                  <a:gd name="connsiteX8" fmla="*/ 588 w 9853"/>
                  <a:gd name="connsiteY8" fmla="*/ 6158 h 10000"/>
                  <a:gd name="connsiteX9" fmla="*/ 588 w 9853"/>
                  <a:gd name="connsiteY9" fmla="*/ 5777 h 10000"/>
                  <a:gd name="connsiteX10" fmla="*/ 735 w 9853"/>
                  <a:gd name="connsiteY10" fmla="*/ 5748 h 10000"/>
                  <a:gd name="connsiteX11" fmla="*/ 735 w 9853"/>
                  <a:gd name="connsiteY11" fmla="*/ 5367 h 10000"/>
                  <a:gd name="connsiteX12" fmla="*/ 882 w 9853"/>
                  <a:gd name="connsiteY12" fmla="*/ 5337 h 10000"/>
                  <a:gd name="connsiteX13" fmla="*/ 882 w 9853"/>
                  <a:gd name="connsiteY13" fmla="*/ 4956 h 10000"/>
                  <a:gd name="connsiteX14" fmla="*/ 1029 w 9853"/>
                  <a:gd name="connsiteY14" fmla="*/ 4927 h 10000"/>
                  <a:gd name="connsiteX15" fmla="*/ 1029 w 9853"/>
                  <a:gd name="connsiteY15" fmla="*/ 4545 h 10000"/>
                  <a:gd name="connsiteX16" fmla="*/ 1176 w 9853"/>
                  <a:gd name="connsiteY16" fmla="*/ 4516 h 10000"/>
                  <a:gd name="connsiteX17" fmla="*/ 1176 w 9853"/>
                  <a:gd name="connsiteY17" fmla="*/ 4135 h 10000"/>
                  <a:gd name="connsiteX18" fmla="*/ 1324 w 9853"/>
                  <a:gd name="connsiteY18" fmla="*/ 4106 h 10000"/>
                  <a:gd name="connsiteX19" fmla="*/ 1324 w 9853"/>
                  <a:gd name="connsiteY19" fmla="*/ 3724 h 10000"/>
                  <a:gd name="connsiteX20" fmla="*/ 1471 w 9853"/>
                  <a:gd name="connsiteY20" fmla="*/ 3695 h 10000"/>
                  <a:gd name="connsiteX21" fmla="*/ 1471 w 9853"/>
                  <a:gd name="connsiteY21" fmla="*/ 3314 h 10000"/>
                  <a:gd name="connsiteX22" fmla="*/ 1618 w 9853"/>
                  <a:gd name="connsiteY22" fmla="*/ 3284 h 10000"/>
                  <a:gd name="connsiteX23" fmla="*/ 1618 w 9853"/>
                  <a:gd name="connsiteY23" fmla="*/ 2933 h 10000"/>
                  <a:gd name="connsiteX24" fmla="*/ 1765 w 9853"/>
                  <a:gd name="connsiteY24" fmla="*/ 2903 h 10000"/>
                  <a:gd name="connsiteX25" fmla="*/ 1765 w 9853"/>
                  <a:gd name="connsiteY25" fmla="*/ 2581 h 10000"/>
                  <a:gd name="connsiteX26" fmla="*/ 1912 w 9853"/>
                  <a:gd name="connsiteY26" fmla="*/ 2551 h 10000"/>
                  <a:gd name="connsiteX27" fmla="*/ 1912 w 9853"/>
                  <a:gd name="connsiteY27" fmla="*/ 2229 h 10000"/>
                  <a:gd name="connsiteX28" fmla="*/ 2059 w 9853"/>
                  <a:gd name="connsiteY28" fmla="*/ 2199 h 10000"/>
                  <a:gd name="connsiteX29" fmla="*/ 2059 w 9853"/>
                  <a:gd name="connsiteY29" fmla="*/ 1877 h 10000"/>
                  <a:gd name="connsiteX30" fmla="*/ 2206 w 9853"/>
                  <a:gd name="connsiteY30" fmla="*/ 1848 h 10000"/>
                  <a:gd name="connsiteX31" fmla="*/ 2206 w 9853"/>
                  <a:gd name="connsiteY31" fmla="*/ 1554 h 10000"/>
                  <a:gd name="connsiteX32" fmla="*/ 2353 w 9853"/>
                  <a:gd name="connsiteY32" fmla="*/ 1525 h 10000"/>
                  <a:gd name="connsiteX33" fmla="*/ 2353 w 9853"/>
                  <a:gd name="connsiteY33" fmla="*/ 1290 h 10000"/>
                  <a:gd name="connsiteX34" fmla="*/ 2500 w 9853"/>
                  <a:gd name="connsiteY34" fmla="*/ 1261 h 10000"/>
                  <a:gd name="connsiteX35" fmla="*/ 2500 w 9853"/>
                  <a:gd name="connsiteY35" fmla="*/ 1026 h 10000"/>
                  <a:gd name="connsiteX36" fmla="*/ 2647 w 9853"/>
                  <a:gd name="connsiteY36" fmla="*/ 997 h 10000"/>
                  <a:gd name="connsiteX37" fmla="*/ 2647 w 9853"/>
                  <a:gd name="connsiteY37" fmla="*/ 762 h 10000"/>
                  <a:gd name="connsiteX38" fmla="*/ 2794 w 9853"/>
                  <a:gd name="connsiteY38" fmla="*/ 733 h 10000"/>
                  <a:gd name="connsiteX39" fmla="*/ 2794 w 9853"/>
                  <a:gd name="connsiteY39" fmla="*/ 557 h 10000"/>
                  <a:gd name="connsiteX40" fmla="*/ 2941 w 9853"/>
                  <a:gd name="connsiteY40" fmla="*/ 528 h 10000"/>
                  <a:gd name="connsiteX41" fmla="*/ 2941 w 9853"/>
                  <a:gd name="connsiteY41" fmla="*/ 381 h 10000"/>
                  <a:gd name="connsiteX42" fmla="*/ 3088 w 9853"/>
                  <a:gd name="connsiteY42" fmla="*/ 352 h 10000"/>
                  <a:gd name="connsiteX43" fmla="*/ 3088 w 9853"/>
                  <a:gd name="connsiteY43" fmla="*/ 235 h 10000"/>
                  <a:gd name="connsiteX44" fmla="*/ 3235 w 9853"/>
                  <a:gd name="connsiteY44" fmla="*/ 205 h 10000"/>
                  <a:gd name="connsiteX45" fmla="*/ 3235 w 9853"/>
                  <a:gd name="connsiteY45" fmla="*/ 117 h 10000"/>
                  <a:gd name="connsiteX46" fmla="*/ 3382 w 9853"/>
                  <a:gd name="connsiteY46" fmla="*/ 88 h 10000"/>
                  <a:gd name="connsiteX47" fmla="*/ 3382 w 9853"/>
                  <a:gd name="connsiteY47" fmla="*/ 59 h 10000"/>
                  <a:gd name="connsiteX48" fmla="*/ 3676 w 9853"/>
                  <a:gd name="connsiteY48" fmla="*/ 0 h 10000"/>
                  <a:gd name="connsiteX49" fmla="*/ 3529 w 9853"/>
                  <a:gd name="connsiteY49" fmla="*/ 0 h 10000"/>
                  <a:gd name="connsiteX50" fmla="*/ 3676 w 9853"/>
                  <a:gd name="connsiteY50" fmla="*/ 0 h 10000"/>
                  <a:gd name="connsiteX51" fmla="*/ 3824 w 9853"/>
                  <a:gd name="connsiteY51" fmla="*/ 0 h 10000"/>
                  <a:gd name="connsiteX52" fmla="*/ 4118 w 9853"/>
                  <a:gd name="connsiteY52" fmla="*/ 59 h 10000"/>
                  <a:gd name="connsiteX53" fmla="*/ 4118 w 9853"/>
                  <a:gd name="connsiteY53" fmla="*/ 147 h 10000"/>
                  <a:gd name="connsiteX54" fmla="*/ 4265 w 9853"/>
                  <a:gd name="connsiteY54" fmla="*/ 176 h 10000"/>
                  <a:gd name="connsiteX55" fmla="*/ 4265 w 9853"/>
                  <a:gd name="connsiteY55" fmla="*/ 264 h 10000"/>
                  <a:gd name="connsiteX56" fmla="*/ 4412 w 9853"/>
                  <a:gd name="connsiteY56" fmla="*/ 293 h 10000"/>
                  <a:gd name="connsiteX57" fmla="*/ 4412 w 9853"/>
                  <a:gd name="connsiteY57" fmla="*/ 440 h 10000"/>
                  <a:gd name="connsiteX58" fmla="*/ 4559 w 9853"/>
                  <a:gd name="connsiteY58" fmla="*/ 469 h 10000"/>
                  <a:gd name="connsiteX59" fmla="*/ 4559 w 9853"/>
                  <a:gd name="connsiteY59" fmla="*/ 616 h 10000"/>
                  <a:gd name="connsiteX60" fmla="*/ 4706 w 9853"/>
                  <a:gd name="connsiteY60" fmla="*/ 645 h 10000"/>
                  <a:gd name="connsiteX61" fmla="*/ 4706 w 9853"/>
                  <a:gd name="connsiteY61" fmla="*/ 821 h 10000"/>
                  <a:gd name="connsiteX62" fmla="*/ 4853 w 9853"/>
                  <a:gd name="connsiteY62" fmla="*/ 850 h 10000"/>
                  <a:gd name="connsiteX63" fmla="*/ 4853 w 9853"/>
                  <a:gd name="connsiteY63" fmla="*/ 1085 h 10000"/>
                  <a:gd name="connsiteX64" fmla="*/ 5000 w 9853"/>
                  <a:gd name="connsiteY64" fmla="*/ 1114 h 10000"/>
                  <a:gd name="connsiteX65" fmla="*/ 5000 w 9853"/>
                  <a:gd name="connsiteY65" fmla="*/ 1349 h 10000"/>
                  <a:gd name="connsiteX66" fmla="*/ 5147 w 9853"/>
                  <a:gd name="connsiteY66" fmla="*/ 1378 h 10000"/>
                  <a:gd name="connsiteX67" fmla="*/ 5147 w 9853"/>
                  <a:gd name="connsiteY67" fmla="*/ 1642 h 10000"/>
                  <a:gd name="connsiteX68" fmla="*/ 5294 w 9853"/>
                  <a:gd name="connsiteY68" fmla="*/ 1672 h 10000"/>
                  <a:gd name="connsiteX69" fmla="*/ 5294 w 9853"/>
                  <a:gd name="connsiteY69" fmla="*/ 1965 h 10000"/>
                  <a:gd name="connsiteX70" fmla="*/ 5441 w 9853"/>
                  <a:gd name="connsiteY70" fmla="*/ 1994 h 10000"/>
                  <a:gd name="connsiteX71" fmla="*/ 5441 w 9853"/>
                  <a:gd name="connsiteY71" fmla="*/ 2317 h 10000"/>
                  <a:gd name="connsiteX72" fmla="*/ 5588 w 9853"/>
                  <a:gd name="connsiteY72" fmla="*/ 2346 h 10000"/>
                  <a:gd name="connsiteX73" fmla="*/ 5588 w 9853"/>
                  <a:gd name="connsiteY73" fmla="*/ 2669 h 10000"/>
                  <a:gd name="connsiteX74" fmla="*/ 5735 w 9853"/>
                  <a:gd name="connsiteY74" fmla="*/ 2698 h 10000"/>
                  <a:gd name="connsiteX75" fmla="*/ 5735 w 9853"/>
                  <a:gd name="connsiteY75" fmla="*/ 3050 h 10000"/>
                  <a:gd name="connsiteX76" fmla="*/ 5882 w 9853"/>
                  <a:gd name="connsiteY76" fmla="*/ 3079 h 10000"/>
                  <a:gd name="connsiteX77" fmla="*/ 5882 w 9853"/>
                  <a:gd name="connsiteY77" fmla="*/ 3431 h 10000"/>
                  <a:gd name="connsiteX78" fmla="*/ 6029 w 9853"/>
                  <a:gd name="connsiteY78" fmla="*/ 3460 h 10000"/>
                  <a:gd name="connsiteX79" fmla="*/ 6029 w 9853"/>
                  <a:gd name="connsiteY79" fmla="*/ 3812 h 10000"/>
                  <a:gd name="connsiteX80" fmla="*/ 6176 w 9853"/>
                  <a:gd name="connsiteY80" fmla="*/ 3842 h 10000"/>
                  <a:gd name="connsiteX81" fmla="*/ 6176 w 9853"/>
                  <a:gd name="connsiteY81" fmla="*/ 4223 h 10000"/>
                  <a:gd name="connsiteX82" fmla="*/ 6324 w 9853"/>
                  <a:gd name="connsiteY82" fmla="*/ 4252 h 10000"/>
                  <a:gd name="connsiteX83" fmla="*/ 6324 w 9853"/>
                  <a:gd name="connsiteY83" fmla="*/ 4633 h 10000"/>
                  <a:gd name="connsiteX84" fmla="*/ 6471 w 9853"/>
                  <a:gd name="connsiteY84" fmla="*/ 4663 h 10000"/>
                  <a:gd name="connsiteX85" fmla="*/ 6471 w 9853"/>
                  <a:gd name="connsiteY85" fmla="*/ 5044 h 10000"/>
                  <a:gd name="connsiteX86" fmla="*/ 6618 w 9853"/>
                  <a:gd name="connsiteY86" fmla="*/ 5073 h 10000"/>
                  <a:gd name="connsiteX87" fmla="*/ 6618 w 9853"/>
                  <a:gd name="connsiteY87" fmla="*/ 5455 h 10000"/>
                  <a:gd name="connsiteX88" fmla="*/ 6765 w 9853"/>
                  <a:gd name="connsiteY88" fmla="*/ 5484 h 10000"/>
                  <a:gd name="connsiteX89" fmla="*/ 6765 w 9853"/>
                  <a:gd name="connsiteY89" fmla="*/ 5865 h 10000"/>
                  <a:gd name="connsiteX90" fmla="*/ 6912 w 9853"/>
                  <a:gd name="connsiteY90" fmla="*/ 5894 h 10000"/>
                  <a:gd name="connsiteX91" fmla="*/ 6912 w 9853"/>
                  <a:gd name="connsiteY91" fmla="*/ 6276 h 10000"/>
                  <a:gd name="connsiteX92" fmla="*/ 7059 w 9853"/>
                  <a:gd name="connsiteY92" fmla="*/ 6305 h 10000"/>
                  <a:gd name="connsiteX93" fmla="*/ 7059 w 9853"/>
                  <a:gd name="connsiteY93" fmla="*/ 6686 h 10000"/>
                  <a:gd name="connsiteX94" fmla="*/ 7206 w 9853"/>
                  <a:gd name="connsiteY94" fmla="*/ 6716 h 10000"/>
                  <a:gd name="connsiteX95" fmla="*/ 7500 w 9853"/>
                  <a:gd name="connsiteY95" fmla="*/ 7801 h 10000"/>
                  <a:gd name="connsiteX96" fmla="*/ 8088 w 9853"/>
                  <a:gd name="connsiteY96" fmla="*/ 8768 h 10000"/>
                  <a:gd name="connsiteX97" fmla="*/ 8382 w 9853"/>
                  <a:gd name="connsiteY97" fmla="*/ 9267 h 10000"/>
                  <a:gd name="connsiteX98" fmla="*/ 8382 w 9853"/>
                  <a:gd name="connsiteY98" fmla="*/ 9443 h 10000"/>
                  <a:gd name="connsiteX99" fmla="*/ 8529 w 9853"/>
                  <a:gd name="connsiteY99" fmla="*/ 9472 h 10000"/>
                  <a:gd name="connsiteX100" fmla="*/ 8529 w 9853"/>
                  <a:gd name="connsiteY100" fmla="*/ 9619 h 10000"/>
                  <a:gd name="connsiteX101" fmla="*/ 8676 w 9853"/>
                  <a:gd name="connsiteY101" fmla="*/ 9648 h 10000"/>
                  <a:gd name="connsiteX102" fmla="*/ 8676 w 9853"/>
                  <a:gd name="connsiteY102" fmla="*/ 9765 h 10000"/>
                  <a:gd name="connsiteX103" fmla="*/ 8824 w 9853"/>
                  <a:gd name="connsiteY103" fmla="*/ 9795 h 10000"/>
                  <a:gd name="connsiteX104" fmla="*/ 8824 w 9853"/>
                  <a:gd name="connsiteY104" fmla="*/ 9883 h 10000"/>
                  <a:gd name="connsiteX105" fmla="*/ 8971 w 9853"/>
                  <a:gd name="connsiteY105" fmla="*/ 9912 h 10000"/>
                  <a:gd name="connsiteX106" fmla="*/ 8971 w 9853"/>
                  <a:gd name="connsiteY106" fmla="*/ 9971 h 10000"/>
                  <a:gd name="connsiteX107" fmla="*/ 9118 w 9853"/>
                  <a:gd name="connsiteY107" fmla="*/ 10000 h 10000"/>
                  <a:gd name="connsiteX108" fmla="*/ 9265 w 9853"/>
                  <a:gd name="connsiteY108" fmla="*/ 10000 h 10000"/>
                  <a:gd name="connsiteX109" fmla="*/ 9412 w 9853"/>
                  <a:gd name="connsiteY109" fmla="*/ 10000 h 10000"/>
                  <a:gd name="connsiteX110" fmla="*/ 9706 w 9853"/>
                  <a:gd name="connsiteY110" fmla="*/ 9941 h 10000"/>
                  <a:gd name="connsiteX111" fmla="*/ 9706 w 9853"/>
                  <a:gd name="connsiteY111" fmla="*/ 9853 h 10000"/>
                  <a:gd name="connsiteX112" fmla="*/ 9853 w 9853"/>
                  <a:gd name="connsiteY112" fmla="*/ 9824 h 10000"/>
                  <a:gd name="connsiteX113" fmla="*/ 9853 w 9853"/>
                  <a:gd name="connsiteY113" fmla="*/ 9736 h 10000"/>
                  <a:gd name="connsiteX0" fmla="*/ 0 w 10258"/>
                  <a:gd name="connsiteY0" fmla="*/ 7683 h 10000"/>
                  <a:gd name="connsiteX1" fmla="*/ 0 w 10258"/>
                  <a:gd name="connsiteY1" fmla="*/ 7361 h 10000"/>
                  <a:gd name="connsiteX2" fmla="*/ 149 w 10258"/>
                  <a:gd name="connsiteY2" fmla="*/ 7331 h 10000"/>
                  <a:gd name="connsiteX3" fmla="*/ 149 w 10258"/>
                  <a:gd name="connsiteY3" fmla="*/ 6979 h 10000"/>
                  <a:gd name="connsiteX4" fmla="*/ 298 w 10258"/>
                  <a:gd name="connsiteY4" fmla="*/ 6950 h 10000"/>
                  <a:gd name="connsiteX5" fmla="*/ 298 w 10258"/>
                  <a:gd name="connsiteY5" fmla="*/ 6569 h 10000"/>
                  <a:gd name="connsiteX6" fmla="*/ 448 w 10258"/>
                  <a:gd name="connsiteY6" fmla="*/ 6540 h 10000"/>
                  <a:gd name="connsiteX7" fmla="*/ 448 w 10258"/>
                  <a:gd name="connsiteY7" fmla="*/ 6188 h 10000"/>
                  <a:gd name="connsiteX8" fmla="*/ 597 w 10258"/>
                  <a:gd name="connsiteY8" fmla="*/ 6158 h 10000"/>
                  <a:gd name="connsiteX9" fmla="*/ 597 w 10258"/>
                  <a:gd name="connsiteY9" fmla="*/ 5777 h 10000"/>
                  <a:gd name="connsiteX10" fmla="*/ 746 w 10258"/>
                  <a:gd name="connsiteY10" fmla="*/ 5748 h 10000"/>
                  <a:gd name="connsiteX11" fmla="*/ 746 w 10258"/>
                  <a:gd name="connsiteY11" fmla="*/ 5367 h 10000"/>
                  <a:gd name="connsiteX12" fmla="*/ 895 w 10258"/>
                  <a:gd name="connsiteY12" fmla="*/ 5337 h 10000"/>
                  <a:gd name="connsiteX13" fmla="*/ 895 w 10258"/>
                  <a:gd name="connsiteY13" fmla="*/ 4956 h 10000"/>
                  <a:gd name="connsiteX14" fmla="*/ 1044 w 10258"/>
                  <a:gd name="connsiteY14" fmla="*/ 4927 h 10000"/>
                  <a:gd name="connsiteX15" fmla="*/ 1044 w 10258"/>
                  <a:gd name="connsiteY15" fmla="*/ 4545 h 10000"/>
                  <a:gd name="connsiteX16" fmla="*/ 1194 w 10258"/>
                  <a:gd name="connsiteY16" fmla="*/ 4516 h 10000"/>
                  <a:gd name="connsiteX17" fmla="*/ 1194 w 10258"/>
                  <a:gd name="connsiteY17" fmla="*/ 4135 h 10000"/>
                  <a:gd name="connsiteX18" fmla="*/ 1344 w 10258"/>
                  <a:gd name="connsiteY18" fmla="*/ 4106 h 10000"/>
                  <a:gd name="connsiteX19" fmla="*/ 1344 w 10258"/>
                  <a:gd name="connsiteY19" fmla="*/ 3724 h 10000"/>
                  <a:gd name="connsiteX20" fmla="*/ 1493 w 10258"/>
                  <a:gd name="connsiteY20" fmla="*/ 3695 h 10000"/>
                  <a:gd name="connsiteX21" fmla="*/ 1493 w 10258"/>
                  <a:gd name="connsiteY21" fmla="*/ 3314 h 10000"/>
                  <a:gd name="connsiteX22" fmla="*/ 1642 w 10258"/>
                  <a:gd name="connsiteY22" fmla="*/ 3284 h 10000"/>
                  <a:gd name="connsiteX23" fmla="*/ 1642 w 10258"/>
                  <a:gd name="connsiteY23" fmla="*/ 2933 h 10000"/>
                  <a:gd name="connsiteX24" fmla="*/ 1791 w 10258"/>
                  <a:gd name="connsiteY24" fmla="*/ 2903 h 10000"/>
                  <a:gd name="connsiteX25" fmla="*/ 1791 w 10258"/>
                  <a:gd name="connsiteY25" fmla="*/ 2581 h 10000"/>
                  <a:gd name="connsiteX26" fmla="*/ 1941 w 10258"/>
                  <a:gd name="connsiteY26" fmla="*/ 2551 h 10000"/>
                  <a:gd name="connsiteX27" fmla="*/ 1941 w 10258"/>
                  <a:gd name="connsiteY27" fmla="*/ 2229 h 10000"/>
                  <a:gd name="connsiteX28" fmla="*/ 2090 w 10258"/>
                  <a:gd name="connsiteY28" fmla="*/ 2199 h 10000"/>
                  <a:gd name="connsiteX29" fmla="*/ 2090 w 10258"/>
                  <a:gd name="connsiteY29" fmla="*/ 1877 h 10000"/>
                  <a:gd name="connsiteX30" fmla="*/ 2239 w 10258"/>
                  <a:gd name="connsiteY30" fmla="*/ 1848 h 10000"/>
                  <a:gd name="connsiteX31" fmla="*/ 2239 w 10258"/>
                  <a:gd name="connsiteY31" fmla="*/ 1554 h 10000"/>
                  <a:gd name="connsiteX32" fmla="*/ 2388 w 10258"/>
                  <a:gd name="connsiteY32" fmla="*/ 1525 h 10000"/>
                  <a:gd name="connsiteX33" fmla="*/ 2388 w 10258"/>
                  <a:gd name="connsiteY33" fmla="*/ 1290 h 10000"/>
                  <a:gd name="connsiteX34" fmla="*/ 2537 w 10258"/>
                  <a:gd name="connsiteY34" fmla="*/ 1261 h 10000"/>
                  <a:gd name="connsiteX35" fmla="*/ 2537 w 10258"/>
                  <a:gd name="connsiteY35" fmla="*/ 1026 h 10000"/>
                  <a:gd name="connsiteX36" fmla="*/ 2686 w 10258"/>
                  <a:gd name="connsiteY36" fmla="*/ 997 h 10000"/>
                  <a:gd name="connsiteX37" fmla="*/ 2686 w 10258"/>
                  <a:gd name="connsiteY37" fmla="*/ 762 h 10000"/>
                  <a:gd name="connsiteX38" fmla="*/ 2836 w 10258"/>
                  <a:gd name="connsiteY38" fmla="*/ 733 h 10000"/>
                  <a:gd name="connsiteX39" fmla="*/ 2836 w 10258"/>
                  <a:gd name="connsiteY39" fmla="*/ 557 h 10000"/>
                  <a:gd name="connsiteX40" fmla="*/ 2985 w 10258"/>
                  <a:gd name="connsiteY40" fmla="*/ 528 h 10000"/>
                  <a:gd name="connsiteX41" fmla="*/ 2985 w 10258"/>
                  <a:gd name="connsiteY41" fmla="*/ 381 h 10000"/>
                  <a:gd name="connsiteX42" fmla="*/ 3134 w 10258"/>
                  <a:gd name="connsiteY42" fmla="*/ 352 h 10000"/>
                  <a:gd name="connsiteX43" fmla="*/ 3134 w 10258"/>
                  <a:gd name="connsiteY43" fmla="*/ 235 h 10000"/>
                  <a:gd name="connsiteX44" fmla="*/ 3283 w 10258"/>
                  <a:gd name="connsiteY44" fmla="*/ 205 h 10000"/>
                  <a:gd name="connsiteX45" fmla="*/ 3283 w 10258"/>
                  <a:gd name="connsiteY45" fmla="*/ 117 h 10000"/>
                  <a:gd name="connsiteX46" fmla="*/ 3432 w 10258"/>
                  <a:gd name="connsiteY46" fmla="*/ 88 h 10000"/>
                  <a:gd name="connsiteX47" fmla="*/ 3432 w 10258"/>
                  <a:gd name="connsiteY47" fmla="*/ 59 h 10000"/>
                  <a:gd name="connsiteX48" fmla="*/ 3731 w 10258"/>
                  <a:gd name="connsiteY48" fmla="*/ 0 h 10000"/>
                  <a:gd name="connsiteX49" fmla="*/ 3582 w 10258"/>
                  <a:gd name="connsiteY49" fmla="*/ 0 h 10000"/>
                  <a:gd name="connsiteX50" fmla="*/ 3731 w 10258"/>
                  <a:gd name="connsiteY50" fmla="*/ 0 h 10000"/>
                  <a:gd name="connsiteX51" fmla="*/ 3881 w 10258"/>
                  <a:gd name="connsiteY51" fmla="*/ 0 h 10000"/>
                  <a:gd name="connsiteX52" fmla="*/ 4179 w 10258"/>
                  <a:gd name="connsiteY52" fmla="*/ 59 h 10000"/>
                  <a:gd name="connsiteX53" fmla="*/ 4179 w 10258"/>
                  <a:gd name="connsiteY53" fmla="*/ 147 h 10000"/>
                  <a:gd name="connsiteX54" fmla="*/ 4329 w 10258"/>
                  <a:gd name="connsiteY54" fmla="*/ 176 h 10000"/>
                  <a:gd name="connsiteX55" fmla="*/ 4329 w 10258"/>
                  <a:gd name="connsiteY55" fmla="*/ 264 h 10000"/>
                  <a:gd name="connsiteX56" fmla="*/ 4478 w 10258"/>
                  <a:gd name="connsiteY56" fmla="*/ 293 h 10000"/>
                  <a:gd name="connsiteX57" fmla="*/ 4478 w 10258"/>
                  <a:gd name="connsiteY57" fmla="*/ 440 h 10000"/>
                  <a:gd name="connsiteX58" fmla="*/ 4627 w 10258"/>
                  <a:gd name="connsiteY58" fmla="*/ 469 h 10000"/>
                  <a:gd name="connsiteX59" fmla="*/ 4627 w 10258"/>
                  <a:gd name="connsiteY59" fmla="*/ 616 h 10000"/>
                  <a:gd name="connsiteX60" fmla="*/ 4776 w 10258"/>
                  <a:gd name="connsiteY60" fmla="*/ 645 h 10000"/>
                  <a:gd name="connsiteX61" fmla="*/ 4776 w 10258"/>
                  <a:gd name="connsiteY61" fmla="*/ 821 h 10000"/>
                  <a:gd name="connsiteX62" fmla="*/ 4925 w 10258"/>
                  <a:gd name="connsiteY62" fmla="*/ 850 h 10000"/>
                  <a:gd name="connsiteX63" fmla="*/ 4925 w 10258"/>
                  <a:gd name="connsiteY63" fmla="*/ 1085 h 10000"/>
                  <a:gd name="connsiteX64" fmla="*/ 5075 w 10258"/>
                  <a:gd name="connsiteY64" fmla="*/ 1114 h 10000"/>
                  <a:gd name="connsiteX65" fmla="*/ 5075 w 10258"/>
                  <a:gd name="connsiteY65" fmla="*/ 1349 h 10000"/>
                  <a:gd name="connsiteX66" fmla="*/ 5224 w 10258"/>
                  <a:gd name="connsiteY66" fmla="*/ 1378 h 10000"/>
                  <a:gd name="connsiteX67" fmla="*/ 5224 w 10258"/>
                  <a:gd name="connsiteY67" fmla="*/ 1642 h 10000"/>
                  <a:gd name="connsiteX68" fmla="*/ 5373 w 10258"/>
                  <a:gd name="connsiteY68" fmla="*/ 1672 h 10000"/>
                  <a:gd name="connsiteX69" fmla="*/ 5373 w 10258"/>
                  <a:gd name="connsiteY69" fmla="*/ 1965 h 10000"/>
                  <a:gd name="connsiteX70" fmla="*/ 5522 w 10258"/>
                  <a:gd name="connsiteY70" fmla="*/ 1994 h 10000"/>
                  <a:gd name="connsiteX71" fmla="*/ 5522 w 10258"/>
                  <a:gd name="connsiteY71" fmla="*/ 2317 h 10000"/>
                  <a:gd name="connsiteX72" fmla="*/ 5671 w 10258"/>
                  <a:gd name="connsiteY72" fmla="*/ 2346 h 10000"/>
                  <a:gd name="connsiteX73" fmla="*/ 5671 w 10258"/>
                  <a:gd name="connsiteY73" fmla="*/ 2669 h 10000"/>
                  <a:gd name="connsiteX74" fmla="*/ 5821 w 10258"/>
                  <a:gd name="connsiteY74" fmla="*/ 2698 h 10000"/>
                  <a:gd name="connsiteX75" fmla="*/ 5821 w 10258"/>
                  <a:gd name="connsiteY75" fmla="*/ 3050 h 10000"/>
                  <a:gd name="connsiteX76" fmla="*/ 5970 w 10258"/>
                  <a:gd name="connsiteY76" fmla="*/ 3079 h 10000"/>
                  <a:gd name="connsiteX77" fmla="*/ 5970 w 10258"/>
                  <a:gd name="connsiteY77" fmla="*/ 3431 h 10000"/>
                  <a:gd name="connsiteX78" fmla="*/ 6119 w 10258"/>
                  <a:gd name="connsiteY78" fmla="*/ 3460 h 10000"/>
                  <a:gd name="connsiteX79" fmla="*/ 6119 w 10258"/>
                  <a:gd name="connsiteY79" fmla="*/ 3812 h 10000"/>
                  <a:gd name="connsiteX80" fmla="*/ 6268 w 10258"/>
                  <a:gd name="connsiteY80" fmla="*/ 3842 h 10000"/>
                  <a:gd name="connsiteX81" fmla="*/ 6268 w 10258"/>
                  <a:gd name="connsiteY81" fmla="*/ 4223 h 10000"/>
                  <a:gd name="connsiteX82" fmla="*/ 6418 w 10258"/>
                  <a:gd name="connsiteY82" fmla="*/ 4252 h 10000"/>
                  <a:gd name="connsiteX83" fmla="*/ 6418 w 10258"/>
                  <a:gd name="connsiteY83" fmla="*/ 4633 h 10000"/>
                  <a:gd name="connsiteX84" fmla="*/ 6568 w 10258"/>
                  <a:gd name="connsiteY84" fmla="*/ 4663 h 10000"/>
                  <a:gd name="connsiteX85" fmla="*/ 6568 w 10258"/>
                  <a:gd name="connsiteY85" fmla="*/ 5044 h 10000"/>
                  <a:gd name="connsiteX86" fmla="*/ 6717 w 10258"/>
                  <a:gd name="connsiteY86" fmla="*/ 5073 h 10000"/>
                  <a:gd name="connsiteX87" fmla="*/ 6717 w 10258"/>
                  <a:gd name="connsiteY87" fmla="*/ 5455 h 10000"/>
                  <a:gd name="connsiteX88" fmla="*/ 6866 w 10258"/>
                  <a:gd name="connsiteY88" fmla="*/ 5484 h 10000"/>
                  <a:gd name="connsiteX89" fmla="*/ 6866 w 10258"/>
                  <a:gd name="connsiteY89" fmla="*/ 5865 h 10000"/>
                  <a:gd name="connsiteX90" fmla="*/ 7015 w 10258"/>
                  <a:gd name="connsiteY90" fmla="*/ 5894 h 10000"/>
                  <a:gd name="connsiteX91" fmla="*/ 7015 w 10258"/>
                  <a:gd name="connsiteY91" fmla="*/ 6276 h 10000"/>
                  <a:gd name="connsiteX92" fmla="*/ 7164 w 10258"/>
                  <a:gd name="connsiteY92" fmla="*/ 6305 h 10000"/>
                  <a:gd name="connsiteX93" fmla="*/ 7164 w 10258"/>
                  <a:gd name="connsiteY93" fmla="*/ 6686 h 10000"/>
                  <a:gd name="connsiteX94" fmla="*/ 7314 w 10258"/>
                  <a:gd name="connsiteY94" fmla="*/ 6716 h 10000"/>
                  <a:gd name="connsiteX95" fmla="*/ 7612 w 10258"/>
                  <a:gd name="connsiteY95" fmla="*/ 7801 h 10000"/>
                  <a:gd name="connsiteX96" fmla="*/ 8209 w 10258"/>
                  <a:gd name="connsiteY96" fmla="*/ 8768 h 10000"/>
                  <a:gd name="connsiteX97" fmla="*/ 8507 w 10258"/>
                  <a:gd name="connsiteY97" fmla="*/ 9267 h 10000"/>
                  <a:gd name="connsiteX98" fmla="*/ 8507 w 10258"/>
                  <a:gd name="connsiteY98" fmla="*/ 9443 h 10000"/>
                  <a:gd name="connsiteX99" fmla="*/ 8656 w 10258"/>
                  <a:gd name="connsiteY99" fmla="*/ 9472 h 10000"/>
                  <a:gd name="connsiteX100" fmla="*/ 8656 w 10258"/>
                  <a:gd name="connsiteY100" fmla="*/ 9619 h 10000"/>
                  <a:gd name="connsiteX101" fmla="*/ 8805 w 10258"/>
                  <a:gd name="connsiteY101" fmla="*/ 9648 h 10000"/>
                  <a:gd name="connsiteX102" fmla="*/ 8805 w 10258"/>
                  <a:gd name="connsiteY102" fmla="*/ 9765 h 10000"/>
                  <a:gd name="connsiteX103" fmla="*/ 8956 w 10258"/>
                  <a:gd name="connsiteY103" fmla="*/ 9795 h 10000"/>
                  <a:gd name="connsiteX104" fmla="*/ 8956 w 10258"/>
                  <a:gd name="connsiteY104" fmla="*/ 9883 h 10000"/>
                  <a:gd name="connsiteX105" fmla="*/ 9105 w 10258"/>
                  <a:gd name="connsiteY105" fmla="*/ 9912 h 10000"/>
                  <a:gd name="connsiteX106" fmla="*/ 9105 w 10258"/>
                  <a:gd name="connsiteY106" fmla="*/ 9971 h 10000"/>
                  <a:gd name="connsiteX107" fmla="*/ 9254 w 10258"/>
                  <a:gd name="connsiteY107" fmla="*/ 10000 h 10000"/>
                  <a:gd name="connsiteX108" fmla="*/ 9403 w 10258"/>
                  <a:gd name="connsiteY108" fmla="*/ 10000 h 10000"/>
                  <a:gd name="connsiteX109" fmla="*/ 9552 w 10258"/>
                  <a:gd name="connsiteY109" fmla="*/ 10000 h 10000"/>
                  <a:gd name="connsiteX110" fmla="*/ 9851 w 10258"/>
                  <a:gd name="connsiteY110" fmla="*/ 9941 h 10000"/>
                  <a:gd name="connsiteX111" fmla="*/ 9851 w 10258"/>
                  <a:gd name="connsiteY111" fmla="*/ 9853 h 10000"/>
                  <a:gd name="connsiteX112" fmla="*/ 10000 w 10258"/>
                  <a:gd name="connsiteY112" fmla="*/ 9824 h 10000"/>
                  <a:gd name="connsiteX113" fmla="*/ 10258 w 10258"/>
                  <a:gd name="connsiteY113" fmla="*/ 9915 h 10000"/>
                  <a:gd name="connsiteX0" fmla="*/ 0 w 10258"/>
                  <a:gd name="connsiteY0" fmla="*/ 7683 h 10000"/>
                  <a:gd name="connsiteX1" fmla="*/ 0 w 10258"/>
                  <a:gd name="connsiteY1" fmla="*/ 7361 h 10000"/>
                  <a:gd name="connsiteX2" fmla="*/ 149 w 10258"/>
                  <a:gd name="connsiteY2" fmla="*/ 7331 h 10000"/>
                  <a:gd name="connsiteX3" fmla="*/ 149 w 10258"/>
                  <a:gd name="connsiteY3" fmla="*/ 6979 h 10000"/>
                  <a:gd name="connsiteX4" fmla="*/ 298 w 10258"/>
                  <a:gd name="connsiteY4" fmla="*/ 6950 h 10000"/>
                  <a:gd name="connsiteX5" fmla="*/ 298 w 10258"/>
                  <a:gd name="connsiteY5" fmla="*/ 6569 h 10000"/>
                  <a:gd name="connsiteX6" fmla="*/ 448 w 10258"/>
                  <a:gd name="connsiteY6" fmla="*/ 6540 h 10000"/>
                  <a:gd name="connsiteX7" fmla="*/ 448 w 10258"/>
                  <a:gd name="connsiteY7" fmla="*/ 6188 h 10000"/>
                  <a:gd name="connsiteX8" fmla="*/ 597 w 10258"/>
                  <a:gd name="connsiteY8" fmla="*/ 6158 h 10000"/>
                  <a:gd name="connsiteX9" fmla="*/ 597 w 10258"/>
                  <a:gd name="connsiteY9" fmla="*/ 5777 h 10000"/>
                  <a:gd name="connsiteX10" fmla="*/ 746 w 10258"/>
                  <a:gd name="connsiteY10" fmla="*/ 5748 h 10000"/>
                  <a:gd name="connsiteX11" fmla="*/ 746 w 10258"/>
                  <a:gd name="connsiteY11" fmla="*/ 5367 h 10000"/>
                  <a:gd name="connsiteX12" fmla="*/ 895 w 10258"/>
                  <a:gd name="connsiteY12" fmla="*/ 5337 h 10000"/>
                  <a:gd name="connsiteX13" fmla="*/ 895 w 10258"/>
                  <a:gd name="connsiteY13" fmla="*/ 4956 h 10000"/>
                  <a:gd name="connsiteX14" fmla="*/ 1044 w 10258"/>
                  <a:gd name="connsiteY14" fmla="*/ 4927 h 10000"/>
                  <a:gd name="connsiteX15" fmla="*/ 1044 w 10258"/>
                  <a:gd name="connsiteY15" fmla="*/ 4545 h 10000"/>
                  <a:gd name="connsiteX16" fmla="*/ 1194 w 10258"/>
                  <a:gd name="connsiteY16" fmla="*/ 4516 h 10000"/>
                  <a:gd name="connsiteX17" fmla="*/ 1194 w 10258"/>
                  <a:gd name="connsiteY17" fmla="*/ 4135 h 10000"/>
                  <a:gd name="connsiteX18" fmla="*/ 1344 w 10258"/>
                  <a:gd name="connsiteY18" fmla="*/ 4106 h 10000"/>
                  <a:gd name="connsiteX19" fmla="*/ 1344 w 10258"/>
                  <a:gd name="connsiteY19" fmla="*/ 3724 h 10000"/>
                  <a:gd name="connsiteX20" fmla="*/ 1493 w 10258"/>
                  <a:gd name="connsiteY20" fmla="*/ 3695 h 10000"/>
                  <a:gd name="connsiteX21" fmla="*/ 1493 w 10258"/>
                  <a:gd name="connsiteY21" fmla="*/ 3314 h 10000"/>
                  <a:gd name="connsiteX22" fmla="*/ 1642 w 10258"/>
                  <a:gd name="connsiteY22" fmla="*/ 3284 h 10000"/>
                  <a:gd name="connsiteX23" fmla="*/ 1642 w 10258"/>
                  <a:gd name="connsiteY23" fmla="*/ 2933 h 10000"/>
                  <a:gd name="connsiteX24" fmla="*/ 1791 w 10258"/>
                  <a:gd name="connsiteY24" fmla="*/ 2903 h 10000"/>
                  <a:gd name="connsiteX25" fmla="*/ 1791 w 10258"/>
                  <a:gd name="connsiteY25" fmla="*/ 2581 h 10000"/>
                  <a:gd name="connsiteX26" fmla="*/ 1941 w 10258"/>
                  <a:gd name="connsiteY26" fmla="*/ 2551 h 10000"/>
                  <a:gd name="connsiteX27" fmla="*/ 1941 w 10258"/>
                  <a:gd name="connsiteY27" fmla="*/ 2229 h 10000"/>
                  <a:gd name="connsiteX28" fmla="*/ 2090 w 10258"/>
                  <a:gd name="connsiteY28" fmla="*/ 2199 h 10000"/>
                  <a:gd name="connsiteX29" fmla="*/ 2090 w 10258"/>
                  <a:gd name="connsiteY29" fmla="*/ 1877 h 10000"/>
                  <a:gd name="connsiteX30" fmla="*/ 2239 w 10258"/>
                  <a:gd name="connsiteY30" fmla="*/ 1848 h 10000"/>
                  <a:gd name="connsiteX31" fmla="*/ 2239 w 10258"/>
                  <a:gd name="connsiteY31" fmla="*/ 1554 h 10000"/>
                  <a:gd name="connsiteX32" fmla="*/ 2388 w 10258"/>
                  <a:gd name="connsiteY32" fmla="*/ 1525 h 10000"/>
                  <a:gd name="connsiteX33" fmla="*/ 2388 w 10258"/>
                  <a:gd name="connsiteY33" fmla="*/ 1290 h 10000"/>
                  <a:gd name="connsiteX34" fmla="*/ 2537 w 10258"/>
                  <a:gd name="connsiteY34" fmla="*/ 1261 h 10000"/>
                  <a:gd name="connsiteX35" fmla="*/ 2537 w 10258"/>
                  <a:gd name="connsiteY35" fmla="*/ 1026 h 10000"/>
                  <a:gd name="connsiteX36" fmla="*/ 2686 w 10258"/>
                  <a:gd name="connsiteY36" fmla="*/ 997 h 10000"/>
                  <a:gd name="connsiteX37" fmla="*/ 2686 w 10258"/>
                  <a:gd name="connsiteY37" fmla="*/ 762 h 10000"/>
                  <a:gd name="connsiteX38" fmla="*/ 2836 w 10258"/>
                  <a:gd name="connsiteY38" fmla="*/ 733 h 10000"/>
                  <a:gd name="connsiteX39" fmla="*/ 2836 w 10258"/>
                  <a:gd name="connsiteY39" fmla="*/ 557 h 10000"/>
                  <a:gd name="connsiteX40" fmla="*/ 2985 w 10258"/>
                  <a:gd name="connsiteY40" fmla="*/ 528 h 10000"/>
                  <a:gd name="connsiteX41" fmla="*/ 2985 w 10258"/>
                  <a:gd name="connsiteY41" fmla="*/ 381 h 10000"/>
                  <a:gd name="connsiteX42" fmla="*/ 3134 w 10258"/>
                  <a:gd name="connsiteY42" fmla="*/ 352 h 10000"/>
                  <a:gd name="connsiteX43" fmla="*/ 3134 w 10258"/>
                  <a:gd name="connsiteY43" fmla="*/ 235 h 10000"/>
                  <a:gd name="connsiteX44" fmla="*/ 3283 w 10258"/>
                  <a:gd name="connsiteY44" fmla="*/ 205 h 10000"/>
                  <a:gd name="connsiteX45" fmla="*/ 3283 w 10258"/>
                  <a:gd name="connsiteY45" fmla="*/ 117 h 10000"/>
                  <a:gd name="connsiteX46" fmla="*/ 3432 w 10258"/>
                  <a:gd name="connsiteY46" fmla="*/ 88 h 10000"/>
                  <a:gd name="connsiteX47" fmla="*/ 3432 w 10258"/>
                  <a:gd name="connsiteY47" fmla="*/ 59 h 10000"/>
                  <a:gd name="connsiteX48" fmla="*/ 3731 w 10258"/>
                  <a:gd name="connsiteY48" fmla="*/ 0 h 10000"/>
                  <a:gd name="connsiteX49" fmla="*/ 3582 w 10258"/>
                  <a:gd name="connsiteY49" fmla="*/ 0 h 10000"/>
                  <a:gd name="connsiteX50" fmla="*/ 3731 w 10258"/>
                  <a:gd name="connsiteY50" fmla="*/ 0 h 10000"/>
                  <a:gd name="connsiteX51" fmla="*/ 3881 w 10258"/>
                  <a:gd name="connsiteY51" fmla="*/ 0 h 10000"/>
                  <a:gd name="connsiteX52" fmla="*/ 4179 w 10258"/>
                  <a:gd name="connsiteY52" fmla="*/ 59 h 10000"/>
                  <a:gd name="connsiteX53" fmla="*/ 4179 w 10258"/>
                  <a:gd name="connsiteY53" fmla="*/ 147 h 10000"/>
                  <a:gd name="connsiteX54" fmla="*/ 4329 w 10258"/>
                  <a:gd name="connsiteY54" fmla="*/ 176 h 10000"/>
                  <a:gd name="connsiteX55" fmla="*/ 4329 w 10258"/>
                  <a:gd name="connsiteY55" fmla="*/ 264 h 10000"/>
                  <a:gd name="connsiteX56" fmla="*/ 4478 w 10258"/>
                  <a:gd name="connsiteY56" fmla="*/ 293 h 10000"/>
                  <a:gd name="connsiteX57" fmla="*/ 4478 w 10258"/>
                  <a:gd name="connsiteY57" fmla="*/ 440 h 10000"/>
                  <a:gd name="connsiteX58" fmla="*/ 4627 w 10258"/>
                  <a:gd name="connsiteY58" fmla="*/ 469 h 10000"/>
                  <a:gd name="connsiteX59" fmla="*/ 4627 w 10258"/>
                  <a:gd name="connsiteY59" fmla="*/ 616 h 10000"/>
                  <a:gd name="connsiteX60" fmla="*/ 4776 w 10258"/>
                  <a:gd name="connsiteY60" fmla="*/ 645 h 10000"/>
                  <a:gd name="connsiteX61" fmla="*/ 4776 w 10258"/>
                  <a:gd name="connsiteY61" fmla="*/ 821 h 10000"/>
                  <a:gd name="connsiteX62" fmla="*/ 4925 w 10258"/>
                  <a:gd name="connsiteY62" fmla="*/ 850 h 10000"/>
                  <a:gd name="connsiteX63" fmla="*/ 4925 w 10258"/>
                  <a:gd name="connsiteY63" fmla="*/ 1085 h 10000"/>
                  <a:gd name="connsiteX64" fmla="*/ 5075 w 10258"/>
                  <a:gd name="connsiteY64" fmla="*/ 1114 h 10000"/>
                  <a:gd name="connsiteX65" fmla="*/ 5075 w 10258"/>
                  <a:gd name="connsiteY65" fmla="*/ 1349 h 10000"/>
                  <a:gd name="connsiteX66" fmla="*/ 5224 w 10258"/>
                  <a:gd name="connsiteY66" fmla="*/ 1378 h 10000"/>
                  <a:gd name="connsiteX67" fmla="*/ 5224 w 10258"/>
                  <a:gd name="connsiteY67" fmla="*/ 1642 h 10000"/>
                  <a:gd name="connsiteX68" fmla="*/ 5373 w 10258"/>
                  <a:gd name="connsiteY68" fmla="*/ 1672 h 10000"/>
                  <a:gd name="connsiteX69" fmla="*/ 5373 w 10258"/>
                  <a:gd name="connsiteY69" fmla="*/ 1965 h 10000"/>
                  <a:gd name="connsiteX70" fmla="*/ 5522 w 10258"/>
                  <a:gd name="connsiteY70" fmla="*/ 1994 h 10000"/>
                  <a:gd name="connsiteX71" fmla="*/ 5522 w 10258"/>
                  <a:gd name="connsiteY71" fmla="*/ 2317 h 10000"/>
                  <a:gd name="connsiteX72" fmla="*/ 5671 w 10258"/>
                  <a:gd name="connsiteY72" fmla="*/ 2346 h 10000"/>
                  <a:gd name="connsiteX73" fmla="*/ 5671 w 10258"/>
                  <a:gd name="connsiteY73" fmla="*/ 2669 h 10000"/>
                  <a:gd name="connsiteX74" fmla="*/ 5821 w 10258"/>
                  <a:gd name="connsiteY74" fmla="*/ 2698 h 10000"/>
                  <a:gd name="connsiteX75" fmla="*/ 5821 w 10258"/>
                  <a:gd name="connsiteY75" fmla="*/ 3050 h 10000"/>
                  <a:gd name="connsiteX76" fmla="*/ 5970 w 10258"/>
                  <a:gd name="connsiteY76" fmla="*/ 3079 h 10000"/>
                  <a:gd name="connsiteX77" fmla="*/ 5970 w 10258"/>
                  <a:gd name="connsiteY77" fmla="*/ 3431 h 10000"/>
                  <a:gd name="connsiteX78" fmla="*/ 6119 w 10258"/>
                  <a:gd name="connsiteY78" fmla="*/ 3460 h 10000"/>
                  <a:gd name="connsiteX79" fmla="*/ 6119 w 10258"/>
                  <a:gd name="connsiteY79" fmla="*/ 3812 h 10000"/>
                  <a:gd name="connsiteX80" fmla="*/ 6268 w 10258"/>
                  <a:gd name="connsiteY80" fmla="*/ 3842 h 10000"/>
                  <a:gd name="connsiteX81" fmla="*/ 6268 w 10258"/>
                  <a:gd name="connsiteY81" fmla="*/ 4223 h 10000"/>
                  <a:gd name="connsiteX82" fmla="*/ 6418 w 10258"/>
                  <a:gd name="connsiteY82" fmla="*/ 4252 h 10000"/>
                  <a:gd name="connsiteX83" fmla="*/ 6418 w 10258"/>
                  <a:gd name="connsiteY83" fmla="*/ 4633 h 10000"/>
                  <a:gd name="connsiteX84" fmla="*/ 6568 w 10258"/>
                  <a:gd name="connsiteY84" fmla="*/ 4663 h 10000"/>
                  <a:gd name="connsiteX85" fmla="*/ 6568 w 10258"/>
                  <a:gd name="connsiteY85" fmla="*/ 5044 h 10000"/>
                  <a:gd name="connsiteX86" fmla="*/ 6717 w 10258"/>
                  <a:gd name="connsiteY86" fmla="*/ 5073 h 10000"/>
                  <a:gd name="connsiteX87" fmla="*/ 6717 w 10258"/>
                  <a:gd name="connsiteY87" fmla="*/ 5455 h 10000"/>
                  <a:gd name="connsiteX88" fmla="*/ 6866 w 10258"/>
                  <a:gd name="connsiteY88" fmla="*/ 5484 h 10000"/>
                  <a:gd name="connsiteX89" fmla="*/ 6866 w 10258"/>
                  <a:gd name="connsiteY89" fmla="*/ 5865 h 10000"/>
                  <a:gd name="connsiteX90" fmla="*/ 7015 w 10258"/>
                  <a:gd name="connsiteY90" fmla="*/ 5894 h 10000"/>
                  <a:gd name="connsiteX91" fmla="*/ 7015 w 10258"/>
                  <a:gd name="connsiteY91" fmla="*/ 6276 h 10000"/>
                  <a:gd name="connsiteX92" fmla="*/ 7164 w 10258"/>
                  <a:gd name="connsiteY92" fmla="*/ 6305 h 10000"/>
                  <a:gd name="connsiteX93" fmla="*/ 7164 w 10258"/>
                  <a:gd name="connsiteY93" fmla="*/ 6686 h 10000"/>
                  <a:gd name="connsiteX94" fmla="*/ 7314 w 10258"/>
                  <a:gd name="connsiteY94" fmla="*/ 6716 h 10000"/>
                  <a:gd name="connsiteX95" fmla="*/ 7612 w 10258"/>
                  <a:gd name="connsiteY95" fmla="*/ 7801 h 10000"/>
                  <a:gd name="connsiteX96" fmla="*/ 8209 w 10258"/>
                  <a:gd name="connsiteY96" fmla="*/ 8768 h 10000"/>
                  <a:gd name="connsiteX97" fmla="*/ 8507 w 10258"/>
                  <a:gd name="connsiteY97" fmla="*/ 9267 h 10000"/>
                  <a:gd name="connsiteX98" fmla="*/ 8507 w 10258"/>
                  <a:gd name="connsiteY98" fmla="*/ 9443 h 10000"/>
                  <a:gd name="connsiteX99" fmla="*/ 8656 w 10258"/>
                  <a:gd name="connsiteY99" fmla="*/ 9472 h 10000"/>
                  <a:gd name="connsiteX100" fmla="*/ 8656 w 10258"/>
                  <a:gd name="connsiteY100" fmla="*/ 9619 h 10000"/>
                  <a:gd name="connsiteX101" fmla="*/ 8805 w 10258"/>
                  <a:gd name="connsiteY101" fmla="*/ 9648 h 10000"/>
                  <a:gd name="connsiteX102" fmla="*/ 8805 w 10258"/>
                  <a:gd name="connsiteY102" fmla="*/ 9765 h 10000"/>
                  <a:gd name="connsiteX103" fmla="*/ 8956 w 10258"/>
                  <a:gd name="connsiteY103" fmla="*/ 9795 h 10000"/>
                  <a:gd name="connsiteX104" fmla="*/ 8956 w 10258"/>
                  <a:gd name="connsiteY104" fmla="*/ 9883 h 10000"/>
                  <a:gd name="connsiteX105" fmla="*/ 9105 w 10258"/>
                  <a:gd name="connsiteY105" fmla="*/ 9912 h 10000"/>
                  <a:gd name="connsiteX106" fmla="*/ 9105 w 10258"/>
                  <a:gd name="connsiteY106" fmla="*/ 9971 h 10000"/>
                  <a:gd name="connsiteX107" fmla="*/ 9254 w 10258"/>
                  <a:gd name="connsiteY107" fmla="*/ 10000 h 10000"/>
                  <a:gd name="connsiteX108" fmla="*/ 9403 w 10258"/>
                  <a:gd name="connsiteY108" fmla="*/ 10000 h 10000"/>
                  <a:gd name="connsiteX109" fmla="*/ 9552 w 10258"/>
                  <a:gd name="connsiteY109" fmla="*/ 10000 h 10000"/>
                  <a:gd name="connsiteX110" fmla="*/ 9851 w 10258"/>
                  <a:gd name="connsiteY110" fmla="*/ 9941 h 10000"/>
                  <a:gd name="connsiteX111" fmla="*/ 9851 w 10258"/>
                  <a:gd name="connsiteY111" fmla="*/ 9853 h 10000"/>
                  <a:gd name="connsiteX112" fmla="*/ 10258 w 10258"/>
                  <a:gd name="connsiteY112" fmla="*/ 9915 h 10000"/>
                  <a:gd name="connsiteX0" fmla="*/ 0 w 9851"/>
                  <a:gd name="connsiteY0" fmla="*/ 7683 h 10000"/>
                  <a:gd name="connsiteX1" fmla="*/ 0 w 9851"/>
                  <a:gd name="connsiteY1" fmla="*/ 7361 h 10000"/>
                  <a:gd name="connsiteX2" fmla="*/ 149 w 9851"/>
                  <a:gd name="connsiteY2" fmla="*/ 7331 h 10000"/>
                  <a:gd name="connsiteX3" fmla="*/ 149 w 9851"/>
                  <a:gd name="connsiteY3" fmla="*/ 6979 h 10000"/>
                  <a:gd name="connsiteX4" fmla="*/ 298 w 9851"/>
                  <a:gd name="connsiteY4" fmla="*/ 6950 h 10000"/>
                  <a:gd name="connsiteX5" fmla="*/ 298 w 9851"/>
                  <a:gd name="connsiteY5" fmla="*/ 6569 h 10000"/>
                  <a:gd name="connsiteX6" fmla="*/ 448 w 9851"/>
                  <a:gd name="connsiteY6" fmla="*/ 6540 h 10000"/>
                  <a:gd name="connsiteX7" fmla="*/ 448 w 9851"/>
                  <a:gd name="connsiteY7" fmla="*/ 6188 h 10000"/>
                  <a:gd name="connsiteX8" fmla="*/ 597 w 9851"/>
                  <a:gd name="connsiteY8" fmla="*/ 6158 h 10000"/>
                  <a:gd name="connsiteX9" fmla="*/ 597 w 9851"/>
                  <a:gd name="connsiteY9" fmla="*/ 5777 h 10000"/>
                  <a:gd name="connsiteX10" fmla="*/ 746 w 9851"/>
                  <a:gd name="connsiteY10" fmla="*/ 5748 h 10000"/>
                  <a:gd name="connsiteX11" fmla="*/ 746 w 9851"/>
                  <a:gd name="connsiteY11" fmla="*/ 5367 h 10000"/>
                  <a:gd name="connsiteX12" fmla="*/ 895 w 9851"/>
                  <a:gd name="connsiteY12" fmla="*/ 5337 h 10000"/>
                  <a:gd name="connsiteX13" fmla="*/ 895 w 9851"/>
                  <a:gd name="connsiteY13" fmla="*/ 4956 h 10000"/>
                  <a:gd name="connsiteX14" fmla="*/ 1044 w 9851"/>
                  <a:gd name="connsiteY14" fmla="*/ 4927 h 10000"/>
                  <a:gd name="connsiteX15" fmla="*/ 1044 w 9851"/>
                  <a:gd name="connsiteY15" fmla="*/ 4545 h 10000"/>
                  <a:gd name="connsiteX16" fmla="*/ 1194 w 9851"/>
                  <a:gd name="connsiteY16" fmla="*/ 4516 h 10000"/>
                  <a:gd name="connsiteX17" fmla="*/ 1194 w 9851"/>
                  <a:gd name="connsiteY17" fmla="*/ 4135 h 10000"/>
                  <a:gd name="connsiteX18" fmla="*/ 1344 w 9851"/>
                  <a:gd name="connsiteY18" fmla="*/ 4106 h 10000"/>
                  <a:gd name="connsiteX19" fmla="*/ 1344 w 9851"/>
                  <a:gd name="connsiteY19" fmla="*/ 3724 h 10000"/>
                  <a:gd name="connsiteX20" fmla="*/ 1493 w 9851"/>
                  <a:gd name="connsiteY20" fmla="*/ 3695 h 10000"/>
                  <a:gd name="connsiteX21" fmla="*/ 1493 w 9851"/>
                  <a:gd name="connsiteY21" fmla="*/ 3314 h 10000"/>
                  <a:gd name="connsiteX22" fmla="*/ 1642 w 9851"/>
                  <a:gd name="connsiteY22" fmla="*/ 3284 h 10000"/>
                  <a:gd name="connsiteX23" fmla="*/ 1642 w 9851"/>
                  <a:gd name="connsiteY23" fmla="*/ 2933 h 10000"/>
                  <a:gd name="connsiteX24" fmla="*/ 1791 w 9851"/>
                  <a:gd name="connsiteY24" fmla="*/ 2903 h 10000"/>
                  <a:gd name="connsiteX25" fmla="*/ 1791 w 9851"/>
                  <a:gd name="connsiteY25" fmla="*/ 2581 h 10000"/>
                  <a:gd name="connsiteX26" fmla="*/ 1941 w 9851"/>
                  <a:gd name="connsiteY26" fmla="*/ 2551 h 10000"/>
                  <a:gd name="connsiteX27" fmla="*/ 1941 w 9851"/>
                  <a:gd name="connsiteY27" fmla="*/ 2229 h 10000"/>
                  <a:gd name="connsiteX28" fmla="*/ 2090 w 9851"/>
                  <a:gd name="connsiteY28" fmla="*/ 2199 h 10000"/>
                  <a:gd name="connsiteX29" fmla="*/ 2090 w 9851"/>
                  <a:gd name="connsiteY29" fmla="*/ 1877 h 10000"/>
                  <a:gd name="connsiteX30" fmla="*/ 2239 w 9851"/>
                  <a:gd name="connsiteY30" fmla="*/ 1848 h 10000"/>
                  <a:gd name="connsiteX31" fmla="*/ 2239 w 9851"/>
                  <a:gd name="connsiteY31" fmla="*/ 1554 h 10000"/>
                  <a:gd name="connsiteX32" fmla="*/ 2388 w 9851"/>
                  <a:gd name="connsiteY32" fmla="*/ 1525 h 10000"/>
                  <a:gd name="connsiteX33" fmla="*/ 2388 w 9851"/>
                  <a:gd name="connsiteY33" fmla="*/ 1290 h 10000"/>
                  <a:gd name="connsiteX34" fmla="*/ 2537 w 9851"/>
                  <a:gd name="connsiteY34" fmla="*/ 1261 h 10000"/>
                  <a:gd name="connsiteX35" fmla="*/ 2537 w 9851"/>
                  <a:gd name="connsiteY35" fmla="*/ 1026 h 10000"/>
                  <a:gd name="connsiteX36" fmla="*/ 2686 w 9851"/>
                  <a:gd name="connsiteY36" fmla="*/ 997 h 10000"/>
                  <a:gd name="connsiteX37" fmla="*/ 2686 w 9851"/>
                  <a:gd name="connsiteY37" fmla="*/ 762 h 10000"/>
                  <a:gd name="connsiteX38" fmla="*/ 2836 w 9851"/>
                  <a:gd name="connsiteY38" fmla="*/ 733 h 10000"/>
                  <a:gd name="connsiteX39" fmla="*/ 2836 w 9851"/>
                  <a:gd name="connsiteY39" fmla="*/ 557 h 10000"/>
                  <a:gd name="connsiteX40" fmla="*/ 2985 w 9851"/>
                  <a:gd name="connsiteY40" fmla="*/ 528 h 10000"/>
                  <a:gd name="connsiteX41" fmla="*/ 2985 w 9851"/>
                  <a:gd name="connsiteY41" fmla="*/ 381 h 10000"/>
                  <a:gd name="connsiteX42" fmla="*/ 3134 w 9851"/>
                  <a:gd name="connsiteY42" fmla="*/ 352 h 10000"/>
                  <a:gd name="connsiteX43" fmla="*/ 3134 w 9851"/>
                  <a:gd name="connsiteY43" fmla="*/ 235 h 10000"/>
                  <a:gd name="connsiteX44" fmla="*/ 3283 w 9851"/>
                  <a:gd name="connsiteY44" fmla="*/ 205 h 10000"/>
                  <a:gd name="connsiteX45" fmla="*/ 3283 w 9851"/>
                  <a:gd name="connsiteY45" fmla="*/ 117 h 10000"/>
                  <a:gd name="connsiteX46" fmla="*/ 3432 w 9851"/>
                  <a:gd name="connsiteY46" fmla="*/ 88 h 10000"/>
                  <a:gd name="connsiteX47" fmla="*/ 3432 w 9851"/>
                  <a:gd name="connsiteY47" fmla="*/ 59 h 10000"/>
                  <a:gd name="connsiteX48" fmla="*/ 3731 w 9851"/>
                  <a:gd name="connsiteY48" fmla="*/ 0 h 10000"/>
                  <a:gd name="connsiteX49" fmla="*/ 3582 w 9851"/>
                  <a:gd name="connsiteY49" fmla="*/ 0 h 10000"/>
                  <a:gd name="connsiteX50" fmla="*/ 3731 w 9851"/>
                  <a:gd name="connsiteY50" fmla="*/ 0 h 10000"/>
                  <a:gd name="connsiteX51" fmla="*/ 3881 w 9851"/>
                  <a:gd name="connsiteY51" fmla="*/ 0 h 10000"/>
                  <a:gd name="connsiteX52" fmla="*/ 4179 w 9851"/>
                  <a:gd name="connsiteY52" fmla="*/ 59 h 10000"/>
                  <a:gd name="connsiteX53" fmla="*/ 4179 w 9851"/>
                  <a:gd name="connsiteY53" fmla="*/ 147 h 10000"/>
                  <a:gd name="connsiteX54" fmla="*/ 4329 w 9851"/>
                  <a:gd name="connsiteY54" fmla="*/ 176 h 10000"/>
                  <a:gd name="connsiteX55" fmla="*/ 4329 w 9851"/>
                  <a:gd name="connsiteY55" fmla="*/ 264 h 10000"/>
                  <a:gd name="connsiteX56" fmla="*/ 4478 w 9851"/>
                  <a:gd name="connsiteY56" fmla="*/ 293 h 10000"/>
                  <a:gd name="connsiteX57" fmla="*/ 4478 w 9851"/>
                  <a:gd name="connsiteY57" fmla="*/ 440 h 10000"/>
                  <a:gd name="connsiteX58" fmla="*/ 4627 w 9851"/>
                  <a:gd name="connsiteY58" fmla="*/ 469 h 10000"/>
                  <a:gd name="connsiteX59" fmla="*/ 4627 w 9851"/>
                  <a:gd name="connsiteY59" fmla="*/ 616 h 10000"/>
                  <a:gd name="connsiteX60" fmla="*/ 4776 w 9851"/>
                  <a:gd name="connsiteY60" fmla="*/ 645 h 10000"/>
                  <a:gd name="connsiteX61" fmla="*/ 4776 w 9851"/>
                  <a:gd name="connsiteY61" fmla="*/ 821 h 10000"/>
                  <a:gd name="connsiteX62" fmla="*/ 4925 w 9851"/>
                  <a:gd name="connsiteY62" fmla="*/ 850 h 10000"/>
                  <a:gd name="connsiteX63" fmla="*/ 4925 w 9851"/>
                  <a:gd name="connsiteY63" fmla="*/ 1085 h 10000"/>
                  <a:gd name="connsiteX64" fmla="*/ 5075 w 9851"/>
                  <a:gd name="connsiteY64" fmla="*/ 1114 h 10000"/>
                  <a:gd name="connsiteX65" fmla="*/ 5075 w 9851"/>
                  <a:gd name="connsiteY65" fmla="*/ 1349 h 10000"/>
                  <a:gd name="connsiteX66" fmla="*/ 5224 w 9851"/>
                  <a:gd name="connsiteY66" fmla="*/ 1378 h 10000"/>
                  <a:gd name="connsiteX67" fmla="*/ 5224 w 9851"/>
                  <a:gd name="connsiteY67" fmla="*/ 1642 h 10000"/>
                  <a:gd name="connsiteX68" fmla="*/ 5373 w 9851"/>
                  <a:gd name="connsiteY68" fmla="*/ 1672 h 10000"/>
                  <a:gd name="connsiteX69" fmla="*/ 5373 w 9851"/>
                  <a:gd name="connsiteY69" fmla="*/ 1965 h 10000"/>
                  <a:gd name="connsiteX70" fmla="*/ 5522 w 9851"/>
                  <a:gd name="connsiteY70" fmla="*/ 1994 h 10000"/>
                  <a:gd name="connsiteX71" fmla="*/ 5522 w 9851"/>
                  <a:gd name="connsiteY71" fmla="*/ 2317 h 10000"/>
                  <a:gd name="connsiteX72" fmla="*/ 5671 w 9851"/>
                  <a:gd name="connsiteY72" fmla="*/ 2346 h 10000"/>
                  <a:gd name="connsiteX73" fmla="*/ 5671 w 9851"/>
                  <a:gd name="connsiteY73" fmla="*/ 2669 h 10000"/>
                  <a:gd name="connsiteX74" fmla="*/ 5821 w 9851"/>
                  <a:gd name="connsiteY74" fmla="*/ 2698 h 10000"/>
                  <a:gd name="connsiteX75" fmla="*/ 5821 w 9851"/>
                  <a:gd name="connsiteY75" fmla="*/ 3050 h 10000"/>
                  <a:gd name="connsiteX76" fmla="*/ 5970 w 9851"/>
                  <a:gd name="connsiteY76" fmla="*/ 3079 h 10000"/>
                  <a:gd name="connsiteX77" fmla="*/ 5970 w 9851"/>
                  <a:gd name="connsiteY77" fmla="*/ 3431 h 10000"/>
                  <a:gd name="connsiteX78" fmla="*/ 6119 w 9851"/>
                  <a:gd name="connsiteY78" fmla="*/ 3460 h 10000"/>
                  <a:gd name="connsiteX79" fmla="*/ 6119 w 9851"/>
                  <a:gd name="connsiteY79" fmla="*/ 3812 h 10000"/>
                  <a:gd name="connsiteX80" fmla="*/ 6268 w 9851"/>
                  <a:gd name="connsiteY80" fmla="*/ 3842 h 10000"/>
                  <a:gd name="connsiteX81" fmla="*/ 6268 w 9851"/>
                  <a:gd name="connsiteY81" fmla="*/ 4223 h 10000"/>
                  <a:gd name="connsiteX82" fmla="*/ 6418 w 9851"/>
                  <a:gd name="connsiteY82" fmla="*/ 4252 h 10000"/>
                  <a:gd name="connsiteX83" fmla="*/ 6418 w 9851"/>
                  <a:gd name="connsiteY83" fmla="*/ 4633 h 10000"/>
                  <a:gd name="connsiteX84" fmla="*/ 6568 w 9851"/>
                  <a:gd name="connsiteY84" fmla="*/ 4663 h 10000"/>
                  <a:gd name="connsiteX85" fmla="*/ 6568 w 9851"/>
                  <a:gd name="connsiteY85" fmla="*/ 5044 h 10000"/>
                  <a:gd name="connsiteX86" fmla="*/ 6717 w 9851"/>
                  <a:gd name="connsiteY86" fmla="*/ 5073 h 10000"/>
                  <a:gd name="connsiteX87" fmla="*/ 6717 w 9851"/>
                  <a:gd name="connsiteY87" fmla="*/ 5455 h 10000"/>
                  <a:gd name="connsiteX88" fmla="*/ 6866 w 9851"/>
                  <a:gd name="connsiteY88" fmla="*/ 5484 h 10000"/>
                  <a:gd name="connsiteX89" fmla="*/ 6866 w 9851"/>
                  <a:gd name="connsiteY89" fmla="*/ 5865 h 10000"/>
                  <a:gd name="connsiteX90" fmla="*/ 7015 w 9851"/>
                  <a:gd name="connsiteY90" fmla="*/ 5894 h 10000"/>
                  <a:gd name="connsiteX91" fmla="*/ 7015 w 9851"/>
                  <a:gd name="connsiteY91" fmla="*/ 6276 h 10000"/>
                  <a:gd name="connsiteX92" fmla="*/ 7164 w 9851"/>
                  <a:gd name="connsiteY92" fmla="*/ 6305 h 10000"/>
                  <a:gd name="connsiteX93" fmla="*/ 7164 w 9851"/>
                  <a:gd name="connsiteY93" fmla="*/ 6686 h 10000"/>
                  <a:gd name="connsiteX94" fmla="*/ 7314 w 9851"/>
                  <a:gd name="connsiteY94" fmla="*/ 6716 h 10000"/>
                  <a:gd name="connsiteX95" fmla="*/ 7612 w 9851"/>
                  <a:gd name="connsiteY95" fmla="*/ 7801 h 10000"/>
                  <a:gd name="connsiteX96" fmla="*/ 8209 w 9851"/>
                  <a:gd name="connsiteY96" fmla="*/ 8768 h 10000"/>
                  <a:gd name="connsiteX97" fmla="*/ 8507 w 9851"/>
                  <a:gd name="connsiteY97" fmla="*/ 9267 h 10000"/>
                  <a:gd name="connsiteX98" fmla="*/ 8507 w 9851"/>
                  <a:gd name="connsiteY98" fmla="*/ 9443 h 10000"/>
                  <a:gd name="connsiteX99" fmla="*/ 8656 w 9851"/>
                  <a:gd name="connsiteY99" fmla="*/ 9472 h 10000"/>
                  <a:gd name="connsiteX100" fmla="*/ 8656 w 9851"/>
                  <a:gd name="connsiteY100" fmla="*/ 9619 h 10000"/>
                  <a:gd name="connsiteX101" fmla="*/ 8805 w 9851"/>
                  <a:gd name="connsiteY101" fmla="*/ 9648 h 10000"/>
                  <a:gd name="connsiteX102" fmla="*/ 8805 w 9851"/>
                  <a:gd name="connsiteY102" fmla="*/ 9765 h 10000"/>
                  <a:gd name="connsiteX103" fmla="*/ 8956 w 9851"/>
                  <a:gd name="connsiteY103" fmla="*/ 9795 h 10000"/>
                  <a:gd name="connsiteX104" fmla="*/ 8956 w 9851"/>
                  <a:gd name="connsiteY104" fmla="*/ 9883 h 10000"/>
                  <a:gd name="connsiteX105" fmla="*/ 9105 w 9851"/>
                  <a:gd name="connsiteY105" fmla="*/ 9912 h 10000"/>
                  <a:gd name="connsiteX106" fmla="*/ 9105 w 9851"/>
                  <a:gd name="connsiteY106" fmla="*/ 9971 h 10000"/>
                  <a:gd name="connsiteX107" fmla="*/ 9254 w 9851"/>
                  <a:gd name="connsiteY107" fmla="*/ 10000 h 10000"/>
                  <a:gd name="connsiteX108" fmla="*/ 9403 w 9851"/>
                  <a:gd name="connsiteY108" fmla="*/ 10000 h 10000"/>
                  <a:gd name="connsiteX109" fmla="*/ 9552 w 9851"/>
                  <a:gd name="connsiteY109" fmla="*/ 10000 h 10000"/>
                  <a:gd name="connsiteX110" fmla="*/ 9851 w 9851"/>
                  <a:gd name="connsiteY110" fmla="*/ 9941 h 10000"/>
                  <a:gd name="connsiteX111" fmla="*/ 9851 w 9851"/>
                  <a:gd name="connsiteY111" fmla="*/ 9853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51 w 10000"/>
                  <a:gd name="connsiteY2" fmla="*/ 7331 h 10000"/>
                  <a:gd name="connsiteX3" fmla="*/ 151 w 10000"/>
                  <a:gd name="connsiteY3" fmla="*/ 6979 h 10000"/>
                  <a:gd name="connsiteX4" fmla="*/ 303 w 10000"/>
                  <a:gd name="connsiteY4" fmla="*/ 6950 h 10000"/>
                  <a:gd name="connsiteX5" fmla="*/ 303 w 10000"/>
                  <a:gd name="connsiteY5" fmla="*/ 6569 h 10000"/>
                  <a:gd name="connsiteX6" fmla="*/ 455 w 10000"/>
                  <a:gd name="connsiteY6" fmla="*/ 6540 h 10000"/>
                  <a:gd name="connsiteX7" fmla="*/ 455 w 10000"/>
                  <a:gd name="connsiteY7" fmla="*/ 6188 h 10000"/>
                  <a:gd name="connsiteX8" fmla="*/ 606 w 10000"/>
                  <a:gd name="connsiteY8" fmla="*/ 6158 h 10000"/>
                  <a:gd name="connsiteX9" fmla="*/ 606 w 10000"/>
                  <a:gd name="connsiteY9" fmla="*/ 5777 h 10000"/>
                  <a:gd name="connsiteX10" fmla="*/ 757 w 10000"/>
                  <a:gd name="connsiteY10" fmla="*/ 5748 h 10000"/>
                  <a:gd name="connsiteX11" fmla="*/ 757 w 10000"/>
                  <a:gd name="connsiteY11" fmla="*/ 5367 h 10000"/>
                  <a:gd name="connsiteX12" fmla="*/ 909 w 10000"/>
                  <a:gd name="connsiteY12" fmla="*/ 5337 h 10000"/>
                  <a:gd name="connsiteX13" fmla="*/ 909 w 10000"/>
                  <a:gd name="connsiteY13" fmla="*/ 4956 h 10000"/>
                  <a:gd name="connsiteX14" fmla="*/ 1060 w 10000"/>
                  <a:gd name="connsiteY14" fmla="*/ 4927 h 10000"/>
                  <a:gd name="connsiteX15" fmla="*/ 1060 w 10000"/>
                  <a:gd name="connsiteY15" fmla="*/ 4545 h 10000"/>
                  <a:gd name="connsiteX16" fmla="*/ 1212 w 10000"/>
                  <a:gd name="connsiteY16" fmla="*/ 4516 h 10000"/>
                  <a:gd name="connsiteX17" fmla="*/ 1212 w 10000"/>
                  <a:gd name="connsiteY17" fmla="*/ 4135 h 10000"/>
                  <a:gd name="connsiteX18" fmla="*/ 1364 w 10000"/>
                  <a:gd name="connsiteY18" fmla="*/ 4106 h 10000"/>
                  <a:gd name="connsiteX19" fmla="*/ 1364 w 10000"/>
                  <a:gd name="connsiteY19" fmla="*/ 3724 h 10000"/>
                  <a:gd name="connsiteX20" fmla="*/ 1516 w 10000"/>
                  <a:gd name="connsiteY20" fmla="*/ 3695 h 10000"/>
                  <a:gd name="connsiteX21" fmla="*/ 1516 w 10000"/>
                  <a:gd name="connsiteY21" fmla="*/ 3314 h 10000"/>
                  <a:gd name="connsiteX22" fmla="*/ 1667 w 10000"/>
                  <a:gd name="connsiteY22" fmla="*/ 3284 h 10000"/>
                  <a:gd name="connsiteX23" fmla="*/ 1667 w 10000"/>
                  <a:gd name="connsiteY23" fmla="*/ 2933 h 10000"/>
                  <a:gd name="connsiteX24" fmla="*/ 1818 w 10000"/>
                  <a:gd name="connsiteY24" fmla="*/ 2903 h 10000"/>
                  <a:gd name="connsiteX25" fmla="*/ 1818 w 10000"/>
                  <a:gd name="connsiteY25" fmla="*/ 2581 h 10000"/>
                  <a:gd name="connsiteX26" fmla="*/ 1970 w 10000"/>
                  <a:gd name="connsiteY26" fmla="*/ 2551 h 10000"/>
                  <a:gd name="connsiteX27" fmla="*/ 1970 w 10000"/>
                  <a:gd name="connsiteY27" fmla="*/ 2229 h 10000"/>
                  <a:gd name="connsiteX28" fmla="*/ 2122 w 10000"/>
                  <a:gd name="connsiteY28" fmla="*/ 2199 h 10000"/>
                  <a:gd name="connsiteX29" fmla="*/ 2122 w 10000"/>
                  <a:gd name="connsiteY29" fmla="*/ 1877 h 10000"/>
                  <a:gd name="connsiteX30" fmla="*/ 2273 w 10000"/>
                  <a:gd name="connsiteY30" fmla="*/ 1848 h 10000"/>
                  <a:gd name="connsiteX31" fmla="*/ 2273 w 10000"/>
                  <a:gd name="connsiteY31" fmla="*/ 1554 h 10000"/>
                  <a:gd name="connsiteX32" fmla="*/ 2424 w 10000"/>
                  <a:gd name="connsiteY32" fmla="*/ 1525 h 10000"/>
                  <a:gd name="connsiteX33" fmla="*/ 2424 w 10000"/>
                  <a:gd name="connsiteY33" fmla="*/ 1290 h 10000"/>
                  <a:gd name="connsiteX34" fmla="*/ 2575 w 10000"/>
                  <a:gd name="connsiteY34" fmla="*/ 1261 h 10000"/>
                  <a:gd name="connsiteX35" fmla="*/ 2575 w 10000"/>
                  <a:gd name="connsiteY35" fmla="*/ 1026 h 10000"/>
                  <a:gd name="connsiteX36" fmla="*/ 2727 w 10000"/>
                  <a:gd name="connsiteY36" fmla="*/ 997 h 10000"/>
                  <a:gd name="connsiteX37" fmla="*/ 2727 w 10000"/>
                  <a:gd name="connsiteY37" fmla="*/ 762 h 10000"/>
                  <a:gd name="connsiteX38" fmla="*/ 2879 w 10000"/>
                  <a:gd name="connsiteY38" fmla="*/ 733 h 10000"/>
                  <a:gd name="connsiteX39" fmla="*/ 2879 w 10000"/>
                  <a:gd name="connsiteY39" fmla="*/ 557 h 10000"/>
                  <a:gd name="connsiteX40" fmla="*/ 3030 w 10000"/>
                  <a:gd name="connsiteY40" fmla="*/ 528 h 10000"/>
                  <a:gd name="connsiteX41" fmla="*/ 3030 w 10000"/>
                  <a:gd name="connsiteY41" fmla="*/ 381 h 10000"/>
                  <a:gd name="connsiteX42" fmla="*/ 3181 w 10000"/>
                  <a:gd name="connsiteY42" fmla="*/ 352 h 10000"/>
                  <a:gd name="connsiteX43" fmla="*/ 3181 w 10000"/>
                  <a:gd name="connsiteY43" fmla="*/ 235 h 10000"/>
                  <a:gd name="connsiteX44" fmla="*/ 3333 w 10000"/>
                  <a:gd name="connsiteY44" fmla="*/ 205 h 10000"/>
                  <a:gd name="connsiteX45" fmla="*/ 3333 w 10000"/>
                  <a:gd name="connsiteY45" fmla="*/ 117 h 10000"/>
                  <a:gd name="connsiteX46" fmla="*/ 3484 w 10000"/>
                  <a:gd name="connsiteY46" fmla="*/ 88 h 10000"/>
                  <a:gd name="connsiteX47" fmla="*/ 3484 w 10000"/>
                  <a:gd name="connsiteY47" fmla="*/ 59 h 10000"/>
                  <a:gd name="connsiteX48" fmla="*/ 3787 w 10000"/>
                  <a:gd name="connsiteY48" fmla="*/ 0 h 10000"/>
                  <a:gd name="connsiteX49" fmla="*/ 3636 w 10000"/>
                  <a:gd name="connsiteY49" fmla="*/ 0 h 10000"/>
                  <a:gd name="connsiteX50" fmla="*/ 3787 w 10000"/>
                  <a:gd name="connsiteY50" fmla="*/ 0 h 10000"/>
                  <a:gd name="connsiteX51" fmla="*/ 3940 w 10000"/>
                  <a:gd name="connsiteY51" fmla="*/ 0 h 10000"/>
                  <a:gd name="connsiteX52" fmla="*/ 4242 w 10000"/>
                  <a:gd name="connsiteY52" fmla="*/ 59 h 10000"/>
                  <a:gd name="connsiteX53" fmla="*/ 4242 w 10000"/>
                  <a:gd name="connsiteY53" fmla="*/ 147 h 10000"/>
                  <a:gd name="connsiteX54" fmla="*/ 4394 w 10000"/>
                  <a:gd name="connsiteY54" fmla="*/ 176 h 10000"/>
                  <a:gd name="connsiteX55" fmla="*/ 4394 w 10000"/>
                  <a:gd name="connsiteY55" fmla="*/ 264 h 10000"/>
                  <a:gd name="connsiteX56" fmla="*/ 4546 w 10000"/>
                  <a:gd name="connsiteY56" fmla="*/ 293 h 10000"/>
                  <a:gd name="connsiteX57" fmla="*/ 4546 w 10000"/>
                  <a:gd name="connsiteY57" fmla="*/ 440 h 10000"/>
                  <a:gd name="connsiteX58" fmla="*/ 4697 w 10000"/>
                  <a:gd name="connsiteY58" fmla="*/ 469 h 10000"/>
                  <a:gd name="connsiteX59" fmla="*/ 4697 w 10000"/>
                  <a:gd name="connsiteY59" fmla="*/ 616 h 10000"/>
                  <a:gd name="connsiteX60" fmla="*/ 4848 w 10000"/>
                  <a:gd name="connsiteY60" fmla="*/ 645 h 10000"/>
                  <a:gd name="connsiteX61" fmla="*/ 4848 w 10000"/>
                  <a:gd name="connsiteY61" fmla="*/ 821 h 10000"/>
                  <a:gd name="connsiteX62" fmla="*/ 4999 w 10000"/>
                  <a:gd name="connsiteY62" fmla="*/ 850 h 10000"/>
                  <a:gd name="connsiteX63" fmla="*/ 4999 w 10000"/>
                  <a:gd name="connsiteY63" fmla="*/ 1085 h 10000"/>
                  <a:gd name="connsiteX64" fmla="*/ 5152 w 10000"/>
                  <a:gd name="connsiteY64" fmla="*/ 1114 h 10000"/>
                  <a:gd name="connsiteX65" fmla="*/ 5152 w 10000"/>
                  <a:gd name="connsiteY65" fmla="*/ 1349 h 10000"/>
                  <a:gd name="connsiteX66" fmla="*/ 5303 w 10000"/>
                  <a:gd name="connsiteY66" fmla="*/ 1378 h 10000"/>
                  <a:gd name="connsiteX67" fmla="*/ 5303 w 10000"/>
                  <a:gd name="connsiteY67" fmla="*/ 1642 h 10000"/>
                  <a:gd name="connsiteX68" fmla="*/ 5454 w 10000"/>
                  <a:gd name="connsiteY68" fmla="*/ 1672 h 10000"/>
                  <a:gd name="connsiteX69" fmla="*/ 5454 w 10000"/>
                  <a:gd name="connsiteY69" fmla="*/ 1965 h 10000"/>
                  <a:gd name="connsiteX70" fmla="*/ 5606 w 10000"/>
                  <a:gd name="connsiteY70" fmla="*/ 1994 h 10000"/>
                  <a:gd name="connsiteX71" fmla="*/ 5606 w 10000"/>
                  <a:gd name="connsiteY71" fmla="*/ 2317 h 10000"/>
                  <a:gd name="connsiteX72" fmla="*/ 5757 w 10000"/>
                  <a:gd name="connsiteY72" fmla="*/ 2346 h 10000"/>
                  <a:gd name="connsiteX73" fmla="*/ 5757 w 10000"/>
                  <a:gd name="connsiteY73" fmla="*/ 2669 h 10000"/>
                  <a:gd name="connsiteX74" fmla="*/ 5909 w 10000"/>
                  <a:gd name="connsiteY74" fmla="*/ 2698 h 10000"/>
                  <a:gd name="connsiteX75" fmla="*/ 5909 w 10000"/>
                  <a:gd name="connsiteY75" fmla="*/ 3050 h 10000"/>
                  <a:gd name="connsiteX76" fmla="*/ 6060 w 10000"/>
                  <a:gd name="connsiteY76" fmla="*/ 3079 h 10000"/>
                  <a:gd name="connsiteX77" fmla="*/ 6060 w 10000"/>
                  <a:gd name="connsiteY77" fmla="*/ 3431 h 10000"/>
                  <a:gd name="connsiteX78" fmla="*/ 6212 w 10000"/>
                  <a:gd name="connsiteY78" fmla="*/ 3460 h 10000"/>
                  <a:gd name="connsiteX79" fmla="*/ 6212 w 10000"/>
                  <a:gd name="connsiteY79" fmla="*/ 3812 h 10000"/>
                  <a:gd name="connsiteX80" fmla="*/ 6363 w 10000"/>
                  <a:gd name="connsiteY80" fmla="*/ 3842 h 10000"/>
                  <a:gd name="connsiteX81" fmla="*/ 6363 w 10000"/>
                  <a:gd name="connsiteY81" fmla="*/ 4223 h 10000"/>
                  <a:gd name="connsiteX82" fmla="*/ 6515 w 10000"/>
                  <a:gd name="connsiteY82" fmla="*/ 4252 h 10000"/>
                  <a:gd name="connsiteX83" fmla="*/ 6515 w 10000"/>
                  <a:gd name="connsiteY83" fmla="*/ 4633 h 10000"/>
                  <a:gd name="connsiteX84" fmla="*/ 6667 w 10000"/>
                  <a:gd name="connsiteY84" fmla="*/ 4663 h 10000"/>
                  <a:gd name="connsiteX85" fmla="*/ 6667 w 10000"/>
                  <a:gd name="connsiteY85" fmla="*/ 5044 h 10000"/>
                  <a:gd name="connsiteX86" fmla="*/ 6819 w 10000"/>
                  <a:gd name="connsiteY86" fmla="*/ 5073 h 10000"/>
                  <a:gd name="connsiteX87" fmla="*/ 6819 w 10000"/>
                  <a:gd name="connsiteY87" fmla="*/ 5455 h 10000"/>
                  <a:gd name="connsiteX88" fmla="*/ 6970 w 10000"/>
                  <a:gd name="connsiteY88" fmla="*/ 5484 h 10000"/>
                  <a:gd name="connsiteX89" fmla="*/ 6970 w 10000"/>
                  <a:gd name="connsiteY89" fmla="*/ 5865 h 10000"/>
                  <a:gd name="connsiteX90" fmla="*/ 7121 w 10000"/>
                  <a:gd name="connsiteY90" fmla="*/ 5894 h 10000"/>
                  <a:gd name="connsiteX91" fmla="*/ 7121 w 10000"/>
                  <a:gd name="connsiteY91" fmla="*/ 6276 h 10000"/>
                  <a:gd name="connsiteX92" fmla="*/ 7272 w 10000"/>
                  <a:gd name="connsiteY92" fmla="*/ 6305 h 10000"/>
                  <a:gd name="connsiteX93" fmla="*/ 7272 w 10000"/>
                  <a:gd name="connsiteY93" fmla="*/ 6686 h 10000"/>
                  <a:gd name="connsiteX94" fmla="*/ 7425 w 10000"/>
                  <a:gd name="connsiteY94" fmla="*/ 6716 h 10000"/>
                  <a:gd name="connsiteX95" fmla="*/ 7727 w 10000"/>
                  <a:gd name="connsiteY95" fmla="*/ 7801 h 10000"/>
                  <a:gd name="connsiteX96" fmla="*/ 8333 w 10000"/>
                  <a:gd name="connsiteY96" fmla="*/ 8768 h 10000"/>
                  <a:gd name="connsiteX97" fmla="*/ 8636 w 10000"/>
                  <a:gd name="connsiteY97" fmla="*/ 9267 h 10000"/>
                  <a:gd name="connsiteX98" fmla="*/ 8636 w 10000"/>
                  <a:gd name="connsiteY98" fmla="*/ 9443 h 10000"/>
                  <a:gd name="connsiteX99" fmla="*/ 8787 w 10000"/>
                  <a:gd name="connsiteY99" fmla="*/ 9472 h 10000"/>
                  <a:gd name="connsiteX100" fmla="*/ 8787 w 10000"/>
                  <a:gd name="connsiteY100" fmla="*/ 9619 h 10000"/>
                  <a:gd name="connsiteX101" fmla="*/ 8938 w 10000"/>
                  <a:gd name="connsiteY101" fmla="*/ 9648 h 10000"/>
                  <a:gd name="connsiteX102" fmla="*/ 8938 w 10000"/>
                  <a:gd name="connsiteY102" fmla="*/ 9765 h 10000"/>
                  <a:gd name="connsiteX103" fmla="*/ 9091 w 10000"/>
                  <a:gd name="connsiteY103" fmla="*/ 9795 h 10000"/>
                  <a:gd name="connsiteX104" fmla="*/ 9091 w 10000"/>
                  <a:gd name="connsiteY104" fmla="*/ 9883 h 10000"/>
                  <a:gd name="connsiteX105" fmla="*/ 9243 w 10000"/>
                  <a:gd name="connsiteY105" fmla="*/ 9912 h 10000"/>
                  <a:gd name="connsiteX106" fmla="*/ 9243 w 10000"/>
                  <a:gd name="connsiteY106" fmla="*/ 9971 h 10000"/>
                  <a:gd name="connsiteX107" fmla="*/ 9394 w 10000"/>
                  <a:gd name="connsiteY107" fmla="*/ 10000 h 10000"/>
                  <a:gd name="connsiteX108" fmla="*/ 9545 w 10000"/>
                  <a:gd name="connsiteY108" fmla="*/ 10000 h 10000"/>
                  <a:gd name="connsiteX109" fmla="*/ 9696 w 10000"/>
                  <a:gd name="connsiteY109" fmla="*/ 10000 h 10000"/>
                  <a:gd name="connsiteX110" fmla="*/ 10000 w 10000"/>
                  <a:gd name="connsiteY110" fmla="*/ 9941 h 10000"/>
                  <a:gd name="connsiteX0" fmla="*/ 0 w 9696"/>
                  <a:gd name="connsiteY0" fmla="*/ 7683 h 10000"/>
                  <a:gd name="connsiteX1" fmla="*/ 0 w 9696"/>
                  <a:gd name="connsiteY1" fmla="*/ 7361 h 10000"/>
                  <a:gd name="connsiteX2" fmla="*/ 151 w 9696"/>
                  <a:gd name="connsiteY2" fmla="*/ 7331 h 10000"/>
                  <a:gd name="connsiteX3" fmla="*/ 151 w 9696"/>
                  <a:gd name="connsiteY3" fmla="*/ 6979 h 10000"/>
                  <a:gd name="connsiteX4" fmla="*/ 303 w 9696"/>
                  <a:gd name="connsiteY4" fmla="*/ 6950 h 10000"/>
                  <a:gd name="connsiteX5" fmla="*/ 303 w 9696"/>
                  <a:gd name="connsiteY5" fmla="*/ 6569 h 10000"/>
                  <a:gd name="connsiteX6" fmla="*/ 455 w 9696"/>
                  <a:gd name="connsiteY6" fmla="*/ 6540 h 10000"/>
                  <a:gd name="connsiteX7" fmla="*/ 455 w 9696"/>
                  <a:gd name="connsiteY7" fmla="*/ 6188 h 10000"/>
                  <a:gd name="connsiteX8" fmla="*/ 606 w 9696"/>
                  <a:gd name="connsiteY8" fmla="*/ 6158 h 10000"/>
                  <a:gd name="connsiteX9" fmla="*/ 606 w 9696"/>
                  <a:gd name="connsiteY9" fmla="*/ 5777 h 10000"/>
                  <a:gd name="connsiteX10" fmla="*/ 757 w 9696"/>
                  <a:gd name="connsiteY10" fmla="*/ 5748 h 10000"/>
                  <a:gd name="connsiteX11" fmla="*/ 757 w 9696"/>
                  <a:gd name="connsiteY11" fmla="*/ 5367 h 10000"/>
                  <a:gd name="connsiteX12" fmla="*/ 909 w 9696"/>
                  <a:gd name="connsiteY12" fmla="*/ 5337 h 10000"/>
                  <a:gd name="connsiteX13" fmla="*/ 909 w 9696"/>
                  <a:gd name="connsiteY13" fmla="*/ 4956 h 10000"/>
                  <a:gd name="connsiteX14" fmla="*/ 1060 w 9696"/>
                  <a:gd name="connsiteY14" fmla="*/ 4927 h 10000"/>
                  <a:gd name="connsiteX15" fmla="*/ 1060 w 9696"/>
                  <a:gd name="connsiteY15" fmla="*/ 4545 h 10000"/>
                  <a:gd name="connsiteX16" fmla="*/ 1212 w 9696"/>
                  <a:gd name="connsiteY16" fmla="*/ 4516 h 10000"/>
                  <a:gd name="connsiteX17" fmla="*/ 1212 w 9696"/>
                  <a:gd name="connsiteY17" fmla="*/ 4135 h 10000"/>
                  <a:gd name="connsiteX18" fmla="*/ 1364 w 9696"/>
                  <a:gd name="connsiteY18" fmla="*/ 4106 h 10000"/>
                  <a:gd name="connsiteX19" fmla="*/ 1364 w 9696"/>
                  <a:gd name="connsiteY19" fmla="*/ 3724 h 10000"/>
                  <a:gd name="connsiteX20" fmla="*/ 1516 w 9696"/>
                  <a:gd name="connsiteY20" fmla="*/ 3695 h 10000"/>
                  <a:gd name="connsiteX21" fmla="*/ 1516 w 9696"/>
                  <a:gd name="connsiteY21" fmla="*/ 3314 h 10000"/>
                  <a:gd name="connsiteX22" fmla="*/ 1667 w 9696"/>
                  <a:gd name="connsiteY22" fmla="*/ 3284 h 10000"/>
                  <a:gd name="connsiteX23" fmla="*/ 1667 w 9696"/>
                  <a:gd name="connsiteY23" fmla="*/ 2933 h 10000"/>
                  <a:gd name="connsiteX24" fmla="*/ 1818 w 9696"/>
                  <a:gd name="connsiteY24" fmla="*/ 2903 h 10000"/>
                  <a:gd name="connsiteX25" fmla="*/ 1818 w 9696"/>
                  <a:gd name="connsiteY25" fmla="*/ 2581 h 10000"/>
                  <a:gd name="connsiteX26" fmla="*/ 1970 w 9696"/>
                  <a:gd name="connsiteY26" fmla="*/ 2551 h 10000"/>
                  <a:gd name="connsiteX27" fmla="*/ 1970 w 9696"/>
                  <a:gd name="connsiteY27" fmla="*/ 2229 h 10000"/>
                  <a:gd name="connsiteX28" fmla="*/ 2122 w 9696"/>
                  <a:gd name="connsiteY28" fmla="*/ 2199 h 10000"/>
                  <a:gd name="connsiteX29" fmla="*/ 2122 w 9696"/>
                  <a:gd name="connsiteY29" fmla="*/ 1877 h 10000"/>
                  <a:gd name="connsiteX30" fmla="*/ 2273 w 9696"/>
                  <a:gd name="connsiteY30" fmla="*/ 1848 h 10000"/>
                  <a:gd name="connsiteX31" fmla="*/ 2273 w 9696"/>
                  <a:gd name="connsiteY31" fmla="*/ 1554 h 10000"/>
                  <a:gd name="connsiteX32" fmla="*/ 2424 w 9696"/>
                  <a:gd name="connsiteY32" fmla="*/ 1525 h 10000"/>
                  <a:gd name="connsiteX33" fmla="*/ 2424 w 9696"/>
                  <a:gd name="connsiteY33" fmla="*/ 1290 h 10000"/>
                  <a:gd name="connsiteX34" fmla="*/ 2575 w 9696"/>
                  <a:gd name="connsiteY34" fmla="*/ 1261 h 10000"/>
                  <a:gd name="connsiteX35" fmla="*/ 2575 w 9696"/>
                  <a:gd name="connsiteY35" fmla="*/ 1026 h 10000"/>
                  <a:gd name="connsiteX36" fmla="*/ 2727 w 9696"/>
                  <a:gd name="connsiteY36" fmla="*/ 997 h 10000"/>
                  <a:gd name="connsiteX37" fmla="*/ 2727 w 9696"/>
                  <a:gd name="connsiteY37" fmla="*/ 762 h 10000"/>
                  <a:gd name="connsiteX38" fmla="*/ 2879 w 9696"/>
                  <a:gd name="connsiteY38" fmla="*/ 733 h 10000"/>
                  <a:gd name="connsiteX39" fmla="*/ 2879 w 9696"/>
                  <a:gd name="connsiteY39" fmla="*/ 557 h 10000"/>
                  <a:gd name="connsiteX40" fmla="*/ 3030 w 9696"/>
                  <a:gd name="connsiteY40" fmla="*/ 528 h 10000"/>
                  <a:gd name="connsiteX41" fmla="*/ 3030 w 9696"/>
                  <a:gd name="connsiteY41" fmla="*/ 381 h 10000"/>
                  <a:gd name="connsiteX42" fmla="*/ 3181 w 9696"/>
                  <a:gd name="connsiteY42" fmla="*/ 352 h 10000"/>
                  <a:gd name="connsiteX43" fmla="*/ 3181 w 9696"/>
                  <a:gd name="connsiteY43" fmla="*/ 235 h 10000"/>
                  <a:gd name="connsiteX44" fmla="*/ 3333 w 9696"/>
                  <a:gd name="connsiteY44" fmla="*/ 205 h 10000"/>
                  <a:gd name="connsiteX45" fmla="*/ 3333 w 9696"/>
                  <a:gd name="connsiteY45" fmla="*/ 117 h 10000"/>
                  <a:gd name="connsiteX46" fmla="*/ 3484 w 9696"/>
                  <a:gd name="connsiteY46" fmla="*/ 88 h 10000"/>
                  <a:gd name="connsiteX47" fmla="*/ 3484 w 9696"/>
                  <a:gd name="connsiteY47" fmla="*/ 59 h 10000"/>
                  <a:gd name="connsiteX48" fmla="*/ 3787 w 9696"/>
                  <a:gd name="connsiteY48" fmla="*/ 0 h 10000"/>
                  <a:gd name="connsiteX49" fmla="*/ 3636 w 9696"/>
                  <a:gd name="connsiteY49" fmla="*/ 0 h 10000"/>
                  <a:gd name="connsiteX50" fmla="*/ 3787 w 9696"/>
                  <a:gd name="connsiteY50" fmla="*/ 0 h 10000"/>
                  <a:gd name="connsiteX51" fmla="*/ 3940 w 9696"/>
                  <a:gd name="connsiteY51" fmla="*/ 0 h 10000"/>
                  <a:gd name="connsiteX52" fmla="*/ 4242 w 9696"/>
                  <a:gd name="connsiteY52" fmla="*/ 59 h 10000"/>
                  <a:gd name="connsiteX53" fmla="*/ 4242 w 9696"/>
                  <a:gd name="connsiteY53" fmla="*/ 147 h 10000"/>
                  <a:gd name="connsiteX54" fmla="*/ 4394 w 9696"/>
                  <a:gd name="connsiteY54" fmla="*/ 176 h 10000"/>
                  <a:gd name="connsiteX55" fmla="*/ 4394 w 9696"/>
                  <a:gd name="connsiteY55" fmla="*/ 264 h 10000"/>
                  <a:gd name="connsiteX56" fmla="*/ 4546 w 9696"/>
                  <a:gd name="connsiteY56" fmla="*/ 293 h 10000"/>
                  <a:gd name="connsiteX57" fmla="*/ 4546 w 9696"/>
                  <a:gd name="connsiteY57" fmla="*/ 440 h 10000"/>
                  <a:gd name="connsiteX58" fmla="*/ 4697 w 9696"/>
                  <a:gd name="connsiteY58" fmla="*/ 469 h 10000"/>
                  <a:gd name="connsiteX59" fmla="*/ 4697 w 9696"/>
                  <a:gd name="connsiteY59" fmla="*/ 616 h 10000"/>
                  <a:gd name="connsiteX60" fmla="*/ 4848 w 9696"/>
                  <a:gd name="connsiteY60" fmla="*/ 645 h 10000"/>
                  <a:gd name="connsiteX61" fmla="*/ 4848 w 9696"/>
                  <a:gd name="connsiteY61" fmla="*/ 821 h 10000"/>
                  <a:gd name="connsiteX62" fmla="*/ 4999 w 9696"/>
                  <a:gd name="connsiteY62" fmla="*/ 850 h 10000"/>
                  <a:gd name="connsiteX63" fmla="*/ 4999 w 9696"/>
                  <a:gd name="connsiteY63" fmla="*/ 1085 h 10000"/>
                  <a:gd name="connsiteX64" fmla="*/ 5152 w 9696"/>
                  <a:gd name="connsiteY64" fmla="*/ 1114 h 10000"/>
                  <a:gd name="connsiteX65" fmla="*/ 5152 w 9696"/>
                  <a:gd name="connsiteY65" fmla="*/ 1349 h 10000"/>
                  <a:gd name="connsiteX66" fmla="*/ 5303 w 9696"/>
                  <a:gd name="connsiteY66" fmla="*/ 1378 h 10000"/>
                  <a:gd name="connsiteX67" fmla="*/ 5303 w 9696"/>
                  <a:gd name="connsiteY67" fmla="*/ 1642 h 10000"/>
                  <a:gd name="connsiteX68" fmla="*/ 5454 w 9696"/>
                  <a:gd name="connsiteY68" fmla="*/ 1672 h 10000"/>
                  <a:gd name="connsiteX69" fmla="*/ 5454 w 9696"/>
                  <a:gd name="connsiteY69" fmla="*/ 1965 h 10000"/>
                  <a:gd name="connsiteX70" fmla="*/ 5606 w 9696"/>
                  <a:gd name="connsiteY70" fmla="*/ 1994 h 10000"/>
                  <a:gd name="connsiteX71" fmla="*/ 5606 w 9696"/>
                  <a:gd name="connsiteY71" fmla="*/ 2317 h 10000"/>
                  <a:gd name="connsiteX72" fmla="*/ 5757 w 9696"/>
                  <a:gd name="connsiteY72" fmla="*/ 2346 h 10000"/>
                  <a:gd name="connsiteX73" fmla="*/ 5757 w 9696"/>
                  <a:gd name="connsiteY73" fmla="*/ 2669 h 10000"/>
                  <a:gd name="connsiteX74" fmla="*/ 5909 w 9696"/>
                  <a:gd name="connsiteY74" fmla="*/ 2698 h 10000"/>
                  <a:gd name="connsiteX75" fmla="*/ 5909 w 9696"/>
                  <a:gd name="connsiteY75" fmla="*/ 3050 h 10000"/>
                  <a:gd name="connsiteX76" fmla="*/ 6060 w 9696"/>
                  <a:gd name="connsiteY76" fmla="*/ 3079 h 10000"/>
                  <a:gd name="connsiteX77" fmla="*/ 6060 w 9696"/>
                  <a:gd name="connsiteY77" fmla="*/ 3431 h 10000"/>
                  <a:gd name="connsiteX78" fmla="*/ 6212 w 9696"/>
                  <a:gd name="connsiteY78" fmla="*/ 3460 h 10000"/>
                  <a:gd name="connsiteX79" fmla="*/ 6212 w 9696"/>
                  <a:gd name="connsiteY79" fmla="*/ 3812 h 10000"/>
                  <a:gd name="connsiteX80" fmla="*/ 6363 w 9696"/>
                  <a:gd name="connsiteY80" fmla="*/ 3842 h 10000"/>
                  <a:gd name="connsiteX81" fmla="*/ 6363 w 9696"/>
                  <a:gd name="connsiteY81" fmla="*/ 4223 h 10000"/>
                  <a:gd name="connsiteX82" fmla="*/ 6515 w 9696"/>
                  <a:gd name="connsiteY82" fmla="*/ 4252 h 10000"/>
                  <a:gd name="connsiteX83" fmla="*/ 6515 w 9696"/>
                  <a:gd name="connsiteY83" fmla="*/ 4633 h 10000"/>
                  <a:gd name="connsiteX84" fmla="*/ 6667 w 9696"/>
                  <a:gd name="connsiteY84" fmla="*/ 4663 h 10000"/>
                  <a:gd name="connsiteX85" fmla="*/ 6667 w 9696"/>
                  <a:gd name="connsiteY85" fmla="*/ 5044 h 10000"/>
                  <a:gd name="connsiteX86" fmla="*/ 6819 w 9696"/>
                  <a:gd name="connsiteY86" fmla="*/ 5073 h 10000"/>
                  <a:gd name="connsiteX87" fmla="*/ 6819 w 9696"/>
                  <a:gd name="connsiteY87" fmla="*/ 5455 h 10000"/>
                  <a:gd name="connsiteX88" fmla="*/ 6970 w 9696"/>
                  <a:gd name="connsiteY88" fmla="*/ 5484 h 10000"/>
                  <a:gd name="connsiteX89" fmla="*/ 6970 w 9696"/>
                  <a:gd name="connsiteY89" fmla="*/ 5865 h 10000"/>
                  <a:gd name="connsiteX90" fmla="*/ 7121 w 9696"/>
                  <a:gd name="connsiteY90" fmla="*/ 5894 h 10000"/>
                  <a:gd name="connsiteX91" fmla="*/ 7121 w 9696"/>
                  <a:gd name="connsiteY91" fmla="*/ 6276 h 10000"/>
                  <a:gd name="connsiteX92" fmla="*/ 7272 w 9696"/>
                  <a:gd name="connsiteY92" fmla="*/ 6305 h 10000"/>
                  <a:gd name="connsiteX93" fmla="*/ 7272 w 9696"/>
                  <a:gd name="connsiteY93" fmla="*/ 6686 h 10000"/>
                  <a:gd name="connsiteX94" fmla="*/ 7425 w 9696"/>
                  <a:gd name="connsiteY94" fmla="*/ 6716 h 10000"/>
                  <a:gd name="connsiteX95" fmla="*/ 7727 w 9696"/>
                  <a:gd name="connsiteY95" fmla="*/ 7801 h 10000"/>
                  <a:gd name="connsiteX96" fmla="*/ 8333 w 9696"/>
                  <a:gd name="connsiteY96" fmla="*/ 8768 h 10000"/>
                  <a:gd name="connsiteX97" fmla="*/ 8636 w 9696"/>
                  <a:gd name="connsiteY97" fmla="*/ 9267 h 10000"/>
                  <a:gd name="connsiteX98" fmla="*/ 8636 w 9696"/>
                  <a:gd name="connsiteY98" fmla="*/ 9443 h 10000"/>
                  <a:gd name="connsiteX99" fmla="*/ 8787 w 9696"/>
                  <a:gd name="connsiteY99" fmla="*/ 9472 h 10000"/>
                  <a:gd name="connsiteX100" fmla="*/ 8787 w 9696"/>
                  <a:gd name="connsiteY100" fmla="*/ 9619 h 10000"/>
                  <a:gd name="connsiteX101" fmla="*/ 8938 w 9696"/>
                  <a:gd name="connsiteY101" fmla="*/ 9648 h 10000"/>
                  <a:gd name="connsiteX102" fmla="*/ 8938 w 9696"/>
                  <a:gd name="connsiteY102" fmla="*/ 9765 h 10000"/>
                  <a:gd name="connsiteX103" fmla="*/ 9091 w 9696"/>
                  <a:gd name="connsiteY103" fmla="*/ 9795 h 10000"/>
                  <a:gd name="connsiteX104" fmla="*/ 9091 w 9696"/>
                  <a:gd name="connsiteY104" fmla="*/ 9883 h 10000"/>
                  <a:gd name="connsiteX105" fmla="*/ 9243 w 9696"/>
                  <a:gd name="connsiteY105" fmla="*/ 9912 h 10000"/>
                  <a:gd name="connsiteX106" fmla="*/ 9243 w 9696"/>
                  <a:gd name="connsiteY106" fmla="*/ 9971 h 10000"/>
                  <a:gd name="connsiteX107" fmla="*/ 9394 w 9696"/>
                  <a:gd name="connsiteY107" fmla="*/ 10000 h 10000"/>
                  <a:gd name="connsiteX108" fmla="*/ 9545 w 9696"/>
                  <a:gd name="connsiteY108" fmla="*/ 10000 h 10000"/>
                  <a:gd name="connsiteX109" fmla="*/ 9696 w 9696"/>
                  <a:gd name="connsiteY109" fmla="*/ 10000 h 10000"/>
                  <a:gd name="connsiteX0" fmla="*/ 0 w 9844"/>
                  <a:gd name="connsiteY0" fmla="*/ 7683 h 10000"/>
                  <a:gd name="connsiteX1" fmla="*/ 0 w 9844"/>
                  <a:gd name="connsiteY1" fmla="*/ 7361 h 10000"/>
                  <a:gd name="connsiteX2" fmla="*/ 156 w 9844"/>
                  <a:gd name="connsiteY2" fmla="*/ 7331 h 10000"/>
                  <a:gd name="connsiteX3" fmla="*/ 156 w 9844"/>
                  <a:gd name="connsiteY3" fmla="*/ 6979 h 10000"/>
                  <a:gd name="connsiteX4" fmla="*/ 313 w 9844"/>
                  <a:gd name="connsiteY4" fmla="*/ 6950 h 10000"/>
                  <a:gd name="connsiteX5" fmla="*/ 313 w 9844"/>
                  <a:gd name="connsiteY5" fmla="*/ 6569 h 10000"/>
                  <a:gd name="connsiteX6" fmla="*/ 469 w 9844"/>
                  <a:gd name="connsiteY6" fmla="*/ 6540 h 10000"/>
                  <a:gd name="connsiteX7" fmla="*/ 469 w 9844"/>
                  <a:gd name="connsiteY7" fmla="*/ 6188 h 10000"/>
                  <a:gd name="connsiteX8" fmla="*/ 625 w 9844"/>
                  <a:gd name="connsiteY8" fmla="*/ 6158 h 10000"/>
                  <a:gd name="connsiteX9" fmla="*/ 625 w 9844"/>
                  <a:gd name="connsiteY9" fmla="*/ 5777 h 10000"/>
                  <a:gd name="connsiteX10" fmla="*/ 781 w 9844"/>
                  <a:gd name="connsiteY10" fmla="*/ 5748 h 10000"/>
                  <a:gd name="connsiteX11" fmla="*/ 781 w 9844"/>
                  <a:gd name="connsiteY11" fmla="*/ 5367 h 10000"/>
                  <a:gd name="connsiteX12" fmla="*/ 938 w 9844"/>
                  <a:gd name="connsiteY12" fmla="*/ 5337 h 10000"/>
                  <a:gd name="connsiteX13" fmla="*/ 938 w 9844"/>
                  <a:gd name="connsiteY13" fmla="*/ 4956 h 10000"/>
                  <a:gd name="connsiteX14" fmla="*/ 1093 w 9844"/>
                  <a:gd name="connsiteY14" fmla="*/ 4927 h 10000"/>
                  <a:gd name="connsiteX15" fmla="*/ 1093 w 9844"/>
                  <a:gd name="connsiteY15" fmla="*/ 4545 h 10000"/>
                  <a:gd name="connsiteX16" fmla="*/ 1250 w 9844"/>
                  <a:gd name="connsiteY16" fmla="*/ 4516 h 10000"/>
                  <a:gd name="connsiteX17" fmla="*/ 1250 w 9844"/>
                  <a:gd name="connsiteY17" fmla="*/ 4135 h 10000"/>
                  <a:gd name="connsiteX18" fmla="*/ 1407 w 9844"/>
                  <a:gd name="connsiteY18" fmla="*/ 4106 h 10000"/>
                  <a:gd name="connsiteX19" fmla="*/ 1407 w 9844"/>
                  <a:gd name="connsiteY19" fmla="*/ 3724 h 10000"/>
                  <a:gd name="connsiteX20" fmla="*/ 1564 w 9844"/>
                  <a:gd name="connsiteY20" fmla="*/ 3695 h 10000"/>
                  <a:gd name="connsiteX21" fmla="*/ 1564 w 9844"/>
                  <a:gd name="connsiteY21" fmla="*/ 3314 h 10000"/>
                  <a:gd name="connsiteX22" fmla="*/ 1719 w 9844"/>
                  <a:gd name="connsiteY22" fmla="*/ 3284 h 10000"/>
                  <a:gd name="connsiteX23" fmla="*/ 1719 w 9844"/>
                  <a:gd name="connsiteY23" fmla="*/ 2933 h 10000"/>
                  <a:gd name="connsiteX24" fmla="*/ 1875 w 9844"/>
                  <a:gd name="connsiteY24" fmla="*/ 2903 h 10000"/>
                  <a:gd name="connsiteX25" fmla="*/ 1875 w 9844"/>
                  <a:gd name="connsiteY25" fmla="*/ 2581 h 10000"/>
                  <a:gd name="connsiteX26" fmla="*/ 2032 w 9844"/>
                  <a:gd name="connsiteY26" fmla="*/ 2551 h 10000"/>
                  <a:gd name="connsiteX27" fmla="*/ 2032 w 9844"/>
                  <a:gd name="connsiteY27" fmla="*/ 2229 h 10000"/>
                  <a:gd name="connsiteX28" fmla="*/ 2189 w 9844"/>
                  <a:gd name="connsiteY28" fmla="*/ 2199 h 10000"/>
                  <a:gd name="connsiteX29" fmla="*/ 2189 w 9844"/>
                  <a:gd name="connsiteY29" fmla="*/ 1877 h 10000"/>
                  <a:gd name="connsiteX30" fmla="*/ 2344 w 9844"/>
                  <a:gd name="connsiteY30" fmla="*/ 1848 h 10000"/>
                  <a:gd name="connsiteX31" fmla="*/ 2344 w 9844"/>
                  <a:gd name="connsiteY31" fmla="*/ 1554 h 10000"/>
                  <a:gd name="connsiteX32" fmla="*/ 2500 w 9844"/>
                  <a:gd name="connsiteY32" fmla="*/ 1525 h 10000"/>
                  <a:gd name="connsiteX33" fmla="*/ 2500 w 9844"/>
                  <a:gd name="connsiteY33" fmla="*/ 1290 h 10000"/>
                  <a:gd name="connsiteX34" fmla="*/ 2656 w 9844"/>
                  <a:gd name="connsiteY34" fmla="*/ 1261 h 10000"/>
                  <a:gd name="connsiteX35" fmla="*/ 2656 w 9844"/>
                  <a:gd name="connsiteY35" fmla="*/ 1026 h 10000"/>
                  <a:gd name="connsiteX36" fmla="*/ 2813 w 9844"/>
                  <a:gd name="connsiteY36" fmla="*/ 997 h 10000"/>
                  <a:gd name="connsiteX37" fmla="*/ 2813 w 9844"/>
                  <a:gd name="connsiteY37" fmla="*/ 762 h 10000"/>
                  <a:gd name="connsiteX38" fmla="*/ 2969 w 9844"/>
                  <a:gd name="connsiteY38" fmla="*/ 733 h 10000"/>
                  <a:gd name="connsiteX39" fmla="*/ 2969 w 9844"/>
                  <a:gd name="connsiteY39" fmla="*/ 557 h 10000"/>
                  <a:gd name="connsiteX40" fmla="*/ 3125 w 9844"/>
                  <a:gd name="connsiteY40" fmla="*/ 528 h 10000"/>
                  <a:gd name="connsiteX41" fmla="*/ 3125 w 9844"/>
                  <a:gd name="connsiteY41" fmla="*/ 381 h 10000"/>
                  <a:gd name="connsiteX42" fmla="*/ 3281 w 9844"/>
                  <a:gd name="connsiteY42" fmla="*/ 352 h 10000"/>
                  <a:gd name="connsiteX43" fmla="*/ 3281 w 9844"/>
                  <a:gd name="connsiteY43" fmla="*/ 235 h 10000"/>
                  <a:gd name="connsiteX44" fmla="*/ 3438 w 9844"/>
                  <a:gd name="connsiteY44" fmla="*/ 205 h 10000"/>
                  <a:gd name="connsiteX45" fmla="*/ 3438 w 9844"/>
                  <a:gd name="connsiteY45" fmla="*/ 117 h 10000"/>
                  <a:gd name="connsiteX46" fmla="*/ 3593 w 9844"/>
                  <a:gd name="connsiteY46" fmla="*/ 88 h 10000"/>
                  <a:gd name="connsiteX47" fmla="*/ 3593 w 9844"/>
                  <a:gd name="connsiteY47" fmla="*/ 59 h 10000"/>
                  <a:gd name="connsiteX48" fmla="*/ 3906 w 9844"/>
                  <a:gd name="connsiteY48" fmla="*/ 0 h 10000"/>
                  <a:gd name="connsiteX49" fmla="*/ 3750 w 9844"/>
                  <a:gd name="connsiteY49" fmla="*/ 0 h 10000"/>
                  <a:gd name="connsiteX50" fmla="*/ 3906 w 9844"/>
                  <a:gd name="connsiteY50" fmla="*/ 0 h 10000"/>
                  <a:gd name="connsiteX51" fmla="*/ 4064 w 9844"/>
                  <a:gd name="connsiteY51" fmla="*/ 0 h 10000"/>
                  <a:gd name="connsiteX52" fmla="*/ 4375 w 9844"/>
                  <a:gd name="connsiteY52" fmla="*/ 59 h 10000"/>
                  <a:gd name="connsiteX53" fmla="*/ 4375 w 9844"/>
                  <a:gd name="connsiteY53" fmla="*/ 147 h 10000"/>
                  <a:gd name="connsiteX54" fmla="*/ 4532 w 9844"/>
                  <a:gd name="connsiteY54" fmla="*/ 176 h 10000"/>
                  <a:gd name="connsiteX55" fmla="*/ 4532 w 9844"/>
                  <a:gd name="connsiteY55" fmla="*/ 264 h 10000"/>
                  <a:gd name="connsiteX56" fmla="*/ 4689 w 9844"/>
                  <a:gd name="connsiteY56" fmla="*/ 293 h 10000"/>
                  <a:gd name="connsiteX57" fmla="*/ 4689 w 9844"/>
                  <a:gd name="connsiteY57" fmla="*/ 440 h 10000"/>
                  <a:gd name="connsiteX58" fmla="*/ 4844 w 9844"/>
                  <a:gd name="connsiteY58" fmla="*/ 469 h 10000"/>
                  <a:gd name="connsiteX59" fmla="*/ 4844 w 9844"/>
                  <a:gd name="connsiteY59" fmla="*/ 616 h 10000"/>
                  <a:gd name="connsiteX60" fmla="*/ 5000 w 9844"/>
                  <a:gd name="connsiteY60" fmla="*/ 645 h 10000"/>
                  <a:gd name="connsiteX61" fmla="*/ 5000 w 9844"/>
                  <a:gd name="connsiteY61" fmla="*/ 821 h 10000"/>
                  <a:gd name="connsiteX62" fmla="*/ 5156 w 9844"/>
                  <a:gd name="connsiteY62" fmla="*/ 850 h 10000"/>
                  <a:gd name="connsiteX63" fmla="*/ 5156 w 9844"/>
                  <a:gd name="connsiteY63" fmla="*/ 1085 h 10000"/>
                  <a:gd name="connsiteX64" fmla="*/ 5314 w 9844"/>
                  <a:gd name="connsiteY64" fmla="*/ 1114 h 10000"/>
                  <a:gd name="connsiteX65" fmla="*/ 5314 w 9844"/>
                  <a:gd name="connsiteY65" fmla="*/ 1349 h 10000"/>
                  <a:gd name="connsiteX66" fmla="*/ 5469 w 9844"/>
                  <a:gd name="connsiteY66" fmla="*/ 1378 h 10000"/>
                  <a:gd name="connsiteX67" fmla="*/ 5469 w 9844"/>
                  <a:gd name="connsiteY67" fmla="*/ 1642 h 10000"/>
                  <a:gd name="connsiteX68" fmla="*/ 5625 w 9844"/>
                  <a:gd name="connsiteY68" fmla="*/ 1672 h 10000"/>
                  <a:gd name="connsiteX69" fmla="*/ 5625 w 9844"/>
                  <a:gd name="connsiteY69" fmla="*/ 1965 h 10000"/>
                  <a:gd name="connsiteX70" fmla="*/ 5782 w 9844"/>
                  <a:gd name="connsiteY70" fmla="*/ 1994 h 10000"/>
                  <a:gd name="connsiteX71" fmla="*/ 5782 w 9844"/>
                  <a:gd name="connsiteY71" fmla="*/ 2317 h 10000"/>
                  <a:gd name="connsiteX72" fmla="*/ 5938 w 9844"/>
                  <a:gd name="connsiteY72" fmla="*/ 2346 h 10000"/>
                  <a:gd name="connsiteX73" fmla="*/ 5938 w 9844"/>
                  <a:gd name="connsiteY73" fmla="*/ 2669 h 10000"/>
                  <a:gd name="connsiteX74" fmla="*/ 6094 w 9844"/>
                  <a:gd name="connsiteY74" fmla="*/ 2698 h 10000"/>
                  <a:gd name="connsiteX75" fmla="*/ 6094 w 9844"/>
                  <a:gd name="connsiteY75" fmla="*/ 3050 h 10000"/>
                  <a:gd name="connsiteX76" fmla="*/ 6250 w 9844"/>
                  <a:gd name="connsiteY76" fmla="*/ 3079 h 10000"/>
                  <a:gd name="connsiteX77" fmla="*/ 6250 w 9844"/>
                  <a:gd name="connsiteY77" fmla="*/ 3431 h 10000"/>
                  <a:gd name="connsiteX78" fmla="*/ 6407 w 9844"/>
                  <a:gd name="connsiteY78" fmla="*/ 3460 h 10000"/>
                  <a:gd name="connsiteX79" fmla="*/ 6407 w 9844"/>
                  <a:gd name="connsiteY79" fmla="*/ 3812 h 10000"/>
                  <a:gd name="connsiteX80" fmla="*/ 6563 w 9844"/>
                  <a:gd name="connsiteY80" fmla="*/ 3842 h 10000"/>
                  <a:gd name="connsiteX81" fmla="*/ 6563 w 9844"/>
                  <a:gd name="connsiteY81" fmla="*/ 4223 h 10000"/>
                  <a:gd name="connsiteX82" fmla="*/ 6719 w 9844"/>
                  <a:gd name="connsiteY82" fmla="*/ 4252 h 10000"/>
                  <a:gd name="connsiteX83" fmla="*/ 6719 w 9844"/>
                  <a:gd name="connsiteY83" fmla="*/ 4633 h 10000"/>
                  <a:gd name="connsiteX84" fmla="*/ 6876 w 9844"/>
                  <a:gd name="connsiteY84" fmla="*/ 4663 h 10000"/>
                  <a:gd name="connsiteX85" fmla="*/ 6876 w 9844"/>
                  <a:gd name="connsiteY85" fmla="*/ 5044 h 10000"/>
                  <a:gd name="connsiteX86" fmla="*/ 7033 w 9844"/>
                  <a:gd name="connsiteY86" fmla="*/ 5073 h 10000"/>
                  <a:gd name="connsiteX87" fmla="*/ 7033 w 9844"/>
                  <a:gd name="connsiteY87" fmla="*/ 5455 h 10000"/>
                  <a:gd name="connsiteX88" fmla="*/ 7189 w 9844"/>
                  <a:gd name="connsiteY88" fmla="*/ 5484 h 10000"/>
                  <a:gd name="connsiteX89" fmla="*/ 7189 w 9844"/>
                  <a:gd name="connsiteY89" fmla="*/ 5865 h 10000"/>
                  <a:gd name="connsiteX90" fmla="*/ 7344 w 9844"/>
                  <a:gd name="connsiteY90" fmla="*/ 5894 h 10000"/>
                  <a:gd name="connsiteX91" fmla="*/ 7344 w 9844"/>
                  <a:gd name="connsiteY91" fmla="*/ 6276 h 10000"/>
                  <a:gd name="connsiteX92" fmla="*/ 7500 w 9844"/>
                  <a:gd name="connsiteY92" fmla="*/ 6305 h 10000"/>
                  <a:gd name="connsiteX93" fmla="*/ 7500 w 9844"/>
                  <a:gd name="connsiteY93" fmla="*/ 6686 h 10000"/>
                  <a:gd name="connsiteX94" fmla="*/ 7658 w 9844"/>
                  <a:gd name="connsiteY94" fmla="*/ 6716 h 10000"/>
                  <a:gd name="connsiteX95" fmla="*/ 7969 w 9844"/>
                  <a:gd name="connsiteY95" fmla="*/ 7801 h 10000"/>
                  <a:gd name="connsiteX96" fmla="*/ 8594 w 9844"/>
                  <a:gd name="connsiteY96" fmla="*/ 8768 h 10000"/>
                  <a:gd name="connsiteX97" fmla="*/ 8907 w 9844"/>
                  <a:gd name="connsiteY97" fmla="*/ 9267 h 10000"/>
                  <a:gd name="connsiteX98" fmla="*/ 8907 w 9844"/>
                  <a:gd name="connsiteY98" fmla="*/ 9443 h 10000"/>
                  <a:gd name="connsiteX99" fmla="*/ 9063 w 9844"/>
                  <a:gd name="connsiteY99" fmla="*/ 9472 h 10000"/>
                  <a:gd name="connsiteX100" fmla="*/ 9063 w 9844"/>
                  <a:gd name="connsiteY100" fmla="*/ 9619 h 10000"/>
                  <a:gd name="connsiteX101" fmla="*/ 9218 w 9844"/>
                  <a:gd name="connsiteY101" fmla="*/ 9648 h 10000"/>
                  <a:gd name="connsiteX102" fmla="*/ 9218 w 9844"/>
                  <a:gd name="connsiteY102" fmla="*/ 9765 h 10000"/>
                  <a:gd name="connsiteX103" fmla="*/ 9376 w 9844"/>
                  <a:gd name="connsiteY103" fmla="*/ 9795 h 10000"/>
                  <a:gd name="connsiteX104" fmla="*/ 9376 w 9844"/>
                  <a:gd name="connsiteY104" fmla="*/ 9883 h 10000"/>
                  <a:gd name="connsiteX105" fmla="*/ 9533 w 9844"/>
                  <a:gd name="connsiteY105" fmla="*/ 9912 h 10000"/>
                  <a:gd name="connsiteX106" fmla="*/ 9533 w 9844"/>
                  <a:gd name="connsiteY106" fmla="*/ 9971 h 10000"/>
                  <a:gd name="connsiteX107" fmla="*/ 9689 w 9844"/>
                  <a:gd name="connsiteY107" fmla="*/ 10000 h 10000"/>
                  <a:gd name="connsiteX108" fmla="*/ 9844 w 9844"/>
                  <a:gd name="connsiteY108" fmla="*/ 10000 h 10000"/>
                  <a:gd name="connsiteX0" fmla="*/ 0 w 9843"/>
                  <a:gd name="connsiteY0" fmla="*/ 7683 h 10000"/>
                  <a:gd name="connsiteX1" fmla="*/ 0 w 9843"/>
                  <a:gd name="connsiteY1" fmla="*/ 7361 h 10000"/>
                  <a:gd name="connsiteX2" fmla="*/ 158 w 9843"/>
                  <a:gd name="connsiteY2" fmla="*/ 7331 h 10000"/>
                  <a:gd name="connsiteX3" fmla="*/ 158 w 9843"/>
                  <a:gd name="connsiteY3" fmla="*/ 6979 h 10000"/>
                  <a:gd name="connsiteX4" fmla="*/ 318 w 9843"/>
                  <a:gd name="connsiteY4" fmla="*/ 6950 h 10000"/>
                  <a:gd name="connsiteX5" fmla="*/ 318 w 9843"/>
                  <a:gd name="connsiteY5" fmla="*/ 6569 h 10000"/>
                  <a:gd name="connsiteX6" fmla="*/ 476 w 9843"/>
                  <a:gd name="connsiteY6" fmla="*/ 6540 h 10000"/>
                  <a:gd name="connsiteX7" fmla="*/ 476 w 9843"/>
                  <a:gd name="connsiteY7" fmla="*/ 6188 h 10000"/>
                  <a:gd name="connsiteX8" fmla="*/ 635 w 9843"/>
                  <a:gd name="connsiteY8" fmla="*/ 6158 h 10000"/>
                  <a:gd name="connsiteX9" fmla="*/ 635 w 9843"/>
                  <a:gd name="connsiteY9" fmla="*/ 5777 h 10000"/>
                  <a:gd name="connsiteX10" fmla="*/ 793 w 9843"/>
                  <a:gd name="connsiteY10" fmla="*/ 5748 h 10000"/>
                  <a:gd name="connsiteX11" fmla="*/ 793 w 9843"/>
                  <a:gd name="connsiteY11" fmla="*/ 5367 h 10000"/>
                  <a:gd name="connsiteX12" fmla="*/ 953 w 9843"/>
                  <a:gd name="connsiteY12" fmla="*/ 5337 h 10000"/>
                  <a:gd name="connsiteX13" fmla="*/ 953 w 9843"/>
                  <a:gd name="connsiteY13" fmla="*/ 4956 h 10000"/>
                  <a:gd name="connsiteX14" fmla="*/ 1110 w 9843"/>
                  <a:gd name="connsiteY14" fmla="*/ 4927 h 10000"/>
                  <a:gd name="connsiteX15" fmla="*/ 1110 w 9843"/>
                  <a:gd name="connsiteY15" fmla="*/ 4545 h 10000"/>
                  <a:gd name="connsiteX16" fmla="*/ 1270 w 9843"/>
                  <a:gd name="connsiteY16" fmla="*/ 4516 h 10000"/>
                  <a:gd name="connsiteX17" fmla="*/ 1270 w 9843"/>
                  <a:gd name="connsiteY17" fmla="*/ 4135 h 10000"/>
                  <a:gd name="connsiteX18" fmla="*/ 1429 w 9843"/>
                  <a:gd name="connsiteY18" fmla="*/ 4106 h 10000"/>
                  <a:gd name="connsiteX19" fmla="*/ 1429 w 9843"/>
                  <a:gd name="connsiteY19" fmla="*/ 3724 h 10000"/>
                  <a:gd name="connsiteX20" fmla="*/ 1589 w 9843"/>
                  <a:gd name="connsiteY20" fmla="*/ 3695 h 10000"/>
                  <a:gd name="connsiteX21" fmla="*/ 1589 w 9843"/>
                  <a:gd name="connsiteY21" fmla="*/ 3314 h 10000"/>
                  <a:gd name="connsiteX22" fmla="*/ 1746 w 9843"/>
                  <a:gd name="connsiteY22" fmla="*/ 3284 h 10000"/>
                  <a:gd name="connsiteX23" fmla="*/ 1746 w 9843"/>
                  <a:gd name="connsiteY23" fmla="*/ 2933 h 10000"/>
                  <a:gd name="connsiteX24" fmla="*/ 1905 w 9843"/>
                  <a:gd name="connsiteY24" fmla="*/ 2903 h 10000"/>
                  <a:gd name="connsiteX25" fmla="*/ 1905 w 9843"/>
                  <a:gd name="connsiteY25" fmla="*/ 2581 h 10000"/>
                  <a:gd name="connsiteX26" fmla="*/ 2064 w 9843"/>
                  <a:gd name="connsiteY26" fmla="*/ 2551 h 10000"/>
                  <a:gd name="connsiteX27" fmla="*/ 2064 w 9843"/>
                  <a:gd name="connsiteY27" fmla="*/ 2229 h 10000"/>
                  <a:gd name="connsiteX28" fmla="*/ 2224 w 9843"/>
                  <a:gd name="connsiteY28" fmla="*/ 2199 h 10000"/>
                  <a:gd name="connsiteX29" fmla="*/ 2224 w 9843"/>
                  <a:gd name="connsiteY29" fmla="*/ 1877 h 10000"/>
                  <a:gd name="connsiteX30" fmla="*/ 2381 w 9843"/>
                  <a:gd name="connsiteY30" fmla="*/ 1848 h 10000"/>
                  <a:gd name="connsiteX31" fmla="*/ 2381 w 9843"/>
                  <a:gd name="connsiteY31" fmla="*/ 1554 h 10000"/>
                  <a:gd name="connsiteX32" fmla="*/ 2540 w 9843"/>
                  <a:gd name="connsiteY32" fmla="*/ 1525 h 10000"/>
                  <a:gd name="connsiteX33" fmla="*/ 2540 w 9843"/>
                  <a:gd name="connsiteY33" fmla="*/ 1290 h 10000"/>
                  <a:gd name="connsiteX34" fmla="*/ 2698 w 9843"/>
                  <a:gd name="connsiteY34" fmla="*/ 1261 h 10000"/>
                  <a:gd name="connsiteX35" fmla="*/ 2698 w 9843"/>
                  <a:gd name="connsiteY35" fmla="*/ 1026 h 10000"/>
                  <a:gd name="connsiteX36" fmla="*/ 2858 w 9843"/>
                  <a:gd name="connsiteY36" fmla="*/ 997 h 10000"/>
                  <a:gd name="connsiteX37" fmla="*/ 2858 w 9843"/>
                  <a:gd name="connsiteY37" fmla="*/ 762 h 10000"/>
                  <a:gd name="connsiteX38" fmla="*/ 3016 w 9843"/>
                  <a:gd name="connsiteY38" fmla="*/ 733 h 10000"/>
                  <a:gd name="connsiteX39" fmla="*/ 3016 w 9843"/>
                  <a:gd name="connsiteY39" fmla="*/ 557 h 10000"/>
                  <a:gd name="connsiteX40" fmla="*/ 3175 w 9843"/>
                  <a:gd name="connsiteY40" fmla="*/ 528 h 10000"/>
                  <a:gd name="connsiteX41" fmla="*/ 3175 w 9843"/>
                  <a:gd name="connsiteY41" fmla="*/ 381 h 10000"/>
                  <a:gd name="connsiteX42" fmla="*/ 3333 w 9843"/>
                  <a:gd name="connsiteY42" fmla="*/ 352 h 10000"/>
                  <a:gd name="connsiteX43" fmla="*/ 3333 w 9843"/>
                  <a:gd name="connsiteY43" fmla="*/ 235 h 10000"/>
                  <a:gd name="connsiteX44" fmla="*/ 3492 w 9843"/>
                  <a:gd name="connsiteY44" fmla="*/ 205 h 10000"/>
                  <a:gd name="connsiteX45" fmla="*/ 3492 w 9843"/>
                  <a:gd name="connsiteY45" fmla="*/ 117 h 10000"/>
                  <a:gd name="connsiteX46" fmla="*/ 3650 w 9843"/>
                  <a:gd name="connsiteY46" fmla="*/ 88 h 10000"/>
                  <a:gd name="connsiteX47" fmla="*/ 3650 w 9843"/>
                  <a:gd name="connsiteY47" fmla="*/ 59 h 10000"/>
                  <a:gd name="connsiteX48" fmla="*/ 3968 w 9843"/>
                  <a:gd name="connsiteY48" fmla="*/ 0 h 10000"/>
                  <a:gd name="connsiteX49" fmla="*/ 3809 w 9843"/>
                  <a:gd name="connsiteY49" fmla="*/ 0 h 10000"/>
                  <a:gd name="connsiteX50" fmla="*/ 3968 w 9843"/>
                  <a:gd name="connsiteY50" fmla="*/ 0 h 10000"/>
                  <a:gd name="connsiteX51" fmla="*/ 4128 w 9843"/>
                  <a:gd name="connsiteY51" fmla="*/ 0 h 10000"/>
                  <a:gd name="connsiteX52" fmla="*/ 4444 w 9843"/>
                  <a:gd name="connsiteY52" fmla="*/ 59 h 10000"/>
                  <a:gd name="connsiteX53" fmla="*/ 4444 w 9843"/>
                  <a:gd name="connsiteY53" fmla="*/ 147 h 10000"/>
                  <a:gd name="connsiteX54" fmla="*/ 4604 w 9843"/>
                  <a:gd name="connsiteY54" fmla="*/ 176 h 10000"/>
                  <a:gd name="connsiteX55" fmla="*/ 4604 w 9843"/>
                  <a:gd name="connsiteY55" fmla="*/ 264 h 10000"/>
                  <a:gd name="connsiteX56" fmla="*/ 4763 w 9843"/>
                  <a:gd name="connsiteY56" fmla="*/ 293 h 10000"/>
                  <a:gd name="connsiteX57" fmla="*/ 4763 w 9843"/>
                  <a:gd name="connsiteY57" fmla="*/ 440 h 10000"/>
                  <a:gd name="connsiteX58" fmla="*/ 4921 w 9843"/>
                  <a:gd name="connsiteY58" fmla="*/ 469 h 10000"/>
                  <a:gd name="connsiteX59" fmla="*/ 4921 w 9843"/>
                  <a:gd name="connsiteY59" fmla="*/ 616 h 10000"/>
                  <a:gd name="connsiteX60" fmla="*/ 5079 w 9843"/>
                  <a:gd name="connsiteY60" fmla="*/ 645 h 10000"/>
                  <a:gd name="connsiteX61" fmla="*/ 5079 w 9843"/>
                  <a:gd name="connsiteY61" fmla="*/ 821 h 10000"/>
                  <a:gd name="connsiteX62" fmla="*/ 5238 w 9843"/>
                  <a:gd name="connsiteY62" fmla="*/ 850 h 10000"/>
                  <a:gd name="connsiteX63" fmla="*/ 5238 w 9843"/>
                  <a:gd name="connsiteY63" fmla="*/ 1085 h 10000"/>
                  <a:gd name="connsiteX64" fmla="*/ 5398 w 9843"/>
                  <a:gd name="connsiteY64" fmla="*/ 1114 h 10000"/>
                  <a:gd name="connsiteX65" fmla="*/ 5398 w 9843"/>
                  <a:gd name="connsiteY65" fmla="*/ 1349 h 10000"/>
                  <a:gd name="connsiteX66" fmla="*/ 5556 w 9843"/>
                  <a:gd name="connsiteY66" fmla="*/ 1378 h 10000"/>
                  <a:gd name="connsiteX67" fmla="*/ 5556 w 9843"/>
                  <a:gd name="connsiteY67" fmla="*/ 1642 h 10000"/>
                  <a:gd name="connsiteX68" fmla="*/ 5714 w 9843"/>
                  <a:gd name="connsiteY68" fmla="*/ 1672 h 10000"/>
                  <a:gd name="connsiteX69" fmla="*/ 5714 w 9843"/>
                  <a:gd name="connsiteY69" fmla="*/ 1965 h 10000"/>
                  <a:gd name="connsiteX70" fmla="*/ 5874 w 9843"/>
                  <a:gd name="connsiteY70" fmla="*/ 1994 h 10000"/>
                  <a:gd name="connsiteX71" fmla="*/ 5874 w 9843"/>
                  <a:gd name="connsiteY71" fmla="*/ 2317 h 10000"/>
                  <a:gd name="connsiteX72" fmla="*/ 6032 w 9843"/>
                  <a:gd name="connsiteY72" fmla="*/ 2346 h 10000"/>
                  <a:gd name="connsiteX73" fmla="*/ 6032 w 9843"/>
                  <a:gd name="connsiteY73" fmla="*/ 2669 h 10000"/>
                  <a:gd name="connsiteX74" fmla="*/ 6191 w 9843"/>
                  <a:gd name="connsiteY74" fmla="*/ 2698 h 10000"/>
                  <a:gd name="connsiteX75" fmla="*/ 6191 w 9843"/>
                  <a:gd name="connsiteY75" fmla="*/ 3050 h 10000"/>
                  <a:gd name="connsiteX76" fmla="*/ 6349 w 9843"/>
                  <a:gd name="connsiteY76" fmla="*/ 3079 h 10000"/>
                  <a:gd name="connsiteX77" fmla="*/ 6349 w 9843"/>
                  <a:gd name="connsiteY77" fmla="*/ 3431 h 10000"/>
                  <a:gd name="connsiteX78" fmla="*/ 6509 w 9843"/>
                  <a:gd name="connsiteY78" fmla="*/ 3460 h 10000"/>
                  <a:gd name="connsiteX79" fmla="*/ 6509 w 9843"/>
                  <a:gd name="connsiteY79" fmla="*/ 3812 h 10000"/>
                  <a:gd name="connsiteX80" fmla="*/ 6667 w 9843"/>
                  <a:gd name="connsiteY80" fmla="*/ 3842 h 10000"/>
                  <a:gd name="connsiteX81" fmla="*/ 6667 w 9843"/>
                  <a:gd name="connsiteY81" fmla="*/ 4223 h 10000"/>
                  <a:gd name="connsiteX82" fmla="*/ 6825 w 9843"/>
                  <a:gd name="connsiteY82" fmla="*/ 4252 h 10000"/>
                  <a:gd name="connsiteX83" fmla="*/ 6825 w 9843"/>
                  <a:gd name="connsiteY83" fmla="*/ 4633 h 10000"/>
                  <a:gd name="connsiteX84" fmla="*/ 6985 w 9843"/>
                  <a:gd name="connsiteY84" fmla="*/ 4663 h 10000"/>
                  <a:gd name="connsiteX85" fmla="*/ 6985 w 9843"/>
                  <a:gd name="connsiteY85" fmla="*/ 5044 h 10000"/>
                  <a:gd name="connsiteX86" fmla="*/ 7144 w 9843"/>
                  <a:gd name="connsiteY86" fmla="*/ 5073 h 10000"/>
                  <a:gd name="connsiteX87" fmla="*/ 7144 w 9843"/>
                  <a:gd name="connsiteY87" fmla="*/ 5455 h 10000"/>
                  <a:gd name="connsiteX88" fmla="*/ 7303 w 9843"/>
                  <a:gd name="connsiteY88" fmla="*/ 5484 h 10000"/>
                  <a:gd name="connsiteX89" fmla="*/ 7303 w 9843"/>
                  <a:gd name="connsiteY89" fmla="*/ 5865 h 10000"/>
                  <a:gd name="connsiteX90" fmla="*/ 7460 w 9843"/>
                  <a:gd name="connsiteY90" fmla="*/ 5894 h 10000"/>
                  <a:gd name="connsiteX91" fmla="*/ 7460 w 9843"/>
                  <a:gd name="connsiteY91" fmla="*/ 6276 h 10000"/>
                  <a:gd name="connsiteX92" fmla="*/ 7619 w 9843"/>
                  <a:gd name="connsiteY92" fmla="*/ 6305 h 10000"/>
                  <a:gd name="connsiteX93" fmla="*/ 7619 w 9843"/>
                  <a:gd name="connsiteY93" fmla="*/ 6686 h 10000"/>
                  <a:gd name="connsiteX94" fmla="*/ 7779 w 9843"/>
                  <a:gd name="connsiteY94" fmla="*/ 6716 h 10000"/>
                  <a:gd name="connsiteX95" fmla="*/ 8095 w 9843"/>
                  <a:gd name="connsiteY95" fmla="*/ 7801 h 10000"/>
                  <a:gd name="connsiteX96" fmla="*/ 8730 w 9843"/>
                  <a:gd name="connsiteY96" fmla="*/ 8768 h 10000"/>
                  <a:gd name="connsiteX97" fmla="*/ 9048 w 9843"/>
                  <a:gd name="connsiteY97" fmla="*/ 9267 h 10000"/>
                  <a:gd name="connsiteX98" fmla="*/ 9048 w 9843"/>
                  <a:gd name="connsiteY98" fmla="*/ 9443 h 10000"/>
                  <a:gd name="connsiteX99" fmla="*/ 9207 w 9843"/>
                  <a:gd name="connsiteY99" fmla="*/ 9472 h 10000"/>
                  <a:gd name="connsiteX100" fmla="*/ 9207 w 9843"/>
                  <a:gd name="connsiteY100" fmla="*/ 9619 h 10000"/>
                  <a:gd name="connsiteX101" fmla="*/ 9364 w 9843"/>
                  <a:gd name="connsiteY101" fmla="*/ 9648 h 10000"/>
                  <a:gd name="connsiteX102" fmla="*/ 9364 w 9843"/>
                  <a:gd name="connsiteY102" fmla="*/ 9765 h 10000"/>
                  <a:gd name="connsiteX103" fmla="*/ 9525 w 9843"/>
                  <a:gd name="connsiteY103" fmla="*/ 9795 h 10000"/>
                  <a:gd name="connsiteX104" fmla="*/ 9525 w 9843"/>
                  <a:gd name="connsiteY104" fmla="*/ 9883 h 10000"/>
                  <a:gd name="connsiteX105" fmla="*/ 9684 w 9843"/>
                  <a:gd name="connsiteY105" fmla="*/ 9912 h 10000"/>
                  <a:gd name="connsiteX106" fmla="*/ 9684 w 9843"/>
                  <a:gd name="connsiteY106" fmla="*/ 9971 h 10000"/>
                  <a:gd name="connsiteX107" fmla="*/ 9843 w 9843"/>
                  <a:gd name="connsiteY107" fmla="*/ 10000 h 10000"/>
                  <a:gd name="connsiteX0" fmla="*/ 0 w 9838"/>
                  <a:gd name="connsiteY0" fmla="*/ 7683 h 9971"/>
                  <a:gd name="connsiteX1" fmla="*/ 0 w 9838"/>
                  <a:gd name="connsiteY1" fmla="*/ 7361 h 9971"/>
                  <a:gd name="connsiteX2" fmla="*/ 161 w 9838"/>
                  <a:gd name="connsiteY2" fmla="*/ 7331 h 9971"/>
                  <a:gd name="connsiteX3" fmla="*/ 161 w 9838"/>
                  <a:gd name="connsiteY3" fmla="*/ 6979 h 9971"/>
                  <a:gd name="connsiteX4" fmla="*/ 323 w 9838"/>
                  <a:gd name="connsiteY4" fmla="*/ 6950 h 9971"/>
                  <a:gd name="connsiteX5" fmla="*/ 323 w 9838"/>
                  <a:gd name="connsiteY5" fmla="*/ 6569 h 9971"/>
                  <a:gd name="connsiteX6" fmla="*/ 484 w 9838"/>
                  <a:gd name="connsiteY6" fmla="*/ 6540 h 9971"/>
                  <a:gd name="connsiteX7" fmla="*/ 484 w 9838"/>
                  <a:gd name="connsiteY7" fmla="*/ 6188 h 9971"/>
                  <a:gd name="connsiteX8" fmla="*/ 645 w 9838"/>
                  <a:gd name="connsiteY8" fmla="*/ 6158 h 9971"/>
                  <a:gd name="connsiteX9" fmla="*/ 645 w 9838"/>
                  <a:gd name="connsiteY9" fmla="*/ 5777 h 9971"/>
                  <a:gd name="connsiteX10" fmla="*/ 806 w 9838"/>
                  <a:gd name="connsiteY10" fmla="*/ 5748 h 9971"/>
                  <a:gd name="connsiteX11" fmla="*/ 806 w 9838"/>
                  <a:gd name="connsiteY11" fmla="*/ 5367 h 9971"/>
                  <a:gd name="connsiteX12" fmla="*/ 968 w 9838"/>
                  <a:gd name="connsiteY12" fmla="*/ 5337 h 9971"/>
                  <a:gd name="connsiteX13" fmla="*/ 968 w 9838"/>
                  <a:gd name="connsiteY13" fmla="*/ 4956 h 9971"/>
                  <a:gd name="connsiteX14" fmla="*/ 1128 w 9838"/>
                  <a:gd name="connsiteY14" fmla="*/ 4927 h 9971"/>
                  <a:gd name="connsiteX15" fmla="*/ 1128 w 9838"/>
                  <a:gd name="connsiteY15" fmla="*/ 4545 h 9971"/>
                  <a:gd name="connsiteX16" fmla="*/ 1290 w 9838"/>
                  <a:gd name="connsiteY16" fmla="*/ 4516 h 9971"/>
                  <a:gd name="connsiteX17" fmla="*/ 1290 w 9838"/>
                  <a:gd name="connsiteY17" fmla="*/ 4135 h 9971"/>
                  <a:gd name="connsiteX18" fmla="*/ 1452 w 9838"/>
                  <a:gd name="connsiteY18" fmla="*/ 4106 h 9971"/>
                  <a:gd name="connsiteX19" fmla="*/ 1452 w 9838"/>
                  <a:gd name="connsiteY19" fmla="*/ 3724 h 9971"/>
                  <a:gd name="connsiteX20" fmla="*/ 1614 w 9838"/>
                  <a:gd name="connsiteY20" fmla="*/ 3695 h 9971"/>
                  <a:gd name="connsiteX21" fmla="*/ 1614 w 9838"/>
                  <a:gd name="connsiteY21" fmla="*/ 3314 h 9971"/>
                  <a:gd name="connsiteX22" fmla="*/ 1774 w 9838"/>
                  <a:gd name="connsiteY22" fmla="*/ 3284 h 9971"/>
                  <a:gd name="connsiteX23" fmla="*/ 1774 w 9838"/>
                  <a:gd name="connsiteY23" fmla="*/ 2933 h 9971"/>
                  <a:gd name="connsiteX24" fmla="*/ 1935 w 9838"/>
                  <a:gd name="connsiteY24" fmla="*/ 2903 h 9971"/>
                  <a:gd name="connsiteX25" fmla="*/ 1935 w 9838"/>
                  <a:gd name="connsiteY25" fmla="*/ 2581 h 9971"/>
                  <a:gd name="connsiteX26" fmla="*/ 2097 w 9838"/>
                  <a:gd name="connsiteY26" fmla="*/ 2551 h 9971"/>
                  <a:gd name="connsiteX27" fmla="*/ 2097 w 9838"/>
                  <a:gd name="connsiteY27" fmla="*/ 2229 h 9971"/>
                  <a:gd name="connsiteX28" fmla="*/ 2259 w 9838"/>
                  <a:gd name="connsiteY28" fmla="*/ 2199 h 9971"/>
                  <a:gd name="connsiteX29" fmla="*/ 2259 w 9838"/>
                  <a:gd name="connsiteY29" fmla="*/ 1877 h 9971"/>
                  <a:gd name="connsiteX30" fmla="*/ 2419 w 9838"/>
                  <a:gd name="connsiteY30" fmla="*/ 1848 h 9971"/>
                  <a:gd name="connsiteX31" fmla="*/ 2419 w 9838"/>
                  <a:gd name="connsiteY31" fmla="*/ 1554 h 9971"/>
                  <a:gd name="connsiteX32" fmla="*/ 2581 w 9838"/>
                  <a:gd name="connsiteY32" fmla="*/ 1525 h 9971"/>
                  <a:gd name="connsiteX33" fmla="*/ 2581 w 9838"/>
                  <a:gd name="connsiteY33" fmla="*/ 1290 h 9971"/>
                  <a:gd name="connsiteX34" fmla="*/ 2741 w 9838"/>
                  <a:gd name="connsiteY34" fmla="*/ 1261 h 9971"/>
                  <a:gd name="connsiteX35" fmla="*/ 2741 w 9838"/>
                  <a:gd name="connsiteY35" fmla="*/ 1026 h 9971"/>
                  <a:gd name="connsiteX36" fmla="*/ 2904 w 9838"/>
                  <a:gd name="connsiteY36" fmla="*/ 997 h 9971"/>
                  <a:gd name="connsiteX37" fmla="*/ 2904 w 9838"/>
                  <a:gd name="connsiteY37" fmla="*/ 762 h 9971"/>
                  <a:gd name="connsiteX38" fmla="*/ 3064 w 9838"/>
                  <a:gd name="connsiteY38" fmla="*/ 733 h 9971"/>
                  <a:gd name="connsiteX39" fmla="*/ 3064 w 9838"/>
                  <a:gd name="connsiteY39" fmla="*/ 557 h 9971"/>
                  <a:gd name="connsiteX40" fmla="*/ 3226 w 9838"/>
                  <a:gd name="connsiteY40" fmla="*/ 528 h 9971"/>
                  <a:gd name="connsiteX41" fmla="*/ 3226 w 9838"/>
                  <a:gd name="connsiteY41" fmla="*/ 381 h 9971"/>
                  <a:gd name="connsiteX42" fmla="*/ 3386 w 9838"/>
                  <a:gd name="connsiteY42" fmla="*/ 352 h 9971"/>
                  <a:gd name="connsiteX43" fmla="*/ 3386 w 9838"/>
                  <a:gd name="connsiteY43" fmla="*/ 235 h 9971"/>
                  <a:gd name="connsiteX44" fmla="*/ 3548 w 9838"/>
                  <a:gd name="connsiteY44" fmla="*/ 205 h 9971"/>
                  <a:gd name="connsiteX45" fmla="*/ 3548 w 9838"/>
                  <a:gd name="connsiteY45" fmla="*/ 117 h 9971"/>
                  <a:gd name="connsiteX46" fmla="*/ 3708 w 9838"/>
                  <a:gd name="connsiteY46" fmla="*/ 88 h 9971"/>
                  <a:gd name="connsiteX47" fmla="*/ 3708 w 9838"/>
                  <a:gd name="connsiteY47" fmla="*/ 59 h 9971"/>
                  <a:gd name="connsiteX48" fmla="*/ 4031 w 9838"/>
                  <a:gd name="connsiteY48" fmla="*/ 0 h 9971"/>
                  <a:gd name="connsiteX49" fmla="*/ 3870 w 9838"/>
                  <a:gd name="connsiteY49" fmla="*/ 0 h 9971"/>
                  <a:gd name="connsiteX50" fmla="*/ 4031 w 9838"/>
                  <a:gd name="connsiteY50" fmla="*/ 0 h 9971"/>
                  <a:gd name="connsiteX51" fmla="*/ 4194 w 9838"/>
                  <a:gd name="connsiteY51" fmla="*/ 0 h 9971"/>
                  <a:gd name="connsiteX52" fmla="*/ 4515 w 9838"/>
                  <a:gd name="connsiteY52" fmla="*/ 59 h 9971"/>
                  <a:gd name="connsiteX53" fmla="*/ 4515 w 9838"/>
                  <a:gd name="connsiteY53" fmla="*/ 147 h 9971"/>
                  <a:gd name="connsiteX54" fmla="*/ 4677 w 9838"/>
                  <a:gd name="connsiteY54" fmla="*/ 176 h 9971"/>
                  <a:gd name="connsiteX55" fmla="*/ 4677 w 9838"/>
                  <a:gd name="connsiteY55" fmla="*/ 264 h 9971"/>
                  <a:gd name="connsiteX56" fmla="*/ 4839 w 9838"/>
                  <a:gd name="connsiteY56" fmla="*/ 293 h 9971"/>
                  <a:gd name="connsiteX57" fmla="*/ 4839 w 9838"/>
                  <a:gd name="connsiteY57" fmla="*/ 440 h 9971"/>
                  <a:gd name="connsiteX58" fmla="*/ 4999 w 9838"/>
                  <a:gd name="connsiteY58" fmla="*/ 469 h 9971"/>
                  <a:gd name="connsiteX59" fmla="*/ 4999 w 9838"/>
                  <a:gd name="connsiteY59" fmla="*/ 616 h 9971"/>
                  <a:gd name="connsiteX60" fmla="*/ 5160 w 9838"/>
                  <a:gd name="connsiteY60" fmla="*/ 645 h 9971"/>
                  <a:gd name="connsiteX61" fmla="*/ 5160 w 9838"/>
                  <a:gd name="connsiteY61" fmla="*/ 821 h 9971"/>
                  <a:gd name="connsiteX62" fmla="*/ 5322 w 9838"/>
                  <a:gd name="connsiteY62" fmla="*/ 850 h 9971"/>
                  <a:gd name="connsiteX63" fmla="*/ 5322 w 9838"/>
                  <a:gd name="connsiteY63" fmla="*/ 1085 h 9971"/>
                  <a:gd name="connsiteX64" fmla="*/ 5484 w 9838"/>
                  <a:gd name="connsiteY64" fmla="*/ 1114 h 9971"/>
                  <a:gd name="connsiteX65" fmla="*/ 5484 w 9838"/>
                  <a:gd name="connsiteY65" fmla="*/ 1349 h 9971"/>
                  <a:gd name="connsiteX66" fmla="*/ 5645 w 9838"/>
                  <a:gd name="connsiteY66" fmla="*/ 1378 h 9971"/>
                  <a:gd name="connsiteX67" fmla="*/ 5645 w 9838"/>
                  <a:gd name="connsiteY67" fmla="*/ 1642 h 9971"/>
                  <a:gd name="connsiteX68" fmla="*/ 5805 w 9838"/>
                  <a:gd name="connsiteY68" fmla="*/ 1672 h 9971"/>
                  <a:gd name="connsiteX69" fmla="*/ 5805 w 9838"/>
                  <a:gd name="connsiteY69" fmla="*/ 1965 h 9971"/>
                  <a:gd name="connsiteX70" fmla="*/ 5968 w 9838"/>
                  <a:gd name="connsiteY70" fmla="*/ 1994 h 9971"/>
                  <a:gd name="connsiteX71" fmla="*/ 5968 w 9838"/>
                  <a:gd name="connsiteY71" fmla="*/ 2317 h 9971"/>
                  <a:gd name="connsiteX72" fmla="*/ 6128 w 9838"/>
                  <a:gd name="connsiteY72" fmla="*/ 2346 h 9971"/>
                  <a:gd name="connsiteX73" fmla="*/ 6128 w 9838"/>
                  <a:gd name="connsiteY73" fmla="*/ 2669 h 9971"/>
                  <a:gd name="connsiteX74" fmla="*/ 6290 w 9838"/>
                  <a:gd name="connsiteY74" fmla="*/ 2698 h 9971"/>
                  <a:gd name="connsiteX75" fmla="*/ 6290 w 9838"/>
                  <a:gd name="connsiteY75" fmla="*/ 3050 h 9971"/>
                  <a:gd name="connsiteX76" fmla="*/ 6450 w 9838"/>
                  <a:gd name="connsiteY76" fmla="*/ 3079 h 9971"/>
                  <a:gd name="connsiteX77" fmla="*/ 6450 w 9838"/>
                  <a:gd name="connsiteY77" fmla="*/ 3431 h 9971"/>
                  <a:gd name="connsiteX78" fmla="*/ 6613 w 9838"/>
                  <a:gd name="connsiteY78" fmla="*/ 3460 h 9971"/>
                  <a:gd name="connsiteX79" fmla="*/ 6613 w 9838"/>
                  <a:gd name="connsiteY79" fmla="*/ 3812 h 9971"/>
                  <a:gd name="connsiteX80" fmla="*/ 6773 w 9838"/>
                  <a:gd name="connsiteY80" fmla="*/ 3842 h 9971"/>
                  <a:gd name="connsiteX81" fmla="*/ 6773 w 9838"/>
                  <a:gd name="connsiteY81" fmla="*/ 4223 h 9971"/>
                  <a:gd name="connsiteX82" fmla="*/ 6934 w 9838"/>
                  <a:gd name="connsiteY82" fmla="*/ 4252 h 9971"/>
                  <a:gd name="connsiteX83" fmla="*/ 6934 w 9838"/>
                  <a:gd name="connsiteY83" fmla="*/ 4633 h 9971"/>
                  <a:gd name="connsiteX84" fmla="*/ 7096 w 9838"/>
                  <a:gd name="connsiteY84" fmla="*/ 4663 h 9971"/>
                  <a:gd name="connsiteX85" fmla="*/ 7096 w 9838"/>
                  <a:gd name="connsiteY85" fmla="*/ 5044 h 9971"/>
                  <a:gd name="connsiteX86" fmla="*/ 7258 w 9838"/>
                  <a:gd name="connsiteY86" fmla="*/ 5073 h 9971"/>
                  <a:gd name="connsiteX87" fmla="*/ 7258 w 9838"/>
                  <a:gd name="connsiteY87" fmla="*/ 5455 h 9971"/>
                  <a:gd name="connsiteX88" fmla="*/ 7419 w 9838"/>
                  <a:gd name="connsiteY88" fmla="*/ 5484 h 9971"/>
                  <a:gd name="connsiteX89" fmla="*/ 7419 w 9838"/>
                  <a:gd name="connsiteY89" fmla="*/ 5865 h 9971"/>
                  <a:gd name="connsiteX90" fmla="*/ 7579 w 9838"/>
                  <a:gd name="connsiteY90" fmla="*/ 5894 h 9971"/>
                  <a:gd name="connsiteX91" fmla="*/ 7579 w 9838"/>
                  <a:gd name="connsiteY91" fmla="*/ 6276 h 9971"/>
                  <a:gd name="connsiteX92" fmla="*/ 7741 w 9838"/>
                  <a:gd name="connsiteY92" fmla="*/ 6305 h 9971"/>
                  <a:gd name="connsiteX93" fmla="*/ 7741 w 9838"/>
                  <a:gd name="connsiteY93" fmla="*/ 6686 h 9971"/>
                  <a:gd name="connsiteX94" fmla="*/ 7903 w 9838"/>
                  <a:gd name="connsiteY94" fmla="*/ 6716 h 9971"/>
                  <a:gd name="connsiteX95" fmla="*/ 8224 w 9838"/>
                  <a:gd name="connsiteY95" fmla="*/ 7801 h 9971"/>
                  <a:gd name="connsiteX96" fmla="*/ 8869 w 9838"/>
                  <a:gd name="connsiteY96" fmla="*/ 8768 h 9971"/>
                  <a:gd name="connsiteX97" fmla="*/ 9192 w 9838"/>
                  <a:gd name="connsiteY97" fmla="*/ 9267 h 9971"/>
                  <a:gd name="connsiteX98" fmla="*/ 9192 w 9838"/>
                  <a:gd name="connsiteY98" fmla="*/ 9443 h 9971"/>
                  <a:gd name="connsiteX99" fmla="*/ 9354 w 9838"/>
                  <a:gd name="connsiteY99" fmla="*/ 9472 h 9971"/>
                  <a:gd name="connsiteX100" fmla="*/ 9354 w 9838"/>
                  <a:gd name="connsiteY100" fmla="*/ 9619 h 9971"/>
                  <a:gd name="connsiteX101" fmla="*/ 9513 w 9838"/>
                  <a:gd name="connsiteY101" fmla="*/ 9648 h 9971"/>
                  <a:gd name="connsiteX102" fmla="*/ 9513 w 9838"/>
                  <a:gd name="connsiteY102" fmla="*/ 9765 h 9971"/>
                  <a:gd name="connsiteX103" fmla="*/ 9677 w 9838"/>
                  <a:gd name="connsiteY103" fmla="*/ 9795 h 9971"/>
                  <a:gd name="connsiteX104" fmla="*/ 9677 w 9838"/>
                  <a:gd name="connsiteY104" fmla="*/ 9883 h 9971"/>
                  <a:gd name="connsiteX105" fmla="*/ 9838 w 9838"/>
                  <a:gd name="connsiteY105" fmla="*/ 9912 h 9971"/>
                  <a:gd name="connsiteX106" fmla="*/ 9838 w 9838"/>
                  <a:gd name="connsiteY106" fmla="*/ 9971 h 9971"/>
                  <a:gd name="connsiteX0" fmla="*/ 0 w 10000"/>
                  <a:gd name="connsiteY0" fmla="*/ 7705 h 9941"/>
                  <a:gd name="connsiteX1" fmla="*/ 0 w 10000"/>
                  <a:gd name="connsiteY1" fmla="*/ 7382 h 9941"/>
                  <a:gd name="connsiteX2" fmla="*/ 164 w 10000"/>
                  <a:gd name="connsiteY2" fmla="*/ 7352 h 9941"/>
                  <a:gd name="connsiteX3" fmla="*/ 164 w 10000"/>
                  <a:gd name="connsiteY3" fmla="*/ 6999 h 9941"/>
                  <a:gd name="connsiteX4" fmla="*/ 328 w 10000"/>
                  <a:gd name="connsiteY4" fmla="*/ 6970 h 9941"/>
                  <a:gd name="connsiteX5" fmla="*/ 328 w 10000"/>
                  <a:gd name="connsiteY5" fmla="*/ 6588 h 9941"/>
                  <a:gd name="connsiteX6" fmla="*/ 492 w 10000"/>
                  <a:gd name="connsiteY6" fmla="*/ 6559 h 9941"/>
                  <a:gd name="connsiteX7" fmla="*/ 492 w 10000"/>
                  <a:gd name="connsiteY7" fmla="*/ 6206 h 9941"/>
                  <a:gd name="connsiteX8" fmla="*/ 656 w 10000"/>
                  <a:gd name="connsiteY8" fmla="*/ 6176 h 9941"/>
                  <a:gd name="connsiteX9" fmla="*/ 656 w 10000"/>
                  <a:gd name="connsiteY9" fmla="*/ 5794 h 9941"/>
                  <a:gd name="connsiteX10" fmla="*/ 819 w 10000"/>
                  <a:gd name="connsiteY10" fmla="*/ 5765 h 9941"/>
                  <a:gd name="connsiteX11" fmla="*/ 819 w 10000"/>
                  <a:gd name="connsiteY11" fmla="*/ 5383 h 9941"/>
                  <a:gd name="connsiteX12" fmla="*/ 984 w 10000"/>
                  <a:gd name="connsiteY12" fmla="*/ 5353 h 9941"/>
                  <a:gd name="connsiteX13" fmla="*/ 984 w 10000"/>
                  <a:gd name="connsiteY13" fmla="*/ 4970 h 9941"/>
                  <a:gd name="connsiteX14" fmla="*/ 1147 w 10000"/>
                  <a:gd name="connsiteY14" fmla="*/ 4941 h 9941"/>
                  <a:gd name="connsiteX15" fmla="*/ 1147 w 10000"/>
                  <a:gd name="connsiteY15" fmla="*/ 4558 h 9941"/>
                  <a:gd name="connsiteX16" fmla="*/ 1311 w 10000"/>
                  <a:gd name="connsiteY16" fmla="*/ 4529 h 9941"/>
                  <a:gd name="connsiteX17" fmla="*/ 1311 w 10000"/>
                  <a:gd name="connsiteY17" fmla="*/ 4147 h 9941"/>
                  <a:gd name="connsiteX18" fmla="*/ 1476 w 10000"/>
                  <a:gd name="connsiteY18" fmla="*/ 4118 h 9941"/>
                  <a:gd name="connsiteX19" fmla="*/ 1476 w 10000"/>
                  <a:gd name="connsiteY19" fmla="*/ 3735 h 9941"/>
                  <a:gd name="connsiteX20" fmla="*/ 1641 w 10000"/>
                  <a:gd name="connsiteY20" fmla="*/ 3706 h 9941"/>
                  <a:gd name="connsiteX21" fmla="*/ 1641 w 10000"/>
                  <a:gd name="connsiteY21" fmla="*/ 3324 h 9941"/>
                  <a:gd name="connsiteX22" fmla="*/ 1803 w 10000"/>
                  <a:gd name="connsiteY22" fmla="*/ 3294 h 9941"/>
                  <a:gd name="connsiteX23" fmla="*/ 1803 w 10000"/>
                  <a:gd name="connsiteY23" fmla="*/ 2942 h 9941"/>
                  <a:gd name="connsiteX24" fmla="*/ 1967 w 10000"/>
                  <a:gd name="connsiteY24" fmla="*/ 2911 h 9941"/>
                  <a:gd name="connsiteX25" fmla="*/ 1967 w 10000"/>
                  <a:gd name="connsiteY25" fmla="*/ 2589 h 9941"/>
                  <a:gd name="connsiteX26" fmla="*/ 2132 w 10000"/>
                  <a:gd name="connsiteY26" fmla="*/ 2558 h 9941"/>
                  <a:gd name="connsiteX27" fmla="*/ 2132 w 10000"/>
                  <a:gd name="connsiteY27" fmla="*/ 2235 h 9941"/>
                  <a:gd name="connsiteX28" fmla="*/ 2296 w 10000"/>
                  <a:gd name="connsiteY28" fmla="*/ 2205 h 9941"/>
                  <a:gd name="connsiteX29" fmla="*/ 2296 w 10000"/>
                  <a:gd name="connsiteY29" fmla="*/ 1882 h 9941"/>
                  <a:gd name="connsiteX30" fmla="*/ 2459 w 10000"/>
                  <a:gd name="connsiteY30" fmla="*/ 1853 h 9941"/>
                  <a:gd name="connsiteX31" fmla="*/ 2459 w 10000"/>
                  <a:gd name="connsiteY31" fmla="*/ 1559 h 9941"/>
                  <a:gd name="connsiteX32" fmla="*/ 2624 w 10000"/>
                  <a:gd name="connsiteY32" fmla="*/ 1529 h 9941"/>
                  <a:gd name="connsiteX33" fmla="*/ 2624 w 10000"/>
                  <a:gd name="connsiteY33" fmla="*/ 1294 h 9941"/>
                  <a:gd name="connsiteX34" fmla="*/ 2786 w 10000"/>
                  <a:gd name="connsiteY34" fmla="*/ 1265 h 9941"/>
                  <a:gd name="connsiteX35" fmla="*/ 2786 w 10000"/>
                  <a:gd name="connsiteY35" fmla="*/ 1029 h 9941"/>
                  <a:gd name="connsiteX36" fmla="*/ 2952 w 10000"/>
                  <a:gd name="connsiteY36" fmla="*/ 1000 h 9941"/>
                  <a:gd name="connsiteX37" fmla="*/ 2952 w 10000"/>
                  <a:gd name="connsiteY37" fmla="*/ 764 h 9941"/>
                  <a:gd name="connsiteX38" fmla="*/ 3114 w 10000"/>
                  <a:gd name="connsiteY38" fmla="*/ 735 h 9941"/>
                  <a:gd name="connsiteX39" fmla="*/ 3114 w 10000"/>
                  <a:gd name="connsiteY39" fmla="*/ 559 h 9941"/>
                  <a:gd name="connsiteX40" fmla="*/ 3279 w 10000"/>
                  <a:gd name="connsiteY40" fmla="*/ 530 h 9941"/>
                  <a:gd name="connsiteX41" fmla="*/ 3279 w 10000"/>
                  <a:gd name="connsiteY41" fmla="*/ 382 h 9941"/>
                  <a:gd name="connsiteX42" fmla="*/ 3442 w 10000"/>
                  <a:gd name="connsiteY42" fmla="*/ 353 h 9941"/>
                  <a:gd name="connsiteX43" fmla="*/ 3442 w 10000"/>
                  <a:gd name="connsiteY43" fmla="*/ 236 h 9941"/>
                  <a:gd name="connsiteX44" fmla="*/ 3606 w 10000"/>
                  <a:gd name="connsiteY44" fmla="*/ 206 h 9941"/>
                  <a:gd name="connsiteX45" fmla="*/ 3606 w 10000"/>
                  <a:gd name="connsiteY45" fmla="*/ 117 h 9941"/>
                  <a:gd name="connsiteX46" fmla="*/ 3769 w 10000"/>
                  <a:gd name="connsiteY46" fmla="*/ 88 h 9941"/>
                  <a:gd name="connsiteX47" fmla="*/ 3769 w 10000"/>
                  <a:gd name="connsiteY47" fmla="*/ 59 h 9941"/>
                  <a:gd name="connsiteX48" fmla="*/ 4097 w 10000"/>
                  <a:gd name="connsiteY48" fmla="*/ 0 h 9941"/>
                  <a:gd name="connsiteX49" fmla="*/ 3934 w 10000"/>
                  <a:gd name="connsiteY49" fmla="*/ 0 h 9941"/>
                  <a:gd name="connsiteX50" fmla="*/ 4097 w 10000"/>
                  <a:gd name="connsiteY50" fmla="*/ 0 h 9941"/>
                  <a:gd name="connsiteX51" fmla="*/ 4263 w 10000"/>
                  <a:gd name="connsiteY51" fmla="*/ 0 h 9941"/>
                  <a:gd name="connsiteX52" fmla="*/ 4589 w 10000"/>
                  <a:gd name="connsiteY52" fmla="*/ 59 h 9941"/>
                  <a:gd name="connsiteX53" fmla="*/ 4589 w 10000"/>
                  <a:gd name="connsiteY53" fmla="*/ 147 h 9941"/>
                  <a:gd name="connsiteX54" fmla="*/ 4754 w 10000"/>
                  <a:gd name="connsiteY54" fmla="*/ 177 h 9941"/>
                  <a:gd name="connsiteX55" fmla="*/ 4754 w 10000"/>
                  <a:gd name="connsiteY55" fmla="*/ 265 h 9941"/>
                  <a:gd name="connsiteX56" fmla="*/ 4919 w 10000"/>
                  <a:gd name="connsiteY56" fmla="*/ 294 h 9941"/>
                  <a:gd name="connsiteX57" fmla="*/ 4919 w 10000"/>
                  <a:gd name="connsiteY57" fmla="*/ 441 h 9941"/>
                  <a:gd name="connsiteX58" fmla="*/ 5081 w 10000"/>
                  <a:gd name="connsiteY58" fmla="*/ 470 h 9941"/>
                  <a:gd name="connsiteX59" fmla="*/ 5081 w 10000"/>
                  <a:gd name="connsiteY59" fmla="*/ 618 h 9941"/>
                  <a:gd name="connsiteX60" fmla="*/ 5245 w 10000"/>
                  <a:gd name="connsiteY60" fmla="*/ 647 h 9941"/>
                  <a:gd name="connsiteX61" fmla="*/ 5245 w 10000"/>
                  <a:gd name="connsiteY61" fmla="*/ 823 h 9941"/>
                  <a:gd name="connsiteX62" fmla="*/ 5410 w 10000"/>
                  <a:gd name="connsiteY62" fmla="*/ 852 h 9941"/>
                  <a:gd name="connsiteX63" fmla="*/ 5410 w 10000"/>
                  <a:gd name="connsiteY63" fmla="*/ 1088 h 9941"/>
                  <a:gd name="connsiteX64" fmla="*/ 5574 w 10000"/>
                  <a:gd name="connsiteY64" fmla="*/ 1117 h 9941"/>
                  <a:gd name="connsiteX65" fmla="*/ 5574 w 10000"/>
                  <a:gd name="connsiteY65" fmla="*/ 1353 h 9941"/>
                  <a:gd name="connsiteX66" fmla="*/ 5738 w 10000"/>
                  <a:gd name="connsiteY66" fmla="*/ 1382 h 9941"/>
                  <a:gd name="connsiteX67" fmla="*/ 5738 w 10000"/>
                  <a:gd name="connsiteY67" fmla="*/ 1647 h 9941"/>
                  <a:gd name="connsiteX68" fmla="*/ 5901 w 10000"/>
                  <a:gd name="connsiteY68" fmla="*/ 1677 h 9941"/>
                  <a:gd name="connsiteX69" fmla="*/ 5901 w 10000"/>
                  <a:gd name="connsiteY69" fmla="*/ 1971 h 9941"/>
                  <a:gd name="connsiteX70" fmla="*/ 6066 w 10000"/>
                  <a:gd name="connsiteY70" fmla="*/ 2000 h 9941"/>
                  <a:gd name="connsiteX71" fmla="*/ 6066 w 10000"/>
                  <a:gd name="connsiteY71" fmla="*/ 2324 h 9941"/>
                  <a:gd name="connsiteX72" fmla="*/ 6229 w 10000"/>
                  <a:gd name="connsiteY72" fmla="*/ 2353 h 9941"/>
                  <a:gd name="connsiteX73" fmla="*/ 6229 w 10000"/>
                  <a:gd name="connsiteY73" fmla="*/ 2677 h 9941"/>
                  <a:gd name="connsiteX74" fmla="*/ 6394 w 10000"/>
                  <a:gd name="connsiteY74" fmla="*/ 2706 h 9941"/>
                  <a:gd name="connsiteX75" fmla="*/ 6394 w 10000"/>
                  <a:gd name="connsiteY75" fmla="*/ 3059 h 9941"/>
                  <a:gd name="connsiteX76" fmla="*/ 6556 w 10000"/>
                  <a:gd name="connsiteY76" fmla="*/ 3088 h 9941"/>
                  <a:gd name="connsiteX77" fmla="*/ 6556 w 10000"/>
                  <a:gd name="connsiteY77" fmla="*/ 3441 h 9941"/>
                  <a:gd name="connsiteX78" fmla="*/ 6722 w 10000"/>
                  <a:gd name="connsiteY78" fmla="*/ 3470 h 9941"/>
                  <a:gd name="connsiteX79" fmla="*/ 6722 w 10000"/>
                  <a:gd name="connsiteY79" fmla="*/ 3823 h 9941"/>
                  <a:gd name="connsiteX80" fmla="*/ 6885 w 10000"/>
                  <a:gd name="connsiteY80" fmla="*/ 3853 h 9941"/>
                  <a:gd name="connsiteX81" fmla="*/ 6885 w 10000"/>
                  <a:gd name="connsiteY81" fmla="*/ 4235 h 9941"/>
                  <a:gd name="connsiteX82" fmla="*/ 7048 w 10000"/>
                  <a:gd name="connsiteY82" fmla="*/ 4264 h 9941"/>
                  <a:gd name="connsiteX83" fmla="*/ 7048 w 10000"/>
                  <a:gd name="connsiteY83" fmla="*/ 4646 h 9941"/>
                  <a:gd name="connsiteX84" fmla="*/ 7213 w 10000"/>
                  <a:gd name="connsiteY84" fmla="*/ 4677 h 9941"/>
                  <a:gd name="connsiteX85" fmla="*/ 7213 w 10000"/>
                  <a:gd name="connsiteY85" fmla="*/ 5059 h 9941"/>
                  <a:gd name="connsiteX86" fmla="*/ 7378 w 10000"/>
                  <a:gd name="connsiteY86" fmla="*/ 5088 h 9941"/>
                  <a:gd name="connsiteX87" fmla="*/ 7378 w 10000"/>
                  <a:gd name="connsiteY87" fmla="*/ 5471 h 9941"/>
                  <a:gd name="connsiteX88" fmla="*/ 7541 w 10000"/>
                  <a:gd name="connsiteY88" fmla="*/ 5500 h 9941"/>
                  <a:gd name="connsiteX89" fmla="*/ 7541 w 10000"/>
                  <a:gd name="connsiteY89" fmla="*/ 5882 h 9941"/>
                  <a:gd name="connsiteX90" fmla="*/ 7704 w 10000"/>
                  <a:gd name="connsiteY90" fmla="*/ 5911 h 9941"/>
                  <a:gd name="connsiteX91" fmla="*/ 7704 w 10000"/>
                  <a:gd name="connsiteY91" fmla="*/ 6294 h 9941"/>
                  <a:gd name="connsiteX92" fmla="*/ 7868 w 10000"/>
                  <a:gd name="connsiteY92" fmla="*/ 6323 h 9941"/>
                  <a:gd name="connsiteX93" fmla="*/ 7868 w 10000"/>
                  <a:gd name="connsiteY93" fmla="*/ 6705 h 9941"/>
                  <a:gd name="connsiteX94" fmla="*/ 8033 w 10000"/>
                  <a:gd name="connsiteY94" fmla="*/ 6736 h 9941"/>
                  <a:gd name="connsiteX95" fmla="*/ 8359 w 10000"/>
                  <a:gd name="connsiteY95" fmla="*/ 7824 h 9941"/>
                  <a:gd name="connsiteX96" fmla="*/ 9015 w 10000"/>
                  <a:gd name="connsiteY96" fmla="*/ 8794 h 9941"/>
                  <a:gd name="connsiteX97" fmla="*/ 9343 w 10000"/>
                  <a:gd name="connsiteY97" fmla="*/ 9294 h 9941"/>
                  <a:gd name="connsiteX98" fmla="*/ 9343 w 10000"/>
                  <a:gd name="connsiteY98" fmla="*/ 9470 h 9941"/>
                  <a:gd name="connsiteX99" fmla="*/ 9508 w 10000"/>
                  <a:gd name="connsiteY99" fmla="*/ 9500 h 9941"/>
                  <a:gd name="connsiteX100" fmla="*/ 9508 w 10000"/>
                  <a:gd name="connsiteY100" fmla="*/ 9647 h 9941"/>
                  <a:gd name="connsiteX101" fmla="*/ 9670 w 10000"/>
                  <a:gd name="connsiteY101" fmla="*/ 9676 h 9941"/>
                  <a:gd name="connsiteX102" fmla="*/ 9670 w 10000"/>
                  <a:gd name="connsiteY102" fmla="*/ 9793 h 9941"/>
                  <a:gd name="connsiteX103" fmla="*/ 9836 w 10000"/>
                  <a:gd name="connsiteY103" fmla="*/ 9823 h 9941"/>
                  <a:gd name="connsiteX104" fmla="*/ 9836 w 10000"/>
                  <a:gd name="connsiteY104" fmla="*/ 9912 h 9941"/>
                  <a:gd name="connsiteX105" fmla="*/ 10000 w 10000"/>
                  <a:gd name="connsiteY105" fmla="*/ 9941 h 9941"/>
                  <a:gd name="connsiteX0" fmla="*/ 0 w 9836"/>
                  <a:gd name="connsiteY0" fmla="*/ 7751 h 9971"/>
                  <a:gd name="connsiteX1" fmla="*/ 0 w 9836"/>
                  <a:gd name="connsiteY1" fmla="*/ 7426 h 9971"/>
                  <a:gd name="connsiteX2" fmla="*/ 164 w 9836"/>
                  <a:gd name="connsiteY2" fmla="*/ 7396 h 9971"/>
                  <a:gd name="connsiteX3" fmla="*/ 164 w 9836"/>
                  <a:gd name="connsiteY3" fmla="*/ 7041 h 9971"/>
                  <a:gd name="connsiteX4" fmla="*/ 328 w 9836"/>
                  <a:gd name="connsiteY4" fmla="*/ 7011 h 9971"/>
                  <a:gd name="connsiteX5" fmla="*/ 328 w 9836"/>
                  <a:gd name="connsiteY5" fmla="*/ 6627 h 9971"/>
                  <a:gd name="connsiteX6" fmla="*/ 492 w 9836"/>
                  <a:gd name="connsiteY6" fmla="*/ 6598 h 9971"/>
                  <a:gd name="connsiteX7" fmla="*/ 492 w 9836"/>
                  <a:gd name="connsiteY7" fmla="*/ 6243 h 9971"/>
                  <a:gd name="connsiteX8" fmla="*/ 656 w 9836"/>
                  <a:gd name="connsiteY8" fmla="*/ 6213 h 9971"/>
                  <a:gd name="connsiteX9" fmla="*/ 656 w 9836"/>
                  <a:gd name="connsiteY9" fmla="*/ 5828 h 9971"/>
                  <a:gd name="connsiteX10" fmla="*/ 819 w 9836"/>
                  <a:gd name="connsiteY10" fmla="*/ 5799 h 9971"/>
                  <a:gd name="connsiteX11" fmla="*/ 819 w 9836"/>
                  <a:gd name="connsiteY11" fmla="*/ 5415 h 9971"/>
                  <a:gd name="connsiteX12" fmla="*/ 984 w 9836"/>
                  <a:gd name="connsiteY12" fmla="*/ 5385 h 9971"/>
                  <a:gd name="connsiteX13" fmla="*/ 984 w 9836"/>
                  <a:gd name="connsiteY13" fmla="*/ 4999 h 9971"/>
                  <a:gd name="connsiteX14" fmla="*/ 1147 w 9836"/>
                  <a:gd name="connsiteY14" fmla="*/ 4970 h 9971"/>
                  <a:gd name="connsiteX15" fmla="*/ 1147 w 9836"/>
                  <a:gd name="connsiteY15" fmla="*/ 4585 h 9971"/>
                  <a:gd name="connsiteX16" fmla="*/ 1311 w 9836"/>
                  <a:gd name="connsiteY16" fmla="*/ 4556 h 9971"/>
                  <a:gd name="connsiteX17" fmla="*/ 1311 w 9836"/>
                  <a:gd name="connsiteY17" fmla="*/ 4172 h 9971"/>
                  <a:gd name="connsiteX18" fmla="*/ 1476 w 9836"/>
                  <a:gd name="connsiteY18" fmla="*/ 4142 h 9971"/>
                  <a:gd name="connsiteX19" fmla="*/ 1476 w 9836"/>
                  <a:gd name="connsiteY19" fmla="*/ 3757 h 9971"/>
                  <a:gd name="connsiteX20" fmla="*/ 1641 w 9836"/>
                  <a:gd name="connsiteY20" fmla="*/ 3728 h 9971"/>
                  <a:gd name="connsiteX21" fmla="*/ 1641 w 9836"/>
                  <a:gd name="connsiteY21" fmla="*/ 3344 h 9971"/>
                  <a:gd name="connsiteX22" fmla="*/ 1803 w 9836"/>
                  <a:gd name="connsiteY22" fmla="*/ 3314 h 9971"/>
                  <a:gd name="connsiteX23" fmla="*/ 1803 w 9836"/>
                  <a:gd name="connsiteY23" fmla="*/ 2959 h 9971"/>
                  <a:gd name="connsiteX24" fmla="*/ 1967 w 9836"/>
                  <a:gd name="connsiteY24" fmla="*/ 2928 h 9971"/>
                  <a:gd name="connsiteX25" fmla="*/ 1967 w 9836"/>
                  <a:gd name="connsiteY25" fmla="*/ 2604 h 9971"/>
                  <a:gd name="connsiteX26" fmla="*/ 2132 w 9836"/>
                  <a:gd name="connsiteY26" fmla="*/ 2573 h 9971"/>
                  <a:gd name="connsiteX27" fmla="*/ 2132 w 9836"/>
                  <a:gd name="connsiteY27" fmla="*/ 2248 h 9971"/>
                  <a:gd name="connsiteX28" fmla="*/ 2296 w 9836"/>
                  <a:gd name="connsiteY28" fmla="*/ 2218 h 9971"/>
                  <a:gd name="connsiteX29" fmla="*/ 2296 w 9836"/>
                  <a:gd name="connsiteY29" fmla="*/ 1893 h 9971"/>
                  <a:gd name="connsiteX30" fmla="*/ 2459 w 9836"/>
                  <a:gd name="connsiteY30" fmla="*/ 1864 h 9971"/>
                  <a:gd name="connsiteX31" fmla="*/ 2459 w 9836"/>
                  <a:gd name="connsiteY31" fmla="*/ 1568 h 9971"/>
                  <a:gd name="connsiteX32" fmla="*/ 2624 w 9836"/>
                  <a:gd name="connsiteY32" fmla="*/ 1538 h 9971"/>
                  <a:gd name="connsiteX33" fmla="*/ 2624 w 9836"/>
                  <a:gd name="connsiteY33" fmla="*/ 1302 h 9971"/>
                  <a:gd name="connsiteX34" fmla="*/ 2786 w 9836"/>
                  <a:gd name="connsiteY34" fmla="*/ 1273 h 9971"/>
                  <a:gd name="connsiteX35" fmla="*/ 2786 w 9836"/>
                  <a:gd name="connsiteY35" fmla="*/ 1035 h 9971"/>
                  <a:gd name="connsiteX36" fmla="*/ 2952 w 9836"/>
                  <a:gd name="connsiteY36" fmla="*/ 1006 h 9971"/>
                  <a:gd name="connsiteX37" fmla="*/ 2952 w 9836"/>
                  <a:gd name="connsiteY37" fmla="*/ 769 h 9971"/>
                  <a:gd name="connsiteX38" fmla="*/ 3114 w 9836"/>
                  <a:gd name="connsiteY38" fmla="*/ 739 h 9971"/>
                  <a:gd name="connsiteX39" fmla="*/ 3114 w 9836"/>
                  <a:gd name="connsiteY39" fmla="*/ 562 h 9971"/>
                  <a:gd name="connsiteX40" fmla="*/ 3279 w 9836"/>
                  <a:gd name="connsiteY40" fmla="*/ 533 h 9971"/>
                  <a:gd name="connsiteX41" fmla="*/ 3279 w 9836"/>
                  <a:gd name="connsiteY41" fmla="*/ 384 h 9971"/>
                  <a:gd name="connsiteX42" fmla="*/ 3442 w 9836"/>
                  <a:gd name="connsiteY42" fmla="*/ 355 h 9971"/>
                  <a:gd name="connsiteX43" fmla="*/ 3442 w 9836"/>
                  <a:gd name="connsiteY43" fmla="*/ 237 h 9971"/>
                  <a:gd name="connsiteX44" fmla="*/ 3606 w 9836"/>
                  <a:gd name="connsiteY44" fmla="*/ 207 h 9971"/>
                  <a:gd name="connsiteX45" fmla="*/ 3606 w 9836"/>
                  <a:gd name="connsiteY45" fmla="*/ 118 h 9971"/>
                  <a:gd name="connsiteX46" fmla="*/ 3769 w 9836"/>
                  <a:gd name="connsiteY46" fmla="*/ 89 h 9971"/>
                  <a:gd name="connsiteX47" fmla="*/ 3769 w 9836"/>
                  <a:gd name="connsiteY47" fmla="*/ 59 h 9971"/>
                  <a:gd name="connsiteX48" fmla="*/ 4097 w 9836"/>
                  <a:gd name="connsiteY48" fmla="*/ 0 h 9971"/>
                  <a:gd name="connsiteX49" fmla="*/ 3934 w 9836"/>
                  <a:gd name="connsiteY49" fmla="*/ 0 h 9971"/>
                  <a:gd name="connsiteX50" fmla="*/ 4097 w 9836"/>
                  <a:gd name="connsiteY50" fmla="*/ 0 h 9971"/>
                  <a:gd name="connsiteX51" fmla="*/ 4263 w 9836"/>
                  <a:gd name="connsiteY51" fmla="*/ 0 h 9971"/>
                  <a:gd name="connsiteX52" fmla="*/ 4589 w 9836"/>
                  <a:gd name="connsiteY52" fmla="*/ 59 h 9971"/>
                  <a:gd name="connsiteX53" fmla="*/ 4589 w 9836"/>
                  <a:gd name="connsiteY53" fmla="*/ 148 h 9971"/>
                  <a:gd name="connsiteX54" fmla="*/ 4754 w 9836"/>
                  <a:gd name="connsiteY54" fmla="*/ 178 h 9971"/>
                  <a:gd name="connsiteX55" fmla="*/ 4754 w 9836"/>
                  <a:gd name="connsiteY55" fmla="*/ 267 h 9971"/>
                  <a:gd name="connsiteX56" fmla="*/ 4919 w 9836"/>
                  <a:gd name="connsiteY56" fmla="*/ 296 h 9971"/>
                  <a:gd name="connsiteX57" fmla="*/ 4919 w 9836"/>
                  <a:gd name="connsiteY57" fmla="*/ 444 h 9971"/>
                  <a:gd name="connsiteX58" fmla="*/ 5081 w 9836"/>
                  <a:gd name="connsiteY58" fmla="*/ 473 h 9971"/>
                  <a:gd name="connsiteX59" fmla="*/ 5081 w 9836"/>
                  <a:gd name="connsiteY59" fmla="*/ 622 h 9971"/>
                  <a:gd name="connsiteX60" fmla="*/ 5245 w 9836"/>
                  <a:gd name="connsiteY60" fmla="*/ 651 h 9971"/>
                  <a:gd name="connsiteX61" fmla="*/ 5245 w 9836"/>
                  <a:gd name="connsiteY61" fmla="*/ 828 h 9971"/>
                  <a:gd name="connsiteX62" fmla="*/ 5410 w 9836"/>
                  <a:gd name="connsiteY62" fmla="*/ 857 h 9971"/>
                  <a:gd name="connsiteX63" fmla="*/ 5410 w 9836"/>
                  <a:gd name="connsiteY63" fmla="*/ 1094 h 9971"/>
                  <a:gd name="connsiteX64" fmla="*/ 5574 w 9836"/>
                  <a:gd name="connsiteY64" fmla="*/ 1124 h 9971"/>
                  <a:gd name="connsiteX65" fmla="*/ 5574 w 9836"/>
                  <a:gd name="connsiteY65" fmla="*/ 1361 h 9971"/>
                  <a:gd name="connsiteX66" fmla="*/ 5738 w 9836"/>
                  <a:gd name="connsiteY66" fmla="*/ 1390 h 9971"/>
                  <a:gd name="connsiteX67" fmla="*/ 5738 w 9836"/>
                  <a:gd name="connsiteY67" fmla="*/ 1657 h 9971"/>
                  <a:gd name="connsiteX68" fmla="*/ 5901 w 9836"/>
                  <a:gd name="connsiteY68" fmla="*/ 1687 h 9971"/>
                  <a:gd name="connsiteX69" fmla="*/ 5901 w 9836"/>
                  <a:gd name="connsiteY69" fmla="*/ 1983 h 9971"/>
                  <a:gd name="connsiteX70" fmla="*/ 6066 w 9836"/>
                  <a:gd name="connsiteY70" fmla="*/ 2012 h 9971"/>
                  <a:gd name="connsiteX71" fmla="*/ 6066 w 9836"/>
                  <a:gd name="connsiteY71" fmla="*/ 2338 h 9971"/>
                  <a:gd name="connsiteX72" fmla="*/ 6229 w 9836"/>
                  <a:gd name="connsiteY72" fmla="*/ 2367 h 9971"/>
                  <a:gd name="connsiteX73" fmla="*/ 6229 w 9836"/>
                  <a:gd name="connsiteY73" fmla="*/ 2693 h 9971"/>
                  <a:gd name="connsiteX74" fmla="*/ 6394 w 9836"/>
                  <a:gd name="connsiteY74" fmla="*/ 2722 h 9971"/>
                  <a:gd name="connsiteX75" fmla="*/ 6394 w 9836"/>
                  <a:gd name="connsiteY75" fmla="*/ 3077 h 9971"/>
                  <a:gd name="connsiteX76" fmla="*/ 6556 w 9836"/>
                  <a:gd name="connsiteY76" fmla="*/ 3106 h 9971"/>
                  <a:gd name="connsiteX77" fmla="*/ 6556 w 9836"/>
                  <a:gd name="connsiteY77" fmla="*/ 3461 h 9971"/>
                  <a:gd name="connsiteX78" fmla="*/ 6722 w 9836"/>
                  <a:gd name="connsiteY78" fmla="*/ 3491 h 9971"/>
                  <a:gd name="connsiteX79" fmla="*/ 6722 w 9836"/>
                  <a:gd name="connsiteY79" fmla="*/ 3846 h 9971"/>
                  <a:gd name="connsiteX80" fmla="*/ 6885 w 9836"/>
                  <a:gd name="connsiteY80" fmla="*/ 3876 h 9971"/>
                  <a:gd name="connsiteX81" fmla="*/ 6885 w 9836"/>
                  <a:gd name="connsiteY81" fmla="*/ 4260 h 9971"/>
                  <a:gd name="connsiteX82" fmla="*/ 7048 w 9836"/>
                  <a:gd name="connsiteY82" fmla="*/ 4289 h 9971"/>
                  <a:gd name="connsiteX83" fmla="*/ 7048 w 9836"/>
                  <a:gd name="connsiteY83" fmla="*/ 4674 h 9971"/>
                  <a:gd name="connsiteX84" fmla="*/ 7213 w 9836"/>
                  <a:gd name="connsiteY84" fmla="*/ 4705 h 9971"/>
                  <a:gd name="connsiteX85" fmla="*/ 7213 w 9836"/>
                  <a:gd name="connsiteY85" fmla="*/ 5089 h 9971"/>
                  <a:gd name="connsiteX86" fmla="*/ 7378 w 9836"/>
                  <a:gd name="connsiteY86" fmla="*/ 5118 h 9971"/>
                  <a:gd name="connsiteX87" fmla="*/ 7378 w 9836"/>
                  <a:gd name="connsiteY87" fmla="*/ 5503 h 9971"/>
                  <a:gd name="connsiteX88" fmla="*/ 7541 w 9836"/>
                  <a:gd name="connsiteY88" fmla="*/ 5533 h 9971"/>
                  <a:gd name="connsiteX89" fmla="*/ 7541 w 9836"/>
                  <a:gd name="connsiteY89" fmla="*/ 5917 h 9971"/>
                  <a:gd name="connsiteX90" fmla="*/ 7704 w 9836"/>
                  <a:gd name="connsiteY90" fmla="*/ 5946 h 9971"/>
                  <a:gd name="connsiteX91" fmla="*/ 7704 w 9836"/>
                  <a:gd name="connsiteY91" fmla="*/ 6331 h 9971"/>
                  <a:gd name="connsiteX92" fmla="*/ 7868 w 9836"/>
                  <a:gd name="connsiteY92" fmla="*/ 6361 h 9971"/>
                  <a:gd name="connsiteX93" fmla="*/ 7868 w 9836"/>
                  <a:gd name="connsiteY93" fmla="*/ 6745 h 9971"/>
                  <a:gd name="connsiteX94" fmla="*/ 8033 w 9836"/>
                  <a:gd name="connsiteY94" fmla="*/ 6776 h 9971"/>
                  <a:gd name="connsiteX95" fmla="*/ 8359 w 9836"/>
                  <a:gd name="connsiteY95" fmla="*/ 7870 h 9971"/>
                  <a:gd name="connsiteX96" fmla="*/ 9015 w 9836"/>
                  <a:gd name="connsiteY96" fmla="*/ 8846 h 9971"/>
                  <a:gd name="connsiteX97" fmla="*/ 9343 w 9836"/>
                  <a:gd name="connsiteY97" fmla="*/ 9349 h 9971"/>
                  <a:gd name="connsiteX98" fmla="*/ 9343 w 9836"/>
                  <a:gd name="connsiteY98" fmla="*/ 9526 h 9971"/>
                  <a:gd name="connsiteX99" fmla="*/ 9508 w 9836"/>
                  <a:gd name="connsiteY99" fmla="*/ 9556 h 9971"/>
                  <a:gd name="connsiteX100" fmla="*/ 9508 w 9836"/>
                  <a:gd name="connsiteY100" fmla="*/ 9704 h 9971"/>
                  <a:gd name="connsiteX101" fmla="*/ 9670 w 9836"/>
                  <a:gd name="connsiteY101" fmla="*/ 9733 h 9971"/>
                  <a:gd name="connsiteX102" fmla="*/ 9670 w 9836"/>
                  <a:gd name="connsiteY102" fmla="*/ 9851 h 9971"/>
                  <a:gd name="connsiteX103" fmla="*/ 9836 w 9836"/>
                  <a:gd name="connsiteY103" fmla="*/ 9881 h 9971"/>
                  <a:gd name="connsiteX104" fmla="*/ 9836 w 9836"/>
                  <a:gd name="connsiteY104" fmla="*/ 9971 h 9971"/>
                  <a:gd name="connsiteX0" fmla="*/ 0 w 10000"/>
                  <a:gd name="connsiteY0" fmla="*/ 7774 h 9910"/>
                  <a:gd name="connsiteX1" fmla="*/ 0 w 10000"/>
                  <a:gd name="connsiteY1" fmla="*/ 7448 h 9910"/>
                  <a:gd name="connsiteX2" fmla="*/ 167 w 10000"/>
                  <a:gd name="connsiteY2" fmla="*/ 7418 h 9910"/>
                  <a:gd name="connsiteX3" fmla="*/ 167 w 10000"/>
                  <a:gd name="connsiteY3" fmla="*/ 7061 h 9910"/>
                  <a:gd name="connsiteX4" fmla="*/ 333 w 10000"/>
                  <a:gd name="connsiteY4" fmla="*/ 7031 h 9910"/>
                  <a:gd name="connsiteX5" fmla="*/ 333 w 10000"/>
                  <a:gd name="connsiteY5" fmla="*/ 6646 h 9910"/>
                  <a:gd name="connsiteX6" fmla="*/ 500 w 10000"/>
                  <a:gd name="connsiteY6" fmla="*/ 6617 h 9910"/>
                  <a:gd name="connsiteX7" fmla="*/ 500 w 10000"/>
                  <a:gd name="connsiteY7" fmla="*/ 6261 h 9910"/>
                  <a:gd name="connsiteX8" fmla="*/ 667 w 10000"/>
                  <a:gd name="connsiteY8" fmla="*/ 6231 h 9910"/>
                  <a:gd name="connsiteX9" fmla="*/ 667 w 10000"/>
                  <a:gd name="connsiteY9" fmla="*/ 5845 h 9910"/>
                  <a:gd name="connsiteX10" fmla="*/ 833 w 10000"/>
                  <a:gd name="connsiteY10" fmla="*/ 5816 h 9910"/>
                  <a:gd name="connsiteX11" fmla="*/ 833 w 10000"/>
                  <a:gd name="connsiteY11" fmla="*/ 5431 h 9910"/>
                  <a:gd name="connsiteX12" fmla="*/ 1000 w 10000"/>
                  <a:gd name="connsiteY12" fmla="*/ 5401 h 9910"/>
                  <a:gd name="connsiteX13" fmla="*/ 1000 w 10000"/>
                  <a:gd name="connsiteY13" fmla="*/ 5014 h 9910"/>
                  <a:gd name="connsiteX14" fmla="*/ 1166 w 10000"/>
                  <a:gd name="connsiteY14" fmla="*/ 4984 h 9910"/>
                  <a:gd name="connsiteX15" fmla="*/ 1166 w 10000"/>
                  <a:gd name="connsiteY15" fmla="*/ 4598 h 9910"/>
                  <a:gd name="connsiteX16" fmla="*/ 1333 w 10000"/>
                  <a:gd name="connsiteY16" fmla="*/ 4569 h 9910"/>
                  <a:gd name="connsiteX17" fmla="*/ 1333 w 10000"/>
                  <a:gd name="connsiteY17" fmla="*/ 4184 h 9910"/>
                  <a:gd name="connsiteX18" fmla="*/ 1501 w 10000"/>
                  <a:gd name="connsiteY18" fmla="*/ 4154 h 9910"/>
                  <a:gd name="connsiteX19" fmla="*/ 1501 w 10000"/>
                  <a:gd name="connsiteY19" fmla="*/ 3768 h 9910"/>
                  <a:gd name="connsiteX20" fmla="*/ 1668 w 10000"/>
                  <a:gd name="connsiteY20" fmla="*/ 3739 h 9910"/>
                  <a:gd name="connsiteX21" fmla="*/ 1668 w 10000"/>
                  <a:gd name="connsiteY21" fmla="*/ 3354 h 9910"/>
                  <a:gd name="connsiteX22" fmla="*/ 1833 w 10000"/>
                  <a:gd name="connsiteY22" fmla="*/ 3324 h 9910"/>
                  <a:gd name="connsiteX23" fmla="*/ 1833 w 10000"/>
                  <a:gd name="connsiteY23" fmla="*/ 2968 h 9910"/>
                  <a:gd name="connsiteX24" fmla="*/ 2000 w 10000"/>
                  <a:gd name="connsiteY24" fmla="*/ 2937 h 9910"/>
                  <a:gd name="connsiteX25" fmla="*/ 2000 w 10000"/>
                  <a:gd name="connsiteY25" fmla="*/ 2612 h 9910"/>
                  <a:gd name="connsiteX26" fmla="*/ 2168 w 10000"/>
                  <a:gd name="connsiteY26" fmla="*/ 2580 h 9910"/>
                  <a:gd name="connsiteX27" fmla="*/ 2168 w 10000"/>
                  <a:gd name="connsiteY27" fmla="*/ 2255 h 9910"/>
                  <a:gd name="connsiteX28" fmla="*/ 2334 w 10000"/>
                  <a:gd name="connsiteY28" fmla="*/ 2224 h 9910"/>
                  <a:gd name="connsiteX29" fmla="*/ 2334 w 10000"/>
                  <a:gd name="connsiteY29" fmla="*/ 1899 h 9910"/>
                  <a:gd name="connsiteX30" fmla="*/ 2500 w 10000"/>
                  <a:gd name="connsiteY30" fmla="*/ 1869 h 9910"/>
                  <a:gd name="connsiteX31" fmla="*/ 2500 w 10000"/>
                  <a:gd name="connsiteY31" fmla="*/ 1573 h 9910"/>
                  <a:gd name="connsiteX32" fmla="*/ 2668 w 10000"/>
                  <a:gd name="connsiteY32" fmla="*/ 1542 h 9910"/>
                  <a:gd name="connsiteX33" fmla="*/ 2668 w 10000"/>
                  <a:gd name="connsiteY33" fmla="*/ 1306 h 9910"/>
                  <a:gd name="connsiteX34" fmla="*/ 2832 w 10000"/>
                  <a:gd name="connsiteY34" fmla="*/ 1277 h 9910"/>
                  <a:gd name="connsiteX35" fmla="*/ 2832 w 10000"/>
                  <a:gd name="connsiteY35" fmla="*/ 1038 h 9910"/>
                  <a:gd name="connsiteX36" fmla="*/ 3001 w 10000"/>
                  <a:gd name="connsiteY36" fmla="*/ 1009 h 9910"/>
                  <a:gd name="connsiteX37" fmla="*/ 3001 w 10000"/>
                  <a:gd name="connsiteY37" fmla="*/ 771 h 9910"/>
                  <a:gd name="connsiteX38" fmla="*/ 3166 w 10000"/>
                  <a:gd name="connsiteY38" fmla="*/ 741 h 9910"/>
                  <a:gd name="connsiteX39" fmla="*/ 3166 w 10000"/>
                  <a:gd name="connsiteY39" fmla="*/ 564 h 9910"/>
                  <a:gd name="connsiteX40" fmla="*/ 3334 w 10000"/>
                  <a:gd name="connsiteY40" fmla="*/ 535 h 9910"/>
                  <a:gd name="connsiteX41" fmla="*/ 3334 w 10000"/>
                  <a:gd name="connsiteY41" fmla="*/ 385 h 9910"/>
                  <a:gd name="connsiteX42" fmla="*/ 3499 w 10000"/>
                  <a:gd name="connsiteY42" fmla="*/ 356 h 9910"/>
                  <a:gd name="connsiteX43" fmla="*/ 3499 w 10000"/>
                  <a:gd name="connsiteY43" fmla="*/ 238 h 9910"/>
                  <a:gd name="connsiteX44" fmla="*/ 3666 w 10000"/>
                  <a:gd name="connsiteY44" fmla="*/ 208 h 9910"/>
                  <a:gd name="connsiteX45" fmla="*/ 3666 w 10000"/>
                  <a:gd name="connsiteY45" fmla="*/ 118 h 9910"/>
                  <a:gd name="connsiteX46" fmla="*/ 3832 w 10000"/>
                  <a:gd name="connsiteY46" fmla="*/ 89 h 9910"/>
                  <a:gd name="connsiteX47" fmla="*/ 3832 w 10000"/>
                  <a:gd name="connsiteY47" fmla="*/ 59 h 9910"/>
                  <a:gd name="connsiteX48" fmla="*/ 4165 w 10000"/>
                  <a:gd name="connsiteY48" fmla="*/ 0 h 9910"/>
                  <a:gd name="connsiteX49" fmla="*/ 4000 w 10000"/>
                  <a:gd name="connsiteY49" fmla="*/ 0 h 9910"/>
                  <a:gd name="connsiteX50" fmla="*/ 4165 w 10000"/>
                  <a:gd name="connsiteY50" fmla="*/ 0 h 9910"/>
                  <a:gd name="connsiteX51" fmla="*/ 4334 w 10000"/>
                  <a:gd name="connsiteY51" fmla="*/ 0 h 9910"/>
                  <a:gd name="connsiteX52" fmla="*/ 4666 w 10000"/>
                  <a:gd name="connsiteY52" fmla="*/ 59 h 9910"/>
                  <a:gd name="connsiteX53" fmla="*/ 4666 w 10000"/>
                  <a:gd name="connsiteY53" fmla="*/ 148 h 9910"/>
                  <a:gd name="connsiteX54" fmla="*/ 4833 w 10000"/>
                  <a:gd name="connsiteY54" fmla="*/ 179 h 9910"/>
                  <a:gd name="connsiteX55" fmla="*/ 4833 w 10000"/>
                  <a:gd name="connsiteY55" fmla="*/ 268 h 9910"/>
                  <a:gd name="connsiteX56" fmla="*/ 5001 w 10000"/>
                  <a:gd name="connsiteY56" fmla="*/ 297 h 9910"/>
                  <a:gd name="connsiteX57" fmla="*/ 5001 w 10000"/>
                  <a:gd name="connsiteY57" fmla="*/ 445 h 9910"/>
                  <a:gd name="connsiteX58" fmla="*/ 5166 w 10000"/>
                  <a:gd name="connsiteY58" fmla="*/ 474 h 9910"/>
                  <a:gd name="connsiteX59" fmla="*/ 5166 w 10000"/>
                  <a:gd name="connsiteY59" fmla="*/ 624 h 9910"/>
                  <a:gd name="connsiteX60" fmla="*/ 5332 w 10000"/>
                  <a:gd name="connsiteY60" fmla="*/ 653 h 9910"/>
                  <a:gd name="connsiteX61" fmla="*/ 5332 w 10000"/>
                  <a:gd name="connsiteY61" fmla="*/ 830 h 9910"/>
                  <a:gd name="connsiteX62" fmla="*/ 5500 w 10000"/>
                  <a:gd name="connsiteY62" fmla="*/ 859 h 9910"/>
                  <a:gd name="connsiteX63" fmla="*/ 5500 w 10000"/>
                  <a:gd name="connsiteY63" fmla="*/ 1097 h 9910"/>
                  <a:gd name="connsiteX64" fmla="*/ 5667 w 10000"/>
                  <a:gd name="connsiteY64" fmla="*/ 1127 h 9910"/>
                  <a:gd name="connsiteX65" fmla="*/ 5667 w 10000"/>
                  <a:gd name="connsiteY65" fmla="*/ 1365 h 9910"/>
                  <a:gd name="connsiteX66" fmla="*/ 5834 w 10000"/>
                  <a:gd name="connsiteY66" fmla="*/ 1394 h 9910"/>
                  <a:gd name="connsiteX67" fmla="*/ 5834 w 10000"/>
                  <a:gd name="connsiteY67" fmla="*/ 1662 h 9910"/>
                  <a:gd name="connsiteX68" fmla="*/ 5999 w 10000"/>
                  <a:gd name="connsiteY68" fmla="*/ 1692 h 9910"/>
                  <a:gd name="connsiteX69" fmla="*/ 5999 w 10000"/>
                  <a:gd name="connsiteY69" fmla="*/ 1989 h 9910"/>
                  <a:gd name="connsiteX70" fmla="*/ 6167 w 10000"/>
                  <a:gd name="connsiteY70" fmla="*/ 2018 h 9910"/>
                  <a:gd name="connsiteX71" fmla="*/ 6167 w 10000"/>
                  <a:gd name="connsiteY71" fmla="*/ 2345 h 9910"/>
                  <a:gd name="connsiteX72" fmla="*/ 6333 w 10000"/>
                  <a:gd name="connsiteY72" fmla="*/ 2374 h 9910"/>
                  <a:gd name="connsiteX73" fmla="*/ 6333 w 10000"/>
                  <a:gd name="connsiteY73" fmla="*/ 2701 h 9910"/>
                  <a:gd name="connsiteX74" fmla="*/ 6501 w 10000"/>
                  <a:gd name="connsiteY74" fmla="*/ 2730 h 9910"/>
                  <a:gd name="connsiteX75" fmla="*/ 6501 w 10000"/>
                  <a:gd name="connsiteY75" fmla="*/ 3086 h 9910"/>
                  <a:gd name="connsiteX76" fmla="*/ 6665 w 10000"/>
                  <a:gd name="connsiteY76" fmla="*/ 3115 h 9910"/>
                  <a:gd name="connsiteX77" fmla="*/ 6665 w 10000"/>
                  <a:gd name="connsiteY77" fmla="*/ 3471 h 9910"/>
                  <a:gd name="connsiteX78" fmla="*/ 6834 w 10000"/>
                  <a:gd name="connsiteY78" fmla="*/ 3501 h 9910"/>
                  <a:gd name="connsiteX79" fmla="*/ 6834 w 10000"/>
                  <a:gd name="connsiteY79" fmla="*/ 3857 h 9910"/>
                  <a:gd name="connsiteX80" fmla="*/ 7000 w 10000"/>
                  <a:gd name="connsiteY80" fmla="*/ 3887 h 9910"/>
                  <a:gd name="connsiteX81" fmla="*/ 7000 w 10000"/>
                  <a:gd name="connsiteY81" fmla="*/ 4272 h 9910"/>
                  <a:gd name="connsiteX82" fmla="*/ 7166 w 10000"/>
                  <a:gd name="connsiteY82" fmla="*/ 4301 h 9910"/>
                  <a:gd name="connsiteX83" fmla="*/ 7166 w 10000"/>
                  <a:gd name="connsiteY83" fmla="*/ 4688 h 9910"/>
                  <a:gd name="connsiteX84" fmla="*/ 7333 w 10000"/>
                  <a:gd name="connsiteY84" fmla="*/ 4719 h 9910"/>
                  <a:gd name="connsiteX85" fmla="*/ 7333 w 10000"/>
                  <a:gd name="connsiteY85" fmla="*/ 5104 h 9910"/>
                  <a:gd name="connsiteX86" fmla="*/ 7501 w 10000"/>
                  <a:gd name="connsiteY86" fmla="*/ 5133 h 9910"/>
                  <a:gd name="connsiteX87" fmla="*/ 7501 w 10000"/>
                  <a:gd name="connsiteY87" fmla="*/ 5519 h 9910"/>
                  <a:gd name="connsiteX88" fmla="*/ 7667 w 10000"/>
                  <a:gd name="connsiteY88" fmla="*/ 5549 h 9910"/>
                  <a:gd name="connsiteX89" fmla="*/ 7667 w 10000"/>
                  <a:gd name="connsiteY89" fmla="*/ 5934 h 9910"/>
                  <a:gd name="connsiteX90" fmla="*/ 7832 w 10000"/>
                  <a:gd name="connsiteY90" fmla="*/ 5963 h 9910"/>
                  <a:gd name="connsiteX91" fmla="*/ 7832 w 10000"/>
                  <a:gd name="connsiteY91" fmla="*/ 6349 h 9910"/>
                  <a:gd name="connsiteX92" fmla="*/ 7999 w 10000"/>
                  <a:gd name="connsiteY92" fmla="*/ 6380 h 9910"/>
                  <a:gd name="connsiteX93" fmla="*/ 7999 w 10000"/>
                  <a:gd name="connsiteY93" fmla="*/ 6765 h 9910"/>
                  <a:gd name="connsiteX94" fmla="*/ 8167 w 10000"/>
                  <a:gd name="connsiteY94" fmla="*/ 6796 h 9910"/>
                  <a:gd name="connsiteX95" fmla="*/ 8498 w 10000"/>
                  <a:gd name="connsiteY95" fmla="*/ 7893 h 9910"/>
                  <a:gd name="connsiteX96" fmla="*/ 9165 w 10000"/>
                  <a:gd name="connsiteY96" fmla="*/ 8872 h 9910"/>
                  <a:gd name="connsiteX97" fmla="*/ 9499 w 10000"/>
                  <a:gd name="connsiteY97" fmla="*/ 9376 h 9910"/>
                  <a:gd name="connsiteX98" fmla="*/ 9499 w 10000"/>
                  <a:gd name="connsiteY98" fmla="*/ 9554 h 9910"/>
                  <a:gd name="connsiteX99" fmla="*/ 9667 w 10000"/>
                  <a:gd name="connsiteY99" fmla="*/ 9584 h 9910"/>
                  <a:gd name="connsiteX100" fmla="*/ 9667 w 10000"/>
                  <a:gd name="connsiteY100" fmla="*/ 9732 h 9910"/>
                  <a:gd name="connsiteX101" fmla="*/ 9831 w 10000"/>
                  <a:gd name="connsiteY101" fmla="*/ 9761 h 9910"/>
                  <a:gd name="connsiteX102" fmla="*/ 9831 w 10000"/>
                  <a:gd name="connsiteY102" fmla="*/ 9880 h 9910"/>
                  <a:gd name="connsiteX103" fmla="*/ 10000 w 10000"/>
                  <a:gd name="connsiteY103" fmla="*/ 9910 h 9910"/>
                  <a:gd name="connsiteX0" fmla="*/ 0 w 9831"/>
                  <a:gd name="connsiteY0" fmla="*/ 7845 h 9970"/>
                  <a:gd name="connsiteX1" fmla="*/ 0 w 9831"/>
                  <a:gd name="connsiteY1" fmla="*/ 7516 h 9970"/>
                  <a:gd name="connsiteX2" fmla="*/ 167 w 9831"/>
                  <a:gd name="connsiteY2" fmla="*/ 7485 h 9970"/>
                  <a:gd name="connsiteX3" fmla="*/ 167 w 9831"/>
                  <a:gd name="connsiteY3" fmla="*/ 7125 h 9970"/>
                  <a:gd name="connsiteX4" fmla="*/ 333 w 9831"/>
                  <a:gd name="connsiteY4" fmla="*/ 7095 h 9970"/>
                  <a:gd name="connsiteX5" fmla="*/ 333 w 9831"/>
                  <a:gd name="connsiteY5" fmla="*/ 6706 h 9970"/>
                  <a:gd name="connsiteX6" fmla="*/ 500 w 9831"/>
                  <a:gd name="connsiteY6" fmla="*/ 6677 h 9970"/>
                  <a:gd name="connsiteX7" fmla="*/ 500 w 9831"/>
                  <a:gd name="connsiteY7" fmla="*/ 6318 h 9970"/>
                  <a:gd name="connsiteX8" fmla="*/ 667 w 9831"/>
                  <a:gd name="connsiteY8" fmla="*/ 6288 h 9970"/>
                  <a:gd name="connsiteX9" fmla="*/ 667 w 9831"/>
                  <a:gd name="connsiteY9" fmla="*/ 5898 h 9970"/>
                  <a:gd name="connsiteX10" fmla="*/ 833 w 9831"/>
                  <a:gd name="connsiteY10" fmla="*/ 5869 h 9970"/>
                  <a:gd name="connsiteX11" fmla="*/ 833 w 9831"/>
                  <a:gd name="connsiteY11" fmla="*/ 5480 h 9970"/>
                  <a:gd name="connsiteX12" fmla="*/ 1000 w 9831"/>
                  <a:gd name="connsiteY12" fmla="*/ 5450 h 9970"/>
                  <a:gd name="connsiteX13" fmla="*/ 1000 w 9831"/>
                  <a:gd name="connsiteY13" fmla="*/ 5060 h 9970"/>
                  <a:gd name="connsiteX14" fmla="*/ 1166 w 9831"/>
                  <a:gd name="connsiteY14" fmla="*/ 5029 h 9970"/>
                  <a:gd name="connsiteX15" fmla="*/ 1166 w 9831"/>
                  <a:gd name="connsiteY15" fmla="*/ 4640 h 9970"/>
                  <a:gd name="connsiteX16" fmla="*/ 1333 w 9831"/>
                  <a:gd name="connsiteY16" fmla="*/ 4610 h 9970"/>
                  <a:gd name="connsiteX17" fmla="*/ 1333 w 9831"/>
                  <a:gd name="connsiteY17" fmla="*/ 4222 h 9970"/>
                  <a:gd name="connsiteX18" fmla="*/ 1501 w 9831"/>
                  <a:gd name="connsiteY18" fmla="*/ 4192 h 9970"/>
                  <a:gd name="connsiteX19" fmla="*/ 1501 w 9831"/>
                  <a:gd name="connsiteY19" fmla="*/ 3802 h 9970"/>
                  <a:gd name="connsiteX20" fmla="*/ 1668 w 9831"/>
                  <a:gd name="connsiteY20" fmla="*/ 3773 h 9970"/>
                  <a:gd name="connsiteX21" fmla="*/ 1668 w 9831"/>
                  <a:gd name="connsiteY21" fmla="*/ 3384 h 9970"/>
                  <a:gd name="connsiteX22" fmla="*/ 1833 w 9831"/>
                  <a:gd name="connsiteY22" fmla="*/ 3354 h 9970"/>
                  <a:gd name="connsiteX23" fmla="*/ 1833 w 9831"/>
                  <a:gd name="connsiteY23" fmla="*/ 2995 h 9970"/>
                  <a:gd name="connsiteX24" fmla="*/ 2000 w 9831"/>
                  <a:gd name="connsiteY24" fmla="*/ 2964 h 9970"/>
                  <a:gd name="connsiteX25" fmla="*/ 2000 w 9831"/>
                  <a:gd name="connsiteY25" fmla="*/ 2636 h 9970"/>
                  <a:gd name="connsiteX26" fmla="*/ 2168 w 9831"/>
                  <a:gd name="connsiteY26" fmla="*/ 2603 h 9970"/>
                  <a:gd name="connsiteX27" fmla="*/ 2168 w 9831"/>
                  <a:gd name="connsiteY27" fmla="*/ 2275 h 9970"/>
                  <a:gd name="connsiteX28" fmla="*/ 2334 w 9831"/>
                  <a:gd name="connsiteY28" fmla="*/ 2244 h 9970"/>
                  <a:gd name="connsiteX29" fmla="*/ 2334 w 9831"/>
                  <a:gd name="connsiteY29" fmla="*/ 1916 h 9970"/>
                  <a:gd name="connsiteX30" fmla="*/ 2500 w 9831"/>
                  <a:gd name="connsiteY30" fmla="*/ 1886 h 9970"/>
                  <a:gd name="connsiteX31" fmla="*/ 2500 w 9831"/>
                  <a:gd name="connsiteY31" fmla="*/ 1587 h 9970"/>
                  <a:gd name="connsiteX32" fmla="*/ 2668 w 9831"/>
                  <a:gd name="connsiteY32" fmla="*/ 1556 h 9970"/>
                  <a:gd name="connsiteX33" fmla="*/ 2668 w 9831"/>
                  <a:gd name="connsiteY33" fmla="*/ 1318 h 9970"/>
                  <a:gd name="connsiteX34" fmla="*/ 2832 w 9831"/>
                  <a:gd name="connsiteY34" fmla="*/ 1289 h 9970"/>
                  <a:gd name="connsiteX35" fmla="*/ 2832 w 9831"/>
                  <a:gd name="connsiteY35" fmla="*/ 1047 h 9970"/>
                  <a:gd name="connsiteX36" fmla="*/ 3001 w 9831"/>
                  <a:gd name="connsiteY36" fmla="*/ 1018 h 9970"/>
                  <a:gd name="connsiteX37" fmla="*/ 3001 w 9831"/>
                  <a:gd name="connsiteY37" fmla="*/ 778 h 9970"/>
                  <a:gd name="connsiteX38" fmla="*/ 3166 w 9831"/>
                  <a:gd name="connsiteY38" fmla="*/ 748 h 9970"/>
                  <a:gd name="connsiteX39" fmla="*/ 3166 w 9831"/>
                  <a:gd name="connsiteY39" fmla="*/ 569 h 9970"/>
                  <a:gd name="connsiteX40" fmla="*/ 3334 w 9831"/>
                  <a:gd name="connsiteY40" fmla="*/ 540 h 9970"/>
                  <a:gd name="connsiteX41" fmla="*/ 3334 w 9831"/>
                  <a:gd name="connsiteY41" fmla="*/ 388 h 9970"/>
                  <a:gd name="connsiteX42" fmla="*/ 3499 w 9831"/>
                  <a:gd name="connsiteY42" fmla="*/ 359 h 9970"/>
                  <a:gd name="connsiteX43" fmla="*/ 3499 w 9831"/>
                  <a:gd name="connsiteY43" fmla="*/ 240 h 9970"/>
                  <a:gd name="connsiteX44" fmla="*/ 3666 w 9831"/>
                  <a:gd name="connsiteY44" fmla="*/ 210 h 9970"/>
                  <a:gd name="connsiteX45" fmla="*/ 3666 w 9831"/>
                  <a:gd name="connsiteY45" fmla="*/ 119 h 9970"/>
                  <a:gd name="connsiteX46" fmla="*/ 3832 w 9831"/>
                  <a:gd name="connsiteY46" fmla="*/ 90 h 9970"/>
                  <a:gd name="connsiteX47" fmla="*/ 3832 w 9831"/>
                  <a:gd name="connsiteY47" fmla="*/ 60 h 9970"/>
                  <a:gd name="connsiteX48" fmla="*/ 4165 w 9831"/>
                  <a:gd name="connsiteY48" fmla="*/ 0 h 9970"/>
                  <a:gd name="connsiteX49" fmla="*/ 4000 w 9831"/>
                  <a:gd name="connsiteY49" fmla="*/ 0 h 9970"/>
                  <a:gd name="connsiteX50" fmla="*/ 4165 w 9831"/>
                  <a:gd name="connsiteY50" fmla="*/ 0 h 9970"/>
                  <a:gd name="connsiteX51" fmla="*/ 4334 w 9831"/>
                  <a:gd name="connsiteY51" fmla="*/ 0 h 9970"/>
                  <a:gd name="connsiteX52" fmla="*/ 4666 w 9831"/>
                  <a:gd name="connsiteY52" fmla="*/ 60 h 9970"/>
                  <a:gd name="connsiteX53" fmla="*/ 4666 w 9831"/>
                  <a:gd name="connsiteY53" fmla="*/ 149 h 9970"/>
                  <a:gd name="connsiteX54" fmla="*/ 4833 w 9831"/>
                  <a:gd name="connsiteY54" fmla="*/ 181 h 9970"/>
                  <a:gd name="connsiteX55" fmla="*/ 4833 w 9831"/>
                  <a:gd name="connsiteY55" fmla="*/ 270 h 9970"/>
                  <a:gd name="connsiteX56" fmla="*/ 5001 w 9831"/>
                  <a:gd name="connsiteY56" fmla="*/ 300 h 9970"/>
                  <a:gd name="connsiteX57" fmla="*/ 5001 w 9831"/>
                  <a:gd name="connsiteY57" fmla="*/ 449 h 9970"/>
                  <a:gd name="connsiteX58" fmla="*/ 5166 w 9831"/>
                  <a:gd name="connsiteY58" fmla="*/ 478 h 9970"/>
                  <a:gd name="connsiteX59" fmla="*/ 5166 w 9831"/>
                  <a:gd name="connsiteY59" fmla="*/ 630 h 9970"/>
                  <a:gd name="connsiteX60" fmla="*/ 5332 w 9831"/>
                  <a:gd name="connsiteY60" fmla="*/ 659 h 9970"/>
                  <a:gd name="connsiteX61" fmla="*/ 5332 w 9831"/>
                  <a:gd name="connsiteY61" fmla="*/ 838 h 9970"/>
                  <a:gd name="connsiteX62" fmla="*/ 5500 w 9831"/>
                  <a:gd name="connsiteY62" fmla="*/ 867 h 9970"/>
                  <a:gd name="connsiteX63" fmla="*/ 5500 w 9831"/>
                  <a:gd name="connsiteY63" fmla="*/ 1107 h 9970"/>
                  <a:gd name="connsiteX64" fmla="*/ 5667 w 9831"/>
                  <a:gd name="connsiteY64" fmla="*/ 1137 h 9970"/>
                  <a:gd name="connsiteX65" fmla="*/ 5667 w 9831"/>
                  <a:gd name="connsiteY65" fmla="*/ 1377 h 9970"/>
                  <a:gd name="connsiteX66" fmla="*/ 5834 w 9831"/>
                  <a:gd name="connsiteY66" fmla="*/ 1407 h 9970"/>
                  <a:gd name="connsiteX67" fmla="*/ 5834 w 9831"/>
                  <a:gd name="connsiteY67" fmla="*/ 1677 h 9970"/>
                  <a:gd name="connsiteX68" fmla="*/ 5999 w 9831"/>
                  <a:gd name="connsiteY68" fmla="*/ 1707 h 9970"/>
                  <a:gd name="connsiteX69" fmla="*/ 5999 w 9831"/>
                  <a:gd name="connsiteY69" fmla="*/ 2007 h 9970"/>
                  <a:gd name="connsiteX70" fmla="*/ 6167 w 9831"/>
                  <a:gd name="connsiteY70" fmla="*/ 2036 h 9970"/>
                  <a:gd name="connsiteX71" fmla="*/ 6167 w 9831"/>
                  <a:gd name="connsiteY71" fmla="*/ 2366 h 9970"/>
                  <a:gd name="connsiteX72" fmla="*/ 6333 w 9831"/>
                  <a:gd name="connsiteY72" fmla="*/ 2396 h 9970"/>
                  <a:gd name="connsiteX73" fmla="*/ 6333 w 9831"/>
                  <a:gd name="connsiteY73" fmla="*/ 2726 h 9970"/>
                  <a:gd name="connsiteX74" fmla="*/ 6501 w 9831"/>
                  <a:gd name="connsiteY74" fmla="*/ 2755 h 9970"/>
                  <a:gd name="connsiteX75" fmla="*/ 6501 w 9831"/>
                  <a:gd name="connsiteY75" fmla="*/ 3114 h 9970"/>
                  <a:gd name="connsiteX76" fmla="*/ 6665 w 9831"/>
                  <a:gd name="connsiteY76" fmla="*/ 3143 h 9970"/>
                  <a:gd name="connsiteX77" fmla="*/ 6665 w 9831"/>
                  <a:gd name="connsiteY77" fmla="*/ 3503 h 9970"/>
                  <a:gd name="connsiteX78" fmla="*/ 6834 w 9831"/>
                  <a:gd name="connsiteY78" fmla="*/ 3533 h 9970"/>
                  <a:gd name="connsiteX79" fmla="*/ 6834 w 9831"/>
                  <a:gd name="connsiteY79" fmla="*/ 3892 h 9970"/>
                  <a:gd name="connsiteX80" fmla="*/ 7000 w 9831"/>
                  <a:gd name="connsiteY80" fmla="*/ 3922 h 9970"/>
                  <a:gd name="connsiteX81" fmla="*/ 7000 w 9831"/>
                  <a:gd name="connsiteY81" fmla="*/ 4311 h 9970"/>
                  <a:gd name="connsiteX82" fmla="*/ 7166 w 9831"/>
                  <a:gd name="connsiteY82" fmla="*/ 4340 h 9970"/>
                  <a:gd name="connsiteX83" fmla="*/ 7166 w 9831"/>
                  <a:gd name="connsiteY83" fmla="*/ 4731 h 9970"/>
                  <a:gd name="connsiteX84" fmla="*/ 7333 w 9831"/>
                  <a:gd name="connsiteY84" fmla="*/ 4762 h 9970"/>
                  <a:gd name="connsiteX85" fmla="*/ 7333 w 9831"/>
                  <a:gd name="connsiteY85" fmla="*/ 5150 h 9970"/>
                  <a:gd name="connsiteX86" fmla="*/ 7501 w 9831"/>
                  <a:gd name="connsiteY86" fmla="*/ 5180 h 9970"/>
                  <a:gd name="connsiteX87" fmla="*/ 7501 w 9831"/>
                  <a:gd name="connsiteY87" fmla="*/ 5569 h 9970"/>
                  <a:gd name="connsiteX88" fmla="*/ 7667 w 9831"/>
                  <a:gd name="connsiteY88" fmla="*/ 5599 h 9970"/>
                  <a:gd name="connsiteX89" fmla="*/ 7667 w 9831"/>
                  <a:gd name="connsiteY89" fmla="*/ 5988 h 9970"/>
                  <a:gd name="connsiteX90" fmla="*/ 7832 w 9831"/>
                  <a:gd name="connsiteY90" fmla="*/ 6017 h 9970"/>
                  <a:gd name="connsiteX91" fmla="*/ 7832 w 9831"/>
                  <a:gd name="connsiteY91" fmla="*/ 6407 h 9970"/>
                  <a:gd name="connsiteX92" fmla="*/ 7999 w 9831"/>
                  <a:gd name="connsiteY92" fmla="*/ 6438 h 9970"/>
                  <a:gd name="connsiteX93" fmla="*/ 7999 w 9831"/>
                  <a:gd name="connsiteY93" fmla="*/ 6826 h 9970"/>
                  <a:gd name="connsiteX94" fmla="*/ 8167 w 9831"/>
                  <a:gd name="connsiteY94" fmla="*/ 6858 h 9970"/>
                  <a:gd name="connsiteX95" fmla="*/ 8498 w 9831"/>
                  <a:gd name="connsiteY95" fmla="*/ 7965 h 9970"/>
                  <a:gd name="connsiteX96" fmla="*/ 9165 w 9831"/>
                  <a:gd name="connsiteY96" fmla="*/ 8953 h 9970"/>
                  <a:gd name="connsiteX97" fmla="*/ 9499 w 9831"/>
                  <a:gd name="connsiteY97" fmla="*/ 9461 h 9970"/>
                  <a:gd name="connsiteX98" fmla="*/ 9499 w 9831"/>
                  <a:gd name="connsiteY98" fmla="*/ 9641 h 9970"/>
                  <a:gd name="connsiteX99" fmla="*/ 9667 w 9831"/>
                  <a:gd name="connsiteY99" fmla="*/ 9671 h 9970"/>
                  <a:gd name="connsiteX100" fmla="*/ 9667 w 9831"/>
                  <a:gd name="connsiteY100" fmla="*/ 9820 h 9970"/>
                  <a:gd name="connsiteX101" fmla="*/ 9831 w 9831"/>
                  <a:gd name="connsiteY101" fmla="*/ 9850 h 9970"/>
                  <a:gd name="connsiteX102" fmla="*/ 9831 w 9831"/>
                  <a:gd name="connsiteY102" fmla="*/ 9970 h 9970"/>
                  <a:gd name="connsiteX0" fmla="*/ 0 w 10000"/>
                  <a:gd name="connsiteY0" fmla="*/ 7869 h 9880"/>
                  <a:gd name="connsiteX1" fmla="*/ 0 w 10000"/>
                  <a:gd name="connsiteY1" fmla="*/ 7539 h 9880"/>
                  <a:gd name="connsiteX2" fmla="*/ 170 w 10000"/>
                  <a:gd name="connsiteY2" fmla="*/ 7508 h 9880"/>
                  <a:gd name="connsiteX3" fmla="*/ 170 w 10000"/>
                  <a:gd name="connsiteY3" fmla="*/ 7146 h 9880"/>
                  <a:gd name="connsiteX4" fmla="*/ 339 w 10000"/>
                  <a:gd name="connsiteY4" fmla="*/ 7116 h 9880"/>
                  <a:gd name="connsiteX5" fmla="*/ 339 w 10000"/>
                  <a:gd name="connsiteY5" fmla="*/ 6726 h 9880"/>
                  <a:gd name="connsiteX6" fmla="*/ 509 w 10000"/>
                  <a:gd name="connsiteY6" fmla="*/ 6697 h 9880"/>
                  <a:gd name="connsiteX7" fmla="*/ 509 w 10000"/>
                  <a:gd name="connsiteY7" fmla="*/ 6337 h 9880"/>
                  <a:gd name="connsiteX8" fmla="*/ 678 w 10000"/>
                  <a:gd name="connsiteY8" fmla="*/ 6307 h 9880"/>
                  <a:gd name="connsiteX9" fmla="*/ 678 w 10000"/>
                  <a:gd name="connsiteY9" fmla="*/ 5916 h 9880"/>
                  <a:gd name="connsiteX10" fmla="*/ 847 w 10000"/>
                  <a:gd name="connsiteY10" fmla="*/ 5887 h 9880"/>
                  <a:gd name="connsiteX11" fmla="*/ 847 w 10000"/>
                  <a:gd name="connsiteY11" fmla="*/ 5496 h 9880"/>
                  <a:gd name="connsiteX12" fmla="*/ 1017 w 10000"/>
                  <a:gd name="connsiteY12" fmla="*/ 5466 h 9880"/>
                  <a:gd name="connsiteX13" fmla="*/ 1017 w 10000"/>
                  <a:gd name="connsiteY13" fmla="*/ 5075 h 9880"/>
                  <a:gd name="connsiteX14" fmla="*/ 1186 w 10000"/>
                  <a:gd name="connsiteY14" fmla="*/ 5044 h 9880"/>
                  <a:gd name="connsiteX15" fmla="*/ 1186 w 10000"/>
                  <a:gd name="connsiteY15" fmla="*/ 4654 h 9880"/>
                  <a:gd name="connsiteX16" fmla="*/ 1356 w 10000"/>
                  <a:gd name="connsiteY16" fmla="*/ 4624 h 9880"/>
                  <a:gd name="connsiteX17" fmla="*/ 1356 w 10000"/>
                  <a:gd name="connsiteY17" fmla="*/ 4235 h 9880"/>
                  <a:gd name="connsiteX18" fmla="*/ 1527 w 10000"/>
                  <a:gd name="connsiteY18" fmla="*/ 4205 h 9880"/>
                  <a:gd name="connsiteX19" fmla="*/ 1527 w 10000"/>
                  <a:gd name="connsiteY19" fmla="*/ 3813 h 9880"/>
                  <a:gd name="connsiteX20" fmla="*/ 1697 w 10000"/>
                  <a:gd name="connsiteY20" fmla="*/ 3784 h 9880"/>
                  <a:gd name="connsiteX21" fmla="*/ 1697 w 10000"/>
                  <a:gd name="connsiteY21" fmla="*/ 3394 h 9880"/>
                  <a:gd name="connsiteX22" fmla="*/ 1865 w 10000"/>
                  <a:gd name="connsiteY22" fmla="*/ 3364 h 9880"/>
                  <a:gd name="connsiteX23" fmla="*/ 1865 w 10000"/>
                  <a:gd name="connsiteY23" fmla="*/ 3004 h 9880"/>
                  <a:gd name="connsiteX24" fmla="*/ 2034 w 10000"/>
                  <a:gd name="connsiteY24" fmla="*/ 2973 h 9880"/>
                  <a:gd name="connsiteX25" fmla="*/ 2034 w 10000"/>
                  <a:gd name="connsiteY25" fmla="*/ 2644 h 9880"/>
                  <a:gd name="connsiteX26" fmla="*/ 2205 w 10000"/>
                  <a:gd name="connsiteY26" fmla="*/ 2611 h 9880"/>
                  <a:gd name="connsiteX27" fmla="*/ 2205 w 10000"/>
                  <a:gd name="connsiteY27" fmla="*/ 2282 h 9880"/>
                  <a:gd name="connsiteX28" fmla="*/ 2374 w 10000"/>
                  <a:gd name="connsiteY28" fmla="*/ 2251 h 9880"/>
                  <a:gd name="connsiteX29" fmla="*/ 2374 w 10000"/>
                  <a:gd name="connsiteY29" fmla="*/ 1922 h 9880"/>
                  <a:gd name="connsiteX30" fmla="*/ 2543 w 10000"/>
                  <a:gd name="connsiteY30" fmla="*/ 1892 h 9880"/>
                  <a:gd name="connsiteX31" fmla="*/ 2543 w 10000"/>
                  <a:gd name="connsiteY31" fmla="*/ 1592 h 9880"/>
                  <a:gd name="connsiteX32" fmla="*/ 2714 w 10000"/>
                  <a:gd name="connsiteY32" fmla="*/ 1561 h 9880"/>
                  <a:gd name="connsiteX33" fmla="*/ 2714 w 10000"/>
                  <a:gd name="connsiteY33" fmla="*/ 1322 h 9880"/>
                  <a:gd name="connsiteX34" fmla="*/ 2881 w 10000"/>
                  <a:gd name="connsiteY34" fmla="*/ 1293 h 9880"/>
                  <a:gd name="connsiteX35" fmla="*/ 2881 w 10000"/>
                  <a:gd name="connsiteY35" fmla="*/ 1050 h 9880"/>
                  <a:gd name="connsiteX36" fmla="*/ 3053 w 10000"/>
                  <a:gd name="connsiteY36" fmla="*/ 1021 h 9880"/>
                  <a:gd name="connsiteX37" fmla="*/ 3053 w 10000"/>
                  <a:gd name="connsiteY37" fmla="*/ 780 h 9880"/>
                  <a:gd name="connsiteX38" fmla="*/ 3220 w 10000"/>
                  <a:gd name="connsiteY38" fmla="*/ 750 h 9880"/>
                  <a:gd name="connsiteX39" fmla="*/ 3220 w 10000"/>
                  <a:gd name="connsiteY39" fmla="*/ 571 h 9880"/>
                  <a:gd name="connsiteX40" fmla="*/ 3391 w 10000"/>
                  <a:gd name="connsiteY40" fmla="*/ 542 h 9880"/>
                  <a:gd name="connsiteX41" fmla="*/ 3391 w 10000"/>
                  <a:gd name="connsiteY41" fmla="*/ 389 h 9880"/>
                  <a:gd name="connsiteX42" fmla="*/ 3559 w 10000"/>
                  <a:gd name="connsiteY42" fmla="*/ 360 h 9880"/>
                  <a:gd name="connsiteX43" fmla="*/ 3559 w 10000"/>
                  <a:gd name="connsiteY43" fmla="*/ 241 h 9880"/>
                  <a:gd name="connsiteX44" fmla="*/ 3729 w 10000"/>
                  <a:gd name="connsiteY44" fmla="*/ 211 h 9880"/>
                  <a:gd name="connsiteX45" fmla="*/ 3729 w 10000"/>
                  <a:gd name="connsiteY45" fmla="*/ 119 h 9880"/>
                  <a:gd name="connsiteX46" fmla="*/ 3898 w 10000"/>
                  <a:gd name="connsiteY46" fmla="*/ 90 h 9880"/>
                  <a:gd name="connsiteX47" fmla="*/ 3898 w 10000"/>
                  <a:gd name="connsiteY47" fmla="*/ 60 h 9880"/>
                  <a:gd name="connsiteX48" fmla="*/ 4237 w 10000"/>
                  <a:gd name="connsiteY48" fmla="*/ 0 h 9880"/>
                  <a:gd name="connsiteX49" fmla="*/ 4069 w 10000"/>
                  <a:gd name="connsiteY49" fmla="*/ 0 h 9880"/>
                  <a:gd name="connsiteX50" fmla="*/ 4237 w 10000"/>
                  <a:gd name="connsiteY50" fmla="*/ 0 h 9880"/>
                  <a:gd name="connsiteX51" fmla="*/ 4409 w 10000"/>
                  <a:gd name="connsiteY51" fmla="*/ 0 h 9880"/>
                  <a:gd name="connsiteX52" fmla="*/ 4746 w 10000"/>
                  <a:gd name="connsiteY52" fmla="*/ 60 h 9880"/>
                  <a:gd name="connsiteX53" fmla="*/ 4746 w 10000"/>
                  <a:gd name="connsiteY53" fmla="*/ 149 h 9880"/>
                  <a:gd name="connsiteX54" fmla="*/ 4916 w 10000"/>
                  <a:gd name="connsiteY54" fmla="*/ 182 h 9880"/>
                  <a:gd name="connsiteX55" fmla="*/ 4916 w 10000"/>
                  <a:gd name="connsiteY55" fmla="*/ 271 h 9880"/>
                  <a:gd name="connsiteX56" fmla="*/ 5087 w 10000"/>
                  <a:gd name="connsiteY56" fmla="*/ 301 h 9880"/>
                  <a:gd name="connsiteX57" fmla="*/ 5087 w 10000"/>
                  <a:gd name="connsiteY57" fmla="*/ 450 h 9880"/>
                  <a:gd name="connsiteX58" fmla="*/ 5255 w 10000"/>
                  <a:gd name="connsiteY58" fmla="*/ 479 h 9880"/>
                  <a:gd name="connsiteX59" fmla="*/ 5255 w 10000"/>
                  <a:gd name="connsiteY59" fmla="*/ 632 h 9880"/>
                  <a:gd name="connsiteX60" fmla="*/ 5424 w 10000"/>
                  <a:gd name="connsiteY60" fmla="*/ 661 h 9880"/>
                  <a:gd name="connsiteX61" fmla="*/ 5424 w 10000"/>
                  <a:gd name="connsiteY61" fmla="*/ 841 h 9880"/>
                  <a:gd name="connsiteX62" fmla="*/ 5595 w 10000"/>
                  <a:gd name="connsiteY62" fmla="*/ 870 h 9880"/>
                  <a:gd name="connsiteX63" fmla="*/ 5595 w 10000"/>
                  <a:gd name="connsiteY63" fmla="*/ 1110 h 9880"/>
                  <a:gd name="connsiteX64" fmla="*/ 5764 w 10000"/>
                  <a:gd name="connsiteY64" fmla="*/ 1140 h 9880"/>
                  <a:gd name="connsiteX65" fmla="*/ 5764 w 10000"/>
                  <a:gd name="connsiteY65" fmla="*/ 1381 h 9880"/>
                  <a:gd name="connsiteX66" fmla="*/ 5934 w 10000"/>
                  <a:gd name="connsiteY66" fmla="*/ 1411 h 9880"/>
                  <a:gd name="connsiteX67" fmla="*/ 5934 w 10000"/>
                  <a:gd name="connsiteY67" fmla="*/ 1682 h 9880"/>
                  <a:gd name="connsiteX68" fmla="*/ 6102 w 10000"/>
                  <a:gd name="connsiteY68" fmla="*/ 1712 h 9880"/>
                  <a:gd name="connsiteX69" fmla="*/ 6102 w 10000"/>
                  <a:gd name="connsiteY69" fmla="*/ 2013 h 9880"/>
                  <a:gd name="connsiteX70" fmla="*/ 6273 w 10000"/>
                  <a:gd name="connsiteY70" fmla="*/ 2042 h 9880"/>
                  <a:gd name="connsiteX71" fmla="*/ 6273 w 10000"/>
                  <a:gd name="connsiteY71" fmla="*/ 2373 h 9880"/>
                  <a:gd name="connsiteX72" fmla="*/ 6442 w 10000"/>
                  <a:gd name="connsiteY72" fmla="*/ 2403 h 9880"/>
                  <a:gd name="connsiteX73" fmla="*/ 6442 w 10000"/>
                  <a:gd name="connsiteY73" fmla="*/ 2734 h 9880"/>
                  <a:gd name="connsiteX74" fmla="*/ 6613 w 10000"/>
                  <a:gd name="connsiteY74" fmla="*/ 2763 h 9880"/>
                  <a:gd name="connsiteX75" fmla="*/ 6613 w 10000"/>
                  <a:gd name="connsiteY75" fmla="*/ 3123 h 9880"/>
                  <a:gd name="connsiteX76" fmla="*/ 6780 w 10000"/>
                  <a:gd name="connsiteY76" fmla="*/ 3152 h 9880"/>
                  <a:gd name="connsiteX77" fmla="*/ 6780 w 10000"/>
                  <a:gd name="connsiteY77" fmla="*/ 3514 h 9880"/>
                  <a:gd name="connsiteX78" fmla="*/ 6951 w 10000"/>
                  <a:gd name="connsiteY78" fmla="*/ 3544 h 9880"/>
                  <a:gd name="connsiteX79" fmla="*/ 6951 w 10000"/>
                  <a:gd name="connsiteY79" fmla="*/ 3904 h 9880"/>
                  <a:gd name="connsiteX80" fmla="*/ 7120 w 10000"/>
                  <a:gd name="connsiteY80" fmla="*/ 3934 h 9880"/>
                  <a:gd name="connsiteX81" fmla="*/ 7120 w 10000"/>
                  <a:gd name="connsiteY81" fmla="*/ 4324 h 9880"/>
                  <a:gd name="connsiteX82" fmla="*/ 7289 w 10000"/>
                  <a:gd name="connsiteY82" fmla="*/ 4353 h 9880"/>
                  <a:gd name="connsiteX83" fmla="*/ 7289 w 10000"/>
                  <a:gd name="connsiteY83" fmla="*/ 4745 h 9880"/>
                  <a:gd name="connsiteX84" fmla="*/ 7459 w 10000"/>
                  <a:gd name="connsiteY84" fmla="*/ 4776 h 9880"/>
                  <a:gd name="connsiteX85" fmla="*/ 7459 w 10000"/>
                  <a:gd name="connsiteY85" fmla="*/ 5165 h 9880"/>
                  <a:gd name="connsiteX86" fmla="*/ 7630 w 10000"/>
                  <a:gd name="connsiteY86" fmla="*/ 5196 h 9880"/>
                  <a:gd name="connsiteX87" fmla="*/ 7630 w 10000"/>
                  <a:gd name="connsiteY87" fmla="*/ 5586 h 9880"/>
                  <a:gd name="connsiteX88" fmla="*/ 7799 w 10000"/>
                  <a:gd name="connsiteY88" fmla="*/ 5616 h 9880"/>
                  <a:gd name="connsiteX89" fmla="*/ 7799 w 10000"/>
                  <a:gd name="connsiteY89" fmla="*/ 6006 h 9880"/>
                  <a:gd name="connsiteX90" fmla="*/ 7967 w 10000"/>
                  <a:gd name="connsiteY90" fmla="*/ 6035 h 9880"/>
                  <a:gd name="connsiteX91" fmla="*/ 7967 w 10000"/>
                  <a:gd name="connsiteY91" fmla="*/ 6426 h 9880"/>
                  <a:gd name="connsiteX92" fmla="*/ 8137 w 10000"/>
                  <a:gd name="connsiteY92" fmla="*/ 6457 h 9880"/>
                  <a:gd name="connsiteX93" fmla="*/ 8137 w 10000"/>
                  <a:gd name="connsiteY93" fmla="*/ 6847 h 9880"/>
                  <a:gd name="connsiteX94" fmla="*/ 8307 w 10000"/>
                  <a:gd name="connsiteY94" fmla="*/ 6879 h 9880"/>
                  <a:gd name="connsiteX95" fmla="*/ 8644 w 10000"/>
                  <a:gd name="connsiteY95" fmla="*/ 7989 h 9880"/>
                  <a:gd name="connsiteX96" fmla="*/ 9323 w 10000"/>
                  <a:gd name="connsiteY96" fmla="*/ 8980 h 9880"/>
                  <a:gd name="connsiteX97" fmla="*/ 9662 w 10000"/>
                  <a:gd name="connsiteY97" fmla="*/ 9489 h 9880"/>
                  <a:gd name="connsiteX98" fmla="*/ 9662 w 10000"/>
                  <a:gd name="connsiteY98" fmla="*/ 9670 h 9880"/>
                  <a:gd name="connsiteX99" fmla="*/ 9833 w 10000"/>
                  <a:gd name="connsiteY99" fmla="*/ 9700 h 9880"/>
                  <a:gd name="connsiteX100" fmla="*/ 9833 w 10000"/>
                  <a:gd name="connsiteY100" fmla="*/ 9850 h 9880"/>
                  <a:gd name="connsiteX101" fmla="*/ 10000 w 10000"/>
                  <a:gd name="connsiteY101" fmla="*/ 9880 h 9880"/>
                  <a:gd name="connsiteX0" fmla="*/ 0 w 9833"/>
                  <a:gd name="connsiteY0" fmla="*/ 7965 h 9970"/>
                  <a:gd name="connsiteX1" fmla="*/ 0 w 9833"/>
                  <a:gd name="connsiteY1" fmla="*/ 7631 h 9970"/>
                  <a:gd name="connsiteX2" fmla="*/ 170 w 9833"/>
                  <a:gd name="connsiteY2" fmla="*/ 7599 h 9970"/>
                  <a:gd name="connsiteX3" fmla="*/ 170 w 9833"/>
                  <a:gd name="connsiteY3" fmla="*/ 7233 h 9970"/>
                  <a:gd name="connsiteX4" fmla="*/ 339 w 9833"/>
                  <a:gd name="connsiteY4" fmla="*/ 7202 h 9970"/>
                  <a:gd name="connsiteX5" fmla="*/ 339 w 9833"/>
                  <a:gd name="connsiteY5" fmla="*/ 6808 h 9970"/>
                  <a:gd name="connsiteX6" fmla="*/ 509 w 9833"/>
                  <a:gd name="connsiteY6" fmla="*/ 6778 h 9970"/>
                  <a:gd name="connsiteX7" fmla="*/ 509 w 9833"/>
                  <a:gd name="connsiteY7" fmla="*/ 6414 h 9970"/>
                  <a:gd name="connsiteX8" fmla="*/ 678 w 9833"/>
                  <a:gd name="connsiteY8" fmla="*/ 6384 h 9970"/>
                  <a:gd name="connsiteX9" fmla="*/ 678 w 9833"/>
                  <a:gd name="connsiteY9" fmla="*/ 5988 h 9970"/>
                  <a:gd name="connsiteX10" fmla="*/ 847 w 9833"/>
                  <a:gd name="connsiteY10" fmla="*/ 5959 h 9970"/>
                  <a:gd name="connsiteX11" fmla="*/ 847 w 9833"/>
                  <a:gd name="connsiteY11" fmla="*/ 5563 h 9970"/>
                  <a:gd name="connsiteX12" fmla="*/ 1017 w 9833"/>
                  <a:gd name="connsiteY12" fmla="*/ 5532 h 9970"/>
                  <a:gd name="connsiteX13" fmla="*/ 1017 w 9833"/>
                  <a:gd name="connsiteY13" fmla="*/ 5137 h 9970"/>
                  <a:gd name="connsiteX14" fmla="*/ 1186 w 9833"/>
                  <a:gd name="connsiteY14" fmla="*/ 5105 h 9970"/>
                  <a:gd name="connsiteX15" fmla="*/ 1186 w 9833"/>
                  <a:gd name="connsiteY15" fmla="*/ 4711 h 9970"/>
                  <a:gd name="connsiteX16" fmla="*/ 1356 w 9833"/>
                  <a:gd name="connsiteY16" fmla="*/ 4680 h 9970"/>
                  <a:gd name="connsiteX17" fmla="*/ 1356 w 9833"/>
                  <a:gd name="connsiteY17" fmla="*/ 4286 h 9970"/>
                  <a:gd name="connsiteX18" fmla="*/ 1527 w 9833"/>
                  <a:gd name="connsiteY18" fmla="*/ 4256 h 9970"/>
                  <a:gd name="connsiteX19" fmla="*/ 1527 w 9833"/>
                  <a:gd name="connsiteY19" fmla="*/ 3859 h 9970"/>
                  <a:gd name="connsiteX20" fmla="*/ 1697 w 9833"/>
                  <a:gd name="connsiteY20" fmla="*/ 3830 h 9970"/>
                  <a:gd name="connsiteX21" fmla="*/ 1697 w 9833"/>
                  <a:gd name="connsiteY21" fmla="*/ 3435 h 9970"/>
                  <a:gd name="connsiteX22" fmla="*/ 1865 w 9833"/>
                  <a:gd name="connsiteY22" fmla="*/ 3405 h 9970"/>
                  <a:gd name="connsiteX23" fmla="*/ 1865 w 9833"/>
                  <a:gd name="connsiteY23" fmla="*/ 3040 h 9970"/>
                  <a:gd name="connsiteX24" fmla="*/ 2034 w 9833"/>
                  <a:gd name="connsiteY24" fmla="*/ 3009 h 9970"/>
                  <a:gd name="connsiteX25" fmla="*/ 2034 w 9833"/>
                  <a:gd name="connsiteY25" fmla="*/ 2676 h 9970"/>
                  <a:gd name="connsiteX26" fmla="*/ 2205 w 9833"/>
                  <a:gd name="connsiteY26" fmla="*/ 2643 h 9970"/>
                  <a:gd name="connsiteX27" fmla="*/ 2205 w 9833"/>
                  <a:gd name="connsiteY27" fmla="*/ 2310 h 9970"/>
                  <a:gd name="connsiteX28" fmla="*/ 2374 w 9833"/>
                  <a:gd name="connsiteY28" fmla="*/ 2278 h 9970"/>
                  <a:gd name="connsiteX29" fmla="*/ 2374 w 9833"/>
                  <a:gd name="connsiteY29" fmla="*/ 1945 h 9970"/>
                  <a:gd name="connsiteX30" fmla="*/ 2543 w 9833"/>
                  <a:gd name="connsiteY30" fmla="*/ 1915 h 9970"/>
                  <a:gd name="connsiteX31" fmla="*/ 2543 w 9833"/>
                  <a:gd name="connsiteY31" fmla="*/ 1611 h 9970"/>
                  <a:gd name="connsiteX32" fmla="*/ 2714 w 9833"/>
                  <a:gd name="connsiteY32" fmla="*/ 1580 h 9970"/>
                  <a:gd name="connsiteX33" fmla="*/ 2714 w 9833"/>
                  <a:gd name="connsiteY33" fmla="*/ 1338 h 9970"/>
                  <a:gd name="connsiteX34" fmla="*/ 2881 w 9833"/>
                  <a:gd name="connsiteY34" fmla="*/ 1309 h 9970"/>
                  <a:gd name="connsiteX35" fmla="*/ 2881 w 9833"/>
                  <a:gd name="connsiteY35" fmla="*/ 1063 h 9970"/>
                  <a:gd name="connsiteX36" fmla="*/ 3053 w 9833"/>
                  <a:gd name="connsiteY36" fmla="*/ 1033 h 9970"/>
                  <a:gd name="connsiteX37" fmla="*/ 3053 w 9833"/>
                  <a:gd name="connsiteY37" fmla="*/ 789 h 9970"/>
                  <a:gd name="connsiteX38" fmla="*/ 3220 w 9833"/>
                  <a:gd name="connsiteY38" fmla="*/ 759 h 9970"/>
                  <a:gd name="connsiteX39" fmla="*/ 3220 w 9833"/>
                  <a:gd name="connsiteY39" fmla="*/ 578 h 9970"/>
                  <a:gd name="connsiteX40" fmla="*/ 3391 w 9833"/>
                  <a:gd name="connsiteY40" fmla="*/ 549 h 9970"/>
                  <a:gd name="connsiteX41" fmla="*/ 3391 w 9833"/>
                  <a:gd name="connsiteY41" fmla="*/ 394 h 9970"/>
                  <a:gd name="connsiteX42" fmla="*/ 3559 w 9833"/>
                  <a:gd name="connsiteY42" fmla="*/ 364 h 9970"/>
                  <a:gd name="connsiteX43" fmla="*/ 3559 w 9833"/>
                  <a:gd name="connsiteY43" fmla="*/ 244 h 9970"/>
                  <a:gd name="connsiteX44" fmla="*/ 3729 w 9833"/>
                  <a:gd name="connsiteY44" fmla="*/ 214 h 9970"/>
                  <a:gd name="connsiteX45" fmla="*/ 3729 w 9833"/>
                  <a:gd name="connsiteY45" fmla="*/ 120 h 9970"/>
                  <a:gd name="connsiteX46" fmla="*/ 3898 w 9833"/>
                  <a:gd name="connsiteY46" fmla="*/ 91 h 9970"/>
                  <a:gd name="connsiteX47" fmla="*/ 3898 w 9833"/>
                  <a:gd name="connsiteY47" fmla="*/ 61 h 9970"/>
                  <a:gd name="connsiteX48" fmla="*/ 4237 w 9833"/>
                  <a:gd name="connsiteY48" fmla="*/ 0 h 9970"/>
                  <a:gd name="connsiteX49" fmla="*/ 4069 w 9833"/>
                  <a:gd name="connsiteY49" fmla="*/ 0 h 9970"/>
                  <a:gd name="connsiteX50" fmla="*/ 4237 w 9833"/>
                  <a:gd name="connsiteY50" fmla="*/ 0 h 9970"/>
                  <a:gd name="connsiteX51" fmla="*/ 4409 w 9833"/>
                  <a:gd name="connsiteY51" fmla="*/ 0 h 9970"/>
                  <a:gd name="connsiteX52" fmla="*/ 4746 w 9833"/>
                  <a:gd name="connsiteY52" fmla="*/ 61 h 9970"/>
                  <a:gd name="connsiteX53" fmla="*/ 4746 w 9833"/>
                  <a:gd name="connsiteY53" fmla="*/ 151 h 9970"/>
                  <a:gd name="connsiteX54" fmla="*/ 4916 w 9833"/>
                  <a:gd name="connsiteY54" fmla="*/ 184 h 9970"/>
                  <a:gd name="connsiteX55" fmla="*/ 4916 w 9833"/>
                  <a:gd name="connsiteY55" fmla="*/ 274 h 9970"/>
                  <a:gd name="connsiteX56" fmla="*/ 5087 w 9833"/>
                  <a:gd name="connsiteY56" fmla="*/ 305 h 9970"/>
                  <a:gd name="connsiteX57" fmla="*/ 5087 w 9833"/>
                  <a:gd name="connsiteY57" fmla="*/ 455 h 9970"/>
                  <a:gd name="connsiteX58" fmla="*/ 5255 w 9833"/>
                  <a:gd name="connsiteY58" fmla="*/ 485 h 9970"/>
                  <a:gd name="connsiteX59" fmla="*/ 5255 w 9833"/>
                  <a:gd name="connsiteY59" fmla="*/ 640 h 9970"/>
                  <a:gd name="connsiteX60" fmla="*/ 5424 w 9833"/>
                  <a:gd name="connsiteY60" fmla="*/ 669 h 9970"/>
                  <a:gd name="connsiteX61" fmla="*/ 5424 w 9833"/>
                  <a:gd name="connsiteY61" fmla="*/ 851 h 9970"/>
                  <a:gd name="connsiteX62" fmla="*/ 5595 w 9833"/>
                  <a:gd name="connsiteY62" fmla="*/ 881 h 9970"/>
                  <a:gd name="connsiteX63" fmla="*/ 5595 w 9833"/>
                  <a:gd name="connsiteY63" fmla="*/ 1123 h 9970"/>
                  <a:gd name="connsiteX64" fmla="*/ 5764 w 9833"/>
                  <a:gd name="connsiteY64" fmla="*/ 1154 h 9970"/>
                  <a:gd name="connsiteX65" fmla="*/ 5764 w 9833"/>
                  <a:gd name="connsiteY65" fmla="*/ 1398 h 9970"/>
                  <a:gd name="connsiteX66" fmla="*/ 5934 w 9833"/>
                  <a:gd name="connsiteY66" fmla="*/ 1428 h 9970"/>
                  <a:gd name="connsiteX67" fmla="*/ 5934 w 9833"/>
                  <a:gd name="connsiteY67" fmla="*/ 1702 h 9970"/>
                  <a:gd name="connsiteX68" fmla="*/ 6102 w 9833"/>
                  <a:gd name="connsiteY68" fmla="*/ 1733 h 9970"/>
                  <a:gd name="connsiteX69" fmla="*/ 6102 w 9833"/>
                  <a:gd name="connsiteY69" fmla="*/ 2037 h 9970"/>
                  <a:gd name="connsiteX70" fmla="*/ 6273 w 9833"/>
                  <a:gd name="connsiteY70" fmla="*/ 2067 h 9970"/>
                  <a:gd name="connsiteX71" fmla="*/ 6273 w 9833"/>
                  <a:gd name="connsiteY71" fmla="*/ 2402 h 9970"/>
                  <a:gd name="connsiteX72" fmla="*/ 6442 w 9833"/>
                  <a:gd name="connsiteY72" fmla="*/ 2432 h 9970"/>
                  <a:gd name="connsiteX73" fmla="*/ 6442 w 9833"/>
                  <a:gd name="connsiteY73" fmla="*/ 2767 h 9970"/>
                  <a:gd name="connsiteX74" fmla="*/ 6613 w 9833"/>
                  <a:gd name="connsiteY74" fmla="*/ 2797 h 9970"/>
                  <a:gd name="connsiteX75" fmla="*/ 6613 w 9833"/>
                  <a:gd name="connsiteY75" fmla="*/ 3161 h 9970"/>
                  <a:gd name="connsiteX76" fmla="*/ 6780 w 9833"/>
                  <a:gd name="connsiteY76" fmla="*/ 3190 h 9970"/>
                  <a:gd name="connsiteX77" fmla="*/ 6780 w 9833"/>
                  <a:gd name="connsiteY77" fmla="*/ 3557 h 9970"/>
                  <a:gd name="connsiteX78" fmla="*/ 6951 w 9833"/>
                  <a:gd name="connsiteY78" fmla="*/ 3587 h 9970"/>
                  <a:gd name="connsiteX79" fmla="*/ 6951 w 9833"/>
                  <a:gd name="connsiteY79" fmla="*/ 3951 h 9970"/>
                  <a:gd name="connsiteX80" fmla="*/ 7120 w 9833"/>
                  <a:gd name="connsiteY80" fmla="*/ 3982 h 9970"/>
                  <a:gd name="connsiteX81" fmla="*/ 7120 w 9833"/>
                  <a:gd name="connsiteY81" fmla="*/ 4377 h 9970"/>
                  <a:gd name="connsiteX82" fmla="*/ 7289 w 9833"/>
                  <a:gd name="connsiteY82" fmla="*/ 4406 h 9970"/>
                  <a:gd name="connsiteX83" fmla="*/ 7289 w 9833"/>
                  <a:gd name="connsiteY83" fmla="*/ 4803 h 9970"/>
                  <a:gd name="connsiteX84" fmla="*/ 7459 w 9833"/>
                  <a:gd name="connsiteY84" fmla="*/ 4834 h 9970"/>
                  <a:gd name="connsiteX85" fmla="*/ 7459 w 9833"/>
                  <a:gd name="connsiteY85" fmla="*/ 5228 h 9970"/>
                  <a:gd name="connsiteX86" fmla="*/ 7630 w 9833"/>
                  <a:gd name="connsiteY86" fmla="*/ 5259 h 9970"/>
                  <a:gd name="connsiteX87" fmla="*/ 7630 w 9833"/>
                  <a:gd name="connsiteY87" fmla="*/ 5654 h 9970"/>
                  <a:gd name="connsiteX88" fmla="*/ 7799 w 9833"/>
                  <a:gd name="connsiteY88" fmla="*/ 5684 h 9970"/>
                  <a:gd name="connsiteX89" fmla="*/ 7799 w 9833"/>
                  <a:gd name="connsiteY89" fmla="*/ 6079 h 9970"/>
                  <a:gd name="connsiteX90" fmla="*/ 7967 w 9833"/>
                  <a:gd name="connsiteY90" fmla="*/ 6108 h 9970"/>
                  <a:gd name="connsiteX91" fmla="*/ 7967 w 9833"/>
                  <a:gd name="connsiteY91" fmla="*/ 6504 h 9970"/>
                  <a:gd name="connsiteX92" fmla="*/ 8137 w 9833"/>
                  <a:gd name="connsiteY92" fmla="*/ 6535 h 9970"/>
                  <a:gd name="connsiteX93" fmla="*/ 8137 w 9833"/>
                  <a:gd name="connsiteY93" fmla="*/ 6930 h 9970"/>
                  <a:gd name="connsiteX94" fmla="*/ 8307 w 9833"/>
                  <a:gd name="connsiteY94" fmla="*/ 6963 h 9970"/>
                  <a:gd name="connsiteX95" fmla="*/ 8644 w 9833"/>
                  <a:gd name="connsiteY95" fmla="*/ 8086 h 9970"/>
                  <a:gd name="connsiteX96" fmla="*/ 9323 w 9833"/>
                  <a:gd name="connsiteY96" fmla="*/ 9089 h 9970"/>
                  <a:gd name="connsiteX97" fmla="*/ 9662 w 9833"/>
                  <a:gd name="connsiteY97" fmla="*/ 9604 h 9970"/>
                  <a:gd name="connsiteX98" fmla="*/ 9662 w 9833"/>
                  <a:gd name="connsiteY98" fmla="*/ 9787 h 9970"/>
                  <a:gd name="connsiteX99" fmla="*/ 9833 w 9833"/>
                  <a:gd name="connsiteY99" fmla="*/ 9818 h 9970"/>
                  <a:gd name="connsiteX100" fmla="*/ 9833 w 9833"/>
                  <a:gd name="connsiteY100" fmla="*/ 9970 h 9970"/>
                  <a:gd name="connsiteX0" fmla="*/ 0 w 10000"/>
                  <a:gd name="connsiteY0" fmla="*/ 7989 h 9848"/>
                  <a:gd name="connsiteX1" fmla="*/ 0 w 10000"/>
                  <a:gd name="connsiteY1" fmla="*/ 7654 h 9848"/>
                  <a:gd name="connsiteX2" fmla="*/ 173 w 10000"/>
                  <a:gd name="connsiteY2" fmla="*/ 7622 h 9848"/>
                  <a:gd name="connsiteX3" fmla="*/ 173 w 10000"/>
                  <a:gd name="connsiteY3" fmla="*/ 7255 h 9848"/>
                  <a:gd name="connsiteX4" fmla="*/ 345 w 10000"/>
                  <a:gd name="connsiteY4" fmla="*/ 7224 h 9848"/>
                  <a:gd name="connsiteX5" fmla="*/ 345 w 10000"/>
                  <a:gd name="connsiteY5" fmla="*/ 6828 h 9848"/>
                  <a:gd name="connsiteX6" fmla="*/ 518 w 10000"/>
                  <a:gd name="connsiteY6" fmla="*/ 6798 h 9848"/>
                  <a:gd name="connsiteX7" fmla="*/ 518 w 10000"/>
                  <a:gd name="connsiteY7" fmla="*/ 6433 h 9848"/>
                  <a:gd name="connsiteX8" fmla="*/ 690 w 10000"/>
                  <a:gd name="connsiteY8" fmla="*/ 6403 h 9848"/>
                  <a:gd name="connsiteX9" fmla="*/ 690 w 10000"/>
                  <a:gd name="connsiteY9" fmla="*/ 6006 h 9848"/>
                  <a:gd name="connsiteX10" fmla="*/ 861 w 10000"/>
                  <a:gd name="connsiteY10" fmla="*/ 5977 h 9848"/>
                  <a:gd name="connsiteX11" fmla="*/ 861 w 10000"/>
                  <a:gd name="connsiteY11" fmla="*/ 5580 h 9848"/>
                  <a:gd name="connsiteX12" fmla="*/ 1034 w 10000"/>
                  <a:gd name="connsiteY12" fmla="*/ 5549 h 9848"/>
                  <a:gd name="connsiteX13" fmla="*/ 1034 w 10000"/>
                  <a:gd name="connsiteY13" fmla="*/ 5152 h 9848"/>
                  <a:gd name="connsiteX14" fmla="*/ 1206 w 10000"/>
                  <a:gd name="connsiteY14" fmla="*/ 5120 h 9848"/>
                  <a:gd name="connsiteX15" fmla="*/ 1206 w 10000"/>
                  <a:gd name="connsiteY15" fmla="*/ 4725 h 9848"/>
                  <a:gd name="connsiteX16" fmla="*/ 1379 w 10000"/>
                  <a:gd name="connsiteY16" fmla="*/ 4694 h 9848"/>
                  <a:gd name="connsiteX17" fmla="*/ 1379 w 10000"/>
                  <a:gd name="connsiteY17" fmla="*/ 4299 h 9848"/>
                  <a:gd name="connsiteX18" fmla="*/ 1553 w 10000"/>
                  <a:gd name="connsiteY18" fmla="*/ 4269 h 9848"/>
                  <a:gd name="connsiteX19" fmla="*/ 1553 w 10000"/>
                  <a:gd name="connsiteY19" fmla="*/ 3871 h 9848"/>
                  <a:gd name="connsiteX20" fmla="*/ 1726 w 10000"/>
                  <a:gd name="connsiteY20" fmla="*/ 3842 h 9848"/>
                  <a:gd name="connsiteX21" fmla="*/ 1726 w 10000"/>
                  <a:gd name="connsiteY21" fmla="*/ 3445 h 9848"/>
                  <a:gd name="connsiteX22" fmla="*/ 1897 w 10000"/>
                  <a:gd name="connsiteY22" fmla="*/ 3415 h 9848"/>
                  <a:gd name="connsiteX23" fmla="*/ 1897 w 10000"/>
                  <a:gd name="connsiteY23" fmla="*/ 3049 h 9848"/>
                  <a:gd name="connsiteX24" fmla="*/ 2069 w 10000"/>
                  <a:gd name="connsiteY24" fmla="*/ 3018 h 9848"/>
                  <a:gd name="connsiteX25" fmla="*/ 2069 w 10000"/>
                  <a:gd name="connsiteY25" fmla="*/ 2684 h 9848"/>
                  <a:gd name="connsiteX26" fmla="*/ 2242 w 10000"/>
                  <a:gd name="connsiteY26" fmla="*/ 2651 h 9848"/>
                  <a:gd name="connsiteX27" fmla="*/ 2242 w 10000"/>
                  <a:gd name="connsiteY27" fmla="*/ 2317 h 9848"/>
                  <a:gd name="connsiteX28" fmla="*/ 2414 w 10000"/>
                  <a:gd name="connsiteY28" fmla="*/ 2285 h 9848"/>
                  <a:gd name="connsiteX29" fmla="*/ 2414 w 10000"/>
                  <a:gd name="connsiteY29" fmla="*/ 1951 h 9848"/>
                  <a:gd name="connsiteX30" fmla="*/ 2586 w 10000"/>
                  <a:gd name="connsiteY30" fmla="*/ 1921 h 9848"/>
                  <a:gd name="connsiteX31" fmla="*/ 2586 w 10000"/>
                  <a:gd name="connsiteY31" fmla="*/ 1616 h 9848"/>
                  <a:gd name="connsiteX32" fmla="*/ 2760 w 10000"/>
                  <a:gd name="connsiteY32" fmla="*/ 1585 h 9848"/>
                  <a:gd name="connsiteX33" fmla="*/ 2760 w 10000"/>
                  <a:gd name="connsiteY33" fmla="*/ 1342 h 9848"/>
                  <a:gd name="connsiteX34" fmla="*/ 2930 w 10000"/>
                  <a:gd name="connsiteY34" fmla="*/ 1313 h 9848"/>
                  <a:gd name="connsiteX35" fmla="*/ 2930 w 10000"/>
                  <a:gd name="connsiteY35" fmla="*/ 1066 h 9848"/>
                  <a:gd name="connsiteX36" fmla="*/ 3105 w 10000"/>
                  <a:gd name="connsiteY36" fmla="*/ 1036 h 9848"/>
                  <a:gd name="connsiteX37" fmla="*/ 3105 w 10000"/>
                  <a:gd name="connsiteY37" fmla="*/ 791 h 9848"/>
                  <a:gd name="connsiteX38" fmla="*/ 3275 w 10000"/>
                  <a:gd name="connsiteY38" fmla="*/ 761 h 9848"/>
                  <a:gd name="connsiteX39" fmla="*/ 3275 w 10000"/>
                  <a:gd name="connsiteY39" fmla="*/ 580 h 9848"/>
                  <a:gd name="connsiteX40" fmla="*/ 3449 w 10000"/>
                  <a:gd name="connsiteY40" fmla="*/ 551 h 9848"/>
                  <a:gd name="connsiteX41" fmla="*/ 3449 w 10000"/>
                  <a:gd name="connsiteY41" fmla="*/ 395 h 9848"/>
                  <a:gd name="connsiteX42" fmla="*/ 3619 w 10000"/>
                  <a:gd name="connsiteY42" fmla="*/ 365 h 9848"/>
                  <a:gd name="connsiteX43" fmla="*/ 3619 w 10000"/>
                  <a:gd name="connsiteY43" fmla="*/ 245 h 9848"/>
                  <a:gd name="connsiteX44" fmla="*/ 3792 w 10000"/>
                  <a:gd name="connsiteY44" fmla="*/ 215 h 9848"/>
                  <a:gd name="connsiteX45" fmla="*/ 3792 w 10000"/>
                  <a:gd name="connsiteY45" fmla="*/ 120 h 9848"/>
                  <a:gd name="connsiteX46" fmla="*/ 3964 w 10000"/>
                  <a:gd name="connsiteY46" fmla="*/ 91 h 9848"/>
                  <a:gd name="connsiteX47" fmla="*/ 3964 w 10000"/>
                  <a:gd name="connsiteY47" fmla="*/ 61 h 9848"/>
                  <a:gd name="connsiteX48" fmla="*/ 4309 w 10000"/>
                  <a:gd name="connsiteY48" fmla="*/ 0 h 9848"/>
                  <a:gd name="connsiteX49" fmla="*/ 4138 w 10000"/>
                  <a:gd name="connsiteY49" fmla="*/ 0 h 9848"/>
                  <a:gd name="connsiteX50" fmla="*/ 4309 w 10000"/>
                  <a:gd name="connsiteY50" fmla="*/ 0 h 9848"/>
                  <a:gd name="connsiteX51" fmla="*/ 4484 w 10000"/>
                  <a:gd name="connsiteY51" fmla="*/ 0 h 9848"/>
                  <a:gd name="connsiteX52" fmla="*/ 4827 w 10000"/>
                  <a:gd name="connsiteY52" fmla="*/ 61 h 9848"/>
                  <a:gd name="connsiteX53" fmla="*/ 4827 w 10000"/>
                  <a:gd name="connsiteY53" fmla="*/ 151 h 9848"/>
                  <a:gd name="connsiteX54" fmla="*/ 4999 w 10000"/>
                  <a:gd name="connsiteY54" fmla="*/ 185 h 9848"/>
                  <a:gd name="connsiteX55" fmla="*/ 4999 w 10000"/>
                  <a:gd name="connsiteY55" fmla="*/ 275 h 9848"/>
                  <a:gd name="connsiteX56" fmla="*/ 5173 w 10000"/>
                  <a:gd name="connsiteY56" fmla="*/ 306 h 9848"/>
                  <a:gd name="connsiteX57" fmla="*/ 5173 w 10000"/>
                  <a:gd name="connsiteY57" fmla="*/ 456 h 9848"/>
                  <a:gd name="connsiteX58" fmla="*/ 5344 w 10000"/>
                  <a:gd name="connsiteY58" fmla="*/ 486 h 9848"/>
                  <a:gd name="connsiteX59" fmla="*/ 5344 w 10000"/>
                  <a:gd name="connsiteY59" fmla="*/ 642 h 9848"/>
                  <a:gd name="connsiteX60" fmla="*/ 5516 w 10000"/>
                  <a:gd name="connsiteY60" fmla="*/ 671 h 9848"/>
                  <a:gd name="connsiteX61" fmla="*/ 5516 w 10000"/>
                  <a:gd name="connsiteY61" fmla="*/ 854 h 9848"/>
                  <a:gd name="connsiteX62" fmla="*/ 5690 w 10000"/>
                  <a:gd name="connsiteY62" fmla="*/ 884 h 9848"/>
                  <a:gd name="connsiteX63" fmla="*/ 5690 w 10000"/>
                  <a:gd name="connsiteY63" fmla="*/ 1126 h 9848"/>
                  <a:gd name="connsiteX64" fmla="*/ 5862 w 10000"/>
                  <a:gd name="connsiteY64" fmla="*/ 1157 h 9848"/>
                  <a:gd name="connsiteX65" fmla="*/ 5862 w 10000"/>
                  <a:gd name="connsiteY65" fmla="*/ 1402 h 9848"/>
                  <a:gd name="connsiteX66" fmla="*/ 6035 w 10000"/>
                  <a:gd name="connsiteY66" fmla="*/ 1432 h 9848"/>
                  <a:gd name="connsiteX67" fmla="*/ 6035 w 10000"/>
                  <a:gd name="connsiteY67" fmla="*/ 1707 h 9848"/>
                  <a:gd name="connsiteX68" fmla="*/ 6206 w 10000"/>
                  <a:gd name="connsiteY68" fmla="*/ 1738 h 9848"/>
                  <a:gd name="connsiteX69" fmla="*/ 6206 w 10000"/>
                  <a:gd name="connsiteY69" fmla="*/ 2043 h 9848"/>
                  <a:gd name="connsiteX70" fmla="*/ 6380 w 10000"/>
                  <a:gd name="connsiteY70" fmla="*/ 2073 h 9848"/>
                  <a:gd name="connsiteX71" fmla="*/ 6380 w 10000"/>
                  <a:gd name="connsiteY71" fmla="*/ 2409 h 9848"/>
                  <a:gd name="connsiteX72" fmla="*/ 6551 w 10000"/>
                  <a:gd name="connsiteY72" fmla="*/ 2439 h 9848"/>
                  <a:gd name="connsiteX73" fmla="*/ 6551 w 10000"/>
                  <a:gd name="connsiteY73" fmla="*/ 2775 h 9848"/>
                  <a:gd name="connsiteX74" fmla="*/ 6725 w 10000"/>
                  <a:gd name="connsiteY74" fmla="*/ 2805 h 9848"/>
                  <a:gd name="connsiteX75" fmla="*/ 6725 w 10000"/>
                  <a:gd name="connsiteY75" fmla="*/ 3171 h 9848"/>
                  <a:gd name="connsiteX76" fmla="*/ 6895 w 10000"/>
                  <a:gd name="connsiteY76" fmla="*/ 3200 h 9848"/>
                  <a:gd name="connsiteX77" fmla="*/ 6895 w 10000"/>
                  <a:gd name="connsiteY77" fmla="*/ 3568 h 9848"/>
                  <a:gd name="connsiteX78" fmla="*/ 7069 w 10000"/>
                  <a:gd name="connsiteY78" fmla="*/ 3598 h 9848"/>
                  <a:gd name="connsiteX79" fmla="*/ 7069 w 10000"/>
                  <a:gd name="connsiteY79" fmla="*/ 3963 h 9848"/>
                  <a:gd name="connsiteX80" fmla="*/ 7241 w 10000"/>
                  <a:gd name="connsiteY80" fmla="*/ 3994 h 9848"/>
                  <a:gd name="connsiteX81" fmla="*/ 7241 w 10000"/>
                  <a:gd name="connsiteY81" fmla="*/ 4390 h 9848"/>
                  <a:gd name="connsiteX82" fmla="*/ 7413 w 10000"/>
                  <a:gd name="connsiteY82" fmla="*/ 4419 h 9848"/>
                  <a:gd name="connsiteX83" fmla="*/ 7413 w 10000"/>
                  <a:gd name="connsiteY83" fmla="*/ 4817 h 9848"/>
                  <a:gd name="connsiteX84" fmla="*/ 7586 w 10000"/>
                  <a:gd name="connsiteY84" fmla="*/ 4849 h 9848"/>
                  <a:gd name="connsiteX85" fmla="*/ 7586 w 10000"/>
                  <a:gd name="connsiteY85" fmla="*/ 5244 h 9848"/>
                  <a:gd name="connsiteX86" fmla="*/ 7760 w 10000"/>
                  <a:gd name="connsiteY86" fmla="*/ 5275 h 9848"/>
                  <a:gd name="connsiteX87" fmla="*/ 7760 w 10000"/>
                  <a:gd name="connsiteY87" fmla="*/ 5671 h 9848"/>
                  <a:gd name="connsiteX88" fmla="*/ 7931 w 10000"/>
                  <a:gd name="connsiteY88" fmla="*/ 5701 h 9848"/>
                  <a:gd name="connsiteX89" fmla="*/ 7931 w 10000"/>
                  <a:gd name="connsiteY89" fmla="*/ 6097 h 9848"/>
                  <a:gd name="connsiteX90" fmla="*/ 8102 w 10000"/>
                  <a:gd name="connsiteY90" fmla="*/ 6126 h 9848"/>
                  <a:gd name="connsiteX91" fmla="*/ 8102 w 10000"/>
                  <a:gd name="connsiteY91" fmla="*/ 6524 h 9848"/>
                  <a:gd name="connsiteX92" fmla="*/ 8275 w 10000"/>
                  <a:gd name="connsiteY92" fmla="*/ 6555 h 9848"/>
                  <a:gd name="connsiteX93" fmla="*/ 8275 w 10000"/>
                  <a:gd name="connsiteY93" fmla="*/ 6951 h 9848"/>
                  <a:gd name="connsiteX94" fmla="*/ 8448 w 10000"/>
                  <a:gd name="connsiteY94" fmla="*/ 6984 h 9848"/>
                  <a:gd name="connsiteX95" fmla="*/ 8791 w 10000"/>
                  <a:gd name="connsiteY95" fmla="*/ 8110 h 9848"/>
                  <a:gd name="connsiteX96" fmla="*/ 9481 w 10000"/>
                  <a:gd name="connsiteY96" fmla="*/ 9116 h 9848"/>
                  <a:gd name="connsiteX97" fmla="*/ 9826 w 10000"/>
                  <a:gd name="connsiteY97" fmla="*/ 9633 h 9848"/>
                  <a:gd name="connsiteX98" fmla="*/ 9826 w 10000"/>
                  <a:gd name="connsiteY98" fmla="*/ 9816 h 9848"/>
                  <a:gd name="connsiteX99" fmla="*/ 10000 w 10000"/>
                  <a:gd name="connsiteY99" fmla="*/ 9848 h 9848"/>
                  <a:gd name="connsiteX0" fmla="*/ 0 w 9826"/>
                  <a:gd name="connsiteY0" fmla="*/ 8112 h 9968"/>
                  <a:gd name="connsiteX1" fmla="*/ 0 w 9826"/>
                  <a:gd name="connsiteY1" fmla="*/ 7772 h 9968"/>
                  <a:gd name="connsiteX2" fmla="*/ 173 w 9826"/>
                  <a:gd name="connsiteY2" fmla="*/ 7740 h 9968"/>
                  <a:gd name="connsiteX3" fmla="*/ 173 w 9826"/>
                  <a:gd name="connsiteY3" fmla="*/ 7367 h 9968"/>
                  <a:gd name="connsiteX4" fmla="*/ 345 w 9826"/>
                  <a:gd name="connsiteY4" fmla="*/ 7335 h 9968"/>
                  <a:gd name="connsiteX5" fmla="*/ 345 w 9826"/>
                  <a:gd name="connsiteY5" fmla="*/ 6933 h 9968"/>
                  <a:gd name="connsiteX6" fmla="*/ 518 w 9826"/>
                  <a:gd name="connsiteY6" fmla="*/ 6903 h 9968"/>
                  <a:gd name="connsiteX7" fmla="*/ 518 w 9826"/>
                  <a:gd name="connsiteY7" fmla="*/ 6532 h 9968"/>
                  <a:gd name="connsiteX8" fmla="*/ 690 w 9826"/>
                  <a:gd name="connsiteY8" fmla="*/ 6502 h 9968"/>
                  <a:gd name="connsiteX9" fmla="*/ 690 w 9826"/>
                  <a:gd name="connsiteY9" fmla="*/ 6099 h 9968"/>
                  <a:gd name="connsiteX10" fmla="*/ 861 w 9826"/>
                  <a:gd name="connsiteY10" fmla="*/ 6069 h 9968"/>
                  <a:gd name="connsiteX11" fmla="*/ 861 w 9826"/>
                  <a:gd name="connsiteY11" fmla="*/ 5666 h 9968"/>
                  <a:gd name="connsiteX12" fmla="*/ 1034 w 9826"/>
                  <a:gd name="connsiteY12" fmla="*/ 5635 h 9968"/>
                  <a:gd name="connsiteX13" fmla="*/ 1034 w 9826"/>
                  <a:gd name="connsiteY13" fmla="*/ 5232 h 9968"/>
                  <a:gd name="connsiteX14" fmla="*/ 1206 w 9826"/>
                  <a:gd name="connsiteY14" fmla="*/ 5199 h 9968"/>
                  <a:gd name="connsiteX15" fmla="*/ 1206 w 9826"/>
                  <a:gd name="connsiteY15" fmla="*/ 4798 h 9968"/>
                  <a:gd name="connsiteX16" fmla="*/ 1379 w 9826"/>
                  <a:gd name="connsiteY16" fmla="*/ 4766 h 9968"/>
                  <a:gd name="connsiteX17" fmla="*/ 1379 w 9826"/>
                  <a:gd name="connsiteY17" fmla="*/ 4365 h 9968"/>
                  <a:gd name="connsiteX18" fmla="*/ 1553 w 9826"/>
                  <a:gd name="connsiteY18" fmla="*/ 4335 h 9968"/>
                  <a:gd name="connsiteX19" fmla="*/ 1553 w 9826"/>
                  <a:gd name="connsiteY19" fmla="*/ 3931 h 9968"/>
                  <a:gd name="connsiteX20" fmla="*/ 1726 w 9826"/>
                  <a:gd name="connsiteY20" fmla="*/ 3901 h 9968"/>
                  <a:gd name="connsiteX21" fmla="*/ 1726 w 9826"/>
                  <a:gd name="connsiteY21" fmla="*/ 3498 h 9968"/>
                  <a:gd name="connsiteX22" fmla="*/ 1897 w 9826"/>
                  <a:gd name="connsiteY22" fmla="*/ 3468 h 9968"/>
                  <a:gd name="connsiteX23" fmla="*/ 1897 w 9826"/>
                  <a:gd name="connsiteY23" fmla="*/ 3096 h 9968"/>
                  <a:gd name="connsiteX24" fmla="*/ 2069 w 9826"/>
                  <a:gd name="connsiteY24" fmla="*/ 3065 h 9968"/>
                  <a:gd name="connsiteX25" fmla="*/ 2069 w 9826"/>
                  <a:gd name="connsiteY25" fmla="*/ 2725 h 9968"/>
                  <a:gd name="connsiteX26" fmla="*/ 2242 w 9826"/>
                  <a:gd name="connsiteY26" fmla="*/ 2692 h 9968"/>
                  <a:gd name="connsiteX27" fmla="*/ 2242 w 9826"/>
                  <a:gd name="connsiteY27" fmla="*/ 2353 h 9968"/>
                  <a:gd name="connsiteX28" fmla="*/ 2414 w 9826"/>
                  <a:gd name="connsiteY28" fmla="*/ 2320 h 9968"/>
                  <a:gd name="connsiteX29" fmla="*/ 2414 w 9826"/>
                  <a:gd name="connsiteY29" fmla="*/ 1981 h 9968"/>
                  <a:gd name="connsiteX30" fmla="*/ 2586 w 9826"/>
                  <a:gd name="connsiteY30" fmla="*/ 1951 h 9968"/>
                  <a:gd name="connsiteX31" fmla="*/ 2586 w 9826"/>
                  <a:gd name="connsiteY31" fmla="*/ 1641 h 9968"/>
                  <a:gd name="connsiteX32" fmla="*/ 2760 w 9826"/>
                  <a:gd name="connsiteY32" fmla="*/ 1609 h 9968"/>
                  <a:gd name="connsiteX33" fmla="*/ 2760 w 9826"/>
                  <a:gd name="connsiteY33" fmla="*/ 1363 h 9968"/>
                  <a:gd name="connsiteX34" fmla="*/ 2930 w 9826"/>
                  <a:gd name="connsiteY34" fmla="*/ 1333 h 9968"/>
                  <a:gd name="connsiteX35" fmla="*/ 2930 w 9826"/>
                  <a:gd name="connsiteY35" fmla="*/ 1082 h 9968"/>
                  <a:gd name="connsiteX36" fmla="*/ 3105 w 9826"/>
                  <a:gd name="connsiteY36" fmla="*/ 1052 h 9968"/>
                  <a:gd name="connsiteX37" fmla="*/ 3105 w 9826"/>
                  <a:gd name="connsiteY37" fmla="*/ 803 h 9968"/>
                  <a:gd name="connsiteX38" fmla="*/ 3275 w 9826"/>
                  <a:gd name="connsiteY38" fmla="*/ 773 h 9968"/>
                  <a:gd name="connsiteX39" fmla="*/ 3275 w 9826"/>
                  <a:gd name="connsiteY39" fmla="*/ 589 h 9968"/>
                  <a:gd name="connsiteX40" fmla="*/ 3449 w 9826"/>
                  <a:gd name="connsiteY40" fmla="*/ 560 h 9968"/>
                  <a:gd name="connsiteX41" fmla="*/ 3449 w 9826"/>
                  <a:gd name="connsiteY41" fmla="*/ 401 h 9968"/>
                  <a:gd name="connsiteX42" fmla="*/ 3619 w 9826"/>
                  <a:gd name="connsiteY42" fmla="*/ 371 h 9968"/>
                  <a:gd name="connsiteX43" fmla="*/ 3619 w 9826"/>
                  <a:gd name="connsiteY43" fmla="*/ 249 h 9968"/>
                  <a:gd name="connsiteX44" fmla="*/ 3792 w 9826"/>
                  <a:gd name="connsiteY44" fmla="*/ 218 h 9968"/>
                  <a:gd name="connsiteX45" fmla="*/ 3792 w 9826"/>
                  <a:gd name="connsiteY45" fmla="*/ 122 h 9968"/>
                  <a:gd name="connsiteX46" fmla="*/ 3964 w 9826"/>
                  <a:gd name="connsiteY46" fmla="*/ 92 h 9968"/>
                  <a:gd name="connsiteX47" fmla="*/ 3964 w 9826"/>
                  <a:gd name="connsiteY47" fmla="*/ 62 h 9968"/>
                  <a:gd name="connsiteX48" fmla="*/ 4309 w 9826"/>
                  <a:gd name="connsiteY48" fmla="*/ 0 h 9968"/>
                  <a:gd name="connsiteX49" fmla="*/ 4138 w 9826"/>
                  <a:gd name="connsiteY49" fmla="*/ 0 h 9968"/>
                  <a:gd name="connsiteX50" fmla="*/ 4309 w 9826"/>
                  <a:gd name="connsiteY50" fmla="*/ 0 h 9968"/>
                  <a:gd name="connsiteX51" fmla="*/ 4484 w 9826"/>
                  <a:gd name="connsiteY51" fmla="*/ 0 h 9968"/>
                  <a:gd name="connsiteX52" fmla="*/ 4827 w 9826"/>
                  <a:gd name="connsiteY52" fmla="*/ 62 h 9968"/>
                  <a:gd name="connsiteX53" fmla="*/ 4827 w 9826"/>
                  <a:gd name="connsiteY53" fmla="*/ 153 h 9968"/>
                  <a:gd name="connsiteX54" fmla="*/ 4999 w 9826"/>
                  <a:gd name="connsiteY54" fmla="*/ 188 h 9968"/>
                  <a:gd name="connsiteX55" fmla="*/ 4999 w 9826"/>
                  <a:gd name="connsiteY55" fmla="*/ 279 h 9968"/>
                  <a:gd name="connsiteX56" fmla="*/ 5173 w 9826"/>
                  <a:gd name="connsiteY56" fmla="*/ 311 h 9968"/>
                  <a:gd name="connsiteX57" fmla="*/ 5173 w 9826"/>
                  <a:gd name="connsiteY57" fmla="*/ 463 h 9968"/>
                  <a:gd name="connsiteX58" fmla="*/ 5344 w 9826"/>
                  <a:gd name="connsiteY58" fmla="*/ 494 h 9968"/>
                  <a:gd name="connsiteX59" fmla="*/ 5344 w 9826"/>
                  <a:gd name="connsiteY59" fmla="*/ 652 h 9968"/>
                  <a:gd name="connsiteX60" fmla="*/ 5516 w 9826"/>
                  <a:gd name="connsiteY60" fmla="*/ 681 h 9968"/>
                  <a:gd name="connsiteX61" fmla="*/ 5516 w 9826"/>
                  <a:gd name="connsiteY61" fmla="*/ 867 h 9968"/>
                  <a:gd name="connsiteX62" fmla="*/ 5690 w 9826"/>
                  <a:gd name="connsiteY62" fmla="*/ 898 h 9968"/>
                  <a:gd name="connsiteX63" fmla="*/ 5690 w 9826"/>
                  <a:gd name="connsiteY63" fmla="*/ 1143 h 9968"/>
                  <a:gd name="connsiteX64" fmla="*/ 5862 w 9826"/>
                  <a:gd name="connsiteY64" fmla="*/ 1175 h 9968"/>
                  <a:gd name="connsiteX65" fmla="*/ 5862 w 9826"/>
                  <a:gd name="connsiteY65" fmla="*/ 1424 h 9968"/>
                  <a:gd name="connsiteX66" fmla="*/ 6035 w 9826"/>
                  <a:gd name="connsiteY66" fmla="*/ 1454 h 9968"/>
                  <a:gd name="connsiteX67" fmla="*/ 6035 w 9826"/>
                  <a:gd name="connsiteY67" fmla="*/ 1733 h 9968"/>
                  <a:gd name="connsiteX68" fmla="*/ 6206 w 9826"/>
                  <a:gd name="connsiteY68" fmla="*/ 1765 h 9968"/>
                  <a:gd name="connsiteX69" fmla="*/ 6206 w 9826"/>
                  <a:gd name="connsiteY69" fmla="*/ 2075 h 9968"/>
                  <a:gd name="connsiteX70" fmla="*/ 6380 w 9826"/>
                  <a:gd name="connsiteY70" fmla="*/ 2105 h 9968"/>
                  <a:gd name="connsiteX71" fmla="*/ 6380 w 9826"/>
                  <a:gd name="connsiteY71" fmla="*/ 2446 h 9968"/>
                  <a:gd name="connsiteX72" fmla="*/ 6551 w 9826"/>
                  <a:gd name="connsiteY72" fmla="*/ 2477 h 9968"/>
                  <a:gd name="connsiteX73" fmla="*/ 6551 w 9826"/>
                  <a:gd name="connsiteY73" fmla="*/ 2818 h 9968"/>
                  <a:gd name="connsiteX74" fmla="*/ 6725 w 9826"/>
                  <a:gd name="connsiteY74" fmla="*/ 2848 h 9968"/>
                  <a:gd name="connsiteX75" fmla="*/ 6725 w 9826"/>
                  <a:gd name="connsiteY75" fmla="*/ 3220 h 9968"/>
                  <a:gd name="connsiteX76" fmla="*/ 6895 w 9826"/>
                  <a:gd name="connsiteY76" fmla="*/ 3249 h 9968"/>
                  <a:gd name="connsiteX77" fmla="*/ 6895 w 9826"/>
                  <a:gd name="connsiteY77" fmla="*/ 3623 h 9968"/>
                  <a:gd name="connsiteX78" fmla="*/ 7069 w 9826"/>
                  <a:gd name="connsiteY78" fmla="*/ 3654 h 9968"/>
                  <a:gd name="connsiteX79" fmla="*/ 7069 w 9826"/>
                  <a:gd name="connsiteY79" fmla="*/ 4024 h 9968"/>
                  <a:gd name="connsiteX80" fmla="*/ 7241 w 9826"/>
                  <a:gd name="connsiteY80" fmla="*/ 4056 h 9968"/>
                  <a:gd name="connsiteX81" fmla="*/ 7241 w 9826"/>
                  <a:gd name="connsiteY81" fmla="*/ 4458 h 9968"/>
                  <a:gd name="connsiteX82" fmla="*/ 7413 w 9826"/>
                  <a:gd name="connsiteY82" fmla="*/ 4487 h 9968"/>
                  <a:gd name="connsiteX83" fmla="*/ 7413 w 9826"/>
                  <a:gd name="connsiteY83" fmla="*/ 4891 h 9968"/>
                  <a:gd name="connsiteX84" fmla="*/ 7586 w 9826"/>
                  <a:gd name="connsiteY84" fmla="*/ 4924 h 9968"/>
                  <a:gd name="connsiteX85" fmla="*/ 7586 w 9826"/>
                  <a:gd name="connsiteY85" fmla="*/ 5325 h 9968"/>
                  <a:gd name="connsiteX86" fmla="*/ 7760 w 9826"/>
                  <a:gd name="connsiteY86" fmla="*/ 5356 h 9968"/>
                  <a:gd name="connsiteX87" fmla="*/ 7760 w 9826"/>
                  <a:gd name="connsiteY87" fmla="*/ 5759 h 9968"/>
                  <a:gd name="connsiteX88" fmla="*/ 7931 w 9826"/>
                  <a:gd name="connsiteY88" fmla="*/ 5789 h 9968"/>
                  <a:gd name="connsiteX89" fmla="*/ 7931 w 9826"/>
                  <a:gd name="connsiteY89" fmla="*/ 6191 h 9968"/>
                  <a:gd name="connsiteX90" fmla="*/ 8102 w 9826"/>
                  <a:gd name="connsiteY90" fmla="*/ 6221 h 9968"/>
                  <a:gd name="connsiteX91" fmla="*/ 8102 w 9826"/>
                  <a:gd name="connsiteY91" fmla="*/ 6625 h 9968"/>
                  <a:gd name="connsiteX92" fmla="*/ 8275 w 9826"/>
                  <a:gd name="connsiteY92" fmla="*/ 6656 h 9968"/>
                  <a:gd name="connsiteX93" fmla="*/ 8275 w 9826"/>
                  <a:gd name="connsiteY93" fmla="*/ 7058 h 9968"/>
                  <a:gd name="connsiteX94" fmla="*/ 8448 w 9826"/>
                  <a:gd name="connsiteY94" fmla="*/ 7092 h 9968"/>
                  <a:gd name="connsiteX95" fmla="*/ 8791 w 9826"/>
                  <a:gd name="connsiteY95" fmla="*/ 8235 h 9968"/>
                  <a:gd name="connsiteX96" fmla="*/ 9481 w 9826"/>
                  <a:gd name="connsiteY96" fmla="*/ 9257 h 9968"/>
                  <a:gd name="connsiteX97" fmla="*/ 9826 w 9826"/>
                  <a:gd name="connsiteY97" fmla="*/ 9782 h 9968"/>
                  <a:gd name="connsiteX98" fmla="*/ 9826 w 9826"/>
                  <a:gd name="connsiteY98" fmla="*/ 9968 h 9968"/>
                  <a:gd name="connsiteX0" fmla="*/ 0 w 10000"/>
                  <a:gd name="connsiteY0" fmla="*/ 8138 h 9813"/>
                  <a:gd name="connsiteX1" fmla="*/ 0 w 10000"/>
                  <a:gd name="connsiteY1" fmla="*/ 7797 h 9813"/>
                  <a:gd name="connsiteX2" fmla="*/ 176 w 10000"/>
                  <a:gd name="connsiteY2" fmla="*/ 7765 h 9813"/>
                  <a:gd name="connsiteX3" fmla="*/ 176 w 10000"/>
                  <a:gd name="connsiteY3" fmla="*/ 7391 h 9813"/>
                  <a:gd name="connsiteX4" fmla="*/ 351 w 10000"/>
                  <a:gd name="connsiteY4" fmla="*/ 7359 h 9813"/>
                  <a:gd name="connsiteX5" fmla="*/ 351 w 10000"/>
                  <a:gd name="connsiteY5" fmla="*/ 6955 h 9813"/>
                  <a:gd name="connsiteX6" fmla="*/ 527 w 10000"/>
                  <a:gd name="connsiteY6" fmla="*/ 6925 h 9813"/>
                  <a:gd name="connsiteX7" fmla="*/ 527 w 10000"/>
                  <a:gd name="connsiteY7" fmla="*/ 6553 h 9813"/>
                  <a:gd name="connsiteX8" fmla="*/ 702 w 10000"/>
                  <a:gd name="connsiteY8" fmla="*/ 6523 h 9813"/>
                  <a:gd name="connsiteX9" fmla="*/ 702 w 10000"/>
                  <a:gd name="connsiteY9" fmla="*/ 6119 h 9813"/>
                  <a:gd name="connsiteX10" fmla="*/ 876 w 10000"/>
                  <a:gd name="connsiteY10" fmla="*/ 6088 h 9813"/>
                  <a:gd name="connsiteX11" fmla="*/ 876 w 10000"/>
                  <a:gd name="connsiteY11" fmla="*/ 5684 h 9813"/>
                  <a:gd name="connsiteX12" fmla="*/ 1052 w 10000"/>
                  <a:gd name="connsiteY12" fmla="*/ 5653 h 9813"/>
                  <a:gd name="connsiteX13" fmla="*/ 1052 w 10000"/>
                  <a:gd name="connsiteY13" fmla="*/ 5249 h 9813"/>
                  <a:gd name="connsiteX14" fmla="*/ 1227 w 10000"/>
                  <a:gd name="connsiteY14" fmla="*/ 5216 h 9813"/>
                  <a:gd name="connsiteX15" fmla="*/ 1227 w 10000"/>
                  <a:gd name="connsiteY15" fmla="*/ 4813 h 9813"/>
                  <a:gd name="connsiteX16" fmla="*/ 1403 w 10000"/>
                  <a:gd name="connsiteY16" fmla="*/ 4781 h 9813"/>
                  <a:gd name="connsiteX17" fmla="*/ 1403 w 10000"/>
                  <a:gd name="connsiteY17" fmla="*/ 4379 h 9813"/>
                  <a:gd name="connsiteX18" fmla="*/ 1581 w 10000"/>
                  <a:gd name="connsiteY18" fmla="*/ 4349 h 9813"/>
                  <a:gd name="connsiteX19" fmla="*/ 1581 w 10000"/>
                  <a:gd name="connsiteY19" fmla="*/ 3944 h 9813"/>
                  <a:gd name="connsiteX20" fmla="*/ 1757 w 10000"/>
                  <a:gd name="connsiteY20" fmla="*/ 3914 h 9813"/>
                  <a:gd name="connsiteX21" fmla="*/ 1757 w 10000"/>
                  <a:gd name="connsiteY21" fmla="*/ 3509 h 9813"/>
                  <a:gd name="connsiteX22" fmla="*/ 1931 w 10000"/>
                  <a:gd name="connsiteY22" fmla="*/ 3479 h 9813"/>
                  <a:gd name="connsiteX23" fmla="*/ 1931 w 10000"/>
                  <a:gd name="connsiteY23" fmla="*/ 3106 h 9813"/>
                  <a:gd name="connsiteX24" fmla="*/ 2106 w 10000"/>
                  <a:gd name="connsiteY24" fmla="*/ 3075 h 9813"/>
                  <a:gd name="connsiteX25" fmla="*/ 2106 w 10000"/>
                  <a:gd name="connsiteY25" fmla="*/ 2734 h 9813"/>
                  <a:gd name="connsiteX26" fmla="*/ 2282 w 10000"/>
                  <a:gd name="connsiteY26" fmla="*/ 2701 h 9813"/>
                  <a:gd name="connsiteX27" fmla="*/ 2282 w 10000"/>
                  <a:gd name="connsiteY27" fmla="*/ 2361 h 9813"/>
                  <a:gd name="connsiteX28" fmla="*/ 2457 w 10000"/>
                  <a:gd name="connsiteY28" fmla="*/ 2327 h 9813"/>
                  <a:gd name="connsiteX29" fmla="*/ 2457 w 10000"/>
                  <a:gd name="connsiteY29" fmla="*/ 1987 h 9813"/>
                  <a:gd name="connsiteX30" fmla="*/ 2632 w 10000"/>
                  <a:gd name="connsiteY30" fmla="*/ 1957 h 9813"/>
                  <a:gd name="connsiteX31" fmla="*/ 2632 w 10000"/>
                  <a:gd name="connsiteY31" fmla="*/ 1646 h 9813"/>
                  <a:gd name="connsiteX32" fmla="*/ 2809 w 10000"/>
                  <a:gd name="connsiteY32" fmla="*/ 1614 h 9813"/>
                  <a:gd name="connsiteX33" fmla="*/ 2809 w 10000"/>
                  <a:gd name="connsiteY33" fmla="*/ 1367 h 9813"/>
                  <a:gd name="connsiteX34" fmla="*/ 2982 w 10000"/>
                  <a:gd name="connsiteY34" fmla="*/ 1337 h 9813"/>
                  <a:gd name="connsiteX35" fmla="*/ 2982 w 10000"/>
                  <a:gd name="connsiteY35" fmla="*/ 1085 h 9813"/>
                  <a:gd name="connsiteX36" fmla="*/ 3160 w 10000"/>
                  <a:gd name="connsiteY36" fmla="*/ 1055 h 9813"/>
                  <a:gd name="connsiteX37" fmla="*/ 3160 w 10000"/>
                  <a:gd name="connsiteY37" fmla="*/ 806 h 9813"/>
                  <a:gd name="connsiteX38" fmla="*/ 3333 w 10000"/>
                  <a:gd name="connsiteY38" fmla="*/ 775 h 9813"/>
                  <a:gd name="connsiteX39" fmla="*/ 3333 w 10000"/>
                  <a:gd name="connsiteY39" fmla="*/ 591 h 9813"/>
                  <a:gd name="connsiteX40" fmla="*/ 3510 w 10000"/>
                  <a:gd name="connsiteY40" fmla="*/ 562 h 9813"/>
                  <a:gd name="connsiteX41" fmla="*/ 3510 w 10000"/>
                  <a:gd name="connsiteY41" fmla="*/ 402 h 9813"/>
                  <a:gd name="connsiteX42" fmla="*/ 3683 w 10000"/>
                  <a:gd name="connsiteY42" fmla="*/ 372 h 9813"/>
                  <a:gd name="connsiteX43" fmla="*/ 3683 w 10000"/>
                  <a:gd name="connsiteY43" fmla="*/ 250 h 9813"/>
                  <a:gd name="connsiteX44" fmla="*/ 3859 w 10000"/>
                  <a:gd name="connsiteY44" fmla="*/ 219 h 9813"/>
                  <a:gd name="connsiteX45" fmla="*/ 3859 w 10000"/>
                  <a:gd name="connsiteY45" fmla="*/ 122 h 9813"/>
                  <a:gd name="connsiteX46" fmla="*/ 4034 w 10000"/>
                  <a:gd name="connsiteY46" fmla="*/ 92 h 9813"/>
                  <a:gd name="connsiteX47" fmla="*/ 4034 w 10000"/>
                  <a:gd name="connsiteY47" fmla="*/ 62 h 9813"/>
                  <a:gd name="connsiteX48" fmla="*/ 4385 w 10000"/>
                  <a:gd name="connsiteY48" fmla="*/ 0 h 9813"/>
                  <a:gd name="connsiteX49" fmla="*/ 4211 w 10000"/>
                  <a:gd name="connsiteY49" fmla="*/ 0 h 9813"/>
                  <a:gd name="connsiteX50" fmla="*/ 4385 w 10000"/>
                  <a:gd name="connsiteY50" fmla="*/ 0 h 9813"/>
                  <a:gd name="connsiteX51" fmla="*/ 4563 w 10000"/>
                  <a:gd name="connsiteY51" fmla="*/ 0 h 9813"/>
                  <a:gd name="connsiteX52" fmla="*/ 4912 w 10000"/>
                  <a:gd name="connsiteY52" fmla="*/ 62 h 9813"/>
                  <a:gd name="connsiteX53" fmla="*/ 4912 w 10000"/>
                  <a:gd name="connsiteY53" fmla="*/ 153 h 9813"/>
                  <a:gd name="connsiteX54" fmla="*/ 5088 w 10000"/>
                  <a:gd name="connsiteY54" fmla="*/ 189 h 9813"/>
                  <a:gd name="connsiteX55" fmla="*/ 5088 w 10000"/>
                  <a:gd name="connsiteY55" fmla="*/ 280 h 9813"/>
                  <a:gd name="connsiteX56" fmla="*/ 5265 w 10000"/>
                  <a:gd name="connsiteY56" fmla="*/ 312 h 9813"/>
                  <a:gd name="connsiteX57" fmla="*/ 5265 w 10000"/>
                  <a:gd name="connsiteY57" fmla="*/ 464 h 9813"/>
                  <a:gd name="connsiteX58" fmla="*/ 5439 w 10000"/>
                  <a:gd name="connsiteY58" fmla="*/ 496 h 9813"/>
                  <a:gd name="connsiteX59" fmla="*/ 5439 w 10000"/>
                  <a:gd name="connsiteY59" fmla="*/ 654 h 9813"/>
                  <a:gd name="connsiteX60" fmla="*/ 5614 w 10000"/>
                  <a:gd name="connsiteY60" fmla="*/ 683 h 9813"/>
                  <a:gd name="connsiteX61" fmla="*/ 5614 w 10000"/>
                  <a:gd name="connsiteY61" fmla="*/ 870 h 9813"/>
                  <a:gd name="connsiteX62" fmla="*/ 5791 w 10000"/>
                  <a:gd name="connsiteY62" fmla="*/ 901 h 9813"/>
                  <a:gd name="connsiteX63" fmla="*/ 5791 w 10000"/>
                  <a:gd name="connsiteY63" fmla="*/ 1147 h 9813"/>
                  <a:gd name="connsiteX64" fmla="*/ 5966 w 10000"/>
                  <a:gd name="connsiteY64" fmla="*/ 1179 h 9813"/>
                  <a:gd name="connsiteX65" fmla="*/ 5966 w 10000"/>
                  <a:gd name="connsiteY65" fmla="*/ 1429 h 9813"/>
                  <a:gd name="connsiteX66" fmla="*/ 6142 w 10000"/>
                  <a:gd name="connsiteY66" fmla="*/ 1459 h 9813"/>
                  <a:gd name="connsiteX67" fmla="*/ 6142 w 10000"/>
                  <a:gd name="connsiteY67" fmla="*/ 1739 h 9813"/>
                  <a:gd name="connsiteX68" fmla="*/ 6316 w 10000"/>
                  <a:gd name="connsiteY68" fmla="*/ 1771 h 9813"/>
                  <a:gd name="connsiteX69" fmla="*/ 6316 w 10000"/>
                  <a:gd name="connsiteY69" fmla="*/ 2082 h 9813"/>
                  <a:gd name="connsiteX70" fmla="*/ 6493 w 10000"/>
                  <a:gd name="connsiteY70" fmla="*/ 2112 h 9813"/>
                  <a:gd name="connsiteX71" fmla="*/ 6493 w 10000"/>
                  <a:gd name="connsiteY71" fmla="*/ 2454 h 9813"/>
                  <a:gd name="connsiteX72" fmla="*/ 6667 w 10000"/>
                  <a:gd name="connsiteY72" fmla="*/ 2485 h 9813"/>
                  <a:gd name="connsiteX73" fmla="*/ 6667 w 10000"/>
                  <a:gd name="connsiteY73" fmla="*/ 2827 h 9813"/>
                  <a:gd name="connsiteX74" fmla="*/ 6844 w 10000"/>
                  <a:gd name="connsiteY74" fmla="*/ 2857 h 9813"/>
                  <a:gd name="connsiteX75" fmla="*/ 6844 w 10000"/>
                  <a:gd name="connsiteY75" fmla="*/ 3230 h 9813"/>
                  <a:gd name="connsiteX76" fmla="*/ 7017 w 10000"/>
                  <a:gd name="connsiteY76" fmla="*/ 3259 h 9813"/>
                  <a:gd name="connsiteX77" fmla="*/ 7017 w 10000"/>
                  <a:gd name="connsiteY77" fmla="*/ 3635 h 9813"/>
                  <a:gd name="connsiteX78" fmla="*/ 7194 w 10000"/>
                  <a:gd name="connsiteY78" fmla="*/ 3666 h 9813"/>
                  <a:gd name="connsiteX79" fmla="*/ 7194 w 10000"/>
                  <a:gd name="connsiteY79" fmla="*/ 4037 h 9813"/>
                  <a:gd name="connsiteX80" fmla="*/ 7369 w 10000"/>
                  <a:gd name="connsiteY80" fmla="*/ 4069 h 9813"/>
                  <a:gd name="connsiteX81" fmla="*/ 7369 w 10000"/>
                  <a:gd name="connsiteY81" fmla="*/ 4472 h 9813"/>
                  <a:gd name="connsiteX82" fmla="*/ 7544 w 10000"/>
                  <a:gd name="connsiteY82" fmla="*/ 4501 h 9813"/>
                  <a:gd name="connsiteX83" fmla="*/ 7544 w 10000"/>
                  <a:gd name="connsiteY83" fmla="*/ 4907 h 9813"/>
                  <a:gd name="connsiteX84" fmla="*/ 7720 w 10000"/>
                  <a:gd name="connsiteY84" fmla="*/ 4940 h 9813"/>
                  <a:gd name="connsiteX85" fmla="*/ 7720 w 10000"/>
                  <a:gd name="connsiteY85" fmla="*/ 5342 h 9813"/>
                  <a:gd name="connsiteX86" fmla="*/ 7897 w 10000"/>
                  <a:gd name="connsiteY86" fmla="*/ 5373 h 9813"/>
                  <a:gd name="connsiteX87" fmla="*/ 7897 w 10000"/>
                  <a:gd name="connsiteY87" fmla="*/ 5777 h 9813"/>
                  <a:gd name="connsiteX88" fmla="*/ 8071 w 10000"/>
                  <a:gd name="connsiteY88" fmla="*/ 5808 h 9813"/>
                  <a:gd name="connsiteX89" fmla="*/ 8071 w 10000"/>
                  <a:gd name="connsiteY89" fmla="*/ 6211 h 9813"/>
                  <a:gd name="connsiteX90" fmla="*/ 8245 w 10000"/>
                  <a:gd name="connsiteY90" fmla="*/ 6241 h 9813"/>
                  <a:gd name="connsiteX91" fmla="*/ 8245 w 10000"/>
                  <a:gd name="connsiteY91" fmla="*/ 6646 h 9813"/>
                  <a:gd name="connsiteX92" fmla="*/ 8422 w 10000"/>
                  <a:gd name="connsiteY92" fmla="*/ 6677 h 9813"/>
                  <a:gd name="connsiteX93" fmla="*/ 8422 w 10000"/>
                  <a:gd name="connsiteY93" fmla="*/ 7081 h 9813"/>
                  <a:gd name="connsiteX94" fmla="*/ 8598 w 10000"/>
                  <a:gd name="connsiteY94" fmla="*/ 7115 h 9813"/>
                  <a:gd name="connsiteX95" fmla="*/ 8947 w 10000"/>
                  <a:gd name="connsiteY95" fmla="*/ 8261 h 9813"/>
                  <a:gd name="connsiteX96" fmla="*/ 9649 w 10000"/>
                  <a:gd name="connsiteY96" fmla="*/ 9287 h 9813"/>
                  <a:gd name="connsiteX97" fmla="*/ 10000 w 10000"/>
                  <a:gd name="connsiteY97" fmla="*/ 9813 h 9813"/>
                  <a:gd name="connsiteX0" fmla="*/ 0 w 9649"/>
                  <a:gd name="connsiteY0" fmla="*/ 8293 h 9464"/>
                  <a:gd name="connsiteX1" fmla="*/ 0 w 9649"/>
                  <a:gd name="connsiteY1" fmla="*/ 7946 h 9464"/>
                  <a:gd name="connsiteX2" fmla="*/ 176 w 9649"/>
                  <a:gd name="connsiteY2" fmla="*/ 7913 h 9464"/>
                  <a:gd name="connsiteX3" fmla="*/ 176 w 9649"/>
                  <a:gd name="connsiteY3" fmla="*/ 7532 h 9464"/>
                  <a:gd name="connsiteX4" fmla="*/ 351 w 9649"/>
                  <a:gd name="connsiteY4" fmla="*/ 7499 h 9464"/>
                  <a:gd name="connsiteX5" fmla="*/ 351 w 9649"/>
                  <a:gd name="connsiteY5" fmla="*/ 7088 h 9464"/>
                  <a:gd name="connsiteX6" fmla="*/ 527 w 9649"/>
                  <a:gd name="connsiteY6" fmla="*/ 7057 h 9464"/>
                  <a:gd name="connsiteX7" fmla="*/ 527 w 9649"/>
                  <a:gd name="connsiteY7" fmla="*/ 6678 h 9464"/>
                  <a:gd name="connsiteX8" fmla="*/ 702 w 9649"/>
                  <a:gd name="connsiteY8" fmla="*/ 6647 h 9464"/>
                  <a:gd name="connsiteX9" fmla="*/ 702 w 9649"/>
                  <a:gd name="connsiteY9" fmla="*/ 6236 h 9464"/>
                  <a:gd name="connsiteX10" fmla="*/ 876 w 9649"/>
                  <a:gd name="connsiteY10" fmla="*/ 6204 h 9464"/>
                  <a:gd name="connsiteX11" fmla="*/ 876 w 9649"/>
                  <a:gd name="connsiteY11" fmla="*/ 5792 h 9464"/>
                  <a:gd name="connsiteX12" fmla="*/ 1052 w 9649"/>
                  <a:gd name="connsiteY12" fmla="*/ 5761 h 9464"/>
                  <a:gd name="connsiteX13" fmla="*/ 1052 w 9649"/>
                  <a:gd name="connsiteY13" fmla="*/ 5349 h 9464"/>
                  <a:gd name="connsiteX14" fmla="*/ 1227 w 9649"/>
                  <a:gd name="connsiteY14" fmla="*/ 5315 h 9464"/>
                  <a:gd name="connsiteX15" fmla="*/ 1227 w 9649"/>
                  <a:gd name="connsiteY15" fmla="*/ 4905 h 9464"/>
                  <a:gd name="connsiteX16" fmla="*/ 1403 w 9649"/>
                  <a:gd name="connsiteY16" fmla="*/ 4872 h 9464"/>
                  <a:gd name="connsiteX17" fmla="*/ 1403 w 9649"/>
                  <a:gd name="connsiteY17" fmla="*/ 4462 h 9464"/>
                  <a:gd name="connsiteX18" fmla="*/ 1581 w 9649"/>
                  <a:gd name="connsiteY18" fmla="*/ 4432 h 9464"/>
                  <a:gd name="connsiteX19" fmla="*/ 1581 w 9649"/>
                  <a:gd name="connsiteY19" fmla="*/ 4019 h 9464"/>
                  <a:gd name="connsiteX20" fmla="*/ 1757 w 9649"/>
                  <a:gd name="connsiteY20" fmla="*/ 3989 h 9464"/>
                  <a:gd name="connsiteX21" fmla="*/ 1757 w 9649"/>
                  <a:gd name="connsiteY21" fmla="*/ 3576 h 9464"/>
                  <a:gd name="connsiteX22" fmla="*/ 1931 w 9649"/>
                  <a:gd name="connsiteY22" fmla="*/ 3545 h 9464"/>
                  <a:gd name="connsiteX23" fmla="*/ 1931 w 9649"/>
                  <a:gd name="connsiteY23" fmla="*/ 3165 h 9464"/>
                  <a:gd name="connsiteX24" fmla="*/ 2106 w 9649"/>
                  <a:gd name="connsiteY24" fmla="*/ 3134 h 9464"/>
                  <a:gd name="connsiteX25" fmla="*/ 2106 w 9649"/>
                  <a:gd name="connsiteY25" fmla="*/ 2786 h 9464"/>
                  <a:gd name="connsiteX26" fmla="*/ 2282 w 9649"/>
                  <a:gd name="connsiteY26" fmla="*/ 2752 h 9464"/>
                  <a:gd name="connsiteX27" fmla="*/ 2282 w 9649"/>
                  <a:gd name="connsiteY27" fmla="*/ 2406 h 9464"/>
                  <a:gd name="connsiteX28" fmla="*/ 2457 w 9649"/>
                  <a:gd name="connsiteY28" fmla="*/ 2371 h 9464"/>
                  <a:gd name="connsiteX29" fmla="*/ 2457 w 9649"/>
                  <a:gd name="connsiteY29" fmla="*/ 2025 h 9464"/>
                  <a:gd name="connsiteX30" fmla="*/ 2632 w 9649"/>
                  <a:gd name="connsiteY30" fmla="*/ 1994 h 9464"/>
                  <a:gd name="connsiteX31" fmla="*/ 2632 w 9649"/>
                  <a:gd name="connsiteY31" fmla="*/ 1677 h 9464"/>
                  <a:gd name="connsiteX32" fmla="*/ 2809 w 9649"/>
                  <a:gd name="connsiteY32" fmla="*/ 1645 h 9464"/>
                  <a:gd name="connsiteX33" fmla="*/ 2809 w 9649"/>
                  <a:gd name="connsiteY33" fmla="*/ 1393 h 9464"/>
                  <a:gd name="connsiteX34" fmla="*/ 2982 w 9649"/>
                  <a:gd name="connsiteY34" fmla="*/ 1362 h 9464"/>
                  <a:gd name="connsiteX35" fmla="*/ 2982 w 9649"/>
                  <a:gd name="connsiteY35" fmla="*/ 1106 h 9464"/>
                  <a:gd name="connsiteX36" fmla="*/ 3160 w 9649"/>
                  <a:gd name="connsiteY36" fmla="*/ 1075 h 9464"/>
                  <a:gd name="connsiteX37" fmla="*/ 3160 w 9649"/>
                  <a:gd name="connsiteY37" fmla="*/ 821 h 9464"/>
                  <a:gd name="connsiteX38" fmla="*/ 3333 w 9649"/>
                  <a:gd name="connsiteY38" fmla="*/ 790 h 9464"/>
                  <a:gd name="connsiteX39" fmla="*/ 3333 w 9649"/>
                  <a:gd name="connsiteY39" fmla="*/ 602 h 9464"/>
                  <a:gd name="connsiteX40" fmla="*/ 3510 w 9649"/>
                  <a:gd name="connsiteY40" fmla="*/ 573 h 9464"/>
                  <a:gd name="connsiteX41" fmla="*/ 3510 w 9649"/>
                  <a:gd name="connsiteY41" fmla="*/ 410 h 9464"/>
                  <a:gd name="connsiteX42" fmla="*/ 3683 w 9649"/>
                  <a:gd name="connsiteY42" fmla="*/ 379 h 9464"/>
                  <a:gd name="connsiteX43" fmla="*/ 3683 w 9649"/>
                  <a:gd name="connsiteY43" fmla="*/ 255 h 9464"/>
                  <a:gd name="connsiteX44" fmla="*/ 3859 w 9649"/>
                  <a:gd name="connsiteY44" fmla="*/ 223 h 9464"/>
                  <a:gd name="connsiteX45" fmla="*/ 3859 w 9649"/>
                  <a:gd name="connsiteY45" fmla="*/ 124 h 9464"/>
                  <a:gd name="connsiteX46" fmla="*/ 4034 w 9649"/>
                  <a:gd name="connsiteY46" fmla="*/ 94 h 9464"/>
                  <a:gd name="connsiteX47" fmla="*/ 4034 w 9649"/>
                  <a:gd name="connsiteY47" fmla="*/ 63 h 9464"/>
                  <a:gd name="connsiteX48" fmla="*/ 4385 w 9649"/>
                  <a:gd name="connsiteY48" fmla="*/ 0 h 9464"/>
                  <a:gd name="connsiteX49" fmla="*/ 4211 w 9649"/>
                  <a:gd name="connsiteY49" fmla="*/ 0 h 9464"/>
                  <a:gd name="connsiteX50" fmla="*/ 4385 w 9649"/>
                  <a:gd name="connsiteY50" fmla="*/ 0 h 9464"/>
                  <a:gd name="connsiteX51" fmla="*/ 4563 w 9649"/>
                  <a:gd name="connsiteY51" fmla="*/ 0 h 9464"/>
                  <a:gd name="connsiteX52" fmla="*/ 4912 w 9649"/>
                  <a:gd name="connsiteY52" fmla="*/ 63 h 9464"/>
                  <a:gd name="connsiteX53" fmla="*/ 4912 w 9649"/>
                  <a:gd name="connsiteY53" fmla="*/ 156 h 9464"/>
                  <a:gd name="connsiteX54" fmla="*/ 5088 w 9649"/>
                  <a:gd name="connsiteY54" fmla="*/ 193 h 9464"/>
                  <a:gd name="connsiteX55" fmla="*/ 5088 w 9649"/>
                  <a:gd name="connsiteY55" fmla="*/ 285 h 9464"/>
                  <a:gd name="connsiteX56" fmla="*/ 5265 w 9649"/>
                  <a:gd name="connsiteY56" fmla="*/ 318 h 9464"/>
                  <a:gd name="connsiteX57" fmla="*/ 5265 w 9649"/>
                  <a:gd name="connsiteY57" fmla="*/ 473 h 9464"/>
                  <a:gd name="connsiteX58" fmla="*/ 5439 w 9649"/>
                  <a:gd name="connsiteY58" fmla="*/ 505 h 9464"/>
                  <a:gd name="connsiteX59" fmla="*/ 5439 w 9649"/>
                  <a:gd name="connsiteY59" fmla="*/ 666 h 9464"/>
                  <a:gd name="connsiteX60" fmla="*/ 5614 w 9649"/>
                  <a:gd name="connsiteY60" fmla="*/ 696 h 9464"/>
                  <a:gd name="connsiteX61" fmla="*/ 5614 w 9649"/>
                  <a:gd name="connsiteY61" fmla="*/ 887 h 9464"/>
                  <a:gd name="connsiteX62" fmla="*/ 5791 w 9649"/>
                  <a:gd name="connsiteY62" fmla="*/ 918 h 9464"/>
                  <a:gd name="connsiteX63" fmla="*/ 5791 w 9649"/>
                  <a:gd name="connsiteY63" fmla="*/ 1169 h 9464"/>
                  <a:gd name="connsiteX64" fmla="*/ 5966 w 9649"/>
                  <a:gd name="connsiteY64" fmla="*/ 1201 h 9464"/>
                  <a:gd name="connsiteX65" fmla="*/ 5966 w 9649"/>
                  <a:gd name="connsiteY65" fmla="*/ 1456 h 9464"/>
                  <a:gd name="connsiteX66" fmla="*/ 6142 w 9649"/>
                  <a:gd name="connsiteY66" fmla="*/ 1487 h 9464"/>
                  <a:gd name="connsiteX67" fmla="*/ 6142 w 9649"/>
                  <a:gd name="connsiteY67" fmla="*/ 1772 h 9464"/>
                  <a:gd name="connsiteX68" fmla="*/ 6316 w 9649"/>
                  <a:gd name="connsiteY68" fmla="*/ 1805 h 9464"/>
                  <a:gd name="connsiteX69" fmla="*/ 6316 w 9649"/>
                  <a:gd name="connsiteY69" fmla="*/ 2122 h 9464"/>
                  <a:gd name="connsiteX70" fmla="*/ 6493 w 9649"/>
                  <a:gd name="connsiteY70" fmla="*/ 2152 h 9464"/>
                  <a:gd name="connsiteX71" fmla="*/ 6493 w 9649"/>
                  <a:gd name="connsiteY71" fmla="*/ 2501 h 9464"/>
                  <a:gd name="connsiteX72" fmla="*/ 6667 w 9649"/>
                  <a:gd name="connsiteY72" fmla="*/ 2532 h 9464"/>
                  <a:gd name="connsiteX73" fmla="*/ 6667 w 9649"/>
                  <a:gd name="connsiteY73" fmla="*/ 2881 h 9464"/>
                  <a:gd name="connsiteX74" fmla="*/ 6844 w 9649"/>
                  <a:gd name="connsiteY74" fmla="*/ 2911 h 9464"/>
                  <a:gd name="connsiteX75" fmla="*/ 6844 w 9649"/>
                  <a:gd name="connsiteY75" fmla="*/ 3292 h 9464"/>
                  <a:gd name="connsiteX76" fmla="*/ 7017 w 9649"/>
                  <a:gd name="connsiteY76" fmla="*/ 3321 h 9464"/>
                  <a:gd name="connsiteX77" fmla="*/ 7017 w 9649"/>
                  <a:gd name="connsiteY77" fmla="*/ 3704 h 9464"/>
                  <a:gd name="connsiteX78" fmla="*/ 7194 w 9649"/>
                  <a:gd name="connsiteY78" fmla="*/ 3736 h 9464"/>
                  <a:gd name="connsiteX79" fmla="*/ 7194 w 9649"/>
                  <a:gd name="connsiteY79" fmla="*/ 4114 h 9464"/>
                  <a:gd name="connsiteX80" fmla="*/ 7369 w 9649"/>
                  <a:gd name="connsiteY80" fmla="*/ 4147 h 9464"/>
                  <a:gd name="connsiteX81" fmla="*/ 7369 w 9649"/>
                  <a:gd name="connsiteY81" fmla="*/ 4557 h 9464"/>
                  <a:gd name="connsiteX82" fmla="*/ 7544 w 9649"/>
                  <a:gd name="connsiteY82" fmla="*/ 4587 h 9464"/>
                  <a:gd name="connsiteX83" fmla="*/ 7544 w 9649"/>
                  <a:gd name="connsiteY83" fmla="*/ 5001 h 9464"/>
                  <a:gd name="connsiteX84" fmla="*/ 7720 w 9649"/>
                  <a:gd name="connsiteY84" fmla="*/ 5034 h 9464"/>
                  <a:gd name="connsiteX85" fmla="*/ 7720 w 9649"/>
                  <a:gd name="connsiteY85" fmla="*/ 5444 h 9464"/>
                  <a:gd name="connsiteX86" fmla="*/ 7897 w 9649"/>
                  <a:gd name="connsiteY86" fmla="*/ 5475 h 9464"/>
                  <a:gd name="connsiteX87" fmla="*/ 7897 w 9649"/>
                  <a:gd name="connsiteY87" fmla="*/ 5887 h 9464"/>
                  <a:gd name="connsiteX88" fmla="*/ 8071 w 9649"/>
                  <a:gd name="connsiteY88" fmla="*/ 5919 h 9464"/>
                  <a:gd name="connsiteX89" fmla="*/ 8071 w 9649"/>
                  <a:gd name="connsiteY89" fmla="*/ 6329 h 9464"/>
                  <a:gd name="connsiteX90" fmla="*/ 8245 w 9649"/>
                  <a:gd name="connsiteY90" fmla="*/ 6360 h 9464"/>
                  <a:gd name="connsiteX91" fmla="*/ 8245 w 9649"/>
                  <a:gd name="connsiteY91" fmla="*/ 6773 h 9464"/>
                  <a:gd name="connsiteX92" fmla="*/ 8422 w 9649"/>
                  <a:gd name="connsiteY92" fmla="*/ 6804 h 9464"/>
                  <a:gd name="connsiteX93" fmla="*/ 8422 w 9649"/>
                  <a:gd name="connsiteY93" fmla="*/ 7216 h 9464"/>
                  <a:gd name="connsiteX94" fmla="*/ 8598 w 9649"/>
                  <a:gd name="connsiteY94" fmla="*/ 7251 h 9464"/>
                  <a:gd name="connsiteX95" fmla="*/ 8947 w 9649"/>
                  <a:gd name="connsiteY95" fmla="*/ 8418 h 9464"/>
                  <a:gd name="connsiteX96" fmla="*/ 9649 w 9649"/>
                  <a:gd name="connsiteY96" fmla="*/ 9464 h 9464"/>
                  <a:gd name="connsiteX0" fmla="*/ 0 w 9272"/>
                  <a:gd name="connsiteY0" fmla="*/ 8763 h 8895"/>
                  <a:gd name="connsiteX1" fmla="*/ 0 w 9272"/>
                  <a:gd name="connsiteY1" fmla="*/ 8396 h 8895"/>
                  <a:gd name="connsiteX2" fmla="*/ 182 w 9272"/>
                  <a:gd name="connsiteY2" fmla="*/ 8361 h 8895"/>
                  <a:gd name="connsiteX3" fmla="*/ 182 w 9272"/>
                  <a:gd name="connsiteY3" fmla="*/ 7959 h 8895"/>
                  <a:gd name="connsiteX4" fmla="*/ 364 w 9272"/>
                  <a:gd name="connsiteY4" fmla="*/ 7924 h 8895"/>
                  <a:gd name="connsiteX5" fmla="*/ 364 w 9272"/>
                  <a:gd name="connsiteY5" fmla="*/ 7489 h 8895"/>
                  <a:gd name="connsiteX6" fmla="*/ 546 w 9272"/>
                  <a:gd name="connsiteY6" fmla="*/ 7457 h 8895"/>
                  <a:gd name="connsiteX7" fmla="*/ 546 w 9272"/>
                  <a:gd name="connsiteY7" fmla="*/ 7056 h 8895"/>
                  <a:gd name="connsiteX8" fmla="*/ 728 w 9272"/>
                  <a:gd name="connsiteY8" fmla="*/ 7023 h 8895"/>
                  <a:gd name="connsiteX9" fmla="*/ 728 w 9272"/>
                  <a:gd name="connsiteY9" fmla="*/ 6589 h 8895"/>
                  <a:gd name="connsiteX10" fmla="*/ 908 w 9272"/>
                  <a:gd name="connsiteY10" fmla="*/ 6555 h 8895"/>
                  <a:gd name="connsiteX11" fmla="*/ 908 w 9272"/>
                  <a:gd name="connsiteY11" fmla="*/ 6120 h 8895"/>
                  <a:gd name="connsiteX12" fmla="*/ 1090 w 9272"/>
                  <a:gd name="connsiteY12" fmla="*/ 6087 h 8895"/>
                  <a:gd name="connsiteX13" fmla="*/ 1090 w 9272"/>
                  <a:gd name="connsiteY13" fmla="*/ 5652 h 8895"/>
                  <a:gd name="connsiteX14" fmla="*/ 1272 w 9272"/>
                  <a:gd name="connsiteY14" fmla="*/ 5616 h 8895"/>
                  <a:gd name="connsiteX15" fmla="*/ 1272 w 9272"/>
                  <a:gd name="connsiteY15" fmla="*/ 5183 h 8895"/>
                  <a:gd name="connsiteX16" fmla="*/ 1454 w 9272"/>
                  <a:gd name="connsiteY16" fmla="*/ 5148 h 8895"/>
                  <a:gd name="connsiteX17" fmla="*/ 1454 w 9272"/>
                  <a:gd name="connsiteY17" fmla="*/ 4715 h 8895"/>
                  <a:gd name="connsiteX18" fmla="*/ 1639 w 9272"/>
                  <a:gd name="connsiteY18" fmla="*/ 4683 h 8895"/>
                  <a:gd name="connsiteX19" fmla="*/ 1639 w 9272"/>
                  <a:gd name="connsiteY19" fmla="*/ 4247 h 8895"/>
                  <a:gd name="connsiteX20" fmla="*/ 1821 w 9272"/>
                  <a:gd name="connsiteY20" fmla="*/ 4215 h 8895"/>
                  <a:gd name="connsiteX21" fmla="*/ 1821 w 9272"/>
                  <a:gd name="connsiteY21" fmla="*/ 3779 h 8895"/>
                  <a:gd name="connsiteX22" fmla="*/ 2001 w 9272"/>
                  <a:gd name="connsiteY22" fmla="*/ 3746 h 8895"/>
                  <a:gd name="connsiteX23" fmla="*/ 2001 w 9272"/>
                  <a:gd name="connsiteY23" fmla="*/ 3344 h 8895"/>
                  <a:gd name="connsiteX24" fmla="*/ 2183 w 9272"/>
                  <a:gd name="connsiteY24" fmla="*/ 3311 h 8895"/>
                  <a:gd name="connsiteX25" fmla="*/ 2183 w 9272"/>
                  <a:gd name="connsiteY25" fmla="*/ 2944 h 8895"/>
                  <a:gd name="connsiteX26" fmla="*/ 2365 w 9272"/>
                  <a:gd name="connsiteY26" fmla="*/ 2908 h 8895"/>
                  <a:gd name="connsiteX27" fmla="*/ 2365 w 9272"/>
                  <a:gd name="connsiteY27" fmla="*/ 2542 h 8895"/>
                  <a:gd name="connsiteX28" fmla="*/ 2546 w 9272"/>
                  <a:gd name="connsiteY28" fmla="*/ 2505 h 8895"/>
                  <a:gd name="connsiteX29" fmla="*/ 2546 w 9272"/>
                  <a:gd name="connsiteY29" fmla="*/ 2140 h 8895"/>
                  <a:gd name="connsiteX30" fmla="*/ 2728 w 9272"/>
                  <a:gd name="connsiteY30" fmla="*/ 2107 h 8895"/>
                  <a:gd name="connsiteX31" fmla="*/ 2728 w 9272"/>
                  <a:gd name="connsiteY31" fmla="*/ 1772 h 8895"/>
                  <a:gd name="connsiteX32" fmla="*/ 2911 w 9272"/>
                  <a:gd name="connsiteY32" fmla="*/ 1738 h 8895"/>
                  <a:gd name="connsiteX33" fmla="*/ 2911 w 9272"/>
                  <a:gd name="connsiteY33" fmla="*/ 1472 h 8895"/>
                  <a:gd name="connsiteX34" fmla="*/ 3090 w 9272"/>
                  <a:gd name="connsiteY34" fmla="*/ 1439 h 8895"/>
                  <a:gd name="connsiteX35" fmla="*/ 3090 w 9272"/>
                  <a:gd name="connsiteY35" fmla="*/ 1169 h 8895"/>
                  <a:gd name="connsiteX36" fmla="*/ 3275 w 9272"/>
                  <a:gd name="connsiteY36" fmla="*/ 1136 h 8895"/>
                  <a:gd name="connsiteX37" fmla="*/ 3275 w 9272"/>
                  <a:gd name="connsiteY37" fmla="*/ 867 h 8895"/>
                  <a:gd name="connsiteX38" fmla="*/ 3454 w 9272"/>
                  <a:gd name="connsiteY38" fmla="*/ 835 h 8895"/>
                  <a:gd name="connsiteX39" fmla="*/ 3454 w 9272"/>
                  <a:gd name="connsiteY39" fmla="*/ 636 h 8895"/>
                  <a:gd name="connsiteX40" fmla="*/ 3638 w 9272"/>
                  <a:gd name="connsiteY40" fmla="*/ 605 h 8895"/>
                  <a:gd name="connsiteX41" fmla="*/ 3638 w 9272"/>
                  <a:gd name="connsiteY41" fmla="*/ 433 h 8895"/>
                  <a:gd name="connsiteX42" fmla="*/ 3817 w 9272"/>
                  <a:gd name="connsiteY42" fmla="*/ 400 h 8895"/>
                  <a:gd name="connsiteX43" fmla="*/ 3817 w 9272"/>
                  <a:gd name="connsiteY43" fmla="*/ 269 h 8895"/>
                  <a:gd name="connsiteX44" fmla="*/ 3999 w 9272"/>
                  <a:gd name="connsiteY44" fmla="*/ 236 h 8895"/>
                  <a:gd name="connsiteX45" fmla="*/ 3999 w 9272"/>
                  <a:gd name="connsiteY45" fmla="*/ 131 h 8895"/>
                  <a:gd name="connsiteX46" fmla="*/ 4181 w 9272"/>
                  <a:gd name="connsiteY46" fmla="*/ 99 h 8895"/>
                  <a:gd name="connsiteX47" fmla="*/ 4181 w 9272"/>
                  <a:gd name="connsiteY47" fmla="*/ 67 h 8895"/>
                  <a:gd name="connsiteX48" fmla="*/ 4545 w 9272"/>
                  <a:gd name="connsiteY48" fmla="*/ 0 h 8895"/>
                  <a:gd name="connsiteX49" fmla="*/ 4364 w 9272"/>
                  <a:gd name="connsiteY49" fmla="*/ 0 h 8895"/>
                  <a:gd name="connsiteX50" fmla="*/ 4545 w 9272"/>
                  <a:gd name="connsiteY50" fmla="*/ 0 h 8895"/>
                  <a:gd name="connsiteX51" fmla="*/ 4729 w 9272"/>
                  <a:gd name="connsiteY51" fmla="*/ 0 h 8895"/>
                  <a:gd name="connsiteX52" fmla="*/ 5091 w 9272"/>
                  <a:gd name="connsiteY52" fmla="*/ 67 h 8895"/>
                  <a:gd name="connsiteX53" fmla="*/ 5091 w 9272"/>
                  <a:gd name="connsiteY53" fmla="*/ 165 h 8895"/>
                  <a:gd name="connsiteX54" fmla="*/ 5273 w 9272"/>
                  <a:gd name="connsiteY54" fmla="*/ 204 h 8895"/>
                  <a:gd name="connsiteX55" fmla="*/ 5273 w 9272"/>
                  <a:gd name="connsiteY55" fmla="*/ 301 h 8895"/>
                  <a:gd name="connsiteX56" fmla="*/ 5457 w 9272"/>
                  <a:gd name="connsiteY56" fmla="*/ 336 h 8895"/>
                  <a:gd name="connsiteX57" fmla="*/ 5457 w 9272"/>
                  <a:gd name="connsiteY57" fmla="*/ 500 h 8895"/>
                  <a:gd name="connsiteX58" fmla="*/ 5637 w 9272"/>
                  <a:gd name="connsiteY58" fmla="*/ 534 h 8895"/>
                  <a:gd name="connsiteX59" fmla="*/ 5637 w 9272"/>
                  <a:gd name="connsiteY59" fmla="*/ 704 h 8895"/>
                  <a:gd name="connsiteX60" fmla="*/ 5818 w 9272"/>
                  <a:gd name="connsiteY60" fmla="*/ 735 h 8895"/>
                  <a:gd name="connsiteX61" fmla="*/ 5818 w 9272"/>
                  <a:gd name="connsiteY61" fmla="*/ 937 h 8895"/>
                  <a:gd name="connsiteX62" fmla="*/ 6002 w 9272"/>
                  <a:gd name="connsiteY62" fmla="*/ 970 h 8895"/>
                  <a:gd name="connsiteX63" fmla="*/ 6002 w 9272"/>
                  <a:gd name="connsiteY63" fmla="*/ 1235 h 8895"/>
                  <a:gd name="connsiteX64" fmla="*/ 6183 w 9272"/>
                  <a:gd name="connsiteY64" fmla="*/ 1269 h 8895"/>
                  <a:gd name="connsiteX65" fmla="*/ 6183 w 9272"/>
                  <a:gd name="connsiteY65" fmla="*/ 1538 h 8895"/>
                  <a:gd name="connsiteX66" fmla="*/ 6365 w 9272"/>
                  <a:gd name="connsiteY66" fmla="*/ 1571 h 8895"/>
                  <a:gd name="connsiteX67" fmla="*/ 6365 w 9272"/>
                  <a:gd name="connsiteY67" fmla="*/ 1872 h 8895"/>
                  <a:gd name="connsiteX68" fmla="*/ 6546 w 9272"/>
                  <a:gd name="connsiteY68" fmla="*/ 1907 h 8895"/>
                  <a:gd name="connsiteX69" fmla="*/ 6546 w 9272"/>
                  <a:gd name="connsiteY69" fmla="*/ 2242 h 8895"/>
                  <a:gd name="connsiteX70" fmla="*/ 6729 w 9272"/>
                  <a:gd name="connsiteY70" fmla="*/ 2274 h 8895"/>
                  <a:gd name="connsiteX71" fmla="*/ 6729 w 9272"/>
                  <a:gd name="connsiteY71" fmla="*/ 2643 h 8895"/>
                  <a:gd name="connsiteX72" fmla="*/ 6910 w 9272"/>
                  <a:gd name="connsiteY72" fmla="*/ 2675 h 8895"/>
                  <a:gd name="connsiteX73" fmla="*/ 6910 w 9272"/>
                  <a:gd name="connsiteY73" fmla="*/ 3044 h 8895"/>
                  <a:gd name="connsiteX74" fmla="*/ 7093 w 9272"/>
                  <a:gd name="connsiteY74" fmla="*/ 3076 h 8895"/>
                  <a:gd name="connsiteX75" fmla="*/ 7093 w 9272"/>
                  <a:gd name="connsiteY75" fmla="*/ 3478 h 8895"/>
                  <a:gd name="connsiteX76" fmla="*/ 7272 w 9272"/>
                  <a:gd name="connsiteY76" fmla="*/ 3509 h 8895"/>
                  <a:gd name="connsiteX77" fmla="*/ 7272 w 9272"/>
                  <a:gd name="connsiteY77" fmla="*/ 3914 h 8895"/>
                  <a:gd name="connsiteX78" fmla="*/ 7456 w 9272"/>
                  <a:gd name="connsiteY78" fmla="*/ 3948 h 8895"/>
                  <a:gd name="connsiteX79" fmla="*/ 7456 w 9272"/>
                  <a:gd name="connsiteY79" fmla="*/ 4347 h 8895"/>
                  <a:gd name="connsiteX80" fmla="*/ 7637 w 9272"/>
                  <a:gd name="connsiteY80" fmla="*/ 4382 h 8895"/>
                  <a:gd name="connsiteX81" fmla="*/ 7637 w 9272"/>
                  <a:gd name="connsiteY81" fmla="*/ 4815 h 8895"/>
                  <a:gd name="connsiteX82" fmla="*/ 7818 w 9272"/>
                  <a:gd name="connsiteY82" fmla="*/ 4847 h 8895"/>
                  <a:gd name="connsiteX83" fmla="*/ 7818 w 9272"/>
                  <a:gd name="connsiteY83" fmla="*/ 5284 h 8895"/>
                  <a:gd name="connsiteX84" fmla="*/ 8001 w 9272"/>
                  <a:gd name="connsiteY84" fmla="*/ 5319 h 8895"/>
                  <a:gd name="connsiteX85" fmla="*/ 8001 w 9272"/>
                  <a:gd name="connsiteY85" fmla="*/ 5752 h 8895"/>
                  <a:gd name="connsiteX86" fmla="*/ 8184 w 9272"/>
                  <a:gd name="connsiteY86" fmla="*/ 5785 h 8895"/>
                  <a:gd name="connsiteX87" fmla="*/ 8184 w 9272"/>
                  <a:gd name="connsiteY87" fmla="*/ 6220 h 8895"/>
                  <a:gd name="connsiteX88" fmla="*/ 8365 w 9272"/>
                  <a:gd name="connsiteY88" fmla="*/ 6254 h 8895"/>
                  <a:gd name="connsiteX89" fmla="*/ 8365 w 9272"/>
                  <a:gd name="connsiteY89" fmla="*/ 6687 h 8895"/>
                  <a:gd name="connsiteX90" fmla="*/ 8545 w 9272"/>
                  <a:gd name="connsiteY90" fmla="*/ 6720 h 8895"/>
                  <a:gd name="connsiteX91" fmla="*/ 8545 w 9272"/>
                  <a:gd name="connsiteY91" fmla="*/ 7157 h 8895"/>
                  <a:gd name="connsiteX92" fmla="*/ 8728 w 9272"/>
                  <a:gd name="connsiteY92" fmla="*/ 7189 h 8895"/>
                  <a:gd name="connsiteX93" fmla="*/ 8728 w 9272"/>
                  <a:gd name="connsiteY93" fmla="*/ 7625 h 8895"/>
                  <a:gd name="connsiteX94" fmla="*/ 8911 w 9272"/>
                  <a:gd name="connsiteY94" fmla="*/ 7662 h 8895"/>
                  <a:gd name="connsiteX95" fmla="*/ 9272 w 9272"/>
                  <a:gd name="connsiteY95" fmla="*/ 8895 h 8895"/>
                  <a:gd name="connsiteX0" fmla="*/ 0 w 9611"/>
                  <a:gd name="connsiteY0" fmla="*/ 9852 h 9852"/>
                  <a:gd name="connsiteX1" fmla="*/ 0 w 9611"/>
                  <a:gd name="connsiteY1" fmla="*/ 9439 h 9852"/>
                  <a:gd name="connsiteX2" fmla="*/ 196 w 9611"/>
                  <a:gd name="connsiteY2" fmla="*/ 9400 h 9852"/>
                  <a:gd name="connsiteX3" fmla="*/ 196 w 9611"/>
                  <a:gd name="connsiteY3" fmla="*/ 8948 h 9852"/>
                  <a:gd name="connsiteX4" fmla="*/ 393 w 9611"/>
                  <a:gd name="connsiteY4" fmla="*/ 8908 h 9852"/>
                  <a:gd name="connsiteX5" fmla="*/ 393 w 9611"/>
                  <a:gd name="connsiteY5" fmla="*/ 8419 h 9852"/>
                  <a:gd name="connsiteX6" fmla="*/ 589 w 9611"/>
                  <a:gd name="connsiteY6" fmla="*/ 8383 h 9852"/>
                  <a:gd name="connsiteX7" fmla="*/ 589 w 9611"/>
                  <a:gd name="connsiteY7" fmla="*/ 7933 h 9852"/>
                  <a:gd name="connsiteX8" fmla="*/ 785 w 9611"/>
                  <a:gd name="connsiteY8" fmla="*/ 7895 h 9852"/>
                  <a:gd name="connsiteX9" fmla="*/ 785 w 9611"/>
                  <a:gd name="connsiteY9" fmla="*/ 7408 h 9852"/>
                  <a:gd name="connsiteX10" fmla="*/ 979 w 9611"/>
                  <a:gd name="connsiteY10" fmla="*/ 7369 h 9852"/>
                  <a:gd name="connsiteX11" fmla="*/ 979 w 9611"/>
                  <a:gd name="connsiteY11" fmla="*/ 6880 h 9852"/>
                  <a:gd name="connsiteX12" fmla="*/ 1176 w 9611"/>
                  <a:gd name="connsiteY12" fmla="*/ 6843 h 9852"/>
                  <a:gd name="connsiteX13" fmla="*/ 1176 w 9611"/>
                  <a:gd name="connsiteY13" fmla="*/ 6354 h 9852"/>
                  <a:gd name="connsiteX14" fmla="*/ 1372 w 9611"/>
                  <a:gd name="connsiteY14" fmla="*/ 6314 h 9852"/>
                  <a:gd name="connsiteX15" fmla="*/ 1372 w 9611"/>
                  <a:gd name="connsiteY15" fmla="*/ 5827 h 9852"/>
                  <a:gd name="connsiteX16" fmla="*/ 1568 w 9611"/>
                  <a:gd name="connsiteY16" fmla="*/ 5788 h 9852"/>
                  <a:gd name="connsiteX17" fmla="*/ 1568 w 9611"/>
                  <a:gd name="connsiteY17" fmla="*/ 5301 h 9852"/>
                  <a:gd name="connsiteX18" fmla="*/ 1768 w 9611"/>
                  <a:gd name="connsiteY18" fmla="*/ 5265 h 9852"/>
                  <a:gd name="connsiteX19" fmla="*/ 1768 w 9611"/>
                  <a:gd name="connsiteY19" fmla="*/ 4775 h 9852"/>
                  <a:gd name="connsiteX20" fmla="*/ 1964 w 9611"/>
                  <a:gd name="connsiteY20" fmla="*/ 4739 h 9852"/>
                  <a:gd name="connsiteX21" fmla="*/ 1964 w 9611"/>
                  <a:gd name="connsiteY21" fmla="*/ 4248 h 9852"/>
                  <a:gd name="connsiteX22" fmla="*/ 2158 w 9611"/>
                  <a:gd name="connsiteY22" fmla="*/ 4211 h 9852"/>
                  <a:gd name="connsiteX23" fmla="*/ 2158 w 9611"/>
                  <a:gd name="connsiteY23" fmla="*/ 3759 h 9852"/>
                  <a:gd name="connsiteX24" fmla="*/ 2354 w 9611"/>
                  <a:gd name="connsiteY24" fmla="*/ 3722 h 9852"/>
                  <a:gd name="connsiteX25" fmla="*/ 2354 w 9611"/>
                  <a:gd name="connsiteY25" fmla="*/ 3310 h 9852"/>
                  <a:gd name="connsiteX26" fmla="*/ 2551 w 9611"/>
                  <a:gd name="connsiteY26" fmla="*/ 3269 h 9852"/>
                  <a:gd name="connsiteX27" fmla="*/ 2551 w 9611"/>
                  <a:gd name="connsiteY27" fmla="*/ 2858 h 9852"/>
                  <a:gd name="connsiteX28" fmla="*/ 2746 w 9611"/>
                  <a:gd name="connsiteY28" fmla="*/ 2816 h 9852"/>
                  <a:gd name="connsiteX29" fmla="*/ 2746 w 9611"/>
                  <a:gd name="connsiteY29" fmla="*/ 2406 h 9852"/>
                  <a:gd name="connsiteX30" fmla="*/ 2942 w 9611"/>
                  <a:gd name="connsiteY30" fmla="*/ 2369 h 9852"/>
                  <a:gd name="connsiteX31" fmla="*/ 2942 w 9611"/>
                  <a:gd name="connsiteY31" fmla="*/ 1992 h 9852"/>
                  <a:gd name="connsiteX32" fmla="*/ 3140 w 9611"/>
                  <a:gd name="connsiteY32" fmla="*/ 1954 h 9852"/>
                  <a:gd name="connsiteX33" fmla="*/ 3140 w 9611"/>
                  <a:gd name="connsiteY33" fmla="*/ 1655 h 9852"/>
                  <a:gd name="connsiteX34" fmla="*/ 3333 w 9611"/>
                  <a:gd name="connsiteY34" fmla="*/ 1618 h 9852"/>
                  <a:gd name="connsiteX35" fmla="*/ 3333 w 9611"/>
                  <a:gd name="connsiteY35" fmla="*/ 1314 h 9852"/>
                  <a:gd name="connsiteX36" fmla="*/ 3532 w 9611"/>
                  <a:gd name="connsiteY36" fmla="*/ 1277 h 9852"/>
                  <a:gd name="connsiteX37" fmla="*/ 3532 w 9611"/>
                  <a:gd name="connsiteY37" fmla="*/ 975 h 9852"/>
                  <a:gd name="connsiteX38" fmla="*/ 3725 w 9611"/>
                  <a:gd name="connsiteY38" fmla="*/ 939 h 9852"/>
                  <a:gd name="connsiteX39" fmla="*/ 3725 w 9611"/>
                  <a:gd name="connsiteY39" fmla="*/ 715 h 9852"/>
                  <a:gd name="connsiteX40" fmla="*/ 3924 w 9611"/>
                  <a:gd name="connsiteY40" fmla="*/ 680 h 9852"/>
                  <a:gd name="connsiteX41" fmla="*/ 3924 w 9611"/>
                  <a:gd name="connsiteY41" fmla="*/ 487 h 9852"/>
                  <a:gd name="connsiteX42" fmla="*/ 4117 w 9611"/>
                  <a:gd name="connsiteY42" fmla="*/ 450 h 9852"/>
                  <a:gd name="connsiteX43" fmla="*/ 4117 w 9611"/>
                  <a:gd name="connsiteY43" fmla="*/ 302 h 9852"/>
                  <a:gd name="connsiteX44" fmla="*/ 4313 w 9611"/>
                  <a:gd name="connsiteY44" fmla="*/ 265 h 9852"/>
                  <a:gd name="connsiteX45" fmla="*/ 4313 w 9611"/>
                  <a:gd name="connsiteY45" fmla="*/ 147 h 9852"/>
                  <a:gd name="connsiteX46" fmla="*/ 4509 w 9611"/>
                  <a:gd name="connsiteY46" fmla="*/ 111 h 9852"/>
                  <a:gd name="connsiteX47" fmla="*/ 4509 w 9611"/>
                  <a:gd name="connsiteY47" fmla="*/ 75 h 9852"/>
                  <a:gd name="connsiteX48" fmla="*/ 4902 w 9611"/>
                  <a:gd name="connsiteY48" fmla="*/ 0 h 9852"/>
                  <a:gd name="connsiteX49" fmla="*/ 4707 w 9611"/>
                  <a:gd name="connsiteY49" fmla="*/ 0 h 9852"/>
                  <a:gd name="connsiteX50" fmla="*/ 4902 w 9611"/>
                  <a:gd name="connsiteY50" fmla="*/ 0 h 9852"/>
                  <a:gd name="connsiteX51" fmla="*/ 5100 w 9611"/>
                  <a:gd name="connsiteY51" fmla="*/ 0 h 9852"/>
                  <a:gd name="connsiteX52" fmla="*/ 5491 w 9611"/>
                  <a:gd name="connsiteY52" fmla="*/ 75 h 9852"/>
                  <a:gd name="connsiteX53" fmla="*/ 5491 w 9611"/>
                  <a:gd name="connsiteY53" fmla="*/ 185 h 9852"/>
                  <a:gd name="connsiteX54" fmla="*/ 5687 w 9611"/>
                  <a:gd name="connsiteY54" fmla="*/ 229 h 9852"/>
                  <a:gd name="connsiteX55" fmla="*/ 5687 w 9611"/>
                  <a:gd name="connsiteY55" fmla="*/ 338 h 9852"/>
                  <a:gd name="connsiteX56" fmla="*/ 5885 w 9611"/>
                  <a:gd name="connsiteY56" fmla="*/ 378 h 9852"/>
                  <a:gd name="connsiteX57" fmla="*/ 5885 w 9611"/>
                  <a:gd name="connsiteY57" fmla="*/ 562 h 9852"/>
                  <a:gd name="connsiteX58" fmla="*/ 6080 w 9611"/>
                  <a:gd name="connsiteY58" fmla="*/ 600 h 9852"/>
                  <a:gd name="connsiteX59" fmla="*/ 6080 w 9611"/>
                  <a:gd name="connsiteY59" fmla="*/ 791 h 9852"/>
                  <a:gd name="connsiteX60" fmla="*/ 6275 w 9611"/>
                  <a:gd name="connsiteY60" fmla="*/ 826 h 9852"/>
                  <a:gd name="connsiteX61" fmla="*/ 6275 w 9611"/>
                  <a:gd name="connsiteY61" fmla="*/ 1053 h 9852"/>
                  <a:gd name="connsiteX62" fmla="*/ 6473 w 9611"/>
                  <a:gd name="connsiteY62" fmla="*/ 1091 h 9852"/>
                  <a:gd name="connsiteX63" fmla="*/ 6473 w 9611"/>
                  <a:gd name="connsiteY63" fmla="*/ 1388 h 9852"/>
                  <a:gd name="connsiteX64" fmla="*/ 6668 w 9611"/>
                  <a:gd name="connsiteY64" fmla="*/ 1427 h 9852"/>
                  <a:gd name="connsiteX65" fmla="*/ 6668 w 9611"/>
                  <a:gd name="connsiteY65" fmla="*/ 1729 h 9852"/>
                  <a:gd name="connsiteX66" fmla="*/ 6865 w 9611"/>
                  <a:gd name="connsiteY66" fmla="*/ 1766 h 9852"/>
                  <a:gd name="connsiteX67" fmla="*/ 6865 w 9611"/>
                  <a:gd name="connsiteY67" fmla="*/ 2105 h 9852"/>
                  <a:gd name="connsiteX68" fmla="*/ 7060 w 9611"/>
                  <a:gd name="connsiteY68" fmla="*/ 2144 h 9852"/>
                  <a:gd name="connsiteX69" fmla="*/ 7060 w 9611"/>
                  <a:gd name="connsiteY69" fmla="*/ 2521 h 9852"/>
                  <a:gd name="connsiteX70" fmla="*/ 7257 w 9611"/>
                  <a:gd name="connsiteY70" fmla="*/ 2556 h 9852"/>
                  <a:gd name="connsiteX71" fmla="*/ 7257 w 9611"/>
                  <a:gd name="connsiteY71" fmla="*/ 2971 h 9852"/>
                  <a:gd name="connsiteX72" fmla="*/ 7453 w 9611"/>
                  <a:gd name="connsiteY72" fmla="*/ 3007 h 9852"/>
                  <a:gd name="connsiteX73" fmla="*/ 7453 w 9611"/>
                  <a:gd name="connsiteY73" fmla="*/ 3422 h 9852"/>
                  <a:gd name="connsiteX74" fmla="*/ 7650 w 9611"/>
                  <a:gd name="connsiteY74" fmla="*/ 3458 h 9852"/>
                  <a:gd name="connsiteX75" fmla="*/ 7650 w 9611"/>
                  <a:gd name="connsiteY75" fmla="*/ 3910 h 9852"/>
                  <a:gd name="connsiteX76" fmla="*/ 7843 w 9611"/>
                  <a:gd name="connsiteY76" fmla="*/ 3945 h 9852"/>
                  <a:gd name="connsiteX77" fmla="*/ 7843 w 9611"/>
                  <a:gd name="connsiteY77" fmla="*/ 4400 h 9852"/>
                  <a:gd name="connsiteX78" fmla="*/ 8041 w 9611"/>
                  <a:gd name="connsiteY78" fmla="*/ 4438 h 9852"/>
                  <a:gd name="connsiteX79" fmla="*/ 8041 w 9611"/>
                  <a:gd name="connsiteY79" fmla="*/ 4887 h 9852"/>
                  <a:gd name="connsiteX80" fmla="*/ 8237 w 9611"/>
                  <a:gd name="connsiteY80" fmla="*/ 4926 h 9852"/>
                  <a:gd name="connsiteX81" fmla="*/ 8237 w 9611"/>
                  <a:gd name="connsiteY81" fmla="*/ 5413 h 9852"/>
                  <a:gd name="connsiteX82" fmla="*/ 8432 w 9611"/>
                  <a:gd name="connsiteY82" fmla="*/ 5449 h 9852"/>
                  <a:gd name="connsiteX83" fmla="*/ 8432 w 9611"/>
                  <a:gd name="connsiteY83" fmla="*/ 5940 h 9852"/>
                  <a:gd name="connsiteX84" fmla="*/ 8629 w 9611"/>
                  <a:gd name="connsiteY84" fmla="*/ 5980 h 9852"/>
                  <a:gd name="connsiteX85" fmla="*/ 8629 w 9611"/>
                  <a:gd name="connsiteY85" fmla="*/ 6467 h 9852"/>
                  <a:gd name="connsiteX86" fmla="*/ 8827 w 9611"/>
                  <a:gd name="connsiteY86" fmla="*/ 6504 h 9852"/>
                  <a:gd name="connsiteX87" fmla="*/ 8827 w 9611"/>
                  <a:gd name="connsiteY87" fmla="*/ 6993 h 9852"/>
                  <a:gd name="connsiteX88" fmla="*/ 9022 w 9611"/>
                  <a:gd name="connsiteY88" fmla="*/ 7031 h 9852"/>
                  <a:gd name="connsiteX89" fmla="*/ 9022 w 9611"/>
                  <a:gd name="connsiteY89" fmla="*/ 7518 h 9852"/>
                  <a:gd name="connsiteX90" fmla="*/ 9216 w 9611"/>
                  <a:gd name="connsiteY90" fmla="*/ 7555 h 9852"/>
                  <a:gd name="connsiteX91" fmla="*/ 9216 w 9611"/>
                  <a:gd name="connsiteY91" fmla="*/ 8046 h 9852"/>
                  <a:gd name="connsiteX92" fmla="*/ 9413 w 9611"/>
                  <a:gd name="connsiteY92" fmla="*/ 8082 h 9852"/>
                  <a:gd name="connsiteX93" fmla="*/ 9413 w 9611"/>
                  <a:gd name="connsiteY93" fmla="*/ 8572 h 9852"/>
                  <a:gd name="connsiteX94" fmla="*/ 9611 w 9611"/>
                  <a:gd name="connsiteY94" fmla="*/ 8614 h 9852"/>
                  <a:gd name="connsiteX0" fmla="*/ 0 w 9794"/>
                  <a:gd name="connsiteY0" fmla="*/ 10000 h 10000"/>
                  <a:gd name="connsiteX1" fmla="*/ 0 w 9794"/>
                  <a:gd name="connsiteY1" fmla="*/ 9581 h 10000"/>
                  <a:gd name="connsiteX2" fmla="*/ 204 w 9794"/>
                  <a:gd name="connsiteY2" fmla="*/ 9541 h 10000"/>
                  <a:gd name="connsiteX3" fmla="*/ 204 w 9794"/>
                  <a:gd name="connsiteY3" fmla="*/ 9082 h 10000"/>
                  <a:gd name="connsiteX4" fmla="*/ 409 w 9794"/>
                  <a:gd name="connsiteY4" fmla="*/ 9042 h 10000"/>
                  <a:gd name="connsiteX5" fmla="*/ 409 w 9794"/>
                  <a:gd name="connsiteY5" fmla="*/ 8545 h 10000"/>
                  <a:gd name="connsiteX6" fmla="*/ 613 w 9794"/>
                  <a:gd name="connsiteY6" fmla="*/ 8509 h 10000"/>
                  <a:gd name="connsiteX7" fmla="*/ 613 w 9794"/>
                  <a:gd name="connsiteY7" fmla="*/ 8052 h 10000"/>
                  <a:gd name="connsiteX8" fmla="*/ 817 w 9794"/>
                  <a:gd name="connsiteY8" fmla="*/ 8014 h 10000"/>
                  <a:gd name="connsiteX9" fmla="*/ 817 w 9794"/>
                  <a:gd name="connsiteY9" fmla="*/ 7519 h 10000"/>
                  <a:gd name="connsiteX10" fmla="*/ 1019 w 9794"/>
                  <a:gd name="connsiteY10" fmla="*/ 7480 h 10000"/>
                  <a:gd name="connsiteX11" fmla="*/ 1019 w 9794"/>
                  <a:gd name="connsiteY11" fmla="*/ 6983 h 10000"/>
                  <a:gd name="connsiteX12" fmla="*/ 1224 w 9794"/>
                  <a:gd name="connsiteY12" fmla="*/ 6946 h 10000"/>
                  <a:gd name="connsiteX13" fmla="*/ 1224 w 9794"/>
                  <a:gd name="connsiteY13" fmla="*/ 6449 h 10000"/>
                  <a:gd name="connsiteX14" fmla="*/ 1428 w 9794"/>
                  <a:gd name="connsiteY14" fmla="*/ 6409 h 10000"/>
                  <a:gd name="connsiteX15" fmla="*/ 1428 w 9794"/>
                  <a:gd name="connsiteY15" fmla="*/ 5915 h 10000"/>
                  <a:gd name="connsiteX16" fmla="*/ 1631 w 9794"/>
                  <a:gd name="connsiteY16" fmla="*/ 5875 h 10000"/>
                  <a:gd name="connsiteX17" fmla="*/ 1631 w 9794"/>
                  <a:gd name="connsiteY17" fmla="*/ 5381 h 10000"/>
                  <a:gd name="connsiteX18" fmla="*/ 1840 w 9794"/>
                  <a:gd name="connsiteY18" fmla="*/ 5344 h 10000"/>
                  <a:gd name="connsiteX19" fmla="*/ 1840 w 9794"/>
                  <a:gd name="connsiteY19" fmla="*/ 4847 h 10000"/>
                  <a:gd name="connsiteX20" fmla="*/ 2043 w 9794"/>
                  <a:gd name="connsiteY20" fmla="*/ 4810 h 10000"/>
                  <a:gd name="connsiteX21" fmla="*/ 2043 w 9794"/>
                  <a:gd name="connsiteY21" fmla="*/ 4312 h 10000"/>
                  <a:gd name="connsiteX22" fmla="*/ 2245 w 9794"/>
                  <a:gd name="connsiteY22" fmla="*/ 4274 h 10000"/>
                  <a:gd name="connsiteX23" fmla="*/ 2245 w 9794"/>
                  <a:gd name="connsiteY23" fmla="*/ 3815 h 10000"/>
                  <a:gd name="connsiteX24" fmla="*/ 2449 w 9794"/>
                  <a:gd name="connsiteY24" fmla="*/ 3778 h 10000"/>
                  <a:gd name="connsiteX25" fmla="*/ 2449 w 9794"/>
                  <a:gd name="connsiteY25" fmla="*/ 3360 h 10000"/>
                  <a:gd name="connsiteX26" fmla="*/ 2654 w 9794"/>
                  <a:gd name="connsiteY26" fmla="*/ 3318 h 10000"/>
                  <a:gd name="connsiteX27" fmla="*/ 2654 w 9794"/>
                  <a:gd name="connsiteY27" fmla="*/ 2901 h 10000"/>
                  <a:gd name="connsiteX28" fmla="*/ 2857 w 9794"/>
                  <a:gd name="connsiteY28" fmla="*/ 2858 h 10000"/>
                  <a:gd name="connsiteX29" fmla="*/ 2857 w 9794"/>
                  <a:gd name="connsiteY29" fmla="*/ 2442 h 10000"/>
                  <a:gd name="connsiteX30" fmla="*/ 3061 w 9794"/>
                  <a:gd name="connsiteY30" fmla="*/ 2405 h 10000"/>
                  <a:gd name="connsiteX31" fmla="*/ 3061 w 9794"/>
                  <a:gd name="connsiteY31" fmla="*/ 2022 h 10000"/>
                  <a:gd name="connsiteX32" fmla="*/ 3267 w 9794"/>
                  <a:gd name="connsiteY32" fmla="*/ 1983 h 10000"/>
                  <a:gd name="connsiteX33" fmla="*/ 3267 w 9794"/>
                  <a:gd name="connsiteY33" fmla="*/ 1680 h 10000"/>
                  <a:gd name="connsiteX34" fmla="*/ 3468 w 9794"/>
                  <a:gd name="connsiteY34" fmla="*/ 1642 h 10000"/>
                  <a:gd name="connsiteX35" fmla="*/ 3468 w 9794"/>
                  <a:gd name="connsiteY35" fmla="*/ 1334 h 10000"/>
                  <a:gd name="connsiteX36" fmla="*/ 3675 w 9794"/>
                  <a:gd name="connsiteY36" fmla="*/ 1296 h 10000"/>
                  <a:gd name="connsiteX37" fmla="*/ 3675 w 9794"/>
                  <a:gd name="connsiteY37" fmla="*/ 990 h 10000"/>
                  <a:gd name="connsiteX38" fmla="*/ 3876 w 9794"/>
                  <a:gd name="connsiteY38" fmla="*/ 953 h 10000"/>
                  <a:gd name="connsiteX39" fmla="*/ 3876 w 9794"/>
                  <a:gd name="connsiteY39" fmla="*/ 726 h 10000"/>
                  <a:gd name="connsiteX40" fmla="*/ 4083 w 9794"/>
                  <a:gd name="connsiteY40" fmla="*/ 690 h 10000"/>
                  <a:gd name="connsiteX41" fmla="*/ 4083 w 9794"/>
                  <a:gd name="connsiteY41" fmla="*/ 494 h 10000"/>
                  <a:gd name="connsiteX42" fmla="*/ 4284 w 9794"/>
                  <a:gd name="connsiteY42" fmla="*/ 457 h 10000"/>
                  <a:gd name="connsiteX43" fmla="*/ 4284 w 9794"/>
                  <a:gd name="connsiteY43" fmla="*/ 307 h 10000"/>
                  <a:gd name="connsiteX44" fmla="*/ 4488 w 9794"/>
                  <a:gd name="connsiteY44" fmla="*/ 269 h 10000"/>
                  <a:gd name="connsiteX45" fmla="*/ 4488 w 9794"/>
                  <a:gd name="connsiteY45" fmla="*/ 149 h 10000"/>
                  <a:gd name="connsiteX46" fmla="*/ 4691 w 9794"/>
                  <a:gd name="connsiteY46" fmla="*/ 113 h 10000"/>
                  <a:gd name="connsiteX47" fmla="*/ 4691 w 9794"/>
                  <a:gd name="connsiteY47" fmla="*/ 76 h 10000"/>
                  <a:gd name="connsiteX48" fmla="*/ 5100 w 9794"/>
                  <a:gd name="connsiteY48" fmla="*/ 0 h 10000"/>
                  <a:gd name="connsiteX49" fmla="*/ 4898 w 9794"/>
                  <a:gd name="connsiteY49" fmla="*/ 0 h 10000"/>
                  <a:gd name="connsiteX50" fmla="*/ 5100 w 9794"/>
                  <a:gd name="connsiteY50" fmla="*/ 0 h 10000"/>
                  <a:gd name="connsiteX51" fmla="*/ 5306 w 9794"/>
                  <a:gd name="connsiteY51" fmla="*/ 0 h 10000"/>
                  <a:gd name="connsiteX52" fmla="*/ 5713 w 9794"/>
                  <a:gd name="connsiteY52" fmla="*/ 76 h 10000"/>
                  <a:gd name="connsiteX53" fmla="*/ 5713 w 9794"/>
                  <a:gd name="connsiteY53" fmla="*/ 188 h 10000"/>
                  <a:gd name="connsiteX54" fmla="*/ 5917 w 9794"/>
                  <a:gd name="connsiteY54" fmla="*/ 232 h 10000"/>
                  <a:gd name="connsiteX55" fmla="*/ 5917 w 9794"/>
                  <a:gd name="connsiteY55" fmla="*/ 343 h 10000"/>
                  <a:gd name="connsiteX56" fmla="*/ 6123 w 9794"/>
                  <a:gd name="connsiteY56" fmla="*/ 384 h 10000"/>
                  <a:gd name="connsiteX57" fmla="*/ 6123 w 9794"/>
                  <a:gd name="connsiteY57" fmla="*/ 570 h 10000"/>
                  <a:gd name="connsiteX58" fmla="*/ 6326 w 9794"/>
                  <a:gd name="connsiteY58" fmla="*/ 609 h 10000"/>
                  <a:gd name="connsiteX59" fmla="*/ 6326 w 9794"/>
                  <a:gd name="connsiteY59" fmla="*/ 803 h 10000"/>
                  <a:gd name="connsiteX60" fmla="*/ 6529 w 9794"/>
                  <a:gd name="connsiteY60" fmla="*/ 838 h 10000"/>
                  <a:gd name="connsiteX61" fmla="*/ 6529 w 9794"/>
                  <a:gd name="connsiteY61" fmla="*/ 1069 h 10000"/>
                  <a:gd name="connsiteX62" fmla="*/ 6735 w 9794"/>
                  <a:gd name="connsiteY62" fmla="*/ 1107 h 10000"/>
                  <a:gd name="connsiteX63" fmla="*/ 6735 w 9794"/>
                  <a:gd name="connsiteY63" fmla="*/ 1409 h 10000"/>
                  <a:gd name="connsiteX64" fmla="*/ 6938 w 9794"/>
                  <a:gd name="connsiteY64" fmla="*/ 1448 h 10000"/>
                  <a:gd name="connsiteX65" fmla="*/ 6938 w 9794"/>
                  <a:gd name="connsiteY65" fmla="*/ 1755 h 10000"/>
                  <a:gd name="connsiteX66" fmla="*/ 7143 w 9794"/>
                  <a:gd name="connsiteY66" fmla="*/ 1793 h 10000"/>
                  <a:gd name="connsiteX67" fmla="*/ 7143 w 9794"/>
                  <a:gd name="connsiteY67" fmla="*/ 2137 h 10000"/>
                  <a:gd name="connsiteX68" fmla="*/ 7346 w 9794"/>
                  <a:gd name="connsiteY68" fmla="*/ 2176 h 10000"/>
                  <a:gd name="connsiteX69" fmla="*/ 7346 w 9794"/>
                  <a:gd name="connsiteY69" fmla="*/ 2559 h 10000"/>
                  <a:gd name="connsiteX70" fmla="*/ 7551 w 9794"/>
                  <a:gd name="connsiteY70" fmla="*/ 2594 h 10000"/>
                  <a:gd name="connsiteX71" fmla="*/ 7551 w 9794"/>
                  <a:gd name="connsiteY71" fmla="*/ 3016 h 10000"/>
                  <a:gd name="connsiteX72" fmla="*/ 7755 w 9794"/>
                  <a:gd name="connsiteY72" fmla="*/ 3052 h 10000"/>
                  <a:gd name="connsiteX73" fmla="*/ 7755 w 9794"/>
                  <a:gd name="connsiteY73" fmla="*/ 3473 h 10000"/>
                  <a:gd name="connsiteX74" fmla="*/ 7960 w 9794"/>
                  <a:gd name="connsiteY74" fmla="*/ 3510 h 10000"/>
                  <a:gd name="connsiteX75" fmla="*/ 7960 w 9794"/>
                  <a:gd name="connsiteY75" fmla="*/ 3969 h 10000"/>
                  <a:gd name="connsiteX76" fmla="*/ 8160 w 9794"/>
                  <a:gd name="connsiteY76" fmla="*/ 4004 h 10000"/>
                  <a:gd name="connsiteX77" fmla="*/ 8160 w 9794"/>
                  <a:gd name="connsiteY77" fmla="*/ 4466 h 10000"/>
                  <a:gd name="connsiteX78" fmla="*/ 8366 w 9794"/>
                  <a:gd name="connsiteY78" fmla="*/ 4505 h 10000"/>
                  <a:gd name="connsiteX79" fmla="*/ 8366 w 9794"/>
                  <a:gd name="connsiteY79" fmla="*/ 4960 h 10000"/>
                  <a:gd name="connsiteX80" fmla="*/ 8570 w 9794"/>
                  <a:gd name="connsiteY80" fmla="*/ 5000 h 10000"/>
                  <a:gd name="connsiteX81" fmla="*/ 8570 w 9794"/>
                  <a:gd name="connsiteY81" fmla="*/ 5494 h 10000"/>
                  <a:gd name="connsiteX82" fmla="*/ 8773 w 9794"/>
                  <a:gd name="connsiteY82" fmla="*/ 5531 h 10000"/>
                  <a:gd name="connsiteX83" fmla="*/ 8773 w 9794"/>
                  <a:gd name="connsiteY83" fmla="*/ 6029 h 10000"/>
                  <a:gd name="connsiteX84" fmla="*/ 8978 w 9794"/>
                  <a:gd name="connsiteY84" fmla="*/ 6070 h 10000"/>
                  <a:gd name="connsiteX85" fmla="*/ 8978 w 9794"/>
                  <a:gd name="connsiteY85" fmla="*/ 6564 h 10000"/>
                  <a:gd name="connsiteX86" fmla="*/ 9184 w 9794"/>
                  <a:gd name="connsiteY86" fmla="*/ 6602 h 10000"/>
                  <a:gd name="connsiteX87" fmla="*/ 9184 w 9794"/>
                  <a:gd name="connsiteY87" fmla="*/ 7098 h 10000"/>
                  <a:gd name="connsiteX88" fmla="*/ 9387 w 9794"/>
                  <a:gd name="connsiteY88" fmla="*/ 7137 h 10000"/>
                  <a:gd name="connsiteX89" fmla="*/ 9387 w 9794"/>
                  <a:gd name="connsiteY89" fmla="*/ 7631 h 10000"/>
                  <a:gd name="connsiteX90" fmla="*/ 9589 w 9794"/>
                  <a:gd name="connsiteY90" fmla="*/ 7668 h 10000"/>
                  <a:gd name="connsiteX91" fmla="*/ 9589 w 9794"/>
                  <a:gd name="connsiteY91" fmla="*/ 8167 h 10000"/>
                  <a:gd name="connsiteX92" fmla="*/ 9794 w 9794"/>
                  <a:gd name="connsiteY92" fmla="*/ 8203 h 10000"/>
                  <a:gd name="connsiteX93" fmla="*/ 9794 w 9794"/>
                  <a:gd name="connsiteY93" fmla="*/ 8701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08 w 10000"/>
                  <a:gd name="connsiteY2" fmla="*/ 9541 h 10000"/>
                  <a:gd name="connsiteX3" fmla="*/ 208 w 10000"/>
                  <a:gd name="connsiteY3" fmla="*/ 9082 h 10000"/>
                  <a:gd name="connsiteX4" fmla="*/ 418 w 10000"/>
                  <a:gd name="connsiteY4" fmla="*/ 9042 h 10000"/>
                  <a:gd name="connsiteX5" fmla="*/ 418 w 10000"/>
                  <a:gd name="connsiteY5" fmla="*/ 8545 h 10000"/>
                  <a:gd name="connsiteX6" fmla="*/ 626 w 10000"/>
                  <a:gd name="connsiteY6" fmla="*/ 8509 h 10000"/>
                  <a:gd name="connsiteX7" fmla="*/ 626 w 10000"/>
                  <a:gd name="connsiteY7" fmla="*/ 8052 h 10000"/>
                  <a:gd name="connsiteX8" fmla="*/ 834 w 10000"/>
                  <a:gd name="connsiteY8" fmla="*/ 8014 h 10000"/>
                  <a:gd name="connsiteX9" fmla="*/ 834 w 10000"/>
                  <a:gd name="connsiteY9" fmla="*/ 7519 h 10000"/>
                  <a:gd name="connsiteX10" fmla="*/ 1040 w 10000"/>
                  <a:gd name="connsiteY10" fmla="*/ 7480 h 10000"/>
                  <a:gd name="connsiteX11" fmla="*/ 1040 w 10000"/>
                  <a:gd name="connsiteY11" fmla="*/ 6983 h 10000"/>
                  <a:gd name="connsiteX12" fmla="*/ 1250 w 10000"/>
                  <a:gd name="connsiteY12" fmla="*/ 6946 h 10000"/>
                  <a:gd name="connsiteX13" fmla="*/ 1250 w 10000"/>
                  <a:gd name="connsiteY13" fmla="*/ 6449 h 10000"/>
                  <a:gd name="connsiteX14" fmla="*/ 1458 w 10000"/>
                  <a:gd name="connsiteY14" fmla="*/ 6409 h 10000"/>
                  <a:gd name="connsiteX15" fmla="*/ 1458 w 10000"/>
                  <a:gd name="connsiteY15" fmla="*/ 5915 h 10000"/>
                  <a:gd name="connsiteX16" fmla="*/ 1665 w 10000"/>
                  <a:gd name="connsiteY16" fmla="*/ 5875 h 10000"/>
                  <a:gd name="connsiteX17" fmla="*/ 1665 w 10000"/>
                  <a:gd name="connsiteY17" fmla="*/ 5381 h 10000"/>
                  <a:gd name="connsiteX18" fmla="*/ 1879 w 10000"/>
                  <a:gd name="connsiteY18" fmla="*/ 5344 h 10000"/>
                  <a:gd name="connsiteX19" fmla="*/ 1879 w 10000"/>
                  <a:gd name="connsiteY19" fmla="*/ 4847 h 10000"/>
                  <a:gd name="connsiteX20" fmla="*/ 2086 w 10000"/>
                  <a:gd name="connsiteY20" fmla="*/ 4810 h 10000"/>
                  <a:gd name="connsiteX21" fmla="*/ 2086 w 10000"/>
                  <a:gd name="connsiteY21" fmla="*/ 4312 h 10000"/>
                  <a:gd name="connsiteX22" fmla="*/ 2292 w 10000"/>
                  <a:gd name="connsiteY22" fmla="*/ 4274 h 10000"/>
                  <a:gd name="connsiteX23" fmla="*/ 2292 w 10000"/>
                  <a:gd name="connsiteY23" fmla="*/ 3815 h 10000"/>
                  <a:gd name="connsiteX24" fmla="*/ 2501 w 10000"/>
                  <a:gd name="connsiteY24" fmla="*/ 3778 h 10000"/>
                  <a:gd name="connsiteX25" fmla="*/ 2501 w 10000"/>
                  <a:gd name="connsiteY25" fmla="*/ 3360 h 10000"/>
                  <a:gd name="connsiteX26" fmla="*/ 2710 w 10000"/>
                  <a:gd name="connsiteY26" fmla="*/ 3318 h 10000"/>
                  <a:gd name="connsiteX27" fmla="*/ 2710 w 10000"/>
                  <a:gd name="connsiteY27" fmla="*/ 2901 h 10000"/>
                  <a:gd name="connsiteX28" fmla="*/ 2917 w 10000"/>
                  <a:gd name="connsiteY28" fmla="*/ 2858 h 10000"/>
                  <a:gd name="connsiteX29" fmla="*/ 2917 w 10000"/>
                  <a:gd name="connsiteY29" fmla="*/ 2442 h 10000"/>
                  <a:gd name="connsiteX30" fmla="*/ 3125 w 10000"/>
                  <a:gd name="connsiteY30" fmla="*/ 2405 h 10000"/>
                  <a:gd name="connsiteX31" fmla="*/ 3125 w 10000"/>
                  <a:gd name="connsiteY31" fmla="*/ 2022 h 10000"/>
                  <a:gd name="connsiteX32" fmla="*/ 3336 w 10000"/>
                  <a:gd name="connsiteY32" fmla="*/ 1983 h 10000"/>
                  <a:gd name="connsiteX33" fmla="*/ 3336 w 10000"/>
                  <a:gd name="connsiteY33" fmla="*/ 1680 h 10000"/>
                  <a:gd name="connsiteX34" fmla="*/ 3541 w 10000"/>
                  <a:gd name="connsiteY34" fmla="*/ 1642 h 10000"/>
                  <a:gd name="connsiteX35" fmla="*/ 3541 w 10000"/>
                  <a:gd name="connsiteY35" fmla="*/ 1334 h 10000"/>
                  <a:gd name="connsiteX36" fmla="*/ 3752 w 10000"/>
                  <a:gd name="connsiteY36" fmla="*/ 1296 h 10000"/>
                  <a:gd name="connsiteX37" fmla="*/ 3752 w 10000"/>
                  <a:gd name="connsiteY37" fmla="*/ 990 h 10000"/>
                  <a:gd name="connsiteX38" fmla="*/ 3958 w 10000"/>
                  <a:gd name="connsiteY38" fmla="*/ 953 h 10000"/>
                  <a:gd name="connsiteX39" fmla="*/ 3958 w 10000"/>
                  <a:gd name="connsiteY39" fmla="*/ 726 h 10000"/>
                  <a:gd name="connsiteX40" fmla="*/ 4169 w 10000"/>
                  <a:gd name="connsiteY40" fmla="*/ 690 h 10000"/>
                  <a:gd name="connsiteX41" fmla="*/ 4169 w 10000"/>
                  <a:gd name="connsiteY41" fmla="*/ 494 h 10000"/>
                  <a:gd name="connsiteX42" fmla="*/ 4374 w 10000"/>
                  <a:gd name="connsiteY42" fmla="*/ 457 h 10000"/>
                  <a:gd name="connsiteX43" fmla="*/ 4374 w 10000"/>
                  <a:gd name="connsiteY43" fmla="*/ 307 h 10000"/>
                  <a:gd name="connsiteX44" fmla="*/ 4582 w 10000"/>
                  <a:gd name="connsiteY44" fmla="*/ 269 h 10000"/>
                  <a:gd name="connsiteX45" fmla="*/ 4582 w 10000"/>
                  <a:gd name="connsiteY45" fmla="*/ 149 h 10000"/>
                  <a:gd name="connsiteX46" fmla="*/ 4790 w 10000"/>
                  <a:gd name="connsiteY46" fmla="*/ 113 h 10000"/>
                  <a:gd name="connsiteX47" fmla="*/ 4790 w 10000"/>
                  <a:gd name="connsiteY47" fmla="*/ 76 h 10000"/>
                  <a:gd name="connsiteX48" fmla="*/ 5207 w 10000"/>
                  <a:gd name="connsiteY48" fmla="*/ 0 h 10000"/>
                  <a:gd name="connsiteX49" fmla="*/ 5001 w 10000"/>
                  <a:gd name="connsiteY49" fmla="*/ 0 h 10000"/>
                  <a:gd name="connsiteX50" fmla="*/ 5207 w 10000"/>
                  <a:gd name="connsiteY50" fmla="*/ 0 h 10000"/>
                  <a:gd name="connsiteX51" fmla="*/ 5418 w 10000"/>
                  <a:gd name="connsiteY51" fmla="*/ 0 h 10000"/>
                  <a:gd name="connsiteX52" fmla="*/ 5833 w 10000"/>
                  <a:gd name="connsiteY52" fmla="*/ 76 h 10000"/>
                  <a:gd name="connsiteX53" fmla="*/ 5833 w 10000"/>
                  <a:gd name="connsiteY53" fmla="*/ 188 h 10000"/>
                  <a:gd name="connsiteX54" fmla="*/ 6041 w 10000"/>
                  <a:gd name="connsiteY54" fmla="*/ 232 h 10000"/>
                  <a:gd name="connsiteX55" fmla="*/ 6041 w 10000"/>
                  <a:gd name="connsiteY55" fmla="*/ 343 h 10000"/>
                  <a:gd name="connsiteX56" fmla="*/ 6252 w 10000"/>
                  <a:gd name="connsiteY56" fmla="*/ 384 h 10000"/>
                  <a:gd name="connsiteX57" fmla="*/ 6252 w 10000"/>
                  <a:gd name="connsiteY57" fmla="*/ 570 h 10000"/>
                  <a:gd name="connsiteX58" fmla="*/ 6459 w 10000"/>
                  <a:gd name="connsiteY58" fmla="*/ 609 h 10000"/>
                  <a:gd name="connsiteX59" fmla="*/ 6459 w 10000"/>
                  <a:gd name="connsiteY59" fmla="*/ 803 h 10000"/>
                  <a:gd name="connsiteX60" fmla="*/ 6666 w 10000"/>
                  <a:gd name="connsiteY60" fmla="*/ 838 h 10000"/>
                  <a:gd name="connsiteX61" fmla="*/ 6666 w 10000"/>
                  <a:gd name="connsiteY61" fmla="*/ 1069 h 10000"/>
                  <a:gd name="connsiteX62" fmla="*/ 6877 w 10000"/>
                  <a:gd name="connsiteY62" fmla="*/ 1107 h 10000"/>
                  <a:gd name="connsiteX63" fmla="*/ 6877 w 10000"/>
                  <a:gd name="connsiteY63" fmla="*/ 1409 h 10000"/>
                  <a:gd name="connsiteX64" fmla="*/ 7084 w 10000"/>
                  <a:gd name="connsiteY64" fmla="*/ 1448 h 10000"/>
                  <a:gd name="connsiteX65" fmla="*/ 7084 w 10000"/>
                  <a:gd name="connsiteY65" fmla="*/ 1755 h 10000"/>
                  <a:gd name="connsiteX66" fmla="*/ 7293 w 10000"/>
                  <a:gd name="connsiteY66" fmla="*/ 1793 h 10000"/>
                  <a:gd name="connsiteX67" fmla="*/ 7293 w 10000"/>
                  <a:gd name="connsiteY67" fmla="*/ 2137 h 10000"/>
                  <a:gd name="connsiteX68" fmla="*/ 7501 w 10000"/>
                  <a:gd name="connsiteY68" fmla="*/ 2176 h 10000"/>
                  <a:gd name="connsiteX69" fmla="*/ 7501 w 10000"/>
                  <a:gd name="connsiteY69" fmla="*/ 2559 h 10000"/>
                  <a:gd name="connsiteX70" fmla="*/ 7710 w 10000"/>
                  <a:gd name="connsiteY70" fmla="*/ 2594 h 10000"/>
                  <a:gd name="connsiteX71" fmla="*/ 7710 w 10000"/>
                  <a:gd name="connsiteY71" fmla="*/ 3016 h 10000"/>
                  <a:gd name="connsiteX72" fmla="*/ 7918 w 10000"/>
                  <a:gd name="connsiteY72" fmla="*/ 3052 h 10000"/>
                  <a:gd name="connsiteX73" fmla="*/ 7918 w 10000"/>
                  <a:gd name="connsiteY73" fmla="*/ 3473 h 10000"/>
                  <a:gd name="connsiteX74" fmla="*/ 8127 w 10000"/>
                  <a:gd name="connsiteY74" fmla="*/ 3510 h 10000"/>
                  <a:gd name="connsiteX75" fmla="*/ 8127 w 10000"/>
                  <a:gd name="connsiteY75" fmla="*/ 3969 h 10000"/>
                  <a:gd name="connsiteX76" fmla="*/ 8332 w 10000"/>
                  <a:gd name="connsiteY76" fmla="*/ 4004 h 10000"/>
                  <a:gd name="connsiteX77" fmla="*/ 8332 w 10000"/>
                  <a:gd name="connsiteY77" fmla="*/ 4466 h 10000"/>
                  <a:gd name="connsiteX78" fmla="*/ 8542 w 10000"/>
                  <a:gd name="connsiteY78" fmla="*/ 4505 h 10000"/>
                  <a:gd name="connsiteX79" fmla="*/ 8542 w 10000"/>
                  <a:gd name="connsiteY79" fmla="*/ 4960 h 10000"/>
                  <a:gd name="connsiteX80" fmla="*/ 8750 w 10000"/>
                  <a:gd name="connsiteY80" fmla="*/ 5000 h 10000"/>
                  <a:gd name="connsiteX81" fmla="*/ 8750 w 10000"/>
                  <a:gd name="connsiteY81" fmla="*/ 5494 h 10000"/>
                  <a:gd name="connsiteX82" fmla="*/ 8958 w 10000"/>
                  <a:gd name="connsiteY82" fmla="*/ 5531 h 10000"/>
                  <a:gd name="connsiteX83" fmla="*/ 8958 w 10000"/>
                  <a:gd name="connsiteY83" fmla="*/ 6029 h 10000"/>
                  <a:gd name="connsiteX84" fmla="*/ 9167 w 10000"/>
                  <a:gd name="connsiteY84" fmla="*/ 6070 h 10000"/>
                  <a:gd name="connsiteX85" fmla="*/ 9167 w 10000"/>
                  <a:gd name="connsiteY85" fmla="*/ 6564 h 10000"/>
                  <a:gd name="connsiteX86" fmla="*/ 9377 w 10000"/>
                  <a:gd name="connsiteY86" fmla="*/ 6602 h 10000"/>
                  <a:gd name="connsiteX87" fmla="*/ 9377 w 10000"/>
                  <a:gd name="connsiteY87" fmla="*/ 7098 h 10000"/>
                  <a:gd name="connsiteX88" fmla="*/ 9584 w 10000"/>
                  <a:gd name="connsiteY88" fmla="*/ 7137 h 10000"/>
                  <a:gd name="connsiteX89" fmla="*/ 9584 w 10000"/>
                  <a:gd name="connsiteY89" fmla="*/ 7631 h 10000"/>
                  <a:gd name="connsiteX90" fmla="*/ 9791 w 10000"/>
                  <a:gd name="connsiteY90" fmla="*/ 7668 h 10000"/>
                  <a:gd name="connsiteX91" fmla="*/ 9791 w 10000"/>
                  <a:gd name="connsiteY91" fmla="*/ 8167 h 10000"/>
                  <a:gd name="connsiteX92" fmla="*/ 10000 w 10000"/>
                  <a:gd name="connsiteY92" fmla="*/ 8203 h 10000"/>
                  <a:gd name="connsiteX0" fmla="*/ 0 w 9791"/>
                  <a:gd name="connsiteY0" fmla="*/ 10000 h 10000"/>
                  <a:gd name="connsiteX1" fmla="*/ 0 w 9791"/>
                  <a:gd name="connsiteY1" fmla="*/ 9581 h 10000"/>
                  <a:gd name="connsiteX2" fmla="*/ 208 w 9791"/>
                  <a:gd name="connsiteY2" fmla="*/ 9541 h 10000"/>
                  <a:gd name="connsiteX3" fmla="*/ 208 w 9791"/>
                  <a:gd name="connsiteY3" fmla="*/ 9082 h 10000"/>
                  <a:gd name="connsiteX4" fmla="*/ 418 w 9791"/>
                  <a:gd name="connsiteY4" fmla="*/ 9042 h 10000"/>
                  <a:gd name="connsiteX5" fmla="*/ 418 w 9791"/>
                  <a:gd name="connsiteY5" fmla="*/ 8545 h 10000"/>
                  <a:gd name="connsiteX6" fmla="*/ 626 w 9791"/>
                  <a:gd name="connsiteY6" fmla="*/ 8509 h 10000"/>
                  <a:gd name="connsiteX7" fmla="*/ 626 w 9791"/>
                  <a:gd name="connsiteY7" fmla="*/ 8052 h 10000"/>
                  <a:gd name="connsiteX8" fmla="*/ 834 w 9791"/>
                  <a:gd name="connsiteY8" fmla="*/ 8014 h 10000"/>
                  <a:gd name="connsiteX9" fmla="*/ 834 w 9791"/>
                  <a:gd name="connsiteY9" fmla="*/ 7519 h 10000"/>
                  <a:gd name="connsiteX10" fmla="*/ 1040 w 9791"/>
                  <a:gd name="connsiteY10" fmla="*/ 7480 h 10000"/>
                  <a:gd name="connsiteX11" fmla="*/ 1040 w 9791"/>
                  <a:gd name="connsiteY11" fmla="*/ 6983 h 10000"/>
                  <a:gd name="connsiteX12" fmla="*/ 1250 w 9791"/>
                  <a:gd name="connsiteY12" fmla="*/ 6946 h 10000"/>
                  <a:gd name="connsiteX13" fmla="*/ 1250 w 9791"/>
                  <a:gd name="connsiteY13" fmla="*/ 6449 h 10000"/>
                  <a:gd name="connsiteX14" fmla="*/ 1458 w 9791"/>
                  <a:gd name="connsiteY14" fmla="*/ 6409 h 10000"/>
                  <a:gd name="connsiteX15" fmla="*/ 1458 w 9791"/>
                  <a:gd name="connsiteY15" fmla="*/ 5915 h 10000"/>
                  <a:gd name="connsiteX16" fmla="*/ 1665 w 9791"/>
                  <a:gd name="connsiteY16" fmla="*/ 5875 h 10000"/>
                  <a:gd name="connsiteX17" fmla="*/ 1665 w 9791"/>
                  <a:gd name="connsiteY17" fmla="*/ 5381 h 10000"/>
                  <a:gd name="connsiteX18" fmla="*/ 1879 w 9791"/>
                  <a:gd name="connsiteY18" fmla="*/ 5344 h 10000"/>
                  <a:gd name="connsiteX19" fmla="*/ 1879 w 9791"/>
                  <a:gd name="connsiteY19" fmla="*/ 4847 h 10000"/>
                  <a:gd name="connsiteX20" fmla="*/ 2086 w 9791"/>
                  <a:gd name="connsiteY20" fmla="*/ 4810 h 10000"/>
                  <a:gd name="connsiteX21" fmla="*/ 2086 w 9791"/>
                  <a:gd name="connsiteY21" fmla="*/ 4312 h 10000"/>
                  <a:gd name="connsiteX22" fmla="*/ 2292 w 9791"/>
                  <a:gd name="connsiteY22" fmla="*/ 4274 h 10000"/>
                  <a:gd name="connsiteX23" fmla="*/ 2292 w 9791"/>
                  <a:gd name="connsiteY23" fmla="*/ 3815 h 10000"/>
                  <a:gd name="connsiteX24" fmla="*/ 2501 w 9791"/>
                  <a:gd name="connsiteY24" fmla="*/ 3778 h 10000"/>
                  <a:gd name="connsiteX25" fmla="*/ 2501 w 9791"/>
                  <a:gd name="connsiteY25" fmla="*/ 3360 h 10000"/>
                  <a:gd name="connsiteX26" fmla="*/ 2710 w 9791"/>
                  <a:gd name="connsiteY26" fmla="*/ 3318 h 10000"/>
                  <a:gd name="connsiteX27" fmla="*/ 2710 w 9791"/>
                  <a:gd name="connsiteY27" fmla="*/ 2901 h 10000"/>
                  <a:gd name="connsiteX28" fmla="*/ 2917 w 9791"/>
                  <a:gd name="connsiteY28" fmla="*/ 2858 h 10000"/>
                  <a:gd name="connsiteX29" fmla="*/ 2917 w 9791"/>
                  <a:gd name="connsiteY29" fmla="*/ 2442 h 10000"/>
                  <a:gd name="connsiteX30" fmla="*/ 3125 w 9791"/>
                  <a:gd name="connsiteY30" fmla="*/ 2405 h 10000"/>
                  <a:gd name="connsiteX31" fmla="*/ 3125 w 9791"/>
                  <a:gd name="connsiteY31" fmla="*/ 2022 h 10000"/>
                  <a:gd name="connsiteX32" fmla="*/ 3336 w 9791"/>
                  <a:gd name="connsiteY32" fmla="*/ 1983 h 10000"/>
                  <a:gd name="connsiteX33" fmla="*/ 3336 w 9791"/>
                  <a:gd name="connsiteY33" fmla="*/ 1680 h 10000"/>
                  <a:gd name="connsiteX34" fmla="*/ 3541 w 9791"/>
                  <a:gd name="connsiteY34" fmla="*/ 1642 h 10000"/>
                  <a:gd name="connsiteX35" fmla="*/ 3541 w 9791"/>
                  <a:gd name="connsiteY35" fmla="*/ 1334 h 10000"/>
                  <a:gd name="connsiteX36" fmla="*/ 3752 w 9791"/>
                  <a:gd name="connsiteY36" fmla="*/ 1296 h 10000"/>
                  <a:gd name="connsiteX37" fmla="*/ 3752 w 9791"/>
                  <a:gd name="connsiteY37" fmla="*/ 990 h 10000"/>
                  <a:gd name="connsiteX38" fmla="*/ 3958 w 9791"/>
                  <a:gd name="connsiteY38" fmla="*/ 953 h 10000"/>
                  <a:gd name="connsiteX39" fmla="*/ 3958 w 9791"/>
                  <a:gd name="connsiteY39" fmla="*/ 726 h 10000"/>
                  <a:gd name="connsiteX40" fmla="*/ 4169 w 9791"/>
                  <a:gd name="connsiteY40" fmla="*/ 690 h 10000"/>
                  <a:gd name="connsiteX41" fmla="*/ 4169 w 9791"/>
                  <a:gd name="connsiteY41" fmla="*/ 494 h 10000"/>
                  <a:gd name="connsiteX42" fmla="*/ 4374 w 9791"/>
                  <a:gd name="connsiteY42" fmla="*/ 457 h 10000"/>
                  <a:gd name="connsiteX43" fmla="*/ 4374 w 9791"/>
                  <a:gd name="connsiteY43" fmla="*/ 307 h 10000"/>
                  <a:gd name="connsiteX44" fmla="*/ 4582 w 9791"/>
                  <a:gd name="connsiteY44" fmla="*/ 269 h 10000"/>
                  <a:gd name="connsiteX45" fmla="*/ 4582 w 9791"/>
                  <a:gd name="connsiteY45" fmla="*/ 149 h 10000"/>
                  <a:gd name="connsiteX46" fmla="*/ 4790 w 9791"/>
                  <a:gd name="connsiteY46" fmla="*/ 113 h 10000"/>
                  <a:gd name="connsiteX47" fmla="*/ 4790 w 9791"/>
                  <a:gd name="connsiteY47" fmla="*/ 76 h 10000"/>
                  <a:gd name="connsiteX48" fmla="*/ 5207 w 9791"/>
                  <a:gd name="connsiteY48" fmla="*/ 0 h 10000"/>
                  <a:gd name="connsiteX49" fmla="*/ 5001 w 9791"/>
                  <a:gd name="connsiteY49" fmla="*/ 0 h 10000"/>
                  <a:gd name="connsiteX50" fmla="*/ 5207 w 9791"/>
                  <a:gd name="connsiteY50" fmla="*/ 0 h 10000"/>
                  <a:gd name="connsiteX51" fmla="*/ 5418 w 9791"/>
                  <a:gd name="connsiteY51" fmla="*/ 0 h 10000"/>
                  <a:gd name="connsiteX52" fmla="*/ 5833 w 9791"/>
                  <a:gd name="connsiteY52" fmla="*/ 76 h 10000"/>
                  <a:gd name="connsiteX53" fmla="*/ 5833 w 9791"/>
                  <a:gd name="connsiteY53" fmla="*/ 188 h 10000"/>
                  <a:gd name="connsiteX54" fmla="*/ 6041 w 9791"/>
                  <a:gd name="connsiteY54" fmla="*/ 232 h 10000"/>
                  <a:gd name="connsiteX55" fmla="*/ 6041 w 9791"/>
                  <a:gd name="connsiteY55" fmla="*/ 343 h 10000"/>
                  <a:gd name="connsiteX56" fmla="*/ 6252 w 9791"/>
                  <a:gd name="connsiteY56" fmla="*/ 384 h 10000"/>
                  <a:gd name="connsiteX57" fmla="*/ 6252 w 9791"/>
                  <a:gd name="connsiteY57" fmla="*/ 570 h 10000"/>
                  <a:gd name="connsiteX58" fmla="*/ 6459 w 9791"/>
                  <a:gd name="connsiteY58" fmla="*/ 609 h 10000"/>
                  <a:gd name="connsiteX59" fmla="*/ 6459 w 9791"/>
                  <a:gd name="connsiteY59" fmla="*/ 803 h 10000"/>
                  <a:gd name="connsiteX60" fmla="*/ 6666 w 9791"/>
                  <a:gd name="connsiteY60" fmla="*/ 838 h 10000"/>
                  <a:gd name="connsiteX61" fmla="*/ 6666 w 9791"/>
                  <a:gd name="connsiteY61" fmla="*/ 1069 h 10000"/>
                  <a:gd name="connsiteX62" fmla="*/ 6877 w 9791"/>
                  <a:gd name="connsiteY62" fmla="*/ 1107 h 10000"/>
                  <a:gd name="connsiteX63" fmla="*/ 6877 w 9791"/>
                  <a:gd name="connsiteY63" fmla="*/ 1409 h 10000"/>
                  <a:gd name="connsiteX64" fmla="*/ 7084 w 9791"/>
                  <a:gd name="connsiteY64" fmla="*/ 1448 h 10000"/>
                  <a:gd name="connsiteX65" fmla="*/ 7084 w 9791"/>
                  <a:gd name="connsiteY65" fmla="*/ 1755 h 10000"/>
                  <a:gd name="connsiteX66" fmla="*/ 7293 w 9791"/>
                  <a:gd name="connsiteY66" fmla="*/ 1793 h 10000"/>
                  <a:gd name="connsiteX67" fmla="*/ 7293 w 9791"/>
                  <a:gd name="connsiteY67" fmla="*/ 2137 h 10000"/>
                  <a:gd name="connsiteX68" fmla="*/ 7501 w 9791"/>
                  <a:gd name="connsiteY68" fmla="*/ 2176 h 10000"/>
                  <a:gd name="connsiteX69" fmla="*/ 7501 w 9791"/>
                  <a:gd name="connsiteY69" fmla="*/ 2559 h 10000"/>
                  <a:gd name="connsiteX70" fmla="*/ 7710 w 9791"/>
                  <a:gd name="connsiteY70" fmla="*/ 2594 h 10000"/>
                  <a:gd name="connsiteX71" fmla="*/ 7710 w 9791"/>
                  <a:gd name="connsiteY71" fmla="*/ 3016 h 10000"/>
                  <a:gd name="connsiteX72" fmla="*/ 7918 w 9791"/>
                  <a:gd name="connsiteY72" fmla="*/ 3052 h 10000"/>
                  <a:gd name="connsiteX73" fmla="*/ 7918 w 9791"/>
                  <a:gd name="connsiteY73" fmla="*/ 3473 h 10000"/>
                  <a:gd name="connsiteX74" fmla="*/ 8127 w 9791"/>
                  <a:gd name="connsiteY74" fmla="*/ 3510 h 10000"/>
                  <a:gd name="connsiteX75" fmla="*/ 8127 w 9791"/>
                  <a:gd name="connsiteY75" fmla="*/ 3969 h 10000"/>
                  <a:gd name="connsiteX76" fmla="*/ 8332 w 9791"/>
                  <a:gd name="connsiteY76" fmla="*/ 4004 h 10000"/>
                  <a:gd name="connsiteX77" fmla="*/ 8332 w 9791"/>
                  <a:gd name="connsiteY77" fmla="*/ 4466 h 10000"/>
                  <a:gd name="connsiteX78" fmla="*/ 8542 w 9791"/>
                  <a:gd name="connsiteY78" fmla="*/ 4505 h 10000"/>
                  <a:gd name="connsiteX79" fmla="*/ 8542 w 9791"/>
                  <a:gd name="connsiteY79" fmla="*/ 4960 h 10000"/>
                  <a:gd name="connsiteX80" fmla="*/ 8750 w 9791"/>
                  <a:gd name="connsiteY80" fmla="*/ 5000 h 10000"/>
                  <a:gd name="connsiteX81" fmla="*/ 8750 w 9791"/>
                  <a:gd name="connsiteY81" fmla="*/ 5494 h 10000"/>
                  <a:gd name="connsiteX82" fmla="*/ 8958 w 9791"/>
                  <a:gd name="connsiteY82" fmla="*/ 5531 h 10000"/>
                  <a:gd name="connsiteX83" fmla="*/ 8958 w 9791"/>
                  <a:gd name="connsiteY83" fmla="*/ 6029 h 10000"/>
                  <a:gd name="connsiteX84" fmla="*/ 9167 w 9791"/>
                  <a:gd name="connsiteY84" fmla="*/ 6070 h 10000"/>
                  <a:gd name="connsiteX85" fmla="*/ 9167 w 9791"/>
                  <a:gd name="connsiteY85" fmla="*/ 6564 h 10000"/>
                  <a:gd name="connsiteX86" fmla="*/ 9377 w 9791"/>
                  <a:gd name="connsiteY86" fmla="*/ 6602 h 10000"/>
                  <a:gd name="connsiteX87" fmla="*/ 9377 w 9791"/>
                  <a:gd name="connsiteY87" fmla="*/ 7098 h 10000"/>
                  <a:gd name="connsiteX88" fmla="*/ 9584 w 9791"/>
                  <a:gd name="connsiteY88" fmla="*/ 7137 h 10000"/>
                  <a:gd name="connsiteX89" fmla="*/ 9584 w 9791"/>
                  <a:gd name="connsiteY89" fmla="*/ 7631 h 10000"/>
                  <a:gd name="connsiteX90" fmla="*/ 9791 w 9791"/>
                  <a:gd name="connsiteY90" fmla="*/ 7668 h 10000"/>
                  <a:gd name="connsiteX91" fmla="*/ 9791 w 9791"/>
                  <a:gd name="connsiteY91" fmla="*/ 8167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12 w 10000"/>
                  <a:gd name="connsiteY2" fmla="*/ 9541 h 10000"/>
                  <a:gd name="connsiteX3" fmla="*/ 212 w 10000"/>
                  <a:gd name="connsiteY3" fmla="*/ 9082 h 10000"/>
                  <a:gd name="connsiteX4" fmla="*/ 427 w 10000"/>
                  <a:gd name="connsiteY4" fmla="*/ 9042 h 10000"/>
                  <a:gd name="connsiteX5" fmla="*/ 427 w 10000"/>
                  <a:gd name="connsiteY5" fmla="*/ 8545 h 10000"/>
                  <a:gd name="connsiteX6" fmla="*/ 639 w 10000"/>
                  <a:gd name="connsiteY6" fmla="*/ 8509 h 10000"/>
                  <a:gd name="connsiteX7" fmla="*/ 639 w 10000"/>
                  <a:gd name="connsiteY7" fmla="*/ 8052 h 10000"/>
                  <a:gd name="connsiteX8" fmla="*/ 852 w 10000"/>
                  <a:gd name="connsiteY8" fmla="*/ 8014 h 10000"/>
                  <a:gd name="connsiteX9" fmla="*/ 852 w 10000"/>
                  <a:gd name="connsiteY9" fmla="*/ 7519 h 10000"/>
                  <a:gd name="connsiteX10" fmla="*/ 1062 w 10000"/>
                  <a:gd name="connsiteY10" fmla="*/ 7480 h 10000"/>
                  <a:gd name="connsiteX11" fmla="*/ 1062 w 10000"/>
                  <a:gd name="connsiteY11" fmla="*/ 6983 h 10000"/>
                  <a:gd name="connsiteX12" fmla="*/ 1277 w 10000"/>
                  <a:gd name="connsiteY12" fmla="*/ 6946 h 10000"/>
                  <a:gd name="connsiteX13" fmla="*/ 1277 w 10000"/>
                  <a:gd name="connsiteY13" fmla="*/ 6449 h 10000"/>
                  <a:gd name="connsiteX14" fmla="*/ 1489 w 10000"/>
                  <a:gd name="connsiteY14" fmla="*/ 6409 h 10000"/>
                  <a:gd name="connsiteX15" fmla="*/ 1489 w 10000"/>
                  <a:gd name="connsiteY15" fmla="*/ 5915 h 10000"/>
                  <a:gd name="connsiteX16" fmla="*/ 1701 w 10000"/>
                  <a:gd name="connsiteY16" fmla="*/ 5875 h 10000"/>
                  <a:gd name="connsiteX17" fmla="*/ 1701 w 10000"/>
                  <a:gd name="connsiteY17" fmla="*/ 5381 h 10000"/>
                  <a:gd name="connsiteX18" fmla="*/ 1919 w 10000"/>
                  <a:gd name="connsiteY18" fmla="*/ 5344 h 10000"/>
                  <a:gd name="connsiteX19" fmla="*/ 1919 w 10000"/>
                  <a:gd name="connsiteY19" fmla="*/ 4847 h 10000"/>
                  <a:gd name="connsiteX20" fmla="*/ 2131 w 10000"/>
                  <a:gd name="connsiteY20" fmla="*/ 4810 h 10000"/>
                  <a:gd name="connsiteX21" fmla="*/ 2131 w 10000"/>
                  <a:gd name="connsiteY21" fmla="*/ 4312 h 10000"/>
                  <a:gd name="connsiteX22" fmla="*/ 2341 w 10000"/>
                  <a:gd name="connsiteY22" fmla="*/ 4274 h 10000"/>
                  <a:gd name="connsiteX23" fmla="*/ 2341 w 10000"/>
                  <a:gd name="connsiteY23" fmla="*/ 3815 h 10000"/>
                  <a:gd name="connsiteX24" fmla="*/ 2554 w 10000"/>
                  <a:gd name="connsiteY24" fmla="*/ 3778 h 10000"/>
                  <a:gd name="connsiteX25" fmla="*/ 2554 w 10000"/>
                  <a:gd name="connsiteY25" fmla="*/ 3360 h 10000"/>
                  <a:gd name="connsiteX26" fmla="*/ 2768 w 10000"/>
                  <a:gd name="connsiteY26" fmla="*/ 3318 h 10000"/>
                  <a:gd name="connsiteX27" fmla="*/ 2768 w 10000"/>
                  <a:gd name="connsiteY27" fmla="*/ 2901 h 10000"/>
                  <a:gd name="connsiteX28" fmla="*/ 2979 w 10000"/>
                  <a:gd name="connsiteY28" fmla="*/ 2858 h 10000"/>
                  <a:gd name="connsiteX29" fmla="*/ 2979 w 10000"/>
                  <a:gd name="connsiteY29" fmla="*/ 2442 h 10000"/>
                  <a:gd name="connsiteX30" fmla="*/ 3192 w 10000"/>
                  <a:gd name="connsiteY30" fmla="*/ 2405 h 10000"/>
                  <a:gd name="connsiteX31" fmla="*/ 3192 w 10000"/>
                  <a:gd name="connsiteY31" fmla="*/ 2022 h 10000"/>
                  <a:gd name="connsiteX32" fmla="*/ 3407 w 10000"/>
                  <a:gd name="connsiteY32" fmla="*/ 1983 h 10000"/>
                  <a:gd name="connsiteX33" fmla="*/ 3407 w 10000"/>
                  <a:gd name="connsiteY33" fmla="*/ 1680 h 10000"/>
                  <a:gd name="connsiteX34" fmla="*/ 3617 w 10000"/>
                  <a:gd name="connsiteY34" fmla="*/ 1642 h 10000"/>
                  <a:gd name="connsiteX35" fmla="*/ 3617 w 10000"/>
                  <a:gd name="connsiteY35" fmla="*/ 1334 h 10000"/>
                  <a:gd name="connsiteX36" fmla="*/ 3832 w 10000"/>
                  <a:gd name="connsiteY36" fmla="*/ 1296 h 10000"/>
                  <a:gd name="connsiteX37" fmla="*/ 3832 w 10000"/>
                  <a:gd name="connsiteY37" fmla="*/ 990 h 10000"/>
                  <a:gd name="connsiteX38" fmla="*/ 4042 w 10000"/>
                  <a:gd name="connsiteY38" fmla="*/ 953 h 10000"/>
                  <a:gd name="connsiteX39" fmla="*/ 4042 w 10000"/>
                  <a:gd name="connsiteY39" fmla="*/ 726 h 10000"/>
                  <a:gd name="connsiteX40" fmla="*/ 4258 w 10000"/>
                  <a:gd name="connsiteY40" fmla="*/ 690 h 10000"/>
                  <a:gd name="connsiteX41" fmla="*/ 4258 w 10000"/>
                  <a:gd name="connsiteY41" fmla="*/ 494 h 10000"/>
                  <a:gd name="connsiteX42" fmla="*/ 4467 w 10000"/>
                  <a:gd name="connsiteY42" fmla="*/ 457 h 10000"/>
                  <a:gd name="connsiteX43" fmla="*/ 4467 w 10000"/>
                  <a:gd name="connsiteY43" fmla="*/ 307 h 10000"/>
                  <a:gd name="connsiteX44" fmla="*/ 4680 w 10000"/>
                  <a:gd name="connsiteY44" fmla="*/ 269 h 10000"/>
                  <a:gd name="connsiteX45" fmla="*/ 4680 w 10000"/>
                  <a:gd name="connsiteY45" fmla="*/ 149 h 10000"/>
                  <a:gd name="connsiteX46" fmla="*/ 4892 w 10000"/>
                  <a:gd name="connsiteY46" fmla="*/ 113 h 10000"/>
                  <a:gd name="connsiteX47" fmla="*/ 4892 w 10000"/>
                  <a:gd name="connsiteY47" fmla="*/ 76 h 10000"/>
                  <a:gd name="connsiteX48" fmla="*/ 5318 w 10000"/>
                  <a:gd name="connsiteY48" fmla="*/ 0 h 10000"/>
                  <a:gd name="connsiteX49" fmla="*/ 5108 w 10000"/>
                  <a:gd name="connsiteY49" fmla="*/ 0 h 10000"/>
                  <a:gd name="connsiteX50" fmla="*/ 5318 w 10000"/>
                  <a:gd name="connsiteY50" fmla="*/ 0 h 10000"/>
                  <a:gd name="connsiteX51" fmla="*/ 5534 w 10000"/>
                  <a:gd name="connsiteY51" fmla="*/ 0 h 10000"/>
                  <a:gd name="connsiteX52" fmla="*/ 5958 w 10000"/>
                  <a:gd name="connsiteY52" fmla="*/ 76 h 10000"/>
                  <a:gd name="connsiteX53" fmla="*/ 5958 w 10000"/>
                  <a:gd name="connsiteY53" fmla="*/ 188 h 10000"/>
                  <a:gd name="connsiteX54" fmla="*/ 6170 w 10000"/>
                  <a:gd name="connsiteY54" fmla="*/ 232 h 10000"/>
                  <a:gd name="connsiteX55" fmla="*/ 6170 w 10000"/>
                  <a:gd name="connsiteY55" fmla="*/ 343 h 10000"/>
                  <a:gd name="connsiteX56" fmla="*/ 6385 w 10000"/>
                  <a:gd name="connsiteY56" fmla="*/ 384 h 10000"/>
                  <a:gd name="connsiteX57" fmla="*/ 6385 w 10000"/>
                  <a:gd name="connsiteY57" fmla="*/ 570 h 10000"/>
                  <a:gd name="connsiteX58" fmla="*/ 6597 w 10000"/>
                  <a:gd name="connsiteY58" fmla="*/ 609 h 10000"/>
                  <a:gd name="connsiteX59" fmla="*/ 6597 w 10000"/>
                  <a:gd name="connsiteY59" fmla="*/ 803 h 10000"/>
                  <a:gd name="connsiteX60" fmla="*/ 6808 w 10000"/>
                  <a:gd name="connsiteY60" fmla="*/ 838 h 10000"/>
                  <a:gd name="connsiteX61" fmla="*/ 6808 w 10000"/>
                  <a:gd name="connsiteY61" fmla="*/ 1069 h 10000"/>
                  <a:gd name="connsiteX62" fmla="*/ 7024 w 10000"/>
                  <a:gd name="connsiteY62" fmla="*/ 1107 h 10000"/>
                  <a:gd name="connsiteX63" fmla="*/ 7024 w 10000"/>
                  <a:gd name="connsiteY63" fmla="*/ 1409 h 10000"/>
                  <a:gd name="connsiteX64" fmla="*/ 7235 w 10000"/>
                  <a:gd name="connsiteY64" fmla="*/ 1448 h 10000"/>
                  <a:gd name="connsiteX65" fmla="*/ 7235 w 10000"/>
                  <a:gd name="connsiteY65" fmla="*/ 1755 h 10000"/>
                  <a:gd name="connsiteX66" fmla="*/ 7449 w 10000"/>
                  <a:gd name="connsiteY66" fmla="*/ 1793 h 10000"/>
                  <a:gd name="connsiteX67" fmla="*/ 7449 w 10000"/>
                  <a:gd name="connsiteY67" fmla="*/ 2137 h 10000"/>
                  <a:gd name="connsiteX68" fmla="*/ 7661 w 10000"/>
                  <a:gd name="connsiteY68" fmla="*/ 2176 h 10000"/>
                  <a:gd name="connsiteX69" fmla="*/ 7661 w 10000"/>
                  <a:gd name="connsiteY69" fmla="*/ 2559 h 10000"/>
                  <a:gd name="connsiteX70" fmla="*/ 7875 w 10000"/>
                  <a:gd name="connsiteY70" fmla="*/ 2594 h 10000"/>
                  <a:gd name="connsiteX71" fmla="*/ 7875 w 10000"/>
                  <a:gd name="connsiteY71" fmla="*/ 3016 h 10000"/>
                  <a:gd name="connsiteX72" fmla="*/ 8087 w 10000"/>
                  <a:gd name="connsiteY72" fmla="*/ 3052 h 10000"/>
                  <a:gd name="connsiteX73" fmla="*/ 8087 w 10000"/>
                  <a:gd name="connsiteY73" fmla="*/ 3473 h 10000"/>
                  <a:gd name="connsiteX74" fmla="*/ 8300 w 10000"/>
                  <a:gd name="connsiteY74" fmla="*/ 3510 h 10000"/>
                  <a:gd name="connsiteX75" fmla="*/ 8300 w 10000"/>
                  <a:gd name="connsiteY75" fmla="*/ 3969 h 10000"/>
                  <a:gd name="connsiteX76" fmla="*/ 8510 w 10000"/>
                  <a:gd name="connsiteY76" fmla="*/ 4004 h 10000"/>
                  <a:gd name="connsiteX77" fmla="*/ 8510 w 10000"/>
                  <a:gd name="connsiteY77" fmla="*/ 4466 h 10000"/>
                  <a:gd name="connsiteX78" fmla="*/ 8724 w 10000"/>
                  <a:gd name="connsiteY78" fmla="*/ 4505 h 10000"/>
                  <a:gd name="connsiteX79" fmla="*/ 8724 w 10000"/>
                  <a:gd name="connsiteY79" fmla="*/ 4960 h 10000"/>
                  <a:gd name="connsiteX80" fmla="*/ 8937 w 10000"/>
                  <a:gd name="connsiteY80" fmla="*/ 5000 h 10000"/>
                  <a:gd name="connsiteX81" fmla="*/ 8937 w 10000"/>
                  <a:gd name="connsiteY81" fmla="*/ 5494 h 10000"/>
                  <a:gd name="connsiteX82" fmla="*/ 9149 w 10000"/>
                  <a:gd name="connsiteY82" fmla="*/ 5531 h 10000"/>
                  <a:gd name="connsiteX83" fmla="*/ 9149 w 10000"/>
                  <a:gd name="connsiteY83" fmla="*/ 6029 h 10000"/>
                  <a:gd name="connsiteX84" fmla="*/ 9363 w 10000"/>
                  <a:gd name="connsiteY84" fmla="*/ 6070 h 10000"/>
                  <a:gd name="connsiteX85" fmla="*/ 9363 w 10000"/>
                  <a:gd name="connsiteY85" fmla="*/ 6564 h 10000"/>
                  <a:gd name="connsiteX86" fmla="*/ 9577 w 10000"/>
                  <a:gd name="connsiteY86" fmla="*/ 6602 h 10000"/>
                  <a:gd name="connsiteX87" fmla="*/ 9577 w 10000"/>
                  <a:gd name="connsiteY87" fmla="*/ 7098 h 10000"/>
                  <a:gd name="connsiteX88" fmla="*/ 9789 w 10000"/>
                  <a:gd name="connsiteY88" fmla="*/ 7137 h 10000"/>
                  <a:gd name="connsiteX89" fmla="*/ 9789 w 10000"/>
                  <a:gd name="connsiteY89" fmla="*/ 7631 h 10000"/>
                  <a:gd name="connsiteX90" fmla="*/ 10000 w 10000"/>
                  <a:gd name="connsiteY90" fmla="*/ 7668 h 10000"/>
                  <a:gd name="connsiteX0" fmla="*/ 0 w 9789"/>
                  <a:gd name="connsiteY0" fmla="*/ 10000 h 10000"/>
                  <a:gd name="connsiteX1" fmla="*/ 0 w 9789"/>
                  <a:gd name="connsiteY1" fmla="*/ 9581 h 10000"/>
                  <a:gd name="connsiteX2" fmla="*/ 212 w 9789"/>
                  <a:gd name="connsiteY2" fmla="*/ 9541 h 10000"/>
                  <a:gd name="connsiteX3" fmla="*/ 212 w 9789"/>
                  <a:gd name="connsiteY3" fmla="*/ 9082 h 10000"/>
                  <a:gd name="connsiteX4" fmla="*/ 427 w 9789"/>
                  <a:gd name="connsiteY4" fmla="*/ 9042 h 10000"/>
                  <a:gd name="connsiteX5" fmla="*/ 427 w 9789"/>
                  <a:gd name="connsiteY5" fmla="*/ 8545 h 10000"/>
                  <a:gd name="connsiteX6" fmla="*/ 639 w 9789"/>
                  <a:gd name="connsiteY6" fmla="*/ 8509 h 10000"/>
                  <a:gd name="connsiteX7" fmla="*/ 639 w 9789"/>
                  <a:gd name="connsiteY7" fmla="*/ 8052 h 10000"/>
                  <a:gd name="connsiteX8" fmla="*/ 852 w 9789"/>
                  <a:gd name="connsiteY8" fmla="*/ 8014 h 10000"/>
                  <a:gd name="connsiteX9" fmla="*/ 852 w 9789"/>
                  <a:gd name="connsiteY9" fmla="*/ 7519 h 10000"/>
                  <a:gd name="connsiteX10" fmla="*/ 1062 w 9789"/>
                  <a:gd name="connsiteY10" fmla="*/ 7480 h 10000"/>
                  <a:gd name="connsiteX11" fmla="*/ 1062 w 9789"/>
                  <a:gd name="connsiteY11" fmla="*/ 6983 h 10000"/>
                  <a:gd name="connsiteX12" fmla="*/ 1277 w 9789"/>
                  <a:gd name="connsiteY12" fmla="*/ 6946 h 10000"/>
                  <a:gd name="connsiteX13" fmla="*/ 1277 w 9789"/>
                  <a:gd name="connsiteY13" fmla="*/ 6449 h 10000"/>
                  <a:gd name="connsiteX14" fmla="*/ 1489 w 9789"/>
                  <a:gd name="connsiteY14" fmla="*/ 6409 h 10000"/>
                  <a:gd name="connsiteX15" fmla="*/ 1489 w 9789"/>
                  <a:gd name="connsiteY15" fmla="*/ 5915 h 10000"/>
                  <a:gd name="connsiteX16" fmla="*/ 1701 w 9789"/>
                  <a:gd name="connsiteY16" fmla="*/ 5875 h 10000"/>
                  <a:gd name="connsiteX17" fmla="*/ 1701 w 9789"/>
                  <a:gd name="connsiteY17" fmla="*/ 5381 h 10000"/>
                  <a:gd name="connsiteX18" fmla="*/ 1919 w 9789"/>
                  <a:gd name="connsiteY18" fmla="*/ 5344 h 10000"/>
                  <a:gd name="connsiteX19" fmla="*/ 1919 w 9789"/>
                  <a:gd name="connsiteY19" fmla="*/ 4847 h 10000"/>
                  <a:gd name="connsiteX20" fmla="*/ 2131 w 9789"/>
                  <a:gd name="connsiteY20" fmla="*/ 4810 h 10000"/>
                  <a:gd name="connsiteX21" fmla="*/ 2131 w 9789"/>
                  <a:gd name="connsiteY21" fmla="*/ 4312 h 10000"/>
                  <a:gd name="connsiteX22" fmla="*/ 2341 w 9789"/>
                  <a:gd name="connsiteY22" fmla="*/ 4274 h 10000"/>
                  <a:gd name="connsiteX23" fmla="*/ 2341 w 9789"/>
                  <a:gd name="connsiteY23" fmla="*/ 3815 h 10000"/>
                  <a:gd name="connsiteX24" fmla="*/ 2554 w 9789"/>
                  <a:gd name="connsiteY24" fmla="*/ 3778 h 10000"/>
                  <a:gd name="connsiteX25" fmla="*/ 2554 w 9789"/>
                  <a:gd name="connsiteY25" fmla="*/ 3360 h 10000"/>
                  <a:gd name="connsiteX26" fmla="*/ 2768 w 9789"/>
                  <a:gd name="connsiteY26" fmla="*/ 3318 h 10000"/>
                  <a:gd name="connsiteX27" fmla="*/ 2768 w 9789"/>
                  <a:gd name="connsiteY27" fmla="*/ 2901 h 10000"/>
                  <a:gd name="connsiteX28" fmla="*/ 2979 w 9789"/>
                  <a:gd name="connsiteY28" fmla="*/ 2858 h 10000"/>
                  <a:gd name="connsiteX29" fmla="*/ 2979 w 9789"/>
                  <a:gd name="connsiteY29" fmla="*/ 2442 h 10000"/>
                  <a:gd name="connsiteX30" fmla="*/ 3192 w 9789"/>
                  <a:gd name="connsiteY30" fmla="*/ 2405 h 10000"/>
                  <a:gd name="connsiteX31" fmla="*/ 3192 w 9789"/>
                  <a:gd name="connsiteY31" fmla="*/ 2022 h 10000"/>
                  <a:gd name="connsiteX32" fmla="*/ 3407 w 9789"/>
                  <a:gd name="connsiteY32" fmla="*/ 1983 h 10000"/>
                  <a:gd name="connsiteX33" fmla="*/ 3407 w 9789"/>
                  <a:gd name="connsiteY33" fmla="*/ 1680 h 10000"/>
                  <a:gd name="connsiteX34" fmla="*/ 3617 w 9789"/>
                  <a:gd name="connsiteY34" fmla="*/ 1642 h 10000"/>
                  <a:gd name="connsiteX35" fmla="*/ 3617 w 9789"/>
                  <a:gd name="connsiteY35" fmla="*/ 1334 h 10000"/>
                  <a:gd name="connsiteX36" fmla="*/ 3832 w 9789"/>
                  <a:gd name="connsiteY36" fmla="*/ 1296 h 10000"/>
                  <a:gd name="connsiteX37" fmla="*/ 3832 w 9789"/>
                  <a:gd name="connsiteY37" fmla="*/ 990 h 10000"/>
                  <a:gd name="connsiteX38" fmla="*/ 4042 w 9789"/>
                  <a:gd name="connsiteY38" fmla="*/ 953 h 10000"/>
                  <a:gd name="connsiteX39" fmla="*/ 4042 w 9789"/>
                  <a:gd name="connsiteY39" fmla="*/ 726 h 10000"/>
                  <a:gd name="connsiteX40" fmla="*/ 4258 w 9789"/>
                  <a:gd name="connsiteY40" fmla="*/ 690 h 10000"/>
                  <a:gd name="connsiteX41" fmla="*/ 4258 w 9789"/>
                  <a:gd name="connsiteY41" fmla="*/ 494 h 10000"/>
                  <a:gd name="connsiteX42" fmla="*/ 4467 w 9789"/>
                  <a:gd name="connsiteY42" fmla="*/ 457 h 10000"/>
                  <a:gd name="connsiteX43" fmla="*/ 4467 w 9789"/>
                  <a:gd name="connsiteY43" fmla="*/ 307 h 10000"/>
                  <a:gd name="connsiteX44" fmla="*/ 4680 w 9789"/>
                  <a:gd name="connsiteY44" fmla="*/ 269 h 10000"/>
                  <a:gd name="connsiteX45" fmla="*/ 4680 w 9789"/>
                  <a:gd name="connsiteY45" fmla="*/ 149 h 10000"/>
                  <a:gd name="connsiteX46" fmla="*/ 4892 w 9789"/>
                  <a:gd name="connsiteY46" fmla="*/ 113 h 10000"/>
                  <a:gd name="connsiteX47" fmla="*/ 4892 w 9789"/>
                  <a:gd name="connsiteY47" fmla="*/ 76 h 10000"/>
                  <a:gd name="connsiteX48" fmla="*/ 5318 w 9789"/>
                  <a:gd name="connsiteY48" fmla="*/ 0 h 10000"/>
                  <a:gd name="connsiteX49" fmla="*/ 5108 w 9789"/>
                  <a:gd name="connsiteY49" fmla="*/ 0 h 10000"/>
                  <a:gd name="connsiteX50" fmla="*/ 5318 w 9789"/>
                  <a:gd name="connsiteY50" fmla="*/ 0 h 10000"/>
                  <a:gd name="connsiteX51" fmla="*/ 5534 w 9789"/>
                  <a:gd name="connsiteY51" fmla="*/ 0 h 10000"/>
                  <a:gd name="connsiteX52" fmla="*/ 5958 w 9789"/>
                  <a:gd name="connsiteY52" fmla="*/ 76 h 10000"/>
                  <a:gd name="connsiteX53" fmla="*/ 5958 w 9789"/>
                  <a:gd name="connsiteY53" fmla="*/ 188 h 10000"/>
                  <a:gd name="connsiteX54" fmla="*/ 6170 w 9789"/>
                  <a:gd name="connsiteY54" fmla="*/ 232 h 10000"/>
                  <a:gd name="connsiteX55" fmla="*/ 6170 w 9789"/>
                  <a:gd name="connsiteY55" fmla="*/ 343 h 10000"/>
                  <a:gd name="connsiteX56" fmla="*/ 6385 w 9789"/>
                  <a:gd name="connsiteY56" fmla="*/ 384 h 10000"/>
                  <a:gd name="connsiteX57" fmla="*/ 6385 w 9789"/>
                  <a:gd name="connsiteY57" fmla="*/ 570 h 10000"/>
                  <a:gd name="connsiteX58" fmla="*/ 6597 w 9789"/>
                  <a:gd name="connsiteY58" fmla="*/ 609 h 10000"/>
                  <a:gd name="connsiteX59" fmla="*/ 6597 w 9789"/>
                  <a:gd name="connsiteY59" fmla="*/ 803 h 10000"/>
                  <a:gd name="connsiteX60" fmla="*/ 6808 w 9789"/>
                  <a:gd name="connsiteY60" fmla="*/ 838 h 10000"/>
                  <a:gd name="connsiteX61" fmla="*/ 6808 w 9789"/>
                  <a:gd name="connsiteY61" fmla="*/ 1069 h 10000"/>
                  <a:gd name="connsiteX62" fmla="*/ 7024 w 9789"/>
                  <a:gd name="connsiteY62" fmla="*/ 1107 h 10000"/>
                  <a:gd name="connsiteX63" fmla="*/ 7024 w 9789"/>
                  <a:gd name="connsiteY63" fmla="*/ 1409 h 10000"/>
                  <a:gd name="connsiteX64" fmla="*/ 7235 w 9789"/>
                  <a:gd name="connsiteY64" fmla="*/ 1448 h 10000"/>
                  <a:gd name="connsiteX65" fmla="*/ 7235 w 9789"/>
                  <a:gd name="connsiteY65" fmla="*/ 1755 h 10000"/>
                  <a:gd name="connsiteX66" fmla="*/ 7449 w 9789"/>
                  <a:gd name="connsiteY66" fmla="*/ 1793 h 10000"/>
                  <a:gd name="connsiteX67" fmla="*/ 7449 w 9789"/>
                  <a:gd name="connsiteY67" fmla="*/ 2137 h 10000"/>
                  <a:gd name="connsiteX68" fmla="*/ 7661 w 9789"/>
                  <a:gd name="connsiteY68" fmla="*/ 2176 h 10000"/>
                  <a:gd name="connsiteX69" fmla="*/ 7661 w 9789"/>
                  <a:gd name="connsiteY69" fmla="*/ 2559 h 10000"/>
                  <a:gd name="connsiteX70" fmla="*/ 7875 w 9789"/>
                  <a:gd name="connsiteY70" fmla="*/ 2594 h 10000"/>
                  <a:gd name="connsiteX71" fmla="*/ 7875 w 9789"/>
                  <a:gd name="connsiteY71" fmla="*/ 3016 h 10000"/>
                  <a:gd name="connsiteX72" fmla="*/ 8087 w 9789"/>
                  <a:gd name="connsiteY72" fmla="*/ 3052 h 10000"/>
                  <a:gd name="connsiteX73" fmla="*/ 8087 w 9789"/>
                  <a:gd name="connsiteY73" fmla="*/ 3473 h 10000"/>
                  <a:gd name="connsiteX74" fmla="*/ 8300 w 9789"/>
                  <a:gd name="connsiteY74" fmla="*/ 3510 h 10000"/>
                  <a:gd name="connsiteX75" fmla="*/ 8300 w 9789"/>
                  <a:gd name="connsiteY75" fmla="*/ 3969 h 10000"/>
                  <a:gd name="connsiteX76" fmla="*/ 8510 w 9789"/>
                  <a:gd name="connsiteY76" fmla="*/ 4004 h 10000"/>
                  <a:gd name="connsiteX77" fmla="*/ 8510 w 9789"/>
                  <a:gd name="connsiteY77" fmla="*/ 4466 h 10000"/>
                  <a:gd name="connsiteX78" fmla="*/ 8724 w 9789"/>
                  <a:gd name="connsiteY78" fmla="*/ 4505 h 10000"/>
                  <a:gd name="connsiteX79" fmla="*/ 8724 w 9789"/>
                  <a:gd name="connsiteY79" fmla="*/ 4960 h 10000"/>
                  <a:gd name="connsiteX80" fmla="*/ 8937 w 9789"/>
                  <a:gd name="connsiteY80" fmla="*/ 5000 h 10000"/>
                  <a:gd name="connsiteX81" fmla="*/ 8937 w 9789"/>
                  <a:gd name="connsiteY81" fmla="*/ 5494 h 10000"/>
                  <a:gd name="connsiteX82" fmla="*/ 9149 w 9789"/>
                  <a:gd name="connsiteY82" fmla="*/ 5531 h 10000"/>
                  <a:gd name="connsiteX83" fmla="*/ 9149 w 9789"/>
                  <a:gd name="connsiteY83" fmla="*/ 6029 h 10000"/>
                  <a:gd name="connsiteX84" fmla="*/ 9363 w 9789"/>
                  <a:gd name="connsiteY84" fmla="*/ 6070 h 10000"/>
                  <a:gd name="connsiteX85" fmla="*/ 9363 w 9789"/>
                  <a:gd name="connsiteY85" fmla="*/ 6564 h 10000"/>
                  <a:gd name="connsiteX86" fmla="*/ 9577 w 9789"/>
                  <a:gd name="connsiteY86" fmla="*/ 6602 h 10000"/>
                  <a:gd name="connsiteX87" fmla="*/ 9577 w 9789"/>
                  <a:gd name="connsiteY87" fmla="*/ 7098 h 10000"/>
                  <a:gd name="connsiteX88" fmla="*/ 9789 w 9789"/>
                  <a:gd name="connsiteY88" fmla="*/ 7137 h 10000"/>
                  <a:gd name="connsiteX89" fmla="*/ 9789 w 9789"/>
                  <a:gd name="connsiteY89" fmla="*/ 7631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17 w 10000"/>
                  <a:gd name="connsiteY2" fmla="*/ 9541 h 10000"/>
                  <a:gd name="connsiteX3" fmla="*/ 217 w 10000"/>
                  <a:gd name="connsiteY3" fmla="*/ 9082 h 10000"/>
                  <a:gd name="connsiteX4" fmla="*/ 436 w 10000"/>
                  <a:gd name="connsiteY4" fmla="*/ 9042 h 10000"/>
                  <a:gd name="connsiteX5" fmla="*/ 436 w 10000"/>
                  <a:gd name="connsiteY5" fmla="*/ 8545 h 10000"/>
                  <a:gd name="connsiteX6" fmla="*/ 653 w 10000"/>
                  <a:gd name="connsiteY6" fmla="*/ 8509 h 10000"/>
                  <a:gd name="connsiteX7" fmla="*/ 653 w 10000"/>
                  <a:gd name="connsiteY7" fmla="*/ 8052 h 10000"/>
                  <a:gd name="connsiteX8" fmla="*/ 870 w 10000"/>
                  <a:gd name="connsiteY8" fmla="*/ 8014 h 10000"/>
                  <a:gd name="connsiteX9" fmla="*/ 870 w 10000"/>
                  <a:gd name="connsiteY9" fmla="*/ 7519 h 10000"/>
                  <a:gd name="connsiteX10" fmla="*/ 1085 w 10000"/>
                  <a:gd name="connsiteY10" fmla="*/ 7480 h 10000"/>
                  <a:gd name="connsiteX11" fmla="*/ 1085 w 10000"/>
                  <a:gd name="connsiteY11" fmla="*/ 6983 h 10000"/>
                  <a:gd name="connsiteX12" fmla="*/ 1305 w 10000"/>
                  <a:gd name="connsiteY12" fmla="*/ 6946 h 10000"/>
                  <a:gd name="connsiteX13" fmla="*/ 1305 w 10000"/>
                  <a:gd name="connsiteY13" fmla="*/ 6449 h 10000"/>
                  <a:gd name="connsiteX14" fmla="*/ 1521 w 10000"/>
                  <a:gd name="connsiteY14" fmla="*/ 6409 h 10000"/>
                  <a:gd name="connsiteX15" fmla="*/ 1521 w 10000"/>
                  <a:gd name="connsiteY15" fmla="*/ 5915 h 10000"/>
                  <a:gd name="connsiteX16" fmla="*/ 1738 w 10000"/>
                  <a:gd name="connsiteY16" fmla="*/ 5875 h 10000"/>
                  <a:gd name="connsiteX17" fmla="*/ 1738 w 10000"/>
                  <a:gd name="connsiteY17" fmla="*/ 5381 h 10000"/>
                  <a:gd name="connsiteX18" fmla="*/ 1960 w 10000"/>
                  <a:gd name="connsiteY18" fmla="*/ 5344 h 10000"/>
                  <a:gd name="connsiteX19" fmla="*/ 1960 w 10000"/>
                  <a:gd name="connsiteY19" fmla="*/ 4847 h 10000"/>
                  <a:gd name="connsiteX20" fmla="*/ 2177 w 10000"/>
                  <a:gd name="connsiteY20" fmla="*/ 4810 h 10000"/>
                  <a:gd name="connsiteX21" fmla="*/ 2177 w 10000"/>
                  <a:gd name="connsiteY21" fmla="*/ 4312 h 10000"/>
                  <a:gd name="connsiteX22" fmla="*/ 2391 w 10000"/>
                  <a:gd name="connsiteY22" fmla="*/ 4274 h 10000"/>
                  <a:gd name="connsiteX23" fmla="*/ 2391 w 10000"/>
                  <a:gd name="connsiteY23" fmla="*/ 3815 h 10000"/>
                  <a:gd name="connsiteX24" fmla="*/ 2609 w 10000"/>
                  <a:gd name="connsiteY24" fmla="*/ 3778 h 10000"/>
                  <a:gd name="connsiteX25" fmla="*/ 2609 w 10000"/>
                  <a:gd name="connsiteY25" fmla="*/ 3360 h 10000"/>
                  <a:gd name="connsiteX26" fmla="*/ 2828 w 10000"/>
                  <a:gd name="connsiteY26" fmla="*/ 3318 h 10000"/>
                  <a:gd name="connsiteX27" fmla="*/ 2828 w 10000"/>
                  <a:gd name="connsiteY27" fmla="*/ 2901 h 10000"/>
                  <a:gd name="connsiteX28" fmla="*/ 3043 w 10000"/>
                  <a:gd name="connsiteY28" fmla="*/ 2858 h 10000"/>
                  <a:gd name="connsiteX29" fmla="*/ 3043 w 10000"/>
                  <a:gd name="connsiteY29" fmla="*/ 2442 h 10000"/>
                  <a:gd name="connsiteX30" fmla="*/ 3261 w 10000"/>
                  <a:gd name="connsiteY30" fmla="*/ 2405 h 10000"/>
                  <a:gd name="connsiteX31" fmla="*/ 3261 w 10000"/>
                  <a:gd name="connsiteY31" fmla="*/ 2022 h 10000"/>
                  <a:gd name="connsiteX32" fmla="*/ 3480 w 10000"/>
                  <a:gd name="connsiteY32" fmla="*/ 1983 h 10000"/>
                  <a:gd name="connsiteX33" fmla="*/ 3480 w 10000"/>
                  <a:gd name="connsiteY33" fmla="*/ 1680 h 10000"/>
                  <a:gd name="connsiteX34" fmla="*/ 3695 w 10000"/>
                  <a:gd name="connsiteY34" fmla="*/ 1642 h 10000"/>
                  <a:gd name="connsiteX35" fmla="*/ 3695 w 10000"/>
                  <a:gd name="connsiteY35" fmla="*/ 1334 h 10000"/>
                  <a:gd name="connsiteX36" fmla="*/ 3915 w 10000"/>
                  <a:gd name="connsiteY36" fmla="*/ 1296 h 10000"/>
                  <a:gd name="connsiteX37" fmla="*/ 3915 w 10000"/>
                  <a:gd name="connsiteY37" fmla="*/ 990 h 10000"/>
                  <a:gd name="connsiteX38" fmla="*/ 4129 w 10000"/>
                  <a:gd name="connsiteY38" fmla="*/ 953 h 10000"/>
                  <a:gd name="connsiteX39" fmla="*/ 4129 w 10000"/>
                  <a:gd name="connsiteY39" fmla="*/ 726 h 10000"/>
                  <a:gd name="connsiteX40" fmla="*/ 4350 w 10000"/>
                  <a:gd name="connsiteY40" fmla="*/ 690 h 10000"/>
                  <a:gd name="connsiteX41" fmla="*/ 4350 w 10000"/>
                  <a:gd name="connsiteY41" fmla="*/ 494 h 10000"/>
                  <a:gd name="connsiteX42" fmla="*/ 4563 w 10000"/>
                  <a:gd name="connsiteY42" fmla="*/ 457 h 10000"/>
                  <a:gd name="connsiteX43" fmla="*/ 4563 w 10000"/>
                  <a:gd name="connsiteY43" fmla="*/ 307 h 10000"/>
                  <a:gd name="connsiteX44" fmla="*/ 4781 w 10000"/>
                  <a:gd name="connsiteY44" fmla="*/ 269 h 10000"/>
                  <a:gd name="connsiteX45" fmla="*/ 4781 w 10000"/>
                  <a:gd name="connsiteY45" fmla="*/ 149 h 10000"/>
                  <a:gd name="connsiteX46" fmla="*/ 4997 w 10000"/>
                  <a:gd name="connsiteY46" fmla="*/ 113 h 10000"/>
                  <a:gd name="connsiteX47" fmla="*/ 4997 w 10000"/>
                  <a:gd name="connsiteY47" fmla="*/ 76 h 10000"/>
                  <a:gd name="connsiteX48" fmla="*/ 5433 w 10000"/>
                  <a:gd name="connsiteY48" fmla="*/ 0 h 10000"/>
                  <a:gd name="connsiteX49" fmla="*/ 5218 w 10000"/>
                  <a:gd name="connsiteY49" fmla="*/ 0 h 10000"/>
                  <a:gd name="connsiteX50" fmla="*/ 5433 w 10000"/>
                  <a:gd name="connsiteY50" fmla="*/ 0 h 10000"/>
                  <a:gd name="connsiteX51" fmla="*/ 5653 w 10000"/>
                  <a:gd name="connsiteY51" fmla="*/ 0 h 10000"/>
                  <a:gd name="connsiteX52" fmla="*/ 6086 w 10000"/>
                  <a:gd name="connsiteY52" fmla="*/ 76 h 10000"/>
                  <a:gd name="connsiteX53" fmla="*/ 6086 w 10000"/>
                  <a:gd name="connsiteY53" fmla="*/ 188 h 10000"/>
                  <a:gd name="connsiteX54" fmla="*/ 6303 w 10000"/>
                  <a:gd name="connsiteY54" fmla="*/ 232 h 10000"/>
                  <a:gd name="connsiteX55" fmla="*/ 6303 w 10000"/>
                  <a:gd name="connsiteY55" fmla="*/ 343 h 10000"/>
                  <a:gd name="connsiteX56" fmla="*/ 6523 w 10000"/>
                  <a:gd name="connsiteY56" fmla="*/ 384 h 10000"/>
                  <a:gd name="connsiteX57" fmla="*/ 6523 w 10000"/>
                  <a:gd name="connsiteY57" fmla="*/ 570 h 10000"/>
                  <a:gd name="connsiteX58" fmla="*/ 6739 w 10000"/>
                  <a:gd name="connsiteY58" fmla="*/ 609 h 10000"/>
                  <a:gd name="connsiteX59" fmla="*/ 6739 w 10000"/>
                  <a:gd name="connsiteY59" fmla="*/ 803 h 10000"/>
                  <a:gd name="connsiteX60" fmla="*/ 6955 w 10000"/>
                  <a:gd name="connsiteY60" fmla="*/ 838 h 10000"/>
                  <a:gd name="connsiteX61" fmla="*/ 6955 w 10000"/>
                  <a:gd name="connsiteY61" fmla="*/ 1069 h 10000"/>
                  <a:gd name="connsiteX62" fmla="*/ 7175 w 10000"/>
                  <a:gd name="connsiteY62" fmla="*/ 1107 h 10000"/>
                  <a:gd name="connsiteX63" fmla="*/ 7175 w 10000"/>
                  <a:gd name="connsiteY63" fmla="*/ 1409 h 10000"/>
                  <a:gd name="connsiteX64" fmla="*/ 7391 w 10000"/>
                  <a:gd name="connsiteY64" fmla="*/ 1448 h 10000"/>
                  <a:gd name="connsiteX65" fmla="*/ 7391 w 10000"/>
                  <a:gd name="connsiteY65" fmla="*/ 1755 h 10000"/>
                  <a:gd name="connsiteX66" fmla="*/ 7610 w 10000"/>
                  <a:gd name="connsiteY66" fmla="*/ 1793 h 10000"/>
                  <a:gd name="connsiteX67" fmla="*/ 7610 w 10000"/>
                  <a:gd name="connsiteY67" fmla="*/ 2137 h 10000"/>
                  <a:gd name="connsiteX68" fmla="*/ 7826 w 10000"/>
                  <a:gd name="connsiteY68" fmla="*/ 2176 h 10000"/>
                  <a:gd name="connsiteX69" fmla="*/ 7826 w 10000"/>
                  <a:gd name="connsiteY69" fmla="*/ 2559 h 10000"/>
                  <a:gd name="connsiteX70" fmla="*/ 8045 w 10000"/>
                  <a:gd name="connsiteY70" fmla="*/ 2594 h 10000"/>
                  <a:gd name="connsiteX71" fmla="*/ 8045 w 10000"/>
                  <a:gd name="connsiteY71" fmla="*/ 3016 h 10000"/>
                  <a:gd name="connsiteX72" fmla="*/ 8261 w 10000"/>
                  <a:gd name="connsiteY72" fmla="*/ 3052 h 10000"/>
                  <a:gd name="connsiteX73" fmla="*/ 8261 w 10000"/>
                  <a:gd name="connsiteY73" fmla="*/ 3473 h 10000"/>
                  <a:gd name="connsiteX74" fmla="*/ 8479 w 10000"/>
                  <a:gd name="connsiteY74" fmla="*/ 3510 h 10000"/>
                  <a:gd name="connsiteX75" fmla="*/ 8479 w 10000"/>
                  <a:gd name="connsiteY75" fmla="*/ 3969 h 10000"/>
                  <a:gd name="connsiteX76" fmla="*/ 8693 w 10000"/>
                  <a:gd name="connsiteY76" fmla="*/ 4004 h 10000"/>
                  <a:gd name="connsiteX77" fmla="*/ 8693 w 10000"/>
                  <a:gd name="connsiteY77" fmla="*/ 4466 h 10000"/>
                  <a:gd name="connsiteX78" fmla="*/ 8912 w 10000"/>
                  <a:gd name="connsiteY78" fmla="*/ 4505 h 10000"/>
                  <a:gd name="connsiteX79" fmla="*/ 8912 w 10000"/>
                  <a:gd name="connsiteY79" fmla="*/ 4960 h 10000"/>
                  <a:gd name="connsiteX80" fmla="*/ 9130 w 10000"/>
                  <a:gd name="connsiteY80" fmla="*/ 5000 h 10000"/>
                  <a:gd name="connsiteX81" fmla="*/ 9130 w 10000"/>
                  <a:gd name="connsiteY81" fmla="*/ 5494 h 10000"/>
                  <a:gd name="connsiteX82" fmla="*/ 9346 w 10000"/>
                  <a:gd name="connsiteY82" fmla="*/ 5531 h 10000"/>
                  <a:gd name="connsiteX83" fmla="*/ 9346 w 10000"/>
                  <a:gd name="connsiteY83" fmla="*/ 6029 h 10000"/>
                  <a:gd name="connsiteX84" fmla="*/ 9565 w 10000"/>
                  <a:gd name="connsiteY84" fmla="*/ 6070 h 10000"/>
                  <a:gd name="connsiteX85" fmla="*/ 9565 w 10000"/>
                  <a:gd name="connsiteY85" fmla="*/ 6564 h 10000"/>
                  <a:gd name="connsiteX86" fmla="*/ 9783 w 10000"/>
                  <a:gd name="connsiteY86" fmla="*/ 6602 h 10000"/>
                  <a:gd name="connsiteX87" fmla="*/ 9783 w 10000"/>
                  <a:gd name="connsiteY87" fmla="*/ 7098 h 10000"/>
                  <a:gd name="connsiteX88" fmla="*/ 10000 w 10000"/>
                  <a:gd name="connsiteY88" fmla="*/ 7137 h 10000"/>
                  <a:gd name="connsiteX0" fmla="*/ 0 w 9783"/>
                  <a:gd name="connsiteY0" fmla="*/ 10000 h 10000"/>
                  <a:gd name="connsiteX1" fmla="*/ 0 w 9783"/>
                  <a:gd name="connsiteY1" fmla="*/ 9581 h 10000"/>
                  <a:gd name="connsiteX2" fmla="*/ 217 w 9783"/>
                  <a:gd name="connsiteY2" fmla="*/ 9541 h 10000"/>
                  <a:gd name="connsiteX3" fmla="*/ 217 w 9783"/>
                  <a:gd name="connsiteY3" fmla="*/ 9082 h 10000"/>
                  <a:gd name="connsiteX4" fmla="*/ 436 w 9783"/>
                  <a:gd name="connsiteY4" fmla="*/ 9042 h 10000"/>
                  <a:gd name="connsiteX5" fmla="*/ 436 w 9783"/>
                  <a:gd name="connsiteY5" fmla="*/ 8545 h 10000"/>
                  <a:gd name="connsiteX6" fmla="*/ 653 w 9783"/>
                  <a:gd name="connsiteY6" fmla="*/ 8509 h 10000"/>
                  <a:gd name="connsiteX7" fmla="*/ 653 w 9783"/>
                  <a:gd name="connsiteY7" fmla="*/ 8052 h 10000"/>
                  <a:gd name="connsiteX8" fmla="*/ 870 w 9783"/>
                  <a:gd name="connsiteY8" fmla="*/ 8014 h 10000"/>
                  <a:gd name="connsiteX9" fmla="*/ 870 w 9783"/>
                  <a:gd name="connsiteY9" fmla="*/ 7519 h 10000"/>
                  <a:gd name="connsiteX10" fmla="*/ 1085 w 9783"/>
                  <a:gd name="connsiteY10" fmla="*/ 7480 h 10000"/>
                  <a:gd name="connsiteX11" fmla="*/ 1085 w 9783"/>
                  <a:gd name="connsiteY11" fmla="*/ 6983 h 10000"/>
                  <a:gd name="connsiteX12" fmla="*/ 1305 w 9783"/>
                  <a:gd name="connsiteY12" fmla="*/ 6946 h 10000"/>
                  <a:gd name="connsiteX13" fmla="*/ 1305 w 9783"/>
                  <a:gd name="connsiteY13" fmla="*/ 6449 h 10000"/>
                  <a:gd name="connsiteX14" fmla="*/ 1521 w 9783"/>
                  <a:gd name="connsiteY14" fmla="*/ 6409 h 10000"/>
                  <a:gd name="connsiteX15" fmla="*/ 1521 w 9783"/>
                  <a:gd name="connsiteY15" fmla="*/ 5915 h 10000"/>
                  <a:gd name="connsiteX16" fmla="*/ 1738 w 9783"/>
                  <a:gd name="connsiteY16" fmla="*/ 5875 h 10000"/>
                  <a:gd name="connsiteX17" fmla="*/ 1738 w 9783"/>
                  <a:gd name="connsiteY17" fmla="*/ 5381 h 10000"/>
                  <a:gd name="connsiteX18" fmla="*/ 1960 w 9783"/>
                  <a:gd name="connsiteY18" fmla="*/ 5344 h 10000"/>
                  <a:gd name="connsiteX19" fmla="*/ 1960 w 9783"/>
                  <a:gd name="connsiteY19" fmla="*/ 4847 h 10000"/>
                  <a:gd name="connsiteX20" fmla="*/ 2177 w 9783"/>
                  <a:gd name="connsiteY20" fmla="*/ 4810 h 10000"/>
                  <a:gd name="connsiteX21" fmla="*/ 2177 w 9783"/>
                  <a:gd name="connsiteY21" fmla="*/ 4312 h 10000"/>
                  <a:gd name="connsiteX22" fmla="*/ 2391 w 9783"/>
                  <a:gd name="connsiteY22" fmla="*/ 4274 h 10000"/>
                  <a:gd name="connsiteX23" fmla="*/ 2391 w 9783"/>
                  <a:gd name="connsiteY23" fmla="*/ 3815 h 10000"/>
                  <a:gd name="connsiteX24" fmla="*/ 2609 w 9783"/>
                  <a:gd name="connsiteY24" fmla="*/ 3778 h 10000"/>
                  <a:gd name="connsiteX25" fmla="*/ 2609 w 9783"/>
                  <a:gd name="connsiteY25" fmla="*/ 3360 h 10000"/>
                  <a:gd name="connsiteX26" fmla="*/ 2828 w 9783"/>
                  <a:gd name="connsiteY26" fmla="*/ 3318 h 10000"/>
                  <a:gd name="connsiteX27" fmla="*/ 2828 w 9783"/>
                  <a:gd name="connsiteY27" fmla="*/ 2901 h 10000"/>
                  <a:gd name="connsiteX28" fmla="*/ 3043 w 9783"/>
                  <a:gd name="connsiteY28" fmla="*/ 2858 h 10000"/>
                  <a:gd name="connsiteX29" fmla="*/ 3043 w 9783"/>
                  <a:gd name="connsiteY29" fmla="*/ 2442 h 10000"/>
                  <a:gd name="connsiteX30" fmla="*/ 3261 w 9783"/>
                  <a:gd name="connsiteY30" fmla="*/ 2405 h 10000"/>
                  <a:gd name="connsiteX31" fmla="*/ 3261 w 9783"/>
                  <a:gd name="connsiteY31" fmla="*/ 2022 h 10000"/>
                  <a:gd name="connsiteX32" fmla="*/ 3480 w 9783"/>
                  <a:gd name="connsiteY32" fmla="*/ 1983 h 10000"/>
                  <a:gd name="connsiteX33" fmla="*/ 3480 w 9783"/>
                  <a:gd name="connsiteY33" fmla="*/ 1680 h 10000"/>
                  <a:gd name="connsiteX34" fmla="*/ 3695 w 9783"/>
                  <a:gd name="connsiteY34" fmla="*/ 1642 h 10000"/>
                  <a:gd name="connsiteX35" fmla="*/ 3695 w 9783"/>
                  <a:gd name="connsiteY35" fmla="*/ 1334 h 10000"/>
                  <a:gd name="connsiteX36" fmla="*/ 3915 w 9783"/>
                  <a:gd name="connsiteY36" fmla="*/ 1296 h 10000"/>
                  <a:gd name="connsiteX37" fmla="*/ 3915 w 9783"/>
                  <a:gd name="connsiteY37" fmla="*/ 990 h 10000"/>
                  <a:gd name="connsiteX38" fmla="*/ 4129 w 9783"/>
                  <a:gd name="connsiteY38" fmla="*/ 953 h 10000"/>
                  <a:gd name="connsiteX39" fmla="*/ 4129 w 9783"/>
                  <a:gd name="connsiteY39" fmla="*/ 726 h 10000"/>
                  <a:gd name="connsiteX40" fmla="*/ 4350 w 9783"/>
                  <a:gd name="connsiteY40" fmla="*/ 690 h 10000"/>
                  <a:gd name="connsiteX41" fmla="*/ 4350 w 9783"/>
                  <a:gd name="connsiteY41" fmla="*/ 494 h 10000"/>
                  <a:gd name="connsiteX42" fmla="*/ 4563 w 9783"/>
                  <a:gd name="connsiteY42" fmla="*/ 457 h 10000"/>
                  <a:gd name="connsiteX43" fmla="*/ 4563 w 9783"/>
                  <a:gd name="connsiteY43" fmla="*/ 307 h 10000"/>
                  <a:gd name="connsiteX44" fmla="*/ 4781 w 9783"/>
                  <a:gd name="connsiteY44" fmla="*/ 269 h 10000"/>
                  <a:gd name="connsiteX45" fmla="*/ 4781 w 9783"/>
                  <a:gd name="connsiteY45" fmla="*/ 149 h 10000"/>
                  <a:gd name="connsiteX46" fmla="*/ 4997 w 9783"/>
                  <a:gd name="connsiteY46" fmla="*/ 113 h 10000"/>
                  <a:gd name="connsiteX47" fmla="*/ 4997 w 9783"/>
                  <a:gd name="connsiteY47" fmla="*/ 76 h 10000"/>
                  <a:gd name="connsiteX48" fmla="*/ 5433 w 9783"/>
                  <a:gd name="connsiteY48" fmla="*/ 0 h 10000"/>
                  <a:gd name="connsiteX49" fmla="*/ 5218 w 9783"/>
                  <a:gd name="connsiteY49" fmla="*/ 0 h 10000"/>
                  <a:gd name="connsiteX50" fmla="*/ 5433 w 9783"/>
                  <a:gd name="connsiteY50" fmla="*/ 0 h 10000"/>
                  <a:gd name="connsiteX51" fmla="*/ 5653 w 9783"/>
                  <a:gd name="connsiteY51" fmla="*/ 0 h 10000"/>
                  <a:gd name="connsiteX52" fmla="*/ 6086 w 9783"/>
                  <a:gd name="connsiteY52" fmla="*/ 76 h 10000"/>
                  <a:gd name="connsiteX53" fmla="*/ 6086 w 9783"/>
                  <a:gd name="connsiteY53" fmla="*/ 188 h 10000"/>
                  <a:gd name="connsiteX54" fmla="*/ 6303 w 9783"/>
                  <a:gd name="connsiteY54" fmla="*/ 232 h 10000"/>
                  <a:gd name="connsiteX55" fmla="*/ 6303 w 9783"/>
                  <a:gd name="connsiteY55" fmla="*/ 343 h 10000"/>
                  <a:gd name="connsiteX56" fmla="*/ 6523 w 9783"/>
                  <a:gd name="connsiteY56" fmla="*/ 384 h 10000"/>
                  <a:gd name="connsiteX57" fmla="*/ 6523 w 9783"/>
                  <a:gd name="connsiteY57" fmla="*/ 570 h 10000"/>
                  <a:gd name="connsiteX58" fmla="*/ 6739 w 9783"/>
                  <a:gd name="connsiteY58" fmla="*/ 609 h 10000"/>
                  <a:gd name="connsiteX59" fmla="*/ 6739 w 9783"/>
                  <a:gd name="connsiteY59" fmla="*/ 803 h 10000"/>
                  <a:gd name="connsiteX60" fmla="*/ 6955 w 9783"/>
                  <a:gd name="connsiteY60" fmla="*/ 838 h 10000"/>
                  <a:gd name="connsiteX61" fmla="*/ 6955 w 9783"/>
                  <a:gd name="connsiteY61" fmla="*/ 1069 h 10000"/>
                  <a:gd name="connsiteX62" fmla="*/ 7175 w 9783"/>
                  <a:gd name="connsiteY62" fmla="*/ 1107 h 10000"/>
                  <a:gd name="connsiteX63" fmla="*/ 7175 w 9783"/>
                  <a:gd name="connsiteY63" fmla="*/ 1409 h 10000"/>
                  <a:gd name="connsiteX64" fmla="*/ 7391 w 9783"/>
                  <a:gd name="connsiteY64" fmla="*/ 1448 h 10000"/>
                  <a:gd name="connsiteX65" fmla="*/ 7391 w 9783"/>
                  <a:gd name="connsiteY65" fmla="*/ 1755 h 10000"/>
                  <a:gd name="connsiteX66" fmla="*/ 7610 w 9783"/>
                  <a:gd name="connsiteY66" fmla="*/ 1793 h 10000"/>
                  <a:gd name="connsiteX67" fmla="*/ 7610 w 9783"/>
                  <a:gd name="connsiteY67" fmla="*/ 2137 h 10000"/>
                  <a:gd name="connsiteX68" fmla="*/ 7826 w 9783"/>
                  <a:gd name="connsiteY68" fmla="*/ 2176 h 10000"/>
                  <a:gd name="connsiteX69" fmla="*/ 7826 w 9783"/>
                  <a:gd name="connsiteY69" fmla="*/ 2559 h 10000"/>
                  <a:gd name="connsiteX70" fmla="*/ 8045 w 9783"/>
                  <a:gd name="connsiteY70" fmla="*/ 2594 h 10000"/>
                  <a:gd name="connsiteX71" fmla="*/ 8045 w 9783"/>
                  <a:gd name="connsiteY71" fmla="*/ 3016 h 10000"/>
                  <a:gd name="connsiteX72" fmla="*/ 8261 w 9783"/>
                  <a:gd name="connsiteY72" fmla="*/ 3052 h 10000"/>
                  <a:gd name="connsiteX73" fmla="*/ 8261 w 9783"/>
                  <a:gd name="connsiteY73" fmla="*/ 3473 h 10000"/>
                  <a:gd name="connsiteX74" fmla="*/ 8479 w 9783"/>
                  <a:gd name="connsiteY74" fmla="*/ 3510 h 10000"/>
                  <a:gd name="connsiteX75" fmla="*/ 8479 w 9783"/>
                  <a:gd name="connsiteY75" fmla="*/ 3969 h 10000"/>
                  <a:gd name="connsiteX76" fmla="*/ 8693 w 9783"/>
                  <a:gd name="connsiteY76" fmla="*/ 4004 h 10000"/>
                  <a:gd name="connsiteX77" fmla="*/ 8693 w 9783"/>
                  <a:gd name="connsiteY77" fmla="*/ 4466 h 10000"/>
                  <a:gd name="connsiteX78" fmla="*/ 8912 w 9783"/>
                  <a:gd name="connsiteY78" fmla="*/ 4505 h 10000"/>
                  <a:gd name="connsiteX79" fmla="*/ 8912 w 9783"/>
                  <a:gd name="connsiteY79" fmla="*/ 4960 h 10000"/>
                  <a:gd name="connsiteX80" fmla="*/ 9130 w 9783"/>
                  <a:gd name="connsiteY80" fmla="*/ 5000 h 10000"/>
                  <a:gd name="connsiteX81" fmla="*/ 9130 w 9783"/>
                  <a:gd name="connsiteY81" fmla="*/ 5494 h 10000"/>
                  <a:gd name="connsiteX82" fmla="*/ 9346 w 9783"/>
                  <a:gd name="connsiteY82" fmla="*/ 5531 h 10000"/>
                  <a:gd name="connsiteX83" fmla="*/ 9346 w 9783"/>
                  <a:gd name="connsiteY83" fmla="*/ 6029 h 10000"/>
                  <a:gd name="connsiteX84" fmla="*/ 9565 w 9783"/>
                  <a:gd name="connsiteY84" fmla="*/ 6070 h 10000"/>
                  <a:gd name="connsiteX85" fmla="*/ 9565 w 9783"/>
                  <a:gd name="connsiteY85" fmla="*/ 6564 h 10000"/>
                  <a:gd name="connsiteX86" fmla="*/ 9783 w 9783"/>
                  <a:gd name="connsiteY86" fmla="*/ 6602 h 10000"/>
                  <a:gd name="connsiteX87" fmla="*/ 9783 w 9783"/>
                  <a:gd name="connsiteY87" fmla="*/ 709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22 w 10000"/>
                  <a:gd name="connsiteY2" fmla="*/ 9541 h 10000"/>
                  <a:gd name="connsiteX3" fmla="*/ 222 w 10000"/>
                  <a:gd name="connsiteY3" fmla="*/ 9082 h 10000"/>
                  <a:gd name="connsiteX4" fmla="*/ 446 w 10000"/>
                  <a:gd name="connsiteY4" fmla="*/ 9042 h 10000"/>
                  <a:gd name="connsiteX5" fmla="*/ 446 w 10000"/>
                  <a:gd name="connsiteY5" fmla="*/ 8545 h 10000"/>
                  <a:gd name="connsiteX6" fmla="*/ 667 w 10000"/>
                  <a:gd name="connsiteY6" fmla="*/ 8509 h 10000"/>
                  <a:gd name="connsiteX7" fmla="*/ 667 w 10000"/>
                  <a:gd name="connsiteY7" fmla="*/ 8052 h 10000"/>
                  <a:gd name="connsiteX8" fmla="*/ 889 w 10000"/>
                  <a:gd name="connsiteY8" fmla="*/ 8014 h 10000"/>
                  <a:gd name="connsiteX9" fmla="*/ 889 w 10000"/>
                  <a:gd name="connsiteY9" fmla="*/ 7519 h 10000"/>
                  <a:gd name="connsiteX10" fmla="*/ 1109 w 10000"/>
                  <a:gd name="connsiteY10" fmla="*/ 7480 h 10000"/>
                  <a:gd name="connsiteX11" fmla="*/ 1109 w 10000"/>
                  <a:gd name="connsiteY11" fmla="*/ 6983 h 10000"/>
                  <a:gd name="connsiteX12" fmla="*/ 1334 w 10000"/>
                  <a:gd name="connsiteY12" fmla="*/ 6946 h 10000"/>
                  <a:gd name="connsiteX13" fmla="*/ 1334 w 10000"/>
                  <a:gd name="connsiteY13" fmla="*/ 6449 h 10000"/>
                  <a:gd name="connsiteX14" fmla="*/ 1555 w 10000"/>
                  <a:gd name="connsiteY14" fmla="*/ 6409 h 10000"/>
                  <a:gd name="connsiteX15" fmla="*/ 1555 w 10000"/>
                  <a:gd name="connsiteY15" fmla="*/ 5915 h 10000"/>
                  <a:gd name="connsiteX16" fmla="*/ 1777 w 10000"/>
                  <a:gd name="connsiteY16" fmla="*/ 5875 h 10000"/>
                  <a:gd name="connsiteX17" fmla="*/ 1777 w 10000"/>
                  <a:gd name="connsiteY17" fmla="*/ 5381 h 10000"/>
                  <a:gd name="connsiteX18" fmla="*/ 2003 w 10000"/>
                  <a:gd name="connsiteY18" fmla="*/ 5344 h 10000"/>
                  <a:gd name="connsiteX19" fmla="*/ 2003 w 10000"/>
                  <a:gd name="connsiteY19" fmla="*/ 4847 h 10000"/>
                  <a:gd name="connsiteX20" fmla="*/ 2225 w 10000"/>
                  <a:gd name="connsiteY20" fmla="*/ 4810 h 10000"/>
                  <a:gd name="connsiteX21" fmla="*/ 2225 w 10000"/>
                  <a:gd name="connsiteY21" fmla="*/ 4312 h 10000"/>
                  <a:gd name="connsiteX22" fmla="*/ 2444 w 10000"/>
                  <a:gd name="connsiteY22" fmla="*/ 4274 h 10000"/>
                  <a:gd name="connsiteX23" fmla="*/ 2444 w 10000"/>
                  <a:gd name="connsiteY23" fmla="*/ 3815 h 10000"/>
                  <a:gd name="connsiteX24" fmla="*/ 2667 w 10000"/>
                  <a:gd name="connsiteY24" fmla="*/ 3778 h 10000"/>
                  <a:gd name="connsiteX25" fmla="*/ 2667 w 10000"/>
                  <a:gd name="connsiteY25" fmla="*/ 3360 h 10000"/>
                  <a:gd name="connsiteX26" fmla="*/ 2891 w 10000"/>
                  <a:gd name="connsiteY26" fmla="*/ 3318 h 10000"/>
                  <a:gd name="connsiteX27" fmla="*/ 2891 w 10000"/>
                  <a:gd name="connsiteY27" fmla="*/ 2901 h 10000"/>
                  <a:gd name="connsiteX28" fmla="*/ 3110 w 10000"/>
                  <a:gd name="connsiteY28" fmla="*/ 2858 h 10000"/>
                  <a:gd name="connsiteX29" fmla="*/ 3110 w 10000"/>
                  <a:gd name="connsiteY29" fmla="*/ 2442 h 10000"/>
                  <a:gd name="connsiteX30" fmla="*/ 3333 w 10000"/>
                  <a:gd name="connsiteY30" fmla="*/ 2405 h 10000"/>
                  <a:gd name="connsiteX31" fmla="*/ 3333 w 10000"/>
                  <a:gd name="connsiteY31" fmla="*/ 2022 h 10000"/>
                  <a:gd name="connsiteX32" fmla="*/ 3557 w 10000"/>
                  <a:gd name="connsiteY32" fmla="*/ 1983 h 10000"/>
                  <a:gd name="connsiteX33" fmla="*/ 3557 w 10000"/>
                  <a:gd name="connsiteY33" fmla="*/ 1680 h 10000"/>
                  <a:gd name="connsiteX34" fmla="*/ 3777 w 10000"/>
                  <a:gd name="connsiteY34" fmla="*/ 1642 h 10000"/>
                  <a:gd name="connsiteX35" fmla="*/ 3777 w 10000"/>
                  <a:gd name="connsiteY35" fmla="*/ 1334 h 10000"/>
                  <a:gd name="connsiteX36" fmla="*/ 4002 w 10000"/>
                  <a:gd name="connsiteY36" fmla="*/ 1296 h 10000"/>
                  <a:gd name="connsiteX37" fmla="*/ 4002 w 10000"/>
                  <a:gd name="connsiteY37" fmla="*/ 990 h 10000"/>
                  <a:gd name="connsiteX38" fmla="*/ 4221 w 10000"/>
                  <a:gd name="connsiteY38" fmla="*/ 953 h 10000"/>
                  <a:gd name="connsiteX39" fmla="*/ 4221 w 10000"/>
                  <a:gd name="connsiteY39" fmla="*/ 726 h 10000"/>
                  <a:gd name="connsiteX40" fmla="*/ 4446 w 10000"/>
                  <a:gd name="connsiteY40" fmla="*/ 690 h 10000"/>
                  <a:gd name="connsiteX41" fmla="*/ 4446 w 10000"/>
                  <a:gd name="connsiteY41" fmla="*/ 494 h 10000"/>
                  <a:gd name="connsiteX42" fmla="*/ 4664 w 10000"/>
                  <a:gd name="connsiteY42" fmla="*/ 457 h 10000"/>
                  <a:gd name="connsiteX43" fmla="*/ 4664 w 10000"/>
                  <a:gd name="connsiteY43" fmla="*/ 307 h 10000"/>
                  <a:gd name="connsiteX44" fmla="*/ 4887 w 10000"/>
                  <a:gd name="connsiteY44" fmla="*/ 269 h 10000"/>
                  <a:gd name="connsiteX45" fmla="*/ 4887 w 10000"/>
                  <a:gd name="connsiteY45" fmla="*/ 149 h 10000"/>
                  <a:gd name="connsiteX46" fmla="*/ 5108 w 10000"/>
                  <a:gd name="connsiteY46" fmla="*/ 113 h 10000"/>
                  <a:gd name="connsiteX47" fmla="*/ 5108 w 10000"/>
                  <a:gd name="connsiteY47" fmla="*/ 76 h 10000"/>
                  <a:gd name="connsiteX48" fmla="*/ 5554 w 10000"/>
                  <a:gd name="connsiteY48" fmla="*/ 0 h 10000"/>
                  <a:gd name="connsiteX49" fmla="*/ 5334 w 10000"/>
                  <a:gd name="connsiteY49" fmla="*/ 0 h 10000"/>
                  <a:gd name="connsiteX50" fmla="*/ 5554 w 10000"/>
                  <a:gd name="connsiteY50" fmla="*/ 0 h 10000"/>
                  <a:gd name="connsiteX51" fmla="*/ 5778 w 10000"/>
                  <a:gd name="connsiteY51" fmla="*/ 0 h 10000"/>
                  <a:gd name="connsiteX52" fmla="*/ 6221 w 10000"/>
                  <a:gd name="connsiteY52" fmla="*/ 76 h 10000"/>
                  <a:gd name="connsiteX53" fmla="*/ 6221 w 10000"/>
                  <a:gd name="connsiteY53" fmla="*/ 188 h 10000"/>
                  <a:gd name="connsiteX54" fmla="*/ 6443 w 10000"/>
                  <a:gd name="connsiteY54" fmla="*/ 232 h 10000"/>
                  <a:gd name="connsiteX55" fmla="*/ 6443 w 10000"/>
                  <a:gd name="connsiteY55" fmla="*/ 343 h 10000"/>
                  <a:gd name="connsiteX56" fmla="*/ 6668 w 10000"/>
                  <a:gd name="connsiteY56" fmla="*/ 384 h 10000"/>
                  <a:gd name="connsiteX57" fmla="*/ 6668 w 10000"/>
                  <a:gd name="connsiteY57" fmla="*/ 570 h 10000"/>
                  <a:gd name="connsiteX58" fmla="*/ 6888 w 10000"/>
                  <a:gd name="connsiteY58" fmla="*/ 609 h 10000"/>
                  <a:gd name="connsiteX59" fmla="*/ 6888 w 10000"/>
                  <a:gd name="connsiteY59" fmla="*/ 803 h 10000"/>
                  <a:gd name="connsiteX60" fmla="*/ 7109 w 10000"/>
                  <a:gd name="connsiteY60" fmla="*/ 838 h 10000"/>
                  <a:gd name="connsiteX61" fmla="*/ 7109 w 10000"/>
                  <a:gd name="connsiteY61" fmla="*/ 1069 h 10000"/>
                  <a:gd name="connsiteX62" fmla="*/ 7334 w 10000"/>
                  <a:gd name="connsiteY62" fmla="*/ 1107 h 10000"/>
                  <a:gd name="connsiteX63" fmla="*/ 7334 w 10000"/>
                  <a:gd name="connsiteY63" fmla="*/ 1409 h 10000"/>
                  <a:gd name="connsiteX64" fmla="*/ 7555 w 10000"/>
                  <a:gd name="connsiteY64" fmla="*/ 1448 h 10000"/>
                  <a:gd name="connsiteX65" fmla="*/ 7555 w 10000"/>
                  <a:gd name="connsiteY65" fmla="*/ 1755 h 10000"/>
                  <a:gd name="connsiteX66" fmla="*/ 7779 w 10000"/>
                  <a:gd name="connsiteY66" fmla="*/ 1793 h 10000"/>
                  <a:gd name="connsiteX67" fmla="*/ 7779 w 10000"/>
                  <a:gd name="connsiteY67" fmla="*/ 2137 h 10000"/>
                  <a:gd name="connsiteX68" fmla="*/ 8000 w 10000"/>
                  <a:gd name="connsiteY68" fmla="*/ 2176 h 10000"/>
                  <a:gd name="connsiteX69" fmla="*/ 8000 w 10000"/>
                  <a:gd name="connsiteY69" fmla="*/ 2559 h 10000"/>
                  <a:gd name="connsiteX70" fmla="*/ 8223 w 10000"/>
                  <a:gd name="connsiteY70" fmla="*/ 2594 h 10000"/>
                  <a:gd name="connsiteX71" fmla="*/ 8223 w 10000"/>
                  <a:gd name="connsiteY71" fmla="*/ 3016 h 10000"/>
                  <a:gd name="connsiteX72" fmla="*/ 8444 w 10000"/>
                  <a:gd name="connsiteY72" fmla="*/ 3052 h 10000"/>
                  <a:gd name="connsiteX73" fmla="*/ 8444 w 10000"/>
                  <a:gd name="connsiteY73" fmla="*/ 3473 h 10000"/>
                  <a:gd name="connsiteX74" fmla="*/ 8667 w 10000"/>
                  <a:gd name="connsiteY74" fmla="*/ 3510 h 10000"/>
                  <a:gd name="connsiteX75" fmla="*/ 8667 w 10000"/>
                  <a:gd name="connsiteY75" fmla="*/ 3969 h 10000"/>
                  <a:gd name="connsiteX76" fmla="*/ 8886 w 10000"/>
                  <a:gd name="connsiteY76" fmla="*/ 4004 h 10000"/>
                  <a:gd name="connsiteX77" fmla="*/ 8886 w 10000"/>
                  <a:gd name="connsiteY77" fmla="*/ 4466 h 10000"/>
                  <a:gd name="connsiteX78" fmla="*/ 9110 w 10000"/>
                  <a:gd name="connsiteY78" fmla="*/ 4505 h 10000"/>
                  <a:gd name="connsiteX79" fmla="*/ 9110 w 10000"/>
                  <a:gd name="connsiteY79" fmla="*/ 4960 h 10000"/>
                  <a:gd name="connsiteX80" fmla="*/ 9333 w 10000"/>
                  <a:gd name="connsiteY80" fmla="*/ 5000 h 10000"/>
                  <a:gd name="connsiteX81" fmla="*/ 9333 w 10000"/>
                  <a:gd name="connsiteY81" fmla="*/ 5494 h 10000"/>
                  <a:gd name="connsiteX82" fmla="*/ 9553 w 10000"/>
                  <a:gd name="connsiteY82" fmla="*/ 5531 h 10000"/>
                  <a:gd name="connsiteX83" fmla="*/ 9553 w 10000"/>
                  <a:gd name="connsiteY83" fmla="*/ 6029 h 10000"/>
                  <a:gd name="connsiteX84" fmla="*/ 9777 w 10000"/>
                  <a:gd name="connsiteY84" fmla="*/ 6070 h 10000"/>
                  <a:gd name="connsiteX85" fmla="*/ 9777 w 10000"/>
                  <a:gd name="connsiteY85" fmla="*/ 6564 h 10000"/>
                  <a:gd name="connsiteX86" fmla="*/ 10000 w 10000"/>
                  <a:gd name="connsiteY86" fmla="*/ 6602 h 10000"/>
                  <a:gd name="connsiteX0" fmla="*/ 0 w 9777"/>
                  <a:gd name="connsiteY0" fmla="*/ 10000 h 10000"/>
                  <a:gd name="connsiteX1" fmla="*/ 0 w 9777"/>
                  <a:gd name="connsiteY1" fmla="*/ 9581 h 10000"/>
                  <a:gd name="connsiteX2" fmla="*/ 222 w 9777"/>
                  <a:gd name="connsiteY2" fmla="*/ 9541 h 10000"/>
                  <a:gd name="connsiteX3" fmla="*/ 222 w 9777"/>
                  <a:gd name="connsiteY3" fmla="*/ 9082 h 10000"/>
                  <a:gd name="connsiteX4" fmla="*/ 446 w 9777"/>
                  <a:gd name="connsiteY4" fmla="*/ 9042 h 10000"/>
                  <a:gd name="connsiteX5" fmla="*/ 446 w 9777"/>
                  <a:gd name="connsiteY5" fmla="*/ 8545 h 10000"/>
                  <a:gd name="connsiteX6" fmla="*/ 667 w 9777"/>
                  <a:gd name="connsiteY6" fmla="*/ 8509 h 10000"/>
                  <a:gd name="connsiteX7" fmla="*/ 667 w 9777"/>
                  <a:gd name="connsiteY7" fmla="*/ 8052 h 10000"/>
                  <a:gd name="connsiteX8" fmla="*/ 889 w 9777"/>
                  <a:gd name="connsiteY8" fmla="*/ 8014 h 10000"/>
                  <a:gd name="connsiteX9" fmla="*/ 889 w 9777"/>
                  <a:gd name="connsiteY9" fmla="*/ 7519 h 10000"/>
                  <a:gd name="connsiteX10" fmla="*/ 1109 w 9777"/>
                  <a:gd name="connsiteY10" fmla="*/ 7480 h 10000"/>
                  <a:gd name="connsiteX11" fmla="*/ 1109 w 9777"/>
                  <a:gd name="connsiteY11" fmla="*/ 6983 h 10000"/>
                  <a:gd name="connsiteX12" fmla="*/ 1334 w 9777"/>
                  <a:gd name="connsiteY12" fmla="*/ 6946 h 10000"/>
                  <a:gd name="connsiteX13" fmla="*/ 1334 w 9777"/>
                  <a:gd name="connsiteY13" fmla="*/ 6449 h 10000"/>
                  <a:gd name="connsiteX14" fmla="*/ 1555 w 9777"/>
                  <a:gd name="connsiteY14" fmla="*/ 6409 h 10000"/>
                  <a:gd name="connsiteX15" fmla="*/ 1555 w 9777"/>
                  <a:gd name="connsiteY15" fmla="*/ 5915 h 10000"/>
                  <a:gd name="connsiteX16" fmla="*/ 1777 w 9777"/>
                  <a:gd name="connsiteY16" fmla="*/ 5875 h 10000"/>
                  <a:gd name="connsiteX17" fmla="*/ 1777 w 9777"/>
                  <a:gd name="connsiteY17" fmla="*/ 5381 h 10000"/>
                  <a:gd name="connsiteX18" fmla="*/ 2003 w 9777"/>
                  <a:gd name="connsiteY18" fmla="*/ 5344 h 10000"/>
                  <a:gd name="connsiteX19" fmla="*/ 2003 w 9777"/>
                  <a:gd name="connsiteY19" fmla="*/ 4847 h 10000"/>
                  <a:gd name="connsiteX20" fmla="*/ 2225 w 9777"/>
                  <a:gd name="connsiteY20" fmla="*/ 4810 h 10000"/>
                  <a:gd name="connsiteX21" fmla="*/ 2225 w 9777"/>
                  <a:gd name="connsiteY21" fmla="*/ 4312 h 10000"/>
                  <a:gd name="connsiteX22" fmla="*/ 2444 w 9777"/>
                  <a:gd name="connsiteY22" fmla="*/ 4274 h 10000"/>
                  <a:gd name="connsiteX23" fmla="*/ 2444 w 9777"/>
                  <a:gd name="connsiteY23" fmla="*/ 3815 h 10000"/>
                  <a:gd name="connsiteX24" fmla="*/ 2667 w 9777"/>
                  <a:gd name="connsiteY24" fmla="*/ 3778 h 10000"/>
                  <a:gd name="connsiteX25" fmla="*/ 2667 w 9777"/>
                  <a:gd name="connsiteY25" fmla="*/ 3360 h 10000"/>
                  <a:gd name="connsiteX26" fmla="*/ 2891 w 9777"/>
                  <a:gd name="connsiteY26" fmla="*/ 3318 h 10000"/>
                  <a:gd name="connsiteX27" fmla="*/ 2891 w 9777"/>
                  <a:gd name="connsiteY27" fmla="*/ 2901 h 10000"/>
                  <a:gd name="connsiteX28" fmla="*/ 3110 w 9777"/>
                  <a:gd name="connsiteY28" fmla="*/ 2858 h 10000"/>
                  <a:gd name="connsiteX29" fmla="*/ 3110 w 9777"/>
                  <a:gd name="connsiteY29" fmla="*/ 2442 h 10000"/>
                  <a:gd name="connsiteX30" fmla="*/ 3333 w 9777"/>
                  <a:gd name="connsiteY30" fmla="*/ 2405 h 10000"/>
                  <a:gd name="connsiteX31" fmla="*/ 3333 w 9777"/>
                  <a:gd name="connsiteY31" fmla="*/ 2022 h 10000"/>
                  <a:gd name="connsiteX32" fmla="*/ 3557 w 9777"/>
                  <a:gd name="connsiteY32" fmla="*/ 1983 h 10000"/>
                  <a:gd name="connsiteX33" fmla="*/ 3557 w 9777"/>
                  <a:gd name="connsiteY33" fmla="*/ 1680 h 10000"/>
                  <a:gd name="connsiteX34" fmla="*/ 3777 w 9777"/>
                  <a:gd name="connsiteY34" fmla="*/ 1642 h 10000"/>
                  <a:gd name="connsiteX35" fmla="*/ 3777 w 9777"/>
                  <a:gd name="connsiteY35" fmla="*/ 1334 h 10000"/>
                  <a:gd name="connsiteX36" fmla="*/ 4002 w 9777"/>
                  <a:gd name="connsiteY36" fmla="*/ 1296 h 10000"/>
                  <a:gd name="connsiteX37" fmla="*/ 4002 w 9777"/>
                  <a:gd name="connsiteY37" fmla="*/ 990 h 10000"/>
                  <a:gd name="connsiteX38" fmla="*/ 4221 w 9777"/>
                  <a:gd name="connsiteY38" fmla="*/ 953 h 10000"/>
                  <a:gd name="connsiteX39" fmla="*/ 4221 w 9777"/>
                  <a:gd name="connsiteY39" fmla="*/ 726 h 10000"/>
                  <a:gd name="connsiteX40" fmla="*/ 4446 w 9777"/>
                  <a:gd name="connsiteY40" fmla="*/ 690 h 10000"/>
                  <a:gd name="connsiteX41" fmla="*/ 4446 w 9777"/>
                  <a:gd name="connsiteY41" fmla="*/ 494 h 10000"/>
                  <a:gd name="connsiteX42" fmla="*/ 4664 w 9777"/>
                  <a:gd name="connsiteY42" fmla="*/ 457 h 10000"/>
                  <a:gd name="connsiteX43" fmla="*/ 4664 w 9777"/>
                  <a:gd name="connsiteY43" fmla="*/ 307 h 10000"/>
                  <a:gd name="connsiteX44" fmla="*/ 4887 w 9777"/>
                  <a:gd name="connsiteY44" fmla="*/ 269 h 10000"/>
                  <a:gd name="connsiteX45" fmla="*/ 4887 w 9777"/>
                  <a:gd name="connsiteY45" fmla="*/ 149 h 10000"/>
                  <a:gd name="connsiteX46" fmla="*/ 5108 w 9777"/>
                  <a:gd name="connsiteY46" fmla="*/ 113 h 10000"/>
                  <a:gd name="connsiteX47" fmla="*/ 5108 w 9777"/>
                  <a:gd name="connsiteY47" fmla="*/ 76 h 10000"/>
                  <a:gd name="connsiteX48" fmla="*/ 5554 w 9777"/>
                  <a:gd name="connsiteY48" fmla="*/ 0 h 10000"/>
                  <a:gd name="connsiteX49" fmla="*/ 5334 w 9777"/>
                  <a:gd name="connsiteY49" fmla="*/ 0 h 10000"/>
                  <a:gd name="connsiteX50" fmla="*/ 5554 w 9777"/>
                  <a:gd name="connsiteY50" fmla="*/ 0 h 10000"/>
                  <a:gd name="connsiteX51" fmla="*/ 5778 w 9777"/>
                  <a:gd name="connsiteY51" fmla="*/ 0 h 10000"/>
                  <a:gd name="connsiteX52" fmla="*/ 6221 w 9777"/>
                  <a:gd name="connsiteY52" fmla="*/ 76 h 10000"/>
                  <a:gd name="connsiteX53" fmla="*/ 6221 w 9777"/>
                  <a:gd name="connsiteY53" fmla="*/ 188 h 10000"/>
                  <a:gd name="connsiteX54" fmla="*/ 6443 w 9777"/>
                  <a:gd name="connsiteY54" fmla="*/ 232 h 10000"/>
                  <a:gd name="connsiteX55" fmla="*/ 6443 w 9777"/>
                  <a:gd name="connsiteY55" fmla="*/ 343 h 10000"/>
                  <a:gd name="connsiteX56" fmla="*/ 6668 w 9777"/>
                  <a:gd name="connsiteY56" fmla="*/ 384 h 10000"/>
                  <a:gd name="connsiteX57" fmla="*/ 6668 w 9777"/>
                  <a:gd name="connsiteY57" fmla="*/ 570 h 10000"/>
                  <a:gd name="connsiteX58" fmla="*/ 6888 w 9777"/>
                  <a:gd name="connsiteY58" fmla="*/ 609 h 10000"/>
                  <a:gd name="connsiteX59" fmla="*/ 6888 w 9777"/>
                  <a:gd name="connsiteY59" fmla="*/ 803 h 10000"/>
                  <a:gd name="connsiteX60" fmla="*/ 7109 w 9777"/>
                  <a:gd name="connsiteY60" fmla="*/ 838 h 10000"/>
                  <a:gd name="connsiteX61" fmla="*/ 7109 w 9777"/>
                  <a:gd name="connsiteY61" fmla="*/ 1069 h 10000"/>
                  <a:gd name="connsiteX62" fmla="*/ 7334 w 9777"/>
                  <a:gd name="connsiteY62" fmla="*/ 1107 h 10000"/>
                  <a:gd name="connsiteX63" fmla="*/ 7334 w 9777"/>
                  <a:gd name="connsiteY63" fmla="*/ 1409 h 10000"/>
                  <a:gd name="connsiteX64" fmla="*/ 7555 w 9777"/>
                  <a:gd name="connsiteY64" fmla="*/ 1448 h 10000"/>
                  <a:gd name="connsiteX65" fmla="*/ 7555 w 9777"/>
                  <a:gd name="connsiteY65" fmla="*/ 1755 h 10000"/>
                  <a:gd name="connsiteX66" fmla="*/ 7779 w 9777"/>
                  <a:gd name="connsiteY66" fmla="*/ 1793 h 10000"/>
                  <a:gd name="connsiteX67" fmla="*/ 7779 w 9777"/>
                  <a:gd name="connsiteY67" fmla="*/ 2137 h 10000"/>
                  <a:gd name="connsiteX68" fmla="*/ 8000 w 9777"/>
                  <a:gd name="connsiteY68" fmla="*/ 2176 h 10000"/>
                  <a:gd name="connsiteX69" fmla="*/ 8000 w 9777"/>
                  <a:gd name="connsiteY69" fmla="*/ 2559 h 10000"/>
                  <a:gd name="connsiteX70" fmla="*/ 8223 w 9777"/>
                  <a:gd name="connsiteY70" fmla="*/ 2594 h 10000"/>
                  <a:gd name="connsiteX71" fmla="*/ 8223 w 9777"/>
                  <a:gd name="connsiteY71" fmla="*/ 3016 h 10000"/>
                  <a:gd name="connsiteX72" fmla="*/ 8444 w 9777"/>
                  <a:gd name="connsiteY72" fmla="*/ 3052 h 10000"/>
                  <a:gd name="connsiteX73" fmla="*/ 8444 w 9777"/>
                  <a:gd name="connsiteY73" fmla="*/ 3473 h 10000"/>
                  <a:gd name="connsiteX74" fmla="*/ 8667 w 9777"/>
                  <a:gd name="connsiteY74" fmla="*/ 3510 h 10000"/>
                  <a:gd name="connsiteX75" fmla="*/ 8667 w 9777"/>
                  <a:gd name="connsiteY75" fmla="*/ 3969 h 10000"/>
                  <a:gd name="connsiteX76" fmla="*/ 8886 w 9777"/>
                  <a:gd name="connsiteY76" fmla="*/ 4004 h 10000"/>
                  <a:gd name="connsiteX77" fmla="*/ 8886 w 9777"/>
                  <a:gd name="connsiteY77" fmla="*/ 4466 h 10000"/>
                  <a:gd name="connsiteX78" fmla="*/ 9110 w 9777"/>
                  <a:gd name="connsiteY78" fmla="*/ 4505 h 10000"/>
                  <a:gd name="connsiteX79" fmla="*/ 9110 w 9777"/>
                  <a:gd name="connsiteY79" fmla="*/ 4960 h 10000"/>
                  <a:gd name="connsiteX80" fmla="*/ 9333 w 9777"/>
                  <a:gd name="connsiteY80" fmla="*/ 5000 h 10000"/>
                  <a:gd name="connsiteX81" fmla="*/ 9333 w 9777"/>
                  <a:gd name="connsiteY81" fmla="*/ 5494 h 10000"/>
                  <a:gd name="connsiteX82" fmla="*/ 9553 w 9777"/>
                  <a:gd name="connsiteY82" fmla="*/ 5531 h 10000"/>
                  <a:gd name="connsiteX83" fmla="*/ 9553 w 9777"/>
                  <a:gd name="connsiteY83" fmla="*/ 6029 h 10000"/>
                  <a:gd name="connsiteX84" fmla="*/ 9777 w 9777"/>
                  <a:gd name="connsiteY84" fmla="*/ 6070 h 10000"/>
                  <a:gd name="connsiteX85" fmla="*/ 9777 w 9777"/>
                  <a:gd name="connsiteY85" fmla="*/ 6564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27 w 10000"/>
                  <a:gd name="connsiteY2" fmla="*/ 9541 h 10000"/>
                  <a:gd name="connsiteX3" fmla="*/ 227 w 10000"/>
                  <a:gd name="connsiteY3" fmla="*/ 9082 h 10000"/>
                  <a:gd name="connsiteX4" fmla="*/ 456 w 10000"/>
                  <a:gd name="connsiteY4" fmla="*/ 9042 h 10000"/>
                  <a:gd name="connsiteX5" fmla="*/ 456 w 10000"/>
                  <a:gd name="connsiteY5" fmla="*/ 8545 h 10000"/>
                  <a:gd name="connsiteX6" fmla="*/ 682 w 10000"/>
                  <a:gd name="connsiteY6" fmla="*/ 8509 h 10000"/>
                  <a:gd name="connsiteX7" fmla="*/ 682 w 10000"/>
                  <a:gd name="connsiteY7" fmla="*/ 8052 h 10000"/>
                  <a:gd name="connsiteX8" fmla="*/ 909 w 10000"/>
                  <a:gd name="connsiteY8" fmla="*/ 8014 h 10000"/>
                  <a:gd name="connsiteX9" fmla="*/ 909 w 10000"/>
                  <a:gd name="connsiteY9" fmla="*/ 7519 h 10000"/>
                  <a:gd name="connsiteX10" fmla="*/ 1134 w 10000"/>
                  <a:gd name="connsiteY10" fmla="*/ 7480 h 10000"/>
                  <a:gd name="connsiteX11" fmla="*/ 1134 w 10000"/>
                  <a:gd name="connsiteY11" fmla="*/ 6983 h 10000"/>
                  <a:gd name="connsiteX12" fmla="*/ 1364 w 10000"/>
                  <a:gd name="connsiteY12" fmla="*/ 6946 h 10000"/>
                  <a:gd name="connsiteX13" fmla="*/ 1364 w 10000"/>
                  <a:gd name="connsiteY13" fmla="*/ 6449 h 10000"/>
                  <a:gd name="connsiteX14" fmla="*/ 1590 w 10000"/>
                  <a:gd name="connsiteY14" fmla="*/ 6409 h 10000"/>
                  <a:gd name="connsiteX15" fmla="*/ 1590 w 10000"/>
                  <a:gd name="connsiteY15" fmla="*/ 5915 h 10000"/>
                  <a:gd name="connsiteX16" fmla="*/ 1818 w 10000"/>
                  <a:gd name="connsiteY16" fmla="*/ 5875 h 10000"/>
                  <a:gd name="connsiteX17" fmla="*/ 1818 w 10000"/>
                  <a:gd name="connsiteY17" fmla="*/ 5381 h 10000"/>
                  <a:gd name="connsiteX18" fmla="*/ 2049 w 10000"/>
                  <a:gd name="connsiteY18" fmla="*/ 5344 h 10000"/>
                  <a:gd name="connsiteX19" fmla="*/ 2049 w 10000"/>
                  <a:gd name="connsiteY19" fmla="*/ 4847 h 10000"/>
                  <a:gd name="connsiteX20" fmla="*/ 2276 w 10000"/>
                  <a:gd name="connsiteY20" fmla="*/ 4810 h 10000"/>
                  <a:gd name="connsiteX21" fmla="*/ 2276 w 10000"/>
                  <a:gd name="connsiteY21" fmla="*/ 4312 h 10000"/>
                  <a:gd name="connsiteX22" fmla="*/ 2500 w 10000"/>
                  <a:gd name="connsiteY22" fmla="*/ 4274 h 10000"/>
                  <a:gd name="connsiteX23" fmla="*/ 2500 w 10000"/>
                  <a:gd name="connsiteY23" fmla="*/ 3815 h 10000"/>
                  <a:gd name="connsiteX24" fmla="*/ 2728 w 10000"/>
                  <a:gd name="connsiteY24" fmla="*/ 3778 h 10000"/>
                  <a:gd name="connsiteX25" fmla="*/ 2728 w 10000"/>
                  <a:gd name="connsiteY25" fmla="*/ 3360 h 10000"/>
                  <a:gd name="connsiteX26" fmla="*/ 2957 w 10000"/>
                  <a:gd name="connsiteY26" fmla="*/ 3318 h 10000"/>
                  <a:gd name="connsiteX27" fmla="*/ 2957 w 10000"/>
                  <a:gd name="connsiteY27" fmla="*/ 2901 h 10000"/>
                  <a:gd name="connsiteX28" fmla="*/ 3181 w 10000"/>
                  <a:gd name="connsiteY28" fmla="*/ 2858 h 10000"/>
                  <a:gd name="connsiteX29" fmla="*/ 3181 w 10000"/>
                  <a:gd name="connsiteY29" fmla="*/ 2442 h 10000"/>
                  <a:gd name="connsiteX30" fmla="*/ 3409 w 10000"/>
                  <a:gd name="connsiteY30" fmla="*/ 2405 h 10000"/>
                  <a:gd name="connsiteX31" fmla="*/ 3409 w 10000"/>
                  <a:gd name="connsiteY31" fmla="*/ 2022 h 10000"/>
                  <a:gd name="connsiteX32" fmla="*/ 3638 w 10000"/>
                  <a:gd name="connsiteY32" fmla="*/ 1983 h 10000"/>
                  <a:gd name="connsiteX33" fmla="*/ 3638 w 10000"/>
                  <a:gd name="connsiteY33" fmla="*/ 1680 h 10000"/>
                  <a:gd name="connsiteX34" fmla="*/ 3863 w 10000"/>
                  <a:gd name="connsiteY34" fmla="*/ 1642 h 10000"/>
                  <a:gd name="connsiteX35" fmla="*/ 3863 w 10000"/>
                  <a:gd name="connsiteY35" fmla="*/ 1334 h 10000"/>
                  <a:gd name="connsiteX36" fmla="*/ 4093 w 10000"/>
                  <a:gd name="connsiteY36" fmla="*/ 1296 h 10000"/>
                  <a:gd name="connsiteX37" fmla="*/ 4093 w 10000"/>
                  <a:gd name="connsiteY37" fmla="*/ 990 h 10000"/>
                  <a:gd name="connsiteX38" fmla="*/ 4317 w 10000"/>
                  <a:gd name="connsiteY38" fmla="*/ 953 h 10000"/>
                  <a:gd name="connsiteX39" fmla="*/ 4317 w 10000"/>
                  <a:gd name="connsiteY39" fmla="*/ 726 h 10000"/>
                  <a:gd name="connsiteX40" fmla="*/ 4547 w 10000"/>
                  <a:gd name="connsiteY40" fmla="*/ 690 h 10000"/>
                  <a:gd name="connsiteX41" fmla="*/ 4547 w 10000"/>
                  <a:gd name="connsiteY41" fmla="*/ 494 h 10000"/>
                  <a:gd name="connsiteX42" fmla="*/ 4770 w 10000"/>
                  <a:gd name="connsiteY42" fmla="*/ 457 h 10000"/>
                  <a:gd name="connsiteX43" fmla="*/ 4770 w 10000"/>
                  <a:gd name="connsiteY43" fmla="*/ 307 h 10000"/>
                  <a:gd name="connsiteX44" fmla="*/ 4998 w 10000"/>
                  <a:gd name="connsiteY44" fmla="*/ 269 h 10000"/>
                  <a:gd name="connsiteX45" fmla="*/ 4998 w 10000"/>
                  <a:gd name="connsiteY45" fmla="*/ 149 h 10000"/>
                  <a:gd name="connsiteX46" fmla="*/ 5225 w 10000"/>
                  <a:gd name="connsiteY46" fmla="*/ 113 h 10000"/>
                  <a:gd name="connsiteX47" fmla="*/ 5225 w 10000"/>
                  <a:gd name="connsiteY47" fmla="*/ 76 h 10000"/>
                  <a:gd name="connsiteX48" fmla="*/ 5681 w 10000"/>
                  <a:gd name="connsiteY48" fmla="*/ 0 h 10000"/>
                  <a:gd name="connsiteX49" fmla="*/ 5456 w 10000"/>
                  <a:gd name="connsiteY49" fmla="*/ 0 h 10000"/>
                  <a:gd name="connsiteX50" fmla="*/ 5681 w 10000"/>
                  <a:gd name="connsiteY50" fmla="*/ 0 h 10000"/>
                  <a:gd name="connsiteX51" fmla="*/ 5910 w 10000"/>
                  <a:gd name="connsiteY51" fmla="*/ 0 h 10000"/>
                  <a:gd name="connsiteX52" fmla="*/ 6363 w 10000"/>
                  <a:gd name="connsiteY52" fmla="*/ 76 h 10000"/>
                  <a:gd name="connsiteX53" fmla="*/ 6363 w 10000"/>
                  <a:gd name="connsiteY53" fmla="*/ 188 h 10000"/>
                  <a:gd name="connsiteX54" fmla="*/ 6590 w 10000"/>
                  <a:gd name="connsiteY54" fmla="*/ 232 h 10000"/>
                  <a:gd name="connsiteX55" fmla="*/ 6590 w 10000"/>
                  <a:gd name="connsiteY55" fmla="*/ 343 h 10000"/>
                  <a:gd name="connsiteX56" fmla="*/ 6820 w 10000"/>
                  <a:gd name="connsiteY56" fmla="*/ 384 h 10000"/>
                  <a:gd name="connsiteX57" fmla="*/ 6820 w 10000"/>
                  <a:gd name="connsiteY57" fmla="*/ 570 h 10000"/>
                  <a:gd name="connsiteX58" fmla="*/ 7045 w 10000"/>
                  <a:gd name="connsiteY58" fmla="*/ 609 h 10000"/>
                  <a:gd name="connsiteX59" fmla="*/ 7045 w 10000"/>
                  <a:gd name="connsiteY59" fmla="*/ 803 h 10000"/>
                  <a:gd name="connsiteX60" fmla="*/ 7271 w 10000"/>
                  <a:gd name="connsiteY60" fmla="*/ 838 h 10000"/>
                  <a:gd name="connsiteX61" fmla="*/ 7271 w 10000"/>
                  <a:gd name="connsiteY61" fmla="*/ 1069 h 10000"/>
                  <a:gd name="connsiteX62" fmla="*/ 7501 w 10000"/>
                  <a:gd name="connsiteY62" fmla="*/ 1107 h 10000"/>
                  <a:gd name="connsiteX63" fmla="*/ 7501 w 10000"/>
                  <a:gd name="connsiteY63" fmla="*/ 1409 h 10000"/>
                  <a:gd name="connsiteX64" fmla="*/ 7727 w 10000"/>
                  <a:gd name="connsiteY64" fmla="*/ 1448 h 10000"/>
                  <a:gd name="connsiteX65" fmla="*/ 7727 w 10000"/>
                  <a:gd name="connsiteY65" fmla="*/ 1755 h 10000"/>
                  <a:gd name="connsiteX66" fmla="*/ 7956 w 10000"/>
                  <a:gd name="connsiteY66" fmla="*/ 1793 h 10000"/>
                  <a:gd name="connsiteX67" fmla="*/ 7956 w 10000"/>
                  <a:gd name="connsiteY67" fmla="*/ 2137 h 10000"/>
                  <a:gd name="connsiteX68" fmla="*/ 8182 w 10000"/>
                  <a:gd name="connsiteY68" fmla="*/ 2176 h 10000"/>
                  <a:gd name="connsiteX69" fmla="*/ 8182 w 10000"/>
                  <a:gd name="connsiteY69" fmla="*/ 2559 h 10000"/>
                  <a:gd name="connsiteX70" fmla="*/ 8411 w 10000"/>
                  <a:gd name="connsiteY70" fmla="*/ 2594 h 10000"/>
                  <a:gd name="connsiteX71" fmla="*/ 8411 w 10000"/>
                  <a:gd name="connsiteY71" fmla="*/ 3016 h 10000"/>
                  <a:gd name="connsiteX72" fmla="*/ 8637 w 10000"/>
                  <a:gd name="connsiteY72" fmla="*/ 3052 h 10000"/>
                  <a:gd name="connsiteX73" fmla="*/ 8637 w 10000"/>
                  <a:gd name="connsiteY73" fmla="*/ 3473 h 10000"/>
                  <a:gd name="connsiteX74" fmla="*/ 8865 w 10000"/>
                  <a:gd name="connsiteY74" fmla="*/ 3510 h 10000"/>
                  <a:gd name="connsiteX75" fmla="*/ 8865 w 10000"/>
                  <a:gd name="connsiteY75" fmla="*/ 3969 h 10000"/>
                  <a:gd name="connsiteX76" fmla="*/ 9089 w 10000"/>
                  <a:gd name="connsiteY76" fmla="*/ 4004 h 10000"/>
                  <a:gd name="connsiteX77" fmla="*/ 9089 w 10000"/>
                  <a:gd name="connsiteY77" fmla="*/ 4466 h 10000"/>
                  <a:gd name="connsiteX78" fmla="*/ 9318 w 10000"/>
                  <a:gd name="connsiteY78" fmla="*/ 4505 h 10000"/>
                  <a:gd name="connsiteX79" fmla="*/ 9318 w 10000"/>
                  <a:gd name="connsiteY79" fmla="*/ 4960 h 10000"/>
                  <a:gd name="connsiteX80" fmla="*/ 9546 w 10000"/>
                  <a:gd name="connsiteY80" fmla="*/ 5000 h 10000"/>
                  <a:gd name="connsiteX81" fmla="*/ 9546 w 10000"/>
                  <a:gd name="connsiteY81" fmla="*/ 5494 h 10000"/>
                  <a:gd name="connsiteX82" fmla="*/ 9771 w 10000"/>
                  <a:gd name="connsiteY82" fmla="*/ 5531 h 10000"/>
                  <a:gd name="connsiteX83" fmla="*/ 9771 w 10000"/>
                  <a:gd name="connsiteY83" fmla="*/ 6029 h 10000"/>
                  <a:gd name="connsiteX84" fmla="*/ 10000 w 10000"/>
                  <a:gd name="connsiteY84" fmla="*/ 6070 h 10000"/>
                  <a:gd name="connsiteX0" fmla="*/ 0 w 9771"/>
                  <a:gd name="connsiteY0" fmla="*/ 10000 h 10000"/>
                  <a:gd name="connsiteX1" fmla="*/ 0 w 9771"/>
                  <a:gd name="connsiteY1" fmla="*/ 9581 h 10000"/>
                  <a:gd name="connsiteX2" fmla="*/ 227 w 9771"/>
                  <a:gd name="connsiteY2" fmla="*/ 9541 h 10000"/>
                  <a:gd name="connsiteX3" fmla="*/ 227 w 9771"/>
                  <a:gd name="connsiteY3" fmla="*/ 9082 h 10000"/>
                  <a:gd name="connsiteX4" fmla="*/ 456 w 9771"/>
                  <a:gd name="connsiteY4" fmla="*/ 9042 h 10000"/>
                  <a:gd name="connsiteX5" fmla="*/ 456 w 9771"/>
                  <a:gd name="connsiteY5" fmla="*/ 8545 h 10000"/>
                  <a:gd name="connsiteX6" fmla="*/ 682 w 9771"/>
                  <a:gd name="connsiteY6" fmla="*/ 8509 h 10000"/>
                  <a:gd name="connsiteX7" fmla="*/ 682 w 9771"/>
                  <a:gd name="connsiteY7" fmla="*/ 8052 h 10000"/>
                  <a:gd name="connsiteX8" fmla="*/ 909 w 9771"/>
                  <a:gd name="connsiteY8" fmla="*/ 8014 h 10000"/>
                  <a:gd name="connsiteX9" fmla="*/ 909 w 9771"/>
                  <a:gd name="connsiteY9" fmla="*/ 7519 h 10000"/>
                  <a:gd name="connsiteX10" fmla="*/ 1134 w 9771"/>
                  <a:gd name="connsiteY10" fmla="*/ 7480 h 10000"/>
                  <a:gd name="connsiteX11" fmla="*/ 1134 w 9771"/>
                  <a:gd name="connsiteY11" fmla="*/ 6983 h 10000"/>
                  <a:gd name="connsiteX12" fmla="*/ 1364 w 9771"/>
                  <a:gd name="connsiteY12" fmla="*/ 6946 h 10000"/>
                  <a:gd name="connsiteX13" fmla="*/ 1364 w 9771"/>
                  <a:gd name="connsiteY13" fmla="*/ 6449 h 10000"/>
                  <a:gd name="connsiteX14" fmla="*/ 1590 w 9771"/>
                  <a:gd name="connsiteY14" fmla="*/ 6409 h 10000"/>
                  <a:gd name="connsiteX15" fmla="*/ 1590 w 9771"/>
                  <a:gd name="connsiteY15" fmla="*/ 5915 h 10000"/>
                  <a:gd name="connsiteX16" fmla="*/ 1818 w 9771"/>
                  <a:gd name="connsiteY16" fmla="*/ 5875 h 10000"/>
                  <a:gd name="connsiteX17" fmla="*/ 1818 w 9771"/>
                  <a:gd name="connsiteY17" fmla="*/ 5381 h 10000"/>
                  <a:gd name="connsiteX18" fmla="*/ 2049 w 9771"/>
                  <a:gd name="connsiteY18" fmla="*/ 5344 h 10000"/>
                  <a:gd name="connsiteX19" fmla="*/ 2049 w 9771"/>
                  <a:gd name="connsiteY19" fmla="*/ 4847 h 10000"/>
                  <a:gd name="connsiteX20" fmla="*/ 2276 w 9771"/>
                  <a:gd name="connsiteY20" fmla="*/ 4810 h 10000"/>
                  <a:gd name="connsiteX21" fmla="*/ 2276 w 9771"/>
                  <a:gd name="connsiteY21" fmla="*/ 4312 h 10000"/>
                  <a:gd name="connsiteX22" fmla="*/ 2500 w 9771"/>
                  <a:gd name="connsiteY22" fmla="*/ 4274 h 10000"/>
                  <a:gd name="connsiteX23" fmla="*/ 2500 w 9771"/>
                  <a:gd name="connsiteY23" fmla="*/ 3815 h 10000"/>
                  <a:gd name="connsiteX24" fmla="*/ 2728 w 9771"/>
                  <a:gd name="connsiteY24" fmla="*/ 3778 h 10000"/>
                  <a:gd name="connsiteX25" fmla="*/ 2728 w 9771"/>
                  <a:gd name="connsiteY25" fmla="*/ 3360 h 10000"/>
                  <a:gd name="connsiteX26" fmla="*/ 2957 w 9771"/>
                  <a:gd name="connsiteY26" fmla="*/ 3318 h 10000"/>
                  <a:gd name="connsiteX27" fmla="*/ 2957 w 9771"/>
                  <a:gd name="connsiteY27" fmla="*/ 2901 h 10000"/>
                  <a:gd name="connsiteX28" fmla="*/ 3181 w 9771"/>
                  <a:gd name="connsiteY28" fmla="*/ 2858 h 10000"/>
                  <a:gd name="connsiteX29" fmla="*/ 3181 w 9771"/>
                  <a:gd name="connsiteY29" fmla="*/ 2442 h 10000"/>
                  <a:gd name="connsiteX30" fmla="*/ 3409 w 9771"/>
                  <a:gd name="connsiteY30" fmla="*/ 2405 h 10000"/>
                  <a:gd name="connsiteX31" fmla="*/ 3409 w 9771"/>
                  <a:gd name="connsiteY31" fmla="*/ 2022 h 10000"/>
                  <a:gd name="connsiteX32" fmla="*/ 3638 w 9771"/>
                  <a:gd name="connsiteY32" fmla="*/ 1983 h 10000"/>
                  <a:gd name="connsiteX33" fmla="*/ 3638 w 9771"/>
                  <a:gd name="connsiteY33" fmla="*/ 1680 h 10000"/>
                  <a:gd name="connsiteX34" fmla="*/ 3863 w 9771"/>
                  <a:gd name="connsiteY34" fmla="*/ 1642 h 10000"/>
                  <a:gd name="connsiteX35" fmla="*/ 3863 w 9771"/>
                  <a:gd name="connsiteY35" fmla="*/ 1334 h 10000"/>
                  <a:gd name="connsiteX36" fmla="*/ 4093 w 9771"/>
                  <a:gd name="connsiteY36" fmla="*/ 1296 h 10000"/>
                  <a:gd name="connsiteX37" fmla="*/ 4093 w 9771"/>
                  <a:gd name="connsiteY37" fmla="*/ 990 h 10000"/>
                  <a:gd name="connsiteX38" fmla="*/ 4317 w 9771"/>
                  <a:gd name="connsiteY38" fmla="*/ 953 h 10000"/>
                  <a:gd name="connsiteX39" fmla="*/ 4317 w 9771"/>
                  <a:gd name="connsiteY39" fmla="*/ 726 h 10000"/>
                  <a:gd name="connsiteX40" fmla="*/ 4547 w 9771"/>
                  <a:gd name="connsiteY40" fmla="*/ 690 h 10000"/>
                  <a:gd name="connsiteX41" fmla="*/ 4547 w 9771"/>
                  <a:gd name="connsiteY41" fmla="*/ 494 h 10000"/>
                  <a:gd name="connsiteX42" fmla="*/ 4770 w 9771"/>
                  <a:gd name="connsiteY42" fmla="*/ 457 h 10000"/>
                  <a:gd name="connsiteX43" fmla="*/ 4770 w 9771"/>
                  <a:gd name="connsiteY43" fmla="*/ 307 h 10000"/>
                  <a:gd name="connsiteX44" fmla="*/ 4998 w 9771"/>
                  <a:gd name="connsiteY44" fmla="*/ 269 h 10000"/>
                  <a:gd name="connsiteX45" fmla="*/ 4998 w 9771"/>
                  <a:gd name="connsiteY45" fmla="*/ 149 h 10000"/>
                  <a:gd name="connsiteX46" fmla="*/ 5225 w 9771"/>
                  <a:gd name="connsiteY46" fmla="*/ 113 h 10000"/>
                  <a:gd name="connsiteX47" fmla="*/ 5225 w 9771"/>
                  <a:gd name="connsiteY47" fmla="*/ 76 h 10000"/>
                  <a:gd name="connsiteX48" fmla="*/ 5681 w 9771"/>
                  <a:gd name="connsiteY48" fmla="*/ 0 h 10000"/>
                  <a:gd name="connsiteX49" fmla="*/ 5456 w 9771"/>
                  <a:gd name="connsiteY49" fmla="*/ 0 h 10000"/>
                  <a:gd name="connsiteX50" fmla="*/ 5681 w 9771"/>
                  <a:gd name="connsiteY50" fmla="*/ 0 h 10000"/>
                  <a:gd name="connsiteX51" fmla="*/ 5910 w 9771"/>
                  <a:gd name="connsiteY51" fmla="*/ 0 h 10000"/>
                  <a:gd name="connsiteX52" fmla="*/ 6363 w 9771"/>
                  <a:gd name="connsiteY52" fmla="*/ 76 h 10000"/>
                  <a:gd name="connsiteX53" fmla="*/ 6363 w 9771"/>
                  <a:gd name="connsiteY53" fmla="*/ 188 h 10000"/>
                  <a:gd name="connsiteX54" fmla="*/ 6590 w 9771"/>
                  <a:gd name="connsiteY54" fmla="*/ 232 h 10000"/>
                  <a:gd name="connsiteX55" fmla="*/ 6590 w 9771"/>
                  <a:gd name="connsiteY55" fmla="*/ 343 h 10000"/>
                  <a:gd name="connsiteX56" fmla="*/ 6820 w 9771"/>
                  <a:gd name="connsiteY56" fmla="*/ 384 h 10000"/>
                  <a:gd name="connsiteX57" fmla="*/ 6820 w 9771"/>
                  <a:gd name="connsiteY57" fmla="*/ 570 h 10000"/>
                  <a:gd name="connsiteX58" fmla="*/ 7045 w 9771"/>
                  <a:gd name="connsiteY58" fmla="*/ 609 h 10000"/>
                  <a:gd name="connsiteX59" fmla="*/ 7045 w 9771"/>
                  <a:gd name="connsiteY59" fmla="*/ 803 h 10000"/>
                  <a:gd name="connsiteX60" fmla="*/ 7271 w 9771"/>
                  <a:gd name="connsiteY60" fmla="*/ 838 h 10000"/>
                  <a:gd name="connsiteX61" fmla="*/ 7271 w 9771"/>
                  <a:gd name="connsiteY61" fmla="*/ 1069 h 10000"/>
                  <a:gd name="connsiteX62" fmla="*/ 7501 w 9771"/>
                  <a:gd name="connsiteY62" fmla="*/ 1107 h 10000"/>
                  <a:gd name="connsiteX63" fmla="*/ 7501 w 9771"/>
                  <a:gd name="connsiteY63" fmla="*/ 1409 h 10000"/>
                  <a:gd name="connsiteX64" fmla="*/ 7727 w 9771"/>
                  <a:gd name="connsiteY64" fmla="*/ 1448 h 10000"/>
                  <a:gd name="connsiteX65" fmla="*/ 7727 w 9771"/>
                  <a:gd name="connsiteY65" fmla="*/ 1755 h 10000"/>
                  <a:gd name="connsiteX66" fmla="*/ 7956 w 9771"/>
                  <a:gd name="connsiteY66" fmla="*/ 1793 h 10000"/>
                  <a:gd name="connsiteX67" fmla="*/ 7956 w 9771"/>
                  <a:gd name="connsiteY67" fmla="*/ 2137 h 10000"/>
                  <a:gd name="connsiteX68" fmla="*/ 8182 w 9771"/>
                  <a:gd name="connsiteY68" fmla="*/ 2176 h 10000"/>
                  <a:gd name="connsiteX69" fmla="*/ 8182 w 9771"/>
                  <a:gd name="connsiteY69" fmla="*/ 2559 h 10000"/>
                  <a:gd name="connsiteX70" fmla="*/ 8411 w 9771"/>
                  <a:gd name="connsiteY70" fmla="*/ 2594 h 10000"/>
                  <a:gd name="connsiteX71" fmla="*/ 8411 w 9771"/>
                  <a:gd name="connsiteY71" fmla="*/ 3016 h 10000"/>
                  <a:gd name="connsiteX72" fmla="*/ 8637 w 9771"/>
                  <a:gd name="connsiteY72" fmla="*/ 3052 h 10000"/>
                  <a:gd name="connsiteX73" fmla="*/ 8637 w 9771"/>
                  <a:gd name="connsiteY73" fmla="*/ 3473 h 10000"/>
                  <a:gd name="connsiteX74" fmla="*/ 8865 w 9771"/>
                  <a:gd name="connsiteY74" fmla="*/ 3510 h 10000"/>
                  <a:gd name="connsiteX75" fmla="*/ 8865 w 9771"/>
                  <a:gd name="connsiteY75" fmla="*/ 3969 h 10000"/>
                  <a:gd name="connsiteX76" fmla="*/ 9089 w 9771"/>
                  <a:gd name="connsiteY76" fmla="*/ 4004 h 10000"/>
                  <a:gd name="connsiteX77" fmla="*/ 9089 w 9771"/>
                  <a:gd name="connsiteY77" fmla="*/ 4466 h 10000"/>
                  <a:gd name="connsiteX78" fmla="*/ 9318 w 9771"/>
                  <a:gd name="connsiteY78" fmla="*/ 4505 h 10000"/>
                  <a:gd name="connsiteX79" fmla="*/ 9318 w 9771"/>
                  <a:gd name="connsiteY79" fmla="*/ 4960 h 10000"/>
                  <a:gd name="connsiteX80" fmla="*/ 9546 w 9771"/>
                  <a:gd name="connsiteY80" fmla="*/ 5000 h 10000"/>
                  <a:gd name="connsiteX81" fmla="*/ 9546 w 9771"/>
                  <a:gd name="connsiteY81" fmla="*/ 5494 h 10000"/>
                  <a:gd name="connsiteX82" fmla="*/ 9771 w 9771"/>
                  <a:gd name="connsiteY82" fmla="*/ 5531 h 10000"/>
                  <a:gd name="connsiteX83" fmla="*/ 9771 w 9771"/>
                  <a:gd name="connsiteY83" fmla="*/ 602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32 w 10000"/>
                  <a:gd name="connsiteY2" fmla="*/ 9541 h 10000"/>
                  <a:gd name="connsiteX3" fmla="*/ 232 w 10000"/>
                  <a:gd name="connsiteY3" fmla="*/ 9082 h 10000"/>
                  <a:gd name="connsiteX4" fmla="*/ 467 w 10000"/>
                  <a:gd name="connsiteY4" fmla="*/ 9042 h 10000"/>
                  <a:gd name="connsiteX5" fmla="*/ 467 w 10000"/>
                  <a:gd name="connsiteY5" fmla="*/ 8545 h 10000"/>
                  <a:gd name="connsiteX6" fmla="*/ 698 w 10000"/>
                  <a:gd name="connsiteY6" fmla="*/ 8509 h 10000"/>
                  <a:gd name="connsiteX7" fmla="*/ 698 w 10000"/>
                  <a:gd name="connsiteY7" fmla="*/ 8052 h 10000"/>
                  <a:gd name="connsiteX8" fmla="*/ 930 w 10000"/>
                  <a:gd name="connsiteY8" fmla="*/ 8014 h 10000"/>
                  <a:gd name="connsiteX9" fmla="*/ 930 w 10000"/>
                  <a:gd name="connsiteY9" fmla="*/ 7519 h 10000"/>
                  <a:gd name="connsiteX10" fmla="*/ 1161 w 10000"/>
                  <a:gd name="connsiteY10" fmla="*/ 7480 h 10000"/>
                  <a:gd name="connsiteX11" fmla="*/ 1161 w 10000"/>
                  <a:gd name="connsiteY11" fmla="*/ 6983 h 10000"/>
                  <a:gd name="connsiteX12" fmla="*/ 1396 w 10000"/>
                  <a:gd name="connsiteY12" fmla="*/ 6946 h 10000"/>
                  <a:gd name="connsiteX13" fmla="*/ 1396 w 10000"/>
                  <a:gd name="connsiteY13" fmla="*/ 6449 h 10000"/>
                  <a:gd name="connsiteX14" fmla="*/ 1627 w 10000"/>
                  <a:gd name="connsiteY14" fmla="*/ 6409 h 10000"/>
                  <a:gd name="connsiteX15" fmla="*/ 1627 w 10000"/>
                  <a:gd name="connsiteY15" fmla="*/ 5915 h 10000"/>
                  <a:gd name="connsiteX16" fmla="*/ 1861 w 10000"/>
                  <a:gd name="connsiteY16" fmla="*/ 5875 h 10000"/>
                  <a:gd name="connsiteX17" fmla="*/ 1861 w 10000"/>
                  <a:gd name="connsiteY17" fmla="*/ 5381 h 10000"/>
                  <a:gd name="connsiteX18" fmla="*/ 2097 w 10000"/>
                  <a:gd name="connsiteY18" fmla="*/ 5344 h 10000"/>
                  <a:gd name="connsiteX19" fmla="*/ 2097 w 10000"/>
                  <a:gd name="connsiteY19" fmla="*/ 4847 h 10000"/>
                  <a:gd name="connsiteX20" fmla="*/ 2329 w 10000"/>
                  <a:gd name="connsiteY20" fmla="*/ 4810 h 10000"/>
                  <a:gd name="connsiteX21" fmla="*/ 2329 w 10000"/>
                  <a:gd name="connsiteY21" fmla="*/ 4312 h 10000"/>
                  <a:gd name="connsiteX22" fmla="*/ 2559 w 10000"/>
                  <a:gd name="connsiteY22" fmla="*/ 4274 h 10000"/>
                  <a:gd name="connsiteX23" fmla="*/ 2559 w 10000"/>
                  <a:gd name="connsiteY23" fmla="*/ 3815 h 10000"/>
                  <a:gd name="connsiteX24" fmla="*/ 2792 w 10000"/>
                  <a:gd name="connsiteY24" fmla="*/ 3778 h 10000"/>
                  <a:gd name="connsiteX25" fmla="*/ 2792 w 10000"/>
                  <a:gd name="connsiteY25" fmla="*/ 3360 h 10000"/>
                  <a:gd name="connsiteX26" fmla="*/ 3026 w 10000"/>
                  <a:gd name="connsiteY26" fmla="*/ 3318 h 10000"/>
                  <a:gd name="connsiteX27" fmla="*/ 3026 w 10000"/>
                  <a:gd name="connsiteY27" fmla="*/ 2901 h 10000"/>
                  <a:gd name="connsiteX28" fmla="*/ 3256 w 10000"/>
                  <a:gd name="connsiteY28" fmla="*/ 2858 h 10000"/>
                  <a:gd name="connsiteX29" fmla="*/ 3256 w 10000"/>
                  <a:gd name="connsiteY29" fmla="*/ 2442 h 10000"/>
                  <a:gd name="connsiteX30" fmla="*/ 3489 w 10000"/>
                  <a:gd name="connsiteY30" fmla="*/ 2405 h 10000"/>
                  <a:gd name="connsiteX31" fmla="*/ 3489 w 10000"/>
                  <a:gd name="connsiteY31" fmla="*/ 2022 h 10000"/>
                  <a:gd name="connsiteX32" fmla="*/ 3723 w 10000"/>
                  <a:gd name="connsiteY32" fmla="*/ 1983 h 10000"/>
                  <a:gd name="connsiteX33" fmla="*/ 3723 w 10000"/>
                  <a:gd name="connsiteY33" fmla="*/ 1680 h 10000"/>
                  <a:gd name="connsiteX34" fmla="*/ 3954 w 10000"/>
                  <a:gd name="connsiteY34" fmla="*/ 1642 h 10000"/>
                  <a:gd name="connsiteX35" fmla="*/ 3954 w 10000"/>
                  <a:gd name="connsiteY35" fmla="*/ 1334 h 10000"/>
                  <a:gd name="connsiteX36" fmla="*/ 4189 w 10000"/>
                  <a:gd name="connsiteY36" fmla="*/ 1296 h 10000"/>
                  <a:gd name="connsiteX37" fmla="*/ 4189 w 10000"/>
                  <a:gd name="connsiteY37" fmla="*/ 990 h 10000"/>
                  <a:gd name="connsiteX38" fmla="*/ 4418 w 10000"/>
                  <a:gd name="connsiteY38" fmla="*/ 953 h 10000"/>
                  <a:gd name="connsiteX39" fmla="*/ 4418 w 10000"/>
                  <a:gd name="connsiteY39" fmla="*/ 726 h 10000"/>
                  <a:gd name="connsiteX40" fmla="*/ 4654 w 10000"/>
                  <a:gd name="connsiteY40" fmla="*/ 690 h 10000"/>
                  <a:gd name="connsiteX41" fmla="*/ 4654 w 10000"/>
                  <a:gd name="connsiteY41" fmla="*/ 494 h 10000"/>
                  <a:gd name="connsiteX42" fmla="*/ 4882 w 10000"/>
                  <a:gd name="connsiteY42" fmla="*/ 457 h 10000"/>
                  <a:gd name="connsiteX43" fmla="*/ 4882 w 10000"/>
                  <a:gd name="connsiteY43" fmla="*/ 307 h 10000"/>
                  <a:gd name="connsiteX44" fmla="*/ 5115 w 10000"/>
                  <a:gd name="connsiteY44" fmla="*/ 269 h 10000"/>
                  <a:gd name="connsiteX45" fmla="*/ 5115 w 10000"/>
                  <a:gd name="connsiteY45" fmla="*/ 149 h 10000"/>
                  <a:gd name="connsiteX46" fmla="*/ 5347 w 10000"/>
                  <a:gd name="connsiteY46" fmla="*/ 113 h 10000"/>
                  <a:gd name="connsiteX47" fmla="*/ 5347 w 10000"/>
                  <a:gd name="connsiteY47" fmla="*/ 76 h 10000"/>
                  <a:gd name="connsiteX48" fmla="*/ 5814 w 10000"/>
                  <a:gd name="connsiteY48" fmla="*/ 0 h 10000"/>
                  <a:gd name="connsiteX49" fmla="*/ 5584 w 10000"/>
                  <a:gd name="connsiteY49" fmla="*/ 0 h 10000"/>
                  <a:gd name="connsiteX50" fmla="*/ 5814 w 10000"/>
                  <a:gd name="connsiteY50" fmla="*/ 0 h 10000"/>
                  <a:gd name="connsiteX51" fmla="*/ 6049 w 10000"/>
                  <a:gd name="connsiteY51" fmla="*/ 0 h 10000"/>
                  <a:gd name="connsiteX52" fmla="*/ 6512 w 10000"/>
                  <a:gd name="connsiteY52" fmla="*/ 76 h 10000"/>
                  <a:gd name="connsiteX53" fmla="*/ 6512 w 10000"/>
                  <a:gd name="connsiteY53" fmla="*/ 188 h 10000"/>
                  <a:gd name="connsiteX54" fmla="*/ 6744 w 10000"/>
                  <a:gd name="connsiteY54" fmla="*/ 232 h 10000"/>
                  <a:gd name="connsiteX55" fmla="*/ 6744 w 10000"/>
                  <a:gd name="connsiteY55" fmla="*/ 343 h 10000"/>
                  <a:gd name="connsiteX56" fmla="*/ 6980 w 10000"/>
                  <a:gd name="connsiteY56" fmla="*/ 384 h 10000"/>
                  <a:gd name="connsiteX57" fmla="*/ 6980 w 10000"/>
                  <a:gd name="connsiteY57" fmla="*/ 570 h 10000"/>
                  <a:gd name="connsiteX58" fmla="*/ 7210 w 10000"/>
                  <a:gd name="connsiteY58" fmla="*/ 609 h 10000"/>
                  <a:gd name="connsiteX59" fmla="*/ 7210 w 10000"/>
                  <a:gd name="connsiteY59" fmla="*/ 803 h 10000"/>
                  <a:gd name="connsiteX60" fmla="*/ 7441 w 10000"/>
                  <a:gd name="connsiteY60" fmla="*/ 838 h 10000"/>
                  <a:gd name="connsiteX61" fmla="*/ 7441 w 10000"/>
                  <a:gd name="connsiteY61" fmla="*/ 1069 h 10000"/>
                  <a:gd name="connsiteX62" fmla="*/ 7677 w 10000"/>
                  <a:gd name="connsiteY62" fmla="*/ 1107 h 10000"/>
                  <a:gd name="connsiteX63" fmla="*/ 7677 w 10000"/>
                  <a:gd name="connsiteY63" fmla="*/ 1409 h 10000"/>
                  <a:gd name="connsiteX64" fmla="*/ 7908 w 10000"/>
                  <a:gd name="connsiteY64" fmla="*/ 1448 h 10000"/>
                  <a:gd name="connsiteX65" fmla="*/ 7908 w 10000"/>
                  <a:gd name="connsiteY65" fmla="*/ 1755 h 10000"/>
                  <a:gd name="connsiteX66" fmla="*/ 8142 w 10000"/>
                  <a:gd name="connsiteY66" fmla="*/ 1793 h 10000"/>
                  <a:gd name="connsiteX67" fmla="*/ 8142 w 10000"/>
                  <a:gd name="connsiteY67" fmla="*/ 2137 h 10000"/>
                  <a:gd name="connsiteX68" fmla="*/ 8374 w 10000"/>
                  <a:gd name="connsiteY68" fmla="*/ 2176 h 10000"/>
                  <a:gd name="connsiteX69" fmla="*/ 8374 w 10000"/>
                  <a:gd name="connsiteY69" fmla="*/ 2559 h 10000"/>
                  <a:gd name="connsiteX70" fmla="*/ 8608 w 10000"/>
                  <a:gd name="connsiteY70" fmla="*/ 2594 h 10000"/>
                  <a:gd name="connsiteX71" fmla="*/ 8608 w 10000"/>
                  <a:gd name="connsiteY71" fmla="*/ 3016 h 10000"/>
                  <a:gd name="connsiteX72" fmla="*/ 8839 w 10000"/>
                  <a:gd name="connsiteY72" fmla="*/ 3052 h 10000"/>
                  <a:gd name="connsiteX73" fmla="*/ 8839 w 10000"/>
                  <a:gd name="connsiteY73" fmla="*/ 3473 h 10000"/>
                  <a:gd name="connsiteX74" fmla="*/ 9073 w 10000"/>
                  <a:gd name="connsiteY74" fmla="*/ 3510 h 10000"/>
                  <a:gd name="connsiteX75" fmla="*/ 9073 w 10000"/>
                  <a:gd name="connsiteY75" fmla="*/ 3969 h 10000"/>
                  <a:gd name="connsiteX76" fmla="*/ 9302 w 10000"/>
                  <a:gd name="connsiteY76" fmla="*/ 4004 h 10000"/>
                  <a:gd name="connsiteX77" fmla="*/ 9302 w 10000"/>
                  <a:gd name="connsiteY77" fmla="*/ 4466 h 10000"/>
                  <a:gd name="connsiteX78" fmla="*/ 9536 w 10000"/>
                  <a:gd name="connsiteY78" fmla="*/ 4505 h 10000"/>
                  <a:gd name="connsiteX79" fmla="*/ 9536 w 10000"/>
                  <a:gd name="connsiteY79" fmla="*/ 4960 h 10000"/>
                  <a:gd name="connsiteX80" fmla="*/ 9770 w 10000"/>
                  <a:gd name="connsiteY80" fmla="*/ 5000 h 10000"/>
                  <a:gd name="connsiteX81" fmla="*/ 9770 w 10000"/>
                  <a:gd name="connsiteY81" fmla="*/ 5494 h 10000"/>
                  <a:gd name="connsiteX82" fmla="*/ 10000 w 10000"/>
                  <a:gd name="connsiteY82" fmla="*/ 5531 h 10000"/>
                  <a:gd name="connsiteX0" fmla="*/ 0 w 9770"/>
                  <a:gd name="connsiteY0" fmla="*/ 10000 h 10000"/>
                  <a:gd name="connsiteX1" fmla="*/ 0 w 9770"/>
                  <a:gd name="connsiteY1" fmla="*/ 9581 h 10000"/>
                  <a:gd name="connsiteX2" fmla="*/ 232 w 9770"/>
                  <a:gd name="connsiteY2" fmla="*/ 9541 h 10000"/>
                  <a:gd name="connsiteX3" fmla="*/ 232 w 9770"/>
                  <a:gd name="connsiteY3" fmla="*/ 9082 h 10000"/>
                  <a:gd name="connsiteX4" fmla="*/ 467 w 9770"/>
                  <a:gd name="connsiteY4" fmla="*/ 9042 h 10000"/>
                  <a:gd name="connsiteX5" fmla="*/ 467 w 9770"/>
                  <a:gd name="connsiteY5" fmla="*/ 8545 h 10000"/>
                  <a:gd name="connsiteX6" fmla="*/ 698 w 9770"/>
                  <a:gd name="connsiteY6" fmla="*/ 8509 h 10000"/>
                  <a:gd name="connsiteX7" fmla="*/ 698 w 9770"/>
                  <a:gd name="connsiteY7" fmla="*/ 8052 h 10000"/>
                  <a:gd name="connsiteX8" fmla="*/ 930 w 9770"/>
                  <a:gd name="connsiteY8" fmla="*/ 8014 h 10000"/>
                  <a:gd name="connsiteX9" fmla="*/ 930 w 9770"/>
                  <a:gd name="connsiteY9" fmla="*/ 7519 h 10000"/>
                  <a:gd name="connsiteX10" fmla="*/ 1161 w 9770"/>
                  <a:gd name="connsiteY10" fmla="*/ 7480 h 10000"/>
                  <a:gd name="connsiteX11" fmla="*/ 1161 w 9770"/>
                  <a:gd name="connsiteY11" fmla="*/ 6983 h 10000"/>
                  <a:gd name="connsiteX12" fmla="*/ 1396 w 9770"/>
                  <a:gd name="connsiteY12" fmla="*/ 6946 h 10000"/>
                  <a:gd name="connsiteX13" fmla="*/ 1396 w 9770"/>
                  <a:gd name="connsiteY13" fmla="*/ 6449 h 10000"/>
                  <a:gd name="connsiteX14" fmla="*/ 1627 w 9770"/>
                  <a:gd name="connsiteY14" fmla="*/ 6409 h 10000"/>
                  <a:gd name="connsiteX15" fmla="*/ 1627 w 9770"/>
                  <a:gd name="connsiteY15" fmla="*/ 5915 h 10000"/>
                  <a:gd name="connsiteX16" fmla="*/ 1861 w 9770"/>
                  <a:gd name="connsiteY16" fmla="*/ 5875 h 10000"/>
                  <a:gd name="connsiteX17" fmla="*/ 1861 w 9770"/>
                  <a:gd name="connsiteY17" fmla="*/ 5381 h 10000"/>
                  <a:gd name="connsiteX18" fmla="*/ 2097 w 9770"/>
                  <a:gd name="connsiteY18" fmla="*/ 5344 h 10000"/>
                  <a:gd name="connsiteX19" fmla="*/ 2097 w 9770"/>
                  <a:gd name="connsiteY19" fmla="*/ 4847 h 10000"/>
                  <a:gd name="connsiteX20" fmla="*/ 2329 w 9770"/>
                  <a:gd name="connsiteY20" fmla="*/ 4810 h 10000"/>
                  <a:gd name="connsiteX21" fmla="*/ 2329 w 9770"/>
                  <a:gd name="connsiteY21" fmla="*/ 4312 h 10000"/>
                  <a:gd name="connsiteX22" fmla="*/ 2559 w 9770"/>
                  <a:gd name="connsiteY22" fmla="*/ 4274 h 10000"/>
                  <a:gd name="connsiteX23" fmla="*/ 2559 w 9770"/>
                  <a:gd name="connsiteY23" fmla="*/ 3815 h 10000"/>
                  <a:gd name="connsiteX24" fmla="*/ 2792 w 9770"/>
                  <a:gd name="connsiteY24" fmla="*/ 3778 h 10000"/>
                  <a:gd name="connsiteX25" fmla="*/ 2792 w 9770"/>
                  <a:gd name="connsiteY25" fmla="*/ 3360 h 10000"/>
                  <a:gd name="connsiteX26" fmla="*/ 3026 w 9770"/>
                  <a:gd name="connsiteY26" fmla="*/ 3318 h 10000"/>
                  <a:gd name="connsiteX27" fmla="*/ 3026 w 9770"/>
                  <a:gd name="connsiteY27" fmla="*/ 2901 h 10000"/>
                  <a:gd name="connsiteX28" fmla="*/ 3256 w 9770"/>
                  <a:gd name="connsiteY28" fmla="*/ 2858 h 10000"/>
                  <a:gd name="connsiteX29" fmla="*/ 3256 w 9770"/>
                  <a:gd name="connsiteY29" fmla="*/ 2442 h 10000"/>
                  <a:gd name="connsiteX30" fmla="*/ 3489 w 9770"/>
                  <a:gd name="connsiteY30" fmla="*/ 2405 h 10000"/>
                  <a:gd name="connsiteX31" fmla="*/ 3489 w 9770"/>
                  <a:gd name="connsiteY31" fmla="*/ 2022 h 10000"/>
                  <a:gd name="connsiteX32" fmla="*/ 3723 w 9770"/>
                  <a:gd name="connsiteY32" fmla="*/ 1983 h 10000"/>
                  <a:gd name="connsiteX33" fmla="*/ 3723 w 9770"/>
                  <a:gd name="connsiteY33" fmla="*/ 1680 h 10000"/>
                  <a:gd name="connsiteX34" fmla="*/ 3954 w 9770"/>
                  <a:gd name="connsiteY34" fmla="*/ 1642 h 10000"/>
                  <a:gd name="connsiteX35" fmla="*/ 3954 w 9770"/>
                  <a:gd name="connsiteY35" fmla="*/ 1334 h 10000"/>
                  <a:gd name="connsiteX36" fmla="*/ 4189 w 9770"/>
                  <a:gd name="connsiteY36" fmla="*/ 1296 h 10000"/>
                  <a:gd name="connsiteX37" fmla="*/ 4189 w 9770"/>
                  <a:gd name="connsiteY37" fmla="*/ 990 h 10000"/>
                  <a:gd name="connsiteX38" fmla="*/ 4418 w 9770"/>
                  <a:gd name="connsiteY38" fmla="*/ 953 h 10000"/>
                  <a:gd name="connsiteX39" fmla="*/ 4418 w 9770"/>
                  <a:gd name="connsiteY39" fmla="*/ 726 h 10000"/>
                  <a:gd name="connsiteX40" fmla="*/ 4654 w 9770"/>
                  <a:gd name="connsiteY40" fmla="*/ 690 h 10000"/>
                  <a:gd name="connsiteX41" fmla="*/ 4654 w 9770"/>
                  <a:gd name="connsiteY41" fmla="*/ 494 h 10000"/>
                  <a:gd name="connsiteX42" fmla="*/ 4882 w 9770"/>
                  <a:gd name="connsiteY42" fmla="*/ 457 h 10000"/>
                  <a:gd name="connsiteX43" fmla="*/ 4882 w 9770"/>
                  <a:gd name="connsiteY43" fmla="*/ 307 h 10000"/>
                  <a:gd name="connsiteX44" fmla="*/ 5115 w 9770"/>
                  <a:gd name="connsiteY44" fmla="*/ 269 h 10000"/>
                  <a:gd name="connsiteX45" fmla="*/ 5115 w 9770"/>
                  <a:gd name="connsiteY45" fmla="*/ 149 h 10000"/>
                  <a:gd name="connsiteX46" fmla="*/ 5347 w 9770"/>
                  <a:gd name="connsiteY46" fmla="*/ 113 h 10000"/>
                  <a:gd name="connsiteX47" fmla="*/ 5347 w 9770"/>
                  <a:gd name="connsiteY47" fmla="*/ 76 h 10000"/>
                  <a:gd name="connsiteX48" fmla="*/ 5814 w 9770"/>
                  <a:gd name="connsiteY48" fmla="*/ 0 h 10000"/>
                  <a:gd name="connsiteX49" fmla="*/ 5584 w 9770"/>
                  <a:gd name="connsiteY49" fmla="*/ 0 h 10000"/>
                  <a:gd name="connsiteX50" fmla="*/ 5814 w 9770"/>
                  <a:gd name="connsiteY50" fmla="*/ 0 h 10000"/>
                  <a:gd name="connsiteX51" fmla="*/ 6049 w 9770"/>
                  <a:gd name="connsiteY51" fmla="*/ 0 h 10000"/>
                  <a:gd name="connsiteX52" fmla="*/ 6512 w 9770"/>
                  <a:gd name="connsiteY52" fmla="*/ 76 h 10000"/>
                  <a:gd name="connsiteX53" fmla="*/ 6512 w 9770"/>
                  <a:gd name="connsiteY53" fmla="*/ 188 h 10000"/>
                  <a:gd name="connsiteX54" fmla="*/ 6744 w 9770"/>
                  <a:gd name="connsiteY54" fmla="*/ 232 h 10000"/>
                  <a:gd name="connsiteX55" fmla="*/ 6744 w 9770"/>
                  <a:gd name="connsiteY55" fmla="*/ 343 h 10000"/>
                  <a:gd name="connsiteX56" fmla="*/ 6980 w 9770"/>
                  <a:gd name="connsiteY56" fmla="*/ 384 h 10000"/>
                  <a:gd name="connsiteX57" fmla="*/ 6980 w 9770"/>
                  <a:gd name="connsiteY57" fmla="*/ 570 h 10000"/>
                  <a:gd name="connsiteX58" fmla="*/ 7210 w 9770"/>
                  <a:gd name="connsiteY58" fmla="*/ 609 h 10000"/>
                  <a:gd name="connsiteX59" fmla="*/ 7210 w 9770"/>
                  <a:gd name="connsiteY59" fmla="*/ 803 h 10000"/>
                  <a:gd name="connsiteX60" fmla="*/ 7441 w 9770"/>
                  <a:gd name="connsiteY60" fmla="*/ 838 h 10000"/>
                  <a:gd name="connsiteX61" fmla="*/ 7441 w 9770"/>
                  <a:gd name="connsiteY61" fmla="*/ 1069 h 10000"/>
                  <a:gd name="connsiteX62" fmla="*/ 7677 w 9770"/>
                  <a:gd name="connsiteY62" fmla="*/ 1107 h 10000"/>
                  <a:gd name="connsiteX63" fmla="*/ 7677 w 9770"/>
                  <a:gd name="connsiteY63" fmla="*/ 1409 h 10000"/>
                  <a:gd name="connsiteX64" fmla="*/ 7908 w 9770"/>
                  <a:gd name="connsiteY64" fmla="*/ 1448 h 10000"/>
                  <a:gd name="connsiteX65" fmla="*/ 7908 w 9770"/>
                  <a:gd name="connsiteY65" fmla="*/ 1755 h 10000"/>
                  <a:gd name="connsiteX66" fmla="*/ 8142 w 9770"/>
                  <a:gd name="connsiteY66" fmla="*/ 1793 h 10000"/>
                  <a:gd name="connsiteX67" fmla="*/ 8142 w 9770"/>
                  <a:gd name="connsiteY67" fmla="*/ 2137 h 10000"/>
                  <a:gd name="connsiteX68" fmla="*/ 8374 w 9770"/>
                  <a:gd name="connsiteY68" fmla="*/ 2176 h 10000"/>
                  <a:gd name="connsiteX69" fmla="*/ 8374 w 9770"/>
                  <a:gd name="connsiteY69" fmla="*/ 2559 h 10000"/>
                  <a:gd name="connsiteX70" fmla="*/ 8608 w 9770"/>
                  <a:gd name="connsiteY70" fmla="*/ 2594 h 10000"/>
                  <a:gd name="connsiteX71" fmla="*/ 8608 w 9770"/>
                  <a:gd name="connsiteY71" fmla="*/ 3016 h 10000"/>
                  <a:gd name="connsiteX72" fmla="*/ 8839 w 9770"/>
                  <a:gd name="connsiteY72" fmla="*/ 3052 h 10000"/>
                  <a:gd name="connsiteX73" fmla="*/ 8839 w 9770"/>
                  <a:gd name="connsiteY73" fmla="*/ 3473 h 10000"/>
                  <a:gd name="connsiteX74" fmla="*/ 9073 w 9770"/>
                  <a:gd name="connsiteY74" fmla="*/ 3510 h 10000"/>
                  <a:gd name="connsiteX75" fmla="*/ 9073 w 9770"/>
                  <a:gd name="connsiteY75" fmla="*/ 3969 h 10000"/>
                  <a:gd name="connsiteX76" fmla="*/ 9302 w 9770"/>
                  <a:gd name="connsiteY76" fmla="*/ 4004 h 10000"/>
                  <a:gd name="connsiteX77" fmla="*/ 9302 w 9770"/>
                  <a:gd name="connsiteY77" fmla="*/ 4466 h 10000"/>
                  <a:gd name="connsiteX78" fmla="*/ 9536 w 9770"/>
                  <a:gd name="connsiteY78" fmla="*/ 4505 h 10000"/>
                  <a:gd name="connsiteX79" fmla="*/ 9536 w 9770"/>
                  <a:gd name="connsiteY79" fmla="*/ 4960 h 10000"/>
                  <a:gd name="connsiteX80" fmla="*/ 9770 w 9770"/>
                  <a:gd name="connsiteY80" fmla="*/ 5000 h 10000"/>
                  <a:gd name="connsiteX81" fmla="*/ 9770 w 9770"/>
                  <a:gd name="connsiteY81" fmla="*/ 5494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37 w 10000"/>
                  <a:gd name="connsiteY2" fmla="*/ 9541 h 10000"/>
                  <a:gd name="connsiteX3" fmla="*/ 237 w 10000"/>
                  <a:gd name="connsiteY3" fmla="*/ 9082 h 10000"/>
                  <a:gd name="connsiteX4" fmla="*/ 478 w 10000"/>
                  <a:gd name="connsiteY4" fmla="*/ 9042 h 10000"/>
                  <a:gd name="connsiteX5" fmla="*/ 478 w 10000"/>
                  <a:gd name="connsiteY5" fmla="*/ 8545 h 10000"/>
                  <a:gd name="connsiteX6" fmla="*/ 714 w 10000"/>
                  <a:gd name="connsiteY6" fmla="*/ 8509 h 10000"/>
                  <a:gd name="connsiteX7" fmla="*/ 714 w 10000"/>
                  <a:gd name="connsiteY7" fmla="*/ 8052 h 10000"/>
                  <a:gd name="connsiteX8" fmla="*/ 952 w 10000"/>
                  <a:gd name="connsiteY8" fmla="*/ 8014 h 10000"/>
                  <a:gd name="connsiteX9" fmla="*/ 952 w 10000"/>
                  <a:gd name="connsiteY9" fmla="*/ 7519 h 10000"/>
                  <a:gd name="connsiteX10" fmla="*/ 1188 w 10000"/>
                  <a:gd name="connsiteY10" fmla="*/ 7480 h 10000"/>
                  <a:gd name="connsiteX11" fmla="*/ 1188 w 10000"/>
                  <a:gd name="connsiteY11" fmla="*/ 6983 h 10000"/>
                  <a:gd name="connsiteX12" fmla="*/ 1429 w 10000"/>
                  <a:gd name="connsiteY12" fmla="*/ 6946 h 10000"/>
                  <a:gd name="connsiteX13" fmla="*/ 1429 w 10000"/>
                  <a:gd name="connsiteY13" fmla="*/ 6449 h 10000"/>
                  <a:gd name="connsiteX14" fmla="*/ 1665 w 10000"/>
                  <a:gd name="connsiteY14" fmla="*/ 6409 h 10000"/>
                  <a:gd name="connsiteX15" fmla="*/ 1665 w 10000"/>
                  <a:gd name="connsiteY15" fmla="*/ 5915 h 10000"/>
                  <a:gd name="connsiteX16" fmla="*/ 1905 w 10000"/>
                  <a:gd name="connsiteY16" fmla="*/ 5875 h 10000"/>
                  <a:gd name="connsiteX17" fmla="*/ 1905 w 10000"/>
                  <a:gd name="connsiteY17" fmla="*/ 5381 h 10000"/>
                  <a:gd name="connsiteX18" fmla="*/ 2146 w 10000"/>
                  <a:gd name="connsiteY18" fmla="*/ 5344 h 10000"/>
                  <a:gd name="connsiteX19" fmla="*/ 2146 w 10000"/>
                  <a:gd name="connsiteY19" fmla="*/ 4847 h 10000"/>
                  <a:gd name="connsiteX20" fmla="*/ 2384 w 10000"/>
                  <a:gd name="connsiteY20" fmla="*/ 4810 h 10000"/>
                  <a:gd name="connsiteX21" fmla="*/ 2384 w 10000"/>
                  <a:gd name="connsiteY21" fmla="*/ 4312 h 10000"/>
                  <a:gd name="connsiteX22" fmla="*/ 2619 w 10000"/>
                  <a:gd name="connsiteY22" fmla="*/ 4274 h 10000"/>
                  <a:gd name="connsiteX23" fmla="*/ 2619 w 10000"/>
                  <a:gd name="connsiteY23" fmla="*/ 3815 h 10000"/>
                  <a:gd name="connsiteX24" fmla="*/ 2858 w 10000"/>
                  <a:gd name="connsiteY24" fmla="*/ 3778 h 10000"/>
                  <a:gd name="connsiteX25" fmla="*/ 2858 w 10000"/>
                  <a:gd name="connsiteY25" fmla="*/ 3360 h 10000"/>
                  <a:gd name="connsiteX26" fmla="*/ 3097 w 10000"/>
                  <a:gd name="connsiteY26" fmla="*/ 3318 h 10000"/>
                  <a:gd name="connsiteX27" fmla="*/ 3097 w 10000"/>
                  <a:gd name="connsiteY27" fmla="*/ 2901 h 10000"/>
                  <a:gd name="connsiteX28" fmla="*/ 3333 w 10000"/>
                  <a:gd name="connsiteY28" fmla="*/ 2858 h 10000"/>
                  <a:gd name="connsiteX29" fmla="*/ 3333 w 10000"/>
                  <a:gd name="connsiteY29" fmla="*/ 2442 h 10000"/>
                  <a:gd name="connsiteX30" fmla="*/ 3571 w 10000"/>
                  <a:gd name="connsiteY30" fmla="*/ 2405 h 10000"/>
                  <a:gd name="connsiteX31" fmla="*/ 3571 w 10000"/>
                  <a:gd name="connsiteY31" fmla="*/ 2022 h 10000"/>
                  <a:gd name="connsiteX32" fmla="*/ 3811 w 10000"/>
                  <a:gd name="connsiteY32" fmla="*/ 1983 h 10000"/>
                  <a:gd name="connsiteX33" fmla="*/ 3811 w 10000"/>
                  <a:gd name="connsiteY33" fmla="*/ 1680 h 10000"/>
                  <a:gd name="connsiteX34" fmla="*/ 4047 w 10000"/>
                  <a:gd name="connsiteY34" fmla="*/ 1642 h 10000"/>
                  <a:gd name="connsiteX35" fmla="*/ 4047 w 10000"/>
                  <a:gd name="connsiteY35" fmla="*/ 1334 h 10000"/>
                  <a:gd name="connsiteX36" fmla="*/ 4288 w 10000"/>
                  <a:gd name="connsiteY36" fmla="*/ 1296 h 10000"/>
                  <a:gd name="connsiteX37" fmla="*/ 4288 w 10000"/>
                  <a:gd name="connsiteY37" fmla="*/ 990 h 10000"/>
                  <a:gd name="connsiteX38" fmla="*/ 4522 w 10000"/>
                  <a:gd name="connsiteY38" fmla="*/ 953 h 10000"/>
                  <a:gd name="connsiteX39" fmla="*/ 4522 w 10000"/>
                  <a:gd name="connsiteY39" fmla="*/ 726 h 10000"/>
                  <a:gd name="connsiteX40" fmla="*/ 4764 w 10000"/>
                  <a:gd name="connsiteY40" fmla="*/ 690 h 10000"/>
                  <a:gd name="connsiteX41" fmla="*/ 4764 w 10000"/>
                  <a:gd name="connsiteY41" fmla="*/ 494 h 10000"/>
                  <a:gd name="connsiteX42" fmla="*/ 4997 w 10000"/>
                  <a:gd name="connsiteY42" fmla="*/ 457 h 10000"/>
                  <a:gd name="connsiteX43" fmla="*/ 4997 w 10000"/>
                  <a:gd name="connsiteY43" fmla="*/ 307 h 10000"/>
                  <a:gd name="connsiteX44" fmla="*/ 5235 w 10000"/>
                  <a:gd name="connsiteY44" fmla="*/ 269 h 10000"/>
                  <a:gd name="connsiteX45" fmla="*/ 5235 w 10000"/>
                  <a:gd name="connsiteY45" fmla="*/ 149 h 10000"/>
                  <a:gd name="connsiteX46" fmla="*/ 5473 w 10000"/>
                  <a:gd name="connsiteY46" fmla="*/ 113 h 10000"/>
                  <a:gd name="connsiteX47" fmla="*/ 5473 w 10000"/>
                  <a:gd name="connsiteY47" fmla="*/ 76 h 10000"/>
                  <a:gd name="connsiteX48" fmla="*/ 5951 w 10000"/>
                  <a:gd name="connsiteY48" fmla="*/ 0 h 10000"/>
                  <a:gd name="connsiteX49" fmla="*/ 5715 w 10000"/>
                  <a:gd name="connsiteY49" fmla="*/ 0 h 10000"/>
                  <a:gd name="connsiteX50" fmla="*/ 5951 w 10000"/>
                  <a:gd name="connsiteY50" fmla="*/ 0 h 10000"/>
                  <a:gd name="connsiteX51" fmla="*/ 6191 w 10000"/>
                  <a:gd name="connsiteY51" fmla="*/ 0 h 10000"/>
                  <a:gd name="connsiteX52" fmla="*/ 6665 w 10000"/>
                  <a:gd name="connsiteY52" fmla="*/ 76 h 10000"/>
                  <a:gd name="connsiteX53" fmla="*/ 6665 w 10000"/>
                  <a:gd name="connsiteY53" fmla="*/ 188 h 10000"/>
                  <a:gd name="connsiteX54" fmla="*/ 6903 w 10000"/>
                  <a:gd name="connsiteY54" fmla="*/ 232 h 10000"/>
                  <a:gd name="connsiteX55" fmla="*/ 6903 w 10000"/>
                  <a:gd name="connsiteY55" fmla="*/ 343 h 10000"/>
                  <a:gd name="connsiteX56" fmla="*/ 7144 w 10000"/>
                  <a:gd name="connsiteY56" fmla="*/ 384 h 10000"/>
                  <a:gd name="connsiteX57" fmla="*/ 7144 w 10000"/>
                  <a:gd name="connsiteY57" fmla="*/ 570 h 10000"/>
                  <a:gd name="connsiteX58" fmla="*/ 7380 w 10000"/>
                  <a:gd name="connsiteY58" fmla="*/ 609 h 10000"/>
                  <a:gd name="connsiteX59" fmla="*/ 7380 w 10000"/>
                  <a:gd name="connsiteY59" fmla="*/ 803 h 10000"/>
                  <a:gd name="connsiteX60" fmla="*/ 7616 w 10000"/>
                  <a:gd name="connsiteY60" fmla="*/ 838 h 10000"/>
                  <a:gd name="connsiteX61" fmla="*/ 7616 w 10000"/>
                  <a:gd name="connsiteY61" fmla="*/ 1069 h 10000"/>
                  <a:gd name="connsiteX62" fmla="*/ 7858 w 10000"/>
                  <a:gd name="connsiteY62" fmla="*/ 1107 h 10000"/>
                  <a:gd name="connsiteX63" fmla="*/ 7858 w 10000"/>
                  <a:gd name="connsiteY63" fmla="*/ 1409 h 10000"/>
                  <a:gd name="connsiteX64" fmla="*/ 8094 w 10000"/>
                  <a:gd name="connsiteY64" fmla="*/ 1448 h 10000"/>
                  <a:gd name="connsiteX65" fmla="*/ 8094 w 10000"/>
                  <a:gd name="connsiteY65" fmla="*/ 1755 h 10000"/>
                  <a:gd name="connsiteX66" fmla="*/ 8334 w 10000"/>
                  <a:gd name="connsiteY66" fmla="*/ 1793 h 10000"/>
                  <a:gd name="connsiteX67" fmla="*/ 8334 w 10000"/>
                  <a:gd name="connsiteY67" fmla="*/ 2137 h 10000"/>
                  <a:gd name="connsiteX68" fmla="*/ 8571 w 10000"/>
                  <a:gd name="connsiteY68" fmla="*/ 2176 h 10000"/>
                  <a:gd name="connsiteX69" fmla="*/ 8571 w 10000"/>
                  <a:gd name="connsiteY69" fmla="*/ 2559 h 10000"/>
                  <a:gd name="connsiteX70" fmla="*/ 8811 w 10000"/>
                  <a:gd name="connsiteY70" fmla="*/ 2594 h 10000"/>
                  <a:gd name="connsiteX71" fmla="*/ 8811 w 10000"/>
                  <a:gd name="connsiteY71" fmla="*/ 3016 h 10000"/>
                  <a:gd name="connsiteX72" fmla="*/ 9047 w 10000"/>
                  <a:gd name="connsiteY72" fmla="*/ 3052 h 10000"/>
                  <a:gd name="connsiteX73" fmla="*/ 9047 w 10000"/>
                  <a:gd name="connsiteY73" fmla="*/ 3473 h 10000"/>
                  <a:gd name="connsiteX74" fmla="*/ 9287 w 10000"/>
                  <a:gd name="connsiteY74" fmla="*/ 3510 h 10000"/>
                  <a:gd name="connsiteX75" fmla="*/ 9287 w 10000"/>
                  <a:gd name="connsiteY75" fmla="*/ 3969 h 10000"/>
                  <a:gd name="connsiteX76" fmla="*/ 9521 w 10000"/>
                  <a:gd name="connsiteY76" fmla="*/ 4004 h 10000"/>
                  <a:gd name="connsiteX77" fmla="*/ 9521 w 10000"/>
                  <a:gd name="connsiteY77" fmla="*/ 4466 h 10000"/>
                  <a:gd name="connsiteX78" fmla="*/ 9760 w 10000"/>
                  <a:gd name="connsiteY78" fmla="*/ 4505 h 10000"/>
                  <a:gd name="connsiteX79" fmla="*/ 9760 w 10000"/>
                  <a:gd name="connsiteY79" fmla="*/ 4960 h 10000"/>
                  <a:gd name="connsiteX80" fmla="*/ 10000 w 10000"/>
                  <a:gd name="connsiteY80" fmla="*/ 5000 h 10000"/>
                  <a:gd name="connsiteX0" fmla="*/ 0 w 9760"/>
                  <a:gd name="connsiteY0" fmla="*/ 10000 h 10000"/>
                  <a:gd name="connsiteX1" fmla="*/ 0 w 9760"/>
                  <a:gd name="connsiteY1" fmla="*/ 9581 h 10000"/>
                  <a:gd name="connsiteX2" fmla="*/ 237 w 9760"/>
                  <a:gd name="connsiteY2" fmla="*/ 9541 h 10000"/>
                  <a:gd name="connsiteX3" fmla="*/ 237 w 9760"/>
                  <a:gd name="connsiteY3" fmla="*/ 9082 h 10000"/>
                  <a:gd name="connsiteX4" fmla="*/ 478 w 9760"/>
                  <a:gd name="connsiteY4" fmla="*/ 9042 h 10000"/>
                  <a:gd name="connsiteX5" fmla="*/ 478 w 9760"/>
                  <a:gd name="connsiteY5" fmla="*/ 8545 h 10000"/>
                  <a:gd name="connsiteX6" fmla="*/ 714 w 9760"/>
                  <a:gd name="connsiteY6" fmla="*/ 8509 h 10000"/>
                  <a:gd name="connsiteX7" fmla="*/ 714 w 9760"/>
                  <a:gd name="connsiteY7" fmla="*/ 8052 h 10000"/>
                  <a:gd name="connsiteX8" fmla="*/ 952 w 9760"/>
                  <a:gd name="connsiteY8" fmla="*/ 8014 h 10000"/>
                  <a:gd name="connsiteX9" fmla="*/ 952 w 9760"/>
                  <a:gd name="connsiteY9" fmla="*/ 7519 h 10000"/>
                  <a:gd name="connsiteX10" fmla="*/ 1188 w 9760"/>
                  <a:gd name="connsiteY10" fmla="*/ 7480 h 10000"/>
                  <a:gd name="connsiteX11" fmla="*/ 1188 w 9760"/>
                  <a:gd name="connsiteY11" fmla="*/ 6983 h 10000"/>
                  <a:gd name="connsiteX12" fmla="*/ 1429 w 9760"/>
                  <a:gd name="connsiteY12" fmla="*/ 6946 h 10000"/>
                  <a:gd name="connsiteX13" fmla="*/ 1429 w 9760"/>
                  <a:gd name="connsiteY13" fmla="*/ 6449 h 10000"/>
                  <a:gd name="connsiteX14" fmla="*/ 1665 w 9760"/>
                  <a:gd name="connsiteY14" fmla="*/ 6409 h 10000"/>
                  <a:gd name="connsiteX15" fmla="*/ 1665 w 9760"/>
                  <a:gd name="connsiteY15" fmla="*/ 5915 h 10000"/>
                  <a:gd name="connsiteX16" fmla="*/ 1905 w 9760"/>
                  <a:gd name="connsiteY16" fmla="*/ 5875 h 10000"/>
                  <a:gd name="connsiteX17" fmla="*/ 1905 w 9760"/>
                  <a:gd name="connsiteY17" fmla="*/ 5381 h 10000"/>
                  <a:gd name="connsiteX18" fmla="*/ 2146 w 9760"/>
                  <a:gd name="connsiteY18" fmla="*/ 5344 h 10000"/>
                  <a:gd name="connsiteX19" fmla="*/ 2146 w 9760"/>
                  <a:gd name="connsiteY19" fmla="*/ 4847 h 10000"/>
                  <a:gd name="connsiteX20" fmla="*/ 2384 w 9760"/>
                  <a:gd name="connsiteY20" fmla="*/ 4810 h 10000"/>
                  <a:gd name="connsiteX21" fmla="*/ 2384 w 9760"/>
                  <a:gd name="connsiteY21" fmla="*/ 4312 h 10000"/>
                  <a:gd name="connsiteX22" fmla="*/ 2619 w 9760"/>
                  <a:gd name="connsiteY22" fmla="*/ 4274 h 10000"/>
                  <a:gd name="connsiteX23" fmla="*/ 2619 w 9760"/>
                  <a:gd name="connsiteY23" fmla="*/ 3815 h 10000"/>
                  <a:gd name="connsiteX24" fmla="*/ 2858 w 9760"/>
                  <a:gd name="connsiteY24" fmla="*/ 3778 h 10000"/>
                  <a:gd name="connsiteX25" fmla="*/ 2858 w 9760"/>
                  <a:gd name="connsiteY25" fmla="*/ 3360 h 10000"/>
                  <a:gd name="connsiteX26" fmla="*/ 3097 w 9760"/>
                  <a:gd name="connsiteY26" fmla="*/ 3318 h 10000"/>
                  <a:gd name="connsiteX27" fmla="*/ 3097 w 9760"/>
                  <a:gd name="connsiteY27" fmla="*/ 2901 h 10000"/>
                  <a:gd name="connsiteX28" fmla="*/ 3333 w 9760"/>
                  <a:gd name="connsiteY28" fmla="*/ 2858 h 10000"/>
                  <a:gd name="connsiteX29" fmla="*/ 3333 w 9760"/>
                  <a:gd name="connsiteY29" fmla="*/ 2442 h 10000"/>
                  <a:gd name="connsiteX30" fmla="*/ 3571 w 9760"/>
                  <a:gd name="connsiteY30" fmla="*/ 2405 h 10000"/>
                  <a:gd name="connsiteX31" fmla="*/ 3571 w 9760"/>
                  <a:gd name="connsiteY31" fmla="*/ 2022 h 10000"/>
                  <a:gd name="connsiteX32" fmla="*/ 3811 w 9760"/>
                  <a:gd name="connsiteY32" fmla="*/ 1983 h 10000"/>
                  <a:gd name="connsiteX33" fmla="*/ 3811 w 9760"/>
                  <a:gd name="connsiteY33" fmla="*/ 1680 h 10000"/>
                  <a:gd name="connsiteX34" fmla="*/ 4047 w 9760"/>
                  <a:gd name="connsiteY34" fmla="*/ 1642 h 10000"/>
                  <a:gd name="connsiteX35" fmla="*/ 4047 w 9760"/>
                  <a:gd name="connsiteY35" fmla="*/ 1334 h 10000"/>
                  <a:gd name="connsiteX36" fmla="*/ 4288 w 9760"/>
                  <a:gd name="connsiteY36" fmla="*/ 1296 h 10000"/>
                  <a:gd name="connsiteX37" fmla="*/ 4288 w 9760"/>
                  <a:gd name="connsiteY37" fmla="*/ 990 h 10000"/>
                  <a:gd name="connsiteX38" fmla="*/ 4522 w 9760"/>
                  <a:gd name="connsiteY38" fmla="*/ 953 h 10000"/>
                  <a:gd name="connsiteX39" fmla="*/ 4522 w 9760"/>
                  <a:gd name="connsiteY39" fmla="*/ 726 h 10000"/>
                  <a:gd name="connsiteX40" fmla="*/ 4764 w 9760"/>
                  <a:gd name="connsiteY40" fmla="*/ 690 h 10000"/>
                  <a:gd name="connsiteX41" fmla="*/ 4764 w 9760"/>
                  <a:gd name="connsiteY41" fmla="*/ 494 h 10000"/>
                  <a:gd name="connsiteX42" fmla="*/ 4997 w 9760"/>
                  <a:gd name="connsiteY42" fmla="*/ 457 h 10000"/>
                  <a:gd name="connsiteX43" fmla="*/ 4997 w 9760"/>
                  <a:gd name="connsiteY43" fmla="*/ 307 h 10000"/>
                  <a:gd name="connsiteX44" fmla="*/ 5235 w 9760"/>
                  <a:gd name="connsiteY44" fmla="*/ 269 h 10000"/>
                  <a:gd name="connsiteX45" fmla="*/ 5235 w 9760"/>
                  <a:gd name="connsiteY45" fmla="*/ 149 h 10000"/>
                  <a:gd name="connsiteX46" fmla="*/ 5473 w 9760"/>
                  <a:gd name="connsiteY46" fmla="*/ 113 h 10000"/>
                  <a:gd name="connsiteX47" fmla="*/ 5473 w 9760"/>
                  <a:gd name="connsiteY47" fmla="*/ 76 h 10000"/>
                  <a:gd name="connsiteX48" fmla="*/ 5951 w 9760"/>
                  <a:gd name="connsiteY48" fmla="*/ 0 h 10000"/>
                  <a:gd name="connsiteX49" fmla="*/ 5715 w 9760"/>
                  <a:gd name="connsiteY49" fmla="*/ 0 h 10000"/>
                  <a:gd name="connsiteX50" fmla="*/ 5951 w 9760"/>
                  <a:gd name="connsiteY50" fmla="*/ 0 h 10000"/>
                  <a:gd name="connsiteX51" fmla="*/ 6191 w 9760"/>
                  <a:gd name="connsiteY51" fmla="*/ 0 h 10000"/>
                  <a:gd name="connsiteX52" fmla="*/ 6665 w 9760"/>
                  <a:gd name="connsiteY52" fmla="*/ 76 h 10000"/>
                  <a:gd name="connsiteX53" fmla="*/ 6665 w 9760"/>
                  <a:gd name="connsiteY53" fmla="*/ 188 h 10000"/>
                  <a:gd name="connsiteX54" fmla="*/ 6903 w 9760"/>
                  <a:gd name="connsiteY54" fmla="*/ 232 h 10000"/>
                  <a:gd name="connsiteX55" fmla="*/ 6903 w 9760"/>
                  <a:gd name="connsiteY55" fmla="*/ 343 h 10000"/>
                  <a:gd name="connsiteX56" fmla="*/ 7144 w 9760"/>
                  <a:gd name="connsiteY56" fmla="*/ 384 h 10000"/>
                  <a:gd name="connsiteX57" fmla="*/ 7144 w 9760"/>
                  <a:gd name="connsiteY57" fmla="*/ 570 h 10000"/>
                  <a:gd name="connsiteX58" fmla="*/ 7380 w 9760"/>
                  <a:gd name="connsiteY58" fmla="*/ 609 h 10000"/>
                  <a:gd name="connsiteX59" fmla="*/ 7380 w 9760"/>
                  <a:gd name="connsiteY59" fmla="*/ 803 h 10000"/>
                  <a:gd name="connsiteX60" fmla="*/ 7616 w 9760"/>
                  <a:gd name="connsiteY60" fmla="*/ 838 h 10000"/>
                  <a:gd name="connsiteX61" fmla="*/ 7616 w 9760"/>
                  <a:gd name="connsiteY61" fmla="*/ 1069 h 10000"/>
                  <a:gd name="connsiteX62" fmla="*/ 7858 w 9760"/>
                  <a:gd name="connsiteY62" fmla="*/ 1107 h 10000"/>
                  <a:gd name="connsiteX63" fmla="*/ 7858 w 9760"/>
                  <a:gd name="connsiteY63" fmla="*/ 1409 h 10000"/>
                  <a:gd name="connsiteX64" fmla="*/ 8094 w 9760"/>
                  <a:gd name="connsiteY64" fmla="*/ 1448 h 10000"/>
                  <a:gd name="connsiteX65" fmla="*/ 8094 w 9760"/>
                  <a:gd name="connsiteY65" fmla="*/ 1755 h 10000"/>
                  <a:gd name="connsiteX66" fmla="*/ 8334 w 9760"/>
                  <a:gd name="connsiteY66" fmla="*/ 1793 h 10000"/>
                  <a:gd name="connsiteX67" fmla="*/ 8334 w 9760"/>
                  <a:gd name="connsiteY67" fmla="*/ 2137 h 10000"/>
                  <a:gd name="connsiteX68" fmla="*/ 8571 w 9760"/>
                  <a:gd name="connsiteY68" fmla="*/ 2176 h 10000"/>
                  <a:gd name="connsiteX69" fmla="*/ 8571 w 9760"/>
                  <a:gd name="connsiteY69" fmla="*/ 2559 h 10000"/>
                  <a:gd name="connsiteX70" fmla="*/ 8811 w 9760"/>
                  <a:gd name="connsiteY70" fmla="*/ 2594 h 10000"/>
                  <a:gd name="connsiteX71" fmla="*/ 8811 w 9760"/>
                  <a:gd name="connsiteY71" fmla="*/ 3016 h 10000"/>
                  <a:gd name="connsiteX72" fmla="*/ 9047 w 9760"/>
                  <a:gd name="connsiteY72" fmla="*/ 3052 h 10000"/>
                  <a:gd name="connsiteX73" fmla="*/ 9047 w 9760"/>
                  <a:gd name="connsiteY73" fmla="*/ 3473 h 10000"/>
                  <a:gd name="connsiteX74" fmla="*/ 9287 w 9760"/>
                  <a:gd name="connsiteY74" fmla="*/ 3510 h 10000"/>
                  <a:gd name="connsiteX75" fmla="*/ 9287 w 9760"/>
                  <a:gd name="connsiteY75" fmla="*/ 3969 h 10000"/>
                  <a:gd name="connsiteX76" fmla="*/ 9521 w 9760"/>
                  <a:gd name="connsiteY76" fmla="*/ 4004 h 10000"/>
                  <a:gd name="connsiteX77" fmla="*/ 9521 w 9760"/>
                  <a:gd name="connsiteY77" fmla="*/ 4466 h 10000"/>
                  <a:gd name="connsiteX78" fmla="*/ 9760 w 9760"/>
                  <a:gd name="connsiteY78" fmla="*/ 4505 h 10000"/>
                  <a:gd name="connsiteX79" fmla="*/ 9760 w 9760"/>
                  <a:gd name="connsiteY79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028 w 10000"/>
                  <a:gd name="connsiteY70" fmla="*/ 2594 h 10000"/>
                  <a:gd name="connsiteX71" fmla="*/ 9028 w 10000"/>
                  <a:gd name="connsiteY71" fmla="*/ 3016 h 10000"/>
                  <a:gd name="connsiteX72" fmla="*/ 9269 w 10000"/>
                  <a:gd name="connsiteY72" fmla="*/ 3052 h 10000"/>
                  <a:gd name="connsiteX73" fmla="*/ 9269 w 10000"/>
                  <a:gd name="connsiteY73" fmla="*/ 3473 h 10000"/>
                  <a:gd name="connsiteX74" fmla="*/ 9515 w 10000"/>
                  <a:gd name="connsiteY74" fmla="*/ 3510 h 10000"/>
                  <a:gd name="connsiteX75" fmla="*/ 9515 w 10000"/>
                  <a:gd name="connsiteY75" fmla="*/ 3969 h 10000"/>
                  <a:gd name="connsiteX76" fmla="*/ 9755 w 10000"/>
                  <a:gd name="connsiteY76" fmla="*/ 4466 h 10000"/>
                  <a:gd name="connsiteX77" fmla="*/ 10000 w 10000"/>
                  <a:gd name="connsiteY77" fmla="*/ 4505 h 10000"/>
                  <a:gd name="connsiteX78" fmla="*/ 10000 w 10000"/>
                  <a:gd name="connsiteY78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028 w 10000"/>
                  <a:gd name="connsiteY70" fmla="*/ 2594 h 10000"/>
                  <a:gd name="connsiteX71" fmla="*/ 9028 w 10000"/>
                  <a:gd name="connsiteY71" fmla="*/ 3016 h 10000"/>
                  <a:gd name="connsiteX72" fmla="*/ 9269 w 10000"/>
                  <a:gd name="connsiteY72" fmla="*/ 3052 h 10000"/>
                  <a:gd name="connsiteX73" fmla="*/ 9269 w 10000"/>
                  <a:gd name="connsiteY73" fmla="*/ 3473 h 10000"/>
                  <a:gd name="connsiteX74" fmla="*/ 9515 w 10000"/>
                  <a:gd name="connsiteY74" fmla="*/ 3969 h 10000"/>
                  <a:gd name="connsiteX75" fmla="*/ 9755 w 10000"/>
                  <a:gd name="connsiteY75" fmla="*/ 4466 h 10000"/>
                  <a:gd name="connsiteX76" fmla="*/ 10000 w 10000"/>
                  <a:gd name="connsiteY76" fmla="*/ 4505 h 10000"/>
                  <a:gd name="connsiteX77" fmla="*/ 10000 w 10000"/>
                  <a:gd name="connsiteY77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028 w 10000"/>
                  <a:gd name="connsiteY70" fmla="*/ 2594 h 10000"/>
                  <a:gd name="connsiteX71" fmla="*/ 9269 w 10000"/>
                  <a:gd name="connsiteY71" fmla="*/ 3052 h 10000"/>
                  <a:gd name="connsiteX72" fmla="*/ 9269 w 10000"/>
                  <a:gd name="connsiteY72" fmla="*/ 3473 h 10000"/>
                  <a:gd name="connsiteX73" fmla="*/ 9515 w 10000"/>
                  <a:gd name="connsiteY73" fmla="*/ 3969 h 10000"/>
                  <a:gd name="connsiteX74" fmla="*/ 9755 w 10000"/>
                  <a:gd name="connsiteY74" fmla="*/ 4466 h 10000"/>
                  <a:gd name="connsiteX75" fmla="*/ 10000 w 10000"/>
                  <a:gd name="connsiteY75" fmla="*/ 4505 h 10000"/>
                  <a:gd name="connsiteX76" fmla="*/ 10000 w 10000"/>
                  <a:gd name="connsiteY76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269 w 10000"/>
                  <a:gd name="connsiteY70" fmla="*/ 3052 h 10000"/>
                  <a:gd name="connsiteX71" fmla="*/ 9269 w 10000"/>
                  <a:gd name="connsiteY71" fmla="*/ 3473 h 10000"/>
                  <a:gd name="connsiteX72" fmla="*/ 9515 w 10000"/>
                  <a:gd name="connsiteY72" fmla="*/ 3969 h 10000"/>
                  <a:gd name="connsiteX73" fmla="*/ 9755 w 10000"/>
                  <a:gd name="connsiteY73" fmla="*/ 4466 h 10000"/>
                  <a:gd name="connsiteX74" fmla="*/ 10000 w 10000"/>
                  <a:gd name="connsiteY74" fmla="*/ 4505 h 10000"/>
                  <a:gd name="connsiteX75" fmla="*/ 10000 w 10000"/>
                  <a:gd name="connsiteY75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9269 w 10000"/>
                  <a:gd name="connsiteY69" fmla="*/ 3052 h 10000"/>
                  <a:gd name="connsiteX70" fmla="*/ 9269 w 10000"/>
                  <a:gd name="connsiteY70" fmla="*/ 3473 h 10000"/>
                  <a:gd name="connsiteX71" fmla="*/ 9515 w 10000"/>
                  <a:gd name="connsiteY71" fmla="*/ 3969 h 10000"/>
                  <a:gd name="connsiteX72" fmla="*/ 9755 w 10000"/>
                  <a:gd name="connsiteY72" fmla="*/ 4466 h 10000"/>
                  <a:gd name="connsiteX73" fmla="*/ 10000 w 10000"/>
                  <a:gd name="connsiteY73" fmla="*/ 4505 h 10000"/>
                  <a:gd name="connsiteX74" fmla="*/ 10000 w 10000"/>
                  <a:gd name="connsiteY74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9269 w 10000"/>
                  <a:gd name="connsiteY69" fmla="*/ 3052 h 10000"/>
                  <a:gd name="connsiteX70" fmla="*/ 9515 w 10000"/>
                  <a:gd name="connsiteY70" fmla="*/ 3969 h 10000"/>
                  <a:gd name="connsiteX71" fmla="*/ 9755 w 10000"/>
                  <a:gd name="connsiteY71" fmla="*/ 4466 h 10000"/>
                  <a:gd name="connsiteX72" fmla="*/ 10000 w 10000"/>
                  <a:gd name="connsiteY72" fmla="*/ 4505 h 10000"/>
                  <a:gd name="connsiteX73" fmla="*/ 10000 w 10000"/>
                  <a:gd name="connsiteY73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9269 w 10000"/>
                  <a:gd name="connsiteY69" fmla="*/ 3052 h 10000"/>
                  <a:gd name="connsiteX70" fmla="*/ 9515 w 10000"/>
                  <a:gd name="connsiteY70" fmla="*/ 3969 h 10000"/>
                  <a:gd name="connsiteX71" fmla="*/ 9755 w 10000"/>
                  <a:gd name="connsiteY71" fmla="*/ 4466 h 10000"/>
                  <a:gd name="connsiteX72" fmla="*/ 10000 w 10000"/>
                  <a:gd name="connsiteY72" fmla="*/ 4505 h 10000"/>
                  <a:gd name="connsiteX0" fmla="*/ 0 w 9755"/>
                  <a:gd name="connsiteY0" fmla="*/ 10000 h 10000"/>
                  <a:gd name="connsiteX1" fmla="*/ 0 w 9755"/>
                  <a:gd name="connsiteY1" fmla="*/ 9581 h 10000"/>
                  <a:gd name="connsiteX2" fmla="*/ 243 w 9755"/>
                  <a:gd name="connsiteY2" fmla="*/ 9541 h 10000"/>
                  <a:gd name="connsiteX3" fmla="*/ 243 w 9755"/>
                  <a:gd name="connsiteY3" fmla="*/ 9082 h 10000"/>
                  <a:gd name="connsiteX4" fmla="*/ 490 w 9755"/>
                  <a:gd name="connsiteY4" fmla="*/ 9042 h 10000"/>
                  <a:gd name="connsiteX5" fmla="*/ 490 w 9755"/>
                  <a:gd name="connsiteY5" fmla="*/ 8545 h 10000"/>
                  <a:gd name="connsiteX6" fmla="*/ 732 w 9755"/>
                  <a:gd name="connsiteY6" fmla="*/ 8509 h 10000"/>
                  <a:gd name="connsiteX7" fmla="*/ 732 w 9755"/>
                  <a:gd name="connsiteY7" fmla="*/ 8052 h 10000"/>
                  <a:gd name="connsiteX8" fmla="*/ 975 w 9755"/>
                  <a:gd name="connsiteY8" fmla="*/ 8014 h 10000"/>
                  <a:gd name="connsiteX9" fmla="*/ 975 w 9755"/>
                  <a:gd name="connsiteY9" fmla="*/ 7519 h 10000"/>
                  <a:gd name="connsiteX10" fmla="*/ 1217 w 9755"/>
                  <a:gd name="connsiteY10" fmla="*/ 7480 h 10000"/>
                  <a:gd name="connsiteX11" fmla="*/ 1217 w 9755"/>
                  <a:gd name="connsiteY11" fmla="*/ 6983 h 10000"/>
                  <a:gd name="connsiteX12" fmla="*/ 1464 w 9755"/>
                  <a:gd name="connsiteY12" fmla="*/ 6946 h 10000"/>
                  <a:gd name="connsiteX13" fmla="*/ 1464 w 9755"/>
                  <a:gd name="connsiteY13" fmla="*/ 6449 h 10000"/>
                  <a:gd name="connsiteX14" fmla="*/ 1706 w 9755"/>
                  <a:gd name="connsiteY14" fmla="*/ 6409 h 10000"/>
                  <a:gd name="connsiteX15" fmla="*/ 1706 w 9755"/>
                  <a:gd name="connsiteY15" fmla="*/ 5915 h 10000"/>
                  <a:gd name="connsiteX16" fmla="*/ 1952 w 9755"/>
                  <a:gd name="connsiteY16" fmla="*/ 5875 h 10000"/>
                  <a:gd name="connsiteX17" fmla="*/ 1952 w 9755"/>
                  <a:gd name="connsiteY17" fmla="*/ 5381 h 10000"/>
                  <a:gd name="connsiteX18" fmla="*/ 2199 w 9755"/>
                  <a:gd name="connsiteY18" fmla="*/ 5344 h 10000"/>
                  <a:gd name="connsiteX19" fmla="*/ 2199 w 9755"/>
                  <a:gd name="connsiteY19" fmla="*/ 4847 h 10000"/>
                  <a:gd name="connsiteX20" fmla="*/ 2443 w 9755"/>
                  <a:gd name="connsiteY20" fmla="*/ 4810 h 10000"/>
                  <a:gd name="connsiteX21" fmla="*/ 2443 w 9755"/>
                  <a:gd name="connsiteY21" fmla="*/ 4312 h 10000"/>
                  <a:gd name="connsiteX22" fmla="*/ 2683 w 9755"/>
                  <a:gd name="connsiteY22" fmla="*/ 4274 h 10000"/>
                  <a:gd name="connsiteX23" fmla="*/ 2683 w 9755"/>
                  <a:gd name="connsiteY23" fmla="*/ 3815 h 10000"/>
                  <a:gd name="connsiteX24" fmla="*/ 2928 w 9755"/>
                  <a:gd name="connsiteY24" fmla="*/ 3778 h 10000"/>
                  <a:gd name="connsiteX25" fmla="*/ 2928 w 9755"/>
                  <a:gd name="connsiteY25" fmla="*/ 3360 h 10000"/>
                  <a:gd name="connsiteX26" fmla="*/ 3173 w 9755"/>
                  <a:gd name="connsiteY26" fmla="*/ 3318 h 10000"/>
                  <a:gd name="connsiteX27" fmla="*/ 3173 w 9755"/>
                  <a:gd name="connsiteY27" fmla="*/ 2901 h 10000"/>
                  <a:gd name="connsiteX28" fmla="*/ 3415 w 9755"/>
                  <a:gd name="connsiteY28" fmla="*/ 2858 h 10000"/>
                  <a:gd name="connsiteX29" fmla="*/ 3415 w 9755"/>
                  <a:gd name="connsiteY29" fmla="*/ 2442 h 10000"/>
                  <a:gd name="connsiteX30" fmla="*/ 3659 w 9755"/>
                  <a:gd name="connsiteY30" fmla="*/ 2405 h 10000"/>
                  <a:gd name="connsiteX31" fmla="*/ 3659 w 9755"/>
                  <a:gd name="connsiteY31" fmla="*/ 2022 h 10000"/>
                  <a:gd name="connsiteX32" fmla="*/ 3905 w 9755"/>
                  <a:gd name="connsiteY32" fmla="*/ 1983 h 10000"/>
                  <a:gd name="connsiteX33" fmla="*/ 3905 w 9755"/>
                  <a:gd name="connsiteY33" fmla="*/ 1680 h 10000"/>
                  <a:gd name="connsiteX34" fmla="*/ 4147 w 9755"/>
                  <a:gd name="connsiteY34" fmla="*/ 1642 h 10000"/>
                  <a:gd name="connsiteX35" fmla="*/ 4147 w 9755"/>
                  <a:gd name="connsiteY35" fmla="*/ 1334 h 10000"/>
                  <a:gd name="connsiteX36" fmla="*/ 4393 w 9755"/>
                  <a:gd name="connsiteY36" fmla="*/ 1296 h 10000"/>
                  <a:gd name="connsiteX37" fmla="*/ 4393 w 9755"/>
                  <a:gd name="connsiteY37" fmla="*/ 990 h 10000"/>
                  <a:gd name="connsiteX38" fmla="*/ 4633 w 9755"/>
                  <a:gd name="connsiteY38" fmla="*/ 953 h 10000"/>
                  <a:gd name="connsiteX39" fmla="*/ 4633 w 9755"/>
                  <a:gd name="connsiteY39" fmla="*/ 726 h 10000"/>
                  <a:gd name="connsiteX40" fmla="*/ 4881 w 9755"/>
                  <a:gd name="connsiteY40" fmla="*/ 690 h 10000"/>
                  <a:gd name="connsiteX41" fmla="*/ 4881 w 9755"/>
                  <a:gd name="connsiteY41" fmla="*/ 494 h 10000"/>
                  <a:gd name="connsiteX42" fmla="*/ 5120 w 9755"/>
                  <a:gd name="connsiteY42" fmla="*/ 457 h 10000"/>
                  <a:gd name="connsiteX43" fmla="*/ 5120 w 9755"/>
                  <a:gd name="connsiteY43" fmla="*/ 307 h 10000"/>
                  <a:gd name="connsiteX44" fmla="*/ 5364 w 9755"/>
                  <a:gd name="connsiteY44" fmla="*/ 269 h 10000"/>
                  <a:gd name="connsiteX45" fmla="*/ 5364 w 9755"/>
                  <a:gd name="connsiteY45" fmla="*/ 149 h 10000"/>
                  <a:gd name="connsiteX46" fmla="*/ 5608 w 9755"/>
                  <a:gd name="connsiteY46" fmla="*/ 113 h 10000"/>
                  <a:gd name="connsiteX47" fmla="*/ 5608 w 9755"/>
                  <a:gd name="connsiteY47" fmla="*/ 76 h 10000"/>
                  <a:gd name="connsiteX48" fmla="*/ 6097 w 9755"/>
                  <a:gd name="connsiteY48" fmla="*/ 0 h 10000"/>
                  <a:gd name="connsiteX49" fmla="*/ 5856 w 9755"/>
                  <a:gd name="connsiteY49" fmla="*/ 0 h 10000"/>
                  <a:gd name="connsiteX50" fmla="*/ 6097 w 9755"/>
                  <a:gd name="connsiteY50" fmla="*/ 0 h 10000"/>
                  <a:gd name="connsiteX51" fmla="*/ 6343 w 9755"/>
                  <a:gd name="connsiteY51" fmla="*/ 0 h 10000"/>
                  <a:gd name="connsiteX52" fmla="*/ 6829 w 9755"/>
                  <a:gd name="connsiteY52" fmla="*/ 76 h 10000"/>
                  <a:gd name="connsiteX53" fmla="*/ 6829 w 9755"/>
                  <a:gd name="connsiteY53" fmla="*/ 188 h 10000"/>
                  <a:gd name="connsiteX54" fmla="*/ 7073 w 9755"/>
                  <a:gd name="connsiteY54" fmla="*/ 232 h 10000"/>
                  <a:gd name="connsiteX55" fmla="*/ 7073 w 9755"/>
                  <a:gd name="connsiteY55" fmla="*/ 343 h 10000"/>
                  <a:gd name="connsiteX56" fmla="*/ 7320 w 9755"/>
                  <a:gd name="connsiteY56" fmla="*/ 384 h 10000"/>
                  <a:gd name="connsiteX57" fmla="*/ 7320 w 9755"/>
                  <a:gd name="connsiteY57" fmla="*/ 570 h 10000"/>
                  <a:gd name="connsiteX58" fmla="*/ 7561 w 9755"/>
                  <a:gd name="connsiteY58" fmla="*/ 609 h 10000"/>
                  <a:gd name="connsiteX59" fmla="*/ 7561 w 9755"/>
                  <a:gd name="connsiteY59" fmla="*/ 803 h 10000"/>
                  <a:gd name="connsiteX60" fmla="*/ 7803 w 9755"/>
                  <a:gd name="connsiteY60" fmla="*/ 838 h 10000"/>
                  <a:gd name="connsiteX61" fmla="*/ 7803 w 9755"/>
                  <a:gd name="connsiteY61" fmla="*/ 1069 h 10000"/>
                  <a:gd name="connsiteX62" fmla="*/ 8051 w 9755"/>
                  <a:gd name="connsiteY62" fmla="*/ 1107 h 10000"/>
                  <a:gd name="connsiteX63" fmla="*/ 8051 w 9755"/>
                  <a:gd name="connsiteY63" fmla="*/ 1409 h 10000"/>
                  <a:gd name="connsiteX64" fmla="*/ 8293 w 9755"/>
                  <a:gd name="connsiteY64" fmla="*/ 1448 h 10000"/>
                  <a:gd name="connsiteX65" fmla="*/ 8293 w 9755"/>
                  <a:gd name="connsiteY65" fmla="*/ 1755 h 10000"/>
                  <a:gd name="connsiteX66" fmla="*/ 8539 w 9755"/>
                  <a:gd name="connsiteY66" fmla="*/ 1793 h 10000"/>
                  <a:gd name="connsiteX67" fmla="*/ 8539 w 9755"/>
                  <a:gd name="connsiteY67" fmla="*/ 2137 h 10000"/>
                  <a:gd name="connsiteX68" fmla="*/ 8782 w 9755"/>
                  <a:gd name="connsiteY68" fmla="*/ 2176 h 10000"/>
                  <a:gd name="connsiteX69" fmla="*/ 9269 w 9755"/>
                  <a:gd name="connsiteY69" fmla="*/ 3052 h 10000"/>
                  <a:gd name="connsiteX70" fmla="*/ 9515 w 9755"/>
                  <a:gd name="connsiteY70" fmla="*/ 3969 h 10000"/>
                  <a:gd name="connsiteX71" fmla="*/ 9755 w 9755"/>
                  <a:gd name="connsiteY71" fmla="*/ 4466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9 w 10000"/>
                  <a:gd name="connsiteY2" fmla="*/ 9541 h 10000"/>
                  <a:gd name="connsiteX3" fmla="*/ 249 w 10000"/>
                  <a:gd name="connsiteY3" fmla="*/ 9082 h 10000"/>
                  <a:gd name="connsiteX4" fmla="*/ 502 w 10000"/>
                  <a:gd name="connsiteY4" fmla="*/ 9042 h 10000"/>
                  <a:gd name="connsiteX5" fmla="*/ 502 w 10000"/>
                  <a:gd name="connsiteY5" fmla="*/ 8545 h 10000"/>
                  <a:gd name="connsiteX6" fmla="*/ 750 w 10000"/>
                  <a:gd name="connsiteY6" fmla="*/ 8509 h 10000"/>
                  <a:gd name="connsiteX7" fmla="*/ 750 w 10000"/>
                  <a:gd name="connsiteY7" fmla="*/ 8052 h 10000"/>
                  <a:gd name="connsiteX8" fmla="*/ 999 w 10000"/>
                  <a:gd name="connsiteY8" fmla="*/ 8014 h 10000"/>
                  <a:gd name="connsiteX9" fmla="*/ 999 w 10000"/>
                  <a:gd name="connsiteY9" fmla="*/ 7519 h 10000"/>
                  <a:gd name="connsiteX10" fmla="*/ 1248 w 10000"/>
                  <a:gd name="connsiteY10" fmla="*/ 7480 h 10000"/>
                  <a:gd name="connsiteX11" fmla="*/ 1248 w 10000"/>
                  <a:gd name="connsiteY11" fmla="*/ 6983 h 10000"/>
                  <a:gd name="connsiteX12" fmla="*/ 1501 w 10000"/>
                  <a:gd name="connsiteY12" fmla="*/ 6946 h 10000"/>
                  <a:gd name="connsiteX13" fmla="*/ 1501 w 10000"/>
                  <a:gd name="connsiteY13" fmla="*/ 6449 h 10000"/>
                  <a:gd name="connsiteX14" fmla="*/ 1749 w 10000"/>
                  <a:gd name="connsiteY14" fmla="*/ 6409 h 10000"/>
                  <a:gd name="connsiteX15" fmla="*/ 1749 w 10000"/>
                  <a:gd name="connsiteY15" fmla="*/ 5915 h 10000"/>
                  <a:gd name="connsiteX16" fmla="*/ 2001 w 10000"/>
                  <a:gd name="connsiteY16" fmla="*/ 5875 h 10000"/>
                  <a:gd name="connsiteX17" fmla="*/ 2001 w 10000"/>
                  <a:gd name="connsiteY17" fmla="*/ 5381 h 10000"/>
                  <a:gd name="connsiteX18" fmla="*/ 2254 w 10000"/>
                  <a:gd name="connsiteY18" fmla="*/ 5344 h 10000"/>
                  <a:gd name="connsiteX19" fmla="*/ 2254 w 10000"/>
                  <a:gd name="connsiteY19" fmla="*/ 4847 h 10000"/>
                  <a:gd name="connsiteX20" fmla="*/ 2504 w 10000"/>
                  <a:gd name="connsiteY20" fmla="*/ 4810 h 10000"/>
                  <a:gd name="connsiteX21" fmla="*/ 2504 w 10000"/>
                  <a:gd name="connsiteY21" fmla="*/ 4312 h 10000"/>
                  <a:gd name="connsiteX22" fmla="*/ 2750 w 10000"/>
                  <a:gd name="connsiteY22" fmla="*/ 4274 h 10000"/>
                  <a:gd name="connsiteX23" fmla="*/ 2750 w 10000"/>
                  <a:gd name="connsiteY23" fmla="*/ 3815 h 10000"/>
                  <a:gd name="connsiteX24" fmla="*/ 3002 w 10000"/>
                  <a:gd name="connsiteY24" fmla="*/ 3778 h 10000"/>
                  <a:gd name="connsiteX25" fmla="*/ 3002 w 10000"/>
                  <a:gd name="connsiteY25" fmla="*/ 3360 h 10000"/>
                  <a:gd name="connsiteX26" fmla="*/ 3253 w 10000"/>
                  <a:gd name="connsiteY26" fmla="*/ 3318 h 10000"/>
                  <a:gd name="connsiteX27" fmla="*/ 3253 w 10000"/>
                  <a:gd name="connsiteY27" fmla="*/ 2901 h 10000"/>
                  <a:gd name="connsiteX28" fmla="*/ 3501 w 10000"/>
                  <a:gd name="connsiteY28" fmla="*/ 2858 h 10000"/>
                  <a:gd name="connsiteX29" fmla="*/ 3501 w 10000"/>
                  <a:gd name="connsiteY29" fmla="*/ 2442 h 10000"/>
                  <a:gd name="connsiteX30" fmla="*/ 3751 w 10000"/>
                  <a:gd name="connsiteY30" fmla="*/ 2405 h 10000"/>
                  <a:gd name="connsiteX31" fmla="*/ 3751 w 10000"/>
                  <a:gd name="connsiteY31" fmla="*/ 2022 h 10000"/>
                  <a:gd name="connsiteX32" fmla="*/ 4003 w 10000"/>
                  <a:gd name="connsiteY32" fmla="*/ 1983 h 10000"/>
                  <a:gd name="connsiteX33" fmla="*/ 4003 w 10000"/>
                  <a:gd name="connsiteY33" fmla="*/ 1680 h 10000"/>
                  <a:gd name="connsiteX34" fmla="*/ 4251 w 10000"/>
                  <a:gd name="connsiteY34" fmla="*/ 1642 h 10000"/>
                  <a:gd name="connsiteX35" fmla="*/ 4251 w 10000"/>
                  <a:gd name="connsiteY35" fmla="*/ 1334 h 10000"/>
                  <a:gd name="connsiteX36" fmla="*/ 4503 w 10000"/>
                  <a:gd name="connsiteY36" fmla="*/ 1296 h 10000"/>
                  <a:gd name="connsiteX37" fmla="*/ 4503 w 10000"/>
                  <a:gd name="connsiteY37" fmla="*/ 990 h 10000"/>
                  <a:gd name="connsiteX38" fmla="*/ 4749 w 10000"/>
                  <a:gd name="connsiteY38" fmla="*/ 953 h 10000"/>
                  <a:gd name="connsiteX39" fmla="*/ 4749 w 10000"/>
                  <a:gd name="connsiteY39" fmla="*/ 726 h 10000"/>
                  <a:gd name="connsiteX40" fmla="*/ 5004 w 10000"/>
                  <a:gd name="connsiteY40" fmla="*/ 690 h 10000"/>
                  <a:gd name="connsiteX41" fmla="*/ 5004 w 10000"/>
                  <a:gd name="connsiteY41" fmla="*/ 494 h 10000"/>
                  <a:gd name="connsiteX42" fmla="*/ 5249 w 10000"/>
                  <a:gd name="connsiteY42" fmla="*/ 457 h 10000"/>
                  <a:gd name="connsiteX43" fmla="*/ 5249 w 10000"/>
                  <a:gd name="connsiteY43" fmla="*/ 307 h 10000"/>
                  <a:gd name="connsiteX44" fmla="*/ 5499 w 10000"/>
                  <a:gd name="connsiteY44" fmla="*/ 269 h 10000"/>
                  <a:gd name="connsiteX45" fmla="*/ 5499 w 10000"/>
                  <a:gd name="connsiteY45" fmla="*/ 149 h 10000"/>
                  <a:gd name="connsiteX46" fmla="*/ 5749 w 10000"/>
                  <a:gd name="connsiteY46" fmla="*/ 113 h 10000"/>
                  <a:gd name="connsiteX47" fmla="*/ 5749 w 10000"/>
                  <a:gd name="connsiteY47" fmla="*/ 76 h 10000"/>
                  <a:gd name="connsiteX48" fmla="*/ 6250 w 10000"/>
                  <a:gd name="connsiteY48" fmla="*/ 0 h 10000"/>
                  <a:gd name="connsiteX49" fmla="*/ 6003 w 10000"/>
                  <a:gd name="connsiteY49" fmla="*/ 0 h 10000"/>
                  <a:gd name="connsiteX50" fmla="*/ 6250 w 10000"/>
                  <a:gd name="connsiteY50" fmla="*/ 0 h 10000"/>
                  <a:gd name="connsiteX51" fmla="*/ 6502 w 10000"/>
                  <a:gd name="connsiteY51" fmla="*/ 0 h 10000"/>
                  <a:gd name="connsiteX52" fmla="*/ 7001 w 10000"/>
                  <a:gd name="connsiteY52" fmla="*/ 76 h 10000"/>
                  <a:gd name="connsiteX53" fmla="*/ 7001 w 10000"/>
                  <a:gd name="connsiteY53" fmla="*/ 188 h 10000"/>
                  <a:gd name="connsiteX54" fmla="*/ 7251 w 10000"/>
                  <a:gd name="connsiteY54" fmla="*/ 232 h 10000"/>
                  <a:gd name="connsiteX55" fmla="*/ 7251 w 10000"/>
                  <a:gd name="connsiteY55" fmla="*/ 343 h 10000"/>
                  <a:gd name="connsiteX56" fmla="*/ 7504 w 10000"/>
                  <a:gd name="connsiteY56" fmla="*/ 384 h 10000"/>
                  <a:gd name="connsiteX57" fmla="*/ 7504 w 10000"/>
                  <a:gd name="connsiteY57" fmla="*/ 570 h 10000"/>
                  <a:gd name="connsiteX58" fmla="*/ 7751 w 10000"/>
                  <a:gd name="connsiteY58" fmla="*/ 609 h 10000"/>
                  <a:gd name="connsiteX59" fmla="*/ 7751 w 10000"/>
                  <a:gd name="connsiteY59" fmla="*/ 803 h 10000"/>
                  <a:gd name="connsiteX60" fmla="*/ 7999 w 10000"/>
                  <a:gd name="connsiteY60" fmla="*/ 838 h 10000"/>
                  <a:gd name="connsiteX61" fmla="*/ 7999 w 10000"/>
                  <a:gd name="connsiteY61" fmla="*/ 1069 h 10000"/>
                  <a:gd name="connsiteX62" fmla="*/ 8253 w 10000"/>
                  <a:gd name="connsiteY62" fmla="*/ 1107 h 10000"/>
                  <a:gd name="connsiteX63" fmla="*/ 8253 w 10000"/>
                  <a:gd name="connsiteY63" fmla="*/ 1409 h 10000"/>
                  <a:gd name="connsiteX64" fmla="*/ 8501 w 10000"/>
                  <a:gd name="connsiteY64" fmla="*/ 1448 h 10000"/>
                  <a:gd name="connsiteX65" fmla="*/ 8501 w 10000"/>
                  <a:gd name="connsiteY65" fmla="*/ 1755 h 10000"/>
                  <a:gd name="connsiteX66" fmla="*/ 8753 w 10000"/>
                  <a:gd name="connsiteY66" fmla="*/ 1793 h 10000"/>
                  <a:gd name="connsiteX67" fmla="*/ 8753 w 10000"/>
                  <a:gd name="connsiteY67" fmla="*/ 2137 h 10000"/>
                  <a:gd name="connsiteX68" fmla="*/ 9003 w 10000"/>
                  <a:gd name="connsiteY68" fmla="*/ 2176 h 10000"/>
                  <a:gd name="connsiteX69" fmla="*/ 9502 w 10000"/>
                  <a:gd name="connsiteY69" fmla="*/ 3052 h 10000"/>
                  <a:gd name="connsiteX70" fmla="*/ 10000 w 10000"/>
                  <a:gd name="connsiteY70" fmla="*/ 4466 h 10000"/>
                  <a:gd name="connsiteX0" fmla="*/ 0 w 9502"/>
                  <a:gd name="connsiteY0" fmla="*/ 10000 h 10000"/>
                  <a:gd name="connsiteX1" fmla="*/ 0 w 9502"/>
                  <a:gd name="connsiteY1" fmla="*/ 9581 h 10000"/>
                  <a:gd name="connsiteX2" fmla="*/ 249 w 9502"/>
                  <a:gd name="connsiteY2" fmla="*/ 9541 h 10000"/>
                  <a:gd name="connsiteX3" fmla="*/ 249 w 9502"/>
                  <a:gd name="connsiteY3" fmla="*/ 9082 h 10000"/>
                  <a:gd name="connsiteX4" fmla="*/ 502 w 9502"/>
                  <a:gd name="connsiteY4" fmla="*/ 9042 h 10000"/>
                  <a:gd name="connsiteX5" fmla="*/ 502 w 9502"/>
                  <a:gd name="connsiteY5" fmla="*/ 8545 h 10000"/>
                  <a:gd name="connsiteX6" fmla="*/ 750 w 9502"/>
                  <a:gd name="connsiteY6" fmla="*/ 8509 h 10000"/>
                  <a:gd name="connsiteX7" fmla="*/ 750 w 9502"/>
                  <a:gd name="connsiteY7" fmla="*/ 8052 h 10000"/>
                  <a:gd name="connsiteX8" fmla="*/ 999 w 9502"/>
                  <a:gd name="connsiteY8" fmla="*/ 8014 h 10000"/>
                  <a:gd name="connsiteX9" fmla="*/ 999 w 9502"/>
                  <a:gd name="connsiteY9" fmla="*/ 7519 h 10000"/>
                  <a:gd name="connsiteX10" fmla="*/ 1248 w 9502"/>
                  <a:gd name="connsiteY10" fmla="*/ 7480 h 10000"/>
                  <a:gd name="connsiteX11" fmla="*/ 1248 w 9502"/>
                  <a:gd name="connsiteY11" fmla="*/ 6983 h 10000"/>
                  <a:gd name="connsiteX12" fmla="*/ 1501 w 9502"/>
                  <a:gd name="connsiteY12" fmla="*/ 6946 h 10000"/>
                  <a:gd name="connsiteX13" fmla="*/ 1501 w 9502"/>
                  <a:gd name="connsiteY13" fmla="*/ 6449 h 10000"/>
                  <a:gd name="connsiteX14" fmla="*/ 1749 w 9502"/>
                  <a:gd name="connsiteY14" fmla="*/ 6409 h 10000"/>
                  <a:gd name="connsiteX15" fmla="*/ 1749 w 9502"/>
                  <a:gd name="connsiteY15" fmla="*/ 5915 h 10000"/>
                  <a:gd name="connsiteX16" fmla="*/ 2001 w 9502"/>
                  <a:gd name="connsiteY16" fmla="*/ 5875 h 10000"/>
                  <a:gd name="connsiteX17" fmla="*/ 2001 w 9502"/>
                  <a:gd name="connsiteY17" fmla="*/ 5381 h 10000"/>
                  <a:gd name="connsiteX18" fmla="*/ 2254 w 9502"/>
                  <a:gd name="connsiteY18" fmla="*/ 5344 h 10000"/>
                  <a:gd name="connsiteX19" fmla="*/ 2254 w 9502"/>
                  <a:gd name="connsiteY19" fmla="*/ 4847 h 10000"/>
                  <a:gd name="connsiteX20" fmla="*/ 2504 w 9502"/>
                  <a:gd name="connsiteY20" fmla="*/ 4810 h 10000"/>
                  <a:gd name="connsiteX21" fmla="*/ 2504 w 9502"/>
                  <a:gd name="connsiteY21" fmla="*/ 4312 h 10000"/>
                  <a:gd name="connsiteX22" fmla="*/ 2750 w 9502"/>
                  <a:gd name="connsiteY22" fmla="*/ 4274 h 10000"/>
                  <a:gd name="connsiteX23" fmla="*/ 2750 w 9502"/>
                  <a:gd name="connsiteY23" fmla="*/ 3815 h 10000"/>
                  <a:gd name="connsiteX24" fmla="*/ 3002 w 9502"/>
                  <a:gd name="connsiteY24" fmla="*/ 3778 h 10000"/>
                  <a:gd name="connsiteX25" fmla="*/ 3002 w 9502"/>
                  <a:gd name="connsiteY25" fmla="*/ 3360 h 10000"/>
                  <a:gd name="connsiteX26" fmla="*/ 3253 w 9502"/>
                  <a:gd name="connsiteY26" fmla="*/ 3318 h 10000"/>
                  <a:gd name="connsiteX27" fmla="*/ 3253 w 9502"/>
                  <a:gd name="connsiteY27" fmla="*/ 2901 h 10000"/>
                  <a:gd name="connsiteX28" fmla="*/ 3501 w 9502"/>
                  <a:gd name="connsiteY28" fmla="*/ 2858 h 10000"/>
                  <a:gd name="connsiteX29" fmla="*/ 3501 w 9502"/>
                  <a:gd name="connsiteY29" fmla="*/ 2442 h 10000"/>
                  <a:gd name="connsiteX30" fmla="*/ 3751 w 9502"/>
                  <a:gd name="connsiteY30" fmla="*/ 2405 h 10000"/>
                  <a:gd name="connsiteX31" fmla="*/ 3751 w 9502"/>
                  <a:gd name="connsiteY31" fmla="*/ 2022 h 10000"/>
                  <a:gd name="connsiteX32" fmla="*/ 4003 w 9502"/>
                  <a:gd name="connsiteY32" fmla="*/ 1983 h 10000"/>
                  <a:gd name="connsiteX33" fmla="*/ 4003 w 9502"/>
                  <a:gd name="connsiteY33" fmla="*/ 1680 h 10000"/>
                  <a:gd name="connsiteX34" fmla="*/ 4251 w 9502"/>
                  <a:gd name="connsiteY34" fmla="*/ 1642 h 10000"/>
                  <a:gd name="connsiteX35" fmla="*/ 4251 w 9502"/>
                  <a:gd name="connsiteY35" fmla="*/ 1334 h 10000"/>
                  <a:gd name="connsiteX36" fmla="*/ 4503 w 9502"/>
                  <a:gd name="connsiteY36" fmla="*/ 1296 h 10000"/>
                  <a:gd name="connsiteX37" fmla="*/ 4503 w 9502"/>
                  <a:gd name="connsiteY37" fmla="*/ 990 h 10000"/>
                  <a:gd name="connsiteX38" fmla="*/ 4749 w 9502"/>
                  <a:gd name="connsiteY38" fmla="*/ 953 h 10000"/>
                  <a:gd name="connsiteX39" fmla="*/ 4749 w 9502"/>
                  <a:gd name="connsiteY39" fmla="*/ 726 h 10000"/>
                  <a:gd name="connsiteX40" fmla="*/ 5004 w 9502"/>
                  <a:gd name="connsiteY40" fmla="*/ 690 h 10000"/>
                  <a:gd name="connsiteX41" fmla="*/ 5004 w 9502"/>
                  <a:gd name="connsiteY41" fmla="*/ 494 h 10000"/>
                  <a:gd name="connsiteX42" fmla="*/ 5249 w 9502"/>
                  <a:gd name="connsiteY42" fmla="*/ 457 h 10000"/>
                  <a:gd name="connsiteX43" fmla="*/ 5249 w 9502"/>
                  <a:gd name="connsiteY43" fmla="*/ 307 h 10000"/>
                  <a:gd name="connsiteX44" fmla="*/ 5499 w 9502"/>
                  <a:gd name="connsiteY44" fmla="*/ 269 h 10000"/>
                  <a:gd name="connsiteX45" fmla="*/ 5499 w 9502"/>
                  <a:gd name="connsiteY45" fmla="*/ 149 h 10000"/>
                  <a:gd name="connsiteX46" fmla="*/ 5749 w 9502"/>
                  <a:gd name="connsiteY46" fmla="*/ 113 h 10000"/>
                  <a:gd name="connsiteX47" fmla="*/ 5749 w 9502"/>
                  <a:gd name="connsiteY47" fmla="*/ 76 h 10000"/>
                  <a:gd name="connsiteX48" fmla="*/ 6250 w 9502"/>
                  <a:gd name="connsiteY48" fmla="*/ 0 h 10000"/>
                  <a:gd name="connsiteX49" fmla="*/ 6003 w 9502"/>
                  <a:gd name="connsiteY49" fmla="*/ 0 h 10000"/>
                  <a:gd name="connsiteX50" fmla="*/ 6250 w 9502"/>
                  <a:gd name="connsiteY50" fmla="*/ 0 h 10000"/>
                  <a:gd name="connsiteX51" fmla="*/ 6502 w 9502"/>
                  <a:gd name="connsiteY51" fmla="*/ 0 h 10000"/>
                  <a:gd name="connsiteX52" fmla="*/ 7001 w 9502"/>
                  <a:gd name="connsiteY52" fmla="*/ 76 h 10000"/>
                  <a:gd name="connsiteX53" fmla="*/ 7001 w 9502"/>
                  <a:gd name="connsiteY53" fmla="*/ 188 h 10000"/>
                  <a:gd name="connsiteX54" fmla="*/ 7251 w 9502"/>
                  <a:gd name="connsiteY54" fmla="*/ 232 h 10000"/>
                  <a:gd name="connsiteX55" fmla="*/ 7251 w 9502"/>
                  <a:gd name="connsiteY55" fmla="*/ 343 h 10000"/>
                  <a:gd name="connsiteX56" fmla="*/ 7504 w 9502"/>
                  <a:gd name="connsiteY56" fmla="*/ 384 h 10000"/>
                  <a:gd name="connsiteX57" fmla="*/ 7504 w 9502"/>
                  <a:gd name="connsiteY57" fmla="*/ 570 h 10000"/>
                  <a:gd name="connsiteX58" fmla="*/ 7751 w 9502"/>
                  <a:gd name="connsiteY58" fmla="*/ 609 h 10000"/>
                  <a:gd name="connsiteX59" fmla="*/ 7751 w 9502"/>
                  <a:gd name="connsiteY59" fmla="*/ 803 h 10000"/>
                  <a:gd name="connsiteX60" fmla="*/ 7999 w 9502"/>
                  <a:gd name="connsiteY60" fmla="*/ 838 h 10000"/>
                  <a:gd name="connsiteX61" fmla="*/ 7999 w 9502"/>
                  <a:gd name="connsiteY61" fmla="*/ 1069 h 10000"/>
                  <a:gd name="connsiteX62" fmla="*/ 8253 w 9502"/>
                  <a:gd name="connsiteY62" fmla="*/ 1107 h 10000"/>
                  <a:gd name="connsiteX63" fmla="*/ 8253 w 9502"/>
                  <a:gd name="connsiteY63" fmla="*/ 1409 h 10000"/>
                  <a:gd name="connsiteX64" fmla="*/ 8501 w 9502"/>
                  <a:gd name="connsiteY64" fmla="*/ 1448 h 10000"/>
                  <a:gd name="connsiteX65" fmla="*/ 8501 w 9502"/>
                  <a:gd name="connsiteY65" fmla="*/ 1755 h 10000"/>
                  <a:gd name="connsiteX66" fmla="*/ 8753 w 9502"/>
                  <a:gd name="connsiteY66" fmla="*/ 1793 h 10000"/>
                  <a:gd name="connsiteX67" fmla="*/ 8753 w 9502"/>
                  <a:gd name="connsiteY67" fmla="*/ 2137 h 10000"/>
                  <a:gd name="connsiteX68" fmla="*/ 9003 w 9502"/>
                  <a:gd name="connsiteY68" fmla="*/ 2176 h 10000"/>
                  <a:gd name="connsiteX69" fmla="*/ 9502 w 9502"/>
                  <a:gd name="connsiteY69" fmla="*/ 3052 h 10000"/>
                  <a:gd name="connsiteX0" fmla="*/ 0 w 9475"/>
                  <a:gd name="connsiteY0" fmla="*/ 10000 h 10000"/>
                  <a:gd name="connsiteX1" fmla="*/ 0 w 9475"/>
                  <a:gd name="connsiteY1" fmla="*/ 9581 h 10000"/>
                  <a:gd name="connsiteX2" fmla="*/ 262 w 9475"/>
                  <a:gd name="connsiteY2" fmla="*/ 9541 h 10000"/>
                  <a:gd name="connsiteX3" fmla="*/ 262 w 9475"/>
                  <a:gd name="connsiteY3" fmla="*/ 9082 h 10000"/>
                  <a:gd name="connsiteX4" fmla="*/ 528 w 9475"/>
                  <a:gd name="connsiteY4" fmla="*/ 9042 h 10000"/>
                  <a:gd name="connsiteX5" fmla="*/ 528 w 9475"/>
                  <a:gd name="connsiteY5" fmla="*/ 8545 h 10000"/>
                  <a:gd name="connsiteX6" fmla="*/ 789 w 9475"/>
                  <a:gd name="connsiteY6" fmla="*/ 8509 h 10000"/>
                  <a:gd name="connsiteX7" fmla="*/ 789 w 9475"/>
                  <a:gd name="connsiteY7" fmla="*/ 8052 h 10000"/>
                  <a:gd name="connsiteX8" fmla="*/ 1051 w 9475"/>
                  <a:gd name="connsiteY8" fmla="*/ 8014 h 10000"/>
                  <a:gd name="connsiteX9" fmla="*/ 1051 w 9475"/>
                  <a:gd name="connsiteY9" fmla="*/ 7519 h 10000"/>
                  <a:gd name="connsiteX10" fmla="*/ 1313 w 9475"/>
                  <a:gd name="connsiteY10" fmla="*/ 7480 h 10000"/>
                  <a:gd name="connsiteX11" fmla="*/ 1313 w 9475"/>
                  <a:gd name="connsiteY11" fmla="*/ 6983 h 10000"/>
                  <a:gd name="connsiteX12" fmla="*/ 1580 w 9475"/>
                  <a:gd name="connsiteY12" fmla="*/ 6946 h 10000"/>
                  <a:gd name="connsiteX13" fmla="*/ 1580 w 9475"/>
                  <a:gd name="connsiteY13" fmla="*/ 6449 h 10000"/>
                  <a:gd name="connsiteX14" fmla="*/ 1841 w 9475"/>
                  <a:gd name="connsiteY14" fmla="*/ 6409 h 10000"/>
                  <a:gd name="connsiteX15" fmla="*/ 1841 w 9475"/>
                  <a:gd name="connsiteY15" fmla="*/ 5915 h 10000"/>
                  <a:gd name="connsiteX16" fmla="*/ 2106 w 9475"/>
                  <a:gd name="connsiteY16" fmla="*/ 5875 h 10000"/>
                  <a:gd name="connsiteX17" fmla="*/ 2106 w 9475"/>
                  <a:gd name="connsiteY17" fmla="*/ 5381 h 10000"/>
                  <a:gd name="connsiteX18" fmla="*/ 2372 w 9475"/>
                  <a:gd name="connsiteY18" fmla="*/ 5344 h 10000"/>
                  <a:gd name="connsiteX19" fmla="*/ 2372 w 9475"/>
                  <a:gd name="connsiteY19" fmla="*/ 4847 h 10000"/>
                  <a:gd name="connsiteX20" fmla="*/ 2635 w 9475"/>
                  <a:gd name="connsiteY20" fmla="*/ 4810 h 10000"/>
                  <a:gd name="connsiteX21" fmla="*/ 2635 w 9475"/>
                  <a:gd name="connsiteY21" fmla="*/ 4312 h 10000"/>
                  <a:gd name="connsiteX22" fmla="*/ 2894 w 9475"/>
                  <a:gd name="connsiteY22" fmla="*/ 4274 h 10000"/>
                  <a:gd name="connsiteX23" fmla="*/ 2894 w 9475"/>
                  <a:gd name="connsiteY23" fmla="*/ 3815 h 10000"/>
                  <a:gd name="connsiteX24" fmla="*/ 3159 w 9475"/>
                  <a:gd name="connsiteY24" fmla="*/ 3778 h 10000"/>
                  <a:gd name="connsiteX25" fmla="*/ 3159 w 9475"/>
                  <a:gd name="connsiteY25" fmla="*/ 3360 h 10000"/>
                  <a:gd name="connsiteX26" fmla="*/ 3423 w 9475"/>
                  <a:gd name="connsiteY26" fmla="*/ 3318 h 10000"/>
                  <a:gd name="connsiteX27" fmla="*/ 3423 w 9475"/>
                  <a:gd name="connsiteY27" fmla="*/ 2901 h 10000"/>
                  <a:gd name="connsiteX28" fmla="*/ 3684 w 9475"/>
                  <a:gd name="connsiteY28" fmla="*/ 2858 h 10000"/>
                  <a:gd name="connsiteX29" fmla="*/ 3684 w 9475"/>
                  <a:gd name="connsiteY29" fmla="*/ 2442 h 10000"/>
                  <a:gd name="connsiteX30" fmla="*/ 3948 w 9475"/>
                  <a:gd name="connsiteY30" fmla="*/ 2405 h 10000"/>
                  <a:gd name="connsiteX31" fmla="*/ 3948 w 9475"/>
                  <a:gd name="connsiteY31" fmla="*/ 2022 h 10000"/>
                  <a:gd name="connsiteX32" fmla="*/ 4213 w 9475"/>
                  <a:gd name="connsiteY32" fmla="*/ 1983 h 10000"/>
                  <a:gd name="connsiteX33" fmla="*/ 4213 w 9475"/>
                  <a:gd name="connsiteY33" fmla="*/ 1680 h 10000"/>
                  <a:gd name="connsiteX34" fmla="*/ 4474 w 9475"/>
                  <a:gd name="connsiteY34" fmla="*/ 1642 h 10000"/>
                  <a:gd name="connsiteX35" fmla="*/ 4474 w 9475"/>
                  <a:gd name="connsiteY35" fmla="*/ 1334 h 10000"/>
                  <a:gd name="connsiteX36" fmla="*/ 4739 w 9475"/>
                  <a:gd name="connsiteY36" fmla="*/ 1296 h 10000"/>
                  <a:gd name="connsiteX37" fmla="*/ 4739 w 9475"/>
                  <a:gd name="connsiteY37" fmla="*/ 990 h 10000"/>
                  <a:gd name="connsiteX38" fmla="*/ 4998 w 9475"/>
                  <a:gd name="connsiteY38" fmla="*/ 953 h 10000"/>
                  <a:gd name="connsiteX39" fmla="*/ 4998 w 9475"/>
                  <a:gd name="connsiteY39" fmla="*/ 726 h 10000"/>
                  <a:gd name="connsiteX40" fmla="*/ 5266 w 9475"/>
                  <a:gd name="connsiteY40" fmla="*/ 690 h 10000"/>
                  <a:gd name="connsiteX41" fmla="*/ 5266 w 9475"/>
                  <a:gd name="connsiteY41" fmla="*/ 494 h 10000"/>
                  <a:gd name="connsiteX42" fmla="*/ 5524 w 9475"/>
                  <a:gd name="connsiteY42" fmla="*/ 457 h 10000"/>
                  <a:gd name="connsiteX43" fmla="*/ 5524 w 9475"/>
                  <a:gd name="connsiteY43" fmla="*/ 307 h 10000"/>
                  <a:gd name="connsiteX44" fmla="*/ 5787 w 9475"/>
                  <a:gd name="connsiteY44" fmla="*/ 269 h 10000"/>
                  <a:gd name="connsiteX45" fmla="*/ 5787 w 9475"/>
                  <a:gd name="connsiteY45" fmla="*/ 149 h 10000"/>
                  <a:gd name="connsiteX46" fmla="*/ 6050 w 9475"/>
                  <a:gd name="connsiteY46" fmla="*/ 113 h 10000"/>
                  <a:gd name="connsiteX47" fmla="*/ 6050 w 9475"/>
                  <a:gd name="connsiteY47" fmla="*/ 76 h 10000"/>
                  <a:gd name="connsiteX48" fmla="*/ 6578 w 9475"/>
                  <a:gd name="connsiteY48" fmla="*/ 0 h 10000"/>
                  <a:gd name="connsiteX49" fmla="*/ 6318 w 9475"/>
                  <a:gd name="connsiteY49" fmla="*/ 0 h 10000"/>
                  <a:gd name="connsiteX50" fmla="*/ 6578 w 9475"/>
                  <a:gd name="connsiteY50" fmla="*/ 0 h 10000"/>
                  <a:gd name="connsiteX51" fmla="*/ 6843 w 9475"/>
                  <a:gd name="connsiteY51" fmla="*/ 0 h 10000"/>
                  <a:gd name="connsiteX52" fmla="*/ 7368 w 9475"/>
                  <a:gd name="connsiteY52" fmla="*/ 76 h 10000"/>
                  <a:gd name="connsiteX53" fmla="*/ 7368 w 9475"/>
                  <a:gd name="connsiteY53" fmla="*/ 188 h 10000"/>
                  <a:gd name="connsiteX54" fmla="*/ 7631 w 9475"/>
                  <a:gd name="connsiteY54" fmla="*/ 232 h 10000"/>
                  <a:gd name="connsiteX55" fmla="*/ 7631 w 9475"/>
                  <a:gd name="connsiteY55" fmla="*/ 343 h 10000"/>
                  <a:gd name="connsiteX56" fmla="*/ 7897 w 9475"/>
                  <a:gd name="connsiteY56" fmla="*/ 384 h 10000"/>
                  <a:gd name="connsiteX57" fmla="*/ 7897 w 9475"/>
                  <a:gd name="connsiteY57" fmla="*/ 570 h 10000"/>
                  <a:gd name="connsiteX58" fmla="*/ 8157 w 9475"/>
                  <a:gd name="connsiteY58" fmla="*/ 609 h 10000"/>
                  <a:gd name="connsiteX59" fmla="*/ 8157 w 9475"/>
                  <a:gd name="connsiteY59" fmla="*/ 803 h 10000"/>
                  <a:gd name="connsiteX60" fmla="*/ 8418 w 9475"/>
                  <a:gd name="connsiteY60" fmla="*/ 838 h 10000"/>
                  <a:gd name="connsiteX61" fmla="*/ 8418 w 9475"/>
                  <a:gd name="connsiteY61" fmla="*/ 1069 h 10000"/>
                  <a:gd name="connsiteX62" fmla="*/ 8686 w 9475"/>
                  <a:gd name="connsiteY62" fmla="*/ 1107 h 10000"/>
                  <a:gd name="connsiteX63" fmla="*/ 8686 w 9475"/>
                  <a:gd name="connsiteY63" fmla="*/ 1409 h 10000"/>
                  <a:gd name="connsiteX64" fmla="*/ 8947 w 9475"/>
                  <a:gd name="connsiteY64" fmla="*/ 1448 h 10000"/>
                  <a:gd name="connsiteX65" fmla="*/ 8947 w 9475"/>
                  <a:gd name="connsiteY65" fmla="*/ 1755 h 10000"/>
                  <a:gd name="connsiteX66" fmla="*/ 9212 w 9475"/>
                  <a:gd name="connsiteY66" fmla="*/ 1793 h 10000"/>
                  <a:gd name="connsiteX67" fmla="*/ 9212 w 9475"/>
                  <a:gd name="connsiteY67" fmla="*/ 2137 h 10000"/>
                  <a:gd name="connsiteX68" fmla="*/ 9475 w 9475"/>
                  <a:gd name="connsiteY68" fmla="*/ 2176 h 10000"/>
                  <a:gd name="connsiteX0" fmla="*/ 0 w 9722"/>
                  <a:gd name="connsiteY0" fmla="*/ 10000 h 10000"/>
                  <a:gd name="connsiteX1" fmla="*/ 0 w 9722"/>
                  <a:gd name="connsiteY1" fmla="*/ 9581 h 10000"/>
                  <a:gd name="connsiteX2" fmla="*/ 277 w 9722"/>
                  <a:gd name="connsiteY2" fmla="*/ 9541 h 10000"/>
                  <a:gd name="connsiteX3" fmla="*/ 277 w 9722"/>
                  <a:gd name="connsiteY3" fmla="*/ 9082 h 10000"/>
                  <a:gd name="connsiteX4" fmla="*/ 557 w 9722"/>
                  <a:gd name="connsiteY4" fmla="*/ 9042 h 10000"/>
                  <a:gd name="connsiteX5" fmla="*/ 557 w 9722"/>
                  <a:gd name="connsiteY5" fmla="*/ 8545 h 10000"/>
                  <a:gd name="connsiteX6" fmla="*/ 833 w 9722"/>
                  <a:gd name="connsiteY6" fmla="*/ 8509 h 10000"/>
                  <a:gd name="connsiteX7" fmla="*/ 833 w 9722"/>
                  <a:gd name="connsiteY7" fmla="*/ 8052 h 10000"/>
                  <a:gd name="connsiteX8" fmla="*/ 1109 w 9722"/>
                  <a:gd name="connsiteY8" fmla="*/ 8014 h 10000"/>
                  <a:gd name="connsiteX9" fmla="*/ 1109 w 9722"/>
                  <a:gd name="connsiteY9" fmla="*/ 7519 h 10000"/>
                  <a:gd name="connsiteX10" fmla="*/ 1386 w 9722"/>
                  <a:gd name="connsiteY10" fmla="*/ 7480 h 10000"/>
                  <a:gd name="connsiteX11" fmla="*/ 1386 w 9722"/>
                  <a:gd name="connsiteY11" fmla="*/ 6983 h 10000"/>
                  <a:gd name="connsiteX12" fmla="*/ 1668 w 9722"/>
                  <a:gd name="connsiteY12" fmla="*/ 6946 h 10000"/>
                  <a:gd name="connsiteX13" fmla="*/ 1668 w 9722"/>
                  <a:gd name="connsiteY13" fmla="*/ 6449 h 10000"/>
                  <a:gd name="connsiteX14" fmla="*/ 1943 w 9722"/>
                  <a:gd name="connsiteY14" fmla="*/ 6409 h 10000"/>
                  <a:gd name="connsiteX15" fmla="*/ 1943 w 9722"/>
                  <a:gd name="connsiteY15" fmla="*/ 5915 h 10000"/>
                  <a:gd name="connsiteX16" fmla="*/ 2223 w 9722"/>
                  <a:gd name="connsiteY16" fmla="*/ 5875 h 10000"/>
                  <a:gd name="connsiteX17" fmla="*/ 2223 w 9722"/>
                  <a:gd name="connsiteY17" fmla="*/ 5381 h 10000"/>
                  <a:gd name="connsiteX18" fmla="*/ 2503 w 9722"/>
                  <a:gd name="connsiteY18" fmla="*/ 5344 h 10000"/>
                  <a:gd name="connsiteX19" fmla="*/ 2503 w 9722"/>
                  <a:gd name="connsiteY19" fmla="*/ 4847 h 10000"/>
                  <a:gd name="connsiteX20" fmla="*/ 2781 w 9722"/>
                  <a:gd name="connsiteY20" fmla="*/ 4810 h 10000"/>
                  <a:gd name="connsiteX21" fmla="*/ 2781 w 9722"/>
                  <a:gd name="connsiteY21" fmla="*/ 4312 h 10000"/>
                  <a:gd name="connsiteX22" fmla="*/ 3054 w 9722"/>
                  <a:gd name="connsiteY22" fmla="*/ 4274 h 10000"/>
                  <a:gd name="connsiteX23" fmla="*/ 3054 w 9722"/>
                  <a:gd name="connsiteY23" fmla="*/ 3815 h 10000"/>
                  <a:gd name="connsiteX24" fmla="*/ 3334 w 9722"/>
                  <a:gd name="connsiteY24" fmla="*/ 3778 h 10000"/>
                  <a:gd name="connsiteX25" fmla="*/ 3334 w 9722"/>
                  <a:gd name="connsiteY25" fmla="*/ 3360 h 10000"/>
                  <a:gd name="connsiteX26" fmla="*/ 3613 w 9722"/>
                  <a:gd name="connsiteY26" fmla="*/ 3318 h 10000"/>
                  <a:gd name="connsiteX27" fmla="*/ 3613 w 9722"/>
                  <a:gd name="connsiteY27" fmla="*/ 2901 h 10000"/>
                  <a:gd name="connsiteX28" fmla="*/ 3888 w 9722"/>
                  <a:gd name="connsiteY28" fmla="*/ 2858 h 10000"/>
                  <a:gd name="connsiteX29" fmla="*/ 3888 w 9722"/>
                  <a:gd name="connsiteY29" fmla="*/ 2442 h 10000"/>
                  <a:gd name="connsiteX30" fmla="*/ 4167 w 9722"/>
                  <a:gd name="connsiteY30" fmla="*/ 2405 h 10000"/>
                  <a:gd name="connsiteX31" fmla="*/ 4167 w 9722"/>
                  <a:gd name="connsiteY31" fmla="*/ 2022 h 10000"/>
                  <a:gd name="connsiteX32" fmla="*/ 4446 w 9722"/>
                  <a:gd name="connsiteY32" fmla="*/ 1983 h 10000"/>
                  <a:gd name="connsiteX33" fmla="*/ 4446 w 9722"/>
                  <a:gd name="connsiteY33" fmla="*/ 1680 h 10000"/>
                  <a:gd name="connsiteX34" fmla="*/ 4722 w 9722"/>
                  <a:gd name="connsiteY34" fmla="*/ 1642 h 10000"/>
                  <a:gd name="connsiteX35" fmla="*/ 4722 w 9722"/>
                  <a:gd name="connsiteY35" fmla="*/ 1334 h 10000"/>
                  <a:gd name="connsiteX36" fmla="*/ 5002 w 9722"/>
                  <a:gd name="connsiteY36" fmla="*/ 1296 h 10000"/>
                  <a:gd name="connsiteX37" fmla="*/ 5002 w 9722"/>
                  <a:gd name="connsiteY37" fmla="*/ 990 h 10000"/>
                  <a:gd name="connsiteX38" fmla="*/ 5275 w 9722"/>
                  <a:gd name="connsiteY38" fmla="*/ 953 h 10000"/>
                  <a:gd name="connsiteX39" fmla="*/ 5275 w 9722"/>
                  <a:gd name="connsiteY39" fmla="*/ 726 h 10000"/>
                  <a:gd name="connsiteX40" fmla="*/ 5558 w 9722"/>
                  <a:gd name="connsiteY40" fmla="*/ 690 h 10000"/>
                  <a:gd name="connsiteX41" fmla="*/ 5558 w 9722"/>
                  <a:gd name="connsiteY41" fmla="*/ 494 h 10000"/>
                  <a:gd name="connsiteX42" fmla="*/ 5830 w 9722"/>
                  <a:gd name="connsiteY42" fmla="*/ 457 h 10000"/>
                  <a:gd name="connsiteX43" fmla="*/ 5830 w 9722"/>
                  <a:gd name="connsiteY43" fmla="*/ 307 h 10000"/>
                  <a:gd name="connsiteX44" fmla="*/ 6108 w 9722"/>
                  <a:gd name="connsiteY44" fmla="*/ 269 h 10000"/>
                  <a:gd name="connsiteX45" fmla="*/ 6108 w 9722"/>
                  <a:gd name="connsiteY45" fmla="*/ 149 h 10000"/>
                  <a:gd name="connsiteX46" fmla="*/ 6385 w 9722"/>
                  <a:gd name="connsiteY46" fmla="*/ 113 h 10000"/>
                  <a:gd name="connsiteX47" fmla="*/ 6385 w 9722"/>
                  <a:gd name="connsiteY47" fmla="*/ 76 h 10000"/>
                  <a:gd name="connsiteX48" fmla="*/ 6942 w 9722"/>
                  <a:gd name="connsiteY48" fmla="*/ 0 h 10000"/>
                  <a:gd name="connsiteX49" fmla="*/ 6668 w 9722"/>
                  <a:gd name="connsiteY49" fmla="*/ 0 h 10000"/>
                  <a:gd name="connsiteX50" fmla="*/ 6942 w 9722"/>
                  <a:gd name="connsiteY50" fmla="*/ 0 h 10000"/>
                  <a:gd name="connsiteX51" fmla="*/ 7222 w 9722"/>
                  <a:gd name="connsiteY51" fmla="*/ 0 h 10000"/>
                  <a:gd name="connsiteX52" fmla="*/ 7776 w 9722"/>
                  <a:gd name="connsiteY52" fmla="*/ 76 h 10000"/>
                  <a:gd name="connsiteX53" fmla="*/ 7776 w 9722"/>
                  <a:gd name="connsiteY53" fmla="*/ 188 h 10000"/>
                  <a:gd name="connsiteX54" fmla="*/ 8054 w 9722"/>
                  <a:gd name="connsiteY54" fmla="*/ 232 h 10000"/>
                  <a:gd name="connsiteX55" fmla="*/ 8054 w 9722"/>
                  <a:gd name="connsiteY55" fmla="*/ 343 h 10000"/>
                  <a:gd name="connsiteX56" fmla="*/ 8335 w 9722"/>
                  <a:gd name="connsiteY56" fmla="*/ 384 h 10000"/>
                  <a:gd name="connsiteX57" fmla="*/ 8335 w 9722"/>
                  <a:gd name="connsiteY57" fmla="*/ 570 h 10000"/>
                  <a:gd name="connsiteX58" fmla="*/ 8609 w 9722"/>
                  <a:gd name="connsiteY58" fmla="*/ 609 h 10000"/>
                  <a:gd name="connsiteX59" fmla="*/ 8609 w 9722"/>
                  <a:gd name="connsiteY59" fmla="*/ 803 h 10000"/>
                  <a:gd name="connsiteX60" fmla="*/ 8884 w 9722"/>
                  <a:gd name="connsiteY60" fmla="*/ 838 h 10000"/>
                  <a:gd name="connsiteX61" fmla="*/ 8884 w 9722"/>
                  <a:gd name="connsiteY61" fmla="*/ 1069 h 10000"/>
                  <a:gd name="connsiteX62" fmla="*/ 9167 w 9722"/>
                  <a:gd name="connsiteY62" fmla="*/ 1107 h 10000"/>
                  <a:gd name="connsiteX63" fmla="*/ 9167 w 9722"/>
                  <a:gd name="connsiteY63" fmla="*/ 1409 h 10000"/>
                  <a:gd name="connsiteX64" fmla="*/ 9443 w 9722"/>
                  <a:gd name="connsiteY64" fmla="*/ 1448 h 10000"/>
                  <a:gd name="connsiteX65" fmla="*/ 9443 w 9722"/>
                  <a:gd name="connsiteY65" fmla="*/ 1755 h 10000"/>
                  <a:gd name="connsiteX66" fmla="*/ 9722 w 9722"/>
                  <a:gd name="connsiteY66" fmla="*/ 1793 h 10000"/>
                  <a:gd name="connsiteX67" fmla="*/ 9722 w 9722"/>
                  <a:gd name="connsiteY67" fmla="*/ 2137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85 w 10000"/>
                  <a:gd name="connsiteY2" fmla="*/ 9541 h 10000"/>
                  <a:gd name="connsiteX3" fmla="*/ 285 w 10000"/>
                  <a:gd name="connsiteY3" fmla="*/ 9082 h 10000"/>
                  <a:gd name="connsiteX4" fmla="*/ 573 w 10000"/>
                  <a:gd name="connsiteY4" fmla="*/ 9042 h 10000"/>
                  <a:gd name="connsiteX5" fmla="*/ 573 w 10000"/>
                  <a:gd name="connsiteY5" fmla="*/ 8545 h 10000"/>
                  <a:gd name="connsiteX6" fmla="*/ 857 w 10000"/>
                  <a:gd name="connsiteY6" fmla="*/ 8509 h 10000"/>
                  <a:gd name="connsiteX7" fmla="*/ 857 w 10000"/>
                  <a:gd name="connsiteY7" fmla="*/ 8052 h 10000"/>
                  <a:gd name="connsiteX8" fmla="*/ 1141 w 10000"/>
                  <a:gd name="connsiteY8" fmla="*/ 8014 h 10000"/>
                  <a:gd name="connsiteX9" fmla="*/ 1141 w 10000"/>
                  <a:gd name="connsiteY9" fmla="*/ 7519 h 10000"/>
                  <a:gd name="connsiteX10" fmla="*/ 1426 w 10000"/>
                  <a:gd name="connsiteY10" fmla="*/ 7480 h 10000"/>
                  <a:gd name="connsiteX11" fmla="*/ 1426 w 10000"/>
                  <a:gd name="connsiteY11" fmla="*/ 6983 h 10000"/>
                  <a:gd name="connsiteX12" fmla="*/ 1716 w 10000"/>
                  <a:gd name="connsiteY12" fmla="*/ 6946 h 10000"/>
                  <a:gd name="connsiteX13" fmla="*/ 1716 w 10000"/>
                  <a:gd name="connsiteY13" fmla="*/ 6449 h 10000"/>
                  <a:gd name="connsiteX14" fmla="*/ 1999 w 10000"/>
                  <a:gd name="connsiteY14" fmla="*/ 6409 h 10000"/>
                  <a:gd name="connsiteX15" fmla="*/ 1999 w 10000"/>
                  <a:gd name="connsiteY15" fmla="*/ 5915 h 10000"/>
                  <a:gd name="connsiteX16" fmla="*/ 2287 w 10000"/>
                  <a:gd name="connsiteY16" fmla="*/ 5875 h 10000"/>
                  <a:gd name="connsiteX17" fmla="*/ 2287 w 10000"/>
                  <a:gd name="connsiteY17" fmla="*/ 5381 h 10000"/>
                  <a:gd name="connsiteX18" fmla="*/ 2575 w 10000"/>
                  <a:gd name="connsiteY18" fmla="*/ 5344 h 10000"/>
                  <a:gd name="connsiteX19" fmla="*/ 2575 w 10000"/>
                  <a:gd name="connsiteY19" fmla="*/ 4847 h 10000"/>
                  <a:gd name="connsiteX20" fmla="*/ 2861 w 10000"/>
                  <a:gd name="connsiteY20" fmla="*/ 4810 h 10000"/>
                  <a:gd name="connsiteX21" fmla="*/ 2861 w 10000"/>
                  <a:gd name="connsiteY21" fmla="*/ 4312 h 10000"/>
                  <a:gd name="connsiteX22" fmla="*/ 3141 w 10000"/>
                  <a:gd name="connsiteY22" fmla="*/ 4274 h 10000"/>
                  <a:gd name="connsiteX23" fmla="*/ 3141 w 10000"/>
                  <a:gd name="connsiteY23" fmla="*/ 3815 h 10000"/>
                  <a:gd name="connsiteX24" fmla="*/ 3429 w 10000"/>
                  <a:gd name="connsiteY24" fmla="*/ 3778 h 10000"/>
                  <a:gd name="connsiteX25" fmla="*/ 3429 w 10000"/>
                  <a:gd name="connsiteY25" fmla="*/ 3360 h 10000"/>
                  <a:gd name="connsiteX26" fmla="*/ 3716 w 10000"/>
                  <a:gd name="connsiteY26" fmla="*/ 3318 h 10000"/>
                  <a:gd name="connsiteX27" fmla="*/ 3716 w 10000"/>
                  <a:gd name="connsiteY27" fmla="*/ 2901 h 10000"/>
                  <a:gd name="connsiteX28" fmla="*/ 3999 w 10000"/>
                  <a:gd name="connsiteY28" fmla="*/ 2858 h 10000"/>
                  <a:gd name="connsiteX29" fmla="*/ 3999 w 10000"/>
                  <a:gd name="connsiteY29" fmla="*/ 2442 h 10000"/>
                  <a:gd name="connsiteX30" fmla="*/ 4286 w 10000"/>
                  <a:gd name="connsiteY30" fmla="*/ 2405 h 10000"/>
                  <a:gd name="connsiteX31" fmla="*/ 4286 w 10000"/>
                  <a:gd name="connsiteY31" fmla="*/ 2022 h 10000"/>
                  <a:gd name="connsiteX32" fmla="*/ 4573 w 10000"/>
                  <a:gd name="connsiteY32" fmla="*/ 1983 h 10000"/>
                  <a:gd name="connsiteX33" fmla="*/ 4573 w 10000"/>
                  <a:gd name="connsiteY33" fmla="*/ 1680 h 10000"/>
                  <a:gd name="connsiteX34" fmla="*/ 4857 w 10000"/>
                  <a:gd name="connsiteY34" fmla="*/ 1642 h 10000"/>
                  <a:gd name="connsiteX35" fmla="*/ 4857 w 10000"/>
                  <a:gd name="connsiteY35" fmla="*/ 1334 h 10000"/>
                  <a:gd name="connsiteX36" fmla="*/ 5145 w 10000"/>
                  <a:gd name="connsiteY36" fmla="*/ 1296 h 10000"/>
                  <a:gd name="connsiteX37" fmla="*/ 5145 w 10000"/>
                  <a:gd name="connsiteY37" fmla="*/ 990 h 10000"/>
                  <a:gd name="connsiteX38" fmla="*/ 5426 w 10000"/>
                  <a:gd name="connsiteY38" fmla="*/ 953 h 10000"/>
                  <a:gd name="connsiteX39" fmla="*/ 5426 w 10000"/>
                  <a:gd name="connsiteY39" fmla="*/ 726 h 10000"/>
                  <a:gd name="connsiteX40" fmla="*/ 5717 w 10000"/>
                  <a:gd name="connsiteY40" fmla="*/ 690 h 10000"/>
                  <a:gd name="connsiteX41" fmla="*/ 5717 w 10000"/>
                  <a:gd name="connsiteY41" fmla="*/ 494 h 10000"/>
                  <a:gd name="connsiteX42" fmla="*/ 5997 w 10000"/>
                  <a:gd name="connsiteY42" fmla="*/ 457 h 10000"/>
                  <a:gd name="connsiteX43" fmla="*/ 5997 w 10000"/>
                  <a:gd name="connsiteY43" fmla="*/ 307 h 10000"/>
                  <a:gd name="connsiteX44" fmla="*/ 6283 w 10000"/>
                  <a:gd name="connsiteY44" fmla="*/ 269 h 10000"/>
                  <a:gd name="connsiteX45" fmla="*/ 6283 w 10000"/>
                  <a:gd name="connsiteY45" fmla="*/ 149 h 10000"/>
                  <a:gd name="connsiteX46" fmla="*/ 6568 w 10000"/>
                  <a:gd name="connsiteY46" fmla="*/ 113 h 10000"/>
                  <a:gd name="connsiteX47" fmla="*/ 6568 w 10000"/>
                  <a:gd name="connsiteY47" fmla="*/ 76 h 10000"/>
                  <a:gd name="connsiteX48" fmla="*/ 7141 w 10000"/>
                  <a:gd name="connsiteY48" fmla="*/ 0 h 10000"/>
                  <a:gd name="connsiteX49" fmla="*/ 6859 w 10000"/>
                  <a:gd name="connsiteY49" fmla="*/ 0 h 10000"/>
                  <a:gd name="connsiteX50" fmla="*/ 7141 w 10000"/>
                  <a:gd name="connsiteY50" fmla="*/ 0 h 10000"/>
                  <a:gd name="connsiteX51" fmla="*/ 7429 w 10000"/>
                  <a:gd name="connsiteY51" fmla="*/ 0 h 10000"/>
                  <a:gd name="connsiteX52" fmla="*/ 7998 w 10000"/>
                  <a:gd name="connsiteY52" fmla="*/ 76 h 10000"/>
                  <a:gd name="connsiteX53" fmla="*/ 7998 w 10000"/>
                  <a:gd name="connsiteY53" fmla="*/ 188 h 10000"/>
                  <a:gd name="connsiteX54" fmla="*/ 8284 w 10000"/>
                  <a:gd name="connsiteY54" fmla="*/ 232 h 10000"/>
                  <a:gd name="connsiteX55" fmla="*/ 8284 w 10000"/>
                  <a:gd name="connsiteY55" fmla="*/ 343 h 10000"/>
                  <a:gd name="connsiteX56" fmla="*/ 8573 w 10000"/>
                  <a:gd name="connsiteY56" fmla="*/ 384 h 10000"/>
                  <a:gd name="connsiteX57" fmla="*/ 8573 w 10000"/>
                  <a:gd name="connsiteY57" fmla="*/ 570 h 10000"/>
                  <a:gd name="connsiteX58" fmla="*/ 8855 w 10000"/>
                  <a:gd name="connsiteY58" fmla="*/ 609 h 10000"/>
                  <a:gd name="connsiteX59" fmla="*/ 8855 w 10000"/>
                  <a:gd name="connsiteY59" fmla="*/ 803 h 10000"/>
                  <a:gd name="connsiteX60" fmla="*/ 9138 w 10000"/>
                  <a:gd name="connsiteY60" fmla="*/ 838 h 10000"/>
                  <a:gd name="connsiteX61" fmla="*/ 9138 w 10000"/>
                  <a:gd name="connsiteY61" fmla="*/ 1069 h 10000"/>
                  <a:gd name="connsiteX62" fmla="*/ 9429 w 10000"/>
                  <a:gd name="connsiteY62" fmla="*/ 1107 h 10000"/>
                  <a:gd name="connsiteX63" fmla="*/ 9429 w 10000"/>
                  <a:gd name="connsiteY63" fmla="*/ 1409 h 10000"/>
                  <a:gd name="connsiteX64" fmla="*/ 9713 w 10000"/>
                  <a:gd name="connsiteY64" fmla="*/ 1448 h 10000"/>
                  <a:gd name="connsiteX65" fmla="*/ 9713 w 10000"/>
                  <a:gd name="connsiteY65" fmla="*/ 1755 h 10000"/>
                  <a:gd name="connsiteX66" fmla="*/ 10000 w 10000"/>
                  <a:gd name="connsiteY66" fmla="*/ 1793 h 10000"/>
                  <a:gd name="connsiteX0" fmla="*/ 0 w 9713"/>
                  <a:gd name="connsiteY0" fmla="*/ 10000 h 10000"/>
                  <a:gd name="connsiteX1" fmla="*/ 0 w 9713"/>
                  <a:gd name="connsiteY1" fmla="*/ 9581 h 10000"/>
                  <a:gd name="connsiteX2" fmla="*/ 285 w 9713"/>
                  <a:gd name="connsiteY2" fmla="*/ 9541 h 10000"/>
                  <a:gd name="connsiteX3" fmla="*/ 285 w 9713"/>
                  <a:gd name="connsiteY3" fmla="*/ 9082 h 10000"/>
                  <a:gd name="connsiteX4" fmla="*/ 573 w 9713"/>
                  <a:gd name="connsiteY4" fmla="*/ 9042 h 10000"/>
                  <a:gd name="connsiteX5" fmla="*/ 573 w 9713"/>
                  <a:gd name="connsiteY5" fmla="*/ 8545 h 10000"/>
                  <a:gd name="connsiteX6" fmla="*/ 857 w 9713"/>
                  <a:gd name="connsiteY6" fmla="*/ 8509 h 10000"/>
                  <a:gd name="connsiteX7" fmla="*/ 857 w 9713"/>
                  <a:gd name="connsiteY7" fmla="*/ 8052 h 10000"/>
                  <a:gd name="connsiteX8" fmla="*/ 1141 w 9713"/>
                  <a:gd name="connsiteY8" fmla="*/ 8014 h 10000"/>
                  <a:gd name="connsiteX9" fmla="*/ 1141 w 9713"/>
                  <a:gd name="connsiteY9" fmla="*/ 7519 h 10000"/>
                  <a:gd name="connsiteX10" fmla="*/ 1426 w 9713"/>
                  <a:gd name="connsiteY10" fmla="*/ 7480 h 10000"/>
                  <a:gd name="connsiteX11" fmla="*/ 1426 w 9713"/>
                  <a:gd name="connsiteY11" fmla="*/ 6983 h 10000"/>
                  <a:gd name="connsiteX12" fmla="*/ 1716 w 9713"/>
                  <a:gd name="connsiteY12" fmla="*/ 6946 h 10000"/>
                  <a:gd name="connsiteX13" fmla="*/ 1716 w 9713"/>
                  <a:gd name="connsiteY13" fmla="*/ 6449 h 10000"/>
                  <a:gd name="connsiteX14" fmla="*/ 1999 w 9713"/>
                  <a:gd name="connsiteY14" fmla="*/ 6409 h 10000"/>
                  <a:gd name="connsiteX15" fmla="*/ 1999 w 9713"/>
                  <a:gd name="connsiteY15" fmla="*/ 5915 h 10000"/>
                  <a:gd name="connsiteX16" fmla="*/ 2287 w 9713"/>
                  <a:gd name="connsiteY16" fmla="*/ 5875 h 10000"/>
                  <a:gd name="connsiteX17" fmla="*/ 2287 w 9713"/>
                  <a:gd name="connsiteY17" fmla="*/ 5381 h 10000"/>
                  <a:gd name="connsiteX18" fmla="*/ 2575 w 9713"/>
                  <a:gd name="connsiteY18" fmla="*/ 5344 h 10000"/>
                  <a:gd name="connsiteX19" fmla="*/ 2575 w 9713"/>
                  <a:gd name="connsiteY19" fmla="*/ 4847 h 10000"/>
                  <a:gd name="connsiteX20" fmla="*/ 2861 w 9713"/>
                  <a:gd name="connsiteY20" fmla="*/ 4810 h 10000"/>
                  <a:gd name="connsiteX21" fmla="*/ 2861 w 9713"/>
                  <a:gd name="connsiteY21" fmla="*/ 4312 h 10000"/>
                  <a:gd name="connsiteX22" fmla="*/ 3141 w 9713"/>
                  <a:gd name="connsiteY22" fmla="*/ 4274 h 10000"/>
                  <a:gd name="connsiteX23" fmla="*/ 3141 w 9713"/>
                  <a:gd name="connsiteY23" fmla="*/ 3815 h 10000"/>
                  <a:gd name="connsiteX24" fmla="*/ 3429 w 9713"/>
                  <a:gd name="connsiteY24" fmla="*/ 3778 h 10000"/>
                  <a:gd name="connsiteX25" fmla="*/ 3429 w 9713"/>
                  <a:gd name="connsiteY25" fmla="*/ 3360 h 10000"/>
                  <a:gd name="connsiteX26" fmla="*/ 3716 w 9713"/>
                  <a:gd name="connsiteY26" fmla="*/ 3318 h 10000"/>
                  <a:gd name="connsiteX27" fmla="*/ 3716 w 9713"/>
                  <a:gd name="connsiteY27" fmla="*/ 2901 h 10000"/>
                  <a:gd name="connsiteX28" fmla="*/ 3999 w 9713"/>
                  <a:gd name="connsiteY28" fmla="*/ 2858 h 10000"/>
                  <a:gd name="connsiteX29" fmla="*/ 3999 w 9713"/>
                  <a:gd name="connsiteY29" fmla="*/ 2442 h 10000"/>
                  <a:gd name="connsiteX30" fmla="*/ 4286 w 9713"/>
                  <a:gd name="connsiteY30" fmla="*/ 2405 h 10000"/>
                  <a:gd name="connsiteX31" fmla="*/ 4286 w 9713"/>
                  <a:gd name="connsiteY31" fmla="*/ 2022 h 10000"/>
                  <a:gd name="connsiteX32" fmla="*/ 4573 w 9713"/>
                  <a:gd name="connsiteY32" fmla="*/ 1983 h 10000"/>
                  <a:gd name="connsiteX33" fmla="*/ 4573 w 9713"/>
                  <a:gd name="connsiteY33" fmla="*/ 1680 h 10000"/>
                  <a:gd name="connsiteX34" fmla="*/ 4857 w 9713"/>
                  <a:gd name="connsiteY34" fmla="*/ 1642 h 10000"/>
                  <a:gd name="connsiteX35" fmla="*/ 4857 w 9713"/>
                  <a:gd name="connsiteY35" fmla="*/ 1334 h 10000"/>
                  <a:gd name="connsiteX36" fmla="*/ 5145 w 9713"/>
                  <a:gd name="connsiteY36" fmla="*/ 1296 h 10000"/>
                  <a:gd name="connsiteX37" fmla="*/ 5145 w 9713"/>
                  <a:gd name="connsiteY37" fmla="*/ 990 h 10000"/>
                  <a:gd name="connsiteX38" fmla="*/ 5426 w 9713"/>
                  <a:gd name="connsiteY38" fmla="*/ 953 h 10000"/>
                  <a:gd name="connsiteX39" fmla="*/ 5426 w 9713"/>
                  <a:gd name="connsiteY39" fmla="*/ 726 h 10000"/>
                  <a:gd name="connsiteX40" fmla="*/ 5717 w 9713"/>
                  <a:gd name="connsiteY40" fmla="*/ 690 h 10000"/>
                  <a:gd name="connsiteX41" fmla="*/ 5717 w 9713"/>
                  <a:gd name="connsiteY41" fmla="*/ 494 h 10000"/>
                  <a:gd name="connsiteX42" fmla="*/ 5997 w 9713"/>
                  <a:gd name="connsiteY42" fmla="*/ 457 h 10000"/>
                  <a:gd name="connsiteX43" fmla="*/ 5997 w 9713"/>
                  <a:gd name="connsiteY43" fmla="*/ 307 h 10000"/>
                  <a:gd name="connsiteX44" fmla="*/ 6283 w 9713"/>
                  <a:gd name="connsiteY44" fmla="*/ 269 h 10000"/>
                  <a:gd name="connsiteX45" fmla="*/ 6283 w 9713"/>
                  <a:gd name="connsiteY45" fmla="*/ 149 h 10000"/>
                  <a:gd name="connsiteX46" fmla="*/ 6568 w 9713"/>
                  <a:gd name="connsiteY46" fmla="*/ 113 h 10000"/>
                  <a:gd name="connsiteX47" fmla="*/ 6568 w 9713"/>
                  <a:gd name="connsiteY47" fmla="*/ 76 h 10000"/>
                  <a:gd name="connsiteX48" fmla="*/ 7141 w 9713"/>
                  <a:gd name="connsiteY48" fmla="*/ 0 h 10000"/>
                  <a:gd name="connsiteX49" fmla="*/ 6859 w 9713"/>
                  <a:gd name="connsiteY49" fmla="*/ 0 h 10000"/>
                  <a:gd name="connsiteX50" fmla="*/ 7141 w 9713"/>
                  <a:gd name="connsiteY50" fmla="*/ 0 h 10000"/>
                  <a:gd name="connsiteX51" fmla="*/ 7429 w 9713"/>
                  <a:gd name="connsiteY51" fmla="*/ 0 h 10000"/>
                  <a:gd name="connsiteX52" fmla="*/ 7998 w 9713"/>
                  <a:gd name="connsiteY52" fmla="*/ 76 h 10000"/>
                  <a:gd name="connsiteX53" fmla="*/ 7998 w 9713"/>
                  <a:gd name="connsiteY53" fmla="*/ 188 h 10000"/>
                  <a:gd name="connsiteX54" fmla="*/ 8284 w 9713"/>
                  <a:gd name="connsiteY54" fmla="*/ 232 h 10000"/>
                  <a:gd name="connsiteX55" fmla="*/ 8284 w 9713"/>
                  <a:gd name="connsiteY55" fmla="*/ 343 h 10000"/>
                  <a:gd name="connsiteX56" fmla="*/ 8573 w 9713"/>
                  <a:gd name="connsiteY56" fmla="*/ 384 h 10000"/>
                  <a:gd name="connsiteX57" fmla="*/ 8573 w 9713"/>
                  <a:gd name="connsiteY57" fmla="*/ 570 h 10000"/>
                  <a:gd name="connsiteX58" fmla="*/ 8855 w 9713"/>
                  <a:gd name="connsiteY58" fmla="*/ 609 h 10000"/>
                  <a:gd name="connsiteX59" fmla="*/ 8855 w 9713"/>
                  <a:gd name="connsiteY59" fmla="*/ 803 h 10000"/>
                  <a:gd name="connsiteX60" fmla="*/ 9138 w 9713"/>
                  <a:gd name="connsiteY60" fmla="*/ 838 h 10000"/>
                  <a:gd name="connsiteX61" fmla="*/ 9138 w 9713"/>
                  <a:gd name="connsiteY61" fmla="*/ 1069 h 10000"/>
                  <a:gd name="connsiteX62" fmla="*/ 9429 w 9713"/>
                  <a:gd name="connsiteY62" fmla="*/ 1107 h 10000"/>
                  <a:gd name="connsiteX63" fmla="*/ 9429 w 9713"/>
                  <a:gd name="connsiteY63" fmla="*/ 1409 h 10000"/>
                  <a:gd name="connsiteX64" fmla="*/ 9713 w 9713"/>
                  <a:gd name="connsiteY64" fmla="*/ 1448 h 10000"/>
                  <a:gd name="connsiteX65" fmla="*/ 9713 w 9713"/>
                  <a:gd name="connsiteY65" fmla="*/ 1755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93 w 10000"/>
                  <a:gd name="connsiteY2" fmla="*/ 9541 h 10000"/>
                  <a:gd name="connsiteX3" fmla="*/ 293 w 10000"/>
                  <a:gd name="connsiteY3" fmla="*/ 9082 h 10000"/>
                  <a:gd name="connsiteX4" fmla="*/ 590 w 10000"/>
                  <a:gd name="connsiteY4" fmla="*/ 9042 h 10000"/>
                  <a:gd name="connsiteX5" fmla="*/ 590 w 10000"/>
                  <a:gd name="connsiteY5" fmla="*/ 8545 h 10000"/>
                  <a:gd name="connsiteX6" fmla="*/ 882 w 10000"/>
                  <a:gd name="connsiteY6" fmla="*/ 8509 h 10000"/>
                  <a:gd name="connsiteX7" fmla="*/ 882 w 10000"/>
                  <a:gd name="connsiteY7" fmla="*/ 8052 h 10000"/>
                  <a:gd name="connsiteX8" fmla="*/ 1175 w 10000"/>
                  <a:gd name="connsiteY8" fmla="*/ 8014 h 10000"/>
                  <a:gd name="connsiteX9" fmla="*/ 1175 w 10000"/>
                  <a:gd name="connsiteY9" fmla="*/ 7519 h 10000"/>
                  <a:gd name="connsiteX10" fmla="*/ 1468 w 10000"/>
                  <a:gd name="connsiteY10" fmla="*/ 7480 h 10000"/>
                  <a:gd name="connsiteX11" fmla="*/ 1468 w 10000"/>
                  <a:gd name="connsiteY11" fmla="*/ 6983 h 10000"/>
                  <a:gd name="connsiteX12" fmla="*/ 1767 w 10000"/>
                  <a:gd name="connsiteY12" fmla="*/ 6946 h 10000"/>
                  <a:gd name="connsiteX13" fmla="*/ 1767 w 10000"/>
                  <a:gd name="connsiteY13" fmla="*/ 6449 h 10000"/>
                  <a:gd name="connsiteX14" fmla="*/ 2058 w 10000"/>
                  <a:gd name="connsiteY14" fmla="*/ 6409 h 10000"/>
                  <a:gd name="connsiteX15" fmla="*/ 2058 w 10000"/>
                  <a:gd name="connsiteY15" fmla="*/ 5915 h 10000"/>
                  <a:gd name="connsiteX16" fmla="*/ 2355 w 10000"/>
                  <a:gd name="connsiteY16" fmla="*/ 5875 h 10000"/>
                  <a:gd name="connsiteX17" fmla="*/ 2355 w 10000"/>
                  <a:gd name="connsiteY17" fmla="*/ 5381 h 10000"/>
                  <a:gd name="connsiteX18" fmla="*/ 2651 w 10000"/>
                  <a:gd name="connsiteY18" fmla="*/ 5344 h 10000"/>
                  <a:gd name="connsiteX19" fmla="*/ 2651 w 10000"/>
                  <a:gd name="connsiteY19" fmla="*/ 4847 h 10000"/>
                  <a:gd name="connsiteX20" fmla="*/ 2946 w 10000"/>
                  <a:gd name="connsiteY20" fmla="*/ 4810 h 10000"/>
                  <a:gd name="connsiteX21" fmla="*/ 2946 w 10000"/>
                  <a:gd name="connsiteY21" fmla="*/ 4312 h 10000"/>
                  <a:gd name="connsiteX22" fmla="*/ 3234 w 10000"/>
                  <a:gd name="connsiteY22" fmla="*/ 4274 h 10000"/>
                  <a:gd name="connsiteX23" fmla="*/ 3234 w 10000"/>
                  <a:gd name="connsiteY23" fmla="*/ 3815 h 10000"/>
                  <a:gd name="connsiteX24" fmla="*/ 3530 w 10000"/>
                  <a:gd name="connsiteY24" fmla="*/ 3778 h 10000"/>
                  <a:gd name="connsiteX25" fmla="*/ 3530 w 10000"/>
                  <a:gd name="connsiteY25" fmla="*/ 3360 h 10000"/>
                  <a:gd name="connsiteX26" fmla="*/ 3826 w 10000"/>
                  <a:gd name="connsiteY26" fmla="*/ 3318 h 10000"/>
                  <a:gd name="connsiteX27" fmla="*/ 3826 w 10000"/>
                  <a:gd name="connsiteY27" fmla="*/ 2901 h 10000"/>
                  <a:gd name="connsiteX28" fmla="*/ 4117 w 10000"/>
                  <a:gd name="connsiteY28" fmla="*/ 2858 h 10000"/>
                  <a:gd name="connsiteX29" fmla="*/ 4117 w 10000"/>
                  <a:gd name="connsiteY29" fmla="*/ 2442 h 10000"/>
                  <a:gd name="connsiteX30" fmla="*/ 4413 w 10000"/>
                  <a:gd name="connsiteY30" fmla="*/ 2405 h 10000"/>
                  <a:gd name="connsiteX31" fmla="*/ 4413 w 10000"/>
                  <a:gd name="connsiteY31" fmla="*/ 2022 h 10000"/>
                  <a:gd name="connsiteX32" fmla="*/ 4708 w 10000"/>
                  <a:gd name="connsiteY32" fmla="*/ 1983 h 10000"/>
                  <a:gd name="connsiteX33" fmla="*/ 4708 w 10000"/>
                  <a:gd name="connsiteY33" fmla="*/ 1680 h 10000"/>
                  <a:gd name="connsiteX34" fmla="*/ 5001 w 10000"/>
                  <a:gd name="connsiteY34" fmla="*/ 1642 h 10000"/>
                  <a:gd name="connsiteX35" fmla="*/ 5001 w 10000"/>
                  <a:gd name="connsiteY35" fmla="*/ 1334 h 10000"/>
                  <a:gd name="connsiteX36" fmla="*/ 5297 w 10000"/>
                  <a:gd name="connsiteY36" fmla="*/ 1296 h 10000"/>
                  <a:gd name="connsiteX37" fmla="*/ 5297 w 10000"/>
                  <a:gd name="connsiteY37" fmla="*/ 990 h 10000"/>
                  <a:gd name="connsiteX38" fmla="*/ 5586 w 10000"/>
                  <a:gd name="connsiteY38" fmla="*/ 953 h 10000"/>
                  <a:gd name="connsiteX39" fmla="*/ 5586 w 10000"/>
                  <a:gd name="connsiteY39" fmla="*/ 726 h 10000"/>
                  <a:gd name="connsiteX40" fmla="*/ 5886 w 10000"/>
                  <a:gd name="connsiteY40" fmla="*/ 690 h 10000"/>
                  <a:gd name="connsiteX41" fmla="*/ 5886 w 10000"/>
                  <a:gd name="connsiteY41" fmla="*/ 494 h 10000"/>
                  <a:gd name="connsiteX42" fmla="*/ 6174 w 10000"/>
                  <a:gd name="connsiteY42" fmla="*/ 457 h 10000"/>
                  <a:gd name="connsiteX43" fmla="*/ 6174 w 10000"/>
                  <a:gd name="connsiteY43" fmla="*/ 307 h 10000"/>
                  <a:gd name="connsiteX44" fmla="*/ 6469 w 10000"/>
                  <a:gd name="connsiteY44" fmla="*/ 269 h 10000"/>
                  <a:gd name="connsiteX45" fmla="*/ 6469 w 10000"/>
                  <a:gd name="connsiteY45" fmla="*/ 149 h 10000"/>
                  <a:gd name="connsiteX46" fmla="*/ 6762 w 10000"/>
                  <a:gd name="connsiteY46" fmla="*/ 113 h 10000"/>
                  <a:gd name="connsiteX47" fmla="*/ 6762 w 10000"/>
                  <a:gd name="connsiteY47" fmla="*/ 76 h 10000"/>
                  <a:gd name="connsiteX48" fmla="*/ 7352 w 10000"/>
                  <a:gd name="connsiteY48" fmla="*/ 0 h 10000"/>
                  <a:gd name="connsiteX49" fmla="*/ 7062 w 10000"/>
                  <a:gd name="connsiteY49" fmla="*/ 0 h 10000"/>
                  <a:gd name="connsiteX50" fmla="*/ 7352 w 10000"/>
                  <a:gd name="connsiteY50" fmla="*/ 0 h 10000"/>
                  <a:gd name="connsiteX51" fmla="*/ 7649 w 10000"/>
                  <a:gd name="connsiteY51" fmla="*/ 0 h 10000"/>
                  <a:gd name="connsiteX52" fmla="*/ 8234 w 10000"/>
                  <a:gd name="connsiteY52" fmla="*/ 76 h 10000"/>
                  <a:gd name="connsiteX53" fmla="*/ 8234 w 10000"/>
                  <a:gd name="connsiteY53" fmla="*/ 188 h 10000"/>
                  <a:gd name="connsiteX54" fmla="*/ 8529 w 10000"/>
                  <a:gd name="connsiteY54" fmla="*/ 232 h 10000"/>
                  <a:gd name="connsiteX55" fmla="*/ 8529 w 10000"/>
                  <a:gd name="connsiteY55" fmla="*/ 343 h 10000"/>
                  <a:gd name="connsiteX56" fmla="*/ 8826 w 10000"/>
                  <a:gd name="connsiteY56" fmla="*/ 384 h 10000"/>
                  <a:gd name="connsiteX57" fmla="*/ 8826 w 10000"/>
                  <a:gd name="connsiteY57" fmla="*/ 570 h 10000"/>
                  <a:gd name="connsiteX58" fmla="*/ 9117 w 10000"/>
                  <a:gd name="connsiteY58" fmla="*/ 609 h 10000"/>
                  <a:gd name="connsiteX59" fmla="*/ 9117 w 10000"/>
                  <a:gd name="connsiteY59" fmla="*/ 803 h 10000"/>
                  <a:gd name="connsiteX60" fmla="*/ 9408 w 10000"/>
                  <a:gd name="connsiteY60" fmla="*/ 838 h 10000"/>
                  <a:gd name="connsiteX61" fmla="*/ 9408 w 10000"/>
                  <a:gd name="connsiteY61" fmla="*/ 1069 h 10000"/>
                  <a:gd name="connsiteX62" fmla="*/ 9708 w 10000"/>
                  <a:gd name="connsiteY62" fmla="*/ 1107 h 10000"/>
                  <a:gd name="connsiteX63" fmla="*/ 9708 w 10000"/>
                  <a:gd name="connsiteY63" fmla="*/ 1409 h 10000"/>
                  <a:gd name="connsiteX64" fmla="*/ 10000 w 10000"/>
                  <a:gd name="connsiteY64" fmla="*/ 1448 h 10000"/>
                  <a:gd name="connsiteX0" fmla="*/ 0 w 9708"/>
                  <a:gd name="connsiteY0" fmla="*/ 10000 h 10000"/>
                  <a:gd name="connsiteX1" fmla="*/ 0 w 9708"/>
                  <a:gd name="connsiteY1" fmla="*/ 9581 h 10000"/>
                  <a:gd name="connsiteX2" fmla="*/ 293 w 9708"/>
                  <a:gd name="connsiteY2" fmla="*/ 9541 h 10000"/>
                  <a:gd name="connsiteX3" fmla="*/ 293 w 9708"/>
                  <a:gd name="connsiteY3" fmla="*/ 9082 h 10000"/>
                  <a:gd name="connsiteX4" fmla="*/ 590 w 9708"/>
                  <a:gd name="connsiteY4" fmla="*/ 9042 h 10000"/>
                  <a:gd name="connsiteX5" fmla="*/ 590 w 9708"/>
                  <a:gd name="connsiteY5" fmla="*/ 8545 h 10000"/>
                  <a:gd name="connsiteX6" fmla="*/ 882 w 9708"/>
                  <a:gd name="connsiteY6" fmla="*/ 8509 h 10000"/>
                  <a:gd name="connsiteX7" fmla="*/ 882 w 9708"/>
                  <a:gd name="connsiteY7" fmla="*/ 8052 h 10000"/>
                  <a:gd name="connsiteX8" fmla="*/ 1175 w 9708"/>
                  <a:gd name="connsiteY8" fmla="*/ 8014 h 10000"/>
                  <a:gd name="connsiteX9" fmla="*/ 1175 w 9708"/>
                  <a:gd name="connsiteY9" fmla="*/ 7519 h 10000"/>
                  <a:gd name="connsiteX10" fmla="*/ 1468 w 9708"/>
                  <a:gd name="connsiteY10" fmla="*/ 7480 h 10000"/>
                  <a:gd name="connsiteX11" fmla="*/ 1468 w 9708"/>
                  <a:gd name="connsiteY11" fmla="*/ 6983 h 10000"/>
                  <a:gd name="connsiteX12" fmla="*/ 1767 w 9708"/>
                  <a:gd name="connsiteY12" fmla="*/ 6946 h 10000"/>
                  <a:gd name="connsiteX13" fmla="*/ 1767 w 9708"/>
                  <a:gd name="connsiteY13" fmla="*/ 6449 h 10000"/>
                  <a:gd name="connsiteX14" fmla="*/ 2058 w 9708"/>
                  <a:gd name="connsiteY14" fmla="*/ 6409 h 10000"/>
                  <a:gd name="connsiteX15" fmla="*/ 2058 w 9708"/>
                  <a:gd name="connsiteY15" fmla="*/ 5915 h 10000"/>
                  <a:gd name="connsiteX16" fmla="*/ 2355 w 9708"/>
                  <a:gd name="connsiteY16" fmla="*/ 5875 h 10000"/>
                  <a:gd name="connsiteX17" fmla="*/ 2355 w 9708"/>
                  <a:gd name="connsiteY17" fmla="*/ 5381 h 10000"/>
                  <a:gd name="connsiteX18" fmla="*/ 2651 w 9708"/>
                  <a:gd name="connsiteY18" fmla="*/ 5344 h 10000"/>
                  <a:gd name="connsiteX19" fmla="*/ 2651 w 9708"/>
                  <a:gd name="connsiteY19" fmla="*/ 4847 h 10000"/>
                  <a:gd name="connsiteX20" fmla="*/ 2946 w 9708"/>
                  <a:gd name="connsiteY20" fmla="*/ 4810 h 10000"/>
                  <a:gd name="connsiteX21" fmla="*/ 2946 w 9708"/>
                  <a:gd name="connsiteY21" fmla="*/ 4312 h 10000"/>
                  <a:gd name="connsiteX22" fmla="*/ 3234 w 9708"/>
                  <a:gd name="connsiteY22" fmla="*/ 4274 h 10000"/>
                  <a:gd name="connsiteX23" fmla="*/ 3234 w 9708"/>
                  <a:gd name="connsiteY23" fmla="*/ 3815 h 10000"/>
                  <a:gd name="connsiteX24" fmla="*/ 3530 w 9708"/>
                  <a:gd name="connsiteY24" fmla="*/ 3778 h 10000"/>
                  <a:gd name="connsiteX25" fmla="*/ 3530 w 9708"/>
                  <a:gd name="connsiteY25" fmla="*/ 3360 h 10000"/>
                  <a:gd name="connsiteX26" fmla="*/ 3826 w 9708"/>
                  <a:gd name="connsiteY26" fmla="*/ 3318 h 10000"/>
                  <a:gd name="connsiteX27" fmla="*/ 3826 w 9708"/>
                  <a:gd name="connsiteY27" fmla="*/ 2901 h 10000"/>
                  <a:gd name="connsiteX28" fmla="*/ 4117 w 9708"/>
                  <a:gd name="connsiteY28" fmla="*/ 2858 h 10000"/>
                  <a:gd name="connsiteX29" fmla="*/ 4117 w 9708"/>
                  <a:gd name="connsiteY29" fmla="*/ 2442 h 10000"/>
                  <a:gd name="connsiteX30" fmla="*/ 4413 w 9708"/>
                  <a:gd name="connsiteY30" fmla="*/ 2405 h 10000"/>
                  <a:gd name="connsiteX31" fmla="*/ 4413 w 9708"/>
                  <a:gd name="connsiteY31" fmla="*/ 2022 h 10000"/>
                  <a:gd name="connsiteX32" fmla="*/ 4708 w 9708"/>
                  <a:gd name="connsiteY32" fmla="*/ 1983 h 10000"/>
                  <a:gd name="connsiteX33" fmla="*/ 4708 w 9708"/>
                  <a:gd name="connsiteY33" fmla="*/ 1680 h 10000"/>
                  <a:gd name="connsiteX34" fmla="*/ 5001 w 9708"/>
                  <a:gd name="connsiteY34" fmla="*/ 1642 h 10000"/>
                  <a:gd name="connsiteX35" fmla="*/ 5001 w 9708"/>
                  <a:gd name="connsiteY35" fmla="*/ 1334 h 10000"/>
                  <a:gd name="connsiteX36" fmla="*/ 5297 w 9708"/>
                  <a:gd name="connsiteY36" fmla="*/ 1296 h 10000"/>
                  <a:gd name="connsiteX37" fmla="*/ 5297 w 9708"/>
                  <a:gd name="connsiteY37" fmla="*/ 990 h 10000"/>
                  <a:gd name="connsiteX38" fmla="*/ 5586 w 9708"/>
                  <a:gd name="connsiteY38" fmla="*/ 953 h 10000"/>
                  <a:gd name="connsiteX39" fmla="*/ 5586 w 9708"/>
                  <a:gd name="connsiteY39" fmla="*/ 726 h 10000"/>
                  <a:gd name="connsiteX40" fmla="*/ 5886 w 9708"/>
                  <a:gd name="connsiteY40" fmla="*/ 690 h 10000"/>
                  <a:gd name="connsiteX41" fmla="*/ 5886 w 9708"/>
                  <a:gd name="connsiteY41" fmla="*/ 494 h 10000"/>
                  <a:gd name="connsiteX42" fmla="*/ 6174 w 9708"/>
                  <a:gd name="connsiteY42" fmla="*/ 457 h 10000"/>
                  <a:gd name="connsiteX43" fmla="*/ 6174 w 9708"/>
                  <a:gd name="connsiteY43" fmla="*/ 307 h 10000"/>
                  <a:gd name="connsiteX44" fmla="*/ 6469 w 9708"/>
                  <a:gd name="connsiteY44" fmla="*/ 269 h 10000"/>
                  <a:gd name="connsiteX45" fmla="*/ 6469 w 9708"/>
                  <a:gd name="connsiteY45" fmla="*/ 149 h 10000"/>
                  <a:gd name="connsiteX46" fmla="*/ 6762 w 9708"/>
                  <a:gd name="connsiteY46" fmla="*/ 113 h 10000"/>
                  <a:gd name="connsiteX47" fmla="*/ 6762 w 9708"/>
                  <a:gd name="connsiteY47" fmla="*/ 76 h 10000"/>
                  <a:gd name="connsiteX48" fmla="*/ 7352 w 9708"/>
                  <a:gd name="connsiteY48" fmla="*/ 0 h 10000"/>
                  <a:gd name="connsiteX49" fmla="*/ 7062 w 9708"/>
                  <a:gd name="connsiteY49" fmla="*/ 0 h 10000"/>
                  <a:gd name="connsiteX50" fmla="*/ 7352 w 9708"/>
                  <a:gd name="connsiteY50" fmla="*/ 0 h 10000"/>
                  <a:gd name="connsiteX51" fmla="*/ 7649 w 9708"/>
                  <a:gd name="connsiteY51" fmla="*/ 0 h 10000"/>
                  <a:gd name="connsiteX52" fmla="*/ 8234 w 9708"/>
                  <a:gd name="connsiteY52" fmla="*/ 76 h 10000"/>
                  <a:gd name="connsiteX53" fmla="*/ 8234 w 9708"/>
                  <a:gd name="connsiteY53" fmla="*/ 188 h 10000"/>
                  <a:gd name="connsiteX54" fmla="*/ 8529 w 9708"/>
                  <a:gd name="connsiteY54" fmla="*/ 232 h 10000"/>
                  <a:gd name="connsiteX55" fmla="*/ 8529 w 9708"/>
                  <a:gd name="connsiteY55" fmla="*/ 343 h 10000"/>
                  <a:gd name="connsiteX56" fmla="*/ 8826 w 9708"/>
                  <a:gd name="connsiteY56" fmla="*/ 384 h 10000"/>
                  <a:gd name="connsiteX57" fmla="*/ 8826 w 9708"/>
                  <a:gd name="connsiteY57" fmla="*/ 570 h 10000"/>
                  <a:gd name="connsiteX58" fmla="*/ 9117 w 9708"/>
                  <a:gd name="connsiteY58" fmla="*/ 609 h 10000"/>
                  <a:gd name="connsiteX59" fmla="*/ 9117 w 9708"/>
                  <a:gd name="connsiteY59" fmla="*/ 803 h 10000"/>
                  <a:gd name="connsiteX60" fmla="*/ 9408 w 9708"/>
                  <a:gd name="connsiteY60" fmla="*/ 838 h 10000"/>
                  <a:gd name="connsiteX61" fmla="*/ 9408 w 9708"/>
                  <a:gd name="connsiteY61" fmla="*/ 1069 h 10000"/>
                  <a:gd name="connsiteX62" fmla="*/ 9708 w 9708"/>
                  <a:gd name="connsiteY62" fmla="*/ 1107 h 10000"/>
                  <a:gd name="connsiteX63" fmla="*/ 9708 w 9708"/>
                  <a:gd name="connsiteY63" fmla="*/ 140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02 w 10000"/>
                  <a:gd name="connsiteY2" fmla="*/ 9541 h 10000"/>
                  <a:gd name="connsiteX3" fmla="*/ 302 w 10000"/>
                  <a:gd name="connsiteY3" fmla="*/ 9082 h 10000"/>
                  <a:gd name="connsiteX4" fmla="*/ 608 w 10000"/>
                  <a:gd name="connsiteY4" fmla="*/ 9042 h 10000"/>
                  <a:gd name="connsiteX5" fmla="*/ 608 w 10000"/>
                  <a:gd name="connsiteY5" fmla="*/ 8545 h 10000"/>
                  <a:gd name="connsiteX6" fmla="*/ 909 w 10000"/>
                  <a:gd name="connsiteY6" fmla="*/ 8509 h 10000"/>
                  <a:gd name="connsiteX7" fmla="*/ 909 w 10000"/>
                  <a:gd name="connsiteY7" fmla="*/ 8052 h 10000"/>
                  <a:gd name="connsiteX8" fmla="*/ 1210 w 10000"/>
                  <a:gd name="connsiteY8" fmla="*/ 8014 h 10000"/>
                  <a:gd name="connsiteX9" fmla="*/ 1210 w 10000"/>
                  <a:gd name="connsiteY9" fmla="*/ 7519 h 10000"/>
                  <a:gd name="connsiteX10" fmla="*/ 1512 w 10000"/>
                  <a:gd name="connsiteY10" fmla="*/ 7480 h 10000"/>
                  <a:gd name="connsiteX11" fmla="*/ 1512 w 10000"/>
                  <a:gd name="connsiteY11" fmla="*/ 6983 h 10000"/>
                  <a:gd name="connsiteX12" fmla="*/ 1820 w 10000"/>
                  <a:gd name="connsiteY12" fmla="*/ 6946 h 10000"/>
                  <a:gd name="connsiteX13" fmla="*/ 1820 w 10000"/>
                  <a:gd name="connsiteY13" fmla="*/ 6449 h 10000"/>
                  <a:gd name="connsiteX14" fmla="*/ 2120 w 10000"/>
                  <a:gd name="connsiteY14" fmla="*/ 6409 h 10000"/>
                  <a:gd name="connsiteX15" fmla="*/ 2120 w 10000"/>
                  <a:gd name="connsiteY15" fmla="*/ 5915 h 10000"/>
                  <a:gd name="connsiteX16" fmla="*/ 2426 w 10000"/>
                  <a:gd name="connsiteY16" fmla="*/ 5875 h 10000"/>
                  <a:gd name="connsiteX17" fmla="*/ 2426 w 10000"/>
                  <a:gd name="connsiteY17" fmla="*/ 5381 h 10000"/>
                  <a:gd name="connsiteX18" fmla="*/ 2731 w 10000"/>
                  <a:gd name="connsiteY18" fmla="*/ 5344 h 10000"/>
                  <a:gd name="connsiteX19" fmla="*/ 2731 w 10000"/>
                  <a:gd name="connsiteY19" fmla="*/ 4847 h 10000"/>
                  <a:gd name="connsiteX20" fmla="*/ 3035 w 10000"/>
                  <a:gd name="connsiteY20" fmla="*/ 4810 h 10000"/>
                  <a:gd name="connsiteX21" fmla="*/ 3035 w 10000"/>
                  <a:gd name="connsiteY21" fmla="*/ 4312 h 10000"/>
                  <a:gd name="connsiteX22" fmla="*/ 3331 w 10000"/>
                  <a:gd name="connsiteY22" fmla="*/ 4274 h 10000"/>
                  <a:gd name="connsiteX23" fmla="*/ 3331 w 10000"/>
                  <a:gd name="connsiteY23" fmla="*/ 3815 h 10000"/>
                  <a:gd name="connsiteX24" fmla="*/ 3636 w 10000"/>
                  <a:gd name="connsiteY24" fmla="*/ 3778 h 10000"/>
                  <a:gd name="connsiteX25" fmla="*/ 3636 w 10000"/>
                  <a:gd name="connsiteY25" fmla="*/ 3360 h 10000"/>
                  <a:gd name="connsiteX26" fmla="*/ 3941 w 10000"/>
                  <a:gd name="connsiteY26" fmla="*/ 3318 h 10000"/>
                  <a:gd name="connsiteX27" fmla="*/ 3941 w 10000"/>
                  <a:gd name="connsiteY27" fmla="*/ 2901 h 10000"/>
                  <a:gd name="connsiteX28" fmla="*/ 4241 w 10000"/>
                  <a:gd name="connsiteY28" fmla="*/ 2858 h 10000"/>
                  <a:gd name="connsiteX29" fmla="*/ 4241 w 10000"/>
                  <a:gd name="connsiteY29" fmla="*/ 2442 h 10000"/>
                  <a:gd name="connsiteX30" fmla="*/ 4546 w 10000"/>
                  <a:gd name="connsiteY30" fmla="*/ 2405 h 10000"/>
                  <a:gd name="connsiteX31" fmla="*/ 4546 w 10000"/>
                  <a:gd name="connsiteY31" fmla="*/ 2022 h 10000"/>
                  <a:gd name="connsiteX32" fmla="*/ 4850 w 10000"/>
                  <a:gd name="connsiteY32" fmla="*/ 1983 h 10000"/>
                  <a:gd name="connsiteX33" fmla="*/ 4850 w 10000"/>
                  <a:gd name="connsiteY33" fmla="*/ 1680 h 10000"/>
                  <a:gd name="connsiteX34" fmla="*/ 5151 w 10000"/>
                  <a:gd name="connsiteY34" fmla="*/ 1642 h 10000"/>
                  <a:gd name="connsiteX35" fmla="*/ 5151 w 10000"/>
                  <a:gd name="connsiteY35" fmla="*/ 1334 h 10000"/>
                  <a:gd name="connsiteX36" fmla="*/ 5456 w 10000"/>
                  <a:gd name="connsiteY36" fmla="*/ 1296 h 10000"/>
                  <a:gd name="connsiteX37" fmla="*/ 5456 w 10000"/>
                  <a:gd name="connsiteY37" fmla="*/ 990 h 10000"/>
                  <a:gd name="connsiteX38" fmla="*/ 5754 w 10000"/>
                  <a:gd name="connsiteY38" fmla="*/ 953 h 10000"/>
                  <a:gd name="connsiteX39" fmla="*/ 5754 w 10000"/>
                  <a:gd name="connsiteY39" fmla="*/ 726 h 10000"/>
                  <a:gd name="connsiteX40" fmla="*/ 6063 w 10000"/>
                  <a:gd name="connsiteY40" fmla="*/ 690 h 10000"/>
                  <a:gd name="connsiteX41" fmla="*/ 6063 w 10000"/>
                  <a:gd name="connsiteY41" fmla="*/ 494 h 10000"/>
                  <a:gd name="connsiteX42" fmla="*/ 6360 w 10000"/>
                  <a:gd name="connsiteY42" fmla="*/ 457 h 10000"/>
                  <a:gd name="connsiteX43" fmla="*/ 6360 w 10000"/>
                  <a:gd name="connsiteY43" fmla="*/ 307 h 10000"/>
                  <a:gd name="connsiteX44" fmla="*/ 6664 w 10000"/>
                  <a:gd name="connsiteY44" fmla="*/ 269 h 10000"/>
                  <a:gd name="connsiteX45" fmla="*/ 6664 w 10000"/>
                  <a:gd name="connsiteY45" fmla="*/ 149 h 10000"/>
                  <a:gd name="connsiteX46" fmla="*/ 6965 w 10000"/>
                  <a:gd name="connsiteY46" fmla="*/ 113 h 10000"/>
                  <a:gd name="connsiteX47" fmla="*/ 6965 w 10000"/>
                  <a:gd name="connsiteY47" fmla="*/ 76 h 10000"/>
                  <a:gd name="connsiteX48" fmla="*/ 7573 w 10000"/>
                  <a:gd name="connsiteY48" fmla="*/ 0 h 10000"/>
                  <a:gd name="connsiteX49" fmla="*/ 7274 w 10000"/>
                  <a:gd name="connsiteY49" fmla="*/ 0 h 10000"/>
                  <a:gd name="connsiteX50" fmla="*/ 7573 w 10000"/>
                  <a:gd name="connsiteY50" fmla="*/ 0 h 10000"/>
                  <a:gd name="connsiteX51" fmla="*/ 7879 w 10000"/>
                  <a:gd name="connsiteY51" fmla="*/ 0 h 10000"/>
                  <a:gd name="connsiteX52" fmla="*/ 8482 w 10000"/>
                  <a:gd name="connsiteY52" fmla="*/ 76 h 10000"/>
                  <a:gd name="connsiteX53" fmla="*/ 8482 w 10000"/>
                  <a:gd name="connsiteY53" fmla="*/ 188 h 10000"/>
                  <a:gd name="connsiteX54" fmla="*/ 8786 w 10000"/>
                  <a:gd name="connsiteY54" fmla="*/ 232 h 10000"/>
                  <a:gd name="connsiteX55" fmla="*/ 8786 w 10000"/>
                  <a:gd name="connsiteY55" fmla="*/ 343 h 10000"/>
                  <a:gd name="connsiteX56" fmla="*/ 9091 w 10000"/>
                  <a:gd name="connsiteY56" fmla="*/ 384 h 10000"/>
                  <a:gd name="connsiteX57" fmla="*/ 9091 w 10000"/>
                  <a:gd name="connsiteY57" fmla="*/ 570 h 10000"/>
                  <a:gd name="connsiteX58" fmla="*/ 9391 w 10000"/>
                  <a:gd name="connsiteY58" fmla="*/ 609 h 10000"/>
                  <a:gd name="connsiteX59" fmla="*/ 9391 w 10000"/>
                  <a:gd name="connsiteY59" fmla="*/ 803 h 10000"/>
                  <a:gd name="connsiteX60" fmla="*/ 9691 w 10000"/>
                  <a:gd name="connsiteY60" fmla="*/ 838 h 10000"/>
                  <a:gd name="connsiteX61" fmla="*/ 9691 w 10000"/>
                  <a:gd name="connsiteY61" fmla="*/ 1069 h 10000"/>
                  <a:gd name="connsiteX62" fmla="*/ 10000 w 10000"/>
                  <a:gd name="connsiteY62" fmla="*/ 1107 h 10000"/>
                  <a:gd name="connsiteX0" fmla="*/ 0 w 9691"/>
                  <a:gd name="connsiteY0" fmla="*/ 10000 h 10000"/>
                  <a:gd name="connsiteX1" fmla="*/ 0 w 9691"/>
                  <a:gd name="connsiteY1" fmla="*/ 9581 h 10000"/>
                  <a:gd name="connsiteX2" fmla="*/ 302 w 9691"/>
                  <a:gd name="connsiteY2" fmla="*/ 9541 h 10000"/>
                  <a:gd name="connsiteX3" fmla="*/ 302 w 9691"/>
                  <a:gd name="connsiteY3" fmla="*/ 9082 h 10000"/>
                  <a:gd name="connsiteX4" fmla="*/ 608 w 9691"/>
                  <a:gd name="connsiteY4" fmla="*/ 9042 h 10000"/>
                  <a:gd name="connsiteX5" fmla="*/ 608 w 9691"/>
                  <a:gd name="connsiteY5" fmla="*/ 8545 h 10000"/>
                  <a:gd name="connsiteX6" fmla="*/ 909 w 9691"/>
                  <a:gd name="connsiteY6" fmla="*/ 8509 h 10000"/>
                  <a:gd name="connsiteX7" fmla="*/ 909 w 9691"/>
                  <a:gd name="connsiteY7" fmla="*/ 8052 h 10000"/>
                  <a:gd name="connsiteX8" fmla="*/ 1210 w 9691"/>
                  <a:gd name="connsiteY8" fmla="*/ 8014 h 10000"/>
                  <a:gd name="connsiteX9" fmla="*/ 1210 w 9691"/>
                  <a:gd name="connsiteY9" fmla="*/ 7519 h 10000"/>
                  <a:gd name="connsiteX10" fmla="*/ 1512 w 9691"/>
                  <a:gd name="connsiteY10" fmla="*/ 7480 h 10000"/>
                  <a:gd name="connsiteX11" fmla="*/ 1512 w 9691"/>
                  <a:gd name="connsiteY11" fmla="*/ 6983 h 10000"/>
                  <a:gd name="connsiteX12" fmla="*/ 1820 w 9691"/>
                  <a:gd name="connsiteY12" fmla="*/ 6946 h 10000"/>
                  <a:gd name="connsiteX13" fmla="*/ 1820 w 9691"/>
                  <a:gd name="connsiteY13" fmla="*/ 6449 h 10000"/>
                  <a:gd name="connsiteX14" fmla="*/ 2120 w 9691"/>
                  <a:gd name="connsiteY14" fmla="*/ 6409 h 10000"/>
                  <a:gd name="connsiteX15" fmla="*/ 2120 w 9691"/>
                  <a:gd name="connsiteY15" fmla="*/ 5915 h 10000"/>
                  <a:gd name="connsiteX16" fmla="*/ 2426 w 9691"/>
                  <a:gd name="connsiteY16" fmla="*/ 5875 h 10000"/>
                  <a:gd name="connsiteX17" fmla="*/ 2426 w 9691"/>
                  <a:gd name="connsiteY17" fmla="*/ 5381 h 10000"/>
                  <a:gd name="connsiteX18" fmla="*/ 2731 w 9691"/>
                  <a:gd name="connsiteY18" fmla="*/ 5344 h 10000"/>
                  <a:gd name="connsiteX19" fmla="*/ 2731 w 9691"/>
                  <a:gd name="connsiteY19" fmla="*/ 4847 h 10000"/>
                  <a:gd name="connsiteX20" fmla="*/ 3035 w 9691"/>
                  <a:gd name="connsiteY20" fmla="*/ 4810 h 10000"/>
                  <a:gd name="connsiteX21" fmla="*/ 3035 w 9691"/>
                  <a:gd name="connsiteY21" fmla="*/ 4312 h 10000"/>
                  <a:gd name="connsiteX22" fmla="*/ 3331 w 9691"/>
                  <a:gd name="connsiteY22" fmla="*/ 4274 h 10000"/>
                  <a:gd name="connsiteX23" fmla="*/ 3331 w 9691"/>
                  <a:gd name="connsiteY23" fmla="*/ 3815 h 10000"/>
                  <a:gd name="connsiteX24" fmla="*/ 3636 w 9691"/>
                  <a:gd name="connsiteY24" fmla="*/ 3778 h 10000"/>
                  <a:gd name="connsiteX25" fmla="*/ 3636 w 9691"/>
                  <a:gd name="connsiteY25" fmla="*/ 3360 h 10000"/>
                  <a:gd name="connsiteX26" fmla="*/ 3941 w 9691"/>
                  <a:gd name="connsiteY26" fmla="*/ 3318 h 10000"/>
                  <a:gd name="connsiteX27" fmla="*/ 3941 w 9691"/>
                  <a:gd name="connsiteY27" fmla="*/ 2901 h 10000"/>
                  <a:gd name="connsiteX28" fmla="*/ 4241 w 9691"/>
                  <a:gd name="connsiteY28" fmla="*/ 2858 h 10000"/>
                  <a:gd name="connsiteX29" fmla="*/ 4241 w 9691"/>
                  <a:gd name="connsiteY29" fmla="*/ 2442 h 10000"/>
                  <a:gd name="connsiteX30" fmla="*/ 4546 w 9691"/>
                  <a:gd name="connsiteY30" fmla="*/ 2405 h 10000"/>
                  <a:gd name="connsiteX31" fmla="*/ 4546 w 9691"/>
                  <a:gd name="connsiteY31" fmla="*/ 2022 h 10000"/>
                  <a:gd name="connsiteX32" fmla="*/ 4850 w 9691"/>
                  <a:gd name="connsiteY32" fmla="*/ 1983 h 10000"/>
                  <a:gd name="connsiteX33" fmla="*/ 4850 w 9691"/>
                  <a:gd name="connsiteY33" fmla="*/ 1680 h 10000"/>
                  <a:gd name="connsiteX34" fmla="*/ 5151 w 9691"/>
                  <a:gd name="connsiteY34" fmla="*/ 1642 h 10000"/>
                  <a:gd name="connsiteX35" fmla="*/ 5151 w 9691"/>
                  <a:gd name="connsiteY35" fmla="*/ 1334 h 10000"/>
                  <a:gd name="connsiteX36" fmla="*/ 5456 w 9691"/>
                  <a:gd name="connsiteY36" fmla="*/ 1296 h 10000"/>
                  <a:gd name="connsiteX37" fmla="*/ 5456 w 9691"/>
                  <a:gd name="connsiteY37" fmla="*/ 990 h 10000"/>
                  <a:gd name="connsiteX38" fmla="*/ 5754 w 9691"/>
                  <a:gd name="connsiteY38" fmla="*/ 953 h 10000"/>
                  <a:gd name="connsiteX39" fmla="*/ 5754 w 9691"/>
                  <a:gd name="connsiteY39" fmla="*/ 726 h 10000"/>
                  <a:gd name="connsiteX40" fmla="*/ 6063 w 9691"/>
                  <a:gd name="connsiteY40" fmla="*/ 690 h 10000"/>
                  <a:gd name="connsiteX41" fmla="*/ 6063 w 9691"/>
                  <a:gd name="connsiteY41" fmla="*/ 494 h 10000"/>
                  <a:gd name="connsiteX42" fmla="*/ 6360 w 9691"/>
                  <a:gd name="connsiteY42" fmla="*/ 457 h 10000"/>
                  <a:gd name="connsiteX43" fmla="*/ 6360 w 9691"/>
                  <a:gd name="connsiteY43" fmla="*/ 307 h 10000"/>
                  <a:gd name="connsiteX44" fmla="*/ 6664 w 9691"/>
                  <a:gd name="connsiteY44" fmla="*/ 269 h 10000"/>
                  <a:gd name="connsiteX45" fmla="*/ 6664 w 9691"/>
                  <a:gd name="connsiteY45" fmla="*/ 149 h 10000"/>
                  <a:gd name="connsiteX46" fmla="*/ 6965 w 9691"/>
                  <a:gd name="connsiteY46" fmla="*/ 113 h 10000"/>
                  <a:gd name="connsiteX47" fmla="*/ 6965 w 9691"/>
                  <a:gd name="connsiteY47" fmla="*/ 76 h 10000"/>
                  <a:gd name="connsiteX48" fmla="*/ 7573 w 9691"/>
                  <a:gd name="connsiteY48" fmla="*/ 0 h 10000"/>
                  <a:gd name="connsiteX49" fmla="*/ 7274 w 9691"/>
                  <a:gd name="connsiteY49" fmla="*/ 0 h 10000"/>
                  <a:gd name="connsiteX50" fmla="*/ 7573 w 9691"/>
                  <a:gd name="connsiteY50" fmla="*/ 0 h 10000"/>
                  <a:gd name="connsiteX51" fmla="*/ 7879 w 9691"/>
                  <a:gd name="connsiteY51" fmla="*/ 0 h 10000"/>
                  <a:gd name="connsiteX52" fmla="*/ 8482 w 9691"/>
                  <a:gd name="connsiteY52" fmla="*/ 76 h 10000"/>
                  <a:gd name="connsiteX53" fmla="*/ 8482 w 9691"/>
                  <a:gd name="connsiteY53" fmla="*/ 188 h 10000"/>
                  <a:gd name="connsiteX54" fmla="*/ 8786 w 9691"/>
                  <a:gd name="connsiteY54" fmla="*/ 232 h 10000"/>
                  <a:gd name="connsiteX55" fmla="*/ 8786 w 9691"/>
                  <a:gd name="connsiteY55" fmla="*/ 343 h 10000"/>
                  <a:gd name="connsiteX56" fmla="*/ 9091 w 9691"/>
                  <a:gd name="connsiteY56" fmla="*/ 384 h 10000"/>
                  <a:gd name="connsiteX57" fmla="*/ 9091 w 9691"/>
                  <a:gd name="connsiteY57" fmla="*/ 570 h 10000"/>
                  <a:gd name="connsiteX58" fmla="*/ 9391 w 9691"/>
                  <a:gd name="connsiteY58" fmla="*/ 609 h 10000"/>
                  <a:gd name="connsiteX59" fmla="*/ 9391 w 9691"/>
                  <a:gd name="connsiteY59" fmla="*/ 803 h 10000"/>
                  <a:gd name="connsiteX60" fmla="*/ 9691 w 9691"/>
                  <a:gd name="connsiteY60" fmla="*/ 838 h 10000"/>
                  <a:gd name="connsiteX61" fmla="*/ 9691 w 9691"/>
                  <a:gd name="connsiteY61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130 w 10000"/>
                  <a:gd name="connsiteY51" fmla="*/ 0 h 10000"/>
                  <a:gd name="connsiteX52" fmla="*/ 8752 w 10000"/>
                  <a:gd name="connsiteY52" fmla="*/ 76 h 10000"/>
                  <a:gd name="connsiteX53" fmla="*/ 8752 w 10000"/>
                  <a:gd name="connsiteY53" fmla="*/ 188 h 10000"/>
                  <a:gd name="connsiteX54" fmla="*/ 9066 w 10000"/>
                  <a:gd name="connsiteY54" fmla="*/ 232 h 10000"/>
                  <a:gd name="connsiteX55" fmla="*/ 9066 w 10000"/>
                  <a:gd name="connsiteY55" fmla="*/ 343 h 10000"/>
                  <a:gd name="connsiteX56" fmla="*/ 9381 w 10000"/>
                  <a:gd name="connsiteY56" fmla="*/ 384 h 10000"/>
                  <a:gd name="connsiteX57" fmla="*/ 9381 w 10000"/>
                  <a:gd name="connsiteY57" fmla="*/ 570 h 10000"/>
                  <a:gd name="connsiteX58" fmla="*/ 9690 w 10000"/>
                  <a:gd name="connsiteY58" fmla="*/ 609 h 10000"/>
                  <a:gd name="connsiteX59" fmla="*/ 10000 w 10000"/>
                  <a:gd name="connsiteY59" fmla="*/ 838 h 10000"/>
                  <a:gd name="connsiteX60" fmla="*/ 10000 w 10000"/>
                  <a:gd name="connsiteY60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752 w 10000"/>
                  <a:gd name="connsiteY51" fmla="*/ 76 h 10000"/>
                  <a:gd name="connsiteX52" fmla="*/ 8752 w 10000"/>
                  <a:gd name="connsiteY52" fmla="*/ 188 h 10000"/>
                  <a:gd name="connsiteX53" fmla="*/ 9066 w 10000"/>
                  <a:gd name="connsiteY53" fmla="*/ 232 h 10000"/>
                  <a:gd name="connsiteX54" fmla="*/ 9066 w 10000"/>
                  <a:gd name="connsiteY54" fmla="*/ 343 h 10000"/>
                  <a:gd name="connsiteX55" fmla="*/ 9381 w 10000"/>
                  <a:gd name="connsiteY55" fmla="*/ 384 h 10000"/>
                  <a:gd name="connsiteX56" fmla="*/ 9381 w 10000"/>
                  <a:gd name="connsiteY56" fmla="*/ 570 h 10000"/>
                  <a:gd name="connsiteX57" fmla="*/ 9690 w 10000"/>
                  <a:gd name="connsiteY57" fmla="*/ 609 h 10000"/>
                  <a:gd name="connsiteX58" fmla="*/ 10000 w 10000"/>
                  <a:gd name="connsiteY58" fmla="*/ 838 h 10000"/>
                  <a:gd name="connsiteX59" fmla="*/ 10000 w 10000"/>
                  <a:gd name="connsiteY59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752 w 10000"/>
                  <a:gd name="connsiteY51" fmla="*/ 76 h 10000"/>
                  <a:gd name="connsiteX52" fmla="*/ 8752 w 10000"/>
                  <a:gd name="connsiteY52" fmla="*/ 188 h 10000"/>
                  <a:gd name="connsiteX53" fmla="*/ 9066 w 10000"/>
                  <a:gd name="connsiteY53" fmla="*/ 232 h 10000"/>
                  <a:gd name="connsiteX54" fmla="*/ 9066 w 10000"/>
                  <a:gd name="connsiteY54" fmla="*/ 343 h 10000"/>
                  <a:gd name="connsiteX55" fmla="*/ 9381 w 10000"/>
                  <a:gd name="connsiteY55" fmla="*/ 384 h 10000"/>
                  <a:gd name="connsiteX56" fmla="*/ 9381 w 10000"/>
                  <a:gd name="connsiteY56" fmla="*/ 570 h 10000"/>
                  <a:gd name="connsiteX57" fmla="*/ 10000 w 10000"/>
                  <a:gd name="connsiteY57" fmla="*/ 838 h 10000"/>
                  <a:gd name="connsiteX58" fmla="*/ 10000 w 10000"/>
                  <a:gd name="connsiteY58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752 w 10000"/>
                  <a:gd name="connsiteY51" fmla="*/ 76 h 10000"/>
                  <a:gd name="connsiteX52" fmla="*/ 8752 w 10000"/>
                  <a:gd name="connsiteY52" fmla="*/ 188 h 10000"/>
                  <a:gd name="connsiteX53" fmla="*/ 9066 w 10000"/>
                  <a:gd name="connsiteY53" fmla="*/ 232 h 10000"/>
                  <a:gd name="connsiteX54" fmla="*/ 9066 w 10000"/>
                  <a:gd name="connsiteY54" fmla="*/ 343 h 10000"/>
                  <a:gd name="connsiteX55" fmla="*/ 9381 w 10000"/>
                  <a:gd name="connsiteY55" fmla="*/ 384 h 10000"/>
                  <a:gd name="connsiteX56" fmla="*/ 9381 w 10000"/>
                  <a:gd name="connsiteY56" fmla="*/ 570 h 10000"/>
                  <a:gd name="connsiteX57" fmla="*/ 10000 w 10000"/>
                  <a:gd name="connsiteY57" fmla="*/ 838 h 10000"/>
                  <a:gd name="connsiteX0" fmla="*/ 0 w 9381"/>
                  <a:gd name="connsiteY0" fmla="*/ 10000 h 10000"/>
                  <a:gd name="connsiteX1" fmla="*/ 0 w 9381"/>
                  <a:gd name="connsiteY1" fmla="*/ 9581 h 10000"/>
                  <a:gd name="connsiteX2" fmla="*/ 312 w 9381"/>
                  <a:gd name="connsiteY2" fmla="*/ 9541 h 10000"/>
                  <a:gd name="connsiteX3" fmla="*/ 312 w 9381"/>
                  <a:gd name="connsiteY3" fmla="*/ 9082 h 10000"/>
                  <a:gd name="connsiteX4" fmla="*/ 627 w 9381"/>
                  <a:gd name="connsiteY4" fmla="*/ 9042 h 10000"/>
                  <a:gd name="connsiteX5" fmla="*/ 627 w 9381"/>
                  <a:gd name="connsiteY5" fmla="*/ 8545 h 10000"/>
                  <a:gd name="connsiteX6" fmla="*/ 938 w 9381"/>
                  <a:gd name="connsiteY6" fmla="*/ 8509 h 10000"/>
                  <a:gd name="connsiteX7" fmla="*/ 938 w 9381"/>
                  <a:gd name="connsiteY7" fmla="*/ 8052 h 10000"/>
                  <a:gd name="connsiteX8" fmla="*/ 1249 w 9381"/>
                  <a:gd name="connsiteY8" fmla="*/ 8014 h 10000"/>
                  <a:gd name="connsiteX9" fmla="*/ 1249 w 9381"/>
                  <a:gd name="connsiteY9" fmla="*/ 7519 h 10000"/>
                  <a:gd name="connsiteX10" fmla="*/ 1560 w 9381"/>
                  <a:gd name="connsiteY10" fmla="*/ 7480 h 10000"/>
                  <a:gd name="connsiteX11" fmla="*/ 1560 w 9381"/>
                  <a:gd name="connsiteY11" fmla="*/ 6983 h 10000"/>
                  <a:gd name="connsiteX12" fmla="*/ 1878 w 9381"/>
                  <a:gd name="connsiteY12" fmla="*/ 6946 h 10000"/>
                  <a:gd name="connsiteX13" fmla="*/ 1878 w 9381"/>
                  <a:gd name="connsiteY13" fmla="*/ 6449 h 10000"/>
                  <a:gd name="connsiteX14" fmla="*/ 2188 w 9381"/>
                  <a:gd name="connsiteY14" fmla="*/ 6409 h 10000"/>
                  <a:gd name="connsiteX15" fmla="*/ 2188 w 9381"/>
                  <a:gd name="connsiteY15" fmla="*/ 5915 h 10000"/>
                  <a:gd name="connsiteX16" fmla="*/ 2503 w 9381"/>
                  <a:gd name="connsiteY16" fmla="*/ 5875 h 10000"/>
                  <a:gd name="connsiteX17" fmla="*/ 2503 w 9381"/>
                  <a:gd name="connsiteY17" fmla="*/ 5381 h 10000"/>
                  <a:gd name="connsiteX18" fmla="*/ 2818 w 9381"/>
                  <a:gd name="connsiteY18" fmla="*/ 5344 h 10000"/>
                  <a:gd name="connsiteX19" fmla="*/ 2818 w 9381"/>
                  <a:gd name="connsiteY19" fmla="*/ 4847 h 10000"/>
                  <a:gd name="connsiteX20" fmla="*/ 3132 w 9381"/>
                  <a:gd name="connsiteY20" fmla="*/ 4810 h 10000"/>
                  <a:gd name="connsiteX21" fmla="*/ 3132 w 9381"/>
                  <a:gd name="connsiteY21" fmla="*/ 4312 h 10000"/>
                  <a:gd name="connsiteX22" fmla="*/ 3437 w 9381"/>
                  <a:gd name="connsiteY22" fmla="*/ 4274 h 10000"/>
                  <a:gd name="connsiteX23" fmla="*/ 3437 w 9381"/>
                  <a:gd name="connsiteY23" fmla="*/ 3815 h 10000"/>
                  <a:gd name="connsiteX24" fmla="*/ 3752 w 9381"/>
                  <a:gd name="connsiteY24" fmla="*/ 3778 h 10000"/>
                  <a:gd name="connsiteX25" fmla="*/ 3752 w 9381"/>
                  <a:gd name="connsiteY25" fmla="*/ 3360 h 10000"/>
                  <a:gd name="connsiteX26" fmla="*/ 4067 w 9381"/>
                  <a:gd name="connsiteY26" fmla="*/ 3318 h 10000"/>
                  <a:gd name="connsiteX27" fmla="*/ 4067 w 9381"/>
                  <a:gd name="connsiteY27" fmla="*/ 2901 h 10000"/>
                  <a:gd name="connsiteX28" fmla="*/ 4376 w 9381"/>
                  <a:gd name="connsiteY28" fmla="*/ 2858 h 10000"/>
                  <a:gd name="connsiteX29" fmla="*/ 4376 w 9381"/>
                  <a:gd name="connsiteY29" fmla="*/ 2442 h 10000"/>
                  <a:gd name="connsiteX30" fmla="*/ 4691 w 9381"/>
                  <a:gd name="connsiteY30" fmla="*/ 2405 h 10000"/>
                  <a:gd name="connsiteX31" fmla="*/ 4691 w 9381"/>
                  <a:gd name="connsiteY31" fmla="*/ 2022 h 10000"/>
                  <a:gd name="connsiteX32" fmla="*/ 5005 w 9381"/>
                  <a:gd name="connsiteY32" fmla="*/ 1983 h 10000"/>
                  <a:gd name="connsiteX33" fmla="*/ 5005 w 9381"/>
                  <a:gd name="connsiteY33" fmla="*/ 1680 h 10000"/>
                  <a:gd name="connsiteX34" fmla="*/ 5315 w 9381"/>
                  <a:gd name="connsiteY34" fmla="*/ 1642 h 10000"/>
                  <a:gd name="connsiteX35" fmla="*/ 5315 w 9381"/>
                  <a:gd name="connsiteY35" fmla="*/ 1334 h 10000"/>
                  <a:gd name="connsiteX36" fmla="*/ 5630 w 9381"/>
                  <a:gd name="connsiteY36" fmla="*/ 1296 h 10000"/>
                  <a:gd name="connsiteX37" fmla="*/ 5630 w 9381"/>
                  <a:gd name="connsiteY37" fmla="*/ 990 h 10000"/>
                  <a:gd name="connsiteX38" fmla="*/ 5937 w 9381"/>
                  <a:gd name="connsiteY38" fmla="*/ 953 h 10000"/>
                  <a:gd name="connsiteX39" fmla="*/ 5937 w 9381"/>
                  <a:gd name="connsiteY39" fmla="*/ 726 h 10000"/>
                  <a:gd name="connsiteX40" fmla="*/ 6256 w 9381"/>
                  <a:gd name="connsiteY40" fmla="*/ 690 h 10000"/>
                  <a:gd name="connsiteX41" fmla="*/ 6256 w 9381"/>
                  <a:gd name="connsiteY41" fmla="*/ 494 h 10000"/>
                  <a:gd name="connsiteX42" fmla="*/ 6563 w 9381"/>
                  <a:gd name="connsiteY42" fmla="*/ 457 h 10000"/>
                  <a:gd name="connsiteX43" fmla="*/ 6563 w 9381"/>
                  <a:gd name="connsiteY43" fmla="*/ 307 h 10000"/>
                  <a:gd name="connsiteX44" fmla="*/ 6876 w 9381"/>
                  <a:gd name="connsiteY44" fmla="*/ 269 h 10000"/>
                  <a:gd name="connsiteX45" fmla="*/ 6876 w 9381"/>
                  <a:gd name="connsiteY45" fmla="*/ 149 h 10000"/>
                  <a:gd name="connsiteX46" fmla="*/ 7187 w 9381"/>
                  <a:gd name="connsiteY46" fmla="*/ 113 h 10000"/>
                  <a:gd name="connsiteX47" fmla="*/ 7187 w 9381"/>
                  <a:gd name="connsiteY47" fmla="*/ 76 h 10000"/>
                  <a:gd name="connsiteX48" fmla="*/ 7814 w 9381"/>
                  <a:gd name="connsiteY48" fmla="*/ 0 h 10000"/>
                  <a:gd name="connsiteX49" fmla="*/ 7506 w 9381"/>
                  <a:gd name="connsiteY49" fmla="*/ 0 h 10000"/>
                  <a:gd name="connsiteX50" fmla="*/ 7814 w 9381"/>
                  <a:gd name="connsiteY50" fmla="*/ 0 h 10000"/>
                  <a:gd name="connsiteX51" fmla="*/ 8752 w 9381"/>
                  <a:gd name="connsiteY51" fmla="*/ 76 h 10000"/>
                  <a:gd name="connsiteX52" fmla="*/ 8752 w 9381"/>
                  <a:gd name="connsiteY52" fmla="*/ 188 h 10000"/>
                  <a:gd name="connsiteX53" fmla="*/ 9066 w 9381"/>
                  <a:gd name="connsiteY53" fmla="*/ 232 h 10000"/>
                  <a:gd name="connsiteX54" fmla="*/ 9066 w 9381"/>
                  <a:gd name="connsiteY54" fmla="*/ 343 h 10000"/>
                  <a:gd name="connsiteX55" fmla="*/ 9381 w 9381"/>
                  <a:gd name="connsiteY55" fmla="*/ 384 h 10000"/>
                  <a:gd name="connsiteX56" fmla="*/ 9381 w 9381"/>
                  <a:gd name="connsiteY56" fmla="*/ 57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33 w 10000"/>
                  <a:gd name="connsiteY2" fmla="*/ 9541 h 10000"/>
                  <a:gd name="connsiteX3" fmla="*/ 333 w 10000"/>
                  <a:gd name="connsiteY3" fmla="*/ 9082 h 10000"/>
                  <a:gd name="connsiteX4" fmla="*/ 668 w 10000"/>
                  <a:gd name="connsiteY4" fmla="*/ 9042 h 10000"/>
                  <a:gd name="connsiteX5" fmla="*/ 668 w 10000"/>
                  <a:gd name="connsiteY5" fmla="*/ 8545 h 10000"/>
                  <a:gd name="connsiteX6" fmla="*/ 1000 w 10000"/>
                  <a:gd name="connsiteY6" fmla="*/ 8509 h 10000"/>
                  <a:gd name="connsiteX7" fmla="*/ 1000 w 10000"/>
                  <a:gd name="connsiteY7" fmla="*/ 8052 h 10000"/>
                  <a:gd name="connsiteX8" fmla="*/ 1331 w 10000"/>
                  <a:gd name="connsiteY8" fmla="*/ 8014 h 10000"/>
                  <a:gd name="connsiteX9" fmla="*/ 1331 w 10000"/>
                  <a:gd name="connsiteY9" fmla="*/ 7519 h 10000"/>
                  <a:gd name="connsiteX10" fmla="*/ 1663 w 10000"/>
                  <a:gd name="connsiteY10" fmla="*/ 7480 h 10000"/>
                  <a:gd name="connsiteX11" fmla="*/ 1663 w 10000"/>
                  <a:gd name="connsiteY11" fmla="*/ 6983 h 10000"/>
                  <a:gd name="connsiteX12" fmla="*/ 2002 w 10000"/>
                  <a:gd name="connsiteY12" fmla="*/ 6946 h 10000"/>
                  <a:gd name="connsiteX13" fmla="*/ 2002 w 10000"/>
                  <a:gd name="connsiteY13" fmla="*/ 6449 h 10000"/>
                  <a:gd name="connsiteX14" fmla="*/ 2332 w 10000"/>
                  <a:gd name="connsiteY14" fmla="*/ 6409 h 10000"/>
                  <a:gd name="connsiteX15" fmla="*/ 2332 w 10000"/>
                  <a:gd name="connsiteY15" fmla="*/ 5915 h 10000"/>
                  <a:gd name="connsiteX16" fmla="*/ 2668 w 10000"/>
                  <a:gd name="connsiteY16" fmla="*/ 5875 h 10000"/>
                  <a:gd name="connsiteX17" fmla="*/ 2668 w 10000"/>
                  <a:gd name="connsiteY17" fmla="*/ 5381 h 10000"/>
                  <a:gd name="connsiteX18" fmla="*/ 3004 w 10000"/>
                  <a:gd name="connsiteY18" fmla="*/ 5344 h 10000"/>
                  <a:gd name="connsiteX19" fmla="*/ 3004 w 10000"/>
                  <a:gd name="connsiteY19" fmla="*/ 4847 h 10000"/>
                  <a:gd name="connsiteX20" fmla="*/ 3339 w 10000"/>
                  <a:gd name="connsiteY20" fmla="*/ 4810 h 10000"/>
                  <a:gd name="connsiteX21" fmla="*/ 3339 w 10000"/>
                  <a:gd name="connsiteY21" fmla="*/ 4312 h 10000"/>
                  <a:gd name="connsiteX22" fmla="*/ 3664 w 10000"/>
                  <a:gd name="connsiteY22" fmla="*/ 4274 h 10000"/>
                  <a:gd name="connsiteX23" fmla="*/ 3664 w 10000"/>
                  <a:gd name="connsiteY23" fmla="*/ 3815 h 10000"/>
                  <a:gd name="connsiteX24" fmla="*/ 4000 w 10000"/>
                  <a:gd name="connsiteY24" fmla="*/ 3778 h 10000"/>
                  <a:gd name="connsiteX25" fmla="*/ 4000 w 10000"/>
                  <a:gd name="connsiteY25" fmla="*/ 3360 h 10000"/>
                  <a:gd name="connsiteX26" fmla="*/ 4335 w 10000"/>
                  <a:gd name="connsiteY26" fmla="*/ 3318 h 10000"/>
                  <a:gd name="connsiteX27" fmla="*/ 4335 w 10000"/>
                  <a:gd name="connsiteY27" fmla="*/ 2901 h 10000"/>
                  <a:gd name="connsiteX28" fmla="*/ 4665 w 10000"/>
                  <a:gd name="connsiteY28" fmla="*/ 2858 h 10000"/>
                  <a:gd name="connsiteX29" fmla="*/ 4665 w 10000"/>
                  <a:gd name="connsiteY29" fmla="*/ 2442 h 10000"/>
                  <a:gd name="connsiteX30" fmla="*/ 5001 w 10000"/>
                  <a:gd name="connsiteY30" fmla="*/ 2405 h 10000"/>
                  <a:gd name="connsiteX31" fmla="*/ 5001 w 10000"/>
                  <a:gd name="connsiteY31" fmla="*/ 2022 h 10000"/>
                  <a:gd name="connsiteX32" fmla="*/ 5335 w 10000"/>
                  <a:gd name="connsiteY32" fmla="*/ 1983 h 10000"/>
                  <a:gd name="connsiteX33" fmla="*/ 5335 w 10000"/>
                  <a:gd name="connsiteY33" fmla="*/ 1680 h 10000"/>
                  <a:gd name="connsiteX34" fmla="*/ 5666 w 10000"/>
                  <a:gd name="connsiteY34" fmla="*/ 1642 h 10000"/>
                  <a:gd name="connsiteX35" fmla="*/ 5666 w 10000"/>
                  <a:gd name="connsiteY35" fmla="*/ 1334 h 10000"/>
                  <a:gd name="connsiteX36" fmla="*/ 6001 w 10000"/>
                  <a:gd name="connsiteY36" fmla="*/ 1296 h 10000"/>
                  <a:gd name="connsiteX37" fmla="*/ 6001 w 10000"/>
                  <a:gd name="connsiteY37" fmla="*/ 990 h 10000"/>
                  <a:gd name="connsiteX38" fmla="*/ 6329 w 10000"/>
                  <a:gd name="connsiteY38" fmla="*/ 953 h 10000"/>
                  <a:gd name="connsiteX39" fmla="*/ 6329 w 10000"/>
                  <a:gd name="connsiteY39" fmla="*/ 726 h 10000"/>
                  <a:gd name="connsiteX40" fmla="*/ 6669 w 10000"/>
                  <a:gd name="connsiteY40" fmla="*/ 690 h 10000"/>
                  <a:gd name="connsiteX41" fmla="*/ 6669 w 10000"/>
                  <a:gd name="connsiteY41" fmla="*/ 494 h 10000"/>
                  <a:gd name="connsiteX42" fmla="*/ 6996 w 10000"/>
                  <a:gd name="connsiteY42" fmla="*/ 457 h 10000"/>
                  <a:gd name="connsiteX43" fmla="*/ 6996 w 10000"/>
                  <a:gd name="connsiteY43" fmla="*/ 307 h 10000"/>
                  <a:gd name="connsiteX44" fmla="*/ 7330 w 10000"/>
                  <a:gd name="connsiteY44" fmla="*/ 269 h 10000"/>
                  <a:gd name="connsiteX45" fmla="*/ 7330 w 10000"/>
                  <a:gd name="connsiteY45" fmla="*/ 149 h 10000"/>
                  <a:gd name="connsiteX46" fmla="*/ 7661 w 10000"/>
                  <a:gd name="connsiteY46" fmla="*/ 113 h 10000"/>
                  <a:gd name="connsiteX47" fmla="*/ 7661 w 10000"/>
                  <a:gd name="connsiteY47" fmla="*/ 76 h 10000"/>
                  <a:gd name="connsiteX48" fmla="*/ 8330 w 10000"/>
                  <a:gd name="connsiteY48" fmla="*/ 0 h 10000"/>
                  <a:gd name="connsiteX49" fmla="*/ 8001 w 10000"/>
                  <a:gd name="connsiteY49" fmla="*/ 0 h 10000"/>
                  <a:gd name="connsiteX50" fmla="*/ 8330 w 10000"/>
                  <a:gd name="connsiteY50" fmla="*/ 0 h 10000"/>
                  <a:gd name="connsiteX51" fmla="*/ 9329 w 10000"/>
                  <a:gd name="connsiteY51" fmla="*/ 76 h 10000"/>
                  <a:gd name="connsiteX52" fmla="*/ 9329 w 10000"/>
                  <a:gd name="connsiteY52" fmla="*/ 188 h 10000"/>
                  <a:gd name="connsiteX53" fmla="*/ 9664 w 10000"/>
                  <a:gd name="connsiteY53" fmla="*/ 232 h 10000"/>
                  <a:gd name="connsiteX54" fmla="*/ 9664 w 10000"/>
                  <a:gd name="connsiteY54" fmla="*/ 343 h 10000"/>
                  <a:gd name="connsiteX55" fmla="*/ 10000 w 10000"/>
                  <a:gd name="connsiteY55" fmla="*/ 384 h 10000"/>
                  <a:gd name="connsiteX0" fmla="*/ 0 w 9664"/>
                  <a:gd name="connsiteY0" fmla="*/ 10000 h 10000"/>
                  <a:gd name="connsiteX1" fmla="*/ 0 w 9664"/>
                  <a:gd name="connsiteY1" fmla="*/ 9581 h 10000"/>
                  <a:gd name="connsiteX2" fmla="*/ 333 w 9664"/>
                  <a:gd name="connsiteY2" fmla="*/ 9541 h 10000"/>
                  <a:gd name="connsiteX3" fmla="*/ 333 w 9664"/>
                  <a:gd name="connsiteY3" fmla="*/ 9082 h 10000"/>
                  <a:gd name="connsiteX4" fmla="*/ 668 w 9664"/>
                  <a:gd name="connsiteY4" fmla="*/ 9042 h 10000"/>
                  <a:gd name="connsiteX5" fmla="*/ 668 w 9664"/>
                  <a:gd name="connsiteY5" fmla="*/ 8545 h 10000"/>
                  <a:gd name="connsiteX6" fmla="*/ 1000 w 9664"/>
                  <a:gd name="connsiteY6" fmla="*/ 8509 h 10000"/>
                  <a:gd name="connsiteX7" fmla="*/ 1000 w 9664"/>
                  <a:gd name="connsiteY7" fmla="*/ 8052 h 10000"/>
                  <a:gd name="connsiteX8" fmla="*/ 1331 w 9664"/>
                  <a:gd name="connsiteY8" fmla="*/ 8014 h 10000"/>
                  <a:gd name="connsiteX9" fmla="*/ 1331 w 9664"/>
                  <a:gd name="connsiteY9" fmla="*/ 7519 h 10000"/>
                  <a:gd name="connsiteX10" fmla="*/ 1663 w 9664"/>
                  <a:gd name="connsiteY10" fmla="*/ 7480 h 10000"/>
                  <a:gd name="connsiteX11" fmla="*/ 1663 w 9664"/>
                  <a:gd name="connsiteY11" fmla="*/ 6983 h 10000"/>
                  <a:gd name="connsiteX12" fmla="*/ 2002 w 9664"/>
                  <a:gd name="connsiteY12" fmla="*/ 6946 h 10000"/>
                  <a:gd name="connsiteX13" fmla="*/ 2002 w 9664"/>
                  <a:gd name="connsiteY13" fmla="*/ 6449 h 10000"/>
                  <a:gd name="connsiteX14" fmla="*/ 2332 w 9664"/>
                  <a:gd name="connsiteY14" fmla="*/ 6409 h 10000"/>
                  <a:gd name="connsiteX15" fmla="*/ 2332 w 9664"/>
                  <a:gd name="connsiteY15" fmla="*/ 5915 h 10000"/>
                  <a:gd name="connsiteX16" fmla="*/ 2668 w 9664"/>
                  <a:gd name="connsiteY16" fmla="*/ 5875 h 10000"/>
                  <a:gd name="connsiteX17" fmla="*/ 2668 w 9664"/>
                  <a:gd name="connsiteY17" fmla="*/ 5381 h 10000"/>
                  <a:gd name="connsiteX18" fmla="*/ 3004 w 9664"/>
                  <a:gd name="connsiteY18" fmla="*/ 5344 h 10000"/>
                  <a:gd name="connsiteX19" fmla="*/ 3004 w 9664"/>
                  <a:gd name="connsiteY19" fmla="*/ 4847 h 10000"/>
                  <a:gd name="connsiteX20" fmla="*/ 3339 w 9664"/>
                  <a:gd name="connsiteY20" fmla="*/ 4810 h 10000"/>
                  <a:gd name="connsiteX21" fmla="*/ 3339 w 9664"/>
                  <a:gd name="connsiteY21" fmla="*/ 4312 h 10000"/>
                  <a:gd name="connsiteX22" fmla="*/ 3664 w 9664"/>
                  <a:gd name="connsiteY22" fmla="*/ 4274 h 10000"/>
                  <a:gd name="connsiteX23" fmla="*/ 3664 w 9664"/>
                  <a:gd name="connsiteY23" fmla="*/ 3815 h 10000"/>
                  <a:gd name="connsiteX24" fmla="*/ 4000 w 9664"/>
                  <a:gd name="connsiteY24" fmla="*/ 3778 h 10000"/>
                  <a:gd name="connsiteX25" fmla="*/ 4000 w 9664"/>
                  <a:gd name="connsiteY25" fmla="*/ 3360 h 10000"/>
                  <a:gd name="connsiteX26" fmla="*/ 4335 w 9664"/>
                  <a:gd name="connsiteY26" fmla="*/ 3318 h 10000"/>
                  <a:gd name="connsiteX27" fmla="*/ 4335 w 9664"/>
                  <a:gd name="connsiteY27" fmla="*/ 2901 h 10000"/>
                  <a:gd name="connsiteX28" fmla="*/ 4665 w 9664"/>
                  <a:gd name="connsiteY28" fmla="*/ 2858 h 10000"/>
                  <a:gd name="connsiteX29" fmla="*/ 4665 w 9664"/>
                  <a:gd name="connsiteY29" fmla="*/ 2442 h 10000"/>
                  <a:gd name="connsiteX30" fmla="*/ 5001 w 9664"/>
                  <a:gd name="connsiteY30" fmla="*/ 2405 h 10000"/>
                  <a:gd name="connsiteX31" fmla="*/ 5001 w 9664"/>
                  <a:gd name="connsiteY31" fmla="*/ 2022 h 10000"/>
                  <a:gd name="connsiteX32" fmla="*/ 5335 w 9664"/>
                  <a:gd name="connsiteY32" fmla="*/ 1983 h 10000"/>
                  <a:gd name="connsiteX33" fmla="*/ 5335 w 9664"/>
                  <a:gd name="connsiteY33" fmla="*/ 1680 h 10000"/>
                  <a:gd name="connsiteX34" fmla="*/ 5666 w 9664"/>
                  <a:gd name="connsiteY34" fmla="*/ 1642 h 10000"/>
                  <a:gd name="connsiteX35" fmla="*/ 5666 w 9664"/>
                  <a:gd name="connsiteY35" fmla="*/ 1334 h 10000"/>
                  <a:gd name="connsiteX36" fmla="*/ 6001 w 9664"/>
                  <a:gd name="connsiteY36" fmla="*/ 1296 h 10000"/>
                  <a:gd name="connsiteX37" fmla="*/ 6001 w 9664"/>
                  <a:gd name="connsiteY37" fmla="*/ 990 h 10000"/>
                  <a:gd name="connsiteX38" fmla="*/ 6329 w 9664"/>
                  <a:gd name="connsiteY38" fmla="*/ 953 h 10000"/>
                  <a:gd name="connsiteX39" fmla="*/ 6329 w 9664"/>
                  <a:gd name="connsiteY39" fmla="*/ 726 h 10000"/>
                  <a:gd name="connsiteX40" fmla="*/ 6669 w 9664"/>
                  <a:gd name="connsiteY40" fmla="*/ 690 h 10000"/>
                  <a:gd name="connsiteX41" fmla="*/ 6669 w 9664"/>
                  <a:gd name="connsiteY41" fmla="*/ 494 h 10000"/>
                  <a:gd name="connsiteX42" fmla="*/ 6996 w 9664"/>
                  <a:gd name="connsiteY42" fmla="*/ 457 h 10000"/>
                  <a:gd name="connsiteX43" fmla="*/ 6996 w 9664"/>
                  <a:gd name="connsiteY43" fmla="*/ 307 h 10000"/>
                  <a:gd name="connsiteX44" fmla="*/ 7330 w 9664"/>
                  <a:gd name="connsiteY44" fmla="*/ 269 h 10000"/>
                  <a:gd name="connsiteX45" fmla="*/ 7330 w 9664"/>
                  <a:gd name="connsiteY45" fmla="*/ 149 h 10000"/>
                  <a:gd name="connsiteX46" fmla="*/ 7661 w 9664"/>
                  <a:gd name="connsiteY46" fmla="*/ 113 h 10000"/>
                  <a:gd name="connsiteX47" fmla="*/ 7661 w 9664"/>
                  <a:gd name="connsiteY47" fmla="*/ 76 h 10000"/>
                  <a:gd name="connsiteX48" fmla="*/ 8330 w 9664"/>
                  <a:gd name="connsiteY48" fmla="*/ 0 h 10000"/>
                  <a:gd name="connsiteX49" fmla="*/ 8001 w 9664"/>
                  <a:gd name="connsiteY49" fmla="*/ 0 h 10000"/>
                  <a:gd name="connsiteX50" fmla="*/ 8330 w 9664"/>
                  <a:gd name="connsiteY50" fmla="*/ 0 h 10000"/>
                  <a:gd name="connsiteX51" fmla="*/ 9329 w 9664"/>
                  <a:gd name="connsiteY51" fmla="*/ 76 h 10000"/>
                  <a:gd name="connsiteX52" fmla="*/ 9329 w 9664"/>
                  <a:gd name="connsiteY52" fmla="*/ 188 h 10000"/>
                  <a:gd name="connsiteX53" fmla="*/ 9664 w 9664"/>
                  <a:gd name="connsiteY53" fmla="*/ 232 h 10000"/>
                  <a:gd name="connsiteX54" fmla="*/ 9664 w 9664"/>
                  <a:gd name="connsiteY54" fmla="*/ 343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45 w 10000"/>
                  <a:gd name="connsiteY2" fmla="*/ 9541 h 10000"/>
                  <a:gd name="connsiteX3" fmla="*/ 345 w 10000"/>
                  <a:gd name="connsiteY3" fmla="*/ 9082 h 10000"/>
                  <a:gd name="connsiteX4" fmla="*/ 691 w 10000"/>
                  <a:gd name="connsiteY4" fmla="*/ 9042 h 10000"/>
                  <a:gd name="connsiteX5" fmla="*/ 691 w 10000"/>
                  <a:gd name="connsiteY5" fmla="*/ 8545 h 10000"/>
                  <a:gd name="connsiteX6" fmla="*/ 1035 w 10000"/>
                  <a:gd name="connsiteY6" fmla="*/ 8509 h 10000"/>
                  <a:gd name="connsiteX7" fmla="*/ 1035 w 10000"/>
                  <a:gd name="connsiteY7" fmla="*/ 8052 h 10000"/>
                  <a:gd name="connsiteX8" fmla="*/ 1377 w 10000"/>
                  <a:gd name="connsiteY8" fmla="*/ 8014 h 10000"/>
                  <a:gd name="connsiteX9" fmla="*/ 1377 w 10000"/>
                  <a:gd name="connsiteY9" fmla="*/ 7519 h 10000"/>
                  <a:gd name="connsiteX10" fmla="*/ 1721 w 10000"/>
                  <a:gd name="connsiteY10" fmla="*/ 7480 h 10000"/>
                  <a:gd name="connsiteX11" fmla="*/ 1721 w 10000"/>
                  <a:gd name="connsiteY11" fmla="*/ 6983 h 10000"/>
                  <a:gd name="connsiteX12" fmla="*/ 2072 w 10000"/>
                  <a:gd name="connsiteY12" fmla="*/ 6946 h 10000"/>
                  <a:gd name="connsiteX13" fmla="*/ 2072 w 10000"/>
                  <a:gd name="connsiteY13" fmla="*/ 6449 h 10000"/>
                  <a:gd name="connsiteX14" fmla="*/ 2413 w 10000"/>
                  <a:gd name="connsiteY14" fmla="*/ 6409 h 10000"/>
                  <a:gd name="connsiteX15" fmla="*/ 2413 w 10000"/>
                  <a:gd name="connsiteY15" fmla="*/ 5915 h 10000"/>
                  <a:gd name="connsiteX16" fmla="*/ 2761 w 10000"/>
                  <a:gd name="connsiteY16" fmla="*/ 5875 h 10000"/>
                  <a:gd name="connsiteX17" fmla="*/ 2761 w 10000"/>
                  <a:gd name="connsiteY17" fmla="*/ 5381 h 10000"/>
                  <a:gd name="connsiteX18" fmla="*/ 3108 w 10000"/>
                  <a:gd name="connsiteY18" fmla="*/ 5344 h 10000"/>
                  <a:gd name="connsiteX19" fmla="*/ 3108 w 10000"/>
                  <a:gd name="connsiteY19" fmla="*/ 4847 h 10000"/>
                  <a:gd name="connsiteX20" fmla="*/ 3455 w 10000"/>
                  <a:gd name="connsiteY20" fmla="*/ 4810 h 10000"/>
                  <a:gd name="connsiteX21" fmla="*/ 3455 w 10000"/>
                  <a:gd name="connsiteY21" fmla="*/ 4312 h 10000"/>
                  <a:gd name="connsiteX22" fmla="*/ 3791 w 10000"/>
                  <a:gd name="connsiteY22" fmla="*/ 4274 h 10000"/>
                  <a:gd name="connsiteX23" fmla="*/ 3791 w 10000"/>
                  <a:gd name="connsiteY23" fmla="*/ 3815 h 10000"/>
                  <a:gd name="connsiteX24" fmla="*/ 4139 w 10000"/>
                  <a:gd name="connsiteY24" fmla="*/ 3778 h 10000"/>
                  <a:gd name="connsiteX25" fmla="*/ 4139 w 10000"/>
                  <a:gd name="connsiteY25" fmla="*/ 3360 h 10000"/>
                  <a:gd name="connsiteX26" fmla="*/ 4486 w 10000"/>
                  <a:gd name="connsiteY26" fmla="*/ 3318 h 10000"/>
                  <a:gd name="connsiteX27" fmla="*/ 4486 w 10000"/>
                  <a:gd name="connsiteY27" fmla="*/ 2901 h 10000"/>
                  <a:gd name="connsiteX28" fmla="*/ 4827 w 10000"/>
                  <a:gd name="connsiteY28" fmla="*/ 2858 h 10000"/>
                  <a:gd name="connsiteX29" fmla="*/ 4827 w 10000"/>
                  <a:gd name="connsiteY29" fmla="*/ 2442 h 10000"/>
                  <a:gd name="connsiteX30" fmla="*/ 5175 w 10000"/>
                  <a:gd name="connsiteY30" fmla="*/ 2405 h 10000"/>
                  <a:gd name="connsiteX31" fmla="*/ 5175 w 10000"/>
                  <a:gd name="connsiteY31" fmla="*/ 2022 h 10000"/>
                  <a:gd name="connsiteX32" fmla="*/ 5520 w 10000"/>
                  <a:gd name="connsiteY32" fmla="*/ 1983 h 10000"/>
                  <a:gd name="connsiteX33" fmla="*/ 5520 w 10000"/>
                  <a:gd name="connsiteY33" fmla="*/ 1680 h 10000"/>
                  <a:gd name="connsiteX34" fmla="*/ 5863 w 10000"/>
                  <a:gd name="connsiteY34" fmla="*/ 1642 h 10000"/>
                  <a:gd name="connsiteX35" fmla="*/ 5863 w 10000"/>
                  <a:gd name="connsiteY35" fmla="*/ 1334 h 10000"/>
                  <a:gd name="connsiteX36" fmla="*/ 6210 w 10000"/>
                  <a:gd name="connsiteY36" fmla="*/ 1296 h 10000"/>
                  <a:gd name="connsiteX37" fmla="*/ 6210 w 10000"/>
                  <a:gd name="connsiteY37" fmla="*/ 990 h 10000"/>
                  <a:gd name="connsiteX38" fmla="*/ 6549 w 10000"/>
                  <a:gd name="connsiteY38" fmla="*/ 953 h 10000"/>
                  <a:gd name="connsiteX39" fmla="*/ 6549 w 10000"/>
                  <a:gd name="connsiteY39" fmla="*/ 726 h 10000"/>
                  <a:gd name="connsiteX40" fmla="*/ 6901 w 10000"/>
                  <a:gd name="connsiteY40" fmla="*/ 690 h 10000"/>
                  <a:gd name="connsiteX41" fmla="*/ 6901 w 10000"/>
                  <a:gd name="connsiteY41" fmla="*/ 494 h 10000"/>
                  <a:gd name="connsiteX42" fmla="*/ 7239 w 10000"/>
                  <a:gd name="connsiteY42" fmla="*/ 457 h 10000"/>
                  <a:gd name="connsiteX43" fmla="*/ 7239 w 10000"/>
                  <a:gd name="connsiteY43" fmla="*/ 307 h 10000"/>
                  <a:gd name="connsiteX44" fmla="*/ 7585 w 10000"/>
                  <a:gd name="connsiteY44" fmla="*/ 269 h 10000"/>
                  <a:gd name="connsiteX45" fmla="*/ 7585 w 10000"/>
                  <a:gd name="connsiteY45" fmla="*/ 149 h 10000"/>
                  <a:gd name="connsiteX46" fmla="*/ 7927 w 10000"/>
                  <a:gd name="connsiteY46" fmla="*/ 113 h 10000"/>
                  <a:gd name="connsiteX47" fmla="*/ 7927 w 10000"/>
                  <a:gd name="connsiteY47" fmla="*/ 76 h 10000"/>
                  <a:gd name="connsiteX48" fmla="*/ 8620 w 10000"/>
                  <a:gd name="connsiteY48" fmla="*/ 0 h 10000"/>
                  <a:gd name="connsiteX49" fmla="*/ 8279 w 10000"/>
                  <a:gd name="connsiteY49" fmla="*/ 0 h 10000"/>
                  <a:gd name="connsiteX50" fmla="*/ 8620 w 10000"/>
                  <a:gd name="connsiteY50" fmla="*/ 0 h 10000"/>
                  <a:gd name="connsiteX51" fmla="*/ 9653 w 10000"/>
                  <a:gd name="connsiteY51" fmla="*/ 76 h 10000"/>
                  <a:gd name="connsiteX52" fmla="*/ 9653 w 10000"/>
                  <a:gd name="connsiteY52" fmla="*/ 188 h 10000"/>
                  <a:gd name="connsiteX53" fmla="*/ 10000 w 10000"/>
                  <a:gd name="connsiteY53" fmla="*/ 232 h 10000"/>
                  <a:gd name="connsiteX0" fmla="*/ 0 w 9653"/>
                  <a:gd name="connsiteY0" fmla="*/ 10000 h 10000"/>
                  <a:gd name="connsiteX1" fmla="*/ 0 w 9653"/>
                  <a:gd name="connsiteY1" fmla="*/ 9581 h 10000"/>
                  <a:gd name="connsiteX2" fmla="*/ 345 w 9653"/>
                  <a:gd name="connsiteY2" fmla="*/ 9541 h 10000"/>
                  <a:gd name="connsiteX3" fmla="*/ 345 w 9653"/>
                  <a:gd name="connsiteY3" fmla="*/ 9082 h 10000"/>
                  <a:gd name="connsiteX4" fmla="*/ 691 w 9653"/>
                  <a:gd name="connsiteY4" fmla="*/ 9042 h 10000"/>
                  <a:gd name="connsiteX5" fmla="*/ 691 w 9653"/>
                  <a:gd name="connsiteY5" fmla="*/ 8545 h 10000"/>
                  <a:gd name="connsiteX6" fmla="*/ 1035 w 9653"/>
                  <a:gd name="connsiteY6" fmla="*/ 8509 h 10000"/>
                  <a:gd name="connsiteX7" fmla="*/ 1035 w 9653"/>
                  <a:gd name="connsiteY7" fmla="*/ 8052 h 10000"/>
                  <a:gd name="connsiteX8" fmla="*/ 1377 w 9653"/>
                  <a:gd name="connsiteY8" fmla="*/ 8014 h 10000"/>
                  <a:gd name="connsiteX9" fmla="*/ 1377 w 9653"/>
                  <a:gd name="connsiteY9" fmla="*/ 7519 h 10000"/>
                  <a:gd name="connsiteX10" fmla="*/ 1721 w 9653"/>
                  <a:gd name="connsiteY10" fmla="*/ 7480 h 10000"/>
                  <a:gd name="connsiteX11" fmla="*/ 1721 w 9653"/>
                  <a:gd name="connsiteY11" fmla="*/ 6983 h 10000"/>
                  <a:gd name="connsiteX12" fmla="*/ 2072 w 9653"/>
                  <a:gd name="connsiteY12" fmla="*/ 6946 h 10000"/>
                  <a:gd name="connsiteX13" fmla="*/ 2072 w 9653"/>
                  <a:gd name="connsiteY13" fmla="*/ 6449 h 10000"/>
                  <a:gd name="connsiteX14" fmla="*/ 2413 w 9653"/>
                  <a:gd name="connsiteY14" fmla="*/ 6409 h 10000"/>
                  <a:gd name="connsiteX15" fmla="*/ 2413 w 9653"/>
                  <a:gd name="connsiteY15" fmla="*/ 5915 h 10000"/>
                  <a:gd name="connsiteX16" fmla="*/ 2761 w 9653"/>
                  <a:gd name="connsiteY16" fmla="*/ 5875 h 10000"/>
                  <a:gd name="connsiteX17" fmla="*/ 2761 w 9653"/>
                  <a:gd name="connsiteY17" fmla="*/ 5381 h 10000"/>
                  <a:gd name="connsiteX18" fmla="*/ 3108 w 9653"/>
                  <a:gd name="connsiteY18" fmla="*/ 5344 h 10000"/>
                  <a:gd name="connsiteX19" fmla="*/ 3108 w 9653"/>
                  <a:gd name="connsiteY19" fmla="*/ 4847 h 10000"/>
                  <a:gd name="connsiteX20" fmla="*/ 3455 w 9653"/>
                  <a:gd name="connsiteY20" fmla="*/ 4810 h 10000"/>
                  <a:gd name="connsiteX21" fmla="*/ 3455 w 9653"/>
                  <a:gd name="connsiteY21" fmla="*/ 4312 h 10000"/>
                  <a:gd name="connsiteX22" fmla="*/ 3791 w 9653"/>
                  <a:gd name="connsiteY22" fmla="*/ 4274 h 10000"/>
                  <a:gd name="connsiteX23" fmla="*/ 3791 w 9653"/>
                  <a:gd name="connsiteY23" fmla="*/ 3815 h 10000"/>
                  <a:gd name="connsiteX24" fmla="*/ 4139 w 9653"/>
                  <a:gd name="connsiteY24" fmla="*/ 3778 h 10000"/>
                  <a:gd name="connsiteX25" fmla="*/ 4139 w 9653"/>
                  <a:gd name="connsiteY25" fmla="*/ 3360 h 10000"/>
                  <a:gd name="connsiteX26" fmla="*/ 4486 w 9653"/>
                  <a:gd name="connsiteY26" fmla="*/ 3318 h 10000"/>
                  <a:gd name="connsiteX27" fmla="*/ 4486 w 9653"/>
                  <a:gd name="connsiteY27" fmla="*/ 2901 h 10000"/>
                  <a:gd name="connsiteX28" fmla="*/ 4827 w 9653"/>
                  <a:gd name="connsiteY28" fmla="*/ 2858 h 10000"/>
                  <a:gd name="connsiteX29" fmla="*/ 4827 w 9653"/>
                  <a:gd name="connsiteY29" fmla="*/ 2442 h 10000"/>
                  <a:gd name="connsiteX30" fmla="*/ 5175 w 9653"/>
                  <a:gd name="connsiteY30" fmla="*/ 2405 h 10000"/>
                  <a:gd name="connsiteX31" fmla="*/ 5175 w 9653"/>
                  <a:gd name="connsiteY31" fmla="*/ 2022 h 10000"/>
                  <a:gd name="connsiteX32" fmla="*/ 5520 w 9653"/>
                  <a:gd name="connsiteY32" fmla="*/ 1983 h 10000"/>
                  <a:gd name="connsiteX33" fmla="*/ 5520 w 9653"/>
                  <a:gd name="connsiteY33" fmla="*/ 1680 h 10000"/>
                  <a:gd name="connsiteX34" fmla="*/ 5863 w 9653"/>
                  <a:gd name="connsiteY34" fmla="*/ 1642 h 10000"/>
                  <a:gd name="connsiteX35" fmla="*/ 5863 w 9653"/>
                  <a:gd name="connsiteY35" fmla="*/ 1334 h 10000"/>
                  <a:gd name="connsiteX36" fmla="*/ 6210 w 9653"/>
                  <a:gd name="connsiteY36" fmla="*/ 1296 h 10000"/>
                  <a:gd name="connsiteX37" fmla="*/ 6210 w 9653"/>
                  <a:gd name="connsiteY37" fmla="*/ 990 h 10000"/>
                  <a:gd name="connsiteX38" fmla="*/ 6549 w 9653"/>
                  <a:gd name="connsiteY38" fmla="*/ 953 h 10000"/>
                  <a:gd name="connsiteX39" fmla="*/ 6549 w 9653"/>
                  <a:gd name="connsiteY39" fmla="*/ 726 h 10000"/>
                  <a:gd name="connsiteX40" fmla="*/ 6901 w 9653"/>
                  <a:gd name="connsiteY40" fmla="*/ 690 h 10000"/>
                  <a:gd name="connsiteX41" fmla="*/ 6901 w 9653"/>
                  <a:gd name="connsiteY41" fmla="*/ 494 h 10000"/>
                  <a:gd name="connsiteX42" fmla="*/ 7239 w 9653"/>
                  <a:gd name="connsiteY42" fmla="*/ 457 h 10000"/>
                  <a:gd name="connsiteX43" fmla="*/ 7239 w 9653"/>
                  <a:gd name="connsiteY43" fmla="*/ 307 h 10000"/>
                  <a:gd name="connsiteX44" fmla="*/ 7585 w 9653"/>
                  <a:gd name="connsiteY44" fmla="*/ 269 h 10000"/>
                  <a:gd name="connsiteX45" fmla="*/ 7585 w 9653"/>
                  <a:gd name="connsiteY45" fmla="*/ 149 h 10000"/>
                  <a:gd name="connsiteX46" fmla="*/ 7927 w 9653"/>
                  <a:gd name="connsiteY46" fmla="*/ 113 h 10000"/>
                  <a:gd name="connsiteX47" fmla="*/ 7927 w 9653"/>
                  <a:gd name="connsiteY47" fmla="*/ 76 h 10000"/>
                  <a:gd name="connsiteX48" fmla="*/ 8620 w 9653"/>
                  <a:gd name="connsiteY48" fmla="*/ 0 h 10000"/>
                  <a:gd name="connsiteX49" fmla="*/ 8279 w 9653"/>
                  <a:gd name="connsiteY49" fmla="*/ 0 h 10000"/>
                  <a:gd name="connsiteX50" fmla="*/ 8620 w 9653"/>
                  <a:gd name="connsiteY50" fmla="*/ 0 h 10000"/>
                  <a:gd name="connsiteX51" fmla="*/ 9653 w 9653"/>
                  <a:gd name="connsiteY51" fmla="*/ 76 h 10000"/>
                  <a:gd name="connsiteX52" fmla="*/ 9653 w 9653"/>
                  <a:gd name="connsiteY52" fmla="*/ 18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57 w 10000"/>
                  <a:gd name="connsiteY2" fmla="*/ 9541 h 10000"/>
                  <a:gd name="connsiteX3" fmla="*/ 357 w 10000"/>
                  <a:gd name="connsiteY3" fmla="*/ 9082 h 10000"/>
                  <a:gd name="connsiteX4" fmla="*/ 716 w 10000"/>
                  <a:gd name="connsiteY4" fmla="*/ 9042 h 10000"/>
                  <a:gd name="connsiteX5" fmla="*/ 716 w 10000"/>
                  <a:gd name="connsiteY5" fmla="*/ 8545 h 10000"/>
                  <a:gd name="connsiteX6" fmla="*/ 1072 w 10000"/>
                  <a:gd name="connsiteY6" fmla="*/ 8509 h 10000"/>
                  <a:gd name="connsiteX7" fmla="*/ 1072 w 10000"/>
                  <a:gd name="connsiteY7" fmla="*/ 8052 h 10000"/>
                  <a:gd name="connsiteX8" fmla="*/ 1426 w 10000"/>
                  <a:gd name="connsiteY8" fmla="*/ 8014 h 10000"/>
                  <a:gd name="connsiteX9" fmla="*/ 1426 w 10000"/>
                  <a:gd name="connsiteY9" fmla="*/ 7519 h 10000"/>
                  <a:gd name="connsiteX10" fmla="*/ 1783 w 10000"/>
                  <a:gd name="connsiteY10" fmla="*/ 7480 h 10000"/>
                  <a:gd name="connsiteX11" fmla="*/ 1783 w 10000"/>
                  <a:gd name="connsiteY11" fmla="*/ 6983 h 10000"/>
                  <a:gd name="connsiteX12" fmla="*/ 2146 w 10000"/>
                  <a:gd name="connsiteY12" fmla="*/ 6946 h 10000"/>
                  <a:gd name="connsiteX13" fmla="*/ 2146 w 10000"/>
                  <a:gd name="connsiteY13" fmla="*/ 6449 h 10000"/>
                  <a:gd name="connsiteX14" fmla="*/ 2500 w 10000"/>
                  <a:gd name="connsiteY14" fmla="*/ 6409 h 10000"/>
                  <a:gd name="connsiteX15" fmla="*/ 2500 w 10000"/>
                  <a:gd name="connsiteY15" fmla="*/ 5915 h 10000"/>
                  <a:gd name="connsiteX16" fmla="*/ 2860 w 10000"/>
                  <a:gd name="connsiteY16" fmla="*/ 5875 h 10000"/>
                  <a:gd name="connsiteX17" fmla="*/ 2860 w 10000"/>
                  <a:gd name="connsiteY17" fmla="*/ 5381 h 10000"/>
                  <a:gd name="connsiteX18" fmla="*/ 3220 w 10000"/>
                  <a:gd name="connsiteY18" fmla="*/ 5344 h 10000"/>
                  <a:gd name="connsiteX19" fmla="*/ 3220 w 10000"/>
                  <a:gd name="connsiteY19" fmla="*/ 4847 h 10000"/>
                  <a:gd name="connsiteX20" fmla="*/ 3579 w 10000"/>
                  <a:gd name="connsiteY20" fmla="*/ 4810 h 10000"/>
                  <a:gd name="connsiteX21" fmla="*/ 3579 w 10000"/>
                  <a:gd name="connsiteY21" fmla="*/ 4312 h 10000"/>
                  <a:gd name="connsiteX22" fmla="*/ 3927 w 10000"/>
                  <a:gd name="connsiteY22" fmla="*/ 4274 h 10000"/>
                  <a:gd name="connsiteX23" fmla="*/ 3927 w 10000"/>
                  <a:gd name="connsiteY23" fmla="*/ 3815 h 10000"/>
                  <a:gd name="connsiteX24" fmla="*/ 4288 w 10000"/>
                  <a:gd name="connsiteY24" fmla="*/ 3778 h 10000"/>
                  <a:gd name="connsiteX25" fmla="*/ 4288 w 10000"/>
                  <a:gd name="connsiteY25" fmla="*/ 3360 h 10000"/>
                  <a:gd name="connsiteX26" fmla="*/ 4647 w 10000"/>
                  <a:gd name="connsiteY26" fmla="*/ 3318 h 10000"/>
                  <a:gd name="connsiteX27" fmla="*/ 4647 w 10000"/>
                  <a:gd name="connsiteY27" fmla="*/ 2901 h 10000"/>
                  <a:gd name="connsiteX28" fmla="*/ 5001 w 10000"/>
                  <a:gd name="connsiteY28" fmla="*/ 2858 h 10000"/>
                  <a:gd name="connsiteX29" fmla="*/ 5001 w 10000"/>
                  <a:gd name="connsiteY29" fmla="*/ 2442 h 10000"/>
                  <a:gd name="connsiteX30" fmla="*/ 5361 w 10000"/>
                  <a:gd name="connsiteY30" fmla="*/ 2405 h 10000"/>
                  <a:gd name="connsiteX31" fmla="*/ 5361 w 10000"/>
                  <a:gd name="connsiteY31" fmla="*/ 2022 h 10000"/>
                  <a:gd name="connsiteX32" fmla="*/ 5718 w 10000"/>
                  <a:gd name="connsiteY32" fmla="*/ 1983 h 10000"/>
                  <a:gd name="connsiteX33" fmla="*/ 5718 w 10000"/>
                  <a:gd name="connsiteY33" fmla="*/ 1680 h 10000"/>
                  <a:gd name="connsiteX34" fmla="*/ 6074 w 10000"/>
                  <a:gd name="connsiteY34" fmla="*/ 1642 h 10000"/>
                  <a:gd name="connsiteX35" fmla="*/ 6074 w 10000"/>
                  <a:gd name="connsiteY35" fmla="*/ 1334 h 10000"/>
                  <a:gd name="connsiteX36" fmla="*/ 6433 w 10000"/>
                  <a:gd name="connsiteY36" fmla="*/ 1296 h 10000"/>
                  <a:gd name="connsiteX37" fmla="*/ 6433 w 10000"/>
                  <a:gd name="connsiteY37" fmla="*/ 990 h 10000"/>
                  <a:gd name="connsiteX38" fmla="*/ 6784 w 10000"/>
                  <a:gd name="connsiteY38" fmla="*/ 953 h 10000"/>
                  <a:gd name="connsiteX39" fmla="*/ 6784 w 10000"/>
                  <a:gd name="connsiteY39" fmla="*/ 726 h 10000"/>
                  <a:gd name="connsiteX40" fmla="*/ 7149 w 10000"/>
                  <a:gd name="connsiteY40" fmla="*/ 690 h 10000"/>
                  <a:gd name="connsiteX41" fmla="*/ 7149 w 10000"/>
                  <a:gd name="connsiteY41" fmla="*/ 494 h 10000"/>
                  <a:gd name="connsiteX42" fmla="*/ 7499 w 10000"/>
                  <a:gd name="connsiteY42" fmla="*/ 457 h 10000"/>
                  <a:gd name="connsiteX43" fmla="*/ 7499 w 10000"/>
                  <a:gd name="connsiteY43" fmla="*/ 307 h 10000"/>
                  <a:gd name="connsiteX44" fmla="*/ 7858 w 10000"/>
                  <a:gd name="connsiteY44" fmla="*/ 269 h 10000"/>
                  <a:gd name="connsiteX45" fmla="*/ 7858 w 10000"/>
                  <a:gd name="connsiteY45" fmla="*/ 149 h 10000"/>
                  <a:gd name="connsiteX46" fmla="*/ 8212 w 10000"/>
                  <a:gd name="connsiteY46" fmla="*/ 113 h 10000"/>
                  <a:gd name="connsiteX47" fmla="*/ 8212 w 10000"/>
                  <a:gd name="connsiteY47" fmla="*/ 76 h 10000"/>
                  <a:gd name="connsiteX48" fmla="*/ 8930 w 10000"/>
                  <a:gd name="connsiteY48" fmla="*/ 0 h 10000"/>
                  <a:gd name="connsiteX49" fmla="*/ 8577 w 10000"/>
                  <a:gd name="connsiteY49" fmla="*/ 0 h 10000"/>
                  <a:gd name="connsiteX50" fmla="*/ 10000 w 10000"/>
                  <a:gd name="connsiteY50" fmla="*/ 76 h 10000"/>
                  <a:gd name="connsiteX51" fmla="*/ 10000 w 10000"/>
                  <a:gd name="connsiteY51" fmla="*/ 18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57 w 10000"/>
                  <a:gd name="connsiteY2" fmla="*/ 9541 h 10000"/>
                  <a:gd name="connsiteX3" fmla="*/ 357 w 10000"/>
                  <a:gd name="connsiteY3" fmla="*/ 9082 h 10000"/>
                  <a:gd name="connsiteX4" fmla="*/ 716 w 10000"/>
                  <a:gd name="connsiteY4" fmla="*/ 9042 h 10000"/>
                  <a:gd name="connsiteX5" fmla="*/ 716 w 10000"/>
                  <a:gd name="connsiteY5" fmla="*/ 8545 h 10000"/>
                  <a:gd name="connsiteX6" fmla="*/ 1072 w 10000"/>
                  <a:gd name="connsiteY6" fmla="*/ 8509 h 10000"/>
                  <a:gd name="connsiteX7" fmla="*/ 1072 w 10000"/>
                  <a:gd name="connsiteY7" fmla="*/ 8052 h 10000"/>
                  <a:gd name="connsiteX8" fmla="*/ 1426 w 10000"/>
                  <a:gd name="connsiteY8" fmla="*/ 8014 h 10000"/>
                  <a:gd name="connsiteX9" fmla="*/ 1426 w 10000"/>
                  <a:gd name="connsiteY9" fmla="*/ 7519 h 10000"/>
                  <a:gd name="connsiteX10" fmla="*/ 1783 w 10000"/>
                  <a:gd name="connsiteY10" fmla="*/ 7480 h 10000"/>
                  <a:gd name="connsiteX11" fmla="*/ 1783 w 10000"/>
                  <a:gd name="connsiteY11" fmla="*/ 6983 h 10000"/>
                  <a:gd name="connsiteX12" fmla="*/ 2146 w 10000"/>
                  <a:gd name="connsiteY12" fmla="*/ 6946 h 10000"/>
                  <a:gd name="connsiteX13" fmla="*/ 2146 w 10000"/>
                  <a:gd name="connsiteY13" fmla="*/ 6449 h 10000"/>
                  <a:gd name="connsiteX14" fmla="*/ 2500 w 10000"/>
                  <a:gd name="connsiteY14" fmla="*/ 6409 h 10000"/>
                  <a:gd name="connsiteX15" fmla="*/ 2500 w 10000"/>
                  <a:gd name="connsiteY15" fmla="*/ 5915 h 10000"/>
                  <a:gd name="connsiteX16" fmla="*/ 2860 w 10000"/>
                  <a:gd name="connsiteY16" fmla="*/ 5875 h 10000"/>
                  <a:gd name="connsiteX17" fmla="*/ 2860 w 10000"/>
                  <a:gd name="connsiteY17" fmla="*/ 5381 h 10000"/>
                  <a:gd name="connsiteX18" fmla="*/ 3220 w 10000"/>
                  <a:gd name="connsiteY18" fmla="*/ 5344 h 10000"/>
                  <a:gd name="connsiteX19" fmla="*/ 3220 w 10000"/>
                  <a:gd name="connsiteY19" fmla="*/ 4847 h 10000"/>
                  <a:gd name="connsiteX20" fmla="*/ 3579 w 10000"/>
                  <a:gd name="connsiteY20" fmla="*/ 4810 h 10000"/>
                  <a:gd name="connsiteX21" fmla="*/ 3579 w 10000"/>
                  <a:gd name="connsiteY21" fmla="*/ 4312 h 10000"/>
                  <a:gd name="connsiteX22" fmla="*/ 3927 w 10000"/>
                  <a:gd name="connsiteY22" fmla="*/ 4274 h 10000"/>
                  <a:gd name="connsiteX23" fmla="*/ 3927 w 10000"/>
                  <a:gd name="connsiteY23" fmla="*/ 3815 h 10000"/>
                  <a:gd name="connsiteX24" fmla="*/ 4288 w 10000"/>
                  <a:gd name="connsiteY24" fmla="*/ 3778 h 10000"/>
                  <a:gd name="connsiteX25" fmla="*/ 4288 w 10000"/>
                  <a:gd name="connsiteY25" fmla="*/ 3360 h 10000"/>
                  <a:gd name="connsiteX26" fmla="*/ 4647 w 10000"/>
                  <a:gd name="connsiteY26" fmla="*/ 3318 h 10000"/>
                  <a:gd name="connsiteX27" fmla="*/ 4647 w 10000"/>
                  <a:gd name="connsiteY27" fmla="*/ 2901 h 10000"/>
                  <a:gd name="connsiteX28" fmla="*/ 5001 w 10000"/>
                  <a:gd name="connsiteY28" fmla="*/ 2858 h 10000"/>
                  <a:gd name="connsiteX29" fmla="*/ 5001 w 10000"/>
                  <a:gd name="connsiteY29" fmla="*/ 2442 h 10000"/>
                  <a:gd name="connsiteX30" fmla="*/ 5361 w 10000"/>
                  <a:gd name="connsiteY30" fmla="*/ 2405 h 10000"/>
                  <a:gd name="connsiteX31" fmla="*/ 5361 w 10000"/>
                  <a:gd name="connsiteY31" fmla="*/ 2022 h 10000"/>
                  <a:gd name="connsiteX32" fmla="*/ 5718 w 10000"/>
                  <a:gd name="connsiteY32" fmla="*/ 1983 h 10000"/>
                  <a:gd name="connsiteX33" fmla="*/ 5718 w 10000"/>
                  <a:gd name="connsiteY33" fmla="*/ 1680 h 10000"/>
                  <a:gd name="connsiteX34" fmla="*/ 6074 w 10000"/>
                  <a:gd name="connsiteY34" fmla="*/ 1642 h 10000"/>
                  <a:gd name="connsiteX35" fmla="*/ 6074 w 10000"/>
                  <a:gd name="connsiteY35" fmla="*/ 1334 h 10000"/>
                  <a:gd name="connsiteX36" fmla="*/ 6433 w 10000"/>
                  <a:gd name="connsiteY36" fmla="*/ 1296 h 10000"/>
                  <a:gd name="connsiteX37" fmla="*/ 6433 w 10000"/>
                  <a:gd name="connsiteY37" fmla="*/ 990 h 10000"/>
                  <a:gd name="connsiteX38" fmla="*/ 6784 w 10000"/>
                  <a:gd name="connsiteY38" fmla="*/ 953 h 10000"/>
                  <a:gd name="connsiteX39" fmla="*/ 6784 w 10000"/>
                  <a:gd name="connsiteY39" fmla="*/ 726 h 10000"/>
                  <a:gd name="connsiteX40" fmla="*/ 7149 w 10000"/>
                  <a:gd name="connsiteY40" fmla="*/ 690 h 10000"/>
                  <a:gd name="connsiteX41" fmla="*/ 7149 w 10000"/>
                  <a:gd name="connsiteY41" fmla="*/ 494 h 10000"/>
                  <a:gd name="connsiteX42" fmla="*/ 7499 w 10000"/>
                  <a:gd name="connsiteY42" fmla="*/ 457 h 10000"/>
                  <a:gd name="connsiteX43" fmla="*/ 7499 w 10000"/>
                  <a:gd name="connsiteY43" fmla="*/ 307 h 10000"/>
                  <a:gd name="connsiteX44" fmla="*/ 7858 w 10000"/>
                  <a:gd name="connsiteY44" fmla="*/ 149 h 10000"/>
                  <a:gd name="connsiteX45" fmla="*/ 8212 w 10000"/>
                  <a:gd name="connsiteY45" fmla="*/ 113 h 10000"/>
                  <a:gd name="connsiteX46" fmla="*/ 8212 w 10000"/>
                  <a:gd name="connsiteY46" fmla="*/ 76 h 10000"/>
                  <a:gd name="connsiteX47" fmla="*/ 8930 w 10000"/>
                  <a:gd name="connsiteY47" fmla="*/ 0 h 10000"/>
                  <a:gd name="connsiteX48" fmla="*/ 8577 w 10000"/>
                  <a:gd name="connsiteY48" fmla="*/ 0 h 10000"/>
                  <a:gd name="connsiteX49" fmla="*/ 10000 w 10000"/>
                  <a:gd name="connsiteY49" fmla="*/ 76 h 10000"/>
                  <a:gd name="connsiteX50" fmla="*/ 10000 w 10000"/>
                  <a:gd name="connsiteY50" fmla="*/ 18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57 w 10000"/>
                  <a:gd name="connsiteY2" fmla="*/ 9541 h 10000"/>
                  <a:gd name="connsiteX3" fmla="*/ 357 w 10000"/>
                  <a:gd name="connsiteY3" fmla="*/ 9082 h 10000"/>
                  <a:gd name="connsiteX4" fmla="*/ 716 w 10000"/>
                  <a:gd name="connsiteY4" fmla="*/ 9042 h 10000"/>
                  <a:gd name="connsiteX5" fmla="*/ 716 w 10000"/>
                  <a:gd name="connsiteY5" fmla="*/ 8545 h 10000"/>
                  <a:gd name="connsiteX6" fmla="*/ 1072 w 10000"/>
                  <a:gd name="connsiteY6" fmla="*/ 8509 h 10000"/>
                  <a:gd name="connsiteX7" fmla="*/ 1072 w 10000"/>
                  <a:gd name="connsiteY7" fmla="*/ 8052 h 10000"/>
                  <a:gd name="connsiteX8" fmla="*/ 1426 w 10000"/>
                  <a:gd name="connsiteY8" fmla="*/ 8014 h 10000"/>
                  <a:gd name="connsiteX9" fmla="*/ 1426 w 10000"/>
                  <a:gd name="connsiteY9" fmla="*/ 7519 h 10000"/>
                  <a:gd name="connsiteX10" fmla="*/ 1783 w 10000"/>
                  <a:gd name="connsiteY10" fmla="*/ 7480 h 10000"/>
                  <a:gd name="connsiteX11" fmla="*/ 1783 w 10000"/>
                  <a:gd name="connsiteY11" fmla="*/ 6983 h 10000"/>
                  <a:gd name="connsiteX12" fmla="*/ 2146 w 10000"/>
                  <a:gd name="connsiteY12" fmla="*/ 6946 h 10000"/>
                  <a:gd name="connsiteX13" fmla="*/ 2146 w 10000"/>
                  <a:gd name="connsiteY13" fmla="*/ 6449 h 10000"/>
                  <a:gd name="connsiteX14" fmla="*/ 2500 w 10000"/>
                  <a:gd name="connsiteY14" fmla="*/ 6409 h 10000"/>
                  <a:gd name="connsiteX15" fmla="*/ 2500 w 10000"/>
                  <a:gd name="connsiteY15" fmla="*/ 5915 h 10000"/>
                  <a:gd name="connsiteX16" fmla="*/ 2860 w 10000"/>
                  <a:gd name="connsiteY16" fmla="*/ 5875 h 10000"/>
                  <a:gd name="connsiteX17" fmla="*/ 2860 w 10000"/>
                  <a:gd name="connsiteY17" fmla="*/ 5381 h 10000"/>
                  <a:gd name="connsiteX18" fmla="*/ 3220 w 10000"/>
                  <a:gd name="connsiteY18" fmla="*/ 5344 h 10000"/>
                  <a:gd name="connsiteX19" fmla="*/ 3220 w 10000"/>
                  <a:gd name="connsiteY19" fmla="*/ 4847 h 10000"/>
                  <a:gd name="connsiteX20" fmla="*/ 3579 w 10000"/>
                  <a:gd name="connsiteY20" fmla="*/ 4810 h 10000"/>
                  <a:gd name="connsiteX21" fmla="*/ 3579 w 10000"/>
                  <a:gd name="connsiteY21" fmla="*/ 4312 h 10000"/>
                  <a:gd name="connsiteX22" fmla="*/ 3927 w 10000"/>
                  <a:gd name="connsiteY22" fmla="*/ 4274 h 10000"/>
                  <a:gd name="connsiteX23" fmla="*/ 3927 w 10000"/>
                  <a:gd name="connsiteY23" fmla="*/ 3815 h 10000"/>
                  <a:gd name="connsiteX24" fmla="*/ 4288 w 10000"/>
                  <a:gd name="connsiteY24" fmla="*/ 3778 h 10000"/>
                  <a:gd name="connsiteX25" fmla="*/ 4288 w 10000"/>
                  <a:gd name="connsiteY25" fmla="*/ 3360 h 10000"/>
                  <a:gd name="connsiteX26" fmla="*/ 4647 w 10000"/>
                  <a:gd name="connsiteY26" fmla="*/ 3318 h 10000"/>
                  <a:gd name="connsiteX27" fmla="*/ 4647 w 10000"/>
                  <a:gd name="connsiteY27" fmla="*/ 2901 h 10000"/>
                  <a:gd name="connsiteX28" fmla="*/ 5001 w 10000"/>
                  <a:gd name="connsiteY28" fmla="*/ 2858 h 10000"/>
                  <a:gd name="connsiteX29" fmla="*/ 5001 w 10000"/>
                  <a:gd name="connsiteY29" fmla="*/ 2442 h 10000"/>
                  <a:gd name="connsiteX30" fmla="*/ 5361 w 10000"/>
                  <a:gd name="connsiteY30" fmla="*/ 2405 h 10000"/>
                  <a:gd name="connsiteX31" fmla="*/ 5361 w 10000"/>
                  <a:gd name="connsiteY31" fmla="*/ 2022 h 10000"/>
                  <a:gd name="connsiteX32" fmla="*/ 5718 w 10000"/>
                  <a:gd name="connsiteY32" fmla="*/ 1983 h 10000"/>
                  <a:gd name="connsiteX33" fmla="*/ 5718 w 10000"/>
                  <a:gd name="connsiteY33" fmla="*/ 1680 h 10000"/>
                  <a:gd name="connsiteX34" fmla="*/ 6074 w 10000"/>
                  <a:gd name="connsiteY34" fmla="*/ 1642 h 10000"/>
                  <a:gd name="connsiteX35" fmla="*/ 6074 w 10000"/>
                  <a:gd name="connsiteY35" fmla="*/ 1334 h 10000"/>
                  <a:gd name="connsiteX36" fmla="*/ 6433 w 10000"/>
                  <a:gd name="connsiteY36" fmla="*/ 1296 h 10000"/>
                  <a:gd name="connsiteX37" fmla="*/ 6433 w 10000"/>
                  <a:gd name="connsiteY37" fmla="*/ 990 h 10000"/>
                  <a:gd name="connsiteX38" fmla="*/ 6784 w 10000"/>
                  <a:gd name="connsiteY38" fmla="*/ 953 h 10000"/>
                  <a:gd name="connsiteX39" fmla="*/ 6784 w 10000"/>
                  <a:gd name="connsiteY39" fmla="*/ 726 h 10000"/>
                  <a:gd name="connsiteX40" fmla="*/ 7149 w 10000"/>
                  <a:gd name="connsiteY40" fmla="*/ 690 h 10000"/>
                  <a:gd name="connsiteX41" fmla="*/ 7149 w 10000"/>
                  <a:gd name="connsiteY41" fmla="*/ 494 h 10000"/>
                  <a:gd name="connsiteX42" fmla="*/ 7499 w 10000"/>
                  <a:gd name="connsiteY42" fmla="*/ 457 h 10000"/>
                  <a:gd name="connsiteX43" fmla="*/ 7499 w 10000"/>
                  <a:gd name="connsiteY43" fmla="*/ 307 h 10000"/>
                  <a:gd name="connsiteX44" fmla="*/ 7858 w 10000"/>
                  <a:gd name="connsiteY44" fmla="*/ 149 h 10000"/>
                  <a:gd name="connsiteX45" fmla="*/ 8212 w 10000"/>
                  <a:gd name="connsiteY45" fmla="*/ 113 h 10000"/>
                  <a:gd name="connsiteX46" fmla="*/ 8212 w 10000"/>
                  <a:gd name="connsiteY46" fmla="*/ 76 h 10000"/>
                  <a:gd name="connsiteX47" fmla="*/ 8930 w 10000"/>
                  <a:gd name="connsiteY47" fmla="*/ 0 h 10000"/>
                  <a:gd name="connsiteX48" fmla="*/ 10000 w 10000"/>
                  <a:gd name="connsiteY48" fmla="*/ 76 h 10000"/>
                  <a:gd name="connsiteX49" fmla="*/ 10000 w 10000"/>
                  <a:gd name="connsiteY49" fmla="*/ 188 h 10000"/>
                  <a:gd name="connsiteX0" fmla="*/ 0 w 10000"/>
                  <a:gd name="connsiteY0" fmla="*/ 9924 h 9924"/>
                  <a:gd name="connsiteX1" fmla="*/ 0 w 10000"/>
                  <a:gd name="connsiteY1" fmla="*/ 9505 h 9924"/>
                  <a:gd name="connsiteX2" fmla="*/ 357 w 10000"/>
                  <a:gd name="connsiteY2" fmla="*/ 9465 h 9924"/>
                  <a:gd name="connsiteX3" fmla="*/ 357 w 10000"/>
                  <a:gd name="connsiteY3" fmla="*/ 9006 h 9924"/>
                  <a:gd name="connsiteX4" fmla="*/ 716 w 10000"/>
                  <a:gd name="connsiteY4" fmla="*/ 8966 h 9924"/>
                  <a:gd name="connsiteX5" fmla="*/ 716 w 10000"/>
                  <a:gd name="connsiteY5" fmla="*/ 8469 h 9924"/>
                  <a:gd name="connsiteX6" fmla="*/ 1072 w 10000"/>
                  <a:gd name="connsiteY6" fmla="*/ 8433 h 9924"/>
                  <a:gd name="connsiteX7" fmla="*/ 1072 w 10000"/>
                  <a:gd name="connsiteY7" fmla="*/ 7976 h 9924"/>
                  <a:gd name="connsiteX8" fmla="*/ 1426 w 10000"/>
                  <a:gd name="connsiteY8" fmla="*/ 7938 h 9924"/>
                  <a:gd name="connsiteX9" fmla="*/ 1426 w 10000"/>
                  <a:gd name="connsiteY9" fmla="*/ 7443 h 9924"/>
                  <a:gd name="connsiteX10" fmla="*/ 1783 w 10000"/>
                  <a:gd name="connsiteY10" fmla="*/ 7404 h 9924"/>
                  <a:gd name="connsiteX11" fmla="*/ 1783 w 10000"/>
                  <a:gd name="connsiteY11" fmla="*/ 6907 h 9924"/>
                  <a:gd name="connsiteX12" fmla="*/ 2146 w 10000"/>
                  <a:gd name="connsiteY12" fmla="*/ 6870 h 9924"/>
                  <a:gd name="connsiteX13" fmla="*/ 2146 w 10000"/>
                  <a:gd name="connsiteY13" fmla="*/ 6373 h 9924"/>
                  <a:gd name="connsiteX14" fmla="*/ 2500 w 10000"/>
                  <a:gd name="connsiteY14" fmla="*/ 6333 h 9924"/>
                  <a:gd name="connsiteX15" fmla="*/ 2500 w 10000"/>
                  <a:gd name="connsiteY15" fmla="*/ 5839 h 9924"/>
                  <a:gd name="connsiteX16" fmla="*/ 2860 w 10000"/>
                  <a:gd name="connsiteY16" fmla="*/ 5799 h 9924"/>
                  <a:gd name="connsiteX17" fmla="*/ 2860 w 10000"/>
                  <a:gd name="connsiteY17" fmla="*/ 5305 h 9924"/>
                  <a:gd name="connsiteX18" fmla="*/ 3220 w 10000"/>
                  <a:gd name="connsiteY18" fmla="*/ 5268 h 9924"/>
                  <a:gd name="connsiteX19" fmla="*/ 3220 w 10000"/>
                  <a:gd name="connsiteY19" fmla="*/ 4771 h 9924"/>
                  <a:gd name="connsiteX20" fmla="*/ 3579 w 10000"/>
                  <a:gd name="connsiteY20" fmla="*/ 4734 h 9924"/>
                  <a:gd name="connsiteX21" fmla="*/ 3579 w 10000"/>
                  <a:gd name="connsiteY21" fmla="*/ 4236 h 9924"/>
                  <a:gd name="connsiteX22" fmla="*/ 3927 w 10000"/>
                  <a:gd name="connsiteY22" fmla="*/ 4198 h 9924"/>
                  <a:gd name="connsiteX23" fmla="*/ 3927 w 10000"/>
                  <a:gd name="connsiteY23" fmla="*/ 3739 h 9924"/>
                  <a:gd name="connsiteX24" fmla="*/ 4288 w 10000"/>
                  <a:gd name="connsiteY24" fmla="*/ 3702 h 9924"/>
                  <a:gd name="connsiteX25" fmla="*/ 4288 w 10000"/>
                  <a:gd name="connsiteY25" fmla="*/ 3284 h 9924"/>
                  <a:gd name="connsiteX26" fmla="*/ 4647 w 10000"/>
                  <a:gd name="connsiteY26" fmla="*/ 3242 h 9924"/>
                  <a:gd name="connsiteX27" fmla="*/ 4647 w 10000"/>
                  <a:gd name="connsiteY27" fmla="*/ 2825 h 9924"/>
                  <a:gd name="connsiteX28" fmla="*/ 5001 w 10000"/>
                  <a:gd name="connsiteY28" fmla="*/ 2782 h 9924"/>
                  <a:gd name="connsiteX29" fmla="*/ 5001 w 10000"/>
                  <a:gd name="connsiteY29" fmla="*/ 2366 h 9924"/>
                  <a:gd name="connsiteX30" fmla="*/ 5361 w 10000"/>
                  <a:gd name="connsiteY30" fmla="*/ 2329 h 9924"/>
                  <a:gd name="connsiteX31" fmla="*/ 5361 w 10000"/>
                  <a:gd name="connsiteY31" fmla="*/ 1946 h 9924"/>
                  <a:gd name="connsiteX32" fmla="*/ 5718 w 10000"/>
                  <a:gd name="connsiteY32" fmla="*/ 1907 h 9924"/>
                  <a:gd name="connsiteX33" fmla="*/ 5718 w 10000"/>
                  <a:gd name="connsiteY33" fmla="*/ 1604 h 9924"/>
                  <a:gd name="connsiteX34" fmla="*/ 6074 w 10000"/>
                  <a:gd name="connsiteY34" fmla="*/ 1566 h 9924"/>
                  <a:gd name="connsiteX35" fmla="*/ 6074 w 10000"/>
                  <a:gd name="connsiteY35" fmla="*/ 1258 h 9924"/>
                  <a:gd name="connsiteX36" fmla="*/ 6433 w 10000"/>
                  <a:gd name="connsiteY36" fmla="*/ 1220 h 9924"/>
                  <a:gd name="connsiteX37" fmla="*/ 6433 w 10000"/>
                  <a:gd name="connsiteY37" fmla="*/ 914 h 9924"/>
                  <a:gd name="connsiteX38" fmla="*/ 6784 w 10000"/>
                  <a:gd name="connsiteY38" fmla="*/ 877 h 9924"/>
                  <a:gd name="connsiteX39" fmla="*/ 6784 w 10000"/>
                  <a:gd name="connsiteY39" fmla="*/ 650 h 9924"/>
                  <a:gd name="connsiteX40" fmla="*/ 7149 w 10000"/>
                  <a:gd name="connsiteY40" fmla="*/ 614 h 9924"/>
                  <a:gd name="connsiteX41" fmla="*/ 7149 w 10000"/>
                  <a:gd name="connsiteY41" fmla="*/ 418 h 9924"/>
                  <a:gd name="connsiteX42" fmla="*/ 7499 w 10000"/>
                  <a:gd name="connsiteY42" fmla="*/ 381 h 9924"/>
                  <a:gd name="connsiteX43" fmla="*/ 7499 w 10000"/>
                  <a:gd name="connsiteY43" fmla="*/ 231 h 9924"/>
                  <a:gd name="connsiteX44" fmla="*/ 7858 w 10000"/>
                  <a:gd name="connsiteY44" fmla="*/ 73 h 9924"/>
                  <a:gd name="connsiteX45" fmla="*/ 8212 w 10000"/>
                  <a:gd name="connsiteY45" fmla="*/ 37 h 9924"/>
                  <a:gd name="connsiteX46" fmla="*/ 8212 w 10000"/>
                  <a:gd name="connsiteY46" fmla="*/ 0 h 9924"/>
                  <a:gd name="connsiteX47" fmla="*/ 10000 w 10000"/>
                  <a:gd name="connsiteY47" fmla="*/ 0 h 9924"/>
                  <a:gd name="connsiteX48" fmla="*/ 10000 w 10000"/>
                  <a:gd name="connsiteY48" fmla="*/ 112 h 9924"/>
                  <a:gd name="connsiteX0" fmla="*/ 0 w 10000"/>
                  <a:gd name="connsiteY0" fmla="*/ 10000 h 10000"/>
                  <a:gd name="connsiteX1" fmla="*/ 0 w 10000"/>
                  <a:gd name="connsiteY1" fmla="*/ 9578 h 10000"/>
                  <a:gd name="connsiteX2" fmla="*/ 357 w 10000"/>
                  <a:gd name="connsiteY2" fmla="*/ 9537 h 10000"/>
                  <a:gd name="connsiteX3" fmla="*/ 357 w 10000"/>
                  <a:gd name="connsiteY3" fmla="*/ 9075 h 10000"/>
                  <a:gd name="connsiteX4" fmla="*/ 716 w 10000"/>
                  <a:gd name="connsiteY4" fmla="*/ 9035 h 10000"/>
                  <a:gd name="connsiteX5" fmla="*/ 716 w 10000"/>
                  <a:gd name="connsiteY5" fmla="*/ 8534 h 10000"/>
                  <a:gd name="connsiteX6" fmla="*/ 1072 w 10000"/>
                  <a:gd name="connsiteY6" fmla="*/ 8498 h 10000"/>
                  <a:gd name="connsiteX7" fmla="*/ 1072 w 10000"/>
                  <a:gd name="connsiteY7" fmla="*/ 8037 h 10000"/>
                  <a:gd name="connsiteX8" fmla="*/ 1426 w 10000"/>
                  <a:gd name="connsiteY8" fmla="*/ 7999 h 10000"/>
                  <a:gd name="connsiteX9" fmla="*/ 1426 w 10000"/>
                  <a:gd name="connsiteY9" fmla="*/ 7500 h 10000"/>
                  <a:gd name="connsiteX10" fmla="*/ 1783 w 10000"/>
                  <a:gd name="connsiteY10" fmla="*/ 7461 h 10000"/>
                  <a:gd name="connsiteX11" fmla="*/ 1783 w 10000"/>
                  <a:gd name="connsiteY11" fmla="*/ 6960 h 10000"/>
                  <a:gd name="connsiteX12" fmla="*/ 2146 w 10000"/>
                  <a:gd name="connsiteY12" fmla="*/ 6923 h 10000"/>
                  <a:gd name="connsiteX13" fmla="*/ 2146 w 10000"/>
                  <a:gd name="connsiteY13" fmla="*/ 6422 h 10000"/>
                  <a:gd name="connsiteX14" fmla="*/ 2500 w 10000"/>
                  <a:gd name="connsiteY14" fmla="*/ 6381 h 10000"/>
                  <a:gd name="connsiteX15" fmla="*/ 2500 w 10000"/>
                  <a:gd name="connsiteY15" fmla="*/ 5884 h 10000"/>
                  <a:gd name="connsiteX16" fmla="*/ 2860 w 10000"/>
                  <a:gd name="connsiteY16" fmla="*/ 5843 h 10000"/>
                  <a:gd name="connsiteX17" fmla="*/ 2860 w 10000"/>
                  <a:gd name="connsiteY17" fmla="*/ 5346 h 10000"/>
                  <a:gd name="connsiteX18" fmla="*/ 3220 w 10000"/>
                  <a:gd name="connsiteY18" fmla="*/ 5308 h 10000"/>
                  <a:gd name="connsiteX19" fmla="*/ 3220 w 10000"/>
                  <a:gd name="connsiteY19" fmla="*/ 4808 h 10000"/>
                  <a:gd name="connsiteX20" fmla="*/ 3579 w 10000"/>
                  <a:gd name="connsiteY20" fmla="*/ 4770 h 10000"/>
                  <a:gd name="connsiteX21" fmla="*/ 3579 w 10000"/>
                  <a:gd name="connsiteY21" fmla="*/ 4268 h 10000"/>
                  <a:gd name="connsiteX22" fmla="*/ 3927 w 10000"/>
                  <a:gd name="connsiteY22" fmla="*/ 4230 h 10000"/>
                  <a:gd name="connsiteX23" fmla="*/ 3927 w 10000"/>
                  <a:gd name="connsiteY23" fmla="*/ 3768 h 10000"/>
                  <a:gd name="connsiteX24" fmla="*/ 4288 w 10000"/>
                  <a:gd name="connsiteY24" fmla="*/ 3730 h 10000"/>
                  <a:gd name="connsiteX25" fmla="*/ 4288 w 10000"/>
                  <a:gd name="connsiteY25" fmla="*/ 3309 h 10000"/>
                  <a:gd name="connsiteX26" fmla="*/ 4647 w 10000"/>
                  <a:gd name="connsiteY26" fmla="*/ 3267 h 10000"/>
                  <a:gd name="connsiteX27" fmla="*/ 4647 w 10000"/>
                  <a:gd name="connsiteY27" fmla="*/ 2847 h 10000"/>
                  <a:gd name="connsiteX28" fmla="*/ 5001 w 10000"/>
                  <a:gd name="connsiteY28" fmla="*/ 2803 h 10000"/>
                  <a:gd name="connsiteX29" fmla="*/ 5001 w 10000"/>
                  <a:gd name="connsiteY29" fmla="*/ 2384 h 10000"/>
                  <a:gd name="connsiteX30" fmla="*/ 5361 w 10000"/>
                  <a:gd name="connsiteY30" fmla="*/ 2347 h 10000"/>
                  <a:gd name="connsiteX31" fmla="*/ 5361 w 10000"/>
                  <a:gd name="connsiteY31" fmla="*/ 1961 h 10000"/>
                  <a:gd name="connsiteX32" fmla="*/ 5718 w 10000"/>
                  <a:gd name="connsiteY32" fmla="*/ 1922 h 10000"/>
                  <a:gd name="connsiteX33" fmla="*/ 5718 w 10000"/>
                  <a:gd name="connsiteY33" fmla="*/ 1616 h 10000"/>
                  <a:gd name="connsiteX34" fmla="*/ 6074 w 10000"/>
                  <a:gd name="connsiteY34" fmla="*/ 1578 h 10000"/>
                  <a:gd name="connsiteX35" fmla="*/ 6074 w 10000"/>
                  <a:gd name="connsiteY35" fmla="*/ 1268 h 10000"/>
                  <a:gd name="connsiteX36" fmla="*/ 6433 w 10000"/>
                  <a:gd name="connsiteY36" fmla="*/ 1229 h 10000"/>
                  <a:gd name="connsiteX37" fmla="*/ 6433 w 10000"/>
                  <a:gd name="connsiteY37" fmla="*/ 921 h 10000"/>
                  <a:gd name="connsiteX38" fmla="*/ 6784 w 10000"/>
                  <a:gd name="connsiteY38" fmla="*/ 884 h 10000"/>
                  <a:gd name="connsiteX39" fmla="*/ 6784 w 10000"/>
                  <a:gd name="connsiteY39" fmla="*/ 655 h 10000"/>
                  <a:gd name="connsiteX40" fmla="*/ 7149 w 10000"/>
                  <a:gd name="connsiteY40" fmla="*/ 619 h 10000"/>
                  <a:gd name="connsiteX41" fmla="*/ 7149 w 10000"/>
                  <a:gd name="connsiteY41" fmla="*/ 421 h 10000"/>
                  <a:gd name="connsiteX42" fmla="*/ 7499 w 10000"/>
                  <a:gd name="connsiteY42" fmla="*/ 384 h 10000"/>
                  <a:gd name="connsiteX43" fmla="*/ 7499 w 10000"/>
                  <a:gd name="connsiteY43" fmla="*/ 233 h 10000"/>
                  <a:gd name="connsiteX44" fmla="*/ 7858 w 10000"/>
                  <a:gd name="connsiteY44" fmla="*/ 74 h 10000"/>
                  <a:gd name="connsiteX45" fmla="*/ 8212 w 10000"/>
                  <a:gd name="connsiteY45" fmla="*/ 37 h 10000"/>
                  <a:gd name="connsiteX46" fmla="*/ 8212 w 10000"/>
                  <a:gd name="connsiteY46" fmla="*/ 0 h 10000"/>
                  <a:gd name="connsiteX47" fmla="*/ 10000 w 10000"/>
                  <a:gd name="connsiteY47" fmla="*/ 0 h 10000"/>
                  <a:gd name="connsiteX0" fmla="*/ 0 w 8212"/>
                  <a:gd name="connsiteY0" fmla="*/ 10000 h 10000"/>
                  <a:gd name="connsiteX1" fmla="*/ 0 w 8212"/>
                  <a:gd name="connsiteY1" fmla="*/ 9578 h 10000"/>
                  <a:gd name="connsiteX2" fmla="*/ 357 w 8212"/>
                  <a:gd name="connsiteY2" fmla="*/ 9537 h 10000"/>
                  <a:gd name="connsiteX3" fmla="*/ 357 w 8212"/>
                  <a:gd name="connsiteY3" fmla="*/ 9075 h 10000"/>
                  <a:gd name="connsiteX4" fmla="*/ 716 w 8212"/>
                  <a:gd name="connsiteY4" fmla="*/ 9035 h 10000"/>
                  <a:gd name="connsiteX5" fmla="*/ 716 w 8212"/>
                  <a:gd name="connsiteY5" fmla="*/ 8534 h 10000"/>
                  <a:gd name="connsiteX6" fmla="*/ 1072 w 8212"/>
                  <a:gd name="connsiteY6" fmla="*/ 8498 h 10000"/>
                  <a:gd name="connsiteX7" fmla="*/ 1072 w 8212"/>
                  <a:gd name="connsiteY7" fmla="*/ 8037 h 10000"/>
                  <a:gd name="connsiteX8" fmla="*/ 1426 w 8212"/>
                  <a:gd name="connsiteY8" fmla="*/ 7999 h 10000"/>
                  <a:gd name="connsiteX9" fmla="*/ 1426 w 8212"/>
                  <a:gd name="connsiteY9" fmla="*/ 7500 h 10000"/>
                  <a:gd name="connsiteX10" fmla="*/ 1783 w 8212"/>
                  <a:gd name="connsiteY10" fmla="*/ 7461 h 10000"/>
                  <a:gd name="connsiteX11" fmla="*/ 1783 w 8212"/>
                  <a:gd name="connsiteY11" fmla="*/ 6960 h 10000"/>
                  <a:gd name="connsiteX12" fmla="*/ 2146 w 8212"/>
                  <a:gd name="connsiteY12" fmla="*/ 6923 h 10000"/>
                  <a:gd name="connsiteX13" fmla="*/ 2146 w 8212"/>
                  <a:gd name="connsiteY13" fmla="*/ 6422 h 10000"/>
                  <a:gd name="connsiteX14" fmla="*/ 2500 w 8212"/>
                  <a:gd name="connsiteY14" fmla="*/ 6381 h 10000"/>
                  <a:gd name="connsiteX15" fmla="*/ 2500 w 8212"/>
                  <a:gd name="connsiteY15" fmla="*/ 5884 h 10000"/>
                  <a:gd name="connsiteX16" fmla="*/ 2860 w 8212"/>
                  <a:gd name="connsiteY16" fmla="*/ 5843 h 10000"/>
                  <a:gd name="connsiteX17" fmla="*/ 2860 w 8212"/>
                  <a:gd name="connsiteY17" fmla="*/ 5346 h 10000"/>
                  <a:gd name="connsiteX18" fmla="*/ 3220 w 8212"/>
                  <a:gd name="connsiteY18" fmla="*/ 5308 h 10000"/>
                  <a:gd name="connsiteX19" fmla="*/ 3220 w 8212"/>
                  <a:gd name="connsiteY19" fmla="*/ 4808 h 10000"/>
                  <a:gd name="connsiteX20" fmla="*/ 3579 w 8212"/>
                  <a:gd name="connsiteY20" fmla="*/ 4770 h 10000"/>
                  <a:gd name="connsiteX21" fmla="*/ 3579 w 8212"/>
                  <a:gd name="connsiteY21" fmla="*/ 4268 h 10000"/>
                  <a:gd name="connsiteX22" fmla="*/ 3927 w 8212"/>
                  <a:gd name="connsiteY22" fmla="*/ 4230 h 10000"/>
                  <a:gd name="connsiteX23" fmla="*/ 3927 w 8212"/>
                  <a:gd name="connsiteY23" fmla="*/ 3768 h 10000"/>
                  <a:gd name="connsiteX24" fmla="*/ 4288 w 8212"/>
                  <a:gd name="connsiteY24" fmla="*/ 3730 h 10000"/>
                  <a:gd name="connsiteX25" fmla="*/ 4288 w 8212"/>
                  <a:gd name="connsiteY25" fmla="*/ 3309 h 10000"/>
                  <a:gd name="connsiteX26" fmla="*/ 4647 w 8212"/>
                  <a:gd name="connsiteY26" fmla="*/ 3267 h 10000"/>
                  <a:gd name="connsiteX27" fmla="*/ 4647 w 8212"/>
                  <a:gd name="connsiteY27" fmla="*/ 2847 h 10000"/>
                  <a:gd name="connsiteX28" fmla="*/ 5001 w 8212"/>
                  <a:gd name="connsiteY28" fmla="*/ 2803 h 10000"/>
                  <a:gd name="connsiteX29" fmla="*/ 5001 w 8212"/>
                  <a:gd name="connsiteY29" fmla="*/ 2384 h 10000"/>
                  <a:gd name="connsiteX30" fmla="*/ 5361 w 8212"/>
                  <a:gd name="connsiteY30" fmla="*/ 2347 h 10000"/>
                  <a:gd name="connsiteX31" fmla="*/ 5361 w 8212"/>
                  <a:gd name="connsiteY31" fmla="*/ 1961 h 10000"/>
                  <a:gd name="connsiteX32" fmla="*/ 5718 w 8212"/>
                  <a:gd name="connsiteY32" fmla="*/ 1922 h 10000"/>
                  <a:gd name="connsiteX33" fmla="*/ 5718 w 8212"/>
                  <a:gd name="connsiteY33" fmla="*/ 1616 h 10000"/>
                  <a:gd name="connsiteX34" fmla="*/ 6074 w 8212"/>
                  <a:gd name="connsiteY34" fmla="*/ 1578 h 10000"/>
                  <a:gd name="connsiteX35" fmla="*/ 6074 w 8212"/>
                  <a:gd name="connsiteY35" fmla="*/ 1268 h 10000"/>
                  <a:gd name="connsiteX36" fmla="*/ 6433 w 8212"/>
                  <a:gd name="connsiteY36" fmla="*/ 1229 h 10000"/>
                  <a:gd name="connsiteX37" fmla="*/ 6433 w 8212"/>
                  <a:gd name="connsiteY37" fmla="*/ 921 h 10000"/>
                  <a:gd name="connsiteX38" fmla="*/ 6784 w 8212"/>
                  <a:gd name="connsiteY38" fmla="*/ 884 h 10000"/>
                  <a:gd name="connsiteX39" fmla="*/ 6784 w 8212"/>
                  <a:gd name="connsiteY39" fmla="*/ 655 h 10000"/>
                  <a:gd name="connsiteX40" fmla="*/ 7149 w 8212"/>
                  <a:gd name="connsiteY40" fmla="*/ 619 h 10000"/>
                  <a:gd name="connsiteX41" fmla="*/ 7149 w 8212"/>
                  <a:gd name="connsiteY41" fmla="*/ 421 h 10000"/>
                  <a:gd name="connsiteX42" fmla="*/ 7499 w 8212"/>
                  <a:gd name="connsiteY42" fmla="*/ 384 h 10000"/>
                  <a:gd name="connsiteX43" fmla="*/ 7499 w 8212"/>
                  <a:gd name="connsiteY43" fmla="*/ 233 h 10000"/>
                  <a:gd name="connsiteX44" fmla="*/ 7858 w 8212"/>
                  <a:gd name="connsiteY44" fmla="*/ 74 h 10000"/>
                  <a:gd name="connsiteX45" fmla="*/ 8212 w 8212"/>
                  <a:gd name="connsiteY45" fmla="*/ 37 h 10000"/>
                  <a:gd name="connsiteX46" fmla="*/ 8212 w 8212"/>
                  <a:gd name="connsiteY46" fmla="*/ 0 h 10000"/>
                  <a:gd name="connsiteX0" fmla="*/ 0 w 10000"/>
                  <a:gd name="connsiteY0" fmla="*/ 9963 h 9963"/>
                  <a:gd name="connsiteX1" fmla="*/ 0 w 10000"/>
                  <a:gd name="connsiteY1" fmla="*/ 9541 h 9963"/>
                  <a:gd name="connsiteX2" fmla="*/ 435 w 10000"/>
                  <a:gd name="connsiteY2" fmla="*/ 9500 h 9963"/>
                  <a:gd name="connsiteX3" fmla="*/ 435 w 10000"/>
                  <a:gd name="connsiteY3" fmla="*/ 9038 h 9963"/>
                  <a:gd name="connsiteX4" fmla="*/ 872 w 10000"/>
                  <a:gd name="connsiteY4" fmla="*/ 8998 h 9963"/>
                  <a:gd name="connsiteX5" fmla="*/ 872 w 10000"/>
                  <a:gd name="connsiteY5" fmla="*/ 8497 h 9963"/>
                  <a:gd name="connsiteX6" fmla="*/ 1305 w 10000"/>
                  <a:gd name="connsiteY6" fmla="*/ 8461 h 9963"/>
                  <a:gd name="connsiteX7" fmla="*/ 1305 w 10000"/>
                  <a:gd name="connsiteY7" fmla="*/ 8000 h 9963"/>
                  <a:gd name="connsiteX8" fmla="*/ 1736 w 10000"/>
                  <a:gd name="connsiteY8" fmla="*/ 7962 h 9963"/>
                  <a:gd name="connsiteX9" fmla="*/ 1736 w 10000"/>
                  <a:gd name="connsiteY9" fmla="*/ 7463 h 9963"/>
                  <a:gd name="connsiteX10" fmla="*/ 2171 w 10000"/>
                  <a:gd name="connsiteY10" fmla="*/ 7424 h 9963"/>
                  <a:gd name="connsiteX11" fmla="*/ 2171 w 10000"/>
                  <a:gd name="connsiteY11" fmla="*/ 6923 h 9963"/>
                  <a:gd name="connsiteX12" fmla="*/ 2613 w 10000"/>
                  <a:gd name="connsiteY12" fmla="*/ 6886 h 9963"/>
                  <a:gd name="connsiteX13" fmla="*/ 2613 w 10000"/>
                  <a:gd name="connsiteY13" fmla="*/ 6385 h 9963"/>
                  <a:gd name="connsiteX14" fmla="*/ 3044 w 10000"/>
                  <a:gd name="connsiteY14" fmla="*/ 6344 h 9963"/>
                  <a:gd name="connsiteX15" fmla="*/ 3044 w 10000"/>
                  <a:gd name="connsiteY15" fmla="*/ 5847 h 9963"/>
                  <a:gd name="connsiteX16" fmla="*/ 3483 w 10000"/>
                  <a:gd name="connsiteY16" fmla="*/ 5806 h 9963"/>
                  <a:gd name="connsiteX17" fmla="*/ 3483 w 10000"/>
                  <a:gd name="connsiteY17" fmla="*/ 5309 h 9963"/>
                  <a:gd name="connsiteX18" fmla="*/ 3921 w 10000"/>
                  <a:gd name="connsiteY18" fmla="*/ 5271 h 9963"/>
                  <a:gd name="connsiteX19" fmla="*/ 3921 w 10000"/>
                  <a:gd name="connsiteY19" fmla="*/ 4771 h 9963"/>
                  <a:gd name="connsiteX20" fmla="*/ 4358 w 10000"/>
                  <a:gd name="connsiteY20" fmla="*/ 4733 h 9963"/>
                  <a:gd name="connsiteX21" fmla="*/ 4358 w 10000"/>
                  <a:gd name="connsiteY21" fmla="*/ 4231 h 9963"/>
                  <a:gd name="connsiteX22" fmla="*/ 4782 w 10000"/>
                  <a:gd name="connsiteY22" fmla="*/ 4193 h 9963"/>
                  <a:gd name="connsiteX23" fmla="*/ 4782 w 10000"/>
                  <a:gd name="connsiteY23" fmla="*/ 3731 h 9963"/>
                  <a:gd name="connsiteX24" fmla="*/ 5222 w 10000"/>
                  <a:gd name="connsiteY24" fmla="*/ 3693 h 9963"/>
                  <a:gd name="connsiteX25" fmla="*/ 5222 w 10000"/>
                  <a:gd name="connsiteY25" fmla="*/ 3272 h 9963"/>
                  <a:gd name="connsiteX26" fmla="*/ 5659 w 10000"/>
                  <a:gd name="connsiteY26" fmla="*/ 3230 h 9963"/>
                  <a:gd name="connsiteX27" fmla="*/ 5659 w 10000"/>
                  <a:gd name="connsiteY27" fmla="*/ 2810 h 9963"/>
                  <a:gd name="connsiteX28" fmla="*/ 6090 w 10000"/>
                  <a:gd name="connsiteY28" fmla="*/ 2766 h 9963"/>
                  <a:gd name="connsiteX29" fmla="*/ 6090 w 10000"/>
                  <a:gd name="connsiteY29" fmla="*/ 2347 h 9963"/>
                  <a:gd name="connsiteX30" fmla="*/ 6528 w 10000"/>
                  <a:gd name="connsiteY30" fmla="*/ 2310 h 9963"/>
                  <a:gd name="connsiteX31" fmla="*/ 6528 w 10000"/>
                  <a:gd name="connsiteY31" fmla="*/ 1924 h 9963"/>
                  <a:gd name="connsiteX32" fmla="*/ 6963 w 10000"/>
                  <a:gd name="connsiteY32" fmla="*/ 1885 h 9963"/>
                  <a:gd name="connsiteX33" fmla="*/ 6963 w 10000"/>
                  <a:gd name="connsiteY33" fmla="*/ 1579 h 9963"/>
                  <a:gd name="connsiteX34" fmla="*/ 7396 w 10000"/>
                  <a:gd name="connsiteY34" fmla="*/ 1541 h 9963"/>
                  <a:gd name="connsiteX35" fmla="*/ 7396 w 10000"/>
                  <a:gd name="connsiteY35" fmla="*/ 1231 h 9963"/>
                  <a:gd name="connsiteX36" fmla="*/ 7834 w 10000"/>
                  <a:gd name="connsiteY36" fmla="*/ 1192 h 9963"/>
                  <a:gd name="connsiteX37" fmla="*/ 7834 w 10000"/>
                  <a:gd name="connsiteY37" fmla="*/ 884 h 9963"/>
                  <a:gd name="connsiteX38" fmla="*/ 8261 w 10000"/>
                  <a:gd name="connsiteY38" fmla="*/ 847 h 9963"/>
                  <a:gd name="connsiteX39" fmla="*/ 8261 w 10000"/>
                  <a:gd name="connsiteY39" fmla="*/ 618 h 9963"/>
                  <a:gd name="connsiteX40" fmla="*/ 8706 w 10000"/>
                  <a:gd name="connsiteY40" fmla="*/ 582 h 9963"/>
                  <a:gd name="connsiteX41" fmla="*/ 8706 w 10000"/>
                  <a:gd name="connsiteY41" fmla="*/ 384 h 9963"/>
                  <a:gd name="connsiteX42" fmla="*/ 9132 w 10000"/>
                  <a:gd name="connsiteY42" fmla="*/ 347 h 9963"/>
                  <a:gd name="connsiteX43" fmla="*/ 9132 w 10000"/>
                  <a:gd name="connsiteY43" fmla="*/ 196 h 9963"/>
                  <a:gd name="connsiteX44" fmla="*/ 9569 w 10000"/>
                  <a:gd name="connsiteY44" fmla="*/ 37 h 9963"/>
                  <a:gd name="connsiteX45" fmla="*/ 10000 w 10000"/>
                  <a:gd name="connsiteY45" fmla="*/ 0 h 9963"/>
                  <a:gd name="connsiteX0" fmla="*/ 0 w 9569"/>
                  <a:gd name="connsiteY0" fmla="*/ 9963 h 9963"/>
                  <a:gd name="connsiteX1" fmla="*/ 0 w 9569"/>
                  <a:gd name="connsiteY1" fmla="*/ 9539 h 9963"/>
                  <a:gd name="connsiteX2" fmla="*/ 435 w 9569"/>
                  <a:gd name="connsiteY2" fmla="*/ 9498 h 9963"/>
                  <a:gd name="connsiteX3" fmla="*/ 435 w 9569"/>
                  <a:gd name="connsiteY3" fmla="*/ 9035 h 9963"/>
                  <a:gd name="connsiteX4" fmla="*/ 872 w 9569"/>
                  <a:gd name="connsiteY4" fmla="*/ 8994 h 9963"/>
                  <a:gd name="connsiteX5" fmla="*/ 872 w 9569"/>
                  <a:gd name="connsiteY5" fmla="*/ 8492 h 9963"/>
                  <a:gd name="connsiteX6" fmla="*/ 1305 w 9569"/>
                  <a:gd name="connsiteY6" fmla="*/ 8455 h 9963"/>
                  <a:gd name="connsiteX7" fmla="*/ 1305 w 9569"/>
                  <a:gd name="connsiteY7" fmla="*/ 7993 h 9963"/>
                  <a:gd name="connsiteX8" fmla="*/ 1736 w 9569"/>
                  <a:gd name="connsiteY8" fmla="*/ 7955 h 9963"/>
                  <a:gd name="connsiteX9" fmla="*/ 1736 w 9569"/>
                  <a:gd name="connsiteY9" fmla="*/ 7454 h 9963"/>
                  <a:gd name="connsiteX10" fmla="*/ 2171 w 9569"/>
                  <a:gd name="connsiteY10" fmla="*/ 7415 h 9963"/>
                  <a:gd name="connsiteX11" fmla="*/ 2171 w 9569"/>
                  <a:gd name="connsiteY11" fmla="*/ 6912 h 9963"/>
                  <a:gd name="connsiteX12" fmla="*/ 2613 w 9569"/>
                  <a:gd name="connsiteY12" fmla="*/ 6875 h 9963"/>
                  <a:gd name="connsiteX13" fmla="*/ 2613 w 9569"/>
                  <a:gd name="connsiteY13" fmla="*/ 6372 h 9963"/>
                  <a:gd name="connsiteX14" fmla="*/ 3044 w 9569"/>
                  <a:gd name="connsiteY14" fmla="*/ 6331 h 9963"/>
                  <a:gd name="connsiteX15" fmla="*/ 3044 w 9569"/>
                  <a:gd name="connsiteY15" fmla="*/ 5832 h 9963"/>
                  <a:gd name="connsiteX16" fmla="*/ 3483 w 9569"/>
                  <a:gd name="connsiteY16" fmla="*/ 5791 h 9963"/>
                  <a:gd name="connsiteX17" fmla="*/ 3483 w 9569"/>
                  <a:gd name="connsiteY17" fmla="*/ 5292 h 9963"/>
                  <a:gd name="connsiteX18" fmla="*/ 3921 w 9569"/>
                  <a:gd name="connsiteY18" fmla="*/ 5254 h 9963"/>
                  <a:gd name="connsiteX19" fmla="*/ 3921 w 9569"/>
                  <a:gd name="connsiteY19" fmla="*/ 4752 h 9963"/>
                  <a:gd name="connsiteX20" fmla="*/ 4358 w 9569"/>
                  <a:gd name="connsiteY20" fmla="*/ 4714 h 9963"/>
                  <a:gd name="connsiteX21" fmla="*/ 4358 w 9569"/>
                  <a:gd name="connsiteY21" fmla="*/ 4210 h 9963"/>
                  <a:gd name="connsiteX22" fmla="*/ 4782 w 9569"/>
                  <a:gd name="connsiteY22" fmla="*/ 4172 h 9963"/>
                  <a:gd name="connsiteX23" fmla="*/ 4782 w 9569"/>
                  <a:gd name="connsiteY23" fmla="*/ 3708 h 9963"/>
                  <a:gd name="connsiteX24" fmla="*/ 5222 w 9569"/>
                  <a:gd name="connsiteY24" fmla="*/ 3670 h 9963"/>
                  <a:gd name="connsiteX25" fmla="*/ 5222 w 9569"/>
                  <a:gd name="connsiteY25" fmla="*/ 3247 h 9963"/>
                  <a:gd name="connsiteX26" fmla="*/ 5659 w 9569"/>
                  <a:gd name="connsiteY26" fmla="*/ 3205 h 9963"/>
                  <a:gd name="connsiteX27" fmla="*/ 5659 w 9569"/>
                  <a:gd name="connsiteY27" fmla="*/ 2783 h 9963"/>
                  <a:gd name="connsiteX28" fmla="*/ 6090 w 9569"/>
                  <a:gd name="connsiteY28" fmla="*/ 2739 h 9963"/>
                  <a:gd name="connsiteX29" fmla="*/ 6090 w 9569"/>
                  <a:gd name="connsiteY29" fmla="*/ 2319 h 9963"/>
                  <a:gd name="connsiteX30" fmla="*/ 6528 w 9569"/>
                  <a:gd name="connsiteY30" fmla="*/ 2282 h 9963"/>
                  <a:gd name="connsiteX31" fmla="*/ 6528 w 9569"/>
                  <a:gd name="connsiteY31" fmla="*/ 1894 h 9963"/>
                  <a:gd name="connsiteX32" fmla="*/ 6963 w 9569"/>
                  <a:gd name="connsiteY32" fmla="*/ 1855 h 9963"/>
                  <a:gd name="connsiteX33" fmla="*/ 6963 w 9569"/>
                  <a:gd name="connsiteY33" fmla="*/ 1548 h 9963"/>
                  <a:gd name="connsiteX34" fmla="*/ 7396 w 9569"/>
                  <a:gd name="connsiteY34" fmla="*/ 1510 h 9963"/>
                  <a:gd name="connsiteX35" fmla="*/ 7396 w 9569"/>
                  <a:gd name="connsiteY35" fmla="*/ 1199 h 9963"/>
                  <a:gd name="connsiteX36" fmla="*/ 7834 w 9569"/>
                  <a:gd name="connsiteY36" fmla="*/ 1159 h 9963"/>
                  <a:gd name="connsiteX37" fmla="*/ 7834 w 9569"/>
                  <a:gd name="connsiteY37" fmla="*/ 850 h 9963"/>
                  <a:gd name="connsiteX38" fmla="*/ 8261 w 9569"/>
                  <a:gd name="connsiteY38" fmla="*/ 813 h 9963"/>
                  <a:gd name="connsiteX39" fmla="*/ 8261 w 9569"/>
                  <a:gd name="connsiteY39" fmla="*/ 583 h 9963"/>
                  <a:gd name="connsiteX40" fmla="*/ 8706 w 9569"/>
                  <a:gd name="connsiteY40" fmla="*/ 547 h 9963"/>
                  <a:gd name="connsiteX41" fmla="*/ 8706 w 9569"/>
                  <a:gd name="connsiteY41" fmla="*/ 348 h 9963"/>
                  <a:gd name="connsiteX42" fmla="*/ 9132 w 9569"/>
                  <a:gd name="connsiteY42" fmla="*/ 311 h 9963"/>
                  <a:gd name="connsiteX43" fmla="*/ 9132 w 9569"/>
                  <a:gd name="connsiteY43" fmla="*/ 160 h 9963"/>
                  <a:gd name="connsiteX44" fmla="*/ 9569 w 9569"/>
                  <a:gd name="connsiteY44" fmla="*/ 0 h 9963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2290 h 10000"/>
                  <a:gd name="connsiteX31" fmla="*/ 6822 w 10000"/>
                  <a:gd name="connsiteY31" fmla="*/ 1901 h 10000"/>
                  <a:gd name="connsiteX32" fmla="*/ 7277 w 10000"/>
                  <a:gd name="connsiteY32" fmla="*/ 1862 h 10000"/>
                  <a:gd name="connsiteX33" fmla="*/ 7277 w 10000"/>
                  <a:gd name="connsiteY33" fmla="*/ 1554 h 10000"/>
                  <a:gd name="connsiteX34" fmla="*/ 7729 w 10000"/>
                  <a:gd name="connsiteY34" fmla="*/ 1516 h 10000"/>
                  <a:gd name="connsiteX35" fmla="*/ 7729 w 10000"/>
                  <a:gd name="connsiteY35" fmla="*/ 1203 h 10000"/>
                  <a:gd name="connsiteX36" fmla="*/ 8187 w 10000"/>
                  <a:gd name="connsiteY36" fmla="*/ 1163 h 10000"/>
                  <a:gd name="connsiteX37" fmla="*/ 8187 w 10000"/>
                  <a:gd name="connsiteY37" fmla="*/ 853 h 10000"/>
                  <a:gd name="connsiteX38" fmla="*/ 8633 w 10000"/>
                  <a:gd name="connsiteY38" fmla="*/ 816 h 10000"/>
                  <a:gd name="connsiteX39" fmla="*/ 8633 w 10000"/>
                  <a:gd name="connsiteY39" fmla="*/ 585 h 10000"/>
                  <a:gd name="connsiteX40" fmla="*/ 9098 w 10000"/>
                  <a:gd name="connsiteY40" fmla="*/ 549 h 10000"/>
                  <a:gd name="connsiteX41" fmla="*/ 9098 w 10000"/>
                  <a:gd name="connsiteY41" fmla="*/ 349 h 10000"/>
                  <a:gd name="connsiteX42" fmla="*/ 9543 w 10000"/>
                  <a:gd name="connsiteY42" fmla="*/ 161 h 10000"/>
                  <a:gd name="connsiteX43" fmla="*/ 10000 w 10000"/>
                  <a:gd name="connsiteY43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2290 h 10000"/>
                  <a:gd name="connsiteX31" fmla="*/ 6822 w 10000"/>
                  <a:gd name="connsiteY31" fmla="*/ 1901 h 10000"/>
                  <a:gd name="connsiteX32" fmla="*/ 7277 w 10000"/>
                  <a:gd name="connsiteY32" fmla="*/ 1862 h 10000"/>
                  <a:gd name="connsiteX33" fmla="*/ 7277 w 10000"/>
                  <a:gd name="connsiteY33" fmla="*/ 1554 h 10000"/>
                  <a:gd name="connsiteX34" fmla="*/ 7729 w 10000"/>
                  <a:gd name="connsiteY34" fmla="*/ 1516 h 10000"/>
                  <a:gd name="connsiteX35" fmla="*/ 7729 w 10000"/>
                  <a:gd name="connsiteY35" fmla="*/ 1203 h 10000"/>
                  <a:gd name="connsiteX36" fmla="*/ 8187 w 10000"/>
                  <a:gd name="connsiteY36" fmla="*/ 1163 h 10000"/>
                  <a:gd name="connsiteX37" fmla="*/ 8187 w 10000"/>
                  <a:gd name="connsiteY37" fmla="*/ 853 h 10000"/>
                  <a:gd name="connsiteX38" fmla="*/ 8633 w 10000"/>
                  <a:gd name="connsiteY38" fmla="*/ 816 h 10000"/>
                  <a:gd name="connsiteX39" fmla="*/ 8633 w 10000"/>
                  <a:gd name="connsiteY39" fmla="*/ 585 h 10000"/>
                  <a:gd name="connsiteX40" fmla="*/ 9098 w 10000"/>
                  <a:gd name="connsiteY40" fmla="*/ 349 h 10000"/>
                  <a:gd name="connsiteX41" fmla="*/ 9543 w 10000"/>
                  <a:gd name="connsiteY41" fmla="*/ 161 h 10000"/>
                  <a:gd name="connsiteX42" fmla="*/ 10000 w 10000"/>
                  <a:gd name="connsiteY42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2290 h 10000"/>
                  <a:gd name="connsiteX31" fmla="*/ 6822 w 10000"/>
                  <a:gd name="connsiteY31" fmla="*/ 1901 h 10000"/>
                  <a:gd name="connsiteX32" fmla="*/ 7277 w 10000"/>
                  <a:gd name="connsiteY32" fmla="*/ 1554 h 10000"/>
                  <a:gd name="connsiteX33" fmla="*/ 7729 w 10000"/>
                  <a:gd name="connsiteY33" fmla="*/ 1516 h 10000"/>
                  <a:gd name="connsiteX34" fmla="*/ 7729 w 10000"/>
                  <a:gd name="connsiteY34" fmla="*/ 1203 h 10000"/>
                  <a:gd name="connsiteX35" fmla="*/ 8187 w 10000"/>
                  <a:gd name="connsiteY35" fmla="*/ 1163 h 10000"/>
                  <a:gd name="connsiteX36" fmla="*/ 8187 w 10000"/>
                  <a:gd name="connsiteY36" fmla="*/ 853 h 10000"/>
                  <a:gd name="connsiteX37" fmla="*/ 8633 w 10000"/>
                  <a:gd name="connsiteY37" fmla="*/ 816 h 10000"/>
                  <a:gd name="connsiteX38" fmla="*/ 8633 w 10000"/>
                  <a:gd name="connsiteY38" fmla="*/ 585 h 10000"/>
                  <a:gd name="connsiteX39" fmla="*/ 9098 w 10000"/>
                  <a:gd name="connsiteY39" fmla="*/ 349 h 10000"/>
                  <a:gd name="connsiteX40" fmla="*/ 9543 w 10000"/>
                  <a:gd name="connsiteY40" fmla="*/ 161 h 10000"/>
                  <a:gd name="connsiteX41" fmla="*/ 10000 w 10000"/>
                  <a:gd name="connsiteY41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7729 w 10000"/>
                  <a:gd name="connsiteY33" fmla="*/ 1203 h 10000"/>
                  <a:gd name="connsiteX34" fmla="*/ 8187 w 10000"/>
                  <a:gd name="connsiteY34" fmla="*/ 1163 h 10000"/>
                  <a:gd name="connsiteX35" fmla="*/ 8187 w 10000"/>
                  <a:gd name="connsiteY35" fmla="*/ 853 h 10000"/>
                  <a:gd name="connsiteX36" fmla="*/ 8633 w 10000"/>
                  <a:gd name="connsiteY36" fmla="*/ 816 h 10000"/>
                  <a:gd name="connsiteX37" fmla="*/ 8633 w 10000"/>
                  <a:gd name="connsiteY37" fmla="*/ 585 h 10000"/>
                  <a:gd name="connsiteX38" fmla="*/ 9098 w 10000"/>
                  <a:gd name="connsiteY38" fmla="*/ 349 h 10000"/>
                  <a:gd name="connsiteX39" fmla="*/ 9543 w 10000"/>
                  <a:gd name="connsiteY39" fmla="*/ 161 h 10000"/>
                  <a:gd name="connsiteX40" fmla="*/ 10000 w 10000"/>
                  <a:gd name="connsiteY40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8187 w 10000"/>
                  <a:gd name="connsiteY33" fmla="*/ 1163 h 10000"/>
                  <a:gd name="connsiteX34" fmla="*/ 8187 w 10000"/>
                  <a:gd name="connsiteY34" fmla="*/ 853 h 10000"/>
                  <a:gd name="connsiteX35" fmla="*/ 8633 w 10000"/>
                  <a:gd name="connsiteY35" fmla="*/ 816 h 10000"/>
                  <a:gd name="connsiteX36" fmla="*/ 8633 w 10000"/>
                  <a:gd name="connsiteY36" fmla="*/ 585 h 10000"/>
                  <a:gd name="connsiteX37" fmla="*/ 9098 w 10000"/>
                  <a:gd name="connsiteY37" fmla="*/ 349 h 10000"/>
                  <a:gd name="connsiteX38" fmla="*/ 9543 w 10000"/>
                  <a:gd name="connsiteY38" fmla="*/ 161 h 10000"/>
                  <a:gd name="connsiteX39" fmla="*/ 10000 w 10000"/>
                  <a:gd name="connsiteY39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8187 w 10000"/>
                  <a:gd name="connsiteY33" fmla="*/ 1163 h 10000"/>
                  <a:gd name="connsiteX34" fmla="*/ 8187 w 10000"/>
                  <a:gd name="connsiteY34" fmla="*/ 853 h 10000"/>
                  <a:gd name="connsiteX35" fmla="*/ 8633 w 10000"/>
                  <a:gd name="connsiteY35" fmla="*/ 816 h 10000"/>
                  <a:gd name="connsiteX36" fmla="*/ 9098 w 10000"/>
                  <a:gd name="connsiteY36" fmla="*/ 349 h 10000"/>
                  <a:gd name="connsiteX37" fmla="*/ 9543 w 10000"/>
                  <a:gd name="connsiteY37" fmla="*/ 161 h 10000"/>
                  <a:gd name="connsiteX38" fmla="*/ 10000 w 10000"/>
                  <a:gd name="connsiteY38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8187 w 10000"/>
                  <a:gd name="connsiteY33" fmla="*/ 1163 h 10000"/>
                  <a:gd name="connsiteX34" fmla="*/ 8187 w 10000"/>
                  <a:gd name="connsiteY34" fmla="*/ 853 h 10000"/>
                  <a:gd name="connsiteX35" fmla="*/ 8633 w 10000"/>
                  <a:gd name="connsiteY35" fmla="*/ 816 h 10000"/>
                  <a:gd name="connsiteX36" fmla="*/ 9543 w 10000"/>
                  <a:gd name="connsiteY36" fmla="*/ 161 h 10000"/>
                  <a:gd name="connsiteX37" fmla="*/ 10000 w 10000"/>
                  <a:gd name="connsiteY37" fmla="*/ 0 h 10000"/>
                  <a:gd name="connsiteX0" fmla="*/ 0 w 9543"/>
                  <a:gd name="connsiteY0" fmla="*/ 9839 h 9839"/>
                  <a:gd name="connsiteX1" fmla="*/ 0 w 9543"/>
                  <a:gd name="connsiteY1" fmla="*/ 9413 h 9839"/>
                  <a:gd name="connsiteX2" fmla="*/ 455 w 9543"/>
                  <a:gd name="connsiteY2" fmla="*/ 9372 h 9839"/>
                  <a:gd name="connsiteX3" fmla="*/ 455 w 9543"/>
                  <a:gd name="connsiteY3" fmla="*/ 8908 h 9839"/>
                  <a:gd name="connsiteX4" fmla="*/ 911 w 9543"/>
                  <a:gd name="connsiteY4" fmla="*/ 8866 h 9839"/>
                  <a:gd name="connsiteX5" fmla="*/ 911 w 9543"/>
                  <a:gd name="connsiteY5" fmla="*/ 8363 h 9839"/>
                  <a:gd name="connsiteX6" fmla="*/ 1364 w 9543"/>
                  <a:gd name="connsiteY6" fmla="*/ 8325 h 9839"/>
                  <a:gd name="connsiteX7" fmla="*/ 1364 w 9543"/>
                  <a:gd name="connsiteY7" fmla="*/ 7862 h 9839"/>
                  <a:gd name="connsiteX8" fmla="*/ 1814 w 9543"/>
                  <a:gd name="connsiteY8" fmla="*/ 7824 h 9839"/>
                  <a:gd name="connsiteX9" fmla="*/ 1814 w 9543"/>
                  <a:gd name="connsiteY9" fmla="*/ 7321 h 9839"/>
                  <a:gd name="connsiteX10" fmla="*/ 2269 w 9543"/>
                  <a:gd name="connsiteY10" fmla="*/ 7282 h 9839"/>
                  <a:gd name="connsiteX11" fmla="*/ 2269 w 9543"/>
                  <a:gd name="connsiteY11" fmla="*/ 6777 h 9839"/>
                  <a:gd name="connsiteX12" fmla="*/ 2731 w 9543"/>
                  <a:gd name="connsiteY12" fmla="*/ 6740 h 9839"/>
                  <a:gd name="connsiteX13" fmla="*/ 2731 w 9543"/>
                  <a:gd name="connsiteY13" fmla="*/ 6235 h 9839"/>
                  <a:gd name="connsiteX14" fmla="*/ 3181 w 9543"/>
                  <a:gd name="connsiteY14" fmla="*/ 6194 h 9839"/>
                  <a:gd name="connsiteX15" fmla="*/ 3181 w 9543"/>
                  <a:gd name="connsiteY15" fmla="*/ 5693 h 9839"/>
                  <a:gd name="connsiteX16" fmla="*/ 3640 w 9543"/>
                  <a:gd name="connsiteY16" fmla="*/ 5652 h 9839"/>
                  <a:gd name="connsiteX17" fmla="*/ 3640 w 9543"/>
                  <a:gd name="connsiteY17" fmla="*/ 5151 h 9839"/>
                  <a:gd name="connsiteX18" fmla="*/ 4098 w 9543"/>
                  <a:gd name="connsiteY18" fmla="*/ 5113 h 9839"/>
                  <a:gd name="connsiteX19" fmla="*/ 4098 w 9543"/>
                  <a:gd name="connsiteY19" fmla="*/ 4609 h 9839"/>
                  <a:gd name="connsiteX20" fmla="*/ 4554 w 9543"/>
                  <a:gd name="connsiteY20" fmla="*/ 4571 h 9839"/>
                  <a:gd name="connsiteX21" fmla="*/ 4554 w 9543"/>
                  <a:gd name="connsiteY21" fmla="*/ 4065 h 9839"/>
                  <a:gd name="connsiteX22" fmla="*/ 4997 w 9543"/>
                  <a:gd name="connsiteY22" fmla="*/ 4026 h 9839"/>
                  <a:gd name="connsiteX23" fmla="*/ 4997 w 9543"/>
                  <a:gd name="connsiteY23" fmla="*/ 3561 h 9839"/>
                  <a:gd name="connsiteX24" fmla="*/ 5457 w 9543"/>
                  <a:gd name="connsiteY24" fmla="*/ 3523 h 9839"/>
                  <a:gd name="connsiteX25" fmla="*/ 5457 w 9543"/>
                  <a:gd name="connsiteY25" fmla="*/ 3098 h 9839"/>
                  <a:gd name="connsiteX26" fmla="*/ 5914 w 9543"/>
                  <a:gd name="connsiteY26" fmla="*/ 3056 h 9839"/>
                  <a:gd name="connsiteX27" fmla="*/ 5914 w 9543"/>
                  <a:gd name="connsiteY27" fmla="*/ 2632 h 9839"/>
                  <a:gd name="connsiteX28" fmla="*/ 6364 w 9543"/>
                  <a:gd name="connsiteY28" fmla="*/ 2588 h 9839"/>
                  <a:gd name="connsiteX29" fmla="*/ 6364 w 9543"/>
                  <a:gd name="connsiteY29" fmla="*/ 2167 h 9839"/>
                  <a:gd name="connsiteX30" fmla="*/ 6822 w 9543"/>
                  <a:gd name="connsiteY30" fmla="*/ 1740 h 9839"/>
                  <a:gd name="connsiteX31" fmla="*/ 7277 w 9543"/>
                  <a:gd name="connsiteY31" fmla="*/ 1393 h 9839"/>
                  <a:gd name="connsiteX32" fmla="*/ 7729 w 9543"/>
                  <a:gd name="connsiteY32" fmla="*/ 1355 h 9839"/>
                  <a:gd name="connsiteX33" fmla="*/ 8187 w 9543"/>
                  <a:gd name="connsiteY33" fmla="*/ 1002 h 9839"/>
                  <a:gd name="connsiteX34" fmla="*/ 8187 w 9543"/>
                  <a:gd name="connsiteY34" fmla="*/ 692 h 9839"/>
                  <a:gd name="connsiteX35" fmla="*/ 8633 w 9543"/>
                  <a:gd name="connsiteY35" fmla="*/ 655 h 9839"/>
                  <a:gd name="connsiteX36" fmla="*/ 9543 w 9543"/>
                  <a:gd name="connsiteY36" fmla="*/ 0 h 9839"/>
                  <a:gd name="connsiteX0" fmla="*/ 0 w 9046"/>
                  <a:gd name="connsiteY0" fmla="*/ 9334 h 9334"/>
                  <a:gd name="connsiteX1" fmla="*/ 0 w 9046"/>
                  <a:gd name="connsiteY1" fmla="*/ 8901 h 9334"/>
                  <a:gd name="connsiteX2" fmla="*/ 477 w 9046"/>
                  <a:gd name="connsiteY2" fmla="*/ 8859 h 9334"/>
                  <a:gd name="connsiteX3" fmla="*/ 477 w 9046"/>
                  <a:gd name="connsiteY3" fmla="*/ 8388 h 9334"/>
                  <a:gd name="connsiteX4" fmla="*/ 955 w 9046"/>
                  <a:gd name="connsiteY4" fmla="*/ 8345 h 9334"/>
                  <a:gd name="connsiteX5" fmla="*/ 955 w 9046"/>
                  <a:gd name="connsiteY5" fmla="*/ 7834 h 9334"/>
                  <a:gd name="connsiteX6" fmla="*/ 1429 w 9046"/>
                  <a:gd name="connsiteY6" fmla="*/ 7795 h 9334"/>
                  <a:gd name="connsiteX7" fmla="*/ 1429 w 9046"/>
                  <a:gd name="connsiteY7" fmla="*/ 7325 h 9334"/>
                  <a:gd name="connsiteX8" fmla="*/ 1901 w 9046"/>
                  <a:gd name="connsiteY8" fmla="*/ 7286 h 9334"/>
                  <a:gd name="connsiteX9" fmla="*/ 1901 w 9046"/>
                  <a:gd name="connsiteY9" fmla="*/ 6775 h 9334"/>
                  <a:gd name="connsiteX10" fmla="*/ 2378 w 9046"/>
                  <a:gd name="connsiteY10" fmla="*/ 6735 h 9334"/>
                  <a:gd name="connsiteX11" fmla="*/ 2378 w 9046"/>
                  <a:gd name="connsiteY11" fmla="*/ 6222 h 9334"/>
                  <a:gd name="connsiteX12" fmla="*/ 2862 w 9046"/>
                  <a:gd name="connsiteY12" fmla="*/ 6184 h 9334"/>
                  <a:gd name="connsiteX13" fmla="*/ 2862 w 9046"/>
                  <a:gd name="connsiteY13" fmla="*/ 5671 h 9334"/>
                  <a:gd name="connsiteX14" fmla="*/ 3333 w 9046"/>
                  <a:gd name="connsiteY14" fmla="*/ 5629 h 9334"/>
                  <a:gd name="connsiteX15" fmla="*/ 3333 w 9046"/>
                  <a:gd name="connsiteY15" fmla="*/ 5120 h 9334"/>
                  <a:gd name="connsiteX16" fmla="*/ 3814 w 9046"/>
                  <a:gd name="connsiteY16" fmla="*/ 5078 h 9334"/>
                  <a:gd name="connsiteX17" fmla="*/ 3814 w 9046"/>
                  <a:gd name="connsiteY17" fmla="*/ 4569 h 9334"/>
                  <a:gd name="connsiteX18" fmla="*/ 4294 w 9046"/>
                  <a:gd name="connsiteY18" fmla="*/ 4531 h 9334"/>
                  <a:gd name="connsiteX19" fmla="*/ 4294 w 9046"/>
                  <a:gd name="connsiteY19" fmla="*/ 4018 h 9334"/>
                  <a:gd name="connsiteX20" fmla="*/ 4772 w 9046"/>
                  <a:gd name="connsiteY20" fmla="*/ 3980 h 9334"/>
                  <a:gd name="connsiteX21" fmla="*/ 4772 w 9046"/>
                  <a:gd name="connsiteY21" fmla="*/ 3466 h 9334"/>
                  <a:gd name="connsiteX22" fmla="*/ 5236 w 9046"/>
                  <a:gd name="connsiteY22" fmla="*/ 3426 h 9334"/>
                  <a:gd name="connsiteX23" fmla="*/ 5236 w 9046"/>
                  <a:gd name="connsiteY23" fmla="*/ 2953 h 9334"/>
                  <a:gd name="connsiteX24" fmla="*/ 5718 w 9046"/>
                  <a:gd name="connsiteY24" fmla="*/ 2915 h 9334"/>
                  <a:gd name="connsiteX25" fmla="*/ 5718 w 9046"/>
                  <a:gd name="connsiteY25" fmla="*/ 2483 h 9334"/>
                  <a:gd name="connsiteX26" fmla="*/ 6197 w 9046"/>
                  <a:gd name="connsiteY26" fmla="*/ 2440 h 9334"/>
                  <a:gd name="connsiteX27" fmla="*/ 6197 w 9046"/>
                  <a:gd name="connsiteY27" fmla="*/ 2009 h 9334"/>
                  <a:gd name="connsiteX28" fmla="*/ 6669 w 9046"/>
                  <a:gd name="connsiteY28" fmla="*/ 1964 h 9334"/>
                  <a:gd name="connsiteX29" fmla="*/ 6669 w 9046"/>
                  <a:gd name="connsiteY29" fmla="*/ 1536 h 9334"/>
                  <a:gd name="connsiteX30" fmla="*/ 7149 w 9046"/>
                  <a:gd name="connsiteY30" fmla="*/ 1102 h 9334"/>
                  <a:gd name="connsiteX31" fmla="*/ 7625 w 9046"/>
                  <a:gd name="connsiteY31" fmla="*/ 750 h 9334"/>
                  <a:gd name="connsiteX32" fmla="*/ 8099 w 9046"/>
                  <a:gd name="connsiteY32" fmla="*/ 711 h 9334"/>
                  <a:gd name="connsiteX33" fmla="*/ 8579 w 9046"/>
                  <a:gd name="connsiteY33" fmla="*/ 352 h 9334"/>
                  <a:gd name="connsiteX34" fmla="*/ 8579 w 9046"/>
                  <a:gd name="connsiteY34" fmla="*/ 37 h 9334"/>
                  <a:gd name="connsiteX35" fmla="*/ 9046 w 9046"/>
                  <a:gd name="connsiteY35" fmla="*/ 0 h 9334"/>
                  <a:gd name="connsiteX0" fmla="*/ 0 w 9484"/>
                  <a:gd name="connsiteY0" fmla="*/ 9960 h 9960"/>
                  <a:gd name="connsiteX1" fmla="*/ 0 w 9484"/>
                  <a:gd name="connsiteY1" fmla="*/ 9496 h 9960"/>
                  <a:gd name="connsiteX2" fmla="*/ 527 w 9484"/>
                  <a:gd name="connsiteY2" fmla="*/ 9451 h 9960"/>
                  <a:gd name="connsiteX3" fmla="*/ 527 w 9484"/>
                  <a:gd name="connsiteY3" fmla="*/ 8947 h 9960"/>
                  <a:gd name="connsiteX4" fmla="*/ 1056 w 9484"/>
                  <a:gd name="connsiteY4" fmla="*/ 8900 h 9960"/>
                  <a:gd name="connsiteX5" fmla="*/ 1056 w 9484"/>
                  <a:gd name="connsiteY5" fmla="*/ 8353 h 9960"/>
                  <a:gd name="connsiteX6" fmla="*/ 1580 w 9484"/>
                  <a:gd name="connsiteY6" fmla="*/ 8311 h 9960"/>
                  <a:gd name="connsiteX7" fmla="*/ 1580 w 9484"/>
                  <a:gd name="connsiteY7" fmla="*/ 7808 h 9960"/>
                  <a:gd name="connsiteX8" fmla="*/ 2101 w 9484"/>
                  <a:gd name="connsiteY8" fmla="*/ 7766 h 9960"/>
                  <a:gd name="connsiteX9" fmla="*/ 2101 w 9484"/>
                  <a:gd name="connsiteY9" fmla="*/ 7218 h 9960"/>
                  <a:gd name="connsiteX10" fmla="*/ 2629 w 9484"/>
                  <a:gd name="connsiteY10" fmla="*/ 7176 h 9960"/>
                  <a:gd name="connsiteX11" fmla="*/ 2629 w 9484"/>
                  <a:gd name="connsiteY11" fmla="*/ 6626 h 9960"/>
                  <a:gd name="connsiteX12" fmla="*/ 3164 w 9484"/>
                  <a:gd name="connsiteY12" fmla="*/ 6585 h 9960"/>
                  <a:gd name="connsiteX13" fmla="*/ 3164 w 9484"/>
                  <a:gd name="connsiteY13" fmla="*/ 6036 h 9960"/>
                  <a:gd name="connsiteX14" fmla="*/ 3685 w 9484"/>
                  <a:gd name="connsiteY14" fmla="*/ 5991 h 9960"/>
                  <a:gd name="connsiteX15" fmla="*/ 3685 w 9484"/>
                  <a:gd name="connsiteY15" fmla="*/ 5445 h 9960"/>
                  <a:gd name="connsiteX16" fmla="*/ 4216 w 9484"/>
                  <a:gd name="connsiteY16" fmla="*/ 5400 h 9960"/>
                  <a:gd name="connsiteX17" fmla="*/ 4216 w 9484"/>
                  <a:gd name="connsiteY17" fmla="*/ 4855 h 9960"/>
                  <a:gd name="connsiteX18" fmla="*/ 4747 w 9484"/>
                  <a:gd name="connsiteY18" fmla="*/ 4814 h 9960"/>
                  <a:gd name="connsiteX19" fmla="*/ 4747 w 9484"/>
                  <a:gd name="connsiteY19" fmla="*/ 4265 h 9960"/>
                  <a:gd name="connsiteX20" fmla="*/ 5275 w 9484"/>
                  <a:gd name="connsiteY20" fmla="*/ 4224 h 9960"/>
                  <a:gd name="connsiteX21" fmla="*/ 5275 w 9484"/>
                  <a:gd name="connsiteY21" fmla="*/ 3673 h 9960"/>
                  <a:gd name="connsiteX22" fmla="*/ 5788 w 9484"/>
                  <a:gd name="connsiteY22" fmla="*/ 3630 h 9960"/>
                  <a:gd name="connsiteX23" fmla="*/ 5788 w 9484"/>
                  <a:gd name="connsiteY23" fmla="*/ 3124 h 9960"/>
                  <a:gd name="connsiteX24" fmla="*/ 6321 w 9484"/>
                  <a:gd name="connsiteY24" fmla="*/ 3083 h 9960"/>
                  <a:gd name="connsiteX25" fmla="*/ 6321 w 9484"/>
                  <a:gd name="connsiteY25" fmla="*/ 2620 h 9960"/>
                  <a:gd name="connsiteX26" fmla="*/ 6851 w 9484"/>
                  <a:gd name="connsiteY26" fmla="*/ 2574 h 9960"/>
                  <a:gd name="connsiteX27" fmla="*/ 6851 w 9484"/>
                  <a:gd name="connsiteY27" fmla="*/ 2112 h 9960"/>
                  <a:gd name="connsiteX28" fmla="*/ 7372 w 9484"/>
                  <a:gd name="connsiteY28" fmla="*/ 2064 h 9960"/>
                  <a:gd name="connsiteX29" fmla="*/ 7372 w 9484"/>
                  <a:gd name="connsiteY29" fmla="*/ 1606 h 9960"/>
                  <a:gd name="connsiteX30" fmla="*/ 7903 w 9484"/>
                  <a:gd name="connsiteY30" fmla="*/ 1141 h 9960"/>
                  <a:gd name="connsiteX31" fmla="*/ 8429 w 9484"/>
                  <a:gd name="connsiteY31" fmla="*/ 764 h 9960"/>
                  <a:gd name="connsiteX32" fmla="*/ 8953 w 9484"/>
                  <a:gd name="connsiteY32" fmla="*/ 722 h 9960"/>
                  <a:gd name="connsiteX33" fmla="*/ 9484 w 9484"/>
                  <a:gd name="connsiteY33" fmla="*/ 337 h 9960"/>
                  <a:gd name="connsiteX34" fmla="*/ 9484 w 9484"/>
                  <a:gd name="connsiteY34" fmla="*/ 0 h 9960"/>
                  <a:gd name="connsiteX0" fmla="*/ 0 w 10000"/>
                  <a:gd name="connsiteY0" fmla="*/ 9662 h 9662"/>
                  <a:gd name="connsiteX1" fmla="*/ 0 w 10000"/>
                  <a:gd name="connsiteY1" fmla="*/ 9196 h 9662"/>
                  <a:gd name="connsiteX2" fmla="*/ 556 w 10000"/>
                  <a:gd name="connsiteY2" fmla="*/ 9151 h 9662"/>
                  <a:gd name="connsiteX3" fmla="*/ 556 w 10000"/>
                  <a:gd name="connsiteY3" fmla="*/ 8645 h 9662"/>
                  <a:gd name="connsiteX4" fmla="*/ 1113 w 10000"/>
                  <a:gd name="connsiteY4" fmla="*/ 8598 h 9662"/>
                  <a:gd name="connsiteX5" fmla="*/ 1113 w 10000"/>
                  <a:gd name="connsiteY5" fmla="*/ 8049 h 9662"/>
                  <a:gd name="connsiteX6" fmla="*/ 1666 w 10000"/>
                  <a:gd name="connsiteY6" fmla="*/ 8006 h 9662"/>
                  <a:gd name="connsiteX7" fmla="*/ 1666 w 10000"/>
                  <a:gd name="connsiteY7" fmla="*/ 7501 h 9662"/>
                  <a:gd name="connsiteX8" fmla="*/ 2215 w 10000"/>
                  <a:gd name="connsiteY8" fmla="*/ 7459 h 9662"/>
                  <a:gd name="connsiteX9" fmla="*/ 2215 w 10000"/>
                  <a:gd name="connsiteY9" fmla="*/ 6909 h 9662"/>
                  <a:gd name="connsiteX10" fmla="*/ 2772 w 10000"/>
                  <a:gd name="connsiteY10" fmla="*/ 6867 h 9662"/>
                  <a:gd name="connsiteX11" fmla="*/ 2772 w 10000"/>
                  <a:gd name="connsiteY11" fmla="*/ 6315 h 9662"/>
                  <a:gd name="connsiteX12" fmla="*/ 3336 w 10000"/>
                  <a:gd name="connsiteY12" fmla="*/ 6273 h 9662"/>
                  <a:gd name="connsiteX13" fmla="*/ 3336 w 10000"/>
                  <a:gd name="connsiteY13" fmla="*/ 5722 h 9662"/>
                  <a:gd name="connsiteX14" fmla="*/ 3885 w 10000"/>
                  <a:gd name="connsiteY14" fmla="*/ 5677 h 9662"/>
                  <a:gd name="connsiteX15" fmla="*/ 3885 w 10000"/>
                  <a:gd name="connsiteY15" fmla="*/ 5129 h 9662"/>
                  <a:gd name="connsiteX16" fmla="*/ 4445 w 10000"/>
                  <a:gd name="connsiteY16" fmla="*/ 5084 h 9662"/>
                  <a:gd name="connsiteX17" fmla="*/ 4445 w 10000"/>
                  <a:gd name="connsiteY17" fmla="*/ 4536 h 9662"/>
                  <a:gd name="connsiteX18" fmla="*/ 5005 w 10000"/>
                  <a:gd name="connsiteY18" fmla="*/ 4495 h 9662"/>
                  <a:gd name="connsiteX19" fmla="*/ 5005 w 10000"/>
                  <a:gd name="connsiteY19" fmla="*/ 3944 h 9662"/>
                  <a:gd name="connsiteX20" fmla="*/ 5562 w 10000"/>
                  <a:gd name="connsiteY20" fmla="*/ 3903 h 9662"/>
                  <a:gd name="connsiteX21" fmla="*/ 5562 w 10000"/>
                  <a:gd name="connsiteY21" fmla="*/ 3350 h 9662"/>
                  <a:gd name="connsiteX22" fmla="*/ 6103 w 10000"/>
                  <a:gd name="connsiteY22" fmla="*/ 3307 h 9662"/>
                  <a:gd name="connsiteX23" fmla="*/ 6103 w 10000"/>
                  <a:gd name="connsiteY23" fmla="*/ 2799 h 9662"/>
                  <a:gd name="connsiteX24" fmla="*/ 6665 w 10000"/>
                  <a:gd name="connsiteY24" fmla="*/ 2757 h 9662"/>
                  <a:gd name="connsiteX25" fmla="*/ 6665 w 10000"/>
                  <a:gd name="connsiteY25" fmla="*/ 2293 h 9662"/>
                  <a:gd name="connsiteX26" fmla="*/ 7224 w 10000"/>
                  <a:gd name="connsiteY26" fmla="*/ 2246 h 9662"/>
                  <a:gd name="connsiteX27" fmla="*/ 7224 w 10000"/>
                  <a:gd name="connsiteY27" fmla="*/ 1782 h 9662"/>
                  <a:gd name="connsiteX28" fmla="*/ 7773 w 10000"/>
                  <a:gd name="connsiteY28" fmla="*/ 1734 h 9662"/>
                  <a:gd name="connsiteX29" fmla="*/ 7773 w 10000"/>
                  <a:gd name="connsiteY29" fmla="*/ 1274 h 9662"/>
                  <a:gd name="connsiteX30" fmla="*/ 8333 w 10000"/>
                  <a:gd name="connsiteY30" fmla="*/ 808 h 9662"/>
                  <a:gd name="connsiteX31" fmla="*/ 8888 w 10000"/>
                  <a:gd name="connsiteY31" fmla="*/ 429 h 9662"/>
                  <a:gd name="connsiteX32" fmla="*/ 9440 w 10000"/>
                  <a:gd name="connsiteY32" fmla="*/ 387 h 9662"/>
                  <a:gd name="connsiteX33" fmla="*/ 10000 w 10000"/>
                  <a:gd name="connsiteY33" fmla="*/ 0 h 9662"/>
                  <a:gd name="connsiteX0" fmla="*/ 0 w 9440"/>
                  <a:gd name="connsiteY0" fmla="*/ 9599 h 9599"/>
                  <a:gd name="connsiteX1" fmla="*/ 0 w 9440"/>
                  <a:gd name="connsiteY1" fmla="*/ 9117 h 9599"/>
                  <a:gd name="connsiteX2" fmla="*/ 556 w 9440"/>
                  <a:gd name="connsiteY2" fmla="*/ 9070 h 9599"/>
                  <a:gd name="connsiteX3" fmla="*/ 556 w 9440"/>
                  <a:gd name="connsiteY3" fmla="*/ 8546 h 9599"/>
                  <a:gd name="connsiteX4" fmla="*/ 1113 w 9440"/>
                  <a:gd name="connsiteY4" fmla="*/ 8498 h 9599"/>
                  <a:gd name="connsiteX5" fmla="*/ 1113 w 9440"/>
                  <a:gd name="connsiteY5" fmla="*/ 7930 h 9599"/>
                  <a:gd name="connsiteX6" fmla="*/ 1666 w 9440"/>
                  <a:gd name="connsiteY6" fmla="*/ 7885 h 9599"/>
                  <a:gd name="connsiteX7" fmla="*/ 1666 w 9440"/>
                  <a:gd name="connsiteY7" fmla="*/ 7362 h 9599"/>
                  <a:gd name="connsiteX8" fmla="*/ 2215 w 9440"/>
                  <a:gd name="connsiteY8" fmla="*/ 7319 h 9599"/>
                  <a:gd name="connsiteX9" fmla="*/ 2215 w 9440"/>
                  <a:gd name="connsiteY9" fmla="*/ 6750 h 9599"/>
                  <a:gd name="connsiteX10" fmla="*/ 2772 w 9440"/>
                  <a:gd name="connsiteY10" fmla="*/ 6706 h 9599"/>
                  <a:gd name="connsiteX11" fmla="*/ 2772 w 9440"/>
                  <a:gd name="connsiteY11" fmla="*/ 6135 h 9599"/>
                  <a:gd name="connsiteX12" fmla="*/ 3336 w 9440"/>
                  <a:gd name="connsiteY12" fmla="*/ 6091 h 9599"/>
                  <a:gd name="connsiteX13" fmla="*/ 3336 w 9440"/>
                  <a:gd name="connsiteY13" fmla="*/ 5521 h 9599"/>
                  <a:gd name="connsiteX14" fmla="*/ 3885 w 9440"/>
                  <a:gd name="connsiteY14" fmla="*/ 5475 h 9599"/>
                  <a:gd name="connsiteX15" fmla="*/ 3885 w 9440"/>
                  <a:gd name="connsiteY15" fmla="*/ 4907 h 9599"/>
                  <a:gd name="connsiteX16" fmla="*/ 4445 w 9440"/>
                  <a:gd name="connsiteY16" fmla="*/ 4861 h 9599"/>
                  <a:gd name="connsiteX17" fmla="*/ 4445 w 9440"/>
                  <a:gd name="connsiteY17" fmla="*/ 4294 h 9599"/>
                  <a:gd name="connsiteX18" fmla="*/ 5005 w 9440"/>
                  <a:gd name="connsiteY18" fmla="*/ 4251 h 9599"/>
                  <a:gd name="connsiteX19" fmla="*/ 5005 w 9440"/>
                  <a:gd name="connsiteY19" fmla="*/ 3681 h 9599"/>
                  <a:gd name="connsiteX20" fmla="*/ 5562 w 9440"/>
                  <a:gd name="connsiteY20" fmla="*/ 3639 h 9599"/>
                  <a:gd name="connsiteX21" fmla="*/ 5562 w 9440"/>
                  <a:gd name="connsiteY21" fmla="*/ 3066 h 9599"/>
                  <a:gd name="connsiteX22" fmla="*/ 6103 w 9440"/>
                  <a:gd name="connsiteY22" fmla="*/ 3022 h 9599"/>
                  <a:gd name="connsiteX23" fmla="*/ 6103 w 9440"/>
                  <a:gd name="connsiteY23" fmla="*/ 2496 h 9599"/>
                  <a:gd name="connsiteX24" fmla="*/ 6665 w 9440"/>
                  <a:gd name="connsiteY24" fmla="*/ 2452 h 9599"/>
                  <a:gd name="connsiteX25" fmla="*/ 6665 w 9440"/>
                  <a:gd name="connsiteY25" fmla="*/ 1972 h 9599"/>
                  <a:gd name="connsiteX26" fmla="*/ 7224 w 9440"/>
                  <a:gd name="connsiteY26" fmla="*/ 1924 h 9599"/>
                  <a:gd name="connsiteX27" fmla="*/ 7224 w 9440"/>
                  <a:gd name="connsiteY27" fmla="*/ 1443 h 9599"/>
                  <a:gd name="connsiteX28" fmla="*/ 7773 w 9440"/>
                  <a:gd name="connsiteY28" fmla="*/ 1394 h 9599"/>
                  <a:gd name="connsiteX29" fmla="*/ 7773 w 9440"/>
                  <a:gd name="connsiteY29" fmla="*/ 918 h 9599"/>
                  <a:gd name="connsiteX30" fmla="*/ 8333 w 9440"/>
                  <a:gd name="connsiteY30" fmla="*/ 435 h 9599"/>
                  <a:gd name="connsiteX31" fmla="*/ 8888 w 9440"/>
                  <a:gd name="connsiteY31" fmla="*/ 43 h 9599"/>
                  <a:gd name="connsiteX32" fmla="*/ 9440 w 9440"/>
                  <a:gd name="connsiteY32" fmla="*/ 0 h 9599"/>
                  <a:gd name="connsiteX0" fmla="*/ 0 w 9415"/>
                  <a:gd name="connsiteY0" fmla="*/ 9955 h 9955"/>
                  <a:gd name="connsiteX1" fmla="*/ 0 w 9415"/>
                  <a:gd name="connsiteY1" fmla="*/ 9453 h 9955"/>
                  <a:gd name="connsiteX2" fmla="*/ 589 w 9415"/>
                  <a:gd name="connsiteY2" fmla="*/ 9404 h 9955"/>
                  <a:gd name="connsiteX3" fmla="*/ 589 w 9415"/>
                  <a:gd name="connsiteY3" fmla="*/ 8858 h 9955"/>
                  <a:gd name="connsiteX4" fmla="*/ 1179 w 9415"/>
                  <a:gd name="connsiteY4" fmla="*/ 8808 h 9955"/>
                  <a:gd name="connsiteX5" fmla="*/ 1179 w 9415"/>
                  <a:gd name="connsiteY5" fmla="*/ 8216 h 9955"/>
                  <a:gd name="connsiteX6" fmla="*/ 1765 w 9415"/>
                  <a:gd name="connsiteY6" fmla="*/ 8169 h 9955"/>
                  <a:gd name="connsiteX7" fmla="*/ 1765 w 9415"/>
                  <a:gd name="connsiteY7" fmla="*/ 7625 h 9955"/>
                  <a:gd name="connsiteX8" fmla="*/ 2346 w 9415"/>
                  <a:gd name="connsiteY8" fmla="*/ 7580 h 9955"/>
                  <a:gd name="connsiteX9" fmla="*/ 2346 w 9415"/>
                  <a:gd name="connsiteY9" fmla="*/ 6987 h 9955"/>
                  <a:gd name="connsiteX10" fmla="*/ 2936 w 9415"/>
                  <a:gd name="connsiteY10" fmla="*/ 6941 h 9955"/>
                  <a:gd name="connsiteX11" fmla="*/ 2936 w 9415"/>
                  <a:gd name="connsiteY11" fmla="*/ 6346 h 9955"/>
                  <a:gd name="connsiteX12" fmla="*/ 3534 w 9415"/>
                  <a:gd name="connsiteY12" fmla="*/ 6300 h 9955"/>
                  <a:gd name="connsiteX13" fmla="*/ 3534 w 9415"/>
                  <a:gd name="connsiteY13" fmla="*/ 5707 h 9955"/>
                  <a:gd name="connsiteX14" fmla="*/ 4115 w 9415"/>
                  <a:gd name="connsiteY14" fmla="*/ 5659 h 9955"/>
                  <a:gd name="connsiteX15" fmla="*/ 4115 w 9415"/>
                  <a:gd name="connsiteY15" fmla="*/ 5067 h 9955"/>
                  <a:gd name="connsiteX16" fmla="*/ 4709 w 9415"/>
                  <a:gd name="connsiteY16" fmla="*/ 5019 h 9955"/>
                  <a:gd name="connsiteX17" fmla="*/ 4709 w 9415"/>
                  <a:gd name="connsiteY17" fmla="*/ 4428 h 9955"/>
                  <a:gd name="connsiteX18" fmla="*/ 5302 w 9415"/>
                  <a:gd name="connsiteY18" fmla="*/ 4384 h 9955"/>
                  <a:gd name="connsiteX19" fmla="*/ 5302 w 9415"/>
                  <a:gd name="connsiteY19" fmla="*/ 3790 h 9955"/>
                  <a:gd name="connsiteX20" fmla="*/ 5892 w 9415"/>
                  <a:gd name="connsiteY20" fmla="*/ 3746 h 9955"/>
                  <a:gd name="connsiteX21" fmla="*/ 5892 w 9415"/>
                  <a:gd name="connsiteY21" fmla="*/ 3149 h 9955"/>
                  <a:gd name="connsiteX22" fmla="*/ 6465 w 9415"/>
                  <a:gd name="connsiteY22" fmla="*/ 3103 h 9955"/>
                  <a:gd name="connsiteX23" fmla="*/ 6465 w 9415"/>
                  <a:gd name="connsiteY23" fmla="*/ 2555 h 9955"/>
                  <a:gd name="connsiteX24" fmla="*/ 7060 w 9415"/>
                  <a:gd name="connsiteY24" fmla="*/ 2509 h 9955"/>
                  <a:gd name="connsiteX25" fmla="*/ 7060 w 9415"/>
                  <a:gd name="connsiteY25" fmla="*/ 2009 h 9955"/>
                  <a:gd name="connsiteX26" fmla="*/ 7653 w 9415"/>
                  <a:gd name="connsiteY26" fmla="*/ 1959 h 9955"/>
                  <a:gd name="connsiteX27" fmla="*/ 7653 w 9415"/>
                  <a:gd name="connsiteY27" fmla="*/ 1458 h 9955"/>
                  <a:gd name="connsiteX28" fmla="*/ 8234 w 9415"/>
                  <a:gd name="connsiteY28" fmla="*/ 1407 h 9955"/>
                  <a:gd name="connsiteX29" fmla="*/ 8234 w 9415"/>
                  <a:gd name="connsiteY29" fmla="*/ 911 h 9955"/>
                  <a:gd name="connsiteX30" fmla="*/ 8827 w 9415"/>
                  <a:gd name="connsiteY30" fmla="*/ 408 h 9955"/>
                  <a:gd name="connsiteX31" fmla="*/ 9415 w 9415"/>
                  <a:gd name="connsiteY31" fmla="*/ 0 h 9955"/>
                  <a:gd name="connsiteX0" fmla="*/ 0 w 9375"/>
                  <a:gd name="connsiteY0" fmla="*/ 9590 h 9590"/>
                  <a:gd name="connsiteX1" fmla="*/ 0 w 9375"/>
                  <a:gd name="connsiteY1" fmla="*/ 9086 h 9590"/>
                  <a:gd name="connsiteX2" fmla="*/ 626 w 9375"/>
                  <a:gd name="connsiteY2" fmla="*/ 9037 h 9590"/>
                  <a:gd name="connsiteX3" fmla="*/ 626 w 9375"/>
                  <a:gd name="connsiteY3" fmla="*/ 8488 h 9590"/>
                  <a:gd name="connsiteX4" fmla="*/ 1252 w 9375"/>
                  <a:gd name="connsiteY4" fmla="*/ 8438 h 9590"/>
                  <a:gd name="connsiteX5" fmla="*/ 1252 w 9375"/>
                  <a:gd name="connsiteY5" fmla="*/ 7843 h 9590"/>
                  <a:gd name="connsiteX6" fmla="*/ 1875 w 9375"/>
                  <a:gd name="connsiteY6" fmla="*/ 7796 h 9590"/>
                  <a:gd name="connsiteX7" fmla="*/ 1875 w 9375"/>
                  <a:gd name="connsiteY7" fmla="*/ 7249 h 9590"/>
                  <a:gd name="connsiteX8" fmla="*/ 2492 w 9375"/>
                  <a:gd name="connsiteY8" fmla="*/ 7204 h 9590"/>
                  <a:gd name="connsiteX9" fmla="*/ 2492 w 9375"/>
                  <a:gd name="connsiteY9" fmla="*/ 6609 h 9590"/>
                  <a:gd name="connsiteX10" fmla="*/ 3118 w 9375"/>
                  <a:gd name="connsiteY10" fmla="*/ 6562 h 9590"/>
                  <a:gd name="connsiteX11" fmla="*/ 3118 w 9375"/>
                  <a:gd name="connsiteY11" fmla="*/ 5965 h 9590"/>
                  <a:gd name="connsiteX12" fmla="*/ 3754 w 9375"/>
                  <a:gd name="connsiteY12" fmla="*/ 5918 h 9590"/>
                  <a:gd name="connsiteX13" fmla="*/ 3754 w 9375"/>
                  <a:gd name="connsiteY13" fmla="*/ 5323 h 9590"/>
                  <a:gd name="connsiteX14" fmla="*/ 4371 w 9375"/>
                  <a:gd name="connsiteY14" fmla="*/ 5275 h 9590"/>
                  <a:gd name="connsiteX15" fmla="*/ 4371 w 9375"/>
                  <a:gd name="connsiteY15" fmla="*/ 4680 h 9590"/>
                  <a:gd name="connsiteX16" fmla="*/ 5002 w 9375"/>
                  <a:gd name="connsiteY16" fmla="*/ 4632 h 9590"/>
                  <a:gd name="connsiteX17" fmla="*/ 5002 w 9375"/>
                  <a:gd name="connsiteY17" fmla="*/ 4038 h 9590"/>
                  <a:gd name="connsiteX18" fmla="*/ 5631 w 9375"/>
                  <a:gd name="connsiteY18" fmla="*/ 3994 h 9590"/>
                  <a:gd name="connsiteX19" fmla="*/ 5631 w 9375"/>
                  <a:gd name="connsiteY19" fmla="*/ 3397 h 9590"/>
                  <a:gd name="connsiteX20" fmla="*/ 6258 w 9375"/>
                  <a:gd name="connsiteY20" fmla="*/ 3353 h 9590"/>
                  <a:gd name="connsiteX21" fmla="*/ 6258 w 9375"/>
                  <a:gd name="connsiteY21" fmla="*/ 2753 h 9590"/>
                  <a:gd name="connsiteX22" fmla="*/ 6867 w 9375"/>
                  <a:gd name="connsiteY22" fmla="*/ 2707 h 9590"/>
                  <a:gd name="connsiteX23" fmla="*/ 6867 w 9375"/>
                  <a:gd name="connsiteY23" fmla="*/ 2157 h 9590"/>
                  <a:gd name="connsiteX24" fmla="*/ 7499 w 9375"/>
                  <a:gd name="connsiteY24" fmla="*/ 2110 h 9590"/>
                  <a:gd name="connsiteX25" fmla="*/ 7499 w 9375"/>
                  <a:gd name="connsiteY25" fmla="*/ 1608 h 9590"/>
                  <a:gd name="connsiteX26" fmla="*/ 8129 w 9375"/>
                  <a:gd name="connsiteY26" fmla="*/ 1558 h 9590"/>
                  <a:gd name="connsiteX27" fmla="*/ 8129 w 9375"/>
                  <a:gd name="connsiteY27" fmla="*/ 1055 h 9590"/>
                  <a:gd name="connsiteX28" fmla="*/ 8746 w 9375"/>
                  <a:gd name="connsiteY28" fmla="*/ 1003 h 9590"/>
                  <a:gd name="connsiteX29" fmla="*/ 8746 w 9375"/>
                  <a:gd name="connsiteY29" fmla="*/ 505 h 9590"/>
                  <a:gd name="connsiteX30" fmla="*/ 9375 w 9375"/>
                  <a:gd name="connsiteY30" fmla="*/ 0 h 9590"/>
                  <a:gd name="connsiteX0" fmla="*/ 0 w 10000"/>
                  <a:gd name="connsiteY0" fmla="*/ 10000 h 10000"/>
                  <a:gd name="connsiteX1" fmla="*/ 0 w 10000"/>
                  <a:gd name="connsiteY1" fmla="*/ 9474 h 10000"/>
                  <a:gd name="connsiteX2" fmla="*/ 668 w 10000"/>
                  <a:gd name="connsiteY2" fmla="*/ 9423 h 10000"/>
                  <a:gd name="connsiteX3" fmla="*/ 668 w 10000"/>
                  <a:gd name="connsiteY3" fmla="*/ 8851 h 10000"/>
                  <a:gd name="connsiteX4" fmla="*/ 1335 w 10000"/>
                  <a:gd name="connsiteY4" fmla="*/ 8799 h 10000"/>
                  <a:gd name="connsiteX5" fmla="*/ 1335 w 10000"/>
                  <a:gd name="connsiteY5" fmla="*/ 8178 h 10000"/>
                  <a:gd name="connsiteX6" fmla="*/ 2000 w 10000"/>
                  <a:gd name="connsiteY6" fmla="*/ 8129 h 10000"/>
                  <a:gd name="connsiteX7" fmla="*/ 2000 w 10000"/>
                  <a:gd name="connsiteY7" fmla="*/ 7559 h 10000"/>
                  <a:gd name="connsiteX8" fmla="*/ 2658 w 10000"/>
                  <a:gd name="connsiteY8" fmla="*/ 7512 h 10000"/>
                  <a:gd name="connsiteX9" fmla="*/ 2658 w 10000"/>
                  <a:gd name="connsiteY9" fmla="*/ 6892 h 10000"/>
                  <a:gd name="connsiteX10" fmla="*/ 3326 w 10000"/>
                  <a:gd name="connsiteY10" fmla="*/ 6843 h 10000"/>
                  <a:gd name="connsiteX11" fmla="*/ 3326 w 10000"/>
                  <a:gd name="connsiteY11" fmla="*/ 6220 h 10000"/>
                  <a:gd name="connsiteX12" fmla="*/ 4004 w 10000"/>
                  <a:gd name="connsiteY12" fmla="*/ 6171 h 10000"/>
                  <a:gd name="connsiteX13" fmla="*/ 4004 w 10000"/>
                  <a:gd name="connsiteY13" fmla="*/ 5551 h 10000"/>
                  <a:gd name="connsiteX14" fmla="*/ 4662 w 10000"/>
                  <a:gd name="connsiteY14" fmla="*/ 5501 h 10000"/>
                  <a:gd name="connsiteX15" fmla="*/ 4662 w 10000"/>
                  <a:gd name="connsiteY15" fmla="*/ 4880 h 10000"/>
                  <a:gd name="connsiteX16" fmla="*/ 5335 w 10000"/>
                  <a:gd name="connsiteY16" fmla="*/ 4830 h 10000"/>
                  <a:gd name="connsiteX17" fmla="*/ 5335 w 10000"/>
                  <a:gd name="connsiteY17" fmla="*/ 4211 h 10000"/>
                  <a:gd name="connsiteX18" fmla="*/ 6006 w 10000"/>
                  <a:gd name="connsiteY18" fmla="*/ 4165 h 10000"/>
                  <a:gd name="connsiteX19" fmla="*/ 6006 w 10000"/>
                  <a:gd name="connsiteY19" fmla="*/ 3542 h 10000"/>
                  <a:gd name="connsiteX20" fmla="*/ 6675 w 10000"/>
                  <a:gd name="connsiteY20" fmla="*/ 3496 h 10000"/>
                  <a:gd name="connsiteX21" fmla="*/ 6675 w 10000"/>
                  <a:gd name="connsiteY21" fmla="*/ 2871 h 10000"/>
                  <a:gd name="connsiteX22" fmla="*/ 7325 w 10000"/>
                  <a:gd name="connsiteY22" fmla="*/ 2823 h 10000"/>
                  <a:gd name="connsiteX23" fmla="*/ 7325 w 10000"/>
                  <a:gd name="connsiteY23" fmla="*/ 2249 h 10000"/>
                  <a:gd name="connsiteX24" fmla="*/ 7999 w 10000"/>
                  <a:gd name="connsiteY24" fmla="*/ 2200 h 10000"/>
                  <a:gd name="connsiteX25" fmla="*/ 7999 w 10000"/>
                  <a:gd name="connsiteY25" fmla="*/ 1677 h 10000"/>
                  <a:gd name="connsiteX26" fmla="*/ 8671 w 10000"/>
                  <a:gd name="connsiteY26" fmla="*/ 1625 h 10000"/>
                  <a:gd name="connsiteX27" fmla="*/ 8671 w 10000"/>
                  <a:gd name="connsiteY27" fmla="*/ 1100 h 10000"/>
                  <a:gd name="connsiteX28" fmla="*/ 9329 w 10000"/>
                  <a:gd name="connsiteY28" fmla="*/ 1046 h 10000"/>
                  <a:gd name="connsiteX29" fmla="*/ 10000 w 10000"/>
                  <a:gd name="connsiteY29" fmla="*/ 0 h 10000"/>
                  <a:gd name="connsiteX0" fmla="*/ 0 w 9329"/>
                  <a:gd name="connsiteY0" fmla="*/ 8954 h 8954"/>
                  <a:gd name="connsiteX1" fmla="*/ 0 w 9329"/>
                  <a:gd name="connsiteY1" fmla="*/ 8428 h 8954"/>
                  <a:gd name="connsiteX2" fmla="*/ 668 w 9329"/>
                  <a:gd name="connsiteY2" fmla="*/ 8377 h 8954"/>
                  <a:gd name="connsiteX3" fmla="*/ 668 w 9329"/>
                  <a:gd name="connsiteY3" fmla="*/ 7805 h 8954"/>
                  <a:gd name="connsiteX4" fmla="*/ 1335 w 9329"/>
                  <a:gd name="connsiteY4" fmla="*/ 7753 h 8954"/>
                  <a:gd name="connsiteX5" fmla="*/ 1335 w 9329"/>
                  <a:gd name="connsiteY5" fmla="*/ 7132 h 8954"/>
                  <a:gd name="connsiteX6" fmla="*/ 2000 w 9329"/>
                  <a:gd name="connsiteY6" fmla="*/ 7083 h 8954"/>
                  <a:gd name="connsiteX7" fmla="*/ 2000 w 9329"/>
                  <a:gd name="connsiteY7" fmla="*/ 6513 h 8954"/>
                  <a:gd name="connsiteX8" fmla="*/ 2658 w 9329"/>
                  <a:gd name="connsiteY8" fmla="*/ 6466 h 8954"/>
                  <a:gd name="connsiteX9" fmla="*/ 2658 w 9329"/>
                  <a:gd name="connsiteY9" fmla="*/ 5846 h 8954"/>
                  <a:gd name="connsiteX10" fmla="*/ 3326 w 9329"/>
                  <a:gd name="connsiteY10" fmla="*/ 5797 h 8954"/>
                  <a:gd name="connsiteX11" fmla="*/ 3326 w 9329"/>
                  <a:gd name="connsiteY11" fmla="*/ 5174 h 8954"/>
                  <a:gd name="connsiteX12" fmla="*/ 4004 w 9329"/>
                  <a:gd name="connsiteY12" fmla="*/ 5125 h 8954"/>
                  <a:gd name="connsiteX13" fmla="*/ 4004 w 9329"/>
                  <a:gd name="connsiteY13" fmla="*/ 4505 h 8954"/>
                  <a:gd name="connsiteX14" fmla="*/ 4662 w 9329"/>
                  <a:gd name="connsiteY14" fmla="*/ 4455 h 8954"/>
                  <a:gd name="connsiteX15" fmla="*/ 4662 w 9329"/>
                  <a:gd name="connsiteY15" fmla="*/ 3834 h 8954"/>
                  <a:gd name="connsiteX16" fmla="*/ 5335 w 9329"/>
                  <a:gd name="connsiteY16" fmla="*/ 3784 h 8954"/>
                  <a:gd name="connsiteX17" fmla="*/ 5335 w 9329"/>
                  <a:gd name="connsiteY17" fmla="*/ 3165 h 8954"/>
                  <a:gd name="connsiteX18" fmla="*/ 6006 w 9329"/>
                  <a:gd name="connsiteY18" fmla="*/ 3119 h 8954"/>
                  <a:gd name="connsiteX19" fmla="*/ 6006 w 9329"/>
                  <a:gd name="connsiteY19" fmla="*/ 2496 h 8954"/>
                  <a:gd name="connsiteX20" fmla="*/ 6675 w 9329"/>
                  <a:gd name="connsiteY20" fmla="*/ 2450 h 8954"/>
                  <a:gd name="connsiteX21" fmla="*/ 6675 w 9329"/>
                  <a:gd name="connsiteY21" fmla="*/ 1825 h 8954"/>
                  <a:gd name="connsiteX22" fmla="*/ 7325 w 9329"/>
                  <a:gd name="connsiteY22" fmla="*/ 1777 h 8954"/>
                  <a:gd name="connsiteX23" fmla="*/ 7325 w 9329"/>
                  <a:gd name="connsiteY23" fmla="*/ 1203 h 8954"/>
                  <a:gd name="connsiteX24" fmla="*/ 7999 w 9329"/>
                  <a:gd name="connsiteY24" fmla="*/ 1154 h 8954"/>
                  <a:gd name="connsiteX25" fmla="*/ 7999 w 9329"/>
                  <a:gd name="connsiteY25" fmla="*/ 631 h 8954"/>
                  <a:gd name="connsiteX26" fmla="*/ 8671 w 9329"/>
                  <a:gd name="connsiteY26" fmla="*/ 579 h 8954"/>
                  <a:gd name="connsiteX27" fmla="*/ 8671 w 9329"/>
                  <a:gd name="connsiteY27" fmla="*/ 54 h 8954"/>
                  <a:gd name="connsiteX28" fmla="*/ 9329 w 9329"/>
                  <a:gd name="connsiteY28" fmla="*/ 0 h 8954"/>
                  <a:gd name="connsiteX0" fmla="*/ 0 w 9295"/>
                  <a:gd name="connsiteY0" fmla="*/ 9940 h 9940"/>
                  <a:gd name="connsiteX1" fmla="*/ 0 w 9295"/>
                  <a:gd name="connsiteY1" fmla="*/ 9353 h 9940"/>
                  <a:gd name="connsiteX2" fmla="*/ 716 w 9295"/>
                  <a:gd name="connsiteY2" fmla="*/ 9296 h 9940"/>
                  <a:gd name="connsiteX3" fmla="*/ 716 w 9295"/>
                  <a:gd name="connsiteY3" fmla="*/ 8657 h 9940"/>
                  <a:gd name="connsiteX4" fmla="*/ 1431 w 9295"/>
                  <a:gd name="connsiteY4" fmla="*/ 8599 h 9940"/>
                  <a:gd name="connsiteX5" fmla="*/ 1431 w 9295"/>
                  <a:gd name="connsiteY5" fmla="*/ 7905 h 9940"/>
                  <a:gd name="connsiteX6" fmla="*/ 2144 w 9295"/>
                  <a:gd name="connsiteY6" fmla="*/ 7850 h 9940"/>
                  <a:gd name="connsiteX7" fmla="*/ 2144 w 9295"/>
                  <a:gd name="connsiteY7" fmla="*/ 7214 h 9940"/>
                  <a:gd name="connsiteX8" fmla="*/ 2849 w 9295"/>
                  <a:gd name="connsiteY8" fmla="*/ 7161 h 9940"/>
                  <a:gd name="connsiteX9" fmla="*/ 2849 w 9295"/>
                  <a:gd name="connsiteY9" fmla="*/ 6469 h 9940"/>
                  <a:gd name="connsiteX10" fmla="*/ 3565 w 9295"/>
                  <a:gd name="connsiteY10" fmla="*/ 6414 h 9940"/>
                  <a:gd name="connsiteX11" fmla="*/ 3565 w 9295"/>
                  <a:gd name="connsiteY11" fmla="*/ 5718 h 9940"/>
                  <a:gd name="connsiteX12" fmla="*/ 4292 w 9295"/>
                  <a:gd name="connsiteY12" fmla="*/ 5664 h 9940"/>
                  <a:gd name="connsiteX13" fmla="*/ 4292 w 9295"/>
                  <a:gd name="connsiteY13" fmla="*/ 4971 h 9940"/>
                  <a:gd name="connsiteX14" fmla="*/ 4997 w 9295"/>
                  <a:gd name="connsiteY14" fmla="*/ 4915 h 9940"/>
                  <a:gd name="connsiteX15" fmla="*/ 4997 w 9295"/>
                  <a:gd name="connsiteY15" fmla="*/ 4222 h 9940"/>
                  <a:gd name="connsiteX16" fmla="*/ 5719 w 9295"/>
                  <a:gd name="connsiteY16" fmla="*/ 4166 h 9940"/>
                  <a:gd name="connsiteX17" fmla="*/ 5719 w 9295"/>
                  <a:gd name="connsiteY17" fmla="*/ 3475 h 9940"/>
                  <a:gd name="connsiteX18" fmla="*/ 6438 w 9295"/>
                  <a:gd name="connsiteY18" fmla="*/ 3423 h 9940"/>
                  <a:gd name="connsiteX19" fmla="*/ 6438 w 9295"/>
                  <a:gd name="connsiteY19" fmla="*/ 2728 h 9940"/>
                  <a:gd name="connsiteX20" fmla="*/ 7155 w 9295"/>
                  <a:gd name="connsiteY20" fmla="*/ 2676 h 9940"/>
                  <a:gd name="connsiteX21" fmla="*/ 7155 w 9295"/>
                  <a:gd name="connsiteY21" fmla="*/ 1978 h 9940"/>
                  <a:gd name="connsiteX22" fmla="*/ 7852 w 9295"/>
                  <a:gd name="connsiteY22" fmla="*/ 1925 h 9940"/>
                  <a:gd name="connsiteX23" fmla="*/ 7852 w 9295"/>
                  <a:gd name="connsiteY23" fmla="*/ 1284 h 9940"/>
                  <a:gd name="connsiteX24" fmla="*/ 8574 w 9295"/>
                  <a:gd name="connsiteY24" fmla="*/ 1229 h 9940"/>
                  <a:gd name="connsiteX25" fmla="*/ 8574 w 9295"/>
                  <a:gd name="connsiteY25" fmla="*/ 645 h 9940"/>
                  <a:gd name="connsiteX26" fmla="*/ 9295 w 9295"/>
                  <a:gd name="connsiteY26" fmla="*/ 587 h 9940"/>
                  <a:gd name="connsiteX27" fmla="*/ 9295 w 9295"/>
                  <a:gd name="connsiteY27" fmla="*/ 0 h 9940"/>
                  <a:gd name="connsiteX0" fmla="*/ 0 w 10000"/>
                  <a:gd name="connsiteY0" fmla="*/ 9409 h 9409"/>
                  <a:gd name="connsiteX1" fmla="*/ 0 w 10000"/>
                  <a:gd name="connsiteY1" fmla="*/ 8818 h 9409"/>
                  <a:gd name="connsiteX2" fmla="*/ 770 w 10000"/>
                  <a:gd name="connsiteY2" fmla="*/ 8761 h 9409"/>
                  <a:gd name="connsiteX3" fmla="*/ 770 w 10000"/>
                  <a:gd name="connsiteY3" fmla="*/ 8118 h 9409"/>
                  <a:gd name="connsiteX4" fmla="*/ 1540 w 10000"/>
                  <a:gd name="connsiteY4" fmla="*/ 8060 h 9409"/>
                  <a:gd name="connsiteX5" fmla="*/ 1540 w 10000"/>
                  <a:gd name="connsiteY5" fmla="*/ 7362 h 9409"/>
                  <a:gd name="connsiteX6" fmla="*/ 2307 w 10000"/>
                  <a:gd name="connsiteY6" fmla="*/ 7306 h 9409"/>
                  <a:gd name="connsiteX7" fmla="*/ 2307 w 10000"/>
                  <a:gd name="connsiteY7" fmla="*/ 6667 h 9409"/>
                  <a:gd name="connsiteX8" fmla="*/ 3065 w 10000"/>
                  <a:gd name="connsiteY8" fmla="*/ 6613 h 9409"/>
                  <a:gd name="connsiteX9" fmla="*/ 3065 w 10000"/>
                  <a:gd name="connsiteY9" fmla="*/ 5917 h 9409"/>
                  <a:gd name="connsiteX10" fmla="*/ 3835 w 10000"/>
                  <a:gd name="connsiteY10" fmla="*/ 5862 h 9409"/>
                  <a:gd name="connsiteX11" fmla="*/ 3835 w 10000"/>
                  <a:gd name="connsiteY11" fmla="*/ 5162 h 9409"/>
                  <a:gd name="connsiteX12" fmla="*/ 4618 w 10000"/>
                  <a:gd name="connsiteY12" fmla="*/ 5107 h 9409"/>
                  <a:gd name="connsiteX13" fmla="*/ 4618 w 10000"/>
                  <a:gd name="connsiteY13" fmla="*/ 4410 h 9409"/>
                  <a:gd name="connsiteX14" fmla="*/ 5376 w 10000"/>
                  <a:gd name="connsiteY14" fmla="*/ 4354 h 9409"/>
                  <a:gd name="connsiteX15" fmla="*/ 5376 w 10000"/>
                  <a:gd name="connsiteY15" fmla="*/ 3656 h 9409"/>
                  <a:gd name="connsiteX16" fmla="*/ 6153 w 10000"/>
                  <a:gd name="connsiteY16" fmla="*/ 3600 h 9409"/>
                  <a:gd name="connsiteX17" fmla="*/ 6153 w 10000"/>
                  <a:gd name="connsiteY17" fmla="*/ 2905 h 9409"/>
                  <a:gd name="connsiteX18" fmla="*/ 6926 w 10000"/>
                  <a:gd name="connsiteY18" fmla="*/ 2853 h 9409"/>
                  <a:gd name="connsiteX19" fmla="*/ 6926 w 10000"/>
                  <a:gd name="connsiteY19" fmla="*/ 2153 h 9409"/>
                  <a:gd name="connsiteX20" fmla="*/ 7698 w 10000"/>
                  <a:gd name="connsiteY20" fmla="*/ 2101 h 9409"/>
                  <a:gd name="connsiteX21" fmla="*/ 7698 w 10000"/>
                  <a:gd name="connsiteY21" fmla="*/ 1399 h 9409"/>
                  <a:gd name="connsiteX22" fmla="*/ 8448 w 10000"/>
                  <a:gd name="connsiteY22" fmla="*/ 1346 h 9409"/>
                  <a:gd name="connsiteX23" fmla="*/ 8448 w 10000"/>
                  <a:gd name="connsiteY23" fmla="*/ 701 h 9409"/>
                  <a:gd name="connsiteX24" fmla="*/ 9224 w 10000"/>
                  <a:gd name="connsiteY24" fmla="*/ 645 h 9409"/>
                  <a:gd name="connsiteX25" fmla="*/ 9224 w 10000"/>
                  <a:gd name="connsiteY25" fmla="*/ 58 h 9409"/>
                  <a:gd name="connsiteX26" fmla="*/ 10000 w 10000"/>
                  <a:gd name="connsiteY26" fmla="*/ 0 h 9409"/>
                  <a:gd name="connsiteX0" fmla="*/ 0 w 10000"/>
                  <a:gd name="connsiteY0" fmla="*/ 10000 h 10000"/>
                  <a:gd name="connsiteX1" fmla="*/ 0 w 10000"/>
                  <a:gd name="connsiteY1" fmla="*/ 9372 h 10000"/>
                  <a:gd name="connsiteX2" fmla="*/ 770 w 10000"/>
                  <a:gd name="connsiteY2" fmla="*/ 9311 h 10000"/>
                  <a:gd name="connsiteX3" fmla="*/ 770 w 10000"/>
                  <a:gd name="connsiteY3" fmla="*/ 8628 h 10000"/>
                  <a:gd name="connsiteX4" fmla="*/ 1540 w 10000"/>
                  <a:gd name="connsiteY4" fmla="*/ 8566 h 10000"/>
                  <a:gd name="connsiteX5" fmla="*/ 1540 w 10000"/>
                  <a:gd name="connsiteY5" fmla="*/ 7824 h 10000"/>
                  <a:gd name="connsiteX6" fmla="*/ 2307 w 10000"/>
                  <a:gd name="connsiteY6" fmla="*/ 7765 h 10000"/>
                  <a:gd name="connsiteX7" fmla="*/ 2307 w 10000"/>
                  <a:gd name="connsiteY7" fmla="*/ 7086 h 10000"/>
                  <a:gd name="connsiteX8" fmla="*/ 3065 w 10000"/>
                  <a:gd name="connsiteY8" fmla="*/ 7028 h 10000"/>
                  <a:gd name="connsiteX9" fmla="*/ 3065 w 10000"/>
                  <a:gd name="connsiteY9" fmla="*/ 6289 h 10000"/>
                  <a:gd name="connsiteX10" fmla="*/ 3835 w 10000"/>
                  <a:gd name="connsiteY10" fmla="*/ 6230 h 10000"/>
                  <a:gd name="connsiteX11" fmla="*/ 3835 w 10000"/>
                  <a:gd name="connsiteY11" fmla="*/ 5486 h 10000"/>
                  <a:gd name="connsiteX12" fmla="*/ 4618 w 10000"/>
                  <a:gd name="connsiteY12" fmla="*/ 5428 h 10000"/>
                  <a:gd name="connsiteX13" fmla="*/ 4618 w 10000"/>
                  <a:gd name="connsiteY13" fmla="*/ 4687 h 10000"/>
                  <a:gd name="connsiteX14" fmla="*/ 5376 w 10000"/>
                  <a:gd name="connsiteY14" fmla="*/ 4627 h 10000"/>
                  <a:gd name="connsiteX15" fmla="*/ 5376 w 10000"/>
                  <a:gd name="connsiteY15" fmla="*/ 3886 h 10000"/>
                  <a:gd name="connsiteX16" fmla="*/ 6153 w 10000"/>
                  <a:gd name="connsiteY16" fmla="*/ 3826 h 10000"/>
                  <a:gd name="connsiteX17" fmla="*/ 6153 w 10000"/>
                  <a:gd name="connsiteY17" fmla="*/ 3087 h 10000"/>
                  <a:gd name="connsiteX18" fmla="*/ 6926 w 10000"/>
                  <a:gd name="connsiteY18" fmla="*/ 3032 h 10000"/>
                  <a:gd name="connsiteX19" fmla="*/ 6926 w 10000"/>
                  <a:gd name="connsiteY19" fmla="*/ 2288 h 10000"/>
                  <a:gd name="connsiteX20" fmla="*/ 7698 w 10000"/>
                  <a:gd name="connsiteY20" fmla="*/ 2233 h 10000"/>
                  <a:gd name="connsiteX21" fmla="*/ 7698 w 10000"/>
                  <a:gd name="connsiteY21" fmla="*/ 1487 h 10000"/>
                  <a:gd name="connsiteX22" fmla="*/ 8448 w 10000"/>
                  <a:gd name="connsiteY22" fmla="*/ 1431 h 10000"/>
                  <a:gd name="connsiteX23" fmla="*/ 8448 w 10000"/>
                  <a:gd name="connsiteY23" fmla="*/ 745 h 10000"/>
                  <a:gd name="connsiteX24" fmla="*/ 9224 w 10000"/>
                  <a:gd name="connsiteY24" fmla="*/ 62 h 10000"/>
                  <a:gd name="connsiteX25" fmla="*/ 10000 w 10000"/>
                  <a:gd name="connsiteY25" fmla="*/ 0 h 10000"/>
                  <a:gd name="connsiteX0" fmla="*/ 0 w 10000"/>
                  <a:gd name="connsiteY0" fmla="*/ 10000 h 10000"/>
                  <a:gd name="connsiteX1" fmla="*/ 0 w 10000"/>
                  <a:gd name="connsiteY1" fmla="*/ 9372 h 10000"/>
                  <a:gd name="connsiteX2" fmla="*/ 770 w 10000"/>
                  <a:gd name="connsiteY2" fmla="*/ 9311 h 10000"/>
                  <a:gd name="connsiteX3" fmla="*/ 770 w 10000"/>
                  <a:gd name="connsiteY3" fmla="*/ 8628 h 10000"/>
                  <a:gd name="connsiteX4" fmla="*/ 1540 w 10000"/>
                  <a:gd name="connsiteY4" fmla="*/ 8566 h 10000"/>
                  <a:gd name="connsiteX5" fmla="*/ 1540 w 10000"/>
                  <a:gd name="connsiteY5" fmla="*/ 7824 h 10000"/>
                  <a:gd name="connsiteX6" fmla="*/ 2307 w 10000"/>
                  <a:gd name="connsiteY6" fmla="*/ 7765 h 10000"/>
                  <a:gd name="connsiteX7" fmla="*/ 2307 w 10000"/>
                  <a:gd name="connsiteY7" fmla="*/ 7086 h 10000"/>
                  <a:gd name="connsiteX8" fmla="*/ 3065 w 10000"/>
                  <a:gd name="connsiteY8" fmla="*/ 7028 h 10000"/>
                  <a:gd name="connsiteX9" fmla="*/ 3065 w 10000"/>
                  <a:gd name="connsiteY9" fmla="*/ 6289 h 10000"/>
                  <a:gd name="connsiteX10" fmla="*/ 3835 w 10000"/>
                  <a:gd name="connsiteY10" fmla="*/ 6230 h 10000"/>
                  <a:gd name="connsiteX11" fmla="*/ 3835 w 10000"/>
                  <a:gd name="connsiteY11" fmla="*/ 5486 h 10000"/>
                  <a:gd name="connsiteX12" fmla="*/ 4618 w 10000"/>
                  <a:gd name="connsiteY12" fmla="*/ 5428 h 10000"/>
                  <a:gd name="connsiteX13" fmla="*/ 4618 w 10000"/>
                  <a:gd name="connsiteY13" fmla="*/ 4687 h 10000"/>
                  <a:gd name="connsiteX14" fmla="*/ 5376 w 10000"/>
                  <a:gd name="connsiteY14" fmla="*/ 4627 h 10000"/>
                  <a:gd name="connsiteX15" fmla="*/ 5376 w 10000"/>
                  <a:gd name="connsiteY15" fmla="*/ 3886 h 10000"/>
                  <a:gd name="connsiteX16" fmla="*/ 6153 w 10000"/>
                  <a:gd name="connsiteY16" fmla="*/ 3826 h 10000"/>
                  <a:gd name="connsiteX17" fmla="*/ 6153 w 10000"/>
                  <a:gd name="connsiteY17" fmla="*/ 3087 h 10000"/>
                  <a:gd name="connsiteX18" fmla="*/ 6926 w 10000"/>
                  <a:gd name="connsiteY18" fmla="*/ 3032 h 10000"/>
                  <a:gd name="connsiteX19" fmla="*/ 6926 w 10000"/>
                  <a:gd name="connsiteY19" fmla="*/ 2288 h 10000"/>
                  <a:gd name="connsiteX20" fmla="*/ 7698 w 10000"/>
                  <a:gd name="connsiteY20" fmla="*/ 2233 h 10000"/>
                  <a:gd name="connsiteX21" fmla="*/ 7698 w 10000"/>
                  <a:gd name="connsiteY21" fmla="*/ 1487 h 10000"/>
                  <a:gd name="connsiteX22" fmla="*/ 8448 w 10000"/>
                  <a:gd name="connsiteY22" fmla="*/ 1431 h 10000"/>
                  <a:gd name="connsiteX23" fmla="*/ 9224 w 10000"/>
                  <a:gd name="connsiteY23" fmla="*/ 62 h 10000"/>
                  <a:gd name="connsiteX24" fmla="*/ 10000 w 10000"/>
                  <a:gd name="connsiteY24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770 w 10000"/>
                  <a:gd name="connsiteY2" fmla="*/ 8628 h 10000"/>
                  <a:gd name="connsiteX3" fmla="*/ 1540 w 10000"/>
                  <a:gd name="connsiteY3" fmla="*/ 8566 h 10000"/>
                  <a:gd name="connsiteX4" fmla="*/ 1540 w 10000"/>
                  <a:gd name="connsiteY4" fmla="*/ 7824 h 10000"/>
                  <a:gd name="connsiteX5" fmla="*/ 2307 w 10000"/>
                  <a:gd name="connsiteY5" fmla="*/ 7765 h 10000"/>
                  <a:gd name="connsiteX6" fmla="*/ 2307 w 10000"/>
                  <a:gd name="connsiteY6" fmla="*/ 7086 h 10000"/>
                  <a:gd name="connsiteX7" fmla="*/ 3065 w 10000"/>
                  <a:gd name="connsiteY7" fmla="*/ 7028 h 10000"/>
                  <a:gd name="connsiteX8" fmla="*/ 3065 w 10000"/>
                  <a:gd name="connsiteY8" fmla="*/ 6289 h 10000"/>
                  <a:gd name="connsiteX9" fmla="*/ 3835 w 10000"/>
                  <a:gd name="connsiteY9" fmla="*/ 6230 h 10000"/>
                  <a:gd name="connsiteX10" fmla="*/ 3835 w 10000"/>
                  <a:gd name="connsiteY10" fmla="*/ 5486 h 10000"/>
                  <a:gd name="connsiteX11" fmla="*/ 4618 w 10000"/>
                  <a:gd name="connsiteY11" fmla="*/ 5428 h 10000"/>
                  <a:gd name="connsiteX12" fmla="*/ 4618 w 10000"/>
                  <a:gd name="connsiteY12" fmla="*/ 4687 h 10000"/>
                  <a:gd name="connsiteX13" fmla="*/ 5376 w 10000"/>
                  <a:gd name="connsiteY13" fmla="*/ 4627 h 10000"/>
                  <a:gd name="connsiteX14" fmla="*/ 5376 w 10000"/>
                  <a:gd name="connsiteY14" fmla="*/ 3886 h 10000"/>
                  <a:gd name="connsiteX15" fmla="*/ 6153 w 10000"/>
                  <a:gd name="connsiteY15" fmla="*/ 3826 h 10000"/>
                  <a:gd name="connsiteX16" fmla="*/ 6153 w 10000"/>
                  <a:gd name="connsiteY16" fmla="*/ 3087 h 10000"/>
                  <a:gd name="connsiteX17" fmla="*/ 6926 w 10000"/>
                  <a:gd name="connsiteY17" fmla="*/ 3032 h 10000"/>
                  <a:gd name="connsiteX18" fmla="*/ 6926 w 10000"/>
                  <a:gd name="connsiteY18" fmla="*/ 2288 h 10000"/>
                  <a:gd name="connsiteX19" fmla="*/ 7698 w 10000"/>
                  <a:gd name="connsiteY19" fmla="*/ 2233 h 10000"/>
                  <a:gd name="connsiteX20" fmla="*/ 7698 w 10000"/>
                  <a:gd name="connsiteY20" fmla="*/ 1487 h 10000"/>
                  <a:gd name="connsiteX21" fmla="*/ 8448 w 10000"/>
                  <a:gd name="connsiteY21" fmla="*/ 1431 h 10000"/>
                  <a:gd name="connsiteX22" fmla="*/ 9224 w 10000"/>
                  <a:gd name="connsiteY22" fmla="*/ 62 h 10000"/>
                  <a:gd name="connsiteX23" fmla="*/ 10000 w 10000"/>
                  <a:gd name="connsiteY23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1540 w 10000"/>
                  <a:gd name="connsiteY3" fmla="*/ 7824 h 10000"/>
                  <a:gd name="connsiteX4" fmla="*/ 2307 w 10000"/>
                  <a:gd name="connsiteY4" fmla="*/ 7765 h 10000"/>
                  <a:gd name="connsiteX5" fmla="*/ 2307 w 10000"/>
                  <a:gd name="connsiteY5" fmla="*/ 7086 h 10000"/>
                  <a:gd name="connsiteX6" fmla="*/ 3065 w 10000"/>
                  <a:gd name="connsiteY6" fmla="*/ 7028 h 10000"/>
                  <a:gd name="connsiteX7" fmla="*/ 3065 w 10000"/>
                  <a:gd name="connsiteY7" fmla="*/ 6289 h 10000"/>
                  <a:gd name="connsiteX8" fmla="*/ 3835 w 10000"/>
                  <a:gd name="connsiteY8" fmla="*/ 6230 h 10000"/>
                  <a:gd name="connsiteX9" fmla="*/ 3835 w 10000"/>
                  <a:gd name="connsiteY9" fmla="*/ 5486 h 10000"/>
                  <a:gd name="connsiteX10" fmla="*/ 4618 w 10000"/>
                  <a:gd name="connsiteY10" fmla="*/ 5428 h 10000"/>
                  <a:gd name="connsiteX11" fmla="*/ 4618 w 10000"/>
                  <a:gd name="connsiteY11" fmla="*/ 4687 h 10000"/>
                  <a:gd name="connsiteX12" fmla="*/ 5376 w 10000"/>
                  <a:gd name="connsiteY12" fmla="*/ 4627 h 10000"/>
                  <a:gd name="connsiteX13" fmla="*/ 5376 w 10000"/>
                  <a:gd name="connsiteY13" fmla="*/ 3886 h 10000"/>
                  <a:gd name="connsiteX14" fmla="*/ 6153 w 10000"/>
                  <a:gd name="connsiteY14" fmla="*/ 3826 h 10000"/>
                  <a:gd name="connsiteX15" fmla="*/ 6153 w 10000"/>
                  <a:gd name="connsiteY15" fmla="*/ 3087 h 10000"/>
                  <a:gd name="connsiteX16" fmla="*/ 6926 w 10000"/>
                  <a:gd name="connsiteY16" fmla="*/ 3032 h 10000"/>
                  <a:gd name="connsiteX17" fmla="*/ 6926 w 10000"/>
                  <a:gd name="connsiteY17" fmla="*/ 2288 h 10000"/>
                  <a:gd name="connsiteX18" fmla="*/ 7698 w 10000"/>
                  <a:gd name="connsiteY18" fmla="*/ 2233 h 10000"/>
                  <a:gd name="connsiteX19" fmla="*/ 7698 w 10000"/>
                  <a:gd name="connsiteY19" fmla="*/ 1487 h 10000"/>
                  <a:gd name="connsiteX20" fmla="*/ 8448 w 10000"/>
                  <a:gd name="connsiteY20" fmla="*/ 1431 h 10000"/>
                  <a:gd name="connsiteX21" fmla="*/ 9224 w 10000"/>
                  <a:gd name="connsiteY21" fmla="*/ 62 h 10000"/>
                  <a:gd name="connsiteX22" fmla="*/ 10000 w 10000"/>
                  <a:gd name="connsiteY22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2307 w 10000"/>
                  <a:gd name="connsiteY4" fmla="*/ 7086 h 10000"/>
                  <a:gd name="connsiteX5" fmla="*/ 3065 w 10000"/>
                  <a:gd name="connsiteY5" fmla="*/ 7028 h 10000"/>
                  <a:gd name="connsiteX6" fmla="*/ 3065 w 10000"/>
                  <a:gd name="connsiteY6" fmla="*/ 6289 h 10000"/>
                  <a:gd name="connsiteX7" fmla="*/ 3835 w 10000"/>
                  <a:gd name="connsiteY7" fmla="*/ 6230 h 10000"/>
                  <a:gd name="connsiteX8" fmla="*/ 3835 w 10000"/>
                  <a:gd name="connsiteY8" fmla="*/ 5486 h 10000"/>
                  <a:gd name="connsiteX9" fmla="*/ 4618 w 10000"/>
                  <a:gd name="connsiteY9" fmla="*/ 5428 h 10000"/>
                  <a:gd name="connsiteX10" fmla="*/ 4618 w 10000"/>
                  <a:gd name="connsiteY10" fmla="*/ 4687 h 10000"/>
                  <a:gd name="connsiteX11" fmla="*/ 5376 w 10000"/>
                  <a:gd name="connsiteY11" fmla="*/ 4627 h 10000"/>
                  <a:gd name="connsiteX12" fmla="*/ 5376 w 10000"/>
                  <a:gd name="connsiteY12" fmla="*/ 3886 h 10000"/>
                  <a:gd name="connsiteX13" fmla="*/ 6153 w 10000"/>
                  <a:gd name="connsiteY13" fmla="*/ 3826 h 10000"/>
                  <a:gd name="connsiteX14" fmla="*/ 6153 w 10000"/>
                  <a:gd name="connsiteY14" fmla="*/ 3087 h 10000"/>
                  <a:gd name="connsiteX15" fmla="*/ 6926 w 10000"/>
                  <a:gd name="connsiteY15" fmla="*/ 3032 h 10000"/>
                  <a:gd name="connsiteX16" fmla="*/ 6926 w 10000"/>
                  <a:gd name="connsiteY16" fmla="*/ 2288 h 10000"/>
                  <a:gd name="connsiteX17" fmla="*/ 7698 w 10000"/>
                  <a:gd name="connsiteY17" fmla="*/ 2233 h 10000"/>
                  <a:gd name="connsiteX18" fmla="*/ 7698 w 10000"/>
                  <a:gd name="connsiteY18" fmla="*/ 1487 h 10000"/>
                  <a:gd name="connsiteX19" fmla="*/ 8448 w 10000"/>
                  <a:gd name="connsiteY19" fmla="*/ 1431 h 10000"/>
                  <a:gd name="connsiteX20" fmla="*/ 9224 w 10000"/>
                  <a:gd name="connsiteY20" fmla="*/ 62 h 10000"/>
                  <a:gd name="connsiteX21" fmla="*/ 10000 w 10000"/>
                  <a:gd name="connsiteY21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065 w 10000"/>
                  <a:gd name="connsiteY5" fmla="*/ 6289 h 10000"/>
                  <a:gd name="connsiteX6" fmla="*/ 3835 w 10000"/>
                  <a:gd name="connsiteY6" fmla="*/ 6230 h 10000"/>
                  <a:gd name="connsiteX7" fmla="*/ 3835 w 10000"/>
                  <a:gd name="connsiteY7" fmla="*/ 5486 h 10000"/>
                  <a:gd name="connsiteX8" fmla="*/ 4618 w 10000"/>
                  <a:gd name="connsiteY8" fmla="*/ 5428 h 10000"/>
                  <a:gd name="connsiteX9" fmla="*/ 4618 w 10000"/>
                  <a:gd name="connsiteY9" fmla="*/ 4687 h 10000"/>
                  <a:gd name="connsiteX10" fmla="*/ 5376 w 10000"/>
                  <a:gd name="connsiteY10" fmla="*/ 4627 h 10000"/>
                  <a:gd name="connsiteX11" fmla="*/ 5376 w 10000"/>
                  <a:gd name="connsiteY11" fmla="*/ 3886 h 10000"/>
                  <a:gd name="connsiteX12" fmla="*/ 6153 w 10000"/>
                  <a:gd name="connsiteY12" fmla="*/ 3826 h 10000"/>
                  <a:gd name="connsiteX13" fmla="*/ 6153 w 10000"/>
                  <a:gd name="connsiteY13" fmla="*/ 3087 h 10000"/>
                  <a:gd name="connsiteX14" fmla="*/ 6926 w 10000"/>
                  <a:gd name="connsiteY14" fmla="*/ 3032 h 10000"/>
                  <a:gd name="connsiteX15" fmla="*/ 6926 w 10000"/>
                  <a:gd name="connsiteY15" fmla="*/ 2288 h 10000"/>
                  <a:gd name="connsiteX16" fmla="*/ 7698 w 10000"/>
                  <a:gd name="connsiteY16" fmla="*/ 2233 h 10000"/>
                  <a:gd name="connsiteX17" fmla="*/ 7698 w 10000"/>
                  <a:gd name="connsiteY17" fmla="*/ 1487 h 10000"/>
                  <a:gd name="connsiteX18" fmla="*/ 8448 w 10000"/>
                  <a:gd name="connsiteY18" fmla="*/ 1431 h 10000"/>
                  <a:gd name="connsiteX19" fmla="*/ 9224 w 10000"/>
                  <a:gd name="connsiteY19" fmla="*/ 62 h 10000"/>
                  <a:gd name="connsiteX20" fmla="*/ 10000 w 10000"/>
                  <a:gd name="connsiteY20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3835 w 10000"/>
                  <a:gd name="connsiteY6" fmla="*/ 5486 h 10000"/>
                  <a:gd name="connsiteX7" fmla="*/ 4618 w 10000"/>
                  <a:gd name="connsiteY7" fmla="*/ 5428 h 10000"/>
                  <a:gd name="connsiteX8" fmla="*/ 4618 w 10000"/>
                  <a:gd name="connsiteY8" fmla="*/ 4687 h 10000"/>
                  <a:gd name="connsiteX9" fmla="*/ 5376 w 10000"/>
                  <a:gd name="connsiteY9" fmla="*/ 4627 h 10000"/>
                  <a:gd name="connsiteX10" fmla="*/ 5376 w 10000"/>
                  <a:gd name="connsiteY10" fmla="*/ 3886 h 10000"/>
                  <a:gd name="connsiteX11" fmla="*/ 6153 w 10000"/>
                  <a:gd name="connsiteY11" fmla="*/ 3826 h 10000"/>
                  <a:gd name="connsiteX12" fmla="*/ 6153 w 10000"/>
                  <a:gd name="connsiteY12" fmla="*/ 3087 h 10000"/>
                  <a:gd name="connsiteX13" fmla="*/ 6926 w 10000"/>
                  <a:gd name="connsiteY13" fmla="*/ 3032 h 10000"/>
                  <a:gd name="connsiteX14" fmla="*/ 6926 w 10000"/>
                  <a:gd name="connsiteY14" fmla="*/ 2288 h 10000"/>
                  <a:gd name="connsiteX15" fmla="*/ 7698 w 10000"/>
                  <a:gd name="connsiteY15" fmla="*/ 2233 h 10000"/>
                  <a:gd name="connsiteX16" fmla="*/ 7698 w 10000"/>
                  <a:gd name="connsiteY16" fmla="*/ 1487 h 10000"/>
                  <a:gd name="connsiteX17" fmla="*/ 8448 w 10000"/>
                  <a:gd name="connsiteY17" fmla="*/ 1431 h 10000"/>
                  <a:gd name="connsiteX18" fmla="*/ 9224 w 10000"/>
                  <a:gd name="connsiteY18" fmla="*/ 62 h 10000"/>
                  <a:gd name="connsiteX19" fmla="*/ 10000 w 10000"/>
                  <a:gd name="connsiteY19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4618 w 10000"/>
                  <a:gd name="connsiteY7" fmla="*/ 4687 h 10000"/>
                  <a:gd name="connsiteX8" fmla="*/ 5376 w 10000"/>
                  <a:gd name="connsiteY8" fmla="*/ 4627 h 10000"/>
                  <a:gd name="connsiteX9" fmla="*/ 5376 w 10000"/>
                  <a:gd name="connsiteY9" fmla="*/ 3886 h 10000"/>
                  <a:gd name="connsiteX10" fmla="*/ 6153 w 10000"/>
                  <a:gd name="connsiteY10" fmla="*/ 3826 h 10000"/>
                  <a:gd name="connsiteX11" fmla="*/ 6153 w 10000"/>
                  <a:gd name="connsiteY11" fmla="*/ 3087 h 10000"/>
                  <a:gd name="connsiteX12" fmla="*/ 6926 w 10000"/>
                  <a:gd name="connsiteY12" fmla="*/ 3032 h 10000"/>
                  <a:gd name="connsiteX13" fmla="*/ 6926 w 10000"/>
                  <a:gd name="connsiteY13" fmla="*/ 2288 h 10000"/>
                  <a:gd name="connsiteX14" fmla="*/ 7698 w 10000"/>
                  <a:gd name="connsiteY14" fmla="*/ 2233 h 10000"/>
                  <a:gd name="connsiteX15" fmla="*/ 7698 w 10000"/>
                  <a:gd name="connsiteY15" fmla="*/ 1487 h 10000"/>
                  <a:gd name="connsiteX16" fmla="*/ 8448 w 10000"/>
                  <a:gd name="connsiteY16" fmla="*/ 1431 h 10000"/>
                  <a:gd name="connsiteX17" fmla="*/ 9224 w 10000"/>
                  <a:gd name="connsiteY17" fmla="*/ 62 h 10000"/>
                  <a:gd name="connsiteX18" fmla="*/ 10000 w 10000"/>
                  <a:gd name="connsiteY18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5376 w 10000"/>
                  <a:gd name="connsiteY8" fmla="*/ 3886 h 10000"/>
                  <a:gd name="connsiteX9" fmla="*/ 6153 w 10000"/>
                  <a:gd name="connsiteY9" fmla="*/ 3826 h 10000"/>
                  <a:gd name="connsiteX10" fmla="*/ 6153 w 10000"/>
                  <a:gd name="connsiteY10" fmla="*/ 3087 h 10000"/>
                  <a:gd name="connsiteX11" fmla="*/ 6926 w 10000"/>
                  <a:gd name="connsiteY11" fmla="*/ 3032 h 10000"/>
                  <a:gd name="connsiteX12" fmla="*/ 6926 w 10000"/>
                  <a:gd name="connsiteY12" fmla="*/ 2288 h 10000"/>
                  <a:gd name="connsiteX13" fmla="*/ 7698 w 10000"/>
                  <a:gd name="connsiteY13" fmla="*/ 2233 h 10000"/>
                  <a:gd name="connsiteX14" fmla="*/ 7698 w 10000"/>
                  <a:gd name="connsiteY14" fmla="*/ 1487 h 10000"/>
                  <a:gd name="connsiteX15" fmla="*/ 8448 w 10000"/>
                  <a:gd name="connsiteY15" fmla="*/ 1431 h 10000"/>
                  <a:gd name="connsiteX16" fmla="*/ 9224 w 10000"/>
                  <a:gd name="connsiteY16" fmla="*/ 62 h 10000"/>
                  <a:gd name="connsiteX17" fmla="*/ 10000 w 10000"/>
                  <a:gd name="connsiteY17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153 w 10000"/>
                  <a:gd name="connsiteY9" fmla="*/ 3087 h 10000"/>
                  <a:gd name="connsiteX10" fmla="*/ 6926 w 10000"/>
                  <a:gd name="connsiteY10" fmla="*/ 3032 h 10000"/>
                  <a:gd name="connsiteX11" fmla="*/ 6926 w 10000"/>
                  <a:gd name="connsiteY11" fmla="*/ 2288 h 10000"/>
                  <a:gd name="connsiteX12" fmla="*/ 7698 w 10000"/>
                  <a:gd name="connsiteY12" fmla="*/ 2233 h 10000"/>
                  <a:gd name="connsiteX13" fmla="*/ 7698 w 10000"/>
                  <a:gd name="connsiteY13" fmla="*/ 1487 h 10000"/>
                  <a:gd name="connsiteX14" fmla="*/ 8448 w 10000"/>
                  <a:gd name="connsiteY14" fmla="*/ 1431 h 10000"/>
                  <a:gd name="connsiteX15" fmla="*/ 9224 w 10000"/>
                  <a:gd name="connsiteY15" fmla="*/ 62 h 10000"/>
                  <a:gd name="connsiteX16" fmla="*/ 10000 w 10000"/>
                  <a:gd name="connsiteY16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6926 w 10000"/>
                  <a:gd name="connsiteY10" fmla="*/ 2288 h 10000"/>
                  <a:gd name="connsiteX11" fmla="*/ 7698 w 10000"/>
                  <a:gd name="connsiteY11" fmla="*/ 2233 h 10000"/>
                  <a:gd name="connsiteX12" fmla="*/ 7698 w 10000"/>
                  <a:gd name="connsiteY12" fmla="*/ 1487 h 10000"/>
                  <a:gd name="connsiteX13" fmla="*/ 8448 w 10000"/>
                  <a:gd name="connsiteY13" fmla="*/ 1431 h 10000"/>
                  <a:gd name="connsiteX14" fmla="*/ 9224 w 10000"/>
                  <a:gd name="connsiteY14" fmla="*/ 62 h 10000"/>
                  <a:gd name="connsiteX15" fmla="*/ 10000 w 10000"/>
                  <a:gd name="connsiteY15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7698 w 10000"/>
                  <a:gd name="connsiteY10" fmla="*/ 2233 h 10000"/>
                  <a:gd name="connsiteX11" fmla="*/ 7698 w 10000"/>
                  <a:gd name="connsiteY11" fmla="*/ 1487 h 10000"/>
                  <a:gd name="connsiteX12" fmla="*/ 8448 w 10000"/>
                  <a:gd name="connsiteY12" fmla="*/ 1431 h 10000"/>
                  <a:gd name="connsiteX13" fmla="*/ 9224 w 10000"/>
                  <a:gd name="connsiteY13" fmla="*/ 62 h 10000"/>
                  <a:gd name="connsiteX14" fmla="*/ 10000 w 10000"/>
                  <a:gd name="connsiteY14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7698 w 10000"/>
                  <a:gd name="connsiteY10" fmla="*/ 2233 h 10000"/>
                  <a:gd name="connsiteX11" fmla="*/ 8448 w 10000"/>
                  <a:gd name="connsiteY11" fmla="*/ 1431 h 10000"/>
                  <a:gd name="connsiteX12" fmla="*/ 9224 w 10000"/>
                  <a:gd name="connsiteY12" fmla="*/ 62 h 10000"/>
                  <a:gd name="connsiteX13" fmla="*/ 10000 w 10000"/>
                  <a:gd name="connsiteY13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7698 w 10000"/>
                  <a:gd name="connsiteY10" fmla="*/ 2233 h 10000"/>
                  <a:gd name="connsiteX11" fmla="*/ 8448 w 10000"/>
                  <a:gd name="connsiteY11" fmla="*/ 1431 h 10000"/>
                  <a:gd name="connsiteX12" fmla="*/ 10000 w 10000"/>
                  <a:gd name="connsiteY1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770" y="9311"/>
                    </a:lnTo>
                    <a:lnTo>
                      <a:pt x="1540" y="8566"/>
                    </a:lnTo>
                    <a:lnTo>
                      <a:pt x="2307" y="7765"/>
                    </a:lnTo>
                    <a:lnTo>
                      <a:pt x="3065" y="7028"/>
                    </a:lnTo>
                    <a:lnTo>
                      <a:pt x="3835" y="6230"/>
                    </a:lnTo>
                    <a:lnTo>
                      <a:pt x="4618" y="5428"/>
                    </a:lnTo>
                    <a:lnTo>
                      <a:pt x="5376" y="4627"/>
                    </a:lnTo>
                    <a:lnTo>
                      <a:pt x="6153" y="3826"/>
                    </a:lnTo>
                    <a:lnTo>
                      <a:pt x="6926" y="3032"/>
                    </a:lnTo>
                    <a:lnTo>
                      <a:pt x="7698" y="2233"/>
                    </a:lnTo>
                    <a:lnTo>
                      <a:pt x="8448" y="1431"/>
                    </a:lnTo>
                    <a:lnTo>
                      <a:pt x="10000" y="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24" name="Group 49"/>
            <p:cNvGrpSpPr/>
            <p:nvPr/>
          </p:nvGrpSpPr>
          <p:grpSpPr>
            <a:xfrm>
              <a:off x="5181519" y="2121788"/>
              <a:ext cx="3090994" cy="2309904"/>
              <a:chOff x="914400" y="2514600"/>
              <a:chExt cx="2743200" cy="36576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9144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-4572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4572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9144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3716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18288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/>
            <p:nvPr/>
          </p:nvSpPr>
          <p:spPr>
            <a:xfrm>
              <a:off x="5130002" y="2528462"/>
              <a:ext cx="103033" cy="12934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Oval 25"/>
            <p:cNvSpPr/>
            <p:nvPr/>
          </p:nvSpPr>
          <p:spPr>
            <a:xfrm>
              <a:off x="6168919" y="3300630"/>
              <a:ext cx="103033" cy="12934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Oval 26"/>
            <p:cNvSpPr/>
            <p:nvPr/>
          </p:nvSpPr>
          <p:spPr>
            <a:xfrm>
              <a:off x="7192811" y="4141610"/>
              <a:ext cx="103033" cy="13063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Oval 27"/>
            <p:cNvSpPr/>
            <p:nvPr/>
          </p:nvSpPr>
          <p:spPr>
            <a:xfrm>
              <a:off x="8233875" y="2952247"/>
              <a:ext cx="103033" cy="13063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94299" y="2885034"/>
              <a:ext cx="3387289" cy="845357"/>
              <a:chOff x="4994299" y="2851768"/>
              <a:chExt cx="3387289" cy="1080098"/>
            </a:xfrm>
          </p:grpSpPr>
          <p:sp>
            <p:nvSpPr>
              <p:cNvPr id="30" name="Freeform 337"/>
              <p:cNvSpPr>
                <a:spLocks/>
              </p:cNvSpPr>
              <p:nvPr/>
            </p:nvSpPr>
            <p:spPr bwMode="auto">
              <a:xfrm>
                <a:off x="4994299" y="2851768"/>
                <a:ext cx="3387289" cy="1080098"/>
              </a:xfrm>
              <a:custGeom>
                <a:avLst/>
                <a:gdLst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2941 w 10000"/>
                  <a:gd name="connsiteY36" fmla="*/ 147 h 10000"/>
                  <a:gd name="connsiteX37" fmla="*/ 3088 w 10000"/>
                  <a:gd name="connsiteY37" fmla="*/ 176 h 10000"/>
                  <a:gd name="connsiteX38" fmla="*/ 3235 w 10000"/>
                  <a:gd name="connsiteY38" fmla="*/ 293 h 10000"/>
                  <a:gd name="connsiteX39" fmla="*/ 3235 w 10000"/>
                  <a:gd name="connsiteY39" fmla="*/ 411 h 10000"/>
                  <a:gd name="connsiteX40" fmla="*/ 3382 w 10000"/>
                  <a:gd name="connsiteY40" fmla="*/ 440 h 10000"/>
                  <a:gd name="connsiteX41" fmla="*/ 3382 w 10000"/>
                  <a:gd name="connsiteY41" fmla="*/ 616 h 10000"/>
                  <a:gd name="connsiteX42" fmla="*/ 3529 w 10000"/>
                  <a:gd name="connsiteY42" fmla="*/ 645 h 10000"/>
                  <a:gd name="connsiteX43" fmla="*/ 3529 w 10000"/>
                  <a:gd name="connsiteY43" fmla="*/ 821 h 10000"/>
                  <a:gd name="connsiteX44" fmla="*/ 3676 w 10000"/>
                  <a:gd name="connsiteY44" fmla="*/ 850 h 10000"/>
                  <a:gd name="connsiteX45" fmla="*/ 3676 w 10000"/>
                  <a:gd name="connsiteY45" fmla="*/ 1056 h 10000"/>
                  <a:gd name="connsiteX46" fmla="*/ 3824 w 10000"/>
                  <a:gd name="connsiteY46" fmla="*/ 1085 h 10000"/>
                  <a:gd name="connsiteX47" fmla="*/ 3824 w 10000"/>
                  <a:gd name="connsiteY47" fmla="*/ 1349 h 10000"/>
                  <a:gd name="connsiteX48" fmla="*/ 3971 w 10000"/>
                  <a:gd name="connsiteY48" fmla="*/ 1378 h 10000"/>
                  <a:gd name="connsiteX49" fmla="*/ 3971 w 10000"/>
                  <a:gd name="connsiteY49" fmla="*/ 1642 h 10000"/>
                  <a:gd name="connsiteX50" fmla="*/ 4118 w 10000"/>
                  <a:gd name="connsiteY50" fmla="*/ 1672 h 10000"/>
                  <a:gd name="connsiteX51" fmla="*/ 4118 w 10000"/>
                  <a:gd name="connsiteY51" fmla="*/ 1935 h 10000"/>
                  <a:gd name="connsiteX52" fmla="*/ 4265 w 10000"/>
                  <a:gd name="connsiteY52" fmla="*/ 1965 h 10000"/>
                  <a:gd name="connsiteX53" fmla="*/ 4265 w 10000"/>
                  <a:gd name="connsiteY53" fmla="*/ 2287 h 10000"/>
                  <a:gd name="connsiteX54" fmla="*/ 4412 w 10000"/>
                  <a:gd name="connsiteY54" fmla="*/ 2317 h 10000"/>
                  <a:gd name="connsiteX55" fmla="*/ 4412 w 10000"/>
                  <a:gd name="connsiteY55" fmla="*/ 2639 h 10000"/>
                  <a:gd name="connsiteX56" fmla="*/ 4559 w 10000"/>
                  <a:gd name="connsiteY56" fmla="*/ 2669 h 10000"/>
                  <a:gd name="connsiteX57" fmla="*/ 4559 w 10000"/>
                  <a:gd name="connsiteY57" fmla="*/ 3021 h 10000"/>
                  <a:gd name="connsiteX58" fmla="*/ 4706 w 10000"/>
                  <a:gd name="connsiteY58" fmla="*/ 3050 h 10000"/>
                  <a:gd name="connsiteX59" fmla="*/ 4706 w 10000"/>
                  <a:gd name="connsiteY59" fmla="*/ 3402 h 10000"/>
                  <a:gd name="connsiteX60" fmla="*/ 4853 w 10000"/>
                  <a:gd name="connsiteY60" fmla="*/ 3431 h 10000"/>
                  <a:gd name="connsiteX61" fmla="*/ 4853 w 10000"/>
                  <a:gd name="connsiteY61" fmla="*/ 3812 h 10000"/>
                  <a:gd name="connsiteX62" fmla="*/ 5000 w 10000"/>
                  <a:gd name="connsiteY62" fmla="*/ 3842 h 10000"/>
                  <a:gd name="connsiteX63" fmla="*/ 5000 w 10000"/>
                  <a:gd name="connsiteY63" fmla="*/ 4223 h 10000"/>
                  <a:gd name="connsiteX64" fmla="*/ 5147 w 10000"/>
                  <a:gd name="connsiteY64" fmla="*/ 4252 h 10000"/>
                  <a:gd name="connsiteX65" fmla="*/ 5147 w 10000"/>
                  <a:gd name="connsiteY65" fmla="*/ 4633 h 10000"/>
                  <a:gd name="connsiteX66" fmla="*/ 5294 w 10000"/>
                  <a:gd name="connsiteY66" fmla="*/ 4663 h 10000"/>
                  <a:gd name="connsiteX67" fmla="*/ 5294 w 10000"/>
                  <a:gd name="connsiteY67" fmla="*/ 5044 h 10000"/>
                  <a:gd name="connsiteX68" fmla="*/ 5441 w 10000"/>
                  <a:gd name="connsiteY68" fmla="*/ 5073 h 10000"/>
                  <a:gd name="connsiteX69" fmla="*/ 5441 w 10000"/>
                  <a:gd name="connsiteY69" fmla="*/ 5455 h 10000"/>
                  <a:gd name="connsiteX70" fmla="*/ 5588 w 10000"/>
                  <a:gd name="connsiteY70" fmla="*/ 5484 h 10000"/>
                  <a:gd name="connsiteX71" fmla="*/ 5588 w 10000"/>
                  <a:gd name="connsiteY71" fmla="*/ 5865 h 10000"/>
                  <a:gd name="connsiteX72" fmla="*/ 5735 w 10000"/>
                  <a:gd name="connsiteY72" fmla="*/ 5894 h 10000"/>
                  <a:gd name="connsiteX73" fmla="*/ 5735 w 10000"/>
                  <a:gd name="connsiteY73" fmla="*/ 6276 h 10000"/>
                  <a:gd name="connsiteX74" fmla="*/ 5882 w 10000"/>
                  <a:gd name="connsiteY74" fmla="*/ 6305 h 10000"/>
                  <a:gd name="connsiteX75" fmla="*/ 5882 w 10000"/>
                  <a:gd name="connsiteY75" fmla="*/ 6657 h 10000"/>
                  <a:gd name="connsiteX76" fmla="*/ 6029 w 10000"/>
                  <a:gd name="connsiteY76" fmla="*/ 6686 h 10000"/>
                  <a:gd name="connsiteX77" fmla="*/ 6029 w 10000"/>
                  <a:gd name="connsiteY77" fmla="*/ 7038 h 10000"/>
                  <a:gd name="connsiteX78" fmla="*/ 6176 w 10000"/>
                  <a:gd name="connsiteY78" fmla="*/ 7067 h 10000"/>
                  <a:gd name="connsiteX79" fmla="*/ 6176 w 10000"/>
                  <a:gd name="connsiteY79" fmla="*/ 7419 h 10000"/>
                  <a:gd name="connsiteX80" fmla="*/ 6324 w 10000"/>
                  <a:gd name="connsiteY80" fmla="*/ 7449 h 10000"/>
                  <a:gd name="connsiteX81" fmla="*/ 6324 w 10000"/>
                  <a:gd name="connsiteY81" fmla="*/ 7771 h 10000"/>
                  <a:gd name="connsiteX82" fmla="*/ 6471 w 10000"/>
                  <a:gd name="connsiteY82" fmla="*/ 7801 h 10000"/>
                  <a:gd name="connsiteX83" fmla="*/ 6471 w 10000"/>
                  <a:gd name="connsiteY83" fmla="*/ 8123 h 10000"/>
                  <a:gd name="connsiteX84" fmla="*/ 6618 w 10000"/>
                  <a:gd name="connsiteY84" fmla="*/ 8152 h 10000"/>
                  <a:gd name="connsiteX85" fmla="*/ 6618 w 10000"/>
                  <a:gd name="connsiteY85" fmla="*/ 8446 h 10000"/>
                  <a:gd name="connsiteX86" fmla="*/ 6765 w 10000"/>
                  <a:gd name="connsiteY86" fmla="*/ 8475 h 10000"/>
                  <a:gd name="connsiteX87" fmla="*/ 6765 w 10000"/>
                  <a:gd name="connsiteY87" fmla="*/ 8710 h 10000"/>
                  <a:gd name="connsiteX88" fmla="*/ 6912 w 10000"/>
                  <a:gd name="connsiteY88" fmla="*/ 8739 h 10000"/>
                  <a:gd name="connsiteX89" fmla="*/ 6912 w 10000"/>
                  <a:gd name="connsiteY89" fmla="*/ 8974 h 10000"/>
                  <a:gd name="connsiteX90" fmla="*/ 7059 w 10000"/>
                  <a:gd name="connsiteY90" fmla="*/ 9003 h 10000"/>
                  <a:gd name="connsiteX91" fmla="*/ 7059 w 10000"/>
                  <a:gd name="connsiteY91" fmla="*/ 9238 h 10000"/>
                  <a:gd name="connsiteX92" fmla="*/ 7206 w 10000"/>
                  <a:gd name="connsiteY92" fmla="*/ 9267 h 10000"/>
                  <a:gd name="connsiteX93" fmla="*/ 7206 w 10000"/>
                  <a:gd name="connsiteY93" fmla="*/ 9443 h 10000"/>
                  <a:gd name="connsiteX94" fmla="*/ 7353 w 10000"/>
                  <a:gd name="connsiteY94" fmla="*/ 9472 h 10000"/>
                  <a:gd name="connsiteX95" fmla="*/ 7353 w 10000"/>
                  <a:gd name="connsiteY95" fmla="*/ 9619 h 10000"/>
                  <a:gd name="connsiteX96" fmla="*/ 7500 w 10000"/>
                  <a:gd name="connsiteY96" fmla="*/ 9648 h 10000"/>
                  <a:gd name="connsiteX97" fmla="*/ 7500 w 10000"/>
                  <a:gd name="connsiteY97" fmla="*/ 9765 h 10000"/>
                  <a:gd name="connsiteX98" fmla="*/ 7647 w 10000"/>
                  <a:gd name="connsiteY98" fmla="*/ 9795 h 10000"/>
                  <a:gd name="connsiteX99" fmla="*/ 7647 w 10000"/>
                  <a:gd name="connsiteY99" fmla="*/ 9883 h 10000"/>
                  <a:gd name="connsiteX100" fmla="*/ 7794 w 10000"/>
                  <a:gd name="connsiteY100" fmla="*/ 9912 h 10000"/>
                  <a:gd name="connsiteX101" fmla="*/ 7794 w 10000"/>
                  <a:gd name="connsiteY101" fmla="*/ 9941 h 10000"/>
                  <a:gd name="connsiteX102" fmla="*/ 8088 w 10000"/>
                  <a:gd name="connsiteY102" fmla="*/ 10000 h 10000"/>
                  <a:gd name="connsiteX103" fmla="*/ 7941 w 10000"/>
                  <a:gd name="connsiteY103" fmla="*/ 10000 h 10000"/>
                  <a:gd name="connsiteX104" fmla="*/ 8088 w 10000"/>
                  <a:gd name="connsiteY104" fmla="*/ 10000 h 10000"/>
                  <a:gd name="connsiteX105" fmla="*/ 8235 w 10000"/>
                  <a:gd name="connsiteY105" fmla="*/ 10000 h 10000"/>
                  <a:gd name="connsiteX106" fmla="*/ 8529 w 10000"/>
                  <a:gd name="connsiteY106" fmla="*/ 9941 h 10000"/>
                  <a:gd name="connsiteX107" fmla="*/ 8529 w 10000"/>
                  <a:gd name="connsiteY107" fmla="*/ 9853 h 10000"/>
                  <a:gd name="connsiteX108" fmla="*/ 8676 w 10000"/>
                  <a:gd name="connsiteY108" fmla="*/ 9824 h 10000"/>
                  <a:gd name="connsiteX109" fmla="*/ 8676 w 10000"/>
                  <a:gd name="connsiteY109" fmla="*/ 9736 h 10000"/>
                  <a:gd name="connsiteX110" fmla="*/ 8824 w 10000"/>
                  <a:gd name="connsiteY110" fmla="*/ 9707 h 10000"/>
                  <a:gd name="connsiteX111" fmla="*/ 8824 w 10000"/>
                  <a:gd name="connsiteY111" fmla="*/ 9589 h 10000"/>
                  <a:gd name="connsiteX112" fmla="*/ 8971 w 10000"/>
                  <a:gd name="connsiteY112" fmla="*/ 9560 h 10000"/>
                  <a:gd name="connsiteX113" fmla="*/ 8971 w 10000"/>
                  <a:gd name="connsiteY113" fmla="*/ 9384 h 10000"/>
                  <a:gd name="connsiteX114" fmla="*/ 9118 w 10000"/>
                  <a:gd name="connsiteY114" fmla="*/ 9355 h 10000"/>
                  <a:gd name="connsiteX115" fmla="*/ 9118 w 10000"/>
                  <a:gd name="connsiteY115" fmla="*/ 9179 h 10000"/>
                  <a:gd name="connsiteX116" fmla="*/ 9265 w 10000"/>
                  <a:gd name="connsiteY116" fmla="*/ 9150 h 10000"/>
                  <a:gd name="connsiteX117" fmla="*/ 9265 w 10000"/>
                  <a:gd name="connsiteY117" fmla="*/ 8944 h 10000"/>
                  <a:gd name="connsiteX118" fmla="*/ 9412 w 10000"/>
                  <a:gd name="connsiteY118" fmla="*/ 8915 h 10000"/>
                  <a:gd name="connsiteX119" fmla="*/ 9412 w 10000"/>
                  <a:gd name="connsiteY119" fmla="*/ 8651 h 10000"/>
                  <a:gd name="connsiteX120" fmla="*/ 9559 w 10000"/>
                  <a:gd name="connsiteY120" fmla="*/ 8622 h 10000"/>
                  <a:gd name="connsiteX121" fmla="*/ 9559 w 10000"/>
                  <a:gd name="connsiteY121" fmla="*/ 8358 h 10000"/>
                  <a:gd name="connsiteX122" fmla="*/ 9706 w 10000"/>
                  <a:gd name="connsiteY122" fmla="*/ 8328 h 10000"/>
                  <a:gd name="connsiteX123" fmla="*/ 9706 w 10000"/>
                  <a:gd name="connsiteY123" fmla="*/ 8035 h 10000"/>
                  <a:gd name="connsiteX124" fmla="*/ 9853 w 10000"/>
                  <a:gd name="connsiteY124" fmla="*/ 8006 h 10000"/>
                  <a:gd name="connsiteX125" fmla="*/ 9853 w 10000"/>
                  <a:gd name="connsiteY125" fmla="*/ 7713 h 10000"/>
                  <a:gd name="connsiteX126" fmla="*/ 10000 w 10000"/>
                  <a:gd name="connsiteY12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2941 w 10000"/>
                  <a:gd name="connsiteY36" fmla="*/ 147 h 10000"/>
                  <a:gd name="connsiteX37" fmla="*/ 3088 w 10000"/>
                  <a:gd name="connsiteY37" fmla="*/ 176 h 10000"/>
                  <a:gd name="connsiteX38" fmla="*/ 3235 w 10000"/>
                  <a:gd name="connsiteY38" fmla="*/ 293 h 10000"/>
                  <a:gd name="connsiteX39" fmla="*/ 3382 w 10000"/>
                  <a:gd name="connsiteY39" fmla="*/ 440 h 10000"/>
                  <a:gd name="connsiteX40" fmla="*/ 3382 w 10000"/>
                  <a:gd name="connsiteY40" fmla="*/ 616 h 10000"/>
                  <a:gd name="connsiteX41" fmla="*/ 3529 w 10000"/>
                  <a:gd name="connsiteY41" fmla="*/ 645 h 10000"/>
                  <a:gd name="connsiteX42" fmla="*/ 3529 w 10000"/>
                  <a:gd name="connsiteY42" fmla="*/ 821 h 10000"/>
                  <a:gd name="connsiteX43" fmla="*/ 3676 w 10000"/>
                  <a:gd name="connsiteY43" fmla="*/ 850 h 10000"/>
                  <a:gd name="connsiteX44" fmla="*/ 3676 w 10000"/>
                  <a:gd name="connsiteY44" fmla="*/ 1056 h 10000"/>
                  <a:gd name="connsiteX45" fmla="*/ 3824 w 10000"/>
                  <a:gd name="connsiteY45" fmla="*/ 1085 h 10000"/>
                  <a:gd name="connsiteX46" fmla="*/ 3824 w 10000"/>
                  <a:gd name="connsiteY46" fmla="*/ 1349 h 10000"/>
                  <a:gd name="connsiteX47" fmla="*/ 3971 w 10000"/>
                  <a:gd name="connsiteY47" fmla="*/ 1378 h 10000"/>
                  <a:gd name="connsiteX48" fmla="*/ 3971 w 10000"/>
                  <a:gd name="connsiteY48" fmla="*/ 1642 h 10000"/>
                  <a:gd name="connsiteX49" fmla="*/ 4118 w 10000"/>
                  <a:gd name="connsiteY49" fmla="*/ 1672 h 10000"/>
                  <a:gd name="connsiteX50" fmla="*/ 4118 w 10000"/>
                  <a:gd name="connsiteY50" fmla="*/ 1935 h 10000"/>
                  <a:gd name="connsiteX51" fmla="*/ 4265 w 10000"/>
                  <a:gd name="connsiteY51" fmla="*/ 1965 h 10000"/>
                  <a:gd name="connsiteX52" fmla="*/ 4265 w 10000"/>
                  <a:gd name="connsiteY52" fmla="*/ 2287 h 10000"/>
                  <a:gd name="connsiteX53" fmla="*/ 4412 w 10000"/>
                  <a:gd name="connsiteY53" fmla="*/ 2317 h 10000"/>
                  <a:gd name="connsiteX54" fmla="*/ 4412 w 10000"/>
                  <a:gd name="connsiteY54" fmla="*/ 2639 h 10000"/>
                  <a:gd name="connsiteX55" fmla="*/ 4559 w 10000"/>
                  <a:gd name="connsiteY55" fmla="*/ 2669 h 10000"/>
                  <a:gd name="connsiteX56" fmla="*/ 4559 w 10000"/>
                  <a:gd name="connsiteY56" fmla="*/ 3021 h 10000"/>
                  <a:gd name="connsiteX57" fmla="*/ 4706 w 10000"/>
                  <a:gd name="connsiteY57" fmla="*/ 3050 h 10000"/>
                  <a:gd name="connsiteX58" fmla="*/ 4706 w 10000"/>
                  <a:gd name="connsiteY58" fmla="*/ 3402 h 10000"/>
                  <a:gd name="connsiteX59" fmla="*/ 4853 w 10000"/>
                  <a:gd name="connsiteY59" fmla="*/ 3431 h 10000"/>
                  <a:gd name="connsiteX60" fmla="*/ 4853 w 10000"/>
                  <a:gd name="connsiteY60" fmla="*/ 3812 h 10000"/>
                  <a:gd name="connsiteX61" fmla="*/ 5000 w 10000"/>
                  <a:gd name="connsiteY61" fmla="*/ 3842 h 10000"/>
                  <a:gd name="connsiteX62" fmla="*/ 5000 w 10000"/>
                  <a:gd name="connsiteY62" fmla="*/ 4223 h 10000"/>
                  <a:gd name="connsiteX63" fmla="*/ 5147 w 10000"/>
                  <a:gd name="connsiteY63" fmla="*/ 4252 h 10000"/>
                  <a:gd name="connsiteX64" fmla="*/ 5147 w 10000"/>
                  <a:gd name="connsiteY64" fmla="*/ 4633 h 10000"/>
                  <a:gd name="connsiteX65" fmla="*/ 5294 w 10000"/>
                  <a:gd name="connsiteY65" fmla="*/ 4663 h 10000"/>
                  <a:gd name="connsiteX66" fmla="*/ 5294 w 10000"/>
                  <a:gd name="connsiteY66" fmla="*/ 5044 h 10000"/>
                  <a:gd name="connsiteX67" fmla="*/ 5441 w 10000"/>
                  <a:gd name="connsiteY67" fmla="*/ 5073 h 10000"/>
                  <a:gd name="connsiteX68" fmla="*/ 5441 w 10000"/>
                  <a:gd name="connsiteY68" fmla="*/ 5455 h 10000"/>
                  <a:gd name="connsiteX69" fmla="*/ 5588 w 10000"/>
                  <a:gd name="connsiteY69" fmla="*/ 5484 h 10000"/>
                  <a:gd name="connsiteX70" fmla="*/ 5588 w 10000"/>
                  <a:gd name="connsiteY70" fmla="*/ 5865 h 10000"/>
                  <a:gd name="connsiteX71" fmla="*/ 5735 w 10000"/>
                  <a:gd name="connsiteY71" fmla="*/ 5894 h 10000"/>
                  <a:gd name="connsiteX72" fmla="*/ 5735 w 10000"/>
                  <a:gd name="connsiteY72" fmla="*/ 6276 h 10000"/>
                  <a:gd name="connsiteX73" fmla="*/ 5882 w 10000"/>
                  <a:gd name="connsiteY73" fmla="*/ 6305 h 10000"/>
                  <a:gd name="connsiteX74" fmla="*/ 5882 w 10000"/>
                  <a:gd name="connsiteY74" fmla="*/ 6657 h 10000"/>
                  <a:gd name="connsiteX75" fmla="*/ 6029 w 10000"/>
                  <a:gd name="connsiteY75" fmla="*/ 6686 h 10000"/>
                  <a:gd name="connsiteX76" fmla="*/ 6029 w 10000"/>
                  <a:gd name="connsiteY76" fmla="*/ 7038 h 10000"/>
                  <a:gd name="connsiteX77" fmla="*/ 6176 w 10000"/>
                  <a:gd name="connsiteY77" fmla="*/ 7067 h 10000"/>
                  <a:gd name="connsiteX78" fmla="*/ 6176 w 10000"/>
                  <a:gd name="connsiteY78" fmla="*/ 7419 h 10000"/>
                  <a:gd name="connsiteX79" fmla="*/ 6324 w 10000"/>
                  <a:gd name="connsiteY79" fmla="*/ 7449 h 10000"/>
                  <a:gd name="connsiteX80" fmla="*/ 6324 w 10000"/>
                  <a:gd name="connsiteY80" fmla="*/ 7771 h 10000"/>
                  <a:gd name="connsiteX81" fmla="*/ 6471 w 10000"/>
                  <a:gd name="connsiteY81" fmla="*/ 7801 h 10000"/>
                  <a:gd name="connsiteX82" fmla="*/ 6471 w 10000"/>
                  <a:gd name="connsiteY82" fmla="*/ 8123 h 10000"/>
                  <a:gd name="connsiteX83" fmla="*/ 6618 w 10000"/>
                  <a:gd name="connsiteY83" fmla="*/ 8152 h 10000"/>
                  <a:gd name="connsiteX84" fmla="*/ 6618 w 10000"/>
                  <a:gd name="connsiteY84" fmla="*/ 8446 h 10000"/>
                  <a:gd name="connsiteX85" fmla="*/ 6765 w 10000"/>
                  <a:gd name="connsiteY85" fmla="*/ 8475 h 10000"/>
                  <a:gd name="connsiteX86" fmla="*/ 6765 w 10000"/>
                  <a:gd name="connsiteY86" fmla="*/ 8710 h 10000"/>
                  <a:gd name="connsiteX87" fmla="*/ 6912 w 10000"/>
                  <a:gd name="connsiteY87" fmla="*/ 8739 h 10000"/>
                  <a:gd name="connsiteX88" fmla="*/ 6912 w 10000"/>
                  <a:gd name="connsiteY88" fmla="*/ 8974 h 10000"/>
                  <a:gd name="connsiteX89" fmla="*/ 7059 w 10000"/>
                  <a:gd name="connsiteY89" fmla="*/ 9003 h 10000"/>
                  <a:gd name="connsiteX90" fmla="*/ 7059 w 10000"/>
                  <a:gd name="connsiteY90" fmla="*/ 9238 h 10000"/>
                  <a:gd name="connsiteX91" fmla="*/ 7206 w 10000"/>
                  <a:gd name="connsiteY91" fmla="*/ 9267 h 10000"/>
                  <a:gd name="connsiteX92" fmla="*/ 7206 w 10000"/>
                  <a:gd name="connsiteY92" fmla="*/ 9443 h 10000"/>
                  <a:gd name="connsiteX93" fmla="*/ 7353 w 10000"/>
                  <a:gd name="connsiteY93" fmla="*/ 9472 h 10000"/>
                  <a:gd name="connsiteX94" fmla="*/ 7353 w 10000"/>
                  <a:gd name="connsiteY94" fmla="*/ 9619 h 10000"/>
                  <a:gd name="connsiteX95" fmla="*/ 7500 w 10000"/>
                  <a:gd name="connsiteY95" fmla="*/ 9648 h 10000"/>
                  <a:gd name="connsiteX96" fmla="*/ 7500 w 10000"/>
                  <a:gd name="connsiteY96" fmla="*/ 9765 h 10000"/>
                  <a:gd name="connsiteX97" fmla="*/ 7647 w 10000"/>
                  <a:gd name="connsiteY97" fmla="*/ 9795 h 10000"/>
                  <a:gd name="connsiteX98" fmla="*/ 7647 w 10000"/>
                  <a:gd name="connsiteY98" fmla="*/ 9883 h 10000"/>
                  <a:gd name="connsiteX99" fmla="*/ 7794 w 10000"/>
                  <a:gd name="connsiteY99" fmla="*/ 9912 h 10000"/>
                  <a:gd name="connsiteX100" fmla="*/ 7794 w 10000"/>
                  <a:gd name="connsiteY100" fmla="*/ 9941 h 10000"/>
                  <a:gd name="connsiteX101" fmla="*/ 8088 w 10000"/>
                  <a:gd name="connsiteY101" fmla="*/ 10000 h 10000"/>
                  <a:gd name="connsiteX102" fmla="*/ 7941 w 10000"/>
                  <a:gd name="connsiteY102" fmla="*/ 10000 h 10000"/>
                  <a:gd name="connsiteX103" fmla="*/ 8088 w 10000"/>
                  <a:gd name="connsiteY103" fmla="*/ 10000 h 10000"/>
                  <a:gd name="connsiteX104" fmla="*/ 8235 w 10000"/>
                  <a:gd name="connsiteY104" fmla="*/ 10000 h 10000"/>
                  <a:gd name="connsiteX105" fmla="*/ 8529 w 10000"/>
                  <a:gd name="connsiteY105" fmla="*/ 9941 h 10000"/>
                  <a:gd name="connsiteX106" fmla="*/ 8529 w 10000"/>
                  <a:gd name="connsiteY106" fmla="*/ 9853 h 10000"/>
                  <a:gd name="connsiteX107" fmla="*/ 8676 w 10000"/>
                  <a:gd name="connsiteY107" fmla="*/ 9824 h 10000"/>
                  <a:gd name="connsiteX108" fmla="*/ 8676 w 10000"/>
                  <a:gd name="connsiteY108" fmla="*/ 9736 h 10000"/>
                  <a:gd name="connsiteX109" fmla="*/ 8824 w 10000"/>
                  <a:gd name="connsiteY109" fmla="*/ 9707 h 10000"/>
                  <a:gd name="connsiteX110" fmla="*/ 8824 w 10000"/>
                  <a:gd name="connsiteY110" fmla="*/ 9589 h 10000"/>
                  <a:gd name="connsiteX111" fmla="*/ 8971 w 10000"/>
                  <a:gd name="connsiteY111" fmla="*/ 9560 h 10000"/>
                  <a:gd name="connsiteX112" fmla="*/ 8971 w 10000"/>
                  <a:gd name="connsiteY112" fmla="*/ 9384 h 10000"/>
                  <a:gd name="connsiteX113" fmla="*/ 9118 w 10000"/>
                  <a:gd name="connsiteY113" fmla="*/ 9355 h 10000"/>
                  <a:gd name="connsiteX114" fmla="*/ 9118 w 10000"/>
                  <a:gd name="connsiteY114" fmla="*/ 9179 h 10000"/>
                  <a:gd name="connsiteX115" fmla="*/ 9265 w 10000"/>
                  <a:gd name="connsiteY115" fmla="*/ 9150 h 10000"/>
                  <a:gd name="connsiteX116" fmla="*/ 9265 w 10000"/>
                  <a:gd name="connsiteY116" fmla="*/ 8944 h 10000"/>
                  <a:gd name="connsiteX117" fmla="*/ 9412 w 10000"/>
                  <a:gd name="connsiteY117" fmla="*/ 8915 h 10000"/>
                  <a:gd name="connsiteX118" fmla="*/ 9412 w 10000"/>
                  <a:gd name="connsiteY118" fmla="*/ 8651 h 10000"/>
                  <a:gd name="connsiteX119" fmla="*/ 9559 w 10000"/>
                  <a:gd name="connsiteY119" fmla="*/ 8622 h 10000"/>
                  <a:gd name="connsiteX120" fmla="*/ 9559 w 10000"/>
                  <a:gd name="connsiteY120" fmla="*/ 8358 h 10000"/>
                  <a:gd name="connsiteX121" fmla="*/ 9706 w 10000"/>
                  <a:gd name="connsiteY121" fmla="*/ 8328 h 10000"/>
                  <a:gd name="connsiteX122" fmla="*/ 9706 w 10000"/>
                  <a:gd name="connsiteY122" fmla="*/ 8035 h 10000"/>
                  <a:gd name="connsiteX123" fmla="*/ 9853 w 10000"/>
                  <a:gd name="connsiteY123" fmla="*/ 8006 h 10000"/>
                  <a:gd name="connsiteX124" fmla="*/ 9853 w 10000"/>
                  <a:gd name="connsiteY124" fmla="*/ 7713 h 10000"/>
                  <a:gd name="connsiteX125" fmla="*/ 10000 w 10000"/>
                  <a:gd name="connsiteY12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382 w 10000"/>
                  <a:gd name="connsiteY39" fmla="*/ 616 h 10000"/>
                  <a:gd name="connsiteX40" fmla="*/ 3529 w 10000"/>
                  <a:gd name="connsiteY40" fmla="*/ 645 h 10000"/>
                  <a:gd name="connsiteX41" fmla="*/ 3529 w 10000"/>
                  <a:gd name="connsiteY41" fmla="*/ 821 h 10000"/>
                  <a:gd name="connsiteX42" fmla="*/ 3676 w 10000"/>
                  <a:gd name="connsiteY42" fmla="*/ 850 h 10000"/>
                  <a:gd name="connsiteX43" fmla="*/ 3676 w 10000"/>
                  <a:gd name="connsiteY43" fmla="*/ 1056 h 10000"/>
                  <a:gd name="connsiteX44" fmla="*/ 3824 w 10000"/>
                  <a:gd name="connsiteY44" fmla="*/ 1085 h 10000"/>
                  <a:gd name="connsiteX45" fmla="*/ 3824 w 10000"/>
                  <a:gd name="connsiteY45" fmla="*/ 1349 h 10000"/>
                  <a:gd name="connsiteX46" fmla="*/ 3971 w 10000"/>
                  <a:gd name="connsiteY46" fmla="*/ 1378 h 10000"/>
                  <a:gd name="connsiteX47" fmla="*/ 3971 w 10000"/>
                  <a:gd name="connsiteY47" fmla="*/ 1642 h 10000"/>
                  <a:gd name="connsiteX48" fmla="*/ 4118 w 10000"/>
                  <a:gd name="connsiteY48" fmla="*/ 1672 h 10000"/>
                  <a:gd name="connsiteX49" fmla="*/ 4118 w 10000"/>
                  <a:gd name="connsiteY49" fmla="*/ 1935 h 10000"/>
                  <a:gd name="connsiteX50" fmla="*/ 4265 w 10000"/>
                  <a:gd name="connsiteY50" fmla="*/ 1965 h 10000"/>
                  <a:gd name="connsiteX51" fmla="*/ 4265 w 10000"/>
                  <a:gd name="connsiteY51" fmla="*/ 2287 h 10000"/>
                  <a:gd name="connsiteX52" fmla="*/ 4412 w 10000"/>
                  <a:gd name="connsiteY52" fmla="*/ 2317 h 10000"/>
                  <a:gd name="connsiteX53" fmla="*/ 4412 w 10000"/>
                  <a:gd name="connsiteY53" fmla="*/ 2639 h 10000"/>
                  <a:gd name="connsiteX54" fmla="*/ 4559 w 10000"/>
                  <a:gd name="connsiteY54" fmla="*/ 2669 h 10000"/>
                  <a:gd name="connsiteX55" fmla="*/ 4559 w 10000"/>
                  <a:gd name="connsiteY55" fmla="*/ 3021 h 10000"/>
                  <a:gd name="connsiteX56" fmla="*/ 4706 w 10000"/>
                  <a:gd name="connsiteY56" fmla="*/ 3050 h 10000"/>
                  <a:gd name="connsiteX57" fmla="*/ 4706 w 10000"/>
                  <a:gd name="connsiteY57" fmla="*/ 3402 h 10000"/>
                  <a:gd name="connsiteX58" fmla="*/ 4853 w 10000"/>
                  <a:gd name="connsiteY58" fmla="*/ 3431 h 10000"/>
                  <a:gd name="connsiteX59" fmla="*/ 4853 w 10000"/>
                  <a:gd name="connsiteY59" fmla="*/ 3812 h 10000"/>
                  <a:gd name="connsiteX60" fmla="*/ 5000 w 10000"/>
                  <a:gd name="connsiteY60" fmla="*/ 3842 h 10000"/>
                  <a:gd name="connsiteX61" fmla="*/ 5000 w 10000"/>
                  <a:gd name="connsiteY61" fmla="*/ 4223 h 10000"/>
                  <a:gd name="connsiteX62" fmla="*/ 5147 w 10000"/>
                  <a:gd name="connsiteY62" fmla="*/ 4252 h 10000"/>
                  <a:gd name="connsiteX63" fmla="*/ 5147 w 10000"/>
                  <a:gd name="connsiteY63" fmla="*/ 4633 h 10000"/>
                  <a:gd name="connsiteX64" fmla="*/ 5294 w 10000"/>
                  <a:gd name="connsiteY64" fmla="*/ 4663 h 10000"/>
                  <a:gd name="connsiteX65" fmla="*/ 5294 w 10000"/>
                  <a:gd name="connsiteY65" fmla="*/ 5044 h 10000"/>
                  <a:gd name="connsiteX66" fmla="*/ 5441 w 10000"/>
                  <a:gd name="connsiteY66" fmla="*/ 5073 h 10000"/>
                  <a:gd name="connsiteX67" fmla="*/ 5441 w 10000"/>
                  <a:gd name="connsiteY67" fmla="*/ 5455 h 10000"/>
                  <a:gd name="connsiteX68" fmla="*/ 5588 w 10000"/>
                  <a:gd name="connsiteY68" fmla="*/ 5484 h 10000"/>
                  <a:gd name="connsiteX69" fmla="*/ 5588 w 10000"/>
                  <a:gd name="connsiteY69" fmla="*/ 5865 h 10000"/>
                  <a:gd name="connsiteX70" fmla="*/ 5735 w 10000"/>
                  <a:gd name="connsiteY70" fmla="*/ 5894 h 10000"/>
                  <a:gd name="connsiteX71" fmla="*/ 5735 w 10000"/>
                  <a:gd name="connsiteY71" fmla="*/ 6276 h 10000"/>
                  <a:gd name="connsiteX72" fmla="*/ 5882 w 10000"/>
                  <a:gd name="connsiteY72" fmla="*/ 6305 h 10000"/>
                  <a:gd name="connsiteX73" fmla="*/ 5882 w 10000"/>
                  <a:gd name="connsiteY73" fmla="*/ 6657 h 10000"/>
                  <a:gd name="connsiteX74" fmla="*/ 6029 w 10000"/>
                  <a:gd name="connsiteY74" fmla="*/ 6686 h 10000"/>
                  <a:gd name="connsiteX75" fmla="*/ 6029 w 10000"/>
                  <a:gd name="connsiteY75" fmla="*/ 7038 h 10000"/>
                  <a:gd name="connsiteX76" fmla="*/ 6176 w 10000"/>
                  <a:gd name="connsiteY76" fmla="*/ 7067 h 10000"/>
                  <a:gd name="connsiteX77" fmla="*/ 6176 w 10000"/>
                  <a:gd name="connsiteY77" fmla="*/ 7419 h 10000"/>
                  <a:gd name="connsiteX78" fmla="*/ 6324 w 10000"/>
                  <a:gd name="connsiteY78" fmla="*/ 7449 h 10000"/>
                  <a:gd name="connsiteX79" fmla="*/ 6324 w 10000"/>
                  <a:gd name="connsiteY79" fmla="*/ 7771 h 10000"/>
                  <a:gd name="connsiteX80" fmla="*/ 6471 w 10000"/>
                  <a:gd name="connsiteY80" fmla="*/ 7801 h 10000"/>
                  <a:gd name="connsiteX81" fmla="*/ 6471 w 10000"/>
                  <a:gd name="connsiteY81" fmla="*/ 8123 h 10000"/>
                  <a:gd name="connsiteX82" fmla="*/ 6618 w 10000"/>
                  <a:gd name="connsiteY82" fmla="*/ 8152 h 10000"/>
                  <a:gd name="connsiteX83" fmla="*/ 6618 w 10000"/>
                  <a:gd name="connsiteY83" fmla="*/ 8446 h 10000"/>
                  <a:gd name="connsiteX84" fmla="*/ 6765 w 10000"/>
                  <a:gd name="connsiteY84" fmla="*/ 8475 h 10000"/>
                  <a:gd name="connsiteX85" fmla="*/ 6765 w 10000"/>
                  <a:gd name="connsiteY85" fmla="*/ 8710 h 10000"/>
                  <a:gd name="connsiteX86" fmla="*/ 6912 w 10000"/>
                  <a:gd name="connsiteY86" fmla="*/ 8739 h 10000"/>
                  <a:gd name="connsiteX87" fmla="*/ 6912 w 10000"/>
                  <a:gd name="connsiteY87" fmla="*/ 8974 h 10000"/>
                  <a:gd name="connsiteX88" fmla="*/ 7059 w 10000"/>
                  <a:gd name="connsiteY88" fmla="*/ 9003 h 10000"/>
                  <a:gd name="connsiteX89" fmla="*/ 7059 w 10000"/>
                  <a:gd name="connsiteY89" fmla="*/ 9238 h 10000"/>
                  <a:gd name="connsiteX90" fmla="*/ 7206 w 10000"/>
                  <a:gd name="connsiteY90" fmla="*/ 9267 h 10000"/>
                  <a:gd name="connsiteX91" fmla="*/ 7206 w 10000"/>
                  <a:gd name="connsiteY91" fmla="*/ 9443 h 10000"/>
                  <a:gd name="connsiteX92" fmla="*/ 7353 w 10000"/>
                  <a:gd name="connsiteY92" fmla="*/ 9472 h 10000"/>
                  <a:gd name="connsiteX93" fmla="*/ 7353 w 10000"/>
                  <a:gd name="connsiteY93" fmla="*/ 9619 h 10000"/>
                  <a:gd name="connsiteX94" fmla="*/ 7500 w 10000"/>
                  <a:gd name="connsiteY94" fmla="*/ 9648 h 10000"/>
                  <a:gd name="connsiteX95" fmla="*/ 7500 w 10000"/>
                  <a:gd name="connsiteY95" fmla="*/ 9765 h 10000"/>
                  <a:gd name="connsiteX96" fmla="*/ 7647 w 10000"/>
                  <a:gd name="connsiteY96" fmla="*/ 9795 h 10000"/>
                  <a:gd name="connsiteX97" fmla="*/ 7647 w 10000"/>
                  <a:gd name="connsiteY97" fmla="*/ 9883 h 10000"/>
                  <a:gd name="connsiteX98" fmla="*/ 7794 w 10000"/>
                  <a:gd name="connsiteY98" fmla="*/ 9912 h 10000"/>
                  <a:gd name="connsiteX99" fmla="*/ 7794 w 10000"/>
                  <a:gd name="connsiteY99" fmla="*/ 9941 h 10000"/>
                  <a:gd name="connsiteX100" fmla="*/ 8088 w 10000"/>
                  <a:gd name="connsiteY100" fmla="*/ 10000 h 10000"/>
                  <a:gd name="connsiteX101" fmla="*/ 7941 w 10000"/>
                  <a:gd name="connsiteY101" fmla="*/ 10000 h 10000"/>
                  <a:gd name="connsiteX102" fmla="*/ 8088 w 10000"/>
                  <a:gd name="connsiteY102" fmla="*/ 10000 h 10000"/>
                  <a:gd name="connsiteX103" fmla="*/ 8235 w 10000"/>
                  <a:gd name="connsiteY103" fmla="*/ 10000 h 10000"/>
                  <a:gd name="connsiteX104" fmla="*/ 8529 w 10000"/>
                  <a:gd name="connsiteY104" fmla="*/ 9941 h 10000"/>
                  <a:gd name="connsiteX105" fmla="*/ 8529 w 10000"/>
                  <a:gd name="connsiteY105" fmla="*/ 9853 h 10000"/>
                  <a:gd name="connsiteX106" fmla="*/ 8676 w 10000"/>
                  <a:gd name="connsiteY106" fmla="*/ 9824 h 10000"/>
                  <a:gd name="connsiteX107" fmla="*/ 8676 w 10000"/>
                  <a:gd name="connsiteY107" fmla="*/ 9736 h 10000"/>
                  <a:gd name="connsiteX108" fmla="*/ 8824 w 10000"/>
                  <a:gd name="connsiteY108" fmla="*/ 9707 h 10000"/>
                  <a:gd name="connsiteX109" fmla="*/ 8824 w 10000"/>
                  <a:gd name="connsiteY109" fmla="*/ 9589 h 10000"/>
                  <a:gd name="connsiteX110" fmla="*/ 8971 w 10000"/>
                  <a:gd name="connsiteY110" fmla="*/ 9560 h 10000"/>
                  <a:gd name="connsiteX111" fmla="*/ 8971 w 10000"/>
                  <a:gd name="connsiteY111" fmla="*/ 9384 h 10000"/>
                  <a:gd name="connsiteX112" fmla="*/ 9118 w 10000"/>
                  <a:gd name="connsiteY112" fmla="*/ 9355 h 10000"/>
                  <a:gd name="connsiteX113" fmla="*/ 9118 w 10000"/>
                  <a:gd name="connsiteY113" fmla="*/ 9179 h 10000"/>
                  <a:gd name="connsiteX114" fmla="*/ 9265 w 10000"/>
                  <a:gd name="connsiteY114" fmla="*/ 9150 h 10000"/>
                  <a:gd name="connsiteX115" fmla="*/ 9265 w 10000"/>
                  <a:gd name="connsiteY115" fmla="*/ 8944 h 10000"/>
                  <a:gd name="connsiteX116" fmla="*/ 9412 w 10000"/>
                  <a:gd name="connsiteY116" fmla="*/ 8915 h 10000"/>
                  <a:gd name="connsiteX117" fmla="*/ 9412 w 10000"/>
                  <a:gd name="connsiteY117" fmla="*/ 8651 h 10000"/>
                  <a:gd name="connsiteX118" fmla="*/ 9559 w 10000"/>
                  <a:gd name="connsiteY118" fmla="*/ 8622 h 10000"/>
                  <a:gd name="connsiteX119" fmla="*/ 9559 w 10000"/>
                  <a:gd name="connsiteY119" fmla="*/ 8358 h 10000"/>
                  <a:gd name="connsiteX120" fmla="*/ 9706 w 10000"/>
                  <a:gd name="connsiteY120" fmla="*/ 8328 h 10000"/>
                  <a:gd name="connsiteX121" fmla="*/ 9706 w 10000"/>
                  <a:gd name="connsiteY121" fmla="*/ 8035 h 10000"/>
                  <a:gd name="connsiteX122" fmla="*/ 9853 w 10000"/>
                  <a:gd name="connsiteY122" fmla="*/ 8006 h 10000"/>
                  <a:gd name="connsiteX123" fmla="*/ 9853 w 10000"/>
                  <a:gd name="connsiteY123" fmla="*/ 7713 h 10000"/>
                  <a:gd name="connsiteX124" fmla="*/ 10000 w 10000"/>
                  <a:gd name="connsiteY12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529 w 10000"/>
                  <a:gd name="connsiteY40" fmla="*/ 821 h 10000"/>
                  <a:gd name="connsiteX41" fmla="*/ 3676 w 10000"/>
                  <a:gd name="connsiteY41" fmla="*/ 850 h 10000"/>
                  <a:gd name="connsiteX42" fmla="*/ 3676 w 10000"/>
                  <a:gd name="connsiteY42" fmla="*/ 1056 h 10000"/>
                  <a:gd name="connsiteX43" fmla="*/ 3824 w 10000"/>
                  <a:gd name="connsiteY43" fmla="*/ 1085 h 10000"/>
                  <a:gd name="connsiteX44" fmla="*/ 3824 w 10000"/>
                  <a:gd name="connsiteY44" fmla="*/ 1349 h 10000"/>
                  <a:gd name="connsiteX45" fmla="*/ 3971 w 10000"/>
                  <a:gd name="connsiteY45" fmla="*/ 1378 h 10000"/>
                  <a:gd name="connsiteX46" fmla="*/ 3971 w 10000"/>
                  <a:gd name="connsiteY46" fmla="*/ 1642 h 10000"/>
                  <a:gd name="connsiteX47" fmla="*/ 4118 w 10000"/>
                  <a:gd name="connsiteY47" fmla="*/ 1672 h 10000"/>
                  <a:gd name="connsiteX48" fmla="*/ 4118 w 10000"/>
                  <a:gd name="connsiteY48" fmla="*/ 1935 h 10000"/>
                  <a:gd name="connsiteX49" fmla="*/ 4265 w 10000"/>
                  <a:gd name="connsiteY49" fmla="*/ 1965 h 10000"/>
                  <a:gd name="connsiteX50" fmla="*/ 4265 w 10000"/>
                  <a:gd name="connsiteY50" fmla="*/ 2287 h 10000"/>
                  <a:gd name="connsiteX51" fmla="*/ 4412 w 10000"/>
                  <a:gd name="connsiteY51" fmla="*/ 2317 h 10000"/>
                  <a:gd name="connsiteX52" fmla="*/ 4412 w 10000"/>
                  <a:gd name="connsiteY52" fmla="*/ 2639 h 10000"/>
                  <a:gd name="connsiteX53" fmla="*/ 4559 w 10000"/>
                  <a:gd name="connsiteY53" fmla="*/ 2669 h 10000"/>
                  <a:gd name="connsiteX54" fmla="*/ 4559 w 10000"/>
                  <a:gd name="connsiteY54" fmla="*/ 3021 h 10000"/>
                  <a:gd name="connsiteX55" fmla="*/ 4706 w 10000"/>
                  <a:gd name="connsiteY55" fmla="*/ 3050 h 10000"/>
                  <a:gd name="connsiteX56" fmla="*/ 4706 w 10000"/>
                  <a:gd name="connsiteY56" fmla="*/ 3402 h 10000"/>
                  <a:gd name="connsiteX57" fmla="*/ 4853 w 10000"/>
                  <a:gd name="connsiteY57" fmla="*/ 3431 h 10000"/>
                  <a:gd name="connsiteX58" fmla="*/ 4853 w 10000"/>
                  <a:gd name="connsiteY58" fmla="*/ 3812 h 10000"/>
                  <a:gd name="connsiteX59" fmla="*/ 5000 w 10000"/>
                  <a:gd name="connsiteY59" fmla="*/ 3842 h 10000"/>
                  <a:gd name="connsiteX60" fmla="*/ 5000 w 10000"/>
                  <a:gd name="connsiteY60" fmla="*/ 4223 h 10000"/>
                  <a:gd name="connsiteX61" fmla="*/ 5147 w 10000"/>
                  <a:gd name="connsiteY61" fmla="*/ 4252 h 10000"/>
                  <a:gd name="connsiteX62" fmla="*/ 5147 w 10000"/>
                  <a:gd name="connsiteY62" fmla="*/ 4633 h 10000"/>
                  <a:gd name="connsiteX63" fmla="*/ 5294 w 10000"/>
                  <a:gd name="connsiteY63" fmla="*/ 4663 h 10000"/>
                  <a:gd name="connsiteX64" fmla="*/ 5294 w 10000"/>
                  <a:gd name="connsiteY64" fmla="*/ 5044 h 10000"/>
                  <a:gd name="connsiteX65" fmla="*/ 5441 w 10000"/>
                  <a:gd name="connsiteY65" fmla="*/ 5073 h 10000"/>
                  <a:gd name="connsiteX66" fmla="*/ 5441 w 10000"/>
                  <a:gd name="connsiteY66" fmla="*/ 5455 h 10000"/>
                  <a:gd name="connsiteX67" fmla="*/ 5588 w 10000"/>
                  <a:gd name="connsiteY67" fmla="*/ 5484 h 10000"/>
                  <a:gd name="connsiteX68" fmla="*/ 5588 w 10000"/>
                  <a:gd name="connsiteY68" fmla="*/ 5865 h 10000"/>
                  <a:gd name="connsiteX69" fmla="*/ 5735 w 10000"/>
                  <a:gd name="connsiteY69" fmla="*/ 5894 h 10000"/>
                  <a:gd name="connsiteX70" fmla="*/ 5735 w 10000"/>
                  <a:gd name="connsiteY70" fmla="*/ 6276 h 10000"/>
                  <a:gd name="connsiteX71" fmla="*/ 5882 w 10000"/>
                  <a:gd name="connsiteY71" fmla="*/ 6305 h 10000"/>
                  <a:gd name="connsiteX72" fmla="*/ 5882 w 10000"/>
                  <a:gd name="connsiteY72" fmla="*/ 6657 h 10000"/>
                  <a:gd name="connsiteX73" fmla="*/ 6029 w 10000"/>
                  <a:gd name="connsiteY73" fmla="*/ 6686 h 10000"/>
                  <a:gd name="connsiteX74" fmla="*/ 6029 w 10000"/>
                  <a:gd name="connsiteY74" fmla="*/ 7038 h 10000"/>
                  <a:gd name="connsiteX75" fmla="*/ 6176 w 10000"/>
                  <a:gd name="connsiteY75" fmla="*/ 7067 h 10000"/>
                  <a:gd name="connsiteX76" fmla="*/ 6176 w 10000"/>
                  <a:gd name="connsiteY76" fmla="*/ 7419 h 10000"/>
                  <a:gd name="connsiteX77" fmla="*/ 6324 w 10000"/>
                  <a:gd name="connsiteY77" fmla="*/ 7449 h 10000"/>
                  <a:gd name="connsiteX78" fmla="*/ 6324 w 10000"/>
                  <a:gd name="connsiteY78" fmla="*/ 7771 h 10000"/>
                  <a:gd name="connsiteX79" fmla="*/ 6471 w 10000"/>
                  <a:gd name="connsiteY79" fmla="*/ 7801 h 10000"/>
                  <a:gd name="connsiteX80" fmla="*/ 6471 w 10000"/>
                  <a:gd name="connsiteY80" fmla="*/ 8123 h 10000"/>
                  <a:gd name="connsiteX81" fmla="*/ 6618 w 10000"/>
                  <a:gd name="connsiteY81" fmla="*/ 8152 h 10000"/>
                  <a:gd name="connsiteX82" fmla="*/ 6618 w 10000"/>
                  <a:gd name="connsiteY82" fmla="*/ 8446 h 10000"/>
                  <a:gd name="connsiteX83" fmla="*/ 6765 w 10000"/>
                  <a:gd name="connsiteY83" fmla="*/ 8475 h 10000"/>
                  <a:gd name="connsiteX84" fmla="*/ 6765 w 10000"/>
                  <a:gd name="connsiteY84" fmla="*/ 8710 h 10000"/>
                  <a:gd name="connsiteX85" fmla="*/ 6912 w 10000"/>
                  <a:gd name="connsiteY85" fmla="*/ 8739 h 10000"/>
                  <a:gd name="connsiteX86" fmla="*/ 6912 w 10000"/>
                  <a:gd name="connsiteY86" fmla="*/ 8974 h 10000"/>
                  <a:gd name="connsiteX87" fmla="*/ 7059 w 10000"/>
                  <a:gd name="connsiteY87" fmla="*/ 9003 h 10000"/>
                  <a:gd name="connsiteX88" fmla="*/ 7059 w 10000"/>
                  <a:gd name="connsiteY88" fmla="*/ 9238 h 10000"/>
                  <a:gd name="connsiteX89" fmla="*/ 7206 w 10000"/>
                  <a:gd name="connsiteY89" fmla="*/ 9267 h 10000"/>
                  <a:gd name="connsiteX90" fmla="*/ 7206 w 10000"/>
                  <a:gd name="connsiteY90" fmla="*/ 9443 h 10000"/>
                  <a:gd name="connsiteX91" fmla="*/ 7353 w 10000"/>
                  <a:gd name="connsiteY91" fmla="*/ 9472 h 10000"/>
                  <a:gd name="connsiteX92" fmla="*/ 7353 w 10000"/>
                  <a:gd name="connsiteY92" fmla="*/ 9619 h 10000"/>
                  <a:gd name="connsiteX93" fmla="*/ 7500 w 10000"/>
                  <a:gd name="connsiteY93" fmla="*/ 9648 h 10000"/>
                  <a:gd name="connsiteX94" fmla="*/ 7500 w 10000"/>
                  <a:gd name="connsiteY94" fmla="*/ 9765 h 10000"/>
                  <a:gd name="connsiteX95" fmla="*/ 7647 w 10000"/>
                  <a:gd name="connsiteY95" fmla="*/ 9795 h 10000"/>
                  <a:gd name="connsiteX96" fmla="*/ 7647 w 10000"/>
                  <a:gd name="connsiteY96" fmla="*/ 9883 h 10000"/>
                  <a:gd name="connsiteX97" fmla="*/ 7794 w 10000"/>
                  <a:gd name="connsiteY97" fmla="*/ 9912 h 10000"/>
                  <a:gd name="connsiteX98" fmla="*/ 7794 w 10000"/>
                  <a:gd name="connsiteY98" fmla="*/ 9941 h 10000"/>
                  <a:gd name="connsiteX99" fmla="*/ 8088 w 10000"/>
                  <a:gd name="connsiteY99" fmla="*/ 10000 h 10000"/>
                  <a:gd name="connsiteX100" fmla="*/ 7941 w 10000"/>
                  <a:gd name="connsiteY100" fmla="*/ 10000 h 10000"/>
                  <a:gd name="connsiteX101" fmla="*/ 8088 w 10000"/>
                  <a:gd name="connsiteY101" fmla="*/ 10000 h 10000"/>
                  <a:gd name="connsiteX102" fmla="*/ 8235 w 10000"/>
                  <a:gd name="connsiteY102" fmla="*/ 10000 h 10000"/>
                  <a:gd name="connsiteX103" fmla="*/ 8529 w 10000"/>
                  <a:gd name="connsiteY103" fmla="*/ 9941 h 10000"/>
                  <a:gd name="connsiteX104" fmla="*/ 8529 w 10000"/>
                  <a:gd name="connsiteY104" fmla="*/ 9853 h 10000"/>
                  <a:gd name="connsiteX105" fmla="*/ 8676 w 10000"/>
                  <a:gd name="connsiteY105" fmla="*/ 9824 h 10000"/>
                  <a:gd name="connsiteX106" fmla="*/ 8676 w 10000"/>
                  <a:gd name="connsiteY106" fmla="*/ 9736 h 10000"/>
                  <a:gd name="connsiteX107" fmla="*/ 8824 w 10000"/>
                  <a:gd name="connsiteY107" fmla="*/ 9707 h 10000"/>
                  <a:gd name="connsiteX108" fmla="*/ 8824 w 10000"/>
                  <a:gd name="connsiteY108" fmla="*/ 9589 h 10000"/>
                  <a:gd name="connsiteX109" fmla="*/ 8971 w 10000"/>
                  <a:gd name="connsiteY109" fmla="*/ 9560 h 10000"/>
                  <a:gd name="connsiteX110" fmla="*/ 8971 w 10000"/>
                  <a:gd name="connsiteY110" fmla="*/ 9384 h 10000"/>
                  <a:gd name="connsiteX111" fmla="*/ 9118 w 10000"/>
                  <a:gd name="connsiteY111" fmla="*/ 9355 h 10000"/>
                  <a:gd name="connsiteX112" fmla="*/ 9118 w 10000"/>
                  <a:gd name="connsiteY112" fmla="*/ 9179 h 10000"/>
                  <a:gd name="connsiteX113" fmla="*/ 9265 w 10000"/>
                  <a:gd name="connsiteY113" fmla="*/ 9150 h 10000"/>
                  <a:gd name="connsiteX114" fmla="*/ 9265 w 10000"/>
                  <a:gd name="connsiteY114" fmla="*/ 8944 h 10000"/>
                  <a:gd name="connsiteX115" fmla="*/ 9412 w 10000"/>
                  <a:gd name="connsiteY115" fmla="*/ 8915 h 10000"/>
                  <a:gd name="connsiteX116" fmla="*/ 9412 w 10000"/>
                  <a:gd name="connsiteY116" fmla="*/ 8651 h 10000"/>
                  <a:gd name="connsiteX117" fmla="*/ 9559 w 10000"/>
                  <a:gd name="connsiteY117" fmla="*/ 8622 h 10000"/>
                  <a:gd name="connsiteX118" fmla="*/ 9559 w 10000"/>
                  <a:gd name="connsiteY118" fmla="*/ 8358 h 10000"/>
                  <a:gd name="connsiteX119" fmla="*/ 9706 w 10000"/>
                  <a:gd name="connsiteY119" fmla="*/ 8328 h 10000"/>
                  <a:gd name="connsiteX120" fmla="*/ 9706 w 10000"/>
                  <a:gd name="connsiteY120" fmla="*/ 8035 h 10000"/>
                  <a:gd name="connsiteX121" fmla="*/ 9853 w 10000"/>
                  <a:gd name="connsiteY121" fmla="*/ 8006 h 10000"/>
                  <a:gd name="connsiteX122" fmla="*/ 9853 w 10000"/>
                  <a:gd name="connsiteY122" fmla="*/ 7713 h 10000"/>
                  <a:gd name="connsiteX123" fmla="*/ 10000 w 10000"/>
                  <a:gd name="connsiteY12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676 w 10000"/>
                  <a:gd name="connsiteY41" fmla="*/ 1056 h 10000"/>
                  <a:gd name="connsiteX42" fmla="*/ 3824 w 10000"/>
                  <a:gd name="connsiteY42" fmla="*/ 1085 h 10000"/>
                  <a:gd name="connsiteX43" fmla="*/ 3824 w 10000"/>
                  <a:gd name="connsiteY43" fmla="*/ 1349 h 10000"/>
                  <a:gd name="connsiteX44" fmla="*/ 3971 w 10000"/>
                  <a:gd name="connsiteY44" fmla="*/ 1378 h 10000"/>
                  <a:gd name="connsiteX45" fmla="*/ 3971 w 10000"/>
                  <a:gd name="connsiteY45" fmla="*/ 1642 h 10000"/>
                  <a:gd name="connsiteX46" fmla="*/ 4118 w 10000"/>
                  <a:gd name="connsiteY46" fmla="*/ 1672 h 10000"/>
                  <a:gd name="connsiteX47" fmla="*/ 4118 w 10000"/>
                  <a:gd name="connsiteY47" fmla="*/ 1935 h 10000"/>
                  <a:gd name="connsiteX48" fmla="*/ 4265 w 10000"/>
                  <a:gd name="connsiteY48" fmla="*/ 1965 h 10000"/>
                  <a:gd name="connsiteX49" fmla="*/ 4265 w 10000"/>
                  <a:gd name="connsiteY49" fmla="*/ 2287 h 10000"/>
                  <a:gd name="connsiteX50" fmla="*/ 4412 w 10000"/>
                  <a:gd name="connsiteY50" fmla="*/ 2317 h 10000"/>
                  <a:gd name="connsiteX51" fmla="*/ 4412 w 10000"/>
                  <a:gd name="connsiteY51" fmla="*/ 2639 h 10000"/>
                  <a:gd name="connsiteX52" fmla="*/ 4559 w 10000"/>
                  <a:gd name="connsiteY52" fmla="*/ 2669 h 10000"/>
                  <a:gd name="connsiteX53" fmla="*/ 4559 w 10000"/>
                  <a:gd name="connsiteY53" fmla="*/ 3021 h 10000"/>
                  <a:gd name="connsiteX54" fmla="*/ 4706 w 10000"/>
                  <a:gd name="connsiteY54" fmla="*/ 3050 h 10000"/>
                  <a:gd name="connsiteX55" fmla="*/ 4706 w 10000"/>
                  <a:gd name="connsiteY55" fmla="*/ 3402 h 10000"/>
                  <a:gd name="connsiteX56" fmla="*/ 4853 w 10000"/>
                  <a:gd name="connsiteY56" fmla="*/ 3431 h 10000"/>
                  <a:gd name="connsiteX57" fmla="*/ 4853 w 10000"/>
                  <a:gd name="connsiteY57" fmla="*/ 3812 h 10000"/>
                  <a:gd name="connsiteX58" fmla="*/ 5000 w 10000"/>
                  <a:gd name="connsiteY58" fmla="*/ 3842 h 10000"/>
                  <a:gd name="connsiteX59" fmla="*/ 5000 w 10000"/>
                  <a:gd name="connsiteY59" fmla="*/ 4223 h 10000"/>
                  <a:gd name="connsiteX60" fmla="*/ 5147 w 10000"/>
                  <a:gd name="connsiteY60" fmla="*/ 4252 h 10000"/>
                  <a:gd name="connsiteX61" fmla="*/ 5147 w 10000"/>
                  <a:gd name="connsiteY61" fmla="*/ 4633 h 10000"/>
                  <a:gd name="connsiteX62" fmla="*/ 5294 w 10000"/>
                  <a:gd name="connsiteY62" fmla="*/ 4663 h 10000"/>
                  <a:gd name="connsiteX63" fmla="*/ 5294 w 10000"/>
                  <a:gd name="connsiteY63" fmla="*/ 5044 h 10000"/>
                  <a:gd name="connsiteX64" fmla="*/ 5441 w 10000"/>
                  <a:gd name="connsiteY64" fmla="*/ 5073 h 10000"/>
                  <a:gd name="connsiteX65" fmla="*/ 5441 w 10000"/>
                  <a:gd name="connsiteY65" fmla="*/ 5455 h 10000"/>
                  <a:gd name="connsiteX66" fmla="*/ 5588 w 10000"/>
                  <a:gd name="connsiteY66" fmla="*/ 5484 h 10000"/>
                  <a:gd name="connsiteX67" fmla="*/ 5588 w 10000"/>
                  <a:gd name="connsiteY67" fmla="*/ 5865 h 10000"/>
                  <a:gd name="connsiteX68" fmla="*/ 5735 w 10000"/>
                  <a:gd name="connsiteY68" fmla="*/ 5894 h 10000"/>
                  <a:gd name="connsiteX69" fmla="*/ 5735 w 10000"/>
                  <a:gd name="connsiteY69" fmla="*/ 6276 h 10000"/>
                  <a:gd name="connsiteX70" fmla="*/ 5882 w 10000"/>
                  <a:gd name="connsiteY70" fmla="*/ 6305 h 10000"/>
                  <a:gd name="connsiteX71" fmla="*/ 5882 w 10000"/>
                  <a:gd name="connsiteY71" fmla="*/ 6657 h 10000"/>
                  <a:gd name="connsiteX72" fmla="*/ 6029 w 10000"/>
                  <a:gd name="connsiteY72" fmla="*/ 6686 h 10000"/>
                  <a:gd name="connsiteX73" fmla="*/ 6029 w 10000"/>
                  <a:gd name="connsiteY73" fmla="*/ 7038 h 10000"/>
                  <a:gd name="connsiteX74" fmla="*/ 6176 w 10000"/>
                  <a:gd name="connsiteY74" fmla="*/ 7067 h 10000"/>
                  <a:gd name="connsiteX75" fmla="*/ 6176 w 10000"/>
                  <a:gd name="connsiteY75" fmla="*/ 7419 h 10000"/>
                  <a:gd name="connsiteX76" fmla="*/ 6324 w 10000"/>
                  <a:gd name="connsiteY76" fmla="*/ 7449 h 10000"/>
                  <a:gd name="connsiteX77" fmla="*/ 6324 w 10000"/>
                  <a:gd name="connsiteY77" fmla="*/ 7771 h 10000"/>
                  <a:gd name="connsiteX78" fmla="*/ 6471 w 10000"/>
                  <a:gd name="connsiteY78" fmla="*/ 7801 h 10000"/>
                  <a:gd name="connsiteX79" fmla="*/ 6471 w 10000"/>
                  <a:gd name="connsiteY79" fmla="*/ 8123 h 10000"/>
                  <a:gd name="connsiteX80" fmla="*/ 6618 w 10000"/>
                  <a:gd name="connsiteY80" fmla="*/ 8152 h 10000"/>
                  <a:gd name="connsiteX81" fmla="*/ 6618 w 10000"/>
                  <a:gd name="connsiteY81" fmla="*/ 8446 h 10000"/>
                  <a:gd name="connsiteX82" fmla="*/ 6765 w 10000"/>
                  <a:gd name="connsiteY82" fmla="*/ 8475 h 10000"/>
                  <a:gd name="connsiteX83" fmla="*/ 6765 w 10000"/>
                  <a:gd name="connsiteY83" fmla="*/ 8710 h 10000"/>
                  <a:gd name="connsiteX84" fmla="*/ 6912 w 10000"/>
                  <a:gd name="connsiteY84" fmla="*/ 8739 h 10000"/>
                  <a:gd name="connsiteX85" fmla="*/ 6912 w 10000"/>
                  <a:gd name="connsiteY85" fmla="*/ 8974 h 10000"/>
                  <a:gd name="connsiteX86" fmla="*/ 7059 w 10000"/>
                  <a:gd name="connsiteY86" fmla="*/ 9003 h 10000"/>
                  <a:gd name="connsiteX87" fmla="*/ 7059 w 10000"/>
                  <a:gd name="connsiteY87" fmla="*/ 9238 h 10000"/>
                  <a:gd name="connsiteX88" fmla="*/ 7206 w 10000"/>
                  <a:gd name="connsiteY88" fmla="*/ 9267 h 10000"/>
                  <a:gd name="connsiteX89" fmla="*/ 7206 w 10000"/>
                  <a:gd name="connsiteY89" fmla="*/ 9443 h 10000"/>
                  <a:gd name="connsiteX90" fmla="*/ 7353 w 10000"/>
                  <a:gd name="connsiteY90" fmla="*/ 9472 h 10000"/>
                  <a:gd name="connsiteX91" fmla="*/ 7353 w 10000"/>
                  <a:gd name="connsiteY91" fmla="*/ 9619 h 10000"/>
                  <a:gd name="connsiteX92" fmla="*/ 7500 w 10000"/>
                  <a:gd name="connsiteY92" fmla="*/ 9648 h 10000"/>
                  <a:gd name="connsiteX93" fmla="*/ 7500 w 10000"/>
                  <a:gd name="connsiteY93" fmla="*/ 9765 h 10000"/>
                  <a:gd name="connsiteX94" fmla="*/ 7647 w 10000"/>
                  <a:gd name="connsiteY94" fmla="*/ 9795 h 10000"/>
                  <a:gd name="connsiteX95" fmla="*/ 7647 w 10000"/>
                  <a:gd name="connsiteY95" fmla="*/ 9883 h 10000"/>
                  <a:gd name="connsiteX96" fmla="*/ 7794 w 10000"/>
                  <a:gd name="connsiteY96" fmla="*/ 9912 h 10000"/>
                  <a:gd name="connsiteX97" fmla="*/ 7794 w 10000"/>
                  <a:gd name="connsiteY97" fmla="*/ 9941 h 10000"/>
                  <a:gd name="connsiteX98" fmla="*/ 8088 w 10000"/>
                  <a:gd name="connsiteY98" fmla="*/ 10000 h 10000"/>
                  <a:gd name="connsiteX99" fmla="*/ 7941 w 10000"/>
                  <a:gd name="connsiteY99" fmla="*/ 10000 h 10000"/>
                  <a:gd name="connsiteX100" fmla="*/ 8088 w 10000"/>
                  <a:gd name="connsiteY100" fmla="*/ 10000 h 10000"/>
                  <a:gd name="connsiteX101" fmla="*/ 8235 w 10000"/>
                  <a:gd name="connsiteY101" fmla="*/ 10000 h 10000"/>
                  <a:gd name="connsiteX102" fmla="*/ 8529 w 10000"/>
                  <a:gd name="connsiteY102" fmla="*/ 9941 h 10000"/>
                  <a:gd name="connsiteX103" fmla="*/ 8529 w 10000"/>
                  <a:gd name="connsiteY103" fmla="*/ 9853 h 10000"/>
                  <a:gd name="connsiteX104" fmla="*/ 8676 w 10000"/>
                  <a:gd name="connsiteY104" fmla="*/ 9824 h 10000"/>
                  <a:gd name="connsiteX105" fmla="*/ 8676 w 10000"/>
                  <a:gd name="connsiteY105" fmla="*/ 9736 h 10000"/>
                  <a:gd name="connsiteX106" fmla="*/ 8824 w 10000"/>
                  <a:gd name="connsiteY106" fmla="*/ 9707 h 10000"/>
                  <a:gd name="connsiteX107" fmla="*/ 8824 w 10000"/>
                  <a:gd name="connsiteY107" fmla="*/ 9589 h 10000"/>
                  <a:gd name="connsiteX108" fmla="*/ 8971 w 10000"/>
                  <a:gd name="connsiteY108" fmla="*/ 9560 h 10000"/>
                  <a:gd name="connsiteX109" fmla="*/ 8971 w 10000"/>
                  <a:gd name="connsiteY109" fmla="*/ 9384 h 10000"/>
                  <a:gd name="connsiteX110" fmla="*/ 9118 w 10000"/>
                  <a:gd name="connsiteY110" fmla="*/ 9355 h 10000"/>
                  <a:gd name="connsiteX111" fmla="*/ 9118 w 10000"/>
                  <a:gd name="connsiteY111" fmla="*/ 9179 h 10000"/>
                  <a:gd name="connsiteX112" fmla="*/ 9265 w 10000"/>
                  <a:gd name="connsiteY112" fmla="*/ 9150 h 10000"/>
                  <a:gd name="connsiteX113" fmla="*/ 9265 w 10000"/>
                  <a:gd name="connsiteY113" fmla="*/ 8944 h 10000"/>
                  <a:gd name="connsiteX114" fmla="*/ 9412 w 10000"/>
                  <a:gd name="connsiteY114" fmla="*/ 8915 h 10000"/>
                  <a:gd name="connsiteX115" fmla="*/ 9412 w 10000"/>
                  <a:gd name="connsiteY115" fmla="*/ 8651 h 10000"/>
                  <a:gd name="connsiteX116" fmla="*/ 9559 w 10000"/>
                  <a:gd name="connsiteY116" fmla="*/ 8622 h 10000"/>
                  <a:gd name="connsiteX117" fmla="*/ 9559 w 10000"/>
                  <a:gd name="connsiteY117" fmla="*/ 8358 h 10000"/>
                  <a:gd name="connsiteX118" fmla="*/ 9706 w 10000"/>
                  <a:gd name="connsiteY118" fmla="*/ 8328 h 10000"/>
                  <a:gd name="connsiteX119" fmla="*/ 9706 w 10000"/>
                  <a:gd name="connsiteY119" fmla="*/ 8035 h 10000"/>
                  <a:gd name="connsiteX120" fmla="*/ 9853 w 10000"/>
                  <a:gd name="connsiteY120" fmla="*/ 8006 h 10000"/>
                  <a:gd name="connsiteX121" fmla="*/ 9853 w 10000"/>
                  <a:gd name="connsiteY121" fmla="*/ 7713 h 10000"/>
                  <a:gd name="connsiteX122" fmla="*/ 10000 w 10000"/>
                  <a:gd name="connsiteY12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824 w 10000"/>
                  <a:gd name="connsiteY42" fmla="*/ 1349 h 10000"/>
                  <a:gd name="connsiteX43" fmla="*/ 3971 w 10000"/>
                  <a:gd name="connsiteY43" fmla="*/ 1378 h 10000"/>
                  <a:gd name="connsiteX44" fmla="*/ 3971 w 10000"/>
                  <a:gd name="connsiteY44" fmla="*/ 1642 h 10000"/>
                  <a:gd name="connsiteX45" fmla="*/ 4118 w 10000"/>
                  <a:gd name="connsiteY45" fmla="*/ 1672 h 10000"/>
                  <a:gd name="connsiteX46" fmla="*/ 4118 w 10000"/>
                  <a:gd name="connsiteY46" fmla="*/ 1935 h 10000"/>
                  <a:gd name="connsiteX47" fmla="*/ 4265 w 10000"/>
                  <a:gd name="connsiteY47" fmla="*/ 1965 h 10000"/>
                  <a:gd name="connsiteX48" fmla="*/ 4265 w 10000"/>
                  <a:gd name="connsiteY48" fmla="*/ 2287 h 10000"/>
                  <a:gd name="connsiteX49" fmla="*/ 4412 w 10000"/>
                  <a:gd name="connsiteY49" fmla="*/ 2317 h 10000"/>
                  <a:gd name="connsiteX50" fmla="*/ 4412 w 10000"/>
                  <a:gd name="connsiteY50" fmla="*/ 2639 h 10000"/>
                  <a:gd name="connsiteX51" fmla="*/ 4559 w 10000"/>
                  <a:gd name="connsiteY51" fmla="*/ 2669 h 10000"/>
                  <a:gd name="connsiteX52" fmla="*/ 4559 w 10000"/>
                  <a:gd name="connsiteY52" fmla="*/ 3021 h 10000"/>
                  <a:gd name="connsiteX53" fmla="*/ 4706 w 10000"/>
                  <a:gd name="connsiteY53" fmla="*/ 3050 h 10000"/>
                  <a:gd name="connsiteX54" fmla="*/ 4706 w 10000"/>
                  <a:gd name="connsiteY54" fmla="*/ 3402 h 10000"/>
                  <a:gd name="connsiteX55" fmla="*/ 4853 w 10000"/>
                  <a:gd name="connsiteY55" fmla="*/ 3431 h 10000"/>
                  <a:gd name="connsiteX56" fmla="*/ 4853 w 10000"/>
                  <a:gd name="connsiteY56" fmla="*/ 3812 h 10000"/>
                  <a:gd name="connsiteX57" fmla="*/ 5000 w 10000"/>
                  <a:gd name="connsiteY57" fmla="*/ 3842 h 10000"/>
                  <a:gd name="connsiteX58" fmla="*/ 5000 w 10000"/>
                  <a:gd name="connsiteY58" fmla="*/ 4223 h 10000"/>
                  <a:gd name="connsiteX59" fmla="*/ 5147 w 10000"/>
                  <a:gd name="connsiteY59" fmla="*/ 4252 h 10000"/>
                  <a:gd name="connsiteX60" fmla="*/ 5147 w 10000"/>
                  <a:gd name="connsiteY60" fmla="*/ 4633 h 10000"/>
                  <a:gd name="connsiteX61" fmla="*/ 5294 w 10000"/>
                  <a:gd name="connsiteY61" fmla="*/ 4663 h 10000"/>
                  <a:gd name="connsiteX62" fmla="*/ 5294 w 10000"/>
                  <a:gd name="connsiteY62" fmla="*/ 5044 h 10000"/>
                  <a:gd name="connsiteX63" fmla="*/ 5441 w 10000"/>
                  <a:gd name="connsiteY63" fmla="*/ 5073 h 10000"/>
                  <a:gd name="connsiteX64" fmla="*/ 5441 w 10000"/>
                  <a:gd name="connsiteY64" fmla="*/ 5455 h 10000"/>
                  <a:gd name="connsiteX65" fmla="*/ 5588 w 10000"/>
                  <a:gd name="connsiteY65" fmla="*/ 5484 h 10000"/>
                  <a:gd name="connsiteX66" fmla="*/ 5588 w 10000"/>
                  <a:gd name="connsiteY66" fmla="*/ 5865 h 10000"/>
                  <a:gd name="connsiteX67" fmla="*/ 5735 w 10000"/>
                  <a:gd name="connsiteY67" fmla="*/ 5894 h 10000"/>
                  <a:gd name="connsiteX68" fmla="*/ 5735 w 10000"/>
                  <a:gd name="connsiteY68" fmla="*/ 6276 h 10000"/>
                  <a:gd name="connsiteX69" fmla="*/ 5882 w 10000"/>
                  <a:gd name="connsiteY69" fmla="*/ 6305 h 10000"/>
                  <a:gd name="connsiteX70" fmla="*/ 5882 w 10000"/>
                  <a:gd name="connsiteY70" fmla="*/ 6657 h 10000"/>
                  <a:gd name="connsiteX71" fmla="*/ 6029 w 10000"/>
                  <a:gd name="connsiteY71" fmla="*/ 6686 h 10000"/>
                  <a:gd name="connsiteX72" fmla="*/ 6029 w 10000"/>
                  <a:gd name="connsiteY72" fmla="*/ 7038 h 10000"/>
                  <a:gd name="connsiteX73" fmla="*/ 6176 w 10000"/>
                  <a:gd name="connsiteY73" fmla="*/ 7067 h 10000"/>
                  <a:gd name="connsiteX74" fmla="*/ 6176 w 10000"/>
                  <a:gd name="connsiteY74" fmla="*/ 7419 h 10000"/>
                  <a:gd name="connsiteX75" fmla="*/ 6324 w 10000"/>
                  <a:gd name="connsiteY75" fmla="*/ 7449 h 10000"/>
                  <a:gd name="connsiteX76" fmla="*/ 6324 w 10000"/>
                  <a:gd name="connsiteY76" fmla="*/ 7771 h 10000"/>
                  <a:gd name="connsiteX77" fmla="*/ 6471 w 10000"/>
                  <a:gd name="connsiteY77" fmla="*/ 7801 h 10000"/>
                  <a:gd name="connsiteX78" fmla="*/ 6471 w 10000"/>
                  <a:gd name="connsiteY78" fmla="*/ 8123 h 10000"/>
                  <a:gd name="connsiteX79" fmla="*/ 6618 w 10000"/>
                  <a:gd name="connsiteY79" fmla="*/ 8152 h 10000"/>
                  <a:gd name="connsiteX80" fmla="*/ 6618 w 10000"/>
                  <a:gd name="connsiteY80" fmla="*/ 8446 h 10000"/>
                  <a:gd name="connsiteX81" fmla="*/ 6765 w 10000"/>
                  <a:gd name="connsiteY81" fmla="*/ 8475 h 10000"/>
                  <a:gd name="connsiteX82" fmla="*/ 6765 w 10000"/>
                  <a:gd name="connsiteY82" fmla="*/ 8710 h 10000"/>
                  <a:gd name="connsiteX83" fmla="*/ 6912 w 10000"/>
                  <a:gd name="connsiteY83" fmla="*/ 8739 h 10000"/>
                  <a:gd name="connsiteX84" fmla="*/ 6912 w 10000"/>
                  <a:gd name="connsiteY84" fmla="*/ 8974 h 10000"/>
                  <a:gd name="connsiteX85" fmla="*/ 7059 w 10000"/>
                  <a:gd name="connsiteY85" fmla="*/ 9003 h 10000"/>
                  <a:gd name="connsiteX86" fmla="*/ 7059 w 10000"/>
                  <a:gd name="connsiteY86" fmla="*/ 9238 h 10000"/>
                  <a:gd name="connsiteX87" fmla="*/ 7206 w 10000"/>
                  <a:gd name="connsiteY87" fmla="*/ 9267 h 10000"/>
                  <a:gd name="connsiteX88" fmla="*/ 7206 w 10000"/>
                  <a:gd name="connsiteY88" fmla="*/ 9443 h 10000"/>
                  <a:gd name="connsiteX89" fmla="*/ 7353 w 10000"/>
                  <a:gd name="connsiteY89" fmla="*/ 9472 h 10000"/>
                  <a:gd name="connsiteX90" fmla="*/ 7353 w 10000"/>
                  <a:gd name="connsiteY90" fmla="*/ 9619 h 10000"/>
                  <a:gd name="connsiteX91" fmla="*/ 7500 w 10000"/>
                  <a:gd name="connsiteY91" fmla="*/ 9648 h 10000"/>
                  <a:gd name="connsiteX92" fmla="*/ 7500 w 10000"/>
                  <a:gd name="connsiteY92" fmla="*/ 9765 h 10000"/>
                  <a:gd name="connsiteX93" fmla="*/ 7647 w 10000"/>
                  <a:gd name="connsiteY93" fmla="*/ 9795 h 10000"/>
                  <a:gd name="connsiteX94" fmla="*/ 7647 w 10000"/>
                  <a:gd name="connsiteY94" fmla="*/ 9883 h 10000"/>
                  <a:gd name="connsiteX95" fmla="*/ 7794 w 10000"/>
                  <a:gd name="connsiteY95" fmla="*/ 9912 h 10000"/>
                  <a:gd name="connsiteX96" fmla="*/ 7794 w 10000"/>
                  <a:gd name="connsiteY96" fmla="*/ 9941 h 10000"/>
                  <a:gd name="connsiteX97" fmla="*/ 8088 w 10000"/>
                  <a:gd name="connsiteY97" fmla="*/ 10000 h 10000"/>
                  <a:gd name="connsiteX98" fmla="*/ 7941 w 10000"/>
                  <a:gd name="connsiteY98" fmla="*/ 10000 h 10000"/>
                  <a:gd name="connsiteX99" fmla="*/ 8088 w 10000"/>
                  <a:gd name="connsiteY99" fmla="*/ 10000 h 10000"/>
                  <a:gd name="connsiteX100" fmla="*/ 8235 w 10000"/>
                  <a:gd name="connsiteY100" fmla="*/ 10000 h 10000"/>
                  <a:gd name="connsiteX101" fmla="*/ 8529 w 10000"/>
                  <a:gd name="connsiteY101" fmla="*/ 9941 h 10000"/>
                  <a:gd name="connsiteX102" fmla="*/ 8529 w 10000"/>
                  <a:gd name="connsiteY102" fmla="*/ 9853 h 10000"/>
                  <a:gd name="connsiteX103" fmla="*/ 8676 w 10000"/>
                  <a:gd name="connsiteY103" fmla="*/ 9824 h 10000"/>
                  <a:gd name="connsiteX104" fmla="*/ 8676 w 10000"/>
                  <a:gd name="connsiteY104" fmla="*/ 9736 h 10000"/>
                  <a:gd name="connsiteX105" fmla="*/ 8824 w 10000"/>
                  <a:gd name="connsiteY105" fmla="*/ 9707 h 10000"/>
                  <a:gd name="connsiteX106" fmla="*/ 8824 w 10000"/>
                  <a:gd name="connsiteY106" fmla="*/ 9589 h 10000"/>
                  <a:gd name="connsiteX107" fmla="*/ 8971 w 10000"/>
                  <a:gd name="connsiteY107" fmla="*/ 9560 h 10000"/>
                  <a:gd name="connsiteX108" fmla="*/ 8971 w 10000"/>
                  <a:gd name="connsiteY108" fmla="*/ 9384 h 10000"/>
                  <a:gd name="connsiteX109" fmla="*/ 9118 w 10000"/>
                  <a:gd name="connsiteY109" fmla="*/ 9355 h 10000"/>
                  <a:gd name="connsiteX110" fmla="*/ 9118 w 10000"/>
                  <a:gd name="connsiteY110" fmla="*/ 9179 h 10000"/>
                  <a:gd name="connsiteX111" fmla="*/ 9265 w 10000"/>
                  <a:gd name="connsiteY111" fmla="*/ 9150 h 10000"/>
                  <a:gd name="connsiteX112" fmla="*/ 9265 w 10000"/>
                  <a:gd name="connsiteY112" fmla="*/ 8944 h 10000"/>
                  <a:gd name="connsiteX113" fmla="*/ 9412 w 10000"/>
                  <a:gd name="connsiteY113" fmla="*/ 8915 h 10000"/>
                  <a:gd name="connsiteX114" fmla="*/ 9412 w 10000"/>
                  <a:gd name="connsiteY114" fmla="*/ 8651 h 10000"/>
                  <a:gd name="connsiteX115" fmla="*/ 9559 w 10000"/>
                  <a:gd name="connsiteY115" fmla="*/ 8622 h 10000"/>
                  <a:gd name="connsiteX116" fmla="*/ 9559 w 10000"/>
                  <a:gd name="connsiteY116" fmla="*/ 8358 h 10000"/>
                  <a:gd name="connsiteX117" fmla="*/ 9706 w 10000"/>
                  <a:gd name="connsiteY117" fmla="*/ 8328 h 10000"/>
                  <a:gd name="connsiteX118" fmla="*/ 9706 w 10000"/>
                  <a:gd name="connsiteY118" fmla="*/ 8035 h 10000"/>
                  <a:gd name="connsiteX119" fmla="*/ 9853 w 10000"/>
                  <a:gd name="connsiteY119" fmla="*/ 8006 h 10000"/>
                  <a:gd name="connsiteX120" fmla="*/ 9853 w 10000"/>
                  <a:gd name="connsiteY120" fmla="*/ 7713 h 10000"/>
                  <a:gd name="connsiteX121" fmla="*/ 10000 w 10000"/>
                  <a:gd name="connsiteY12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3971 w 10000"/>
                  <a:gd name="connsiteY43" fmla="*/ 1642 h 10000"/>
                  <a:gd name="connsiteX44" fmla="*/ 4118 w 10000"/>
                  <a:gd name="connsiteY44" fmla="*/ 1672 h 10000"/>
                  <a:gd name="connsiteX45" fmla="*/ 4118 w 10000"/>
                  <a:gd name="connsiteY45" fmla="*/ 1935 h 10000"/>
                  <a:gd name="connsiteX46" fmla="*/ 4265 w 10000"/>
                  <a:gd name="connsiteY46" fmla="*/ 1965 h 10000"/>
                  <a:gd name="connsiteX47" fmla="*/ 4265 w 10000"/>
                  <a:gd name="connsiteY47" fmla="*/ 2287 h 10000"/>
                  <a:gd name="connsiteX48" fmla="*/ 4412 w 10000"/>
                  <a:gd name="connsiteY48" fmla="*/ 2317 h 10000"/>
                  <a:gd name="connsiteX49" fmla="*/ 4412 w 10000"/>
                  <a:gd name="connsiteY49" fmla="*/ 2639 h 10000"/>
                  <a:gd name="connsiteX50" fmla="*/ 4559 w 10000"/>
                  <a:gd name="connsiteY50" fmla="*/ 2669 h 10000"/>
                  <a:gd name="connsiteX51" fmla="*/ 4559 w 10000"/>
                  <a:gd name="connsiteY51" fmla="*/ 3021 h 10000"/>
                  <a:gd name="connsiteX52" fmla="*/ 4706 w 10000"/>
                  <a:gd name="connsiteY52" fmla="*/ 3050 h 10000"/>
                  <a:gd name="connsiteX53" fmla="*/ 4706 w 10000"/>
                  <a:gd name="connsiteY53" fmla="*/ 3402 h 10000"/>
                  <a:gd name="connsiteX54" fmla="*/ 4853 w 10000"/>
                  <a:gd name="connsiteY54" fmla="*/ 3431 h 10000"/>
                  <a:gd name="connsiteX55" fmla="*/ 4853 w 10000"/>
                  <a:gd name="connsiteY55" fmla="*/ 3812 h 10000"/>
                  <a:gd name="connsiteX56" fmla="*/ 5000 w 10000"/>
                  <a:gd name="connsiteY56" fmla="*/ 3842 h 10000"/>
                  <a:gd name="connsiteX57" fmla="*/ 5000 w 10000"/>
                  <a:gd name="connsiteY57" fmla="*/ 4223 h 10000"/>
                  <a:gd name="connsiteX58" fmla="*/ 5147 w 10000"/>
                  <a:gd name="connsiteY58" fmla="*/ 4252 h 10000"/>
                  <a:gd name="connsiteX59" fmla="*/ 5147 w 10000"/>
                  <a:gd name="connsiteY59" fmla="*/ 4633 h 10000"/>
                  <a:gd name="connsiteX60" fmla="*/ 5294 w 10000"/>
                  <a:gd name="connsiteY60" fmla="*/ 4663 h 10000"/>
                  <a:gd name="connsiteX61" fmla="*/ 5294 w 10000"/>
                  <a:gd name="connsiteY61" fmla="*/ 5044 h 10000"/>
                  <a:gd name="connsiteX62" fmla="*/ 5441 w 10000"/>
                  <a:gd name="connsiteY62" fmla="*/ 5073 h 10000"/>
                  <a:gd name="connsiteX63" fmla="*/ 5441 w 10000"/>
                  <a:gd name="connsiteY63" fmla="*/ 5455 h 10000"/>
                  <a:gd name="connsiteX64" fmla="*/ 5588 w 10000"/>
                  <a:gd name="connsiteY64" fmla="*/ 5484 h 10000"/>
                  <a:gd name="connsiteX65" fmla="*/ 5588 w 10000"/>
                  <a:gd name="connsiteY65" fmla="*/ 5865 h 10000"/>
                  <a:gd name="connsiteX66" fmla="*/ 5735 w 10000"/>
                  <a:gd name="connsiteY66" fmla="*/ 5894 h 10000"/>
                  <a:gd name="connsiteX67" fmla="*/ 5735 w 10000"/>
                  <a:gd name="connsiteY67" fmla="*/ 6276 h 10000"/>
                  <a:gd name="connsiteX68" fmla="*/ 5882 w 10000"/>
                  <a:gd name="connsiteY68" fmla="*/ 6305 h 10000"/>
                  <a:gd name="connsiteX69" fmla="*/ 5882 w 10000"/>
                  <a:gd name="connsiteY69" fmla="*/ 6657 h 10000"/>
                  <a:gd name="connsiteX70" fmla="*/ 6029 w 10000"/>
                  <a:gd name="connsiteY70" fmla="*/ 6686 h 10000"/>
                  <a:gd name="connsiteX71" fmla="*/ 6029 w 10000"/>
                  <a:gd name="connsiteY71" fmla="*/ 7038 h 10000"/>
                  <a:gd name="connsiteX72" fmla="*/ 6176 w 10000"/>
                  <a:gd name="connsiteY72" fmla="*/ 7067 h 10000"/>
                  <a:gd name="connsiteX73" fmla="*/ 6176 w 10000"/>
                  <a:gd name="connsiteY73" fmla="*/ 7419 h 10000"/>
                  <a:gd name="connsiteX74" fmla="*/ 6324 w 10000"/>
                  <a:gd name="connsiteY74" fmla="*/ 7449 h 10000"/>
                  <a:gd name="connsiteX75" fmla="*/ 6324 w 10000"/>
                  <a:gd name="connsiteY75" fmla="*/ 7771 h 10000"/>
                  <a:gd name="connsiteX76" fmla="*/ 6471 w 10000"/>
                  <a:gd name="connsiteY76" fmla="*/ 7801 h 10000"/>
                  <a:gd name="connsiteX77" fmla="*/ 6471 w 10000"/>
                  <a:gd name="connsiteY77" fmla="*/ 8123 h 10000"/>
                  <a:gd name="connsiteX78" fmla="*/ 6618 w 10000"/>
                  <a:gd name="connsiteY78" fmla="*/ 8152 h 10000"/>
                  <a:gd name="connsiteX79" fmla="*/ 6618 w 10000"/>
                  <a:gd name="connsiteY79" fmla="*/ 8446 h 10000"/>
                  <a:gd name="connsiteX80" fmla="*/ 6765 w 10000"/>
                  <a:gd name="connsiteY80" fmla="*/ 8475 h 10000"/>
                  <a:gd name="connsiteX81" fmla="*/ 6765 w 10000"/>
                  <a:gd name="connsiteY81" fmla="*/ 8710 h 10000"/>
                  <a:gd name="connsiteX82" fmla="*/ 6912 w 10000"/>
                  <a:gd name="connsiteY82" fmla="*/ 8739 h 10000"/>
                  <a:gd name="connsiteX83" fmla="*/ 6912 w 10000"/>
                  <a:gd name="connsiteY83" fmla="*/ 8974 h 10000"/>
                  <a:gd name="connsiteX84" fmla="*/ 7059 w 10000"/>
                  <a:gd name="connsiteY84" fmla="*/ 9003 h 10000"/>
                  <a:gd name="connsiteX85" fmla="*/ 7059 w 10000"/>
                  <a:gd name="connsiteY85" fmla="*/ 9238 h 10000"/>
                  <a:gd name="connsiteX86" fmla="*/ 7206 w 10000"/>
                  <a:gd name="connsiteY86" fmla="*/ 9267 h 10000"/>
                  <a:gd name="connsiteX87" fmla="*/ 7206 w 10000"/>
                  <a:gd name="connsiteY87" fmla="*/ 9443 h 10000"/>
                  <a:gd name="connsiteX88" fmla="*/ 7353 w 10000"/>
                  <a:gd name="connsiteY88" fmla="*/ 9472 h 10000"/>
                  <a:gd name="connsiteX89" fmla="*/ 7353 w 10000"/>
                  <a:gd name="connsiteY89" fmla="*/ 9619 h 10000"/>
                  <a:gd name="connsiteX90" fmla="*/ 7500 w 10000"/>
                  <a:gd name="connsiteY90" fmla="*/ 9648 h 10000"/>
                  <a:gd name="connsiteX91" fmla="*/ 7500 w 10000"/>
                  <a:gd name="connsiteY91" fmla="*/ 9765 h 10000"/>
                  <a:gd name="connsiteX92" fmla="*/ 7647 w 10000"/>
                  <a:gd name="connsiteY92" fmla="*/ 9795 h 10000"/>
                  <a:gd name="connsiteX93" fmla="*/ 7647 w 10000"/>
                  <a:gd name="connsiteY93" fmla="*/ 9883 h 10000"/>
                  <a:gd name="connsiteX94" fmla="*/ 7794 w 10000"/>
                  <a:gd name="connsiteY94" fmla="*/ 9912 h 10000"/>
                  <a:gd name="connsiteX95" fmla="*/ 7794 w 10000"/>
                  <a:gd name="connsiteY95" fmla="*/ 9941 h 10000"/>
                  <a:gd name="connsiteX96" fmla="*/ 8088 w 10000"/>
                  <a:gd name="connsiteY96" fmla="*/ 10000 h 10000"/>
                  <a:gd name="connsiteX97" fmla="*/ 7941 w 10000"/>
                  <a:gd name="connsiteY97" fmla="*/ 10000 h 10000"/>
                  <a:gd name="connsiteX98" fmla="*/ 8088 w 10000"/>
                  <a:gd name="connsiteY98" fmla="*/ 10000 h 10000"/>
                  <a:gd name="connsiteX99" fmla="*/ 8235 w 10000"/>
                  <a:gd name="connsiteY99" fmla="*/ 10000 h 10000"/>
                  <a:gd name="connsiteX100" fmla="*/ 8529 w 10000"/>
                  <a:gd name="connsiteY100" fmla="*/ 9941 h 10000"/>
                  <a:gd name="connsiteX101" fmla="*/ 8529 w 10000"/>
                  <a:gd name="connsiteY101" fmla="*/ 9853 h 10000"/>
                  <a:gd name="connsiteX102" fmla="*/ 8676 w 10000"/>
                  <a:gd name="connsiteY102" fmla="*/ 9824 h 10000"/>
                  <a:gd name="connsiteX103" fmla="*/ 8676 w 10000"/>
                  <a:gd name="connsiteY103" fmla="*/ 9736 h 10000"/>
                  <a:gd name="connsiteX104" fmla="*/ 8824 w 10000"/>
                  <a:gd name="connsiteY104" fmla="*/ 9707 h 10000"/>
                  <a:gd name="connsiteX105" fmla="*/ 8824 w 10000"/>
                  <a:gd name="connsiteY105" fmla="*/ 9589 h 10000"/>
                  <a:gd name="connsiteX106" fmla="*/ 8971 w 10000"/>
                  <a:gd name="connsiteY106" fmla="*/ 9560 h 10000"/>
                  <a:gd name="connsiteX107" fmla="*/ 8971 w 10000"/>
                  <a:gd name="connsiteY107" fmla="*/ 9384 h 10000"/>
                  <a:gd name="connsiteX108" fmla="*/ 9118 w 10000"/>
                  <a:gd name="connsiteY108" fmla="*/ 9355 h 10000"/>
                  <a:gd name="connsiteX109" fmla="*/ 9118 w 10000"/>
                  <a:gd name="connsiteY109" fmla="*/ 9179 h 10000"/>
                  <a:gd name="connsiteX110" fmla="*/ 9265 w 10000"/>
                  <a:gd name="connsiteY110" fmla="*/ 9150 h 10000"/>
                  <a:gd name="connsiteX111" fmla="*/ 9265 w 10000"/>
                  <a:gd name="connsiteY111" fmla="*/ 8944 h 10000"/>
                  <a:gd name="connsiteX112" fmla="*/ 9412 w 10000"/>
                  <a:gd name="connsiteY112" fmla="*/ 8915 h 10000"/>
                  <a:gd name="connsiteX113" fmla="*/ 9412 w 10000"/>
                  <a:gd name="connsiteY113" fmla="*/ 8651 h 10000"/>
                  <a:gd name="connsiteX114" fmla="*/ 9559 w 10000"/>
                  <a:gd name="connsiteY114" fmla="*/ 8622 h 10000"/>
                  <a:gd name="connsiteX115" fmla="*/ 9559 w 10000"/>
                  <a:gd name="connsiteY115" fmla="*/ 8358 h 10000"/>
                  <a:gd name="connsiteX116" fmla="*/ 9706 w 10000"/>
                  <a:gd name="connsiteY116" fmla="*/ 8328 h 10000"/>
                  <a:gd name="connsiteX117" fmla="*/ 9706 w 10000"/>
                  <a:gd name="connsiteY117" fmla="*/ 8035 h 10000"/>
                  <a:gd name="connsiteX118" fmla="*/ 9853 w 10000"/>
                  <a:gd name="connsiteY118" fmla="*/ 8006 h 10000"/>
                  <a:gd name="connsiteX119" fmla="*/ 9853 w 10000"/>
                  <a:gd name="connsiteY119" fmla="*/ 7713 h 10000"/>
                  <a:gd name="connsiteX120" fmla="*/ 10000 w 10000"/>
                  <a:gd name="connsiteY12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118 w 10000"/>
                  <a:gd name="connsiteY44" fmla="*/ 1935 h 10000"/>
                  <a:gd name="connsiteX45" fmla="*/ 4265 w 10000"/>
                  <a:gd name="connsiteY45" fmla="*/ 1965 h 10000"/>
                  <a:gd name="connsiteX46" fmla="*/ 4265 w 10000"/>
                  <a:gd name="connsiteY46" fmla="*/ 2287 h 10000"/>
                  <a:gd name="connsiteX47" fmla="*/ 4412 w 10000"/>
                  <a:gd name="connsiteY47" fmla="*/ 2317 h 10000"/>
                  <a:gd name="connsiteX48" fmla="*/ 4412 w 10000"/>
                  <a:gd name="connsiteY48" fmla="*/ 2639 h 10000"/>
                  <a:gd name="connsiteX49" fmla="*/ 4559 w 10000"/>
                  <a:gd name="connsiteY49" fmla="*/ 2669 h 10000"/>
                  <a:gd name="connsiteX50" fmla="*/ 4559 w 10000"/>
                  <a:gd name="connsiteY50" fmla="*/ 3021 h 10000"/>
                  <a:gd name="connsiteX51" fmla="*/ 4706 w 10000"/>
                  <a:gd name="connsiteY51" fmla="*/ 3050 h 10000"/>
                  <a:gd name="connsiteX52" fmla="*/ 4706 w 10000"/>
                  <a:gd name="connsiteY52" fmla="*/ 3402 h 10000"/>
                  <a:gd name="connsiteX53" fmla="*/ 4853 w 10000"/>
                  <a:gd name="connsiteY53" fmla="*/ 3431 h 10000"/>
                  <a:gd name="connsiteX54" fmla="*/ 4853 w 10000"/>
                  <a:gd name="connsiteY54" fmla="*/ 3812 h 10000"/>
                  <a:gd name="connsiteX55" fmla="*/ 5000 w 10000"/>
                  <a:gd name="connsiteY55" fmla="*/ 3842 h 10000"/>
                  <a:gd name="connsiteX56" fmla="*/ 5000 w 10000"/>
                  <a:gd name="connsiteY56" fmla="*/ 4223 h 10000"/>
                  <a:gd name="connsiteX57" fmla="*/ 5147 w 10000"/>
                  <a:gd name="connsiteY57" fmla="*/ 4252 h 10000"/>
                  <a:gd name="connsiteX58" fmla="*/ 5147 w 10000"/>
                  <a:gd name="connsiteY58" fmla="*/ 4633 h 10000"/>
                  <a:gd name="connsiteX59" fmla="*/ 5294 w 10000"/>
                  <a:gd name="connsiteY59" fmla="*/ 4663 h 10000"/>
                  <a:gd name="connsiteX60" fmla="*/ 5294 w 10000"/>
                  <a:gd name="connsiteY60" fmla="*/ 5044 h 10000"/>
                  <a:gd name="connsiteX61" fmla="*/ 5441 w 10000"/>
                  <a:gd name="connsiteY61" fmla="*/ 5073 h 10000"/>
                  <a:gd name="connsiteX62" fmla="*/ 5441 w 10000"/>
                  <a:gd name="connsiteY62" fmla="*/ 5455 h 10000"/>
                  <a:gd name="connsiteX63" fmla="*/ 5588 w 10000"/>
                  <a:gd name="connsiteY63" fmla="*/ 5484 h 10000"/>
                  <a:gd name="connsiteX64" fmla="*/ 5588 w 10000"/>
                  <a:gd name="connsiteY64" fmla="*/ 5865 h 10000"/>
                  <a:gd name="connsiteX65" fmla="*/ 5735 w 10000"/>
                  <a:gd name="connsiteY65" fmla="*/ 5894 h 10000"/>
                  <a:gd name="connsiteX66" fmla="*/ 5735 w 10000"/>
                  <a:gd name="connsiteY66" fmla="*/ 6276 h 10000"/>
                  <a:gd name="connsiteX67" fmla="*/ 5882 w 10000"/>
                  <a:gd name="connsiteY67" fmla="*/ 6305 h 10000"/>
                  <a:gd name="connsiteX68" fmla="*/ 5882 w 10000"/>
                  <a:gd name="connsiteY68" fmla="*/ 6657 h 10000"/>
                  <a:gd name="connsiteX69" fmla="*/ 6029 w 10000"/>
                  <a:gd name="connsiteY69" fmla="*/ 6686 h 10000"/>
                  <a:gd name="connsiteX70" fmla="*/ 6029 w 10000"/>
                  <a:gd name="connsiteY70" fmla="*/ 7038 h 10000"/>
                  <a:gd name="connsiteX71" fmla="*/ 6176 w 10000"/>
                  <a:gd name="connsiteY71" fmla="*/ 7067 h 10000"/>
                  <a:gd name="connsiteX72" fmla="*/ 6176 w 10000"/>
                  <a:gd name="connsiteY72" fmla="*/ 7419 h 10000"/>
                  <a:gd name="connsiteX73" fmla="*/ 6324 w 10000"/>
                  <a:gd name="connsiteY73" fmla="*/ 7449 h 10000"/>
                  <a:gd name="connsiteX74" fmla="*/ 6324 w 10000"/>
                  <a:gd name="connsiteY74" fmla="*/ 7771 h 10000"/>
                  <a:gd name="connsiteX75" fmla="*/ 6471 w 10000"/>
                  <a:gd name="connsiteY75" fmla="*/ 7801 h 10000"/>
                  <a:gd name="connsiteX76" fmla="*/ 6471 w 10000"/>
                  <a:gd name="connsiteY76" fmla="*/ 8123 h 10000"/>
                  <a:gd name="connsiteX77" fmla="*/ 6618 w 10000"/>
                  <a:gd name="connsiteY77" fmla="*/ 8152 h 10000"/>
                  <a:gd name="connsiteX78" fmla="*/ 6618 w 10000"/>
                  <a:gd name="connsiteY78" fmla="*/ 8446 h 10000"/>
                  <a:gd name="connsiteX79" fmla="*/ 6765 w 10000"/>
                  <a:gd name="connsiteY79" fmla="*/ 8475 h 10000"/>
                  <a:gd name="connsiteX80" fmla="*/ 6765 w 10000"/>
                  <a:gd name="connsiteY80" fmla="*/ 8710 h 10000"/>
                  <a:gd name="connsiteX81" fmla="*/ 6912 w 10000"/>
                  <a:gd name="connsiteY81" fmla="*/ 8739 h 10000"/>
                  <a:gd name="connsiteX82" fmla="*/ 6912 w 10000"/>
                  <a:gd name="connsiteY82" fmla="*/ 8974 h 10000"/>
                  <a:gd name="connsiteX83" fmla="*/ 7059 w 10000"/>
                  <a:gd name="connsiteY83" fmla="*/ 9003 h 10000"/>
                  <a:gd name="connsiteX84" fmla="*/ 7059 w 10000"/>
                  <a:gd name="connsiteY84" fmla="*/ 9238 h 10000"/>
                  <a:gd name="connsiteX85" fmla="*/ 7206 w 10000"/>
                  <a:gd name="connsiteY85" fmla="*/ 9267 h 10000"/>
                  <a:gd name="connsiteX86" fmla="*/ 7206 w 10000"/>
                  <a:gd name="connsiteY86" fmla="*/ 9443 h 10000"/>
                  <a:gd name="connsiteX87" fmla="*/ 7353 w 10000"/>
                  <a:gd name="connsiteY87" fmla="*/ 9472 h 10000"/>
                  <a:gd name="connsiteX88" fmla="*/ 7353 w 10000"/>
                  <a:gd name="connsiteY88" fmla="*/ 9619 h 10000"/>
                  <a:gd name="connsiteX89" fmla="*/ 7500 w 10000"/>
                  <a:gd name="connsiteY89" fmla="*/ 9648 h 10000"/>
                  <a:gd name="connsiteX90" fmla="*/ 7500 w 10000"/>
                  <a:gd name="connsiteY90" fmla="*/ 9765 h 10000"/>
                  <a:gd name="connsiteX91" fmla="*/ 7647 w 10000"/>
                  <a:gd name="connsiteY91" fmla="*/ 9795 h 10000"/>
                  <a:gd name="connsiteX92" fmla="*/ 7647 w 10000"/>
                  <a:gd name="connsiteY92" fmla="*/ 9883 h 10000"/>
                  <a:gd name="connsiteX93" fmla="*/ 7794 w 10000"/>
                  <a:gd name="connsiteY93" fmla="*/ 9912 h 10000"/>
                  <a:gd name="connsiteX94" fmla="*/ 7794 w 10000"/>
                  <a:gd name="connsiteY94" fmla="*/ 9941 h 10000"/>
                  <a:gd name="connsiteX95" fmla="*/ 8088 w 10000"/>
                  <a:gd name="connsiteY95" fmla="*/ 10000 h 10000"/>
                  <a:gd name="connsiteX96" fmla="*/ 7941 w 10000"/>
                  <a:gd name="connsiteY96" fmla="*/ 10000 h 10000"/>
                  <a:gd name="connsiteX97" fmla="*/ 8088 w 10000"/>
                  <a:gd name="connsiteY97" fmla="*/ 10000 h 10000"/>
                  <a:gd name="connsiteX98" fmla="*/ 8235 w 10000"/>
                  <a:gd name="connsiteY98" fmla="*/ 10000 h 10000"/>
                  <a:gd name="connsiteX99" fmla="*/ 8529 w 10000"/>
                  <a:gd name="connsiteY99" fmla="*/ 9941 h 10000"/>
                  <a:gd name="connsiteX100" fmla="*/ 8529 w 10000"/>
                  <a:gd name="connsiteY100" fmla="*/ 9853 h 10000"/>
                  <a:gd name="connsiteX101" fmla="*/ 8676 w 10000"/>
                  <a:gd name="connsiteY101" fmla="*/ 9824 h 10000"/>
                  <a:gd name="connsiteX102" fmla="*/ 8676 w 10000"/>
                  <a:gd name="connsiteY102" fmla="*/ 9736 h 10000"/>
                  <a:gd name="connsiteX103" fmla="*/ 8824 w 10000"/>
                  <a:gd name="connsiteY103" fmla="*/ 9707 h 10000"/>
                  <a:gd name="connsiteX104" fmla="*/ 8824 w 10000"/>
                  <a:gd name="connsiteY104" fmla="*/ 9589 h 10000"/>
                  <a:gd name="connsiteX105" fmla="*/ 8971 w 10000"/>
                  <a:gd name="connsiteY105" fmla="*/ 9560 h 10000"/>
                  <a:gd name="connsiteX106" fmla="*/ 8971 w 10000"/>
                  <a:gd name="connsiteY106" fmla="*/ 9384 h 10000"/>
                  <a:gd name="connsiteX107" fmla="*/ 9118 w 10000"/>
                  <a:gd name="connsiteY107" fmla="*/ 9355 h 10000"/>
                  <a:gd name="connsiteX108" fmla="*/ 9118 w 10000"/>
                  <a:gd name="connsiteY108" fmla="*/ 9179 h 10000"/>
                  <a:gd name="connsiteX109" fmla="*/ 9265 w 10000"/>
                  <a:gd name="connsiteY109" fmla="*/ 9150 h 10000"/>
                  <a:gd name="connsiteX110" fmla="*/ 9265 w 10000"/>
                  <a:gd name="connsiteY110" fmla="*/ 8944 h 10000"/>
                  <a:gd name="connsiteX111" fmla="*/ 9412 w 10000"/>
                  <a:gd name="connsiteY111" fmla="*/ 8915 h 10000"/>
                  <a:gd name="connsiteX112" fmla="*/ 9412 w 10000"/>
                  <a:gd name="connsiteY112" fmla="*/ 8651 h 10000"/>
                  <a:gd name="connsiteX113" fmla="*/ 9559 w 10000"/>
                  <a:gd name="connsiteY113" fmla="*/ 8622 h 10000"/>
                  <a:gd name="connsiteX114" fmla="*/ 9559 w 10000"/>
                  <a:gd name="connsiteY114" fmla="*/ 8358 h 10000"/>
                  <a:gd name="connsiteX115" fmla="*/ 9706 w 10000"/>
                  <a:gd name="connsiteY115" fmla="*/ 8328 h 10000"/>
                  <a:gd name="connsiteX116" fmla="*/ 9706 w 10000"/>
                  <a:gd name="connsiteY116" fmla="*/ 8035 h 10000"/>
                  <a:gd name="connsiteX117" fmla="*/ 9853 w 10000"/>
                  <a:gd name="connsiteY117" fmla="*/ 8006 h 10000"/>
                  <a:gd name="connsiteX118" fmla="*/ 9853 w 10000"/>
                  <a:gd name="connsiteY118" fmla="*/ 7713 h 10000"/>
                  <a:gd name="connsiteX119" fmla="*/ 10000 w 10000"/>
                  <a:gd name="connsiteY11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265 w 10000"/>
                  <a:gd name="connsiteY45" fmla="*/ 2287 h 10000"/>
                  <a:gd name="connsiteX46" fmla="*/ 4412 w 10000"/>
                  <a:gd name="connsiteY46" fmla="*/ 2317 h 10000"/>
                  <a:gd name="connsiteX47" fmla="*/ 4412 w 10000"/>
                  <a:gd name="connsiteY47" fmla="*/ 2639 h 10000"/>
                  <a:gd name="connsiteX48" fmla="*/ 4559 w 10000"/>
                  <a:gd name="connsiteY48" fmla="*/ 2669 h 10000"/>
                  <a:gd name="connsiteX49" fmla="*/ 4559 w 10000"/>
                  <a:gd name="connsiteY49" fmla="*/ 3021 h 10000"/>
                  <a:gd name="connsiteX50" fmla="*/ 4706 w 10000"/>
                  <a:gd name="connsiteY50" fmla="*/ 3050 h 10000"/>
                  <a:gd name="connsiteX51" fmla="*/ 4706 w 10000"/>
                  <a:gd name="connsiteY51" fmla="*/ 3402 h 10000"/>
                  <a:gd name="connsiteX52" fmla="*/ 4853 w 10000"/>
                  <a:gd name="connsiteY52" fmla="*/ 3431 h 10000"/>
                  <a:gd name="connsiteX53" fmla="*/ 4853 w 10000"/>
                  <a:gd name="connsiteY53" fmla="*/ 3812 h 10000"/>
                  <a:gd name="connsiteX54" fmla="*/ 5000 w 10000"/>
                  <a:gd name="connsiteY54" fmla="*/ 3842 h 10000"/>
                  <a:gd name="connsiteX55" fmla="*/ 5000 w 10000"/>
                  <a:gd name="connsiteY55" fmla="*/ 4223 h 10000"/>
                  <a:gd name="connsiteX56" fmla="*/ 5147 w 10000"/>
                  <a:gd name="connsiteY56" fmla="*/ 4252 h 10000"/>
                  <a:gd name="connsiteX57" fmla="*/ 5147 w 10000"/>
                  <a:gd name="connsiteY57" fmla="*/ 4633 h 10000"/>
                  <a:gd name="connsiteX58" fmla="*/ 5294 w 10000"/>
                  <a:gd name="connsiteY58" fmla="*/ 4663 h 10000"/>
                  <a:gd name="connsiteX59" fmla="*/ 5294 w 10000"/>
                  <a:gd name="connsiteY59" fmla="*/ 5044 h 10000"/>
                  <a:gd name="connsiteX60" fmla="*/ 5441 w 10000"/>
                  <a:gd name="connsiteY60" fmla="*/ 5073 h 10000"/>
                  <a:gd name="connsiteX61" fmla="*/ 5441 w 10000"/>
                  <a:gd name="connsiteY61" fmla="*/ 5455 h 10000"/>
                  <a:gd name="connsiteX62" fmla="*/ 5588 w 10000"/>
                  <a:gd name="connsiteY62" fmla="*/ 5484 h 10000"/>
                  <a:gd name="connsiteX63" fmla="*/ 5588 w 10000"/>
                  <a:gd name="connsiteY63" fmla="*/ 5865 h 10000"/>
                  <a:gd name="connsiteX64" fmla="*/ 5735 w 10000"/>
                  <a:gd name="connsiteY64" fmla="*/ 5894 h 10000"/>
                  <a:gd name="connsiteX65" fmla="*/ 5735 w 10000"/>
                  <a:gd name="connsiteY65" fmla="*/ 6276 h 10000"/>
                  <a:gd name="connsiteX66" fmla="*/ 5882 w 10000"/>
                  <a:gd name="connsiteY66" fmla="*/ 6305 h 10000"/>
                  <a:gd name="connsiteX67" fmla="*/ 5882 w 10000"/>
                  <a:gd name="connsiteY67" fmla="*/ 6657 h 10000"/>
                  <a:gd name="connsiteX68" fmla="*/ 6029 w 10000"/>
                  <a:gd name="connsiteY68" fmla="*/ 6686 h 10000"/>
                  <a:gd name="connsiteX69" fmla="*/ 6029 w 10000"/>
                  <a:gd name="connsiteY69" fmla="*/ 7038 h 10000"/>
                  <a:gd name="connsiteX70" fmla="*/ 6176 w 10000"/>
                  <a:gd name="connsiteY70" fmla="*/ 7067 h 10000"/>
                  <a:gd name="connsiteX71" fmla="*/ 6176 w 10000"/>
                  <a:gd name="connsiteY71" fmla="*/ 7419 h 10000"/>
                  <a:gd name="connsiteX72" fmla="*/ 6324 w 10000"/>
                  <a:gd name="connsiteY72" fmla="*/ 7449 h 10000"/>
                  <a:gd name="connsiteX73" fmla="*/ 6324 w 10000"/>
                  <a:gd name="connsiteY73" fmla="*/ 7771 h 10000"/>
                  <a:gd name="connsiteX74" fmla="*/ 6471 w 10000"/>
                  <a:gd name="connsiteY74" fmla="*/ 7801 h 10000"/>
                  <a:gd name="connsiteX75" fmla="*/ 6471 w 10000"/>
                  <a:gd name="connsiteY75" fmla="*/ 8123 h 10000"/>
                  <a:gd name="connsiteX76" fmla="*/ 6618 w 10000"/>
                  <a:gd name="connsiteY76" fmla="*/ 8152 h 10000"/>
                  <a:gd name="connsiteX77" fmla="*/ 6618 w 10000"/>
                  <a:gd name="connsiteY77" fmla="*/ 8446 h 10000"/>
                  <a:gd name="connsiteX78" fmla="*/ 6765 w 10000"/>
                  <a:gd name="connsiteY78" fmla="*/ 8475 h 10000"/>
                  <a:gd name="connsiteX79" fmla="*/ 6765 w 10000"/>
                  <a:gd name="connsiteY79" fmla="*/ 8710 h 10000"/>
                  <a:gd name="connsiteX80" fmla="*/ 6912 w 10000"/>
                  <a:gd name="connsiteY80" fmla="*/ 8739 h 10000"/>
                  <a:gd name="connsiteX81" fmla="*/ 6912 w 10000"/>
                  <a:gd name="connsiteY81" fmla="*/ 8974 h 10000"/>
                  <a:gd name="connsiteX82" fmla="*/ 7059 w 10000"/>
                  <a:gd name="connsiteY82" fmla="*/ 9003 h 10000"/>
                  <a:gd name="connsiteX83" fmla="*/ 7059 w 10000"/>
                  <a:gd name="connsiteY83" fmla="*/ 9238 h 10000"/>
                  <a:gd name="connsiteX84" fmla="*/ 7206 w 10000"/>
                  <a:gd name="connsiteY84" fmla="*/ 9267 h 10000"/>
                  <a:gd name="connsiteX85" fmla="*/ 7206 w 10000"/>
                  <a:gd name="connsiteY85" fmla="*/ 9443 h 10000"/>
                  <a:gd name="connsiteX86" fmla="*/ 7353 w 10000"/>
                  <a:gd name="connsiteY86" fmla="*/ 9472 h 10000"/>
                  <a:gd name="connsiteX87" fmla="*/ 7353 w 10000"/>
                  <a:gd name="connsiteY87" fmla="*/ 9619 h 10000"/>
                  <a:gd name="connsiteX88" fmla="*/ 7500 w 10000"/>
                  <a:gd name="connsiteY88" fmla="*/ 9648 h 10000"/>
                  <a:gd name="connsiteX89" fmla="*/ 7500 w 10000"/>
                  <a:gd name="connsiteY89" fmla="*/ 9765 h 10000"/>
                  <a:gd name="connsiteX90" fmla="*/ 7647 w 10000"/>
                  <a:gd name="connsiteY90" fmla="*/ 9795 h 10000"/>
                  <a:gd name="connsiteX91" fmla="*/ 7647 w 10000"/>
                  <a:gd name="connsiteY91" fmla="*/ 9883 h 10000"/>
                  <a:gd name="connsiteX92" fmla="*/ 7794 w 10000"/>
                  <a:gd name="connsiteY92" fmla="*/ 9912 h 10000"/>
                  <a:gd name="connsiteX93" fmla="*/ 7794 w 10000"/>
                  <a:gd name="connsiteY93" fmla="*/ 9941 h 10000"/>
                  <a:gd name="connsiteX94" fmla="*/ 8088 w 10000"/>
                  <a:gd name="connsiteY94" fmla="*/ 10000 h 10000"/>
                  <a:gd name="connsiteX95" fmla="*/ 7941 w 10000"/>
                  <a:gd name="connsiteY95" fmla="*/ 10000 h 10000"/>
                  <a:gd name="connsiteX96" fmla="*/ 8088 w 10000"/>
                  <a:gd name="connsiteY96" fmla="*/ 10000 h 10000"/>
                  <a:gd name="connsiteX97" fmla="*/ 8235 w 10000"/>
                  <a:gd name="connsiteY97" fmla="*/ 10000 h 10000"/>
                  <a:gd name="connsiteX98" fmla="*/ 8529 w 10000"/>
                  <a:gd name="connsiteY98" fmla="*/ 9941 h 10000"/>
                  <a:gd name="connsiteX99" fmla="*/ 8529 w 10000"/>
                  <a:gd name="connsiteY99" fmla="*/ 9853 h 10000"/>
                  <a:gd name="connsiteX100" fmla="*/ 8676 w 10000"/>
                  <a:gd name="connsiteY100" fmla="*/ 9824 h 10000"/>
                  <a:gd name="connsiteX101" fmla="*/ 8676 w 10000"/>
                  <a:gd name="connsiteY101" fmla="*/ 9736 h 10000"/>
                  <a:gd name="connsiteX102" fmla="*/ 8824 w 10000"/>
                  <a:gd name="connsiteY102" fmla="*/ 9707 h 10000"/>
                  <a:gd name="connsiteX103" fmla="*/ 8824 w 10000"/>
                  <a:gd name="connsiteY103" fmla="*/ 9589 h 10000"/>
                  <a:gd name="connsiteX104" fmla="*/ 8971 w 10000"/>
                  <a:gd name="connsiteY104" fmla="*/ 9560 h 10000"/>
                  <a:gd name="connsiteX105" fmla="*/ 8971 w 10000"/>
                  <a:gd name="connsiteY105" fmla="*/ 9384 h 10000"/>
                  <a:gd name="connsiteX106" fmla="*/ 9118 w 10000"/>
                  <a:gd name="connsiteY106" fmla="*/ 9355 h 10000"/>
                  <a:gd name="connsiteX107" fmla="*/ 9118 w 10000"/>
                  <a:gd name="connsiteY107" fmla="*/ 9179 h 10000"/>
                  <a:gd name="connsiteX108" fmla="*/ 9265 w 10000"/>
                  <a:gd name="connsiteY108" fmla="*/ 9150 h 10000"/>
                  <a:gd name="connsiteX109" fmla="*/ 9265 w 10000"/>
                  <a:gd name="connsiteY109" fmla="*/ 8944 h 10000"/>
                  <a:gd name="connsiteX110" fmla="*/ 9412 w 10000"/>
                  <a:gd name="connsiteY110" fmla="*/ 8915 h 10000"/>
                  <a:gd name="connsiteX111" fmla="*/ 9412 w 10000"/>
                  <a:gd name="connsiteY111" fmla="*/ 8651 h 10000"/>
                  <a:gd name="connsiteX112" fmla="*/ 9559 w 10000"/>
                  <a:gd name="connsiteY112" fmla="*/ 8622 h 10000"/>
                  <a:gd name="connsiteX113" fmla="*/ 9559 w 10000"/>
                  <a:gd name="connsiteY113" fmla="*/ 8358 h 10000"/>
                  <a:gd name="connsiteX114" fmla="*/ 9706 w 10000"/>
                  <a:gd name="connsiteY114" fmla="*/ 8328 h 10000"/>
                  <a:gd name="connsiteX115" fmla="*/ 9706 w 10000"/>
                  <a:gd name="connsiteY115" fmla="*/ 8035 h 10000"/>
                  <a:gd name="connsiteX116" fmla="*/ 9853 w 10000"/>
                  <a:gd name="connsiteY116" fmla="*/ 8006 h 10000"/>
                  <a:gd name="connsiteX117" fmla="*/ 9853 w 10000"/>
                  <a:gd name="connsiteY117" fmla="*/ 7713 h 10000"/>
                  <a:gd name="connsiteX118" fmla="*/ 10000 w 10000"/>
                  <a:gd name="connsiteY11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412 w 10000"/>
                  <a:gd name="connsiteY46" fmla="*/ 2639 h 10000"/>
                  <a:gd name="connsiteX47" fmla="*/ 4559 w 10000"/>
                  <a:gd name="connsiteY47" fmla="*/ 2669 h 10000"/>
                  <a:gd name="connsiteX48" fmla="*/ 4559 w 10000"/>
                  <a:gd name="connsiteY48" fmla="*/ 3021 h 10000"/>
                  <a:gd name="connsiteX49" fmla="*/ 4706 w 10000"/>
                  <a:gd name="connsiteY49" fmla="*/ 3050 h 10000"/>
                  <a:gd name="connsiteX50" fmla="*/ 4706 w 10000"/>
                  <a:gd name="connsiteY50" fmla="*/ 3402 h 10000"/>
                  <a:gd name="connsiteX51" fmla="*/ 4853 w 10000"/>
                  <a:gd name="connsiteY51" fmla="*/ 3431 h 10000"/>
                  <a:gd name="connsiteX52" fmla="*/ 4853 w 10000"/>
                  <a:gd name="connsiteY52" fmla="*/ 3812 h 10000"/>
                  <a:gd name="connsiteX53" fmla="*/ 5000 w 10000"/>
                  <a:gd name="connsiteY53" fmla="*/ 3842 h 10000"/>
                  <a:gd name="connsiteX54" fmla="*/ 5000 w 10000"/>
                  <a:gd name="connsiteY54" fmla="*/ 4223 h 10000"/>
                  <a:gd name="connsiteX55" fmla="*/ 5147 w 10000"/>
                  <a:gd name="connsiteY55" fmla="*/ 4252 h 10000"/>
                  <a:gd name="connsiteX56" fmla="*/ 5147 w 10000"/>
                  <a:gd name="connsiteY56" fmla="*/ 4633 h 10000"/>
                  <a:gd name="connsiteX57" fmla="*/ 5294 w 10000"/>
                  <a:gd name="connsiteY57" fmla="*/ 4663 h 10000"/>
                  <a:gd name="connsiteX58" fmla="*/ 5294 w 10000"/>
                  <a:gd name="connsiteY58" fmla="*/ 5044 h 10000"/>
                  <a:gd name="connsiteX59" fmla="*/ 5441 w 10000"/>
                  <a:gd name="connsiteY59" fmla="*/ 5073 h 10000"/>
                  <a:gd name="connsiteX60" fmla="*/ 5441 w 10000"/>
                  <a:gd name="connsiteY60" fmla="*/ 5455 h 10000"/>
                  <a:gd name="connsiteX61" fmla="*/ 5588 w 10000"/>
                  <a:gd name="connsiteY61" fmla="*/ 5484 h 10000"/>
                  <a:gd name="connsiteX62" fmla="*/ 5588 w 10000"/>
                  <a:gd name="connsiteY62" fmla="*/ 5865 h 10000"/>
                  <a:gd name="connsiteX63" fmla="*/ 5735 w 10000"/>
                  <a:gd name="connsiteY63" fmla="*/ 5894 h 10000"/>
                  <a:gd name="connsiteX64" fmla="*/ 5735 w 10000"/>
                  <a:gd name="connsiteY64" fmla="*/ 6276 h 10000"/>
                  <a:gd name="connsiteX65" fmla="*/ 5882 w 10000"/>
                  <a:gd name="connsiteY65" fmla="*/ 6305 h 10000"/>
                  <a:gd name="connsiteX66" fmla="*/ 5882 w 10000"/>
                  <a:gd name="connsiteY66" fmla="*/ 6657 h 10000"/>
                  <a:gd name="connsiteX67" fmla="*/ 6029 w 10000"/>
                  <a:gd name="connsiteY67" fmla="*/ 6686 h 10000"/>
                  <a:gd name="connsiteX68" fmla="*/ 6029 w 10000"/>
                  <a:gd name="connsiteY68" fmla="*/ 7038 h 10000"/>
                  <a:gd name="connsiteX69" fmla="*/ 6176 w 10000"/>
                  <a:gd name="connsiteY69" fmla="*/ 7067 h 10000"/>
                  <a:gd name="connsiteX70" fmla="*/ 6176 w 10000"/>
                  <a:gd name="connsiteY70" fmla="*/ 7419 h 10000"/>
                  <a:gd name="connsiteX71" fmla="*/ 6324 w 10000"/>
                  <a:gd name="connsiteY71" fmla="*/ 7449 h 10000"/>
                  <a:gd name="connsiteX72" fmla="*/ 6324 w 10000"/>
                  <a:gd name="connsiteY72" fmla="*/ 7771 h 10000"/>
                  <a:gd name="connsiteX73" fmla="*/ 6471 w 10000"/>
                  <a:gd name="connsiteY73" fmla="*/ 7801 h 10000"/>
                  <a:gd name="connsiteX74" fmla="*/ 6471 w 10000"/>
                  <a:gd name="connsiteY74" fmla="*/ 8123 h 10000"/>
                  <a:gd name="connsiteX75" fmla="*/ 6618 w 10000"/>
                  <a:gd name="connsiteY75" fmla="*/ 8152 h 10000"/>
                  <a:gd name="connsiteX76" fmla="*/ 6618 w 10000"/>
                  <a:gd name="connsiteY76" fmla="*/ 8446 h 10000"/>
                  <a:gd name="connsiteX77" fmla="*/ 6765 w 10000"/>
                  <a:gd name="connsiteY77" fmla="*/ 8475 h 10000"/>
                  <a:gd name="connsiteX78" fmla="*/ 6765 w 10000"/>
                  <a:gd name="connsiteY78" fmla="*/ 8710 h 10000"/>
                  <a:gd name="connsiteX79" fmla="*/ 6912 w 10000"/>
                  <a:gd name="connsiteY79" fmla="*/ 8739 h 10000"/>
                  <a:gd name="connsiteX80" fmla="*/ 6912 w 10000"/>
                  <a:gd name="connsiteY80" fmla="*/ 8974 h 10000"/>
                  <a:gd name="connsiteX81" fmla="*/ 7059 w 10000"/>
                  <a:gd name="connsiteY81" fmla="*/ 9003 h 10000"/>
                  <a:gd name="connsiteX82" fmla="*/ 7059 w 10000"/>
                  <a:gd name="connsiteY82" fmla="*/ 9238 h 10000"/>
                  <a:gd name="connsiteX83" fmla="*/ 7206 w 10000"/>
                  <a:gd name="connsiteY83" fmla="*/ 9267 h 10000"/>
                  <a:gd name="connsiteX84" fmla="*/ 7206 w 10000"/>
                  <a:gd name="connsiteY84" fmla="*/ 9443 h 10000"/>
                  <a:gd name="connsiteX85" fmla="*/ 7353 w 10000"/>
                  <a:gd name="connsiteY85" fmla="*/ 9472 h 10000"/>
                  <a:gd name="connsiteX86" fmla="*/ 7353 w 10000"/>
                  <a:gd name="connsiteY86" fmla="*/ 9619 h 10000"/>
                  <a:gd name="connsiteX87" fmla="*/ 7500 w 10000"/>
                  <a:gd name="connsiteY87" fmla="*/ 9648 h 10000"/>
                  <a:gd name="connsiteX88" fmla="*/ 7500 w 10000"/>
                  <a:gd name="connsiteY88" fmla="*/ 9765 h 10000"/>
                  <a:gd name="connsiteX89" fmla="*/ 7647 w 10000"/>
                  <a:gd name="connsiteY89" fmla="*/ 9795 h 10000"/>
                  <a:gd name="connsiteX90" fmla="*/ 7647 w 10000"/>
                  <a:gd name="connsiteY90" fmla="*/ 9883 h 10000"/>
                  <a:gd name="connsiteX91" fmla="*/ 7794 w 10000"/>
                  <a:gd name="connsiteY91" fmla="*/ 9912 h 10000"/>
                  <a:gd name="connsiteX92" fmla="*/ 7794 w 10000"/>
                  <a:gd name="connsiteY92" fmla="*/ 9941 h 10000"/>
                  <a:gd name="connsiteX93" fmla="*/ 8088 w 10000"/>
                  <a:gd name="connsiteY93" fmla="*/ 10000 h 10000"/>
                  <a:gd name="connsiteX94" fmla="*/ 7941 w 10000"/>
                  <a:gd name="connsiteY94" fmla="*/ 10000 h 10000"/>
                  <a:gd name="connsiteX95" fmla="*/ 8088 w 10000"/>
                  <a:gd name="connsiteY95" fmla="*/ 10000 h 10000"/>
                  <a:gd name="connsiteX96" fmla="*/ 8235 w 10000"/>
                  <a:gd name="connsiteY96" fmla="*/ 10000 h 10000"/>
                  <a:gd name="connsiteX97" fmla="*/ 8529 w 10000"/>
                  <a:gd name="connsiteY97" fmla="*/ 9941 h 10000"/>
                  <a:gd name="connsiteX98" fmla="*/ 8529 w 10000"/>
                  <a:gd name="connsiteY98" fmla="*/ 9853 h 10000"/>
                  <a:gd name="connsiteX99" fmla="*/ 8676 w 10000"/>
                  <a:gd name="connsiteY99" fmla="*/ 9824 h 10000"/>
                  <a:gd name="connsiteX100" fmla="*/ 8676 w 10000"/>
                  <a:gd name="connsiteY100" fmla="*/ 9736 h 10000"/>
                  <a:gd name="connsiteX101" fmla="*/ 8824 w 10000"/>
                  <a:gd name="connsiteY101" fmla="*/ 9707 h 10000"/>
                  <a:gd name="connsiteX102" fmla="*/ 8824 w 10000"/>
                  <a:gd name="connsiteY102" fmla="*/ 9589 h 10000"/>
                  <a:gd name="connsiteX103" fmla="*/ 8971 w 10000"/>
                  <a:gd name="connsiteY103" fmla="*/ 9560 h 10000"/>
                  <a:gd name="connsiteX104" fmla="*/ 8971 w 10000"/>
                  <a:gd name="connsiteY104" fmla="*/ 9384 h 10000"/>
                  <a:gd name="connsiteX105" fmla="*/ 9118 w 10000"/>
                  <a:gd name="connsiteY105" fmla="*/ 9355 h 10000"/>
                  <a:gd name="connsiteX106" fmla="*/ 9118 w 10000"/>
                  <a:gd name="connsiteY106" fmla="*/ 9179 h 10000"/>
                  <a:gd name="connsiteX107" fmla="*/ 9265 w 10000"/>
                  <a:gd name="connsiteY107" fmla="*/ 9150 h 10000"/>
                  <a:gd name="connsiteX108" fmla="*/ 9265 w 10000"/>
                  <a:gd name="connsiteY108" fmla="*/ 8944 h 10000"/>
                  <a:gd name="connsiteX109" fmla="*/ 9412 w 10000"/>
                  <a:gd name="connsiteY109" fmla="*/ 8915 h 10000"/>
                  <a:gd name="connsiteX110" fmla="*/ 9412 w 10000"/>
                  <a:gd name="connsiteY110" fmla="*/ 8651 h 10000"/>
                  <a:gd name="connsiteX111" fmla="*/ 9559 w 10000"/>
                  <a:gd name="connsiteY111" fmla="*/ 8622 h 10000"/>
                  <a:gd name="connsiteX112" fmla="*/ 9559 w 10000"/>
                  <a:gd name="connsiteY112" fmla="*/ 8358 h 10000"/>
                  <a:gd name="connsiteX113" fmla="*/ 9706 w 10000"/>
                  <a:gd name="connsiteY113" fmla="*/ 8328 h 10000"/>
                  <a:gd name="connsiteX114" fmla="*/ 9706 w 10000"/>
                  <a:gd name="connsiteY114" fmla="*/ 8035 h 10000"/>
                  <a:gd name="connsiteX115" fmla="*/ 9853 w 10000"/>
                  <a:gd name="connsiteY115" fmla="*/ 8006 h 10000"/>
                  <a:gd name="connsiteX116" fmla="*/ 9853 w 10000"/>
                  <a:gd name="connsiteY116" fmla="*/ 7713 h 10000"/>
                  <a:gd name="connsiteX117" fmla="*/ 10000 w 10000"/>
                  <a:gd name="connsiteY11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559 w 10000"/>
                  <a:gd name="connsiteY47" fmla="*/ 3021 h 10000"/>
                  <a:gd name="connsiteX48" fmla="*/ 4706 w 10000"/>
                  <a:gd name="connsiteY48" fmla="*/ 3050 h 10000"/>
                  <a:gd name="connsiteX49" fmla="*/ 4706 w 10000"/>
                  <a:gd name="connsiteY49" fmla="*/ 3402 h 10000"/>
                  <a:gd name="connsiteX50" fmla="*/ 4853 w 10000"/>
                  <a:gd name="connsiteY50" fmla="*/ 3431 h 10000"/>
                  <a:gd name="connsiteX51" fmla="*/ 4853 w 10000"/>
                  <a:gd name="connsiteY51" fmla="*/ 3812 h 10000"/>
                  <a:gd name="connsiteX52" fmla="*/ 5000 w 10000"/>
                  <a:gd name="connsiteY52" fmla="*/ 3842 h 10000"/>
                  <a:gd name="connsiteX53" fmla="*/ 5000 w 10000"/>
                  <a:gd name="connsiteY53" fmla="*/ 4223 h 10000"/>
                  <a:gd name="connsiteX54" fmla="*/ 5147 w 10000"/>
                  <a:gd name="connsiteY54" fmla="*/ 4252 h 10000"/>
                  <a:gd name="connsiteX55" fmla="*/ 5147 w 10000"/>
                  <a:gd name="connsiteY55" fmla="*/ 4633 h 10000"/>
                  <a:gd name="connsiteX56" fmla="*/ 5294 w 10000"/>
                  <a:gd name="connsiteY56" fmla="*/ 4663 h 10000"/>
                  <a:gd name="connsiteX57" fmla="*/ 5294 w 10000"/>
                  <a:gd name="connsiteY57" fmla="*/ 5044 h 10000"/>
                  <a:gd name="connsiteX58" fmla="*/ 5441 w 10000"/>
                  <a:gd name="connsiteY58" fmla="*/ 5073 h 10000"/>
                  <a:gd name="connsiteX59" fmla="*/ 5441 w 10000"/>
                  <a:gd name="connsiteY59" fmla="*/ 5455 h 10000"/>
                  <a:gd name="connsiteX60" fmla="*/ 5588 w 10000"/>
                  <a:gd name="connsiteY60" fmla="*/ 5484 h 10000"/>
                  <a:gd name="connsiteX61" fmla="*/ 5588 w 10000"/>
                  <a:gd name="connsiteY61" fmla="*/ 5865 h 10000"/>
                  <a:gd name="connsiteX62" fmla="*/ 5735 w 10000"/>
                  <a:gd name="connsiteY62" fmla="*/ 5894 h 10000"/>
                  <a:gd name="connsiteX63" fmla="*/ 5735 w 10000"/>
                  <a:gd name="connsiteY63" fmla="*/ 6276 h 10000"/>
                  <a:gd name="connsiteX64" fmla="*/ 5882 w 10000"/>
                  <a:gd name="connsiteY64" fmla="*/ 6305 h 10000"/>
                  <a:gd name="connsiteX65" fmla="*/ 5882 w 10000"/>
                  <a:gd name="connsiteY65" fmla="*/ 6657 h 10000"/>
                  <a:gd name="connsiteX66" fmla="*/ 6029 w 10000"/>
                  <a:gd name="connsiteY66" fmla="*/ 6686 h 10000"/>
                  <a:gd name="connsiteX67" fmla="*/ 6029 w 10000"/>
                  <a:gd name="connsiteY67" fmla="*/ 7038 h 10000"/>
                  <a:gd name="connsiteX68" fmla="*/ 6176 w 10000"/>
                  <a:gd name="connsiteY68" fmla="*/ 7067 h 10000"/>
                  <a:gd name="connsiteX69" fmla="*/ 6176 w 10000"/>
                  <a:gd name="connsiteY69" fmla="*/ 7419 h 10000"/>
                  <a:gd name="connsiteX70" fmla="*/ 6324 w 10000"/>
                  <a:gd name="connsiteY70" fmla="*/ 7449 h 10000"/>
                  <a:gd name="connsiteX71" fmla="*/ 6324 w 10000"/>
                  <a:gd name="connsiteY71" fmla="*/ 7771 h 10000"/>
                  <a:gd name="connsiteX72" fmla="*/ 6471 w 10000"/>
                  <a:gd name="connsiteY72" fmla="*/ 7801 h 10000"/>
                  <a:gd name="connsiteX73" fmla="*/ 6471 w 10000"/>
                  <a:gd name="connsiteY73" fmla="*/ 8123 h 10000"/>
                  <a:gd name="connsiteX74" fmla="*/ 6618 w 10000"/>
                  <a:gd name="connsiteY74" fmla="*/ 8152 h 10000"/>
                  <a:gd name="connsiteX75" fmla="*/ 6618 w 10000"/>
                  <a:gd name="connsiteY75" fmla="*/ 8446 h 10000"/>
                  <a:gd name="connsiteX76" fmla="*/ 6765 w 10000"/>
                  <a:gd name="connsiteY76" fmla="*/ 8475 h 10000"/>
                  <a:gd name="connsiteX77" fmla="*/ 6765 w 10000"/>
                  <a:gd name="connsiteY77" fmla="*/ 8710 h 10000"/>
                  <a:gd name="connsiteX78" fmla="*/ 6912 w 10000"/>
                  <a:gd name="connsiteY78" fmla="*/ 8739 h 10000"/>
                  <a:gd name="connsiteX79" fmla="*/ 6912 w 10000"/>
                  <a:gd name="connsiteY79" fmla="*/ 8974 h 10000"/>
                  <a:gd name="connsiteX80" fmla="*/ 7059 w 10000"/>
                  <a:gd name="connsiteY80" fmla="*/ 9003 h 10000"/>
                  <a:gd name="connsiteX81" fmla="*/ 7059 w 10000"/>
                  <a:gd name="connsiteY81" fmla="*/ 9238 h 10000"/>
                  <a:gd name="connsiteX82" fmla="*/ 7206 w 10000"/>
                  <a:gd name="connsiteY82" fmla="*/ 9267 h 10000"/>
                  <a:gd name="connsiteX83" fmla="*/ 7206 w 10000"/>
                  <a:gd name="connsiteY83" fmla="*/ 9443 h 10000"/>
                  <a:gd name="connsiteX84" fmla="*/ 7353 w 10000"/>
                  <a:gd name="connsiteY84" fmla="*/ 9472 h 10000"/>
                  <a:gd name="connsiteX85" fmla="*/ 7353 w 10000"/>
                  <a:gd name="connsiteY85" fmla="*/ 9619 h 10000"/>
                  <a:gd name="connsiteX86" fmla="*/ 7500 w 10000"/>
                  <a:gd name="connsiteY86" fmla="*/ 9648 h 10000"/>
                  <a:gd name="connsiteX87" fmla="*/ 7500 w 10000"/>
                  <a:gd name="connsiteY87" fmla="*/ 9765 h 10000"/>
                  <a:gd name="connsiteX88" fmla="*/ 7647 w 10000"/>
                  <a:gd name="connsiteY88" fmla="*/ 9795 h 10000"/>
                  <a:gd name="connsiteX89" fmla="*/ 7647 w 10000"/>
                  <a:gd name="connsiteY89" fmla="*/ 9883 h 10000"/>
                  <a:gd name="connsiteX90" fmla="*/ 7794 w 10000"/>
                  <a:gd name="connsiteY90" fmla="*/ 9912 h 10000"/>
                  <a:gd name="connsiteX91" fmla="*/ 7794 w 10000"/>
                  <a:gd name="connsiteY91" fmla="*/ 9941 h 10000"/>
                  <a:gd name="connsiteX92" fmla="*/ 8088 w 10000"/>
                  <a:gd name="connsiteY92" fmla="*/ 10000 h 10000"/>
                  <a:gd name="connsiteX93" fmla="*/ 7941 w 10000"/>
                  <a:gd name="connsiteY93" fmla="*/ 10000 h 10000"/>
                  <a:gd name="connsiteX94" fmla="*/ 8088 w 10000"/>
                  <a:gd name="connsiteY94" fmla="*/ 10000 h 10000"/>
                  <a:gd name="connsiteX95" fmla="*/ 8235 w 10000"/>
                  <a:gd name="connsiteY95" fmla="*/ 10000 h 10000"/>
                  <a:gd name="connsiteX96" fmla="*/ 8529 w 10000"/>
                  <a:gd name="connsiteY96" fmla="*/ 9941 h 10000"/>
                  <a:gd name="connsiteX97" fmla="*/ 8529 w 10000"/>
                  <a:gd name="connsiteY97" fmla="*/ 9853 h 10000"/>
                  <a:gd name="connsiteX98" fmla="*/ 8676 w 10000"/>
                  <a:gd name="connsiteY98" fmla="*/ 9824 h 10000"/>
                  <a:gd name="connsiteX99" fmla="*/ 8676 w 10000"/>
                  <a:gd name="connsiteY99" fmla="*/ 9736 h 10000"/>
                  <a:gd name="connsiteX100" fmla="*/ 8824 w 10000"/>
                  <a:gd name="connsiteY100" fmla="*/ 9707 h 10000"/>
                  <a:gd name="connsiteX101" fmla="*/ 8824 w 10000"/>
                  <a:gd name="connsiteY101" fmla="*/ 9589 h 10000"/>
                  <a:gd name="connsiteX102" fmla="*/ 8971 w 10000"/>
                  <a:gd name="connsiteY102" fmla="*/ 9560 h 10000"/>
                  <a:gd name="connsiteX103" fmla="*/ 8971 w 10000"/>
                  <a:gd name="connsiteY103" fmla="*/ 9384 h 10000"/>
                  <a:gd name="connsiteX104" fmla="*/ 9118 w 10000"/>
                  <a:gd name="connsiteY104" fmla="*/ 9355 h 10000"/>
                  <a:gd name="connsiteX105" fmla="*/ 9118 w 10000"/>
                  <a:gd name="connsiteY105" fmla="*/ 9179 h 10000"/>
                  <a:gd name="connsiteX106" fmla="*/ 9265 w 10000"/>
                  <a:gd name="connsiteY106" fmla="*/ 9150 h 10000"/>
                  <a:gd name="connsiteX107" fmla="*/ 9265 w 10000"/>
                  <a:gd name="connsiteY107" fmla="*/ 8944 h 10000"/>
                  <a:gd name="connsiteX108" fmla="*/ 9412 w 10000"/>
                  <a:gd name="connsiteY108" fmla="*/ 8915 h 10000"/>
                  <a:gd name="connsiteX109" fmla="*/ 9412 w 10000"/>
                  <a:gd name="connsiteY109" fmla="*/ 8651 h 10000"/>
                  <a:gd name="connsiteX110" fmla="*/ 9559 w 10000"/>
                  <a:gd name="connsiteY110" fmla="*/ 8622 h 10000"/>
                  <a:gd name="connsiteX111" fmla="*/ 9559 w 10000"/>
                  <a:gd name="connsiteY111" fmla="*/ 8358 h 10000"/>
                  <a:gd name="connsiteX112" fmla="*/ 9706 w 10000"/>
                  <a:gd name="connsiteY112" fmla="*/ 8328 h 10000"/>
                  <a:gd name="connsiteX113" fmla="*/ 9706 w 10000"/>
                  <a:gd name="connsiteY113" fmla="*/ 8035 h 10000"/>
                  <a:gd name="connsiteX114" fmla="*/ 9853 w 10000"/>
                  <a:gd name="connsiteY114" fmla="*/ 8006 h 10000"/>
                  <a:gd name="connsiteX115" fmla="*/ 9853 w 10000"/>
                  <a:gd name="connsiteY115" fmla="*/ 7713 h 10000"/>
                  <a:gd name="connsiteX116" fmla="*/ 10000 w 10000"/>
                  <a:gd name="connsiteY11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706 w 10000"/>
                  <a:gd name="connsiteY48" fmla="*/ 3402 h 10000"/>
                  <a:gd name="connsiteX49" fmla="*/ 4853 w 10000"/>
                  <a:gd name="connsiteY49" fmla="*/ 3431 h 10000"/>
                  <a:gd name="connsiteX50" fmla="*/ 4853 w 10000"/>
                  <a:gd name="connsiteY50" fmla="*/ 3812 h 10000"/>
                  <a:gd name="connsiteX51" fmla="*/ 5000 w 10000"/>
                  <a:gd name="connsiteY51" fmla="*/ 3842 h 10000"/>
                  <a:gd name="connsiteX52" fmla="*/ 5000 w 10000"/>
                  <a:gd name="connsiteY52" fmla="*/ 4223 h 10000"/>
                  <a:gd name="connsiteX53" fmla="*/ 5147 w 10000"/>
                  <a:gd name="connsiteY53" fmla="*/ 4252 h 10000"/>
                  <a:gd name="connsiteX54" fmla="*/ 5147 w 10000"/>
                  <a:gd name="connsiteY54" fmla="*/ 4633 h 10000"/>
                  <a:gd name="connsiteX55" fmla="*/ 5294 w 10000"/>
                  <a:gd name="connsiteY55" fmla="*/ 4663 h 10000"/>
                  <a:gd name="connsiteX56" fmla="*/ 5294 w 10000"/>
                  <a:gd name="connsiteY56" fmla="*/ 5044 h 10000"/>
                  <a:gd name="connsiteX57" fmla="*/ 5441 w 10000"/>
                  <a:gd name="connsiteY57" fmla="*/ 5073 h 10000"/>
                  <a:gd name="connsiteX58" fmla="*/ 5441 w 10000"/>
                  <a:gd name="connsiteY58" fmla="*/ 5455 h 10000"/>
                  <a:gd name="connsiteX59" fmla="*/ 5588 w 10000"/>
                  <a:gd name="connsiteY59" fmla="*/ 5484 h 10000"/>
                  <a:gd name="connsiteX60" fmla="*/ 5588 w 10000"/>
                  <a:gd name="connsiteY60" fmla="*/ 5865 h 10000"/>
                  <a:gd name="connsiteX61" fmla="*/ 5735 w 10000"/>
                  <a:gd name="connsiteY61" fmla="*/ 5894 h 10000"/>
                  <a:gd name="connsiteX62" fmla="*/ 5735 w 10000"/>
                  <a:gd name="connsiteY62" fmla="*/ 6276 h 10000"/>
                  <a:gd name="connsiteX63" fmla="*/ 5882 w 10000"/>
                  <a:gd name="connsiteY63" fmla="*/ 6305 h 10000"/>
                  <a:gd name="connsiteX64" fmla="*/ 5882 w 10000"/>
                  <a:gd name="connsiteY64" fmla="*/ 6657 h 10000"/>
                  <a:gd name="connsiteX65" fmla="*/ 6029 w 10000"/>
                  <a:gd name="connsiteY65" fmla="*/ 6686 h 10000"/>
                  <a:gd name="connsiteX66" fmla="*/ 6029 w 10000"/>
                  <a:gd name="connsiteY66" fmla="*/ 7038 h 10000"/>
                  <a:gd name="connsiteX67" fmla="*/ 6176 w 10000"/>
                  <a:gd name="connsiteY67" fmla="*/ 7067 h 10000"/>
                  <a:gd name="connsiteX68" fmla="*/ 6176 w 10000"/>
                  <a:gd name="connsiteY68" fmla="*/ 7419 h 10000"/>
                  <a:gd name="connsiteX69" fmla="*/ 6324 w 10000"/>
                  <a:gd name="connsiteY69" fmla="*/ 7449 h 10000"/>
                  <a:gd name="connsiteX70" fmla="*/ 6324 w 10000"/>
                  <a:gd name="connsiteY70" fmla="*/ 7771 h 10000"/>
                  <a:gd name="connsiteX71" fmla="*/ 6471 w 10000"/>
                  <a:gd name="connsiteY71" fmla="*/ 7801 h 10000"/>
                  <a:gd name="connsiteX72" fmla="*/ 6471 w 10000"/>
                  <a:gd name="connsiteY72" fmla="*/ 8123 h 10000"/>
                  <a:gd name="connsiteX73" fmla="*/ 6618 w 10000"/>
                  <a:gd name="connsiteY73" fmla="*/ 8152 h 10000"/>
                  <a:gd name="connsiteX74" fmla="*/ 6618 w 10000"/>
                  <a:gd name="connsiteY74" fmla="*/ 8446 h 10000"/>
                  <a:gd name="connsiteX75" fmla="*/ 6765 w 10000"/>
                  <a:gd name="connsiteY75" fmla="*/ 8475 h 10000"/>
                  <a:gd name="connsiteX76" fmla="*/ 6765 w 10000"/>
                  <a:gd name="connsiteY76" fmla="*/ 8710 h 10000"/>
                  <a:gd name="connsiteX77" fmla="*/ 6912 w 10000"/>
                  <a:gd name="connsiteY77" fmla="*/ 8739 h 10000"/>
                  <a:gd name="connsiteX78" fmla="*/ 6912 w 10000"/>
                  <a:gd name="connsiteY78" fmla="*/ 8974 h 10000"/>
                  <a:gd name="connsiteX79" fmla="*/ 7059 w 10000"/>
                  <a:gd name="connsiteY79" fmla="*/ 9003 h 10000"/>
                  <a:gd name="connsiteX80" fmla="*/ 7059 w 10000"/>
                  <a:gd name="connsiteY80" fmla="*/ 9238 h 10000"/>
                  <a:gd name="connsiteX81" fmla="*/ 7206 w 10000"/>
                  <a:gd name="connsiteY81" fmla="*/ 9267 h 10000"/>
                  <a:gd name="connsiteX82" fmla="*/ 7206 w 10000"/>
                  <a:gd name="connsiteY82" fmla="*/ 9443 h 10000"/>
                  <a:gd name="connsiteX83" fmla="*/ 7353 w 10000"/>
                  <a:gd name="connsiteY83" fmla="*/ 9472 h 10000"/>
                  <a:gd name="connsiteX84" fmla="*/ 7353 w 10000"/>
                  <a:gd name="connsiteY84" fmla="*/ 9619 h 10000"/>
                  <a:gd name="connsiteX85" fmla="*/ 7500 w 10000"/>
                  <a:gd name="connsiteY85" fmla="*/ 9648 h 10000"/>
                  <a:gd name="connsiteX86" fmla="*/ 7500 w 10000"/>
                  <a:gd name="connsiteY86" fmla="*/ 9765 h 10000"/>
                  <a:gd name="connsiteX87" fmla="*/ 7647 w 10000"/>
                  <a:gd name="connsiteY87" fmla="*/ 9795 h 10000"/>
                  <a:gd name="connsiteX88" fmla="*/ 7647 w 10000"/>
                  <a:gd name="connsiteY88" fmla="*/ 9883 h 10000"/>
                  <a:gd name="connsiteX89" fmla="*/ 7794 w 10000"/>
                  <a:gd name="connsiteY89" fmla="*/ 9912 h 10000"/>
                  <a:gd name="connsiteX90" fmla="*/ 7794 w 10000"/>
                  <a:gd name="connsiteY90" fmla="*/ 9941 h 10000"/>
                  <a:gd name="connsiteX91" fmla="*/ 8088 w 10000"/>
                  <a:gd name="connsiteY91" fmla="*/ 10000 h 10000"/>
                  <a:gd name="connsiteX92" fmla="*/ 7941 w 10000"/>
                  <a:gd name="connsiteY92" fmla="*/ 10000 h 10000"/>
                  <a:gd name="connsiteX93" fmla="*/ 8088 w 10000"/>
                  <a:gd name="connsiteY93" fmla="*/ 10000 h 10000"/>
                  <a:gd name="connsiteX94" fmla="*/ 8235 w 10000"/>
                  <a:gd name="connsiteY94" fmla="*/ 10000 h 10000"/>
                  <a:gd name="connsiteX95" fmla="*/ 8529 w 10000"/>
                  <a:gd name="connsiteY95" fmla="*/ 9941 h 10000"/>
                  <a:gd name="connsiteX96" fmla="*/ 8529 w 10000"/>
                  <a:gd name="connsiteY96" fmla="*/ 9853 h 10000"/>
                  <a:gd name="connsiteX97" fmla="*/ 8676 w 10000"/>
                  <a:gd name="connsiteY97" fmla="*/ 9824 h 10000"/>
                  <a:gd name="connsiteX98" fmla="*/ 8676 w 10000"/>
                  <a:gd name="connsiteY98" fmla="*/ 9736 h 10000"/>
                  <a:gd name="connsiteX99" fmla="*/ 8824 w 10000"/>
                  <a:gd name="connsiteY99" fmla="*/ 9707 h 10000"/>
                  <a:gd name="connsiteX100" fmla="*/ 8824 w 10000"/>
                  <a:gd name="connsiteY100" fmla="*/ 9589 h 10000"/>
                  <a:gd name="connsiteX101" fmla="*/ 8971 w 10000"/>
                  <a:gd name="connsiteY101" fmla="*/ 9560 h 10000"/>
                  <a:gd name="connsiteX102" fmla="*/ 8971 w 10000"/>
                  <a:gd name="connsiteY102" fmla="*/ 9384 h 10000"/>
                  <a:gd name="connsiteX103" fmla="*/ 9118 w 10000"/>
                  <a:gd name="connsiteY103" fmla="*/ 9355 h 10000"/>
                  <a:gd name="connsiteX104" fmla="*/ 9118 w 10000"/>
                  <a:gd name="connsiteY104" fmla="*/ 9179 h 10000"/>
                  <a:gd name="connsiteX105" fmla="*/ 9265 w 10000"/>
                  <a:gd name="connsiteY105" fmla="*/ 9150 h 10000"/>
                  <a:gd name="connsiteX106" fmla="*/ 9265 w 10000"/>
                  <a:gd name="connsiteY106" fmla="*/ 8944 h 10000"/>
                  <a:gd name="connsiteX107" fmla="*/ 9412 w 10000"/>
                  <a:gd name="connsiteY107" fmla="*/ 8915 h 10000"/>
                  <a:gd name="connsiteX108" fmla="*/ 9412 w 10000"/>
                  <a:gd name="connsiteY108" fmla="*/ 8651 h 10000"/>
                  <a:gd name="connsiteX109" fmla="*/ 9559 w 10000"/>
                  <a:gd name="connsiteY109" fmla="*/ 8622 h 10000"/>
                  <a:gd name="connsiteX110" fmla="*/ 9559 w 10000"/>
                  <a:gd name="connsiteY110" fmla="*/ 8358 h 10000"/>
                  <a:gd name="connsiteX111" fmla="*/ 9706 w 10000"/>
                  <a:gd name="connsiteY111" fmla="*/ 8328 h 10000"/>
                  <a:gd name="connsiteX112" fmla="*/ 9706 w 10000"/>
                  <a:gd name="connsiteY112" fmla="*/ 8035 h 10000"/>
                  <a:gd name="connsiteX113" fmla="*/ 9853 w 10000"/>
                  <a:gd name="connsiteY113" fmla="*/ 8006 h 10000"/>
                  <a:gd name="connsiteX114" fmla="*/ 9853 w 10000"/>
                  <a:gd name="connsiteY114" fmla="*/ 7713 h 10000"/>
                  <a:gd name="connsiteX115" fmla="*/ 10000 w 10000"/>
                  <a:gd name="connsiteY11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4853 w 10000"/>
                  <a:gd name="connsiteY49" fmla="*/ 3812 h 10000"/>
                  <a:gd name="connsiteX50" fmla="*/ 5000 w 10000"/>
                  <a:gd name="connsiteY50" fmla="*/ 3842 h 10000"/>
                  <a:gd name="connsiteX51" fmla="*/ 5000 w 10000"/>
                  <a:gd name="connsiteY51" fmla="*/ 4223 h 10000"/>
                  <a:gd name="connsiteX52" fmla="*/ 5147 w 10000"/>
                  <a:gd name="connsiteY52" fmla="*/ 4252 h 10000"/>
                  <a:gd name="connsiteX53" fmla="*/ 5147 w 10000"/>
                  <a:gd name="connsiteY53" fmla="*/ 4633 h 10000"/>
                  <a:gd name="connsiteX54" fmla="*/ 5294 w 10000"/>
                  <a:gd name="connsiteY54" fmla="*/ 4663 h 10000"/>
                  <a:gd name="connsiteX55" fmla="*/ 5294 w 10000"/>
                  <a:gd name="connsiteY55" fmla="*/ 5044 h 10000"/>
                  <a:gd name="connsiteX56" fmla="*/ 5441 w 10000"/>
                  <a:gd name="connsiteY56" fmla="*/ 5073 h 10000"/>
                  <a:gd name="connsiteX57" fmla="*/ 5441 w 10000"/>
                  <a:gd name="connsiteY57" fmla="*/ 5455 h 10000"/>
                  <a:gd name="connsiteX58" fmla="*/ 5588 w 10000"/>
                  <a:gd name="connsiteY58" fmla="*/ 5484 h 10000"/>
                  <a:gd name="connsiteX59" fmla="*/ 5588 w 10000"/>
                  <a:gd name="connsiteY59" fmla="*/ 5865 h 10000"/>
                  <a:gd name="connsiteX60" fmla="*/ 5735 w 10000"/>
                  <a:gd name="connsiteY60" fmla="*/ 5894 h 10000"/>
                  <a:gd name="connsiteX61" fmla="*/ 5735 w 10000"/>
                  <a:gd name="connsiteY61" fmla="*/ 6276 h 10000"/>
                  <a:gd name="connsiteX62" fmla="*/ 5882 w 10000"/>
                  <a:gd name="connsiteY62" fmla="*/ 6305 h 10000"/>
                  <a:gd name="connsiteX63" fmla="*/ 5882 w 10000"/>
                  <a:gd name="connsiteY63" fmla="*/ 6657 h 10000"/>
                  <a:gd name="connsiteX64" fmla="*/ 6029 w 10000"/>
                  <a:gd name="connsiteY64" fmla="*/ 6686 h 10000"/>
                  <a:gd name="connsiteX65" fmla="*/ 6029 w 10000"/>
                  <a:gd name="connsiteY65" fmla="*/ 7038 h 10000"/>
                  <a:gd name="connsiteX66" fmla="*/ 6176 w 10000"/>
                  <a:gd name="connsiteY66" fmla="*/ 7067 h 10000"/>
                  <a:gd name="connsiteX67" fmla="*/ 6176 w 10000"/>
                  <a:gd name="connsiteY67" fmla="*/ 7419 h 10000"/>
                  <a:gd name="connsiteX68" fmla="*/ 6324 w 10000"/>
                  <a:gd name="connsiteY68" fmla="*/ 7449 h 10000"/>
                  <a:gd name="connsiteX69" fmla="*/ 6324 w 10000"/>
                  <a:gd name="connsiteY69" fmla="*/ 7771 h 10000"/>
                  <a:gd name="connsiteX70" fmla="*/ 6471 w 10000"/>
                  <a:gd name="connsiteY70" fmla="*/ 7801 h 10000"/>
                  <a:gd name="connsiteX71" fmla="*/ 6471 w 10000"/>
                  <a:gd name="connsiteY71" fmla="*/ 8123 h 10000"/>
                  <a:gd name="connsiteX72" fmla="*/ 6618 w 10000"/>
                  <a:gd name="connsiteY72" fmla="*/ 8152 h 10000"/>
                  <a:gd name="connsiteX73" fmla="*/ 6618 w 10000"/>
                  <a:gd name="connsiteY73" fmla="*/ 8446 h 10000"/>
                  <a:gd name="connsiteX74" fmla="*/ 6765 w 10000"/>
                  <a:gd name="connsiteY74" fmla="*/ 8475 h 10000"/>
                  <a:gd name="connsiteX75" fmla="*/ 6765 w 10000"/>
                  <a:gd name="connsiteY75" fmla="*/ 8710 h 10000"/>
                  <a:gd name="connsiteX76" fmla="*/ 6912 w 10000"/>
                  <a:gd name="connsiteY76" fmla="*/ 8739 h 10000"/>
                  <a:gd name="connsiteX77" fmla="*/ 6912 w 10000"/>
                  <a:gd name="connsiteY77" fmla="*/ 8974 h 10000"/>
                  <a:gd name="connsiteX78" fmla="*/ 7059 w 10000"/>
                  <a:gd name="connsiteY78" fmla="*/ 9003 h 10000"/>
                  <a:gd name="connsiteX79" fmla="*/ 7059 w 10000"/>
                  <a:gd name="connsiteY79" fmla="*/ 9238 h 10000"/>
                  <a:gd name="connsiteX80" fmla="*/ 7206 w 10000"/>
                  <a:gd name="connsiteY80" fmla="*/ 9267 h 10000"/>
                  <a:gd name="connsiteX81" fmla="*/ 7206 w 10000"/>
                  <a:gd name="connsiteY81" fmla="*/ 9443 h 10000"/>
                  <a:gd name="connsiteX82" fmla="*/ 7353 w 10000"/>
                  <a:gd name="connsiteY82" fmla="*/ 9472 h 10000"/>
                  <a:gd name="connsiteX83" fmla="*/ 7353 w 10000"/>
                  <a:gd name="connsiteY83" fmla="*/ 9619 h 10000"/>
                  <a:gd name="connsiteX84" fmla="*/ 7500 w 10000"/>
                  <a:gd name="connsiteY84" fmla="*/ 9648 h 10000"/>
                  <a:gd name="connsiteX85" fmla="*/ 7500 w 10000"/>
                  <a:gd name="connsiteY85" fmla="*/ 9765 h 10000"/>
                  <a:gd name="connsiteX86" fmla="*/ 7647 w 10000"/>
                  <a:gd name="connsiteY86" fmla="*/ 9795 h 10000"/>
                  <a:gd name="connsiteX87" fmla="*/ 7647 w 10000"/>
                  <a:gd name="connsiteY87" fmla="*/ 9883 h 10000"/>
                  <a:gd name="connsiteX88" fmla="*/ 7794 w 10000"/>
                  <a:gd name="connsiteY88" fmla="*/ 9912 h 10000"/>
                  <a:gd name="connsiteX89" fmla="*/ 7794 w 10000"/>
                  <a:gd name="connsiteY89" fmla="*/ 9941 h 10000"/>
                  <a:gd name="connsiteX90" fmla="*/ 8088 w 10000"/>
                  <a:gd name="connsiteY90" fmla="*/ 10000 h 10000"/>
                  <a:gd name="connsiteX91" fmla="*/ 7941 w 10000"/>
                  <a:gd name="connsiteY91" fmla="*/ 10000 h 10000"/>
                  <a:gd name="connsiteX92" fmla="*/ 8088 w 10000"/>
                  <a:gd name="connsiteY92" fmla="*/ 10000 h 10000"/>
                  <a:gd name="connsiteX93" fmla="*/ 8235 w 10000"/>
                  <a:gd name="connsiteY93" fmla="*/ 10000 h 10000"/>
                  <a:gd name="connsiteX94" fmla="*/ 8529 w 10000"/>
                  <a:gd name="connsiteY94" fmla="*/ 9941 h 10000"/>
                  <a:gd name="connsiteX95" fmla="*/ 8529 w 10000"/>
                  <a:gd name="connsiteY95" fmla="*/ 9853 h 10000"/>
                  <a:gd name="connsiteX96" fmla="*/ 8676 w 10000"/>
                  <a:gd name="connsiteY96" fmla="*/ 9824 h 10000"/>
                  <a:gd name="connsiteX97" fmla="*/ 8676 w 10000"/>
                  <a:gd name="connsiteY97" fmla="*/ 9736 h 10000"/>
                  <a:gd name="connsiteX98" fmla="*/ 8824 w 10000"/>
                  <a:gd name="connsiteY98" fmla="*/ 9707 h 10000"/>
                  <a:gd name="connsiteX99" fmla="*/ 8824 w 10000"/>
                  <a:gd name="connsiteY99" fmla="*/ 9589 h 10000"/>
                  <a:gd name="connsiteX100" fmla="*/ 8971 w 10000"/>
                  <a:gd name="connsiteY100" fmla="*/ 9560 h 10000"/>
                  <a:gd name="connsiteX101" fmla="*/ 8971 w 10000"/>
                  <a:gd name="connsiteY101" fmla="*/ 9384 h 10000"/>
                  <a:gd name="connsiteX102" fmla="*/ 9118 w 10000"/>
                  <a:gd name="connsiteY102" fmla="*/ 9355 h 10000"/>
                  <a:gd name="connsiteX103" fmla="*/ 9118 w 10000"/>
                  <a:gd name="connsiteY103" fmla="*/ 9179 h 10000"/>
                  <a:gd name="connsiteX104" fmla="*/ 9265 w 10000"/>
                  <a:gd name="connsiteY104" fmla="*/ 9150 h 10000"/>
                  <a:gd name="connsiteX105" fmla="*/ 9265 w 10000"/>
                  <a:gd name="connsiteY105" fmla="*/ 8944 h 10000"/>
                  <a:gd name="connsiteX106" fmla="*/ 9412 w 10000"/>
                  <a:gd name="connsiteY106" fmla="*/ 8915 h 10000"/>
                  <a:gd name="connsiteX107" fmla="*/ 9412 w 10000"/>
                  <a:gd name="connsiteY107" fmla="*/ 8651 h 10000"/>
                  <a:gd name="connsiteX108" fmla="*/ 9559 w 10000"/>
                  <a:gd name="connsiteY108" fmla="*/ 8622 h 10000"/>
                  <a:gd name="connsiteX109" fmla="*/ 9559 w 10000"/>
                  <a:gd name="connsiteY109" fmla="*/ 8358 h 10000"/>
                  <a:gd name="connsiteX110" fmla="*/ 9706 w 10000"/>
                  <a:gd name="connsiteY110" fmla="*/ 8328 h 10000"/>
                  <a:gd name="connsiteX111" fmla="*/ 9706 w 10000"/>
                  <a:gd name="connsiteY111" fmla="*/ 8035 h 10000"/>
                  <a:gd name="connsiteX112" fmla="*/ 9853 w 10000"/>
                  <a:gd name="connsiteY112" fmla="*/ 8006 h 10000"/>
                  <a:gd name="connsiteX113" fmla="*/ 9853 w 10000"/>
                  <a:gd name="connsiteY113" fmla="*/ 7713 h 10000"/>
                  <a:gd name="connsiteX114" fmla="*/ 10000 w 10000"/>
                  <a:gd name="connsiteY11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000 w 10000"/>
                  <a:gd name="connsiteY50" fmla="*/ 4223 h 10000"/>
                  <a:gd name="connsiteX51" fmla="*/ 5147 w 10000"/>
                  <a:gd name="connsiteY51" fmla="*/ 4252 h 10000"/>
                  <a:gd name="connsiteX52" fmla="*/ 5147 w 10000"/>
                  <a:gd name="connsiteY52" fmla="*/ 4633 h 10000"/>
                  <a:gd name="connsiteX53" fmla="*/ 5294 w 10000"/>
                  <a:gd name="connsiteY53" fmla="*/ 4663 h 10000"/>
                  <a:gd name="connsiteX54" fmla="*/ 5294 w 10000"/>
                  <a:gd name="connsiteY54" fmla="*/ 5044 h 10000"/>
                  <a:gd name="connsiteX55" fmla="*/ 5441 w 10000"/>
                  <a:gd name="connsiteY55" fmla="*/ 5073 h 10000"/>
                  <a:gd name="connsiteX56" fmla="*/ 5441 w 10000"/>
                  <a:gd name="connsiteY56" fmla="*/ 5455 h 10000"/>
                  <a:gd name="connsiteX57" fmla="*/ 5588 w 10000"/>
                  <a:gd name="connsiteY57" fmla="*/ 5484 h 10000"/>
                  <a:gd name="connsiteX58" fmla="*/ 5588 w 10000"/>
                  <a:gd name="connsiteY58" fmla="*/ 5865 h 10000"/>
                  <a:gd name="connsiteX59" fmla="*/ 5735 w 10000"/>
                  <a:gd name="connsiteY59" fmla="*/ 5894 h 10000"/>
                  <a:gd name="connsiteX60" fmla="*/ 5735 w 10000"/>
                  <a:gd name="connsiteY60" fmla="*/ 6276 h 10000"/>
                  <a:gd name="connsiteX61" fmla="*/ 5882 w 10000"/>
                  <a:gd name="connsiteY61" fmla="*/ 6305 h 10000"/>
                  <a:gd name="connsiteX62" fmla="*/ 5882 w 10000"/>
                  <a:gd name="connsiteY62" fmla="*/ 6657 h 10000"/>
                  <a:gd name="connsiteX63" fmla="*/ 6029 w 10000"/>
                  <a:gd name="connsiteY63" fmla="*/ 6686 h 10000"/>
                  <a:gd name="connsiteX64" fmla="*/ 6029 w 10000"/>
                  <a:gd name="connsiteY64" fmla="*/ 7038 h 10000"/>
                  <a:gd name="connsiteX65" fmla="*/ 6176 w 10000"/>
                  <a:gd name="connsiteY65" fmla="*/ 7067 h 10000"/>
                  <a:gd name="connsiteX66" fmla="*/ 6176 w 10000"/>
                  <a:gd name="connsiteY66" fmla="*/ 7419 h 10000"/>
                  <a:gd name="connsiteX67" fmla="*/ 6324 w 10000"/>
                  <a:gd name="connsiteY67" fmla="*/ 7449 h 10000"/>
                  <a:gd name="connsiteX68" fmla="*/ 6324 w 10000"/>
                  <a:gd name="connsiteY68" fmla="*/ 7771 h 10000"/>
                  <a:gd name="connsiteX69" fmla="*/ 6471 w 10000"/>
                  <a:gd name="connsiteY69" fmla="*/ 7801 h 10000"/>
                  <a:gd name="connsiteX70" fmla="*/ 6471 w 10000"/>
                  <a:gd name="connsiteY70" fmla="*/ 8123 h 10000"/>
                  <a:gd name="connsiteX71" fmla="*/ 6618 w 10000"/>
                  <a:gd name="connsiteY71" fmla="*/ 8152 h 10000"/>
                  <a:gd name="connsiteX72" fmla="*/ 6618 w 10000"/>
                  <a:gd name="connsiteY72" fmla="*/ 8446 h 10000"/>
                  <a:gd name="connsiteX73" fmla="*/ 6765 w 10000"/>
                  <a:gd name="connsiteY73" fmla="*/ 8475 h 10000"/>
                  <a:gd name="connsiteX74" fmla="*/ 6765 w 10000"/>
                  <a:gd name="connsiteY74" fmla="*/ 8710 h 10000"/>
                  <a:gd name="connsiteX75" fmla="*/ 6912 w 10000"/>
                  <a:gd name="connsiteY75" fmla="*/ 8739 h 10000"/>
                  <a:gd name="connsiteX76" fmla="*/ 6912 w 10000"/>
                  <a:gd name="connsiteY76" fmla="*/ 8974 h 10000"/>
                  <a:gd name="connsiteX77" fmla="*/ 7059 w 10000"/>
                  <a:gd name="connsiteY77" fmla="*/ 9003 h 10000"/>
                  <a:gd name="connsiteX78" fmla="*/ 7059 w 10000"/>
                  <a:gd name="connsiteY78" fmla="*/ 9238 h 10000"/>
                  <a:gd name="connsiteX79" fmla="*/ 7206 w 10000"/>
                  <a:gd name="connsiteY79" fmla="*/ 9267 h 10000"/>
                  <a:gd name="connsiteX80" fmla="*/ 7206 w 10000"/>
                  <a:gd name="connsiteY80" fmla="*/ 9443 h 10000"/>
                  <a:gd name="connsiteX81" fmla="*/ 7353 w 10000"/>
                  <a:gd name="connsiteY81" fmla="*/ 9472 h 10000"/>
                  <a:gd name="connsiteX82" fmla="*/ 7353 w 10000"/>
                  <a:gd name="connsiteY82" fmla="*/ 9619 h 10000"/>
                  <a:gd name="connsiteX83" fmla="*/ 7500 w 10000"/>
                  <a:gd name="connsiteY83" fmla="*/ 9648 h 10000"/>
                  <a:gd name="connsiteX84" fmla="*/ 7500 w 10000"/>
                  <a:gd name="connsiteY84" fmla="*/ 9765 h 10000"/>
                  <a:gd name="connsiteX85" fmla="*/ 7647 w 10000"/>
                  <a:gd name="connsiteY85" fmla="*/ 9795 h 10000"/>
                  <a:gd name="connsiteX86" fmla="*/ 7647 w 10000"/>
                  <a:gd name="connsiteY86" fmla="*/ 9883 h 10000"/>
                  <a:gd name="connsiteX87" fmla="*/ 7794 w 10000"/>
                  <a:gd name="connsiteY87" fmla="*/ 9912 h 10000"/>
                  <a:gd name="connsiteX88" fmla="*/ 7794 w 10000"/>
                  <a:gd name="connsiteY88" fmla="*/ 9941 h 10000"/>
                  <a:gd name="connsiteX89" fmla="*/ 8088 w 10000"/>
                  <a:gd name="connsiteY89" fmla="*/ 10000 h 10000"/>
                  <a:gd name="connsiteX90" fmla="*/ 7941 w 10000"/>
                  <a:gd name="connsiteY90" fmla="*/ 10000 h 10000"/>
                  <a:gd name="connsiteX91" fmla="*/ 8088 w 10000"/>
                  <a:gd name="connsiteY91" fmla="*/ 10000 h 10000"/>
                  <a:gd name="connsiteX92" fmla="*/ 8235 w 10000"/>
                  <a:gd name="connsiteY92" fmla="*/ 10000 h 10000"/>
                  <a:gd name="connsiteX93" fmla="*/ 8529 w 10000"/>
                  <a:gd name="connsiteY93" fmla="*/ 9941 h 10000"/>
                  <a:gd name="connsiteX94" fmla="*/ 8529 w 10000"/>
                  <a:gd name="connsiteY94" fmla="*/ 9853 h 10000"/>
                  <a:gd name="connsiteX95" fmla="*/ 8676 w 10000"/>
                  <a:gd name="connsiteY95" fmla="*/ 9824 h 10000"/>
                  <a:gd name="connsiteX96" fmla="*/ 8676 w 10000"/>
                  <a:gd name="connsiteY96" fmla="*/ 9736 h 10000"/>
                  <a:gd name="connsiteX97" fmla="*/ 8824 w 10000"/>
                  <a:gd name="connsiteY97" fmla="*/ 9707 h 10000"/>
                  <a:gd name="connsiteX98" fmla="*/ 8824 w 10000"/>
                  <a:gd name="connsiteY98" fmla="*/ 9589 h 10000"/>
                  <a:gd name="connsiteX99" fmla="*/ 8971 w 10000"/>
                  <a:gd name="connsiteY99" fmla="*/ 9560 h 10000"/>
                  <a:gd name="connsiteX100" fmla="*/ 8971 w 10000"/>
                  <a:gd name="connsiteY100" fmla="*/ 9384 h 10000"/>
                  <a:gd name="connsiteX101" fmla="*/ 9118 w 10000"/>
                  <a:gd name="connsiteY101" fmla="*/ 9355 h 10000"/>
                  <a:gd name="connsiteX102" fmla="*/ 9118 w 10000"/>
                  <a:gd name="connsiteY102" fmla="*/ 9179 h 10000"/>
                  <a:gd name="connsiteX103" fmla="*/ 9265 w 10000"/>
                  <a:gd name="connsiteY103" fmla="*/ 9150 h 10000"/>
                  <a:gd name="connsiteX104" fmla="*/ 9265 w 10000"/>
                  <a:gd name="connsiteY104" fmla="*/ 8944 h 10000"/>
                  <a:gd name="connsiteX105" fmla="*/ 9412 w 10000"/>
                  <a:gd name="connsiteY105" fmla="*/ 8915 h 10000"/>
                  <a:gd name="connsiteX106" fmla="*/ 9412 w 10000"/>
                  <a:gd name="connsiteY106" fmla="*/ 8651 h 10000"/>
                  <a:gd name="connsiteX107" fmla="*/ 9559 w 10000"/>
                  <a:gd name="connsiteY107" fmla="*/ 8622 h 10000"/>
                  <a:gd name="connsiteX108" fmla="*/ 9559 w 10000"/>
                  <a:gd name="connsiteY108" fmla="*/ 8358 h 10000"/>
                  <a:gd name="connsiteX109" fmla="*/ 9706 w 10000"/>
                  <a:gd name="connsiteY109" fmla="*/ 8328 h 10000"/>
                  <a:gd name="connsiteX110" fmla="*/ 9706 w 10000"/>
                  <a:gd name="connsiteY110" fmla="*/ 8035 h 10000"/>
                  <a:gd name="connsiteX111" fmla="*/ 9853 w 10000"/>
                  <a:gd name="connsiteY111" fmla="*/ 8006 h 10000"/>
                  <a:gd name="connsiteX112" fmla="*/ 9853 w 10000"/>
                  <a:gd name="connsiteY112" fmla="*/ 7713 h 10000"/>
                  <a:gd name="connsiteX113" fmla="*/ 10000 w 10000"/>
                  <a:gd name="connsiteY11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147 w 10000"/>
                  <a:gd name="connsiteY51" fmla="*/ 4633 h 10000"/>
                  <a:gd name="connsiteX52" fmla="*/ 5294 w 10000"/>
                  <a:gd name="connsiteY52" fmla="*/ 4663 h 10000"/>
                  <a:gd name="connsiteX53" fmla="*/ 5294 w 10000"/>
                  <a:gd name="connsiteY53" fmla="*/ 5044 h 10000"/>
                  <a:gd name="connsiteX54" fmla="*/ 5441 w 10000"/>
                  <a:gd name="connsiteY54" fmla="*/ 5073 h 10000"/>
                  <a:gd name="connsiteX55" fmla="*/ 5441 w 10000"/>
                  <a:gd name="connsiteY55" fmla="*/ 5455 h 10000"/>
                  <a:gd name="connsiteX56" fmla="*/ 5588 w 10000"/>
                  <a:gd name="connsiteY56" fmla="*/ 5484 h 10000"/>
                  <a:gd name="connsiteX57" fmla="*/ 5588 w 10000"/>
                  <a:gd name="connsiteY57" fmla="*/ 5865 h 10000"/>
                  <a:gd name="connsiteX58" fmla="*/ 5735 w 10000"/>
                  <a:gd name="connsiteY58" fmla="*/ 5894 h 10000"/>
                  <a:gd name="connsiteX59" fmla="*/ 5735 w 10000"/>
                  <a:gd name="connsiteY59" fmla="*/ 6276 h 10000"/>
                  <a:gd name="connsiteX60" fmla="*/ 5882 w 10000"/>
                  <a:gd name="connsiteY60" fmla="*/ 6305 h 10000"/>
                  <a:gd name="connsiteX61" fmla="*/ 5882 w 10000"/>
                  <a:gd name="connsiteY61" fmla="*/ 6657 h 10000"/>
                  <a:gd name="connsiteX62" fmla="*/ 6029 w 10000"/>
                  <a:gd name="connsiteY62" fmla="*/ 6686 h 10000"/>
                  <a:gd name="connsiteX63" fmla="*/ 6029 w 10000"/>
                  <a:gd name="connsiteY63" fmla="*/ 7038 h 10000"/>
                  <a:gd name="connsiteX64" fmla="*/ 6176 w 10000"/>
                  <a:gd name="connsiteY64" fmla="*/ 7067 h 10000"/>
                  <a:gd name="connsiteX65" fmla="*/ 6176 w 10000"/>
                  <a:gd name="connsiteY65" fmla="*/ 7419 h 10000"/>
                  <a:gd name="connsiteX66" fmla="*/ 6324 w 10000"/>
                  <a:gd name="connsiteY66" fmla="*/ 7449 h 10000"/>
                  <a:gd name="connsiteX67" fmla="*/ 6324 w 10000"/>
                  <a:gd name="connsiteY67" fmla="*/ 7771 h 10000"/>
                  <a:gd name="connsiteX68" fmla="*/ 6471 w 10000"/>
                  <a:gd name="connsiteY68" fmla="*/ 7801 h 10000"/>
                  <a:gd name="connsiteX69" fmla="*/ 6471 w 10000"/>
                  <a:gd name="connsiteY69" fmla="*/ 8123 h 10000"/>
                  <a:gd name="connsiteX70" fmla="*/ 6618 w 10000"/>
                  <a:gd name="connsiteY70" fmla="*/ 8152 h 10000"/>
                  <a:gd name="connsiteX71" fmla="*/ 6618 w 10000"/>
                  <a:gd name="connsiteY71" fmla="*/ 8446 h 10000"/>
                  <a:gd name="connsiteX72" fmla="*/ 6765 w 10000"/>
                  <a:gd name="connsiteY72" fmla="*/ 8475 h 10000"/>
                  <a:gd name="connsiteX73" fmla="*/ 6765 w 10000"/>
                  <a:gd name="connsiteY73" fmla="*/ 8710 h 10000"/>
                  <a:gd name="connsiteX74" fmla="*/ 6912 w 10000"/>
                  <a:gd name="connsiteY74" fmla="*/ 8739 h 10000"/>
                  <a:gd name="connsiteX75" fmla="*/ 6912 w 10000"/>
                  <a:gd name="connsiteY75" fmla="*/ 8974 h 10000"/>
                  <a:gd name="connsiteX76" fmla="*/ 7059 w 10000"/>
                  <a:gd name="connsiteY76" fmla="*/ 9003 h 10000"/>
                  <a:gd name="connsiteX77" fmla="*/ 7059 w 10000"/>
                  <a:gd name="connsiteY77" fmla="*/ 9238 h 10000"/>
                  <a:gd name="connsiteX78" fmla="*/ 7206 w 10000"/>
                  <a:gd name="connsiteY78" fmla="*/ 9267 h 10000"/>
                  <a:gd name="connsiteX79" fmla="*/ 7206 w 10000"/>
                  <a:gd name="connsiteY79" fmla="*/ 9443 h 10000"/>
                  <a:gd name="connsiteX80" fmla="*/ 7353 w 10000"/>
                  <a:gd name="connsiteY80" fmla="*/ 9472 h 10000"/>
                  <a:gd name="connsiteX81" fmla="*/ 7353 w 10000"/>
                  <a:gd name="connsiteY81" fmla="*/ 9619 h 10000"/>
                  <a:gd name="connsiteX82" fmla="*/ 7500 w 10000"/>
                  <a:gd name="connsiteY82" fmla="*/ 9648 h 10000"/>
                  <a:gd name="connsiteX83" fmla="*/ 7500 w 10000"/>
                  <a:gd name="connsiteY83" fmla="*/ 9765 h 10000"/>
                  <a:gd name="connsiteX84" fmla="*/ 7647 w 10000"/>
                  <a:gd name="connsiteY84" fmla="*/ 9795 h 10000"/>
                  <a:gd name="connsiteX85" fmla="*/ 7647 w 10000"/>
                  <a:gd name="connsiteY85" fmla="*/ 9883 h 10000"/>
                  <a:gd name="connsiteX86" fmla="*/ 7794 w 10000"/>
                  <a:gd name="connsiteY86" fmla="*/ 9912 h 10000"/>
                  <a:gd name="connsiteX87" fmla="*/ 7794 w 10000"/>
                  <a:gd name="connsiteY87" fmla="*/ 9941 h 10000"/>
                  <a:gd name="connsiteX88" fmla="*/ 8088 w 10000"/>
                  <a:gd name="connsiteY88" fmla="*/ 10000 h 10000"/>
                  <a:gd name="connsiteX89" fmla="*/ 7941 w 10000"/>
                  <a:gd name="connsiteY89" fmla="*/ 10000 h 10000"/>
                  <a:gd name="connsiteX90" fmla="*/ 8088 w 10000"/>
                  <a:gd name="connsiteY90" fmla="*/ 10000 h 10000"/>
                  <a:gd name="connsiteX91" fmla="*/ 8235 w 10000"/>
                  <a:gd name="connsiteY91" fmla="*/ 10000 h 10000"/>
                  <a:gd name="connsiteX92" fmla="*/ 8529 w 10000"/>
                  <a:gd name="connsiteY92" fmla="*/ 9941 h 10000"/>
                  <a:gd name="connsiteX93" fmla="*/ 8529 w 10000"/>
                  <a:gd name="connsiteY93" fmla="*/ 9853 h 10000"/>
                  <a:gd name="connsiteX94" fmla="*/ 8676 w 10000"/>
                  <a:gd name="connsiteY94" fmla="*/ 9824 h 10000"/>
                  <a:gd name="connsiteX95" fmla="*/ 8676 w 10000"/>
                  <a:gd name="connsiteY95" fmla="*/ 9736 h 10000"/>
                  <a:gd name="connsiteX96" fmla="*/ 8824 w 10000"/>
                  <a:gd name="connsiteY96" fmla="*/ 9707 h 10000"/>
                  <a:gd name="connsiteX97" fmla="*/ 8824 w 10000"/>
                  <a:gd name="connsiteY97" fmla="*/ 9589 h 10000"/>
                  <a:gd name="connsiteX98" fmla="*/ 8971 w 10000"/>
                  <a:gd name="connsiteY98" fmla="*/ 9560 h 10000"/>
                  <a:gd name="connsiteX99" fmla="*/ 8971 w 10000"/>
                  <a:gd name="connsiteY99" fmla="*/ 9384 h 10000"/>
                  <a:gd name="connsiteX100" fmla="*/ 9118 w 10000"/>
                  <a:gd name="connsiteY100" fmla="*/ 9355 h 10000"/>
                  <a:gd name="connsiteX101" fmla="*/ 9118 w 10000"/>
                  <a:gd name="connsiteY101" fmla="*/ 9179 h 10000"/>
                  <a:gd name="connsiteX102" fmla="*/ 9265 w 10000"/>
                  <a:gd name="connsiteY102" fmla="*/ 9150 h 10000"/>
                  <a:gd name="connsiteX103" fmla="*/ 9265 w 10000"/>
                  <a:gd name="connsiteY103" fmla="*/ 8944 h 10000"/>
                  <a:gd name="connsiteX104" fmla="*/ 9412 w 10000"/>
                  <a:gd name="connsiteY104" fmla="*/ 8915 h 10000"/>
                  <a:gd name="connsiteX105" fmla="*/ 9412 w 10000"/>
                  <a:gd name="connsiteY105" fmla="*/ 8651 h 10000"/>
                  <a:gd name="connsiteX106" fmla="*/ 9559 w 10000"/>
                  <a:gd name="connsiteY106" fmla="*/ 8622 h 10000"/>
                  <a:gd name="connsiteX107" fmla="*/ 9559 w 10000"/>
                  <a:gd name="connsiteY107" fmla="*/ 8358 h 10000"/>
                  <a:gd name="connsiteX108" fmla="*/ 9706 w 10000"/>
                  <a:gd name="connsiteY108" fmla="*/ 8328 h 10000"/>
                  <a:gd name="connsiteX109" fmla="*/ 9706 w 10000"/>
                  <a:gd name="connsiteY109" fmla="*/ 8035 h 10000"/>
                  <a:gd name="connsiteX110" fmla="*/ 9853 w 10000"/>
                  <a:gd name="connsiteY110" fmla="*/ 8006 h 10000"/>
                  <a:gd name="connsiteX111" fmla="*/ 9853 w 10000"/>
                  <a:gd name="connsiteY111" fmla="*/ 7713 h 10000"/>
                  <a:gd name="connsiteX112" fmla="*/ 10000 w 10000"/>
                  <a:gd name="connsiteY11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294 w 10000"/>
                  <a:gd name="connsiteY52" fmla="*/ 5044 h 10000"/>
                  <a:gd name="connsiteX53" fmla="*/ 5441 w 10000"/>
                  <a:gd name="connsiteY53" fmla="*/ 5073 h 10000"/>
                  <a:gd name="connsiteX54" fmla="*/ 5441 w 10000"/>
                  <a:gd name="connsiteY54" fmla="*/ 5455 h 10000"/>
                  <a:gd name="connsiteX55" fmla="*/ 5588 w 10000"/>
                  <a:gd name="connsiteY55" fmla="*/ 5484 h 10000"/>
                  <a:gd name="connsiteX56" fmla="*/ 5588 w 10000"/>
                  <a:gd name="connsiteY56" fmla="*/ 5865 h 10000"/>
                  <a:gd name="connsiteX57" fmla="*/ 5735 w 10000"/>
                  <a:gd name="connsiteY57" fmla="*/ 5894 h 10000"/>
                  <a:gd name="connsiteX58" fmla="*/ 5735 w 10000"/>
                  <a:gd name="connsiteY58" fmla="*/ 6276 h 10000"/>
                  <a:gd name="connsiteX59" fmla="*/ 5882 w 10000"/>
                  <a:gd name="connsiteY59" fmla="*/ 6305 h 10000"/>
                  <a:gd name="connsiteX60" fmla="*/ 5882 w 10000"/>
                  <a:gd name="connsiteY60" fmla="*/ 6657 h 10000"/>
                  <a:gd name="connsiteX61" fmla="*/ 6029 w 10000"/>
                  <a:gd name="connsiteY61" fmla="*/ 6686 h 10000"/>
                  <a:gd name="connsiteX62" fmla="*/ 6029 w 10000"/>
                  <a:gd name="connsiteY62" fmla="*/ 7038 h 10000"/>
                  <a:gd name="connsiteX63" fmla="*/ 6176 w 10000"/>
                  <a:gd name="connsiteY63" fmla="*/ 7067 h 10000"/>
                  <a:gd name="connsiteX64" fmla="*/ 6176 w 10000"/>
                  <a:gd name="connsiteY64" fmla="*/ 7419 h 10000"/>
                  <a:gd name="connsiteX65" fmla="*/ 6324 w 10000"/>
                  <a:gd name="connsiteY65" fmla="*/ 7449 h 10000"/>
                  <a:gd name="connsiteX66" fmla="*/ 6324 w 10000"/>
                  <a:gd name="connsiteY66" fmla="*/ 7771 h 10000"/>
                  <a:gd name="connsiteX67" fmla="*/ 6471 w 10000"/>
                  <a:gd name="connsiteY67" fmla="*/ 7801 h 10000"/>
                  <a:gd name="connsiteX68" fmla="*/ 6471 w 10000"/>
                  <a:gd name="connsiteY68" fmla="*/ 8123 h 10000"/>
                  <a:gd name="connsiteX69" fmla="*/ 6618 w 10000"/>
                  <a:gd name="connsiteY69" fmla="*/ 8152 h 10000"/>
                  <a:gd name="connsiteX70" fmla="*/ 6618 w 10000"/>
                  <a:gd name="connsiteY70" fmla="*/ 8446 h 10000"/>
                  <a:gd name="connsiteX71" fmla="*/ 6765 w 10000"/>
                  <a:gd name="connsiteY71" fmla="*/ 8475 h 10000"/>
                  <a:gd name="connsiteX72" fmla="*/ 6765 w 10000"/>
                  <a:gd name="connsiteY72" fmla="*/ 8710 h 10000"/>
                  <a:gd name="connsiteX73" fmla="*/ 6912 w 10000"/>
                  <a:gd name="connsiteY73" fmla="*/ 8739 h 10000"/>
                  <a:gd name="connsiteX74" fmla="*/ 6912 w 10000"/>
                  <a:gd name="connsiteY74" fmla="*/ 8974 h 10000"/>
                  <a:gd name="connsiteX75" fmla="*/ 7059 w 10000"/>
                  <a:gd name="connsiteY75" fmla="*/ 9003 h 10000"/>
                  <a:gd name="connsiteX76" fmla="*/ 7059 w 10000"/>
                  <a:gd name="connsiteY76" fmla="*/ 9238 h 10000"/>
                  <a:gd name="connsiteX77" fmla="*/ 7206 w 10000"/>
                  <a:gd name="connsiteY77" fmla="*/ 9267 h 10000"/>
                  <a:gd name="connsiteX78" fmla="*/ 7206 w 10000"/>
                  <a:gd name="connsiteY78" fmla="*/ 9443 h 10000"/>
                  <a:gd name="connsiteX79" fmla="*/ 7353 w 10000"/>
                  <a:gd name="connsiteY79" fmla="*/ 9472 h 10000"/>
                  <a:gd name="connsiteX80" fmla="*/ 7353 w 10000"/>
                  <a:gd name="connsiteY80" fmla="*/ 9619 h 10000"/>
                  <a:gd name="connsiteX81" fmla="*/ 7500 w 10000"/>
                  <a:gd name="connsiteY81" fmla="*/ 9648 h 10000"/>
                  <a:gd name="connsiteX82" fmla="*/ 7500 w 10000"/>
                  <a:gd name="connsiteY82" fmla="*/ 9765 h 10000"/>
                  <a:gd name="connsiteX83" fmla="*/ 7647 w 10000"/>
                  <a:gd name="connsiteY83" fmla="*/ 9795 h 10000"/>
                  <a:gd name="connsiteX84" fmla="*/ 7647 w 10000"/>
                  <a:gd name="connsiteY84" fmla="*/ 9883 h 10000"/>
                  <a:gd name="connsiteX85" fmla="*/ 7794 w 10000"/>
                  <a:gd name="connsiteY85" fmla="*/ 9912 h 10000"/>
                  <a:gd name="connsiteX86" fmla="*/ 7794 w 10000"/>
                  <a:gd name="connsiteY86" fmla="*/ 9941 h 10000"/>
                  <a:gd name="connsiteX87" fmla="*/ 8088 w 10000"/>
                  <a:gd name="connsiteY87" fmla="*/ 10000 h 10000"/>
                  <a:gd name="connsiteX88" fmla="*/ 7941 w 10000"/>
                  <a:gd name="connsiteY88" fmla="*/ 10000 h 10000"/>
                  <a:gd name="connsiteX89" fmla="*/ 8088 w 10000"/>
                  <a:gd name="connsiteY89" fmla="*/ 10000 h 10000"/>
                  <a:gd name="connsiteX90" fmla="*/ 8235 w 10000"/>
                  <a:gd name="connsiteY90" fmla="*/ 10000 h 10000"/>
                  <a:gd name="connsiteX91" fmla="*/ 8529 w 10000"/>
                  <a:gd name="connsiteY91" fmla="*/ 9941 h 10000"/>
                  <a:gd name="connsiteX92" fmla="*/ 8529 w 10000"/>
                  <a:gd name="connsiteY92" fmla="*/ 9853 h 10000"/>
                  <a:gd name="connsiteX93" fmla="*/ 8676 w 10000"/>
                  <a:gd name="connsiteY93" fmla="*/ 9824 h 10000"/>
                  <a:gd name="connsiteX94" fmla="*/ 8676 w 10000"/>
                  <a:gd name="connsiteY94" fmla="*/ 9736 h 10000"/>
                  <a:gd name="connsiteX95" fmla="*/ 8824 w 10000"/>
                  <a:gd name="connsiteY95" fmla="*/ 9707 h 10000"/>
                  <a:gd name="connsiteX96" fmla="*/ 8824 w 10000"/>
                  <a:gd name="connsiteY96" fmla="*/ 9589 h 10000"/>
                  <a:gd name="connsiteX97" fmla="*/ 8971 w 10000"/>
                  <a:gd name="connsiteY97" fmla="*/ 9560 h 10000"/>
                  <a:gd name="connsiteX98" fmla="*/ 8971 w 10000"/>
                  <a:gd name="connsiteY98" fmla="*/ 9384 h 10000"/>
                  <a:gd name="connsiteX99" fmla="*/ 9118 w 10000"/>
                  <a:gd name="connsiteY99" fmla="*/ 9355 h 10000"/>
                  <a:gd name="connsiteX100" fmla="*/ 9118 w 10000"/>
                  <a:gd name="connsiteY100" fmla="*/ 9179 h 10000"/>
                  <a:gd name="connsiteX101" fmla="*/ 9265 w 10000"/>
                  <a:gd name="connsiteY101" fmla="*/ 9150 h 10000"/>
                  <a:gd name="connsiteX102" fmla="*/ 9265 w 10000"/>
                  <a:gd name="connsiteY102" fmla="*/ 8944 h 10000"/>
                  <a:gd name="connsiteX103" fmla="*/ 9412 w 10000"/>
                  <a:gd name="connsiteY103" fmla="*/ 8915 h 10000"/>
                  <a:gd name="connsiteX104" fmla="*/ 9412 w 10000"/>
                  <a:gd name="connsiteY104" fmla="*/ 8651 h 10000"/>
                  <a:gd name="connsiteX105" fmla="*/ 9559 w 10000"/>
                  <a:gd name="connsiteY105" fmla="*/ 8622 h 10000"/>
                  <a:gd name="connsiteX106" fmla="*/ 9559 w 10000"/>
                  <a:gd name="connsiteY106" fmla="*/ 8358 h 10000"/>
                  <a:gd name="connsiteX107" fmla="*/ 9706 w 10000"/>
                  <a:gd name="connsiteY107" fmla="*/ 8328 h 10000"/>
                  <a:gd name="connsiteX108" fmla="*/ 9706 w 10000"/>
                  <a:gd name="connsiteY108" fmla="*/ 8035 h 10000"/>
                  <a:gd name="connsiteX109" fmla="*/ 9853 w 10000"/>
                  <a:gd name="connsiteY109" fmla="*/ 8006 h 10000"/>
                  <a:gd name="connsiteX110" fmla="*/ 9853 w 10000"/>
                  <a:gd name="connsiteY110" fmla="*/ 7713 h 10000"/>
                  <a:gd name="connsiteX111" fmla="*/ 10000 w 10000"/>
                  <a:gd name="connsiteY11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441 w 10000"/>
                  <a:gd name="connsiteY53" fmla="*/ 5455 h 10000"/>
                  <a:gd name="connsiteX54" fmla="*/ 5588 w 10000"/>
                  <a:gd name="connsiteY54" fmla="*/ 5484 h 10000"/>
                  <a:gd name="connsiteX55" fmla="*/ 5588 w 10000"/>
                  <a:gd name="connsiteY55" fmla="*/ 5865 h 10000"/>
                  <a:gd name="connsiteX56" fmla="*/ 5735 w 10000"/>
                  <a:gd name="connsiteY56" fmla="*/ 5894 h 10000"/>
                  <a:gd name="connsiteX57" fmla="*/ 5735 w 10000"/>
                  <a:gd name="connsiteY57" fmla="*/ 6276 h 10000"/>
                  <a:gd name="connsiteX58" fmla="*/ 5882 w 10000"/>
                  <a:gd name="connsiteY58" fmla="*/ 6305 h 10000"/>
                  <a:gd name="connsiteX59" fmla="*/ 5882 w 10000"/>
                  <a:gd name="connsiteY59" fmla="*/ 6657 h 10000"/>
                  <a:gd name="connsiteX60" fmla="*/ 6029 w 10000"/>
                  <a:gd name="connsiteY60" fmla="*/ 6686 h 10000"/>
                  <a:gd name="connsiteX61" fmla="*/ 6029 w 10000"/>
                  <a:gd name="connsiteY61" fmla="*/ 7038 h 10000"/>
                  <a:gd name="connsiteX62" fmla="*/ 6176 w 10000"/>
                  <a:gd name="connsiteY62" fmla="*/ 7067 h 10000"/>
                  <a:gd name="connsiteX63" fmla="*/ 6176 w 10000"/>
                  <a:gd name="connsiteY63" fmla="*/ 7419 h 10000"/>
                  <a:gd name="connsiteX64" fmla="*/ 6324 w 10000"/>
                  <a:gd name="connsiteY64" fmla="*/ 7449 h 10000"/>
                  <a:gd name="connsiteX65" fmla="*/ 6324 w 10000"/>
                  <a:gd name="connsiteY65" fmla="*/ 7771 h 10000"/>
                  <a:gd name="connsiteX66" fmla="*/ 6471 w 10000"/>
                  <a:gd name="connsiteY66" fmla="*/ 7801 h 10000"/>
                  <a:gd name="connsiteX67" fmla="*/ 6471 w 10000"/>
                  <a:gd name="connsiteY67" fmla="*/ 8123 h 10000"/>
                  <a:gd name="connsiteX68" fmla="*/ 6618 w 10000"/>
                  <a:gd name="connsiteY68" fmla="*/ 8152 h 10000"/>
                  <a:gd name="connsiteX69" fmla="*/ 6618 w 10000"/>
                  <a:gd name="connsiteY69" fmla="*/ 8446 h 10000"/>
                  <a:gd name="connsiteX70" fmla="*/ 6765 w 10000"/>
                  <a:gd name="connsiteY70" fmla="*/ 8475 h 10000"/>
                  <a:gd name="connsiteX71" fmla="*/ 6765 w 10000"/>
                  <a:gd name="connsiteY71" fmla="*/ 8710 h 10000"/>
                  <a:gd name="connsiteX72" fmla="*/ 6912 w 10000"/>
                  <a:gd name="connsiteY72" fmla="*/ 8739 h 10000"/>
                  <a:gd name="connsiteX73" fmla="*/ 6912 w 10000"/>
                  <a:gd name="connsiteY73" fmla="*/ 8974 h 10000"/>
                  <a:gd name="connsiteX74" fmla="*/ 7059 w 10000"/>
                  <a:gd name="connsiteY74" fmla="*/ 9003 h 10000"/>
                  <a:gd name="connsiteX75" fmla="*/ 7059 w 10000"/>
                  <a:gd name="connsiteY75" fmla="*/ 9238 h 10000"/>
                  <a:gd name="connsiteX76" fmla="*/ 7206 w 10000"/>
                  <a:gd name="connsiteY76" fmla="*/ 9267 h 10000"/>
                  <a:gd name="connsiteX77" fmla="*/ 7206 w 10000"/>
                  <a:gd name="connsiteY77" fmla="*/ 9443 h 10000"/>
                  <a:gd name="connsiteX78" fmla="*/ 7353 w 10000"/>
                  <a:gd name="connsiteY78" fmla="*/ 9472 h 10000"/>
                  <a:gd name="connsiteX79" fmla="*/ 7353 w 10000"/>
                  <a:gd name="connsiteY79" fmla="*/ 9619 h 10000"/>
                  <a:gd name="connsiteX80" fmla="*/ 7500 w 10000"/>
                  <a:gd name="connsiteY80" fmla="*/ 9648 h 10000"/>
                  <a:gd name="connsiteX81" fmla="*/ 7500 w 10000"/>
                  <a:gd name="connsiteY81" fmla="*/ 9765 h 10000"/>
                  <a:gd name="connsiteX82" fmla="*/ 7647 w 10000"/>
                  <a:gd name="connsiteY82" fmla="*/ 9795 h 10000"/>
                  <a:gd name="connsiteX83" fmla="*/ 7647 w 10000"/>
                  <a:gd name="connsiteY83" fmla="*/ 9883 h 10000"/>
                  <a:gd name="connsiteX84" fmla="*/ 7794 w 10000"/>
                  <a:gd name="connsiteY84" fmla="*/ 9912 h 10000"/>
                  <a:gd name="connsiteX85" fmla="*/ 7794 w 10000"/>
                  <a:gd name="connsiteY85" fmla="*/ 9941 h 10000"/>
                  <a:gd name="connsiteX86" fmla="*/ 8088 w 10000"/>
                  <a:gd name="connsiteY86" fmla="*/ 10000 h 10000"/>
                  <a:gd name="connsiteX87" fmla="*/ 7941 w 10000"/>
                  <a:gd name="connsiteY87" fmla="*/ 10000 h 10000"/>
                  <a:gd name="connsiteX88" fmla="*/ 8088 w 10000"/>
                  <a:gd name="connsiteY88" fmla="*/ 10000 h 10000"/>
                  <a:gd name="connsiteX89" fmla="*/ 8235 w 10000"/>
                  <a:gd name="connsiteY89" fmla="*/ 10000 h 10000"/>
                  <a:gd name="connsiteX90" fmla="*/ 8529 w 10000"/>
                  <a:gd name="connsiteY90" fmla="*/ 9941 h 10000"/>
                  <a:gd name="connsiteX91" fmla="*/ 8529 w 10000"/>
                  <a:gd name="connsiteY91" fmla="*/ 9853 h 10000"/>
                  <a:gd name="connsiteX92" fmla="*/ 8676 w 10000"/>
                  <a:gd name="connsiteY92" fmla="*/ 9824 h 10000"/>
                  <a:gd name="connsiteX93" fmla="*/ 8676 w 10000"/>
                  <a:gd name="connsiteY93" fmla="*/ 9736 h 10000"/>
                  <a:gd name="connsiteX94" fmla="*/ 8824 w 10000"/>
                  <a:gd name="connsiteY94" fmla="*/ 9707 h 10000"/>
                  <a:gd name="connsiteX95" fmla="*/ 8824 w 10000"/>
                  <a:gd name="connsiteY95" fmla="*/ 9589 h 10000"/>
                  <a:gd name="connsiteX96" fmla="*/ 8971 w 10000"/>
                  <a:gd name="connsiteY96" fmla="*/ 9560 h 10000"/>
                  <a:gd name="connsiteX97" fmla="*/ 8971 w 10000"/>
                  <a:gd name="connsiteY97" fmla="*/ 9384 h 10000"/>
                  <a:gd name="connsiteX98" fmla="*/ 9118 w 10000"/>
                  <a:gd name="connsiteY98" fmla="*/ 9355 h 10000"/>
                  <a:gd name="connsiteX99" fmla="*/ 9118 w 10000"/>
                  <a:gd name="connsiteY99" fmla="*/ 9179 h 10000"/>
                  <a:gd name="connsiteX100" fmla="*/ 9265 w 10000"/>
                  <a:gd name="connsiteY100" fmla="*/ 9150 h 10000"/>
                  <a:gd name="connsiteX101" fmla="*/ 9265 w 10000"/>
                  <a:gd name="connsiteY101" fmla="*/ 8944 h 10000"/>
                  <a:gd name="connsiteX102" fmla="*/ 9412 w 10000"/>
                  <a:gd name="connsiteY102" fmla="*/ 8915 h 10000"/>
                  <a:gd name="connsiteX103" fmla="*/ 9412 w 10000"/>
                  <a:gd name="connsiteY103" fmla="*/ 8651 h 10000"/>
                  <a:gd name="connsiteX104" fmla="*/ 9559 w 10000"/>
                  <a:gd name="connsiteY104" fmla="*/ 8622 h 10000"/>
                  <a:gd name="connsiteX105" fmla="*/ 9559 w 10000"/>
                  <a:gd name="connsiteY105" fmla="*/ 8358 h 10000"/>
                  <a:gd name="connsiteX106" fmla="*/ 9706 w 10000"/>
                  <a:gd name="connsiteY106" fmla="*/ 8328 h 10000"/>
                  <a:gd name="connsiteX107" fmla="*/ 9706 w 10000"/>
                  <a:gd name="connsiteY107" fmla="*/ 8035 h 10000"/>
                  <a:gd name="connsiteX108" fmla="*/ 9853 w 10000"/>
                  <a:gd name="connsiteY108" fmla="*/ 8006 h 10000"/>
                  <a:gd name="connsiteX109" fmla="*/ 9853 w 10000"/>
                  <a:gd name="connsiteY109" fmla="*/ 7713 h 10000"/>
                  <a:gd name="connsiteX110" fmla="*/ 10000 w 10000"/>
                  <a:gd name="connsiteY11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588 w 10000"/>
                  <a:gd name="connsiteY54" fmla="*/ 5865 h 10000"/>
                  <a:gd name="connsiteX55" fmla="*/ 5735 w 10000"/>
                  <a:gd name="connsiteY55" fmla="*/ 5894 h 10000"/>
                  <a:gd name="connsiteX56" fmla="*/ 5735 w 10000"/>
                  <a:gd name="connsiteY56" fmla="*/ 6276 h 10000"/>
                  <a:gd name="connsiteX57" fmla="*/ 5882 w 10000"/>
                  <a:gd name="connsiteY57" fmla="*/ 6305 h 10000"/>
                  <a:gd name="connsiteX58" fmla="*/ 5882 w 10000"/>
                  <a:gd name="connsiteY58" fmla="*/ 6657 h 10000"/>
                  <a:gd name="connsiteX59" fmla="*/ 6029 w 10000"/>
                  <a:gd name="connsiteY59" fmla="*/ 6686 h 10000"/>
                  <a:gd name="connsiteX60" fmla="*/ 6029 w 10000"/>
                  <a:gd name="connsiteY60" fmla="*/ 7038 h 10000"/>
                  <a:gd name="connsiteX61" fmla="*/ 6176 w 10000"/>
                  <a:gd name="connsiteY61" fmla="*/ 7067 h 10000"/>
                  <a:gd name="connsiteX62" fmla="*/ 6176 w 10000"/>
                  <a:gd name="connsiteY62" fmla="*/ 7419 h 10000"/>
                  <a:gd name="connsiteX63" fmla="*/ 6324 w 10000"/>
                  <a:gd name="connsiteY63" fmla="*/ 7449 h 10000"/>
                  <a:gd name="connsiteX64" fmla="*/ 6324 w 10000"/>
                  <a:gd name="connsiteY64" fmla="*/ 7771 h 10000"/>
                  <a:gd name="connsiteX65" fmla="*/ 6471 w 10000"/>
                  <a:gd name="connsiteY65" fmla="*/ 7801 h 10000"/>
                  <a:gd name="connsiteX66" fmla="*/ 6471 w 10000"/>
                  <a:gd name="connsiteY66" fmla="*/ 8123 h 10000"/>
                  <a:gd name="connsiteX67" fmla="*/ 6618 w 10000"/>
                  <a:gd name="connsiteY67" fmla="*/ 8152 h 10000"/>
                  <a:gd name="connsiteX68" fmla="*/ 6618 w 10000"/>
                  <a:gd name="connsiteY68" fmla="*/ 8446 h 10000"/>
                  <a:gd name="connsiteX69" fmla="*/ 6765 w 10000"/>
                  <a:gd name="connsiteY69" fmla="*/ 8475 h 10000"/>
                  <a:gd name="connsiteX70" fmla="*/ 6765 w 10000"/>
                  <a:gd name="connsiteY70" fmla="*/ 8710 h 10000"/>
                  <a:gd name="connsiteX71" fmla="*/ 6912 w 10000"/>
                  <a:gd name="connsiteY71" fmla="*/ 8739 h 10000"/>
                  <a:gd name="connsiteX72" fmla="*/ 6912 w 10000"/>
                  <a:gd name="connsiteY72" fmla="*/ 8974 h 10000"/>
                  <a:gd name="connsiteX73" fmla="*/ 7059 w 10000"/>
                  <a:gd name="connsiteY73" fmla="*/ 9003 h 10000"/>
                  <a:gd name="connsiteX74" fmla="*/ 7059 w 10000"/>
                  <a:gd name="connsiteY74" fmla="*/ 9238 h 10000"/>
                  <a:gd name="connsiteX75" fmla="*/ 7206 w 10000"/>
                  <a:gd name="connsiteY75" fmla="*/ 9267 h 10000"/>
                  <a:gd name="connsiteX76" fmla="*/ 7206 w 10000"/>
                  <a:gd name="connsiteY76" fmla="*/ 9443 h 10000"/>
                  <a:gd name="connsiteX77" fmla="*/ 7353 w 10000"/>
                  <a:gd name="connsiteY77" fmla="*/ 9472 h 10000"/>
                  <a:gd name="connsiteX78" fmla="*/ 7353 w 10000"/>
                  <a:gd name="connsiteY78" fmla="*/ 9619 h 10000"/>
                  <a:gd name="connsiteX79" fmla="*/ 7500 w 10000"/>
                  <a:gd name="connsiteY79" fmla="*/ 9648 h 10000"/>
                  <a:gd name="connsiteX80" fmla="*/ 7500 w 10000"/>
                  <a:gd name="connsiteY80" fmla="*/ 9765 h 10000"/>
                  <a:gd name="connsiteX81" fmla="*/ 7647 w 10000"/>
                  <a:gd name="connsiteY81" fmla="*/ 9795 h 10000"/>
                  <a:gd name="connsiteX82" fmla="*/ 7647 w 10000"/>
                  <a:gd name="connsiteY82" fmla="*/ 9883 h 10000"/>
                  <a:gd name="connsiteX83" fmla="*/ 7794 w 10000"/>
                  <a:gd name="connsiteY83" fmla="*/ 9912 h 10000"/>
                  <a:gd name="connsiteX84" fmla="*/ 7794 w 10000"/>
                  <a:gd name="connsiteY84" fmla="*/ 9941 h 10000"/>
                  <a:gd name="connsiteX85" fmla="*/ 8088 w 10000"/>
                  <a:gd name="connsiteY85" fmla="*/ 10000 h 10000"/>
                  <a:gd name="connsiteX86" fmla="*/ 7941 w 10000"/>
                  <a:gd name="connsiteY86" fmla="*/ 10000 h 10000"/>
                  <a:gd name="connsiteX87" fmla="*/ 8088 w 10000"/>
                  <a:gd name="connsiteY87" fmla="*/ 10000 h 10000"/>
                  <a:gd name="connsiteX88" fmla="*/ 8235 w 10000"/>
                  <a:gd name="connsiteY88" fmla="*/ 10000 h 10000"/>
                  <a:gd name="connsiteX89" fmla="*/ 8529 w 10000"/>
                  <a:gd name="connsiteY89" fmla="*/ 9941 h 10000"/>
                  <a:gd name="connsiteX90" fmla="*/ 8529 w 10000"/>
                  <a:gd name="connsiteY90" fmla="*/ 9853 h 10000"/>
                  <a:gd name="connsiteX91" fmla="*/ 8676 w 10000"/>
                  <a:gd name="connsiteY91" fmla="*/ 9824 h 10000"/>
                  <a:gd name="connsiteX92" fmla="*/ 8676 w 10000"/>
                  <a:gd name="connsiteY92" fmla="*/ 9736 h 10000"/>
                  <a:gd name="connsiteX93" fmla="*/ 8824 w 10000"/>
                  <a:gd name="connsiteY93" fmla="*/ 9707 h 10000"/>
                  <a:gd name="connsiteX94" fmla="*/ 8824 w 10000"/>
                  <a:gd name="connsiteY94" fmla="*/ 9589 h 10000"/>
                  <a:gd name="connsiteX95" fmla="*/ 8971 w 10000"/>
                  <a:gd name="connsiteY95" fmla="*/ 9560 h 10000"/>
                  <a:gd name="connsiteX96" fmla="*/ 8971 w 10000"/>
                  <a:gd name="connsiteY96" fmla="*/ 9384 h 10000"/>
                  <a:gd name="connsiteX97" fmla="*/ 9118 w 10000"/>
                  <a:gd name="connsiteY97" fmla="*/ 9355 h 10000"/>
                  <a:gd name="connsiteX98" fmla="*/ 9118 w 10000"/>
                  <a:gd name="connsiteY98" fmla="*/ 9179 h 10000"/>
                  <a:gd name="connsiteX99" fmla="*/ 9265 w 10000"/>
                  <a:gd name="connsiteY99" fmla="*/ 9150 h 10000"/>
                  <a:gd name="connsiteX100" fmla="*/ 9265 w 10000"/>
                  <a:gd name="connsiteY100" fmla="*/ 8944 h 10000"/>
                  <a:gd name="connsiteX101" fmla="*/ 9412 w 10000"/>
                  <a:gd name="connsiteY101" fmla="*/ 8915 h 10000"/>
                  <a:gd name="connsiteX102" fmla="*/ 9412 w 10000"/>
                  <a:gd name="connsiteY102" fmla="*/ 8651 h 10000"/>
                  <a:gd name="connsiteX103" fmla="*/ 9559 w 10000"/>
                  <a:gd name="connsiteY103" fmla="*/ 8622 h 10000"/>
                  <a:gd name="connsiteX104" fmla="*/ 9559 w 10000"/>
                  <a:gd name="connsiteY104" fmla="*/ 8358 h 10000"/>
                  <a:gd name="connsiteX105" fmla="*/ 9706 w 10000"/>
                  <a:gd name="connsiteY105" fmla="*/ 8328 h 10000"/>
                  <a:gd name="connsiteX106" fmla="*/ 9706 w 10000"/>
                  <a:gd name="connsiteY106" fmla="*/ 8035 h 10000"/>
                  <a:gd name="connsiteX107" fmla="*/ 9853 w 10000"/>
                  <a:gd name="connsiteY107" fmla="*/ 8006 h 10000"/>
                  <a:gd name="connsiteX108" fmla="*/ 9853 w 10000"/>
                  <a:gd name="connsiteY108" fmla="*/ 7713 h 10000"/>
                  <a:gd name="connsiteX109" fmla="*/ 10000 w 10000"/>
                  <a:gd name="connsiteY10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735 w 10000"/>
                  <a:gd name="connsiteY55" fmla="*/ 6276 h 10000"/>
                  <a:gd name="connsiteX56" fmla="*/ 5882 w 10000"/>
                  <a:gd name="connsiteY56" fmla="*/ 6305 h 10000"/>
                  <a:gd name="connsiteX57" fmla="*/ 5882 w 10000"/>
                  <a:gd name="connsiteY57" fmla="*/ 6657 h 10000"/>
                  <a:gd name="connsiteX58" fmla="*/ 6029 w 10000"/>
                  <a:gd name="connsiteY58" fmla="*/ 6686 h 10000"/>
                  <a:gd name="connsiteX59" fmla="*/ 6029 w 10000"/>
                  <a:gd name="connsiteY59" fmla="*/ 7038 h 10000"/>
                  <a:gd name="connsiteX60" fmla="*/ 6176 w 10000"/>
                  <a:gd name="connsiteY60" fmla="*/ 7067 h 10000"/>
                  <a:gd name="connsiteX61" fmla="*/ 6176 w 10000"/>
                  <a:gd name="connsiteY61" fmla="*/ 7419 h 10000"/>
                  <a:gd name="connsiteX62" fmla="*/ 6324 w 10000"/>
                  <a:gd name="connsiteY62" fmla="*/ 7449 h 10000"/>
                  <a:gd name="connsiteX63" fmla="*/ 6324 w 10000"/>
                  <a:gd name="connsiteY63" fmla="*/ 7771 h 10000"/>
                  <a:gd name="connsiteX64" fmla="*/ 6471 w 10000"/>
                  <a:gd name="connsiteY64" fmla="*/ 7801 h 10000"/>
                  <a:gd name="connsiteX65" fmla="*/ 6471 w 10000"/>
                  <a:gd name="connsiteY65" fmla="*/ 8123 h 10000"/>
                  <a:gd name="connsiteX66" fmla="*/ 6618 w 10000"/>
                  <a:gd name="connsiteY66" fmla="*/ 8152 h 10000"/>
                  <a:gd name="connsiteX67" fmla="*/ 6618 w 10000"/>
                  <a:gd name="connsiteY67" fmla="*/ 8446 h 10000"/>
                  <a:gd name="connsiteX68" fmla="*/ 6765 w 10000"/>
                  <a:gd name="connsiteY68" fmla="*/ 8475 h 10000"/>
                  <a:gd name="connsiteX69" fmla="*/ 6765 w 10000"/>
                  <a:gd name="connsiteY69" fmla="*/ 8710 h 10000"/>
                  <a:gd name="connsiteX70" fmla="*/ 6912 w 10000"/>
                  <a:gd name="connsiteY70" fmla="*/ 8739 h 10000"/>
                  <a:gd name="connsiteX71" fmla="*/ 6912 w 10000"/>
                  <a:gd name="connsiteY71" fmla="*/ 8974 h 10000"/>
                  <a:gd name="connsiteX72" fmla="*/ 7059 w 10000"/>
                  <a:gd name="connsiteY72" fmla="*/ 9003 h 10000"/>
                  <a:gd name="connsiteX73" fmla="*/ 7059 w 10000"/>
                  <a:gd name="connsiteY73" fmla="*/ 9238 h 10000"/>
                  <a:gd name="connsiteX74" fmla="*/ 7206 w 10000"/>
                  <a:gd name="connsiteY74" fmla="*/ 9267 h 10000"/>
                  <a:gd name="connsiteX75" fmla="*/ 7206 w 10000"/>
                  <a:gd name="connsiteY75" fmla="*/ 9443 h 10000"/>
                  <a:gd name="connsiteX76" fmla="*/ 7353 w 10000"/>
                  <a:gd name="connsiteY76" fmla="*/ 9472 h 10000"/>
                  <a:gd name="connsiteX77" fmla="*/ 7353 w 10000"/>
                  <a:gd name="connsiteY77" fmla="*/ 9619 h 10000"/>
                  <a:gd name="connsiteX78" fmla="*/ 7500 w 10000"/>
                  <a:gd name="connsiteY78" fmla="*/ 9648 h 10000"/>
                  <a:gd name="connsiteX79" fmla="*/ 7500 w 10000"/>
                  <a:gd name="connsiteY79" fmla="*/ 9765 h 10000"/>
                  <a:gd name="connsiteX80" fmla="*/ 7647 w 10000"/>
                  <a:gd name="connsiteY80" fmla="*/ 9795 h 10000"/>
                  <a:gd name="connsiteX81" fmla="*/ 7647 w 10000"/>
                  <a:gd name="connsiteY81" fmla="*/ 9883 h 10000"/>
                  <a:gd name="connsiteX82" fmla="*/ 7794 w 10000"/>
                  <a:gd name="connsiteY82" fmla="*/ 9912 h 10000"/>
                  <a:gd name="connsiteX83" fmla="*/ 7794 w 10000"/>
                  <a:gd name="connsiteY83" fmla="*/ 9941 h 10000"/>
                  <a:gd name="connsiteX84" fmla="*/ 8088 w 10000"/>
                  <a:gd name="connsiteY84" fmla="*/ 10000 h 10000"/>
                  <a:gd name="connsiteX85" fmla="*/ 7941 w 10000"/>
                  <a:gd name="connsiteY85" fmla="*/ 10000 h 10000"/>
                  <a:gd name="connsiteX86" fmla="*/ 8088 w 10000"/>
                  <a:gd name="connsiteY86" fmla="*/ 10000 h 10000"/>
                  <a:gd name="connsiteX87" fmla="*/ 8235 w 10000"/>
                  <a:gd name="connsiteY87" fmla="*/ 10000 h 10000"/>
                  <a:gd name="connsiteX88" fmla="*/ 8529 w 10000"/>
                  <a:gd name="connsiteY88" fmla="*/ 9941 h 10000"/>
                  <a:gd name="connsiteX89" fmla="*/ 8529 w 10000"/>
                  <a:gd name="connsiteY89" fmla="*/ 9853 h 10000"/>
                  <a:gd name="connsiteX90" fmla="*/ 8676 w 10000"/>
                  <a:gd name="connsiteY90" fmla="*/ 9824 h 10000"/>
                  <a:gd name="connsiteX91" fmla="*/ 8676 w 10000"/>
                  <a:gd name="connsiteY91" fmla="*/ 9736 h 10000"/>
                  <a:gd name="connsiteX92" fmla="*/ 8824 w 10000"/>
                  <a:gd name="connsiteY92" fmla="*/ 9707 h 10000"/>
                  <a:gd name="connsiteX93" fmla="*/ 8824 w 10000"/>
                  <a:gd name="connsiteY93" fmla="*/ 9589 h 10000"/>
                  <a:gd name="connsiteX94" fmla="*/ 8971 w 10000"/>
                  <a:gd name="connsiteY94" fmla="*/ 9560 h 10000"/>
                  <a:gd name="connsiteX95" fmla="*/ 8971 w 10000"/>
                  <a:gd name="connsiteY95" fmla="*/ 9384 h 10000"/>
                  <a:gd name="connsiteX96" fmla="*/ 9118 w 10000"/>
                  <a:gd name="connsiteY96" fmla="*/ 9355 h 10000"/>
                  <a:gd name="connsiteX97" fmla="*/ 9118 w 10000"/>
                  <a:gd name="connsiteY97" fmla="*/ 9179 h 10000"/>
                  <a:gd name="connsiteX98" fmla="*/ 9265 w 10000"/>
                  <a:gd name="connsiteY98" fmla="*/ 9150 h 10000"/>
                  <a:gd name="connsiteX99" fmla="*/ 9265 w 10000"/>
                  <a:gd name="connsiteY99" fmla="*/ 8944 h 10000"/>
                  <a:gd name="connsiteX100" fmla="*/ 9412 w 10000"/>
                  <a:gd name="connsiteY100" fmla="*/ 8915 h 10000"/>
                  <a:gd name="connsiteX101" fmla="*/ 9412 w 10000"/>
                  <a:gd name="connsiteY101" fmla="*/ 8651 h 10000"/>
                  <a:gd name="connsiteX102" fmla="*/ 9559 w 10000"/>
                  <a:gd name="connsiteY102" fmla="*/ 8622 h 10000"/>
                  <a:gd name="connsiteX103" fmla="*/ 9559 w 10000"/>
                  <a:gd name="connsiteY103" fmla="*/ 8358 h 10000"/>
                  <a:gd name="connsiteX104" fmla="*/ 9706 w 10000"/>
                  <a:gd name="connsiteY104" fmla="*/ 8328 h 10000"/>
                  <a:gd name="connsiteX105" fmla="*/ 9706 w 10000"/>
                  <a:gd name="connsiteY105" fmla="*/ 8035 h 10000"/>
                  <a:gd name="connsiteX106" fmla="*/ 9853 w 10000"/>
                  <a:gd name="connsiteY106" fmla="*/ 8006 h 10000"/>
                  <a:gd name="connsiteX107" fmla="*/ 9853 w 10000"/>
                  <a:gd name="connsiteY107" fmla="*/ 7713 h 10000"/>
                  <a:gd name="connsiteX108" fmla="*/ 10000 w 10000"/>
                  <a:gd name="connsiteY10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5882 w 10000"/>
                  <a:gd name="connsiteY56" fmla="*/ 6657 h 10000"/>
                  <a:gd name="connsiteX57" fmla="*/ 6029 w 10000"/>
                  <a:gd name="connsiteY57" fmla="*/ 6686 h 10000"/>
                  <a:gd name="connsiteX58" fmla="*/ 6029 w 10000"/>
                  <a:gd name="connsiteY58" fmla="*/ 7038 h 10000"/>
                  <a:gd name="connsiteX59" fmla="*/ 6176 w 10000"/>
                  <a:gd name="connsiteY59" fmla="*/ 7067 h 10000"/>
                  <a:gd name="connsiteX60" fmla="*/ 6176 w 10000"/>
                  <a:gd name="connsiteY60" fmla="*/ 7419 h 10000"/>
                  <a:gd name="connsiteX61" fmla="*/ 6324 w 10000"/>
                  <a:gd name="connsiteY61" fmla="*/ 7449 h 10000"/>
                  <a:gd name="connsiteX62" fmla="*/ 6324 w 10000"/>
                  <a:gd name="connsiteY62" fmla="*/ 7771 h 10000"/>
                  <a:gd name="connsiteX63" fmla="*/ 6471 w 10000"/>
                  <a:gd name="connsiteY63" fmla="*/ 7801 h 10000"/>
                  <a:gd name="connsiteX64" fmla="*/ 6471 w 10000"/>
                  <a:gd name="connsiteY64" fmla="*/ 8123 h 10000"/>
                  <a:gd name="connsiteX65" fmla="*/ 6618 w 10000"/>
                  <a:gd name="connsiteY65" fmla="*/ 8152 h 10000"/>
                  <a:gd name="connsiteX66" fmla="*/ 6618 w 10000"/>
                  <a:gd name="connsiteY66" fmla="*/ 8446 h 10000"/>
                  <a:gd name="connsiteX67" fmla="*/ 6765 w 10000"/>
                  <a:gd name="connsiteY67" fmla="*/ 8475 h 10000"/>
                  <a:gd name="connsiteX68" fmla="*/ 6765 w 10000"/>
                  <a:gd name="connsiteY68" fmla="*/ 8710 h 10000"/>
                  <a:gd name="connsiteX69" fmla="*/ 6912 w 10000"/>
                  <a:gd name="connsiteY69" fmla="*/ 8739 h 10000"/>
                  <a:gd name="connsiteX70" fmla="*/ 6912 w 10000"/>
                  <a:gd name="connsiteY70" fmla="*/ 8974 h 10000"/>
                  <a:gd name="connsiteX71" fmla="*/ 7059 w 10000"/>
                  <a:gd name="connsiteY71" fmla="*/ 9003 h 10000"/>
                  <a:gd name="connsiteX72" fmla="*/ 7059 w 10000"/>
                  <a:gd name="connsiteY72" fmla="*/ 9238 h 10000"/>
                  <a:gd name="connsiteX73" fmla="*/ 7206 w 10000"/>
                  <a:gd name="connsiteY73" fmla="*/ 9267 h 10000"/>
                  <a:gd name="connsiteX74" fmla="*/ 7206 w 10000"/>
                  <a:gd name="connsiteY74" fmla="*/ 9443 h 10000"/>
                  <a:gd name="connsiteX75" fmla="*/ 7353 w 10000"/>
                  <a:gd name="connsiteY75" fmla="*/ 9472 h 10000"/>
                  <a:gd name="connsiteX76" fmla="*/ 7353 w 10000"/>
                  <a:gd name="connsiteY76" fmla="*/ 9619 h 10000"/>
                  <a:gd name="connsiteX77" fmla="*/ 7500 w 10000"/>
                  <a:gd name="connsiteY77" fmla="*/ 9648 h 10000"/>
                  <a:gd name="connsiteX78" fmla="*/ 7500 w 10000"/>
                  <a:gd name="connsiteY78" fmla="*/ 9765 h 10000"/>
                  <a:gd name="connsiteX79" fmla="*/ 7647 w 10000"/>
                  <a:gd name="connsiteY79" fmla="*/ 9795 h 10000"/>
                  <a:gd name="connsiteX80" fmla="*/ 7647 w 10000"/>
                  <a:gd name="connsiteY80" fmla="*/ 9883 h 10000"/>
                  <a:gd name="connsiteX81" fmla="*/ 7794 w 10000"/>
                  <a:gd name="connsiteY81" fmla="*/ 9912 h 10000"/>
                  <a:gd name="connsiteX82" fmla="*/ 7794 w 10000"/>
                  <a:gd name="connsiteY82" fmla="*/ 9941 h 10000"/>
                  <a:gd name="connsiteX83" fmla="*/ 8088 w 10000"/>
                  <a:gd name="connsiteY83" fmla="*/ 10000 h 10000"/>
                  <a:gd name="connsiteX84" fmla="*/ 7941 w 10000"/>
                  <a:gd name="connsiteY84" fmla="*/ 10000 h 10000"/>
                  <a:gd name="connsiteX85" fmla="*/ 8088 w 10000"/>
                  <a:gd name="connsiteY85" fmla="*/ 10000 h 10000"/>
                  <a:gd name="connsiteX86" fmla="*/ 8235 w 10000"/>
                  <a:gd name="connsiteY86" fmla="*/ 10000 h 10000"/>
                  <a:gd name="connsiteX87" fmla="*/ 8529 w 10000"/>
                  <a:gd name="connsiteY87" fmla="*/ 9941 h 10000"/>
                  <a:gd name="connsiteX88" fmla="*/ 8529 w 10000"/>
                  <a:gd name="connsiteY88" fmla="*/ 9853 h 10000"/>
                  <a:gd name="connsiteX89" fmla="*/ 8676 w 10000"/>
                  <a:gd name="connsiteY89" fmla="*/ 9824 h 10000"/>
                  <a:gd name="connsiteX90" fmla="*/ 8676 w 10000"/>
                  <a:gd name="connsiteY90" fmla="*/ 9736 h 10000"/>
                  <a:gd name="connsiteX91" fmla="*/ 8824 w 10000"/>
                  <a:gd name="connsiteY91" fmla="*/ 9707 h 10000"/>
                  <a:gd name="connsiteX92" fmla="*/ 8824 w 10000"/>
                  <a:gd name="connsiteY92" fmla="*/ 9589 h 10000"/>
                  <a:gd name="connsiteX93" fmla="*/ 8971 w 10000"/>
                  <a:gd name="connsiteY93" fmla="*/ 9560 h 10000"/>
                  <a:gd name="connsiteX94" fmla="*/ 8971 w 10000"/>
                  <a:gd name="connsiteY94" fmla="*/ 9384 h 10000"/>
                  <a:gd name="connsiteX95" fmla="*/ 9118 w 10000"/>
                  <a:gd name="connsiteY95" fmla="*/ 9355 h 10000"/>
                  <a:gd name="connsiteX96" fmla="*/ 9118 w 10000"/>
                  <a:gd name="connsiteY96" fmla="*/ 9179 h 10000"/>
                  <a:gd name="connsiteX97" fmla="*/ 9265 w 10000"/>
                  <a:gd name="connsiteY97" fmla="*/ 9150 h 10000"/>
                  <a:gd name="connsiteX98" fmla="*/ 9265 w 10000"/>
                  <a:gd name="connsiteY98" fmla="*/ 8944 h 10000"/>
                  <a:gd name="connsiteX99" fmla="*/ 9412 w 10000"/>
                  <a:gd name="connsiteY99" fmla="*/ 8915 h 10000"/>
                  <a:gd name="connsiteX100" fmla="*/ 9412 w 10000"/>
                  <a:gd name="connsiteY100" fmla="*/ 8651 h 10000"/>
                  <a:gd name="connsiteX101" fmla="*/ 9559 w 10000"/>
                  <a:gd name="connsiteY101" fmla="*/ 8622 h 10000"/>
                  <a:gd name="connsiteX102" fmla="*/ 9559 w 10000"/>
                  <a:gd name="connsiteY102" fmla="*/ 8358 h 10000"/>
                  <a:gd name="connsiteX103" fmla="*/ 9706 w 10000"/>
                  <a:gd name="connsiteY103" fmla="*/ 8328 h 10000"/>
                  <a:gd name="connsiteX104" fmla="*/ 9706 w 10000"/>
                  <a:gd name="connsiteY104" fmla="*/ 8035 h 10000"/>
                  <a:gd name="connsiteX105" fmla="*/ 9853 w 10000"/>
                  <a:gd name="connsiteY105" fmla="*/ 8006 h 10000"/>
                  <a:gd name="connsiteX106" fmla="*/ 9853 w 10000"/>
                  <a:gd name="connsiteY106" fmla="*/ 7713 h 10000"/>
                  <a:gd name="connsiteX107" fmla="*/ 10000 w 10000"/>
                  <a:gd name="connsiteY10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029 w 10000"/>
                  <a:gd name="connsiteY57" fmla="*/ 7038 h 10000"/>
                  <a:gd name="connsiteX58" fmla="*/ 6176 w 10000"/>
                  <a:gd name="connsiteY58" fmla="*/ 7067 h 10000"/>
                  <a:gd name="connsiteX59" fmla="*/ 6176 w 10000"/>
                  <a:gd name="connsiteY59" fmla="*/ 7419 h 10000"/>
                  <a:gd name="connsiteX60" fmla="*/ 6324 w 10000"/>
                  <a:gd name="connsiteY60" fmla="*/ 7449 h 10000"/>
                  <a:gd name="connsiteX61" fmla="*/ 6324 w 10000"/>
                  <a:gd name="connsiteY61" fmla="*/ 7771 h 10000"/>
                  <a:gd name="connsiteX62" fmla="*/ 6471 w 10000"/>
                  <a:gd name="connsiteY62" fmla="*/ 7801 h 10000"/>
                  <a:gd name="connsiteX63" fmla="*/ 6471 w 10000"/>
                  <a:gd name="connsiteY63" fmla="*/ 8123 h 10000"/>
                  <a:gd name="connsiteX64" fmla="*/ 6618 w 10000"/>
                  <a:gd name="connsiteY64" fmla="*/ 8152 h 10000"/>
                  <a:gd name="connsiteX65" fmla="*/ 6618 w 10000"/>
                  <a:gd name="connsiteY65" fmla="*/ 8446 h 10000"/>
                  <a:gd name="connsiteX66" fmla="*/ 6765 w 10000"/>
                  <a:gd name="connsiteY66" fmla="*/ 8475 h 10000"/>
                  <a:gd name="connsiteX67" fmla="*/ 6765 w 10000"/>
                  <a:gd name="connsiteY67" fmla="*/ 8710 h 10000"/>
                  <a:gd name="connsiteX68" fmla="*/ 6912 w 10000"/>
                  <a:gd name="connsiteY68" fmla="*/ 8739 h 10000"/>
                  <a:gd name="connsiteX69" fmla="*/ 6912 w 10000"/>
                  <a:gd name="connsiteY69" fmla="*/ 8974 h 10000"/>
                  <a:gd name="connsiteX70" fmla="*/ 7059 w 10000"/>
                  <a:gd name="connsiteY70" fmla="*/ 9003 h 10000"/>
                  <a:gd name="connsiteX71" fmla="*/ 7059 w 10000"/>
                  <a:gd name="connsiteY71" fmla="*/ 9238 h 10000"/>
                  <a:gd name="connsiteX72" fmla="*/ 7206 w 10000"/>
                  <a:gd name="connsiteY72" fmla="*/ 9267 h 10000"/>
                  <a:gd name="connsiteX73" fmla="*/ 7206 w 10000"/>
                  <a:gd name="connsiteY73" fmla="*/ 9443 h 10000"/>
                  <a:gd name="connsiteX74" fmla="*/ 7353 w 10000"/>
                  <a:gd name="connsiteY74" fmla="*/ 9472 h 10000"/>
                  <a:gd name="connsiteX75" fmla="*/ 7353 w 10000"/>
                  <a:gd name="connsiteY75" fmla="*/ 9619 h 10000"/>
                  <a:gd name="connsiteX76" fmla="*/ 7500 w 10000"/>
                  <a:gd name="connsiteY76" fmla="*/ 9648 h 10000"/>
                  <a:gd name="connsiteX77" fmla="*/ 7500 w 10000"/>
                  <a:gd name="connsiteY77" fmla="*/ 9765 h 10000"/>
                  <a:gd name="connsiteX78" fmla="*/ 7647 w 10000"/>
                  <a:gd name="connsiteY78" fmla="*/ 9795 h 10000"/>
                  <a:gd name="connsiteX79" fmla="*/ 7647 w 10000"/>
                  <a:gd name="connsiteY79" fmla="*/ 9883 h 10000"/>
                  <a:gd name="connsiteX80" fmla="*/ 7794 w 10000"/>
                  <a:gd name="connsiteY80" fmla="*/ 9912 h 10000"/>
                  <a:gd name="connsiteX81" fmla="*/ 7794 w 10000"/>
                  <a:gd name="connsiteY81" fmla="*/ 9941 h 10000"/>
                  <a:gd name="connsiteX82" fmla="*/ 8088 w 10000"/>
                  <a:gd name="connsiteY82" fmla="*/ 10000 h 10000"/>
                  <a:gd name="connsiteX83" fmla="*/ 7941 w 10000"/>
                  <a:gd name="connsiteY83" fmla="*/ 10000 h 10000"/>
                  <a:gd name="connsiteX84" fmla="*/ 8088 w 10000"/>
                  <a:gd name="connsiteY84" fmla="*/ 10000 h 10000"/>
                  <a:gd name="connsiteX85" fmla="*/ 8235 w 10000"/>
                  <a:gd name="connsiteY85" fmla="*/ 10000 h 10000"/>
                  <a:gd name="connsiteX86" fmla="*/ 8529 w 10000"/>
                  <a:gd name="connsiteY86" fmla="*/ 9941 h 10000"/>
                  <a:gd name="connsiteX87" fmla="*/ 8529 w 10000"/>
                  <a:gd name="connsiteY87" fmla="*/ 9853 h 10000"/>
                  <a:gd name="connsiteX88" fmla="*/ 8676 w 10000"/>
                  <a:gd name="connsiteY88" fmla="*/ 9824 h 10000"/>
                  <a:gd name="connsiteX89" fmla="*/ 8676 w 10000"/>
                  <a:gd name="connsiteY89" fmla="*/ 9736 h 10000"/>
                  <a:gd name="connsiteX90" fmla="*/ 8824 w 10000"/>
                  <a:gd name="connsiteY90" fmla="*/ 9707 h 10000"/>
                  <a:gd name="connsiteX91" fmla="*/ 8824 w 10000"/>
                  <a:gd name="connsiteY91" fmla="*/ 9589 h 10000"/>
                  <a:gd name="connsiteX92" fmla="*/ 8971 w 10000"/>
                  <a:gd name="connsiteY92" fmla="*/ 9560 h 10000"/>
                  <a:gd name="connsiteX93" fmla="*/ 8971 w 10000"/>
                  <a:gd name="connsiteY93" fmla="*/ 9384 h 10000"/>
                  <a:gd name="connsiteX94" fmla="*/ 9118 w 10000"/>
                  <a:gd name="connsiteY94" fmla="*/ 9355 h 10000"/>
                  <a:gd name="connsiteX95" fmla="*/ 9118 w 10000"/>
                  <a:gd name="connsiteY95" fmla="*/ 9179 h 10000"/>
                  <a:gd name="connsiteX96" fmla="*/ 9265 w 10000"/>
                  <a:gd name="connsiteY96" fmla="*/ 9150 h 10000"/>
                  <a:gd name="connsiteX97" fmla="*/ 9265 w 10000"/>
                  <a:gd name="connsiteY97" fmla="*/ 8944 h 10000"/>
                  <a:gd name="connsiteX98" fmla="*/ 9412 w 10000"/>
                  <a:gd name="connsiteY98" fmla="*/ 8915 h 10000"/>
                  <a:gd name="connsiteX99" fmla="*/ 9412 w 10000"/>
                  <a:gd name="connsiteY99" fmla="*/ 8651 h 10000"/>
                  <a:gd name="connsiteX100" fmla="*/ 9559 w 10000"/>
                  <a:gd name="connsiteY100" fmla="*/ 8622 h 10000"/>
                  <a:gd name="connsiteX101" fmla="*/ 9559 w 10000"/>
                  <a:gd name="connsiteY101" fmla="*/ 8358 h 10000"/>
                  <a:gd name="connsiteX102" fmla="*/ 9706 w 10000"/>
                  <a:gd name="connsiteY102" fmla="*/ 8328 h 10000"/>
                  <a:gd name="connsiteX103" fmla="*/ 9706 w 10000"/>
                  <a:gd name="connsiteY103" fmla="*/ 8035 h 10000"/>
                  <a:gd name="connsiteX104" fmla="*/ 9853 w 10000"/>
                  <a:gd name="connsiteY104" fmla="*/ 8006 h 10000"/>
                  <a:gd name="connsiteX105" fmla="*/ 9853 w 10000"/>
                  <a:gd name="connsiteY105" fmla="*/ 7713 h 10000"/>
                  <a:gd name="connsiteX106" fmla="*/ 10000 w 10000"/>
                  <a:gd name="connsiteY10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176 w 10000"/>
                  <a:gd name="connsiteY58" fmla="*/ 7419 h 10000"/>
                  <a:gd name="connsiteX59" fmla="*/ 6324 w 10000"/>
                  <a:gd name="connsiteY59" fmla="*/ 7449 h 10000"/>
                  <a:gd name="connsiteX60" fmla="*/ 6324 w 10000"/>
                  <a:gd name="connsiteY60" fmla="*/ 7771 h 10000"/>
                  <a:gd name="connsiteX61" fmla="*/ 6471 w 10000"/>
                  <a:gd name="connsiteY61" fmla="*/ 7801 h 10000"/>
                  <a:gd name="connsiteX62" fmla="*/ 6471 w 10000"/>
                  <a:gd name="connsiteY62" fmla="*/ 8123 h 10000"/>
                  <a:gd name="connsiteX63" fmla="*/ 6618 w 10000"/>
                  <a:gd name="connsiteY63" fmla="*/ 8152 h 10000"/>
                  <a:gd name="connsiteX64" fmla="*/ 6618 w 10000"/>
                  <a:gd name="connsiteY64" fmla="*/ 8446 h 10000"/>
                  <a:gd name="connsiteX65" fmla="*/ 6765 w 10000"/>
                  <a:gd name="connsiteY65" fmla="*/ 8475 h 10000"/>
                  <a:gd name="connsiteX66" fmla="*/ 6765 w 10000"/>
                  <a:gd name="connsiteY66" fmla="*/ 8710 h 10000"/>
                  <a:gd name="connsiteX67" fmla="*/ 6912 w 10000"/>
                  <a:gd name="connsiteY67" fmla="*/ 8739 h 10000"/>
                  <a:gd name="connsiteX68" fmla="*/ 6912 w 10000"/>
                  <a:gd name="connsiteY68" fmla="*/ 8974 h 10000"/>
                  <a:gd name="connsiteX69" fmla="*/ 7059 w 10000"/>
                  <a:gd name="connsiteY69" fmla="*/ 9003 h 10000"/>
                  <a:gd name="connsiteX70" fmla="*/ 7059 w 10000"/>
                  <a:gd name="connsiteY70" fmla="*/ 9238 h 10000"/>
                  <a:gd name="connsiteX71" fmla="*/ 7206 w 10000"/>
                  <a:gd name="connsiteY71" fmla="*/ 9267 h 10000"/>
                  <a:gd name="connsiteX72" fmla="*/ 7206 w 10000"/>
                  <a:gd name="connsiteY72" fmla="*/ 9443 h 10000"/>
                  <a:gd name="connsiteX73" fmla="*/ 7353 w 10000"/>
                  <a:gd name="connsiteY73" fmla="*/ 9472 h 10000"/>
                  <a:gd name="connsiteX74" fmla="*/ 7353 w 10000"/>
                  <a:gd name="connsiteY74" fmla="*/ 9619 h 10000"/>
                  <a:gd name="connsiteX75" fmla="*/ 7500 w 10000"/>
                  <a:gd name="connsiteY75" fmla="*/ 9648 h 10000"/>
                  <a:gd name="connsiteX76" fmla="*/ 7500 w 10000"/>
                  <a:gd name="connsiteY76" fmla="*/ 9765 h 10000"/>
                  <a:gd name="connsiteX77" fmla="*/ 7647 w 10000"/>
                  <a:gd name="connsiteY77" fmla="*/ 9795 h 10000"/>
                  <a:gd name="connsiteX78" fmla="*/ 7647 w 10000"/>
                  <a:gd name="connsiteY78" fmla="*/ 9883 h 10000"/>
                  <a:gd name="connsiteX79" fmla="*/ 7794 w 10000"/>
                  <a:gd name="connsiteY79" fmla="*/ 9912 h 10000"/>
                  <a:gd name="connsiteX80" fmla="*/ 7794 w 10000"/>
                  <a:gd name="connsiteY80" fmla="*/ 9941 h 10000"/>
                  <a:gd name="connsiteX81" fmla="*/ 8088 w 10000"/>
                  <a:gd name="connsiteY81" fmla="*/ 10000 h 10000"/>
                  <a:gd name="connsiteX82" fmla="*/ 7941 w 10000"/>
                  <a:gd name="connsiteY82" fmla="*/ 10000 h 10000"/>
                  <a:gd name="connsiteX83" fmla="*/ 8088 w 10000"/>
                  <a:gd name="connsiteY83" fmla="*/ 10000 h 10000"/>
                  <a:gd name="connsiteX84" fmla="*/ 8235 w 10000"/>
                  <a:gd name="connsiteY84" fmla="*/ 10000 h 10000"/>
                  <a:gd name="connsiteX85" fmla="*/ 8529 w 10000"/>
                  <a:gd name="connsiteY85" fmla="*/ 9941 h 10000"/>
                  <a:gd name="connsiteX86" fmla="*/ 8529 w 10000"/>
                  <a:gd name="connsiteY86" fmla="*/ 9853 h 10000"/>
                  <a:gd name="connsiteX87" fmla="*/ 8676 w 10000"/>
                  <a:gd name="connsiteY87" fmla="*/ 9824 h 10000"/>
                  <a:gd name="connsiteX88" fmla="*/ 8676 w 10000"/>
                  <a:gd name="connsiteY88" fmla="*/ 9736 h 10000"/>
                  <a:gd name="connsiteX89" fmla="*/ 8824 w 10000"/>
                  <a:gd name="connsiteY89" fmla="*/ 9707 h 10000"/>
                  <a:gd name="connsiteX90" fmla="*/ 8824 w 10000"/>
                  <a:gd name="connsiteY90" fmla="*/ 9589 h 10000"/>
                  <a:gd name="connsiteX91" fmla="*/ 8971 w 10000"/>
                  <a:gd name="connsiteY91" fmla="*/ 9560 h 10000"/>
                  <a:gd name="connsiteX92" fmla="*/ 8971 w 10000"/>
                  <a:gd name="connsiteY92" fmla="*/ 9384 h 10000"/>
                  <a:gd name="connsiteX93" fmla="*/ 9118 w 10000"/>
                  <a:gd name="connsiteY93" fmla="*/ 9355 h 10000"/>
                  <a:gd name="connsiteX94" fmla="*/ 9118 w 10000"/>
                  <a:gd name="connsiteY94" fmla="*/ 9179 h 10000"/>
                  <a:gd name="connsiteX95" fmla="*/ 9265 w 10000"/>
                  <a:gd name="connsiteY95" fmla="*/ 9150 h 10000"/>
                  <a:gd name="connsiteX96" fmla="*/ 9265 w 10000"/>
                  <a:gd name="connsiteY96" fmla="*/ 8944 h 10000"/>
                  <a:gd name="connsiteX97" fmla="*/ 9412 w 10000"/>
                  <a:gd name="connsiteY97" fmla="*/ 8915 h 10000"/>
                  <a:gd name="connsiteX98" fmla="*/ 9412 w 10000"/>
                  <a:gd name="connsiteY98" fmla="*/ 8651 h 10000"/>
                  <a:gd name="connsiteX99" fmla="*/ 9559 w 10000"/>
                  <a:gd name="connsiteY99" fmla="*/ 8622 h 10000"/>
                  <a:gd name="connsiteX100" fmla="*/ 9559 w 10000"/>
                  <a:gd name="connsiteY100" fmla="*/ 8358 h 10000"/>
                  <a:gd name="connsiteX101" fmla="*/ 9706 w 10000"/>
                  <a:gd name="connsiteY101" fmla="*/ 8328 h 10000"/>
                  <a:gd name="connsiteX102" fmla="*/ 9706 w 10000"/>
                  <a:gd name="connsiteY102" fmla="*/ 8035 h 10000"/>
                  <a:gd name="connsiteX103" fmla="*/ 9853 w 10000"/>
                  <a:gd name="connsiteY103" fmla="*/ 8006 h 10000"/>
                  <a:gd name="connsiteX104" fmla="*/ 9853 w 10000"/>
                  <a:gd name="connsiteY104" fmla="*/ 7713 h 10000"/>
                  <a:gd name="connsiteX105" fmla="*/ 10000 w 10000"/>
                  <a:gd name="connsiteY10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324 w 10000"/>
                  <a:gd name="connsiteY59" fmla="*/ 7771 h 10000"/>
                  <a:gd name="connsiteX60" fmla="*/ 6471 w 10000"/>
                  <a:gd name="connsiteY60" fmla="*/ 7801 h 10000"/>
                  <a:gd name="connsiteX61" fmla="*/ 6471 w 10000"/>
                  <a:gd name="connsiteY61" fmla="*/ 8123 h 10000"/>
                  <a:gd name="connsiteX62" fmla="*/ 6618 w 10000"/>
                  <a:gd name="connsiteY62" fmla="*/ 8152 h 10000"/>
                  <a:gd name="connsiteX63" fmla="*/ 6618 w 10000"/>
                  <a:gd name="connsiteY63" fmla="*/ 8446 h 10000"/>
                  <a:gd name="connsiteX64" fmla="*/ 6765 w 10000"/>
                  <a:gd name="connsiteY64" fmla="*/ 8475 h 10000"/>
                  <a:gd name="connsiteX65" fmla="*/ 6765 w 10000"/>
                  <a:gd name="connsiteY65" fmla="*/ 8710 h 10000"/>
                  <a:gd name="connsiteX66" fmla="*/ 6912 w 10000"/>
                  <a:gd name="connsiteY66" fmla="*/ 8739 h 10000"/>
                  <a:gd name="connsiteX67" fmla="*/ 6912 w 10000"/>
                  <a:gd name="connsiteY67" fmla="*/ 8974 h 10000"/>
                  <a:gd name="connsiteX68" fmla="*/ 7059 w 10000"/>
                  <a:gd name="connsiteY68" fmla="*/ 9003 h 10000"/>
                  <a:gd name="connsiteX69" fmla="*/ 7059 w 10000"/>
                  <a:gd name="connsiteY69" fmla="*/ 9238 h 10000"/>
                  <a:gd name="connsiteX70" fmla="*/ 7206 w 10000"/>
                  <a:gd name="connsiteY70" fmla="*/ 9267 h 10000"/>
                  <a:gd name="connsiteX71" fmla="*/ 7206 w 10000"/>
                  <a:gd name="connsiteY71" fmla="*/ 9443 h 10000"/>
                  <a:gd name="connsiteX72" fmla="*/ 7353 w 10000"/>
                  <a:gd name="connsiteY72" fmla="*/ 9472 h 10000"/>
                  <a:gd name="connsiteX73" fmla="*/ 7353 w 10000"/>
                  <a:gd name="connsiteY73" fmla="*/ 9619 h 10000"/>
                  <a:gd name="connsiteX74" fmla="*/ 7500 w 10000"/>
                  <a:gd name="connsiteY74" fmla="*/ 9648 h 10000"/>
                  <a:gd name="connsiteX75" fmla="*/ 7500 w 10000"/>
                  <a:gd name="connsiteY75" fmla="*/ 9765 h 10000"/>
                  <a:gd name="connsiteX76" fmla="*/ 7647 w 10000"/>
                  <a:gd name="connsiteY76" fmla="*/ 9795 h 10000"/>
                  <a:gd name="connsiteX77" fmla="*/ 7647 w 10000"/>
                  <a:gd name="connsiteY77" fmla="*/ 9883 h 10000"/>
                  <a:gd name="connsiteX78" fmla="*/ 7794 w 10000"/>
                  <a:gd name="connsiteY78" fmla="*/ 9912 h 10000"/>
                  <a:gd name="connsiteX79" fmla="*/ 7794 w 10000"/>
                  <a:gd name="connsiteY79" fmla="*/ 9941 h 10000"/>
                  <a:gd name="connsiteX80" fmla="*/ 8088 w 10000"/>
                  <a:gd name="connsiteY80" fmla="*/ 10000 h 10000"/>
                  <a:gd name="connsiteX81" fmla="*/ 7941 w 10000"/>
                  <a:gd name="connsiteY81" fmla="*/ 10000 h 10000"/>
                  <a:gd name="connsiteX82" fmla="*/ 8088 w 10000"/>
                  <a:gd name="connsiteY82" fmla="*/ 10000 h 10000"/>
                  <a:gd name="connsiteX83" fmla="*/ 8235 w 10000"/>
                  <a:gd name="connsiteY83" fmla="*/ 10000 h 10000"/>
                  <a:gd name="connsiteX84" fmla="*/ 8529 w 10000"/>
                  <a:gd name="connsiteY84" fmla="*/ 9941 h 10000"/>
                  <a:gd name="connsiteX85" fmla="*/ 8529 w 10000"/>
                  <a:gd name="connsiteY85" fmla="*/ 9853 h 10000"/>
                  <a:gd name="connsiteX86" fmla="*/ 8676 w 10000"/>
                  <a:gd name="connsiteY86" fmla="*/ 9824 h 10000"/>
                  <a:gd name="connsiteX87" fmla="*/ 8676 w 10000"/>
                  <a:gd name="connsiteY87" fmla="*/ 9736 h 10000"/>
                  <a:gd name="connsiteX88" fmla="*/ 8824 w 10000"/>
                  <a:gd name="connsiteY88" fmla="*/ 9707 h 10000"/>
                  <a:gd name="connsiteX89" fmla="*/ 8824 w 10000"/>
                  <a:gd name="connsiteY89" fmla="*/ 9589 h 10000"/>
                  <a:gd name="connsiteX90" fmla="*/ 8971 w 10000"/>
                  <a:gd name="connsiteY90" fmla="*/ 9560 h 10000"/>
                  <a:gd name="connsiteX91" fmla="*/ 8971 w 10000"/>
                  <a:gd name="connsiteY91" fmla="*/ 9384 h 10000"/>
                  <a:gd name="connsiteX92" fmla="*/ 9118 w 10000"/>
                  <a:gd name="connsiteY92" fmla="*/ 9355 h 10000"/>
                  <a:gd name="connsiteX93" fmla="*/ 9118 w 10000"/>
                  <a:gd name="connsiteY93" fmla="*/ 9179 h 10000"/>
                  <a:gd name="connsiteX94" fmla="*/ 9265 w 10000"/>
                  <a:gd name="connsiteY94" fmla="*/ 9150 h 10000"/>
                  <a:gd name="connsiteX95" fmla="*/ 9265 w 10000"/>
                  <a:gd name="connsiteY95" fmla="*/ 8944 h 10000"/>
                  <a:gd name="connsiteX96" fmla="*/ 9412 w 10000"/>
                  <a:gd name="connsiteY96" fmla="*/ 8915 h 10000"/>
                  <a:gd name="connsiteX97" fmla="*/ 9412 w 10000"/>
                  <a:gd name="connsiteY97" fmla="*/ 8651 h 10000"/>
                  <a:gd name="connsiteX98" fmla="*/ 9559 w 10000"/>
                  <a:gd name="connsiteY98" fmla="*/ 8622 h 10000"/>
                  <a:gd name="connsiteX99" fmla="*/ 9559 w 10000"/>
                  <a:gd name="connsiteY99" fmla="*/ 8358 h 10000"/>
                  <a:gd name="connsiteX100" fmla="*/ 9706 w 10000"/>
                  <a:gd name="connsiteY100" fmla="*/ 8328 h 10000"/>
                  <a:gd name="connsiteX101" fmla="*/ 9706 w 10000"/>
                  <a:gd name="connsiteY101" fmla="*/ 8035 h 10000"/>
                  <a:gd name="connsiteX102" fmla="*/ 9853 w 10000"/>
                  <a:gd name="connsiteY102" fmla="*/ 8006 h 10000"/>
                  <a:gd name="connsiteX103" fmla="*/ 9853 w 10000"/>
                  <a:gd name="connsiteY103" fmla="*/ 7713 h 10000"/>
                  <a:gd name="connsiteX104" fmla="*/ 10000 w 10000"/>
                  <a:gd name="connsiteY10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471 w 10000"/>
                  <a:gd name="connsiteY60" fmla="*/ 8123 h 10000"/>
                  <a:gd name="connsiteX61" fmla="*/ 6618 w 10000"/>
                  <a:gd name="connsiteY61" fmla="*/ 8152 h 10000"/>
                  <a:gd name="connsiteX62" fmla="*/ 6618 w 10000"/>
                  <a:gd name="connsiteY62" fmla="*/ 8446 h 10000"/>
                  <a:gd name="connsiteX63" fmla="*/ 6765 w 10000"/>
                  <a:gd name="connsiteY63" fmla="*/ 8475 h 10000"/>
                  <a:gd name="connsiteX64" fmla="*/ 6765 w 10000"/>
                  <a:gd name="connsiteY64" fmla="*/ 8710 h 10000"/>
                  <a:gd name="connsiteX65" fmla="*/ 6912 w 10000"/>
                  <a:gd name="connsiteY65" fmla="*/ 8739 h 10000"/>
                  <a:gd name="connsiteX66" fmla="*/ 6912 w 10000"/>
                  <a:gd name="connsiteY66" fmla="*/ 8974 h 10000"/>
                  <a:gd name="connsiteX67" fmla="*/ 7059 w 10000"/>
                  <a:gd name="connsiteY67" fmla="*/ 9003 h 10000"/>
                  <a:gd name="connsiteX68" fmla="*/ 7059 w 10000"/>
                  <a:gd name="connsiteY68" fmla="*/ 9238 h 10000"/>
                  <a:gd name="connsiteX69" fmla="*/ 7206 w 10000"/>
                  <a:gd name="connsiteY69" fmla="*/ 9267 h 10000"/>
                  <a:gd name="connsiteX70" fmla="*/ 7206 w 10000"/>
                  <a:gd name="connsiteY70" fmla="*/ 9443 h 10000"/>
                  <a:gd name="connsiteX71" fmla="*/ 7353 w 10000"/>
                  <a:gd name="connsiteY71" fmla="*/ 9472 h 10000"/>
                  <a:gd name="connsiteX72" fmla="*/ 7353 w 10000"/>
                  <a:gd name="connsiteY72" fmla="*/ 9619 h 10000"/>
                  <a:gd name="connsiteX73" fmla="*/ 7500 w 10000"/>
                  <a:gd name="connsiteY73" fmla="*/ 9648 h 10000"/>
                  <a:gd name="connsiteX74" fmla="*/ 7500 w 10000"/>
                  <a:gd name="connsiteY74" fmla="*/ 9765 h 10000"/>
                  <a:gd name="connsiteX75" fmla="*/ 7647 w 10000"/>
                  <a:gd name="connsiteY75" fmla="*/ 9795 h 10000"/>
                  <a:gd name="connsiteX76" fmla="*/ 7647 w 10000"/>
                  <a:gd name="connsiteY76" fmla="*/ 9883 h 10000"/>
                  <a:gd name="connsiteX77" fmla="*/ 7794 w 10000"/>
                  <a:gd name="connsiteY77" fmla="*/ 9912 h 10000"/>
                  <a:gd name="connsiteX78" fmla="*/ 7794 w 10000"/>
                  <a:gd name="connsiteY78" fmla="*/ 9941 h 10000"/>
                  <a:gd name="connsiteX79" fmla="*/ 8088 w 10000"/>
                  <a:gd name="connsiteY79" fmla="*/ 10000 h 10000"/>
                  <a:gd name="connsiteX80" fmla="*/ 7941 w 10000"/>
                  <a:gd name="connsiteY80" fmla="*/ 10000 h 10000"/>
                  <a:gd name="connsiteX81" fmla="*/ 8088 w 10000"/>
                  <a:gd name="connsiteY81" fmla="*/ 10000 h 10000"/>
                  <a:gd name="connsiteX82" fmla="*/ 8235 w 10000"/>
                  <a:gd name="connsiteY82" fmla="*/ 10000 h 10000"/>
                  <a:gd name="connsiteX83" fmla="*/ 8529 w 10000"/>
                  <a:gd name="connsiteY83" fmla="*/ 9941 h 10000"/>
                  <a:gd name="connsiteX84" fmla="*/ 8529 w 10000"/>
                  <a:gd name="connsiteY84" fmla="*/ 9853 h 10000"/>
                  <a:gd name="connsiteX85" fmla="*/ 8676 w 10000"/>
                  <a:gd name="connsiteY85" fmla="*/ 9824 h 10000"/>
                  <a:gd name="connsiteX86" fmla="*/ 8676 w 10000"/>
                  <a:gd name="connsiteY86" fmla="*/ 9736 h 10000"/>
                  <a:gd name="connsiteX87" fmla="*/ 8824 w 10000"/>
                  <a:gd name="connsiteY87" fmla="*/ 9707 h 10000"/>
                  <a:gd name="connsiteX88" fmla="*/ 8824 w 10000"/>
                  <a:gd name="connsiteY88" fmla="*/ 9589 h 10000"/>
                  <a:gd name="connsiteX89" fmla="*/ 8971 w 10000"/>
                  <a:gd name="connsiteY89" fmla="*/ 9560 h 10000"/>
                  <a:gd name="connsiteX90" fmla="*/ 8971 w 10000"/>
                  <a:gd name="connsiteY90" fmla="*/ 9384 h 10000"/>
                  <a:gd name="connsiteX91" fmla="*/ 9118 w 10000"/>
                  <a:gd name="connsiteY91" fmla="*/ 9355 h 10000"/>
                  <a:gd name="connsiteX92" fmla="*/ 9118 w 10000"/>
                  <a:gd name="connsiteY92" fmla="*/ 9179 h 10000"/>
                  <a:gd name="connsiteX93" fmla="*/ 9265 w 10000"/>
                  <a:gd name="connsiteY93" fmla="*/ 9150 h 10000"/>
                  <a:gd name="connsiteX94" fmla="*/ 9265 w 10000"/>
                  <a:gd name="connsiteY94" fmla="*/ 8944 h 10000"/>
                  <a:gd name="connsiteX95" fmla="*/ 9412 w 10000"/>
                  <a:gd name="connsiteY95" fmla="*/ 8915 h 10000"/>
                  <a:gd name="connsiteX96" fmla="*/ 9412 w 10000"/>
                  <a:gd name="connsiteY96" fmla="*/ 8651 h 10000"/>
                  <a:gd name="connsiteX97" fmla="*/ 9559 w 10000"/>
                  <a:gd name="connsiteY97" fmla="*/ 8622 h 10000"/>
                  <a:gd name="connsiteX98" fmla="*/ 9559 w 10000"/>
                  <a:gd name="connsiteY98" fmla="*/ 8358 h 10000"/>
                  <a:gd name="connsiteX99" fmla="*/ 9706 w 10000"/>
                  <a:gd name="connsiteY99" fmla="*/ 8328 h 10000"/>
                  <a:gd name="connsiteX100" fmla="*/ 9706 w 10000"/>
                  <a:gd name="connsiteY100" fmla="*/ 8035 h 10000"/>
                  <a:gd name="connsiteX101" fmla="*/ 9853 w 10000"/>
                  <a:gd name="connsiteY101" fmla="*/ 8006 h 10000"/>
                  <a:gd name="connsiteX102" fmla="*/ 9853 w 10000"/>
                  <a:gd name="connsiteY102" fmla="*/ 7713 h 10000"/>
                  <a:gd name="connsiteX103" fmla="*/ 10000 w 10000"/>
                  <a:gd name="connsiteY10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618 w 10000"/>
                  <a:gd name="connsiteY61" fmla="*/ 8446 h 10000"/>
                  <a:gd name="connsiteX62" fmla="*/ 6765 w 10000"/>
                  <a:gd name="connsiteY62" fmla="*/ 8475 h 10000"/>
                  <a:gd name="connsiteX63" fmla="*/ 6765 w 10000"/>
                  <a:gd name="connsiteY63" fmla="*/ 8710 h 10000"/>
                  <a:gd name="connsiteX64" fmla="*/ 6912 w 10000"/>
                  <a:gd name="connsiteY64" fmla="*/ 8739 h 10000"/>
                  <a:gd name="connsiteX65" fmla="*/ 6912 w 10000"/>
                  <a:gd name="connsiteY65" fmla="*/ 8974 h 10000"/>
                  <a:gd name="connsiteX66" fmla="*/ 7059 w 10000"/>
                  <a:gd name="connsiteY66" fmla="*/ 9003 h 10000"/>
                  <a:gd name="connsiteX67" fmla="*/ 7059 w 10000"/>
                  <a:gd name="connsiteY67" fmla="*/ 9238 h 10000"/>
                  <a:gd name="connsiteX68" fmla="*/ 7206 w 10000"/>
                  <a:gd name="connsiteY68" fmla="*/ 9267 h 10000"/>
                  <a:gd name="connsiteX69" fmla="*/ 7206 w 10000"/>
                  <a:gd name="connsiteY69" fmla="*/ 9443 h 10000"/>
                  <a:gd name="connsiteX70" fmla="*/ 7353 w 10000"/>
                  <a:gd name="connsiteY70" fmla="*/ 9472 h 10000"/>
                  <a:gd name="connsiteX71" fmla="*/ 7353 w 10000"/>
                  <a:gd name="connsiteY71" fmla="*/ 9619 h 10000"/>
                  <a:gd name="connsiteX72" fmla="*/ 7500 w 10000"/>
                  <a:gd name="connsiteY72" fmla="*/ 9648 h 10000"/>
                  <a:gd name="connsiteX73" fmla="*/ 7500 w 10000"/>
                  <a:gd name="connsiteY73" fmla="*/ 9765 h 10000"/>
                  <a:gd name="connsiteX74" fmla="*/ 7647 w 10000"/>
                  <a:gd name="connsiteY74" fmla="*/ 9795 h 10000"/>
                  <a:gd name="connsiteX75" fmla="*/ 7647 w 10000"/>
                  <a:gd name="connsiteY75" fmla="*/ 9883 h 10000"/>
                  <a:gd name="connsiteX76" fmla="*/ 7794 w 10000"/>
                  <a:gd name="connsiteY76" fmla="*/ 9912 h 10000"/>
                  <a:gd name="connsiteX77" fmla="*/ 7794 w 10000"/>
                  <a:gd name="connsiteY77" fmla="*/ 9941 h 10000"/>
                  <a:gd name="connsiteX78" fmla="*/ 8088 w 10000"/>
                  <a:gd name="connsiteY78" fmla="*/ 10000 h 10000"/>
                  <a:gd name="connsiteX79" fmla="*/ 7941 w 10000"/>
                  <a:gd name="connsiteY79" fmla="*/ 10000 h 10000"/>
                  <a:gd name="connsiteX80" fmla="*/ 8088 w 10000"/>
                  <a:gd name="connsiteY80" fmla="*/ 10000 h 10000"/>
                  <a:gd name="connsiteX81" fmla="*/ 8235 w 10000"/>
                  <a:gd name="connsiteY81" fmla="*/ 10000 h 10000"/>
                  <a:gd name="connsiteX82" fmla="*/ 8529 w 10000"/>
                  <a:gd name="connsiteY82" fmla="*/ 9941 h 10000"/>
                  <a:gd name="connsiteX83" fmla="*/ 8529 w 10000"/>
                  <a:gd name="connsiteY83" fmla="*/ 9853 h 10000"/>
                  <a:gd name="connsiteX84" fmla="*/ 8676 w 10000"/>
                  <a:gd name="connsiteY84" fmla="*/ 9824 h 10000"/>
                  <a:gd name="connsiteX85" fmla="*/ 8676 w 10000"/>
                  <a:gd name="connsiteY85" fmla="*/ 9736 h 10000"/>
                  <a:gd name="connsiteX86" fmla="*/ 8824 w 10000"/>
                  <a:gd name="connsiteY86" fmla="*/ 9707 h 10000"/>
                  <a:gd name="connsiteX87" fmla="*/ 8824 w 10000"/>
                  <a:gd name="connsiteY87" fmla="*/ 9589 h 10000"/>
                  <a:gd name="connsiteX88" fmla="*/ 8971 w 10000"/>
                  <a:gd name="connsiteY88" fmla="*/ 9560 h 10000"/>
                  <a:gd name="connsiteX89" fmla="*/ 8971 w 10000"/>
                  <a:gd name="connsiteY89" fmla="*/ 9384 h 10000"/>
                  <a:gd name="connsiteX90" fmla="*/ 9118 w 10000"/>
                  <a:gd name="connsiteY90" fmla="*/ 9355 h 10000"/>
                  <a:gd name="connsiteX91" fmla="*/ 9118 w 10000"/>
                  <a:gd name="connsiteY91" fmla="*/ 9179 h 10000"/>
                  <a:gd name="connsiteX92" fmla="*/ 9265 w 10000"/>
                  <a:gd name="connsiteY92" fmla="*/ 9150 h 10000"/>
                  <a:gd name="connsiteX93" fmla="*/ 9265 w 10000"/>
                  <a:gd name="connsiteY93" fmla="*/ 8944 h 10000"/>
                  <a:gd name="connsiteX94" fmla="*/ 9412 w 10000"/>
                  <a:gd name="connsiteY94" fmla="*/ 8915 h 10000"/>
                  <a:gd name="connsiteX95" fmla="*/ 9412 w 10000"/>
                  <a:gd name="connsiteY95" fmla="*/ 8651 h 10000"/>
                  <a:gd name="connsiteX96" fmla="*/ 9559 w 10000"/>
                  <a:gd name="connsiteY96" fmla="*/ 8622 h 10000"/>
                  <a:gd name="connsiteX97" fmla="*/ 9559 w 10000"/>
                  <a:gd name="connsiteY97" fmla="*/ 8358 h 10000"/>
                  <a:gd name="connsiteX98" fmla="*/ 9706 w 10000"/>
                  <a:gd name="connsiteY98" fmla="*/ 8328 h 10000"/>
                  <a:gd name="connsiteX99" fmla="*/ 9706 w 10000"/>
                  <a:gd name="connsiteY99" fmla="*/ 8035 h 10000"/>
                  <a:gd name="connsiteX100" fmla="*/ 9853 w 10000"/>
                  <a:gd name="connsiteY100" fmla="*/ 8006 h 10000"/>
                  <a:gd name="connsiteX101" fmla="*/ 9853 w 10000"/>
                  <a:gd name="connsiteY101" fmla="*/ 7713 h 10000"/>
                  <a:gd name="connsiteX102" fmla="*/ 10000 w 10000"/>
                  <a:gd name="connsiteY10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765 w 10000"/>
                  <a:gd name="connsiteY62" fmla="*/ 8710 h 10000"/>
                  <a:gd name="connsiteX63" fmla="*/ 6912 w 10000"/>
                  <a:gd name="connsiteY63" fmla="*/ 8739 h 10000"/>
                  <a:gd name="connsiteX64" fmla="*/ 6912 w 10000"/>
                  <a:gd name="connsiteY64" fmla="*/ 8974 h 10000"/>
                  <a:gd name="connsiteX65" fmla="*/ 7059 w 10000"/>
                  <a:gd name="connsiteY65" fmla="*/ 9003 h 10000"/>
                  <a:gd name="connsiteX66" fmla="*/ 7059 w 10000"/>
                  <a:gd name="connsiteY66" fmla="*/ 9238 h 10000"/>
                  <a:gd name="connsiteX67" fmla="*/ 7206 w 10000"/>
                  <a:gd name="connsiteY67" fmla="*/ 9267 h 10000"/>
                  <a:gd name="connsiteX68" fmla="*/ 7206 w 10000"/>
                  <a:gd name="connsiteY68" fmla="*/ 9443 h 10000"/>
                  <a:gd name="connsiteX69" fmla="*/ 7353 w 10000"/>
                  <a:gd name="connsiteY69" fmla="*/ 9472 h 10000"/>
                  <a:gd name="connsiteX70" fmla="*/ 7353 w 10000"/>
                  <a:gd name="connsiteY70" fmla="*/ 9619 h 10000"/>
                  <a:gd name="connsiteX71" fmla="*/ 7500 w 10000"/>
                  <a:gd name="connsiteY71" fmla="*/ 9648 h 10000"/>
                  <a:gd name="connsiteX72" fmla="*/ 7500 w 10000"/>
                  <a:gd name="connsiteY72" fmla="*/ 9765 h 10000"/>
                  <a:gd name="connsiteX73" fmla="*/ 7647 w 10000"/>
                  <a:gd name="connsiteY73" fmla="*/ 9795 h 10000"/>
                  <a:gd name="connsiteX74" fmla="*/ 7647 w 10000"/>
                  <a:gd name="connsiteY74" fmla="*/ 9883 h 10000"/>
                  <a:gd name="connsiteX75" fmla="*/ 7794 w 10000"/>
                  <a:gd name="connsiteY75" fmla="*/ 9912 h 10000"/>
                  <a:gd name="connsiteX76" fmla="*/ 7794 w 10000"/>
                  <a:gd name="connsiteY76" fmla="*/ 9941 h 10000"/>
                  <a:gd name="connsiteX77" fmla="*/ 8088 w 10000"/>
                  <a:gd name="connsiteY77" fmla="*/ 10000 h 10000"/>
                  <a:gd name="connsiteX78" fmla="*/ 7941 w 10000"/>
                  <a:gd name="connsiteY78" fmla="*/ 10000 h 10000"/>
                  <a:gd name="connsiteX79" fmla="*/ 8088 w 10000"/>
                  <a:gd name="connsiteY79" fmla="*/ 10000 h 10000"/>
                  <a:gd name="connsiteX80" fmla="*/ 8235 w 10000"/>
                  <a:gd name="connsiteY80" fmla="*/ 10000 h 10000"/>
                  <a:gd name="connsiteX81" fmla="*/ 8529 w 10000"/>
                  <a:gd name="connsiteY81" fmla="*/ 9941 h 10000"/>
                  <a:gd name="connsiteX82" fmla="*/ 8529 w 10000"/>
                  <a:gd name="connsiteY82" fmla="*/ 9853 h 10000"/>
                  <a:gd name="connsiteX83" fmla="*/ 8676 w 10000"/>
                  <a:gd name="connsiteY83" fmla="*/ 9824 h 10000"/>
                  <a:gd name="connsiteX84" fmla="*/ 8676 w 10000"/>
                  <a:gd name="connsiteY84" fmla="*/ 9736 h 10000"/>
                  <a:gd name="connsiteX85" fmla="*/ 8824 w 10000"/>
                  <a:gd name="connsiteY85" fmla="*/ 9707 h 10000"/>
                  <a:gd name="connsiteX86" fmla="*/ 8824 w 10000"/>
                  <a:gd name="connsiteY86" fmla="*/ 9589 h 10000"/>
                  <a:gd name="connsiteX87" fmla="*/ 8971 w 10000"/>
                  <a:gd name="connsiteY87" fmla="*/ 9560 h 10000"/>
                  <a:gd name="connsiteX88" fmla="*/ 8971 w 10000"/>
                  <a:gd name="connsiteY88" fmla="*/ 9384 h 10000"/>
                  <a:gd name="connsiteX89" fmla="*/ 9118 w 10000"/>
                  <a:gd name="connsiteY89" fmla="*/ 9355 h 10000"/>
                  <a:gd name="connsiteX90" fmla="*/ 9118 w 10000"/>
                  <a:gd name="connsiteY90" fmla="*/ 9179 h 10000"/>
                  <a:gd name="connsiteX91" fmla="*/ 9265 w 10000"/>
                  <a:gd name="connsiteY91" fmla="*/ 9150 h 10000"/>
                  <a:gd name="connsiteX92" fmla="*/ 9265 w 10000"/>
                  <a:gd name="connsiteY92" fmla="*/ 8944 h 10000"/>
                  <a:gd name="connsiteX93" fmla="*/ 9412 w 10000"/>
                  <a:gd name="connsiteY93" fmla="*/ 8915 h 10000"/>
                  <a:gd name="connsiteX94" fmla="*/ 9412 w 10000"/>
                  <a:gd name="connsiteY94" fmla="*/ 8651 h 10000"/>
                  <a:gd name="connsiteX95" fmla="*/ 9559 w 10000"/>
                  <a:gd name="connsiteY95" fmla="*/ 8622 h 10000"/>
                  <a:gd name="connsiteX96" fmla="*/ 9559 w 10000"/>
                  <a:gd name="connsiteY96" fmla="*/ 8358 h 10000"/>
                  <a:gd name="connsiteX97" fmla="*/ 9706 w 10000"/>
                  <a:gd name="connsiteY97" fmla="*/ 8328 h 10000"/>
                  <a:gd name="connsiteX98" fmla="*/ 9706 w 10000"/>
                  <a:gd name="connsiteY98" fmla="*/ 8035 h 10000"/>
                  <a:gd name="connsiteX99" fmla="*/ 9853 w 10000"/>
                  <a:gd name="connsiteY99" fmla="*/ 8006 h 10000"/>
                  <a:gd name="connsiteX100" fmla="*/ 9853 w 10000"/>
                  <a:gd name="connsiteY100" fmla="*/ 7713 h 10000"/>
                  <a:gd name="connsiteX101" fmla="*/ 10000 w 10000"/>
                  <a:gd name="connsiteY10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6912 w 10000"/>
                  <a:gd name="connsiteY63" fmla="*/ 8974 h 10000"/>
                  <a:gd name="connsiteX64" fmla="*/ 7059 w 10000"/>
                  <a:gd name="connsiteY64" fmla="*/ 9003 h 10000"/>
                  <a:gd name="connsiteX65" fmla="*/ 7059 w 10000"/>
                  <a:gd name="connsiteY65" fmla="*/ 9238 h 10000"/>
                  <a:gd name="connsiteX66" fmla="*/ 7206 w 10000"/>
                  <a:gd name="connsiteY66" fmla="*/ 9267 h 10000"/>
                  <a:gd name="connsiteX67" fmla="*/ 7206 w 10000"/>
                  <a:gd name="connsiteY67" fmla="*/ 9443 h 10000"/>
                  <a:gd name="connsiteX68" fmla="*/ 7353 w 10000"/>
                  <a:gd name="connsiteY68" fmla="*/ 9472 h 10000"/>
                  <a:gd name="connsiteX69" fmla="*/ 7353 w 10000"/>
                  <a:gd name="connsiteY69" fmla="*/ 9619 h 10000"/>
                  <a:gd name="connsiteX70" fmla="*/ 7500 w 10000"/>
                  <a:gd name="connsiteY70" fmla="*/ 9648 h 10000"/>
                  <a:gd name="connsiteX71" fmla="*/ 7500 w 10000"/>
                  <a:gd name="connsiteY71" fmla="*/ 9765 h 10000"/>
                  <a:gd name="connsiteX72" fmla="*/ 7647 w 10000"/>
                  <a:gd name="connsiteY72" fmla="*/ 9795 h 10000"/>
                  <a:gd name="connsiteX73" fmla="*/ 7647 w 10000"/>
                  <a:gd name="connsiteY73" fmla="*/ 9883 h 10000"/>
                  <a:gd name="connsiteX74" fmla="*/ 7794 w 10000"/>
                  <a:gd name="connsiteY74" fmla="*/ 9912 h 10000"/>
                  <a:gd name="connsiteX75" fmla="*/ 7794 w 10000"/>
                  <a:gd name="connsiteY75" fmla="*/ 9941 h 10000"/>
                  <a:gd name="connsiteX76" fmla="*/ 8088 w 10000"/>
                  <a:gd name="connsiteY76" fmla="*/ 10000 h 10000"/>
                  <a:gd name="connsiteX77" fmla="*/ 7941 w 10000"/>
                  <a:gd name="connsiteY77" fmla="*/ 10000 h 10000"/>
                  <a:gd name="connsiteX78" fmla="*/ 8088 w 10000"/>
                  <a:gd name="connsiteY78" fmla="*/ 10000 h 10000"/>
                  <a:gd name="connsiteX79" fmla="*/ 8235 w 10000"/>
                  <a:gd name="connsiteY79" fmla="*/ 10000 h 10000"/>
                  <a:gd name="connsiteX80" fmla="*/ 8529 w 10000"/>
                  <a:gd name="connsiteY80" fmla="*/ 9941 h 10000"/>
                  <a:gd name="connsiteX81" fmla="*/ 8529 w 10000"/>
                  <a:gd name="connsiteY81" fmla="*/ 9853 h 10000"/>
                  <a:gd name="connsiteX82" fmla="*/ 8676 w 10000"/>
                  <a:gd name="connsiteY82" fmla="*/ 9824 h 10000"/>
                  <a:gd name="connsiteX83" fmla="*/ 8676 w 10000"/>
                  <a:gd name="connsiteY83" fmla="*/ 9736 h 10000"/>
                  <a:gd name="connsiteX84" fmla="*/ 8824 w 10000"/>
                  <a:gd name="connsiteY84" fmla="*/ 9707 h 10000"/>
                  <a:gd name="connsiteX85" fmla="*/ 8824 w 10000"/>
                  <a:gd name="connsiteY85" fmla="*/ 9589 h 10000"/>
                  <a:gd name="connsiteX86" fmla="*/ 8971 w 10000"/>
                  <a:gd name="connsiteY86" fmla="*/ 9560 h 10000"/>
                  <a:gd name="connsiteX87" fmla="*/ 8971 w 10000"/>
                  <a:gd name="connsiteY87" fmla="*/ 9384 h 10000"/>
                  <a:gd name="connsiteX88" fmla="*/ 9118 w 10000"/>
                  <a:gd name="connsiteY88" fmla="*/ 9355 h 10000"/>
                  <a:gd name="connsiteX89" fmla="*/ 9118 w 10000"/>
                  <a:gd name="connsiteY89" fmla="*/ 9179 h 10000"/>
                  <a:gd name="connsiteX90" fmla="*/ 9265 w 10000"/>
                  <a:gd name="connsiteY90" fmla="*/ 9150 h 10000"/>
                  <a:gd name="connsiteX91" fmla="*/ 9265 w 10000"/>
                  <a:gd name="connsiteY91" fmla="*/ 8944 h 10000"/>
                  <a:gd name="connsiteX92" fmla="*/ 9412 w 10000"/>
                  <a:gd name="connsiteY92" fmla="*/ 8915 h 10000"/>
                  <a:gd name="connsiteX93" fmla="*/ 9412 w 10000"/>
                  <a:gd name="connsiteY93" fmla="*/ 8651 h 10000"/>
                  <a:gd name="connsiteX94" fmla="*/ 9559 w 10000"/>
                  <a:gd name="connsiteY94" fmla="*/ 8622 h 10000"/>
                  <a:gd name="connsiteX95" fmla="*/ 9559 w 10000"/>
                  <a:gd name="connsiteY95" fmla="*/ 8358 h 10000"/>
                  <a:gd name="connsiteX96" fmla="*/ 9706 w 10000"/>
                  <a:gd name="connsiteY96" fmla="*/ 8328 h 10000"/>
                  <a:gd name="connsiteX97" fmla="*/ 9706 w 10000"/>
                  <a:gd name="connsiteY97" fmla="*/ 8035 h 10000"/>
                  <a:gd name="connsiteX98" fmla="*/ 9853 w 10000"/>
                  <a:gd name="connsiteY98" fmla="*/ 8006 h 10000"/>
                  <a:gd name="connsiteX99" fmla="*/ 9853 w 10000"/>
                  <a:gd name="connsiteY99" fmla="*/ 7713 h 10000"/>
                  <a:gd name="connsiteX100" fmla="*/ 10000 w 10000"/>
                  <a:gd name="connsiteY10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059 w 10000"/>
                  <a:gd name="connsiteY64" fmla="*/ 9238 h 10000"/>
                  <a:gd name="connsiteX65" fmla="*/ 7206 w 10000"/>
                  <a:gd name="connsiteY65" fmla="*/ 9267 h 10000"/>
                  <a:gd name="connsiteX66" fmla="*/ 7206 w 10000"/>
                  <a:gd name="connsiteY66" fmla="*/ 9443 h 10000"/>
                  <a:gd name="connsiteX67" fmla="*/ 7353 w 10000"/>
                  <a:gd name="connsiteY67" fmla="*/ 9472 h 10000"/>
                  <a:gd name="connsiteX68" fmla="*/ 7353 w 10000"/>
                  <a:gd name="connsiteY68" fmla="*/ 9619 h 10000"/>
                  <a:gd name="connsiteX69" fmla="*/ 7500 w 10000"/>
                  <a:gd name="connsiteY69" fmla="*/ 9648 h 10000"/>
                  <a:gd name="connsiteX70" fmla="*/ 7500 w 10000"/>
                  <a:gd name="connsiteY70" fmla="*/ 9765 h 10000"/>
                  <a:gd name="connsiteX71" fmla="*/ 7647 w 10000"/>
                  <a:gd name="connsiteY71" fmla="*/ 9795 h 10000"/>
                  <a:gd name="connsiteX72" fmla="*/ 7647 w 10000"/>
                  <a:gd name="connsiteY72" fmla="*/ 9883 h 10000"/>
                  <a:gd name="connsiteX73" fmla="*/ 7794 w 10000"/>
                  <a:gd name="connsiteY73" fmla="*/ 9912 h 10000"/>
                  <a:gd name="connsiteX74" fmla="*/ 7794 w 10000"/>
                  <a:gd name="connsiteY74" fmla="*/ 9941 h 10000"/>
                  <a:gd name="connsiteX75" fmla="*/ 8088 w 10000"/>
                  <a:gd name="connsiteY75" fmla="*/ 10000 h 10000"/>
                  <a:gd name="connsiteX76" fmla="*/ 7941 w 10000"/>
                  <a:gd name="connsiteY76" fmla="*/ 10000 h 10000"/>
                  <a:gd name="connsiteX77" fmla="*/ 8088 w 10000"/>
                  <a:gd name="connsiteY77" fmla="*/ 10000 h 10000"/>
                  <a:gd name="connsiteX78" fmla="*/ 8235 w 10000"/>
                  <a:gd name="connsiteY78" fmla="*/ 10000 h 10000"/>
                  <a:gd name="connsiteX79" fmla="*/ 8529 w 10000"/>
                  <a:gd name="connsiteY79" fmla="*/ 9941 h 10000"/>
                  <a:gd name="connsiteX80" fmla="*/ 8529 w 10000"/>
                  <a:gd name="connsiteY80" fmla="*/ 9853 h 10000"/>
                  <a:gd name="connsiteX81" fmla="*/ 8676 w 10000"/>
                  <a:gd name="connsiteY81" fmla="*/ 9824 h 10000"/>
                  <a:gd name="connsiteX82" fmla="*/ 8676 w 10000"/>
                  <a:gd name="connsiteY82" fmla="*/ 9736 h 10000"/>
                  <a:gd name="connsiteX83" fmla="*/ 8824 w 10000"/>
                  <a:gd name="connsiteY83" fmla="*/ 9707 h 10000"/>
                  <a:gd name="connsiteX84" fmla="*/ 8824 w 10000"/>
                  <a:gd name="connsiteY84" fmla="*/ 9589 h 10000"/>
                  <a:gd name="connsiteX85" fmla="*/ 8971 w 10000"/>
                  <a:gd name="connsiteY85" fmla="*/ 9560 h 10000"/>
                  <a:gd name="connsiteX86" fmla="*/ 8971 w 10000"/>
                  <a:gd name="connsiteY86" fmla="*/ 9384 h 10000"/>
                  <a:gd name="connsiteX87" fmla="*/ 9118 w 10000"/>
                  <a:gd name="connsiteY87" fmla="*/ 9355 h 10000"/>
                  <a:gd name="connsiteX88" fmla="*/ 9118 w 10000"/>
                  <a:gd name="connsiteY88" fmla="*/ 9179 h 10000"/>
                  <a:gd name="connsiteX89" fmla="*/ 9265 w 10000"/>
                  <a:gd name="connsiteY89" fmla="*/ 9150 h 10000"/>
                  <a:gd name="connsiteX90" fmla="*/ 9265 w 10000"/>
                  <a:gd name="connsiteY90" fmla="*/ 8944 h 10000"/>
                  <a:gd name="connsiteX91" fmla="*/ 9412 w 10000"/>
                  <a:gd name="connsiteY91" fmla="*/ 8915 h 10000"/>
                  <a:gd name="connsiteX92" fmla="*/ 9412 w 10000"/>
                  <a:gd name="connsiteY92" fmla="*/ 8651 h 10000"/>
                  <a:gd name="connsiteX93" fmla="*/ 9559 w 10000"/>
                  <a:gd name="connsiteY93" fmla="*/ 8622 h 10000"/>
                  <a:gd name="connsiteX94" fmla="*/ 9559 w 10000"/>
                  <a:gd name="connsiteY94" fmla="*/ 8358 h 10000"/>
                  <a:gd name="connsiteX95" fmla="*/ 9706 w 10000"/>
                  <a:gd name="connsiteY95" fmla="*/ 8328 h 10000"/>
                  <a:gd name="connsiteX96" fmla="*/ 9706 w 10000"/>
                  <a:gd name="connsiteY96" fmla="*/ 8035 h 10000"/>
                  <a:gd name="connsiteX97" fmla="*/ 9853 w 10000"/>
                  <a:gd name="connsiteY97" fmla="*/ 8006 h 10000"/>
                  <a:gd name="connsiteX98" fmla="*/ 9853 w 10000"/>
                  <a:gd name="connsiteY98" fmla="*/ 7713 h 10000"/>
                  <a:gd name="connsiteX99" fmla="*/ 10000 w 10000"/>
                  <a:gd name="connsiteY9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206 w 10000"/>
                  <a:gd name="connsiteY65" fmla="*/ 9443 h 10000"/>
                  <a:gd name="connsiteX66" fmla="*/ 7353 w 10000"/>
                  <a:gd name="connsiteY66" fmla="*/ 9472 h 10000"/>
                  <a:gd name="connsiteX67" fmla="*/ 7353 w 10000"/>
                  <a:gd name="connsiteY67" fmla="*/ 9619 h 10000"/>
                  <a:gd name="connsiteX68" fmla="*/ 7500 w 10000"/>
                  <a:gd name="connsiteY68" fmla="*/ 9648 h 10000"/>
                  <a:gd name="connsiteX69" fmla="*/ 7500 w 10000"/>
                  <a:gd name="connsiteY69" fmla="*/ 9765 h 10000"/>
                  <a:gd name="connsiteX70" fmla="*/ 7647 w 10000"/>
                  <a:gd name="connsiteY70" fmla="*/ 9795 h 10000"/>
                  <a:gd name="connsiteX71" fmla="*/ 7647 w 10000"/>
                  <a:gd name="connsiteY71" fmla="*/ 9883 h 10000"/>
                  <a:gd name="connsiteX72" fmla="*/ 7794 w 10000"/>
                  <a:gd name="connsiteY72" fmla="*/ 9912 h 10000"/>
                  <a:gd name="connsiteX73" fmla="*/ 7794 w 10000"/>
                  <a:gd name="connsiteY73" fmla="*/ 9941 h 10000"/>
                  <a:gd name="connsiteX74" fmla="*/ 8088 w 10000"/>
                  <a:gd name="connsiteY74" fmla="*/ 10000 h 10000"/>
                  <a:gd name="connsiteX75" fmla="*/ 7941 w 10000"/>
                  <a:gd name="connsiteY75" fmla="*/ 10000 h 10000"/>
                  <a:gd name="connsiteX76" fmla="*/ 8088 w 10000"/>
                  <a:gd name="connsiteY76" fmla="*/ 10000 h 10000"/>
                  <a:gd name="connsiteX77" fmla="*/ 8235 w 10000"/>
                  <a:gd name="connsiteY77" fmla="*/ 10000 h 10000"/>
                  <a:gd name="connsiteX78" fmla="*/ 8529 w 10000"/>
                  <a:gd name="connsiteY78" fmla="*/ 9941 h 10000"/>
                  <a:gd name="connsiteX79" fmla="*/ 8529 w 10000"/>
                  <a:gd name="connsiteY79" fmla="*/ 9853 h 10000"/>
                  <a:gd name="connsiteX80" fmla="*/ 8676 w 10000"/>
                  <a:gd name="connsiteY80" fmla="*/ 9824 h 10000"/>
                  <a:gd name="connsiteX81" fmla="*/ 8676 w 10000"/>
                  <a:gd name="connsiteY81" fmla="*/ 9736 h 10000"/>
                  <a:gd name="connsiteX82" fmla="*/ 8824 w 10000"/>
                  <a:gd name="connsiteY82" fmla="*/ 9707 h 10000"/>
                  <a:gd name="connsiteX83" fmla="*/ 8824 w 10000"/>
                  <a:gd name="connsiteY83" fmla="*/ 9589 h 10000"/>
                  <a:gd name="connsiteX84" fmla="*/ 8971 w 10000"/>
                  <a:gd name="connsiteY84" fmla="*/ 9560 h 10000"/>
                  <a:gd name="connsiteX85" fmla="*/ 8971 w 10000"/>
                  <a:gd name="connsiteY85" fmla="*/ 9384 h 10000"/>
                  <a:gd name="connsiteX86" fmla="*/ 9118 w 10000"/>
                  <a:gd name="connsiteY86" fmla="*/ 9355 h 10000"/>
                  <a:gd name="connsiteX87" fmla="*/ 9118 w 10000"/>
                  <a:gd name="connsiteY87" fmla="*/ 9179 h 10000"/>
                  <a:gd name="connsiteX88" fmla="*/ 9265 w 10000"/>
                  <a:gd name="connsiteY88" fmla="*/ 9150 h 10000"/>
                  <a:gd name="connsiteX89" fmla="*/ 9265 w 10000"/>
                  <a:gd name="connsiteY89" fmla="*/ 8944 h 10000"/>
                  <a:gd name="connsiteX90" fmla="*/ 9412 w 10000"/>
                  <a:gd name="connsiteY90" fmla="*/ 8915 h 10000"/>
                  <a:gd name="connsiteX91" fmla="*/ 9412 w 10000"/>
                  <a:gd name="connsiteY91" fmla="*/ 8651 h 10000"/>
                  <a:gd name="connsiteX92" fmla="*/ 9559 w 10000"/>
                  <a:gd name="connsiteY92" fmla="*/ 8622 h 10000"/>
                  <a:gd name="connsiteX93" fmla="*/ 9559 w 10000"/>
                  <a:gd name="connsiteY93" fmla="*/ 8358 h 10000"/>
                  <a:gd name="connsiteX94" fmla="*/ 9706 w 10000"/>
                  <a:gd name="connsiteY94" fmla="*/ 8328 h 10000"/>
                  <a:gd name="connsiteX95" fmla="*/ 9706 w 10000"/>
                  <a:gd name="connsiteY95" fmla="*/ 8035 h 10000"/>
                  <a:gd name="connsiteX96" fmla="*/ 9853 w 10000"/>
                  <a:gd name="connsiteY96" fmla="*/ 8006 h 10000"/>
                  <a:gd name="connsiteX97" fmla="*/ 9853 w 10000"/>
                  <a:gd name="connsiteY97" fmla="*/ 7713 h 10000"/>
                  <a:gd name="connsiteX98" fmla="*/ 10000 w 10000"/>
                  <a:gd name="connsiteY9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353 w 10000"/>
                  <a:gd name="connsiteY66" fmla="*/ 9619 h 10000"/>
                  <a:gd name="connsiteX67" fmla="*/ 7500 w 10000"/>
                  <a:gd name="connsiteY67" fmla="*/ 9648 h 10000"/>
                  <a:gd name="connsiteX68" fmla="*/ 7500 w 10000"/>
                  <a:gd name="connsiteY68" fmla="*/ 9765 h 10000"/>
                  <a:gd name="connsiteX69" fmla="*/ 7647 w 10000"/>
                  <a:gd name="connsiteY69" fmla="*/ 9795 h 10000"/>
                  <a:gd name="connsiteX70" fmla="*/ 7647 w 10000"/>
                  <a:gd name="connsiteY70" fmla="*/ 9883 h 10000"/>
                  <a:gd name="connsiteX71" fmla="*/ 7794 w 10000"/>
                  <a:gd name="connsiteY71" fmla="*/ 9912 h 10000"/>
                  <a:gd name="connsiteX72" fmla="*/ 7794 w 10000"/>
                  <a:gd name="connsiteY72" fmla="*/ 9941 h 10000"/>
                  <a:gd name="connsiteX73" fmla="*/ 8088 w 10000"/>
                  <a:gd name="connsiteY73" fmla="*/ 10000 h 10000"/>
                  <a:gd name="connsiteX74" fmla="*/ 7941 w 10000"/>
                  <a:gd name="connsiteY74" fmla="*/ 10000 h 10000"/>
                  <a:gd name="connsiteX75" fmla="*/ 8088 w 10000"/>
                  <a:gd name="connsiteY75" fmla="*/ 10000 h 10000"/>
                  <a:gd name="connsiteX76" fmla="*/ 8235 w 10000"/>
                  <a:gd name="connsiteY76" fmla="*/ 10000 h 10000"/>
                  <a:gd name="connsiteX77" fmla="*/ 8529 w 10000"/>
                  <a:gd name="connsiteY77" fmla="*/ 9941 h 10000"/>
                  <a:gd name="connsiteX78" fmla="*/ 8529 w 10000"/>
                  <a:gd name="connsiteY78" fmla="*/ 9853 h 10000"/>
                  <a:gd name="connsiteX79" fmla="*/ 8676 w 10000"/>
                  <a:gd name="connsiteY79" fmla="*/ 9824 h 10000"/>
                  <a:gd name="connsiteX80" fmla="*/ 8676 w 10000"/>
                  <a:gd name="connsiteY80" fmla="*/ 9736 h 10000"/>
                  <a:gd name="connsiteX81" fmla="*/ 8824 w 10000"/>
                  <a:gd name="connsiteY81" fmla="*/ 9707 h 10000"/>
                  <a:gd name="connsiteX82" fmla="*/ 8824 w 10000"/>
                  <a:gd name="connsiteY82" fmla="*/ 9589 h 10000"/>
                  <a:gd name="connsiteX83" fmla="*/ 8971 w 10000"/>
                  <a:gd name="connsiteY83" fmla="*/ 9560 h 10000"/>
                  <a:gd name="connsiteX84" fmla="*/ 8971 w 10000"/>
                  <a:gd name="connsiteY84" fmla="*/ 9384 h 10000"/>
                  <a:gd name="connsiteX85" fmla="*/ 9118 w 10000"/>
                  <a:gd name="connsiteY85" fmla="*/ 9355 h 10000"/>
                  <a:gd name="connsiteX86" fmla="*/ 9118 w 10000"/>
                  <a:gd name="connsiteY86" fmla="*/ 9179 h 10000"/>
                  <a:gd name="connsiteX87" fmla="*/ 9265 w 10000"/>
                  <a:gd name="connsiteY87" fmla="*/ 9150 h 10000"/>
                  <a:gd name="connsiteX88" fmla="*/ 9265 w 10000"/>
                  <a:gd name="connsiteY88" fmla="*/ 8944 h 10000"/>
                  <a:gd name="connsiteX89" fmla="*/ 9412 w 10000"/>
                  <a:gd name="connsiteY89" fmla="*/ 8915 h 10000"/>
                  <a:gd name="connsiteX90" fmla="*/ 9412 w 10000"/>
                  <a:gd name="connsiteY90" fmla="*/ 8651 h 10000"/>
                  <a:gd name="connsiteX91" fmla="*/ 9559 w 10000"/>
                  <a:gd name="connsiteY91" fmla="*/ 8622 h 10000"/>
                  <a:gd name="connsiteX92" fmla="*/ 9559 w 10000"/>
                  <a:gd name="connsiteY92" fmla="*/ 8358 h 10000"/>
                  <a:gd name="connsiteX93" fmla="*/ 9706 w 10000"/>
                  <a:gd name="connsiteY93" fmla="*/ 8328 h 10000"/>
                  <a:gd name="connsiteX94" fmla="*/ 9706 w 10000"/>
                  <a:gd name="connsiteY94" fmla="*/ 8035 h 10000"/>
                  <a:gd name="connsiteX95" fmla="*/ 9853 w 10000"/>
                  <a:gd name="connsiteY95" fmla="*/ 8006 h 10000"/>
                  <a:gd name="connsiteX96" fmla="*/ 9853 w 10000"/>
                  <a:gd name="connsiteY96" fmla="*/ 7713 h 10000"/>
                  <a:gd name="connsiteX97" fmla="*/ 10000 w 10000"/>
                  <a:gd name="connsiteY9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500 w 10000"/>
                  <a:gd name="connsiteY67" fmla="*/ 9765 h 10000"/>
                  <a:gd name="connsiteX68" fmla="*/ 7647 w 10000"/>
                  <a:gd name="connsiteY68" fmla="*/ 9795 h 10000"/>
                  <a:gd name="connsiteX69" fmla="*/ 7647 w 10000"/>
                  <a:gd name="connsiteY69" fmla="*/ 9883 h 10000"/>
                  <a:gd name="connsiteX70" fmla="*/ 7794 w 10000"/>
                  <a:gd name="connsiteY70" fmla="*/ 9912 h 10000"/>
                  <a:gd name="connsiteX71" fmla="*/ 7794 w 10000"/>
                  <a:gd name="connsiteY71" fmla="*/ 9941 h 10000"/>
                  <a:gd name="connsiteX72" fmla="*/ 8088 w 10000"/>
                  <a:gd name="connsiteY72" fmla="*/ 10000 h 10000"/>
                  <a:gd name="connsiteX73" fmla="*/ 7941 w 10000"/>
                  <a:gd name="connsiteY73" fmla="*/ 10000 h 10000"/>
                  <a:gd name="connsiteX74" fmla="*/ 8088 w 10000"/>
                  <a:gd name="connsiteY74" fmla="*/ 10000 h 10000"/>
                  <a:gd name="connsiteX75" fmla="*/ 8235 w 10000"/>
                  <a:gd name="connsiteY75" fmla="*/ 10000 h 10000"/>
                  <a:gd name="connsiteX76" fmla="*/ 8529 w 10000"/>
                  <a:gd name="connsiteY76" fmla="*/ 9941 h 10000"/>
                  <a:gd name="connsiteX77" fmla="*/ 8529 w 10000"/>
                  <a:gd name="connsiteY77" fmla="*/ 9853 h 10000"/>
                  <a:gd name="connsiteX78" fmla="*/ 8676 w 10000"/>
                  <a:gd name="connsiteY78" fmla="*/ 9824 h 10000"/>
                  <a:gd name="connsiteX79" fmla="*/ 8676 w 10000"/>
                  <a:gd name="connsiteY79" fmla="*/ 9736 h 10000"/>
                  <a:gd name="connsiteX80" fmla="*/ 8824 w 10000"/>
                  <a:gd name="connsiteY80" fmla="*/ 9707 h 10000"/>
                  <a:gd name="connsiteX81" fmla="*/ 8824 w 10000"/>
                  <a:gd name="connsiteY81" fmla="*/ 9589 h 10000"/>
                  <a:gd name="connsiteX82" fmla="*/ 8971 w 10000"/>
                  <a:gd name="connsiteY82" fmla="*/ 9560 h 10000"/>
                  <a:gd name="connsiteX83" fmla="*/ 8971 w 10000"/>
                  <a:gd name="connsiteY83" fmla="*/ 9384 h 10000"/>
                  <a:gd name="connsiteX84" fmla="*/ 9118 w 10000"/>
                  <a:gd name="connsiteY84" fmla="*/ 9355 h 10000"/>
                  <a:gd name="connsiteX85" fmla="*/ 9118 w 10000"/>
                  <a:gd name="connsiteY85" fmla="*/ 9179 h 10000"/>
                  <a:gd name="connsiteX86" fmla="*/ 9265 w 10000"/>
                  <a:gd name="connsiteY86" fmla="*/ 9150 h 10000"/>
                  <a:gd name="connsiteX87" fmla="*/ 9265 w 10000"/>
                  <a:gd name="connsiteY87" fmla="*/ 8944 h 10000"/>
                  <a:gd name="connsiteX88" fmla="*/ 9412 w 10000"/>
                  <a:gd name="connsiteY88" fmla="*/ 8915 h 10000"/>
                  <a:gd name="connsiteX89" fmla="*/ 9412 w 10000"/>
                  <a:gd name="connsiteY89" fmla="*/ 8651 h 10000"/>
                  <a:gd name="connsiteX90" fmla="*/ 9559 w 10000"/>
                  <a:gd name="connsiteY90" fmla="*/ 8622 h 10000"/>
                  <a:gd name="connsiteX91" fmla="*/ 9559 w 10000"/>
                  <a:gd name="connsiteY91" fmla="*/ 8358 h 10000"/>
                  <a:gd name="connsiteX92" fmla="*/ 9706 w 10000"/>
                  <a:gd name="connsiteY92" fmla="*/ 8328 h 10000"/>
                  <a:gd name="connsiteX93" fmla="*/ 9706 w 10000"/>
                  <a:gd name="connsiteY93" fmla="*/ 8035 h 10000"/>
                  <a:gd name="connsiteX94" fmla="*/ 9853 w 10000"/>
                  <a:gd name="connsiteY94" fmla="*/ 8006 h 10000"/>
                  <a:gd name="connsiteX95" fmla="*/ 9853 w 10000"/>
                  <a:gd name="connsiteY95" fmla="*/ 7713 h 10000"/>
                  <a:gd name="connsiteX96" fmla="*/ 10000 w 10000"/>
                  <a:gd name="connsiteY9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647 w 10000"/>
                  <a:gd name="connsiteY68" fmla="*/ 9883 h 10000"/>
                  <a:gd name="connsiteX69" fmla="*/ 7794 w 10000"/>
                  <a:gd name="connsiteY69" fmla="*/ 9912 h 10000"/>
                  <a:gd name="connsiteX70" fmla="*/ 7794 w 10000"/>
                  <a:gd name="connsiteY70" fmla="*/ 9941 h 10000"/>
                  <a:gd name="connsiteX71" fmla="*/ 8088 w 10000"/>
                  <a:gd name="connsiteY71" fmla="*/ 10000 h 10000"/>
                  <a:gd name="connsiteX72" fmla="*/ 7941 w 10000"/>
                  <a:gd name="connsiteY72" fmla="*/ 10000 h 10000"/>
                  <a:gd name="connsiteX73" fmla="*/ 8088 w 10000"/>
                  <a:gd name="connsiteY73" fmla="*/ 10000 h 10000"/>
                  <a:gd name="connsiteX74" fmla="*/ 8235 w 10000"/>
                  <a:gd name="connsiteY74" fmla="*/ 10000 h 10000"/>
                  <a:gd name="connsiteX75" fmla="*/ 8529 w 10000"/>
                  <a:gd name="connsiteY75" fmla="*/ 9941 h 10000"/>
                  <a:gd name="connsiteX76" fmla="*/ 8529 w 10000"/>
                  <a:gd name="connsiteY76" fmla="*/ 9853 h 10000"/>
                  <a:gd name="connsiteX77" fmla="*/ 8676 w 10000"/>
                  <a:gd name="connsiteY77" fmla="*/ 9824 h 10000"/>
                  <a:gd name="connsiteX78" fmla="*/ 8676 w 10000"/>
                  <a:gd name="connsiteY78" fmla="*/ 9736 h 10000"/>
                  <a:gd name="connsiteX79" fmla="*/ 8824 w 10000"/>
                  <a:gd name="connsiteY79" fmla="*/ 9707 h 10000"/>
                  <a:gd name="connsiteX80" fmla="*/ 8824 w 10000"/>
                  <a:gd name="connsiteY80" fmla="*/ 9589 h 10000"/>
                  <a:gd name="connsiteX81" fmla="*/ 8971 w 10000"/>
                  <a:gd name="connsiteY81" fmla="*/ 9560 h 10000"/>
                  <a:gd name="connsiteX82" fmla="*/ 8971 w 10000"/>
                  <a:gd name="connsiteY82" fmla="*/ 9384 h 10000"/>
                  <a:gd name="connsiteX83" fmla="*/ 9118 w 10000"/>
                  <a:gd name="connsiteY83" fmla="*/ 9355 h 10000"/>
                  <a:gd name="connsiteX84" fmla="*/ 9118 w 10000"/>
                  <a:gd name="connsiteY84" fmla="*/ 9179 h 10000"/>
                  <a:gd name="connsiteX85" fmla="*/ 9265 w 10000"/>
                  <a:gd name="connsiteY85" fmla="*/ 9150 h 10000"/>
                  <a:gd name="connsiteX86" fmla="*/ 9265 w 10000"/>
                  <a:gd name="connsiteY86" fmla="*/ 8944 h 10000"/>
                  <a:gd name="connsiteX87" fmla="*/ 9412 w 10000"/>
                  <a:gd name="connsiteY87" fmla="*/ 8915 h 10000"/>
                  <a:gd name="connsiteX88" fmla="*/ 9412 w 10000"/>
                  <a:gd name="connsiteY88" fmla="*/ 8651 h 10000"/>
                  <a:gd name="connsiteX89" fmla="*/ 9559 w 10000"/>
                  <a:gd name="connsiteY89" fmla="*/ 8622 h 10000"/>
                  <a:gd name="connsiteX90" fmla="*/ 9559 w 10000"/>
                  <a:gd name="connsiteY90" fmla="*/ 8358 h 10000"/>
                  <a:gd name="connsiteX91" fmla="*/ 9706 w 10000"/>
                  <a:gd name="connsiteY91" fmla="*/ 8328 h 10000"/>
                  <a:gd name="connsiteX92" fmla="*/ 9706 w 10000"/>
                  <a:gd name="connsiteY92" fmla="*/ 8035 h 10000"/>
                  <a:gd name="connsiteX93" fmla="*/ 9853 w 10000"/>
                  <a:gd name="connsiteY93" fmla="*/ 8006 h 10000"/>
                  <a:gd name="connsiteX94" fmla="*/ 9853 w 10000"/>
                  <a:gd name="connsiteY94" fmla="*/ 7713 h 10000"/>
                  <a:gd name="connsiteX95" fmla="*/ 10000 w 10000"/>
                  <a:gd name="connsiteY9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7794 w 10000"/>
                  <a:gd name="connsiteY69" fmla="*/ 9941 h 10000"/>
                  <a:gd name="connsiteX70" fmla="*/ 8088 w 10000"/>
                  <a:gd name="connsiteY70" fmla="*/ 10000 h 10000"/>
                  <a:gd name="connsiteX71" fmla="*/ 7941 w 10000"/>
                  <a:gd name="connsiteY71" fmla="*/ 10000 h 10000"/>
                  <a:gd name="connsiteX72" fmla="*/ 8088 w 10000"/>
                  <a:gd name="connsiteY72" fmla="*/ 10000 h 10000"/>
                  <a:gd name="connsiteX73" fmla="*/ 8235 w 10000"/>
                  <a:gd name="connsiteY73" fmla="*/ 10000 h 10000"/>
                  <a:gd name="connsiteX74" fmla="*/ 8529 w 10000"/>
                  <a:gd name="connsiteY74" fmla="*/ 9941 h 10000"/>
                  <a:gd name="connsiteX75" fmla="*/ 8529 w 10000"/>
                  <a:gd name="connsiteY75" fmla="*/ 9853 h 10000"/>
                  <a:gd name="connsiteX76" fmla="*/ 8676 w 10000"/>
                  <a:gd name="connsiteY76" fmla="*/ 9824 h 10000"/>
                  <a:gd name="connsiteX77" fmla="*/ 8676 w 10000"/>
                  <a:gd name="connsiteY77" fmla="*/ 9736 h 10000"/>
                  <a:gd name="connsiteX78" fmla="*/ 8824 w 10000"/>
                  <a:gd name="connsiteY78" fmla="*/ 9707 h 10000"/>
                  <a:gd name="connsiteX79" fmla="*/ 8824 w 10000"/>
                  <a:gd name="connsiteY79" fmla="*/ 9589 h 10000"/>
                  <a:gd name="connsiteX80" fmla="*/ 8971 w 10000"/>
                  <a:gd name="connsiteY80" fmla="*/ 9560 h 10000"/>
                  <a:gd name="connsiteX81" fmla="*/ 8971 w 10000"/>
                  <a:gd name="connsiteY81" fmla="*/ 9384 h 10000"/>
                  <a:gd name="connsiteX82" fmla="*/ 9118 w 10000"/>
                  <a:gd name="connsiteY82" fmla="*/ 9355 h 10000"/>
                  <a:gd name="connsiteX83" fmla="*/ 9118 w 10000"/>
                  <a:gd name="connsiteY83" fmla="*/ 9179 h 10000"/>
                  <a:gd name="connsiteX84" fmla="*/ 9265 w 10000"/>
                  <a:gd name="connsiteY84" fmla="*/ 9150 h 10000"/>
                  <a:gd name="connsiteX85" fmla="*/ 9265 w 10000"/>
                  <a:gd name="connsiteY85" fmla="*/ 8944 h 10000"/>
                  <a:gd name="connsiteX86" fmla="*/ 9412 w 10000"/>
                  <a:gd name="connsiteY86" fmla="*/ 8915 h 10000"/>
                  <a:gd name="connsiteX87" fmla="*/ 9412 w 10000"/>
                  <a:gd name="connsiteY87" fmla="*/ 8651 h 10000"/>
                  <a:gd name="connsiteX88" fmla="*/ 9559 w 10000"/>
                  <a:gd name="connsiteY88" fmla="*/ 8622 h 10000"/>
                  <a:gd name="connsiteX89" fmla="*/ 9559 w 10000"/>
                  <a:gd name="connsiteY89" fmla="*/ 8358 h 10000"/>
                  <a:gd name="connsiteX90" fmla="*/ 9706 w 10000"/>
                  <a:gd name="connsiteY90" fmla="*/ 8328 h 10000"/>
                  <a:gd name="connsiteX91" fmla="*/ 9706 w 10000"/>
                  <a:gd name="connsiteY91" fmla="*/ 8035 h 10000"/>
                  <a:gd name="connsiteX92" fmla="*/ 9853 w 10000"/>
                  <a:gd name="connsiteY92" fmla="*/ 8006 h 10000"/>
                  <a:gd name="connsiteX93" fmla="*/ 9853 w 10000"/>
                  <a:gd name="connsiteY93" fmla="*/ 7713 h 10000"/>
                  <a:gd name="connsiteX94" fmla="*/ 10000 w 10000"/>
                  <a:gd name="connsiteY9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7941 w 10000"/>
                  <a:gd name="connsiteY70" fmla="*/ 10000 h 10000"/>
                  <a:gd name="connsiteX71" fmla="*/ 8088 w 10000"/>
                  <a:gd name="connsiteY71" fmla="*/ 10000 h 10000"/>
                  <a:gd name="connsiteX72" fmla="*/ 8235 w 10000"/>
                  <a:gd name="connsiteY72" fmla="*/ 10000 h 10000"/>
                  <a:gd name="connsiteX73" fmla="*/ 8529 w 10000"/>
                  <a:gd name="connsiteY73" fmla="*/ 9941 h 10000"/>
                  <a:gd name="connsiteX74" fmla="*/ 8529 w 10000"/>
                  <a:gd name="connsiteY74" fmla="*/ 9853 h 10000"/>
                  <a:gd name="connsiteX75" fmla="*/ 8676 w 10000"/>
                  <a:gd name="connsiteY75" fmla="*/ 9824 h 10000"/>
                  <a:gd name="connsiteX76" fmla="*/ 8676 w 10000"/>
                  <a:gd name="connsiteY76" fmla="*/ 9736 h 10000"/>
                  <a:gd name="connsiteX77" fmla="*/ 8824 w 10000"/>
                  <a:gd name="connsiteY77" fmla="*/ 9707 h 10000"/>
                  <a:gd name="connsiteX78" fmla="*/ 8824 w 10000"/>
                  <a:gd name="connsiteY78" fmla="*/ 9589 h 10000"/>
                  <a:gd name="connsiteX79" fmla="*/ 8971 w 10000"/>
                  <a:gd name="connsiteY79" fmla="*/ 9560 h 10000"/>
                  <a:gd name="connsiteX80" fmla="*/ 8971 w 10000"/>
                  <a:gd name="connsiteY80" fmla="*/ 9384 h 10000"/>
                  <a:gd name="connsiteX81" fmla="*/ 9118 w 10000"/>
                  <a:gd name="connsiteY81" fmla="*/ 9355 h 10000"/>
                  <a:gd name="connsiteX82" fmla="*/ 9118 w 10000"/>
                  <a:gd name="connsiteY82" fmla="*/ 9179 h 10000"/>
                  <a:gd name="connsiteX83" fmla="*/ 9265 w 10000"/>
                  <a:gd name="connsiteY83" fmla="*/ 9150 h 10000"/>
                  <a:gd name="connsiteX84" fmla="*/ 9265 w 10000"/>
                  <a:gd name="connsiteY84" fmla="*/ 8944 h 10000"/>
                  <a:gd name="connsiteX85" fmla="*/ 9412 w 10000"/>
                  <a:gd name="connsiteY85" fmla="*/ 8915 h 10000"/>
                  <a:gd name="connsiteX86" fmla="*/ 9412 w 10000"/>
                  <a:gd name="connsiteY86" fmla="*/ 8651 h 10000"/>
                  <a:gd name="connsiteX87" fmla="*/ 9559 w 10000"/>
                  <a:gd name="connsiteY87" fmla="*/ 8622 h 10000"/>
                  <a:gd name="connsiteX88" fmla="*/ 9559 w 10000"/>
                  <a:gd name="connsiteY88" fmla="*/ 8358 h 10000"/>
                  <a:gd name="connsiteX89" fmla="*/ 9706 w 10000"/>
                  <a:gd name="connsiteY89" fmla="*/ 8328 h 10000"/>
                  <a:gd name="connsiteX90" fmla="*/ 9706 w 10000"/>
                  <a:gd name="connsiteY90" fmla="*/ 8035 h 10000"/>
                  <a:gd name="connsiteX91" fmla="*/ 9853 w 10000"/>
                  <a:gd name="connsiteY91" fmla="*/ 8006 h 10000"/>
                  <a:gd name="connsiteX92" fmla="*/ 9853 w 10000"/>
                  <a:gd name="connsiteY92" fmla="*/ 7713 h 10000"/>
                  <a:gd name="connsiteX93" fmla="*/ 10000 w 10000"/>
                  <a:gd name="connsiteY9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529 w 10000"/>
                  <a:gd name="connsiteY73" fmla="*/ 9853 h 10000"/>
                  <a:gd name="connsiteX74" fmla="*/ 8676 w 10000"/>
                  <a:gd name="connsiteY74" fmla="*/ 9824 h 10000"/>
                  <a:gd name="connsiteX75" fmla="*/ 8676 w 10000"/>
                  <a:gd name="connsiteY75" fmla="*/ 9736 h 10000"/>
                  <a:gd name="connsiteX76" fmla="*/ 8824 w 10000"/>
                  <a:gd name="connsiteY76" fmla="*/ 9707 h 10000"/>
                  <a:gd name="connsiteX77" fmla="*/ 8824 w 10000"/>
                  <a:gd name="connsiteY77" fmla="*/ 9589 h 10000"/>
                  <a:gd name="connsiteX78" fmla="*/ 8971 w 10000"/>
                  <a:gd name="connsiteY78" fmla="*/ 9560 h 10000"/>
                  <a:gd name="connsiteX79" fmla="*/ 8971 w 10000"/>
                  <a:gd name="connsiteY79" fmla="*/ 9384 h 10000"/>
                  <a:gd name="connsiteX80" fmla="*/ 9118 w 10000"/>
                  <a:gd name="connsiteY80" fmla="*/ 9355 h 10000"/>
                  <a:gd name="connsiteX81" fmla="*/ 9118 w 10000"/>
                  <a:gd name="connsiteY81" fmla="*/ 9179 h 10000"/>
                  <a:gd name="connsiteX82" fmla="*/ 9265 w 10000"/>
                  <a:gd name="connsiteY82" fmla="*/ 9150 h 10000"/>
                  <a:gd name="connsiteX83" fmla="*/ 9265 w 10000"/>
                  <a:gd name="connsiteY83" fmla="*/ 8944 h 10000"/>
                  <a:gd name="connsiteX84" fmla="*/ 9412 w 10000"/>
                  <a:gd name="connsiteY84" fmla="*/ 8915 h 10000"/>
                  <a:gd name="connsiteX85" fmla="*/ 9412 w 10000"/>
                  <a:gd name="connsiteY85" fmla="*/ 8651 h 10000"/>
                  <a:gd name="connsiteX86" fmla="*/ 9559 w 10000"/>
                  <a:gd name="connsiteY86" fmla="*/ 8622 h 10000"/>
                  <a:gd name="connsiteX87" fmla="*/ 9559 w 10000"/>
                  <a:gd name="connsiteY87" fmla="*/ 8358 h 10000"/>
                  <a:gd name="connsiteX88" fmla="*/ 9706 w 10000"/>
                  <a:gd name="connsiteY88" fmla="*/ 8328 h 10000"/>
                  <a:gd name="connsiteX89" fmla="*/ 9706 w 10000"/>
                  <a:gd name="connsiteY89" fmla="*/ 8035 h 10000"/>
                  <a:gd name="connsiteX90" fmla="*/ 9853 w 10000"/>
                  <a:gd name="connsiteY90" fmla="*/ 8006 h 10000"/>
                  <a:gd name="connsiteX91" fmla="*/ 9853 w 10000"/>
                  <a:gd name="connsiteY91" fmla="*/ 7713 h 10000"/>
                  <a:gd name="connsiteX92" fmla="*/ 10000 w 10000"/>
                  <a:gd name="connsiteY9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676 w 10000"/>
                  <a:gd name="connsiteY74" fmla="*/ 9736 h 10000"/>
                  <a:gd name="connsiteX75" fmla="*/ 8824 w 10000"/>
                  <a:gd name="connsiteY75" fmla="*/ 9707 h 10000"/>
                  <a:gd name="connsiteX76" fmla="*/ 8824 w 10000"/>
                  <a:gd name="connsiteY76" fmla="*/ 9589 h 10000"/>
                  <a:gd name="connsiteX77" fmla="*/ 8971 w 10000"/>
                  <a:gd name="connsiteY77" fmla="*/ 9560 h 10000"/>
                  <a:gd name="connsiteX78" fmla="*/ 8971 w 10000"/>
                  <a:gd name="connsiteY78" fmla="*/ 9384 h 10000"/>
                  <a:gd name="connsiteX79" fmla="*/ 9118 w 10000"/>
                  <a:gd name="connsiteY79" fmla="*/ 9355 h 10000"/>
                  <a:gd name="connsiteX80" fmla="*/ 9118 w 10000"/>
                  <a:gd name="connsiteY80" fmla="*/ 9179 h 10000"/>
                  <a:gd name="connsiteX81" fmla="*/ 9265 w 10000"/>
                  <a:gd name="connsiteY81" fmla="*/ 9150 h 10000"/>
                  <a:gd name="connsiteX82" fmla="*/ 9265 w 10000"/>
                  <a:gd name="connsiteY82" fmla="*/ 8944 h 10000"/>
                  <a:gd name="connsiteX83" fmla="*/ 9412 w 10000"/>
                  <a:gd name="connsiteY83" fmla="*/ 8915 h 10000"/>
                  <a:gd name="connsiteX84" fmla="*/ 9412 w 10000"/>
                  <a:gd name="connsiteY84" fmla="*/ 8651 h 10000"/>
                  <a:gd name="connsiteX85" fmla="*/ 9559 w 10000"/>
                  <a:gd name="connsiteY85" fmla="*/ 8622 h 10000"/>
                  <a:gd name="connsiteX86" fmla="*/ 9559 w 10000"/>
                  <a:gd name="connsiteY86" fmla="*/ 8358 h 10000"/>
                  <a:gd name="connsiteX87" fmla="*/ 9706 w 10000"/>
                  <a:gd name="connsiteY87" fmla="*/ 8328 h 10000"/>
                  <a:gd name="connsiteX88" fmla="*/ 9706 w 10000"/>
                  <a:gd name="connsiteY88" fmla="*/ 8035 h 10000"/>
                  <a:gd name="connsiteX89" fmla="*/ 9853 w 10000"/>
                  <a:gd name="connsiteY89" fmla="*/ 8006 h 10000"/>
                  <a:gd name="connsiteX90" fmla="*/ 9853 w 10000"/>
                  <a:gd name="connsiteY90" fmla="*/ 7713 h 10000"/>
                  <a:gd name="connsiteX91" fmla="*/ 10000 w 10000"/>
                  <a:gd name="connsiteY9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824 w 10000"/>
                  <a:gd name="connsiteY75" fmla="*/ 9589 h 10000"/>
                  <a:gd name="connsiteX76" fmla="*/ 8971 w 10000"/>
                  <a:gd name="connsiteY76" fmla="*/ 9560 h 10000"/>
                  <a:gd name="connsiteX77" fmla="*/ 8971 w 10000"/>
                  <a:gd name="connsiteY77" fmla="*/ 9384 h 10000"/>
                  <a:gd name="connsiteX78" fmla="*/ 9118 w 10000"/>
                  <a:gd name="connsiteY78" fmla="*/ 9355 h 10000"/>
                  <a:gd name="connsiteX79" fmla="*/ 9118 w 10000"/>
                  <a:gd name="connsiteY79" fmla="*/ 9179 h 10000"/>
                  <a:gd name="connsiteX80" fmla="*/ 9265 w 10000"/>
                  <a:gd name="connsiteY80" fmla="*/ 9150 h 10000"/>
                  <a:gd name="connsiteX81" fmla="*/ 9265 w 10000"/>
                  <a:gd name="connsiteY81" fmla="*/ 8944 h 10000"/>
                  <a:gd name="connsiteX82" fmla="*/ 9412 w 10000"/>
                  <a:gd name="connsiteY82" fmla="*/ 8915 h 10000"/>
                  <a:gd name="connsiteX83" fmla="*/ 9412 w 10000"/>
                  <a:gd name="connsiteY83" fmla="*/ 8651 h 10000"/>
                  <a:gd name="connsiteX84" fmla="*/ 9559 w 10000"/>
                  <a:gd name="connsiteY84" fmla="*/ 8622 h 10000"/>
                  <a:gd name="connsiteX85" fmla="*/ 9559 w 10000"/>
                  <a:gd name="connsiteY85" fmla="*/ 8358 h 10000"/>
                  <a:gd name="connsiteX86" fmla="*/ 9706 w 10000"/>
                  <a:gd name="connsiteY86" fmla="*/ 8328 h 10000"/>
                  <a:gd name="connsiteX87" fmla="*/ 9706 w 10000"/>
                  <a:gd name="connsiteY87" fmla="*/ 8035 h 10000"/>
                  <a:gd name="connsiteX88" fmla="*/ 9853 w 10000"/>
                  <a:gd name="connsiteY88" fmla="*/ 8006 h 10000"/>
                  <a:gd name="connsiteX89" fmla="*/ 9853 w 10000"/>
                  <a:gd name="connsiteY89" fmla="*/ 7713 h 10000"/>
                  <a:gd name="connsiteX90" fmla="*/ 10000 w 10000"/>
                  <a:gd name="connsiteY9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8971 w 10000"/>
                  <a:gd name="connsiteY76" fmla="*/ 9384 h 10000"/>
                  <a:gd name="connsiteX77" fmla="*/ 9118 w 10000"/>
                  <a:gd name="connsiteY77" fmla="*/ 9355 h 10000"/>
                  <a:gd name="connsiteX78" fmla="*/ 9118 w 10000"/>
                  <a:gd name="connsiteY78" fmla="*/ 9179 h 10000"/>
                  <a:gd name="connsiteX79" fmla="*/ 9265 w 10000"/>
                  <a:gd name="connsiteY79" fmla="*/ 9150 h 10000"/>
                  <a:gd name="connsiteX80" fmla="*/ 9265 w 10000"/>
                  <a:gd name="connsiteY80" fmla="*/ 8944 h 10000"/>
                  <a:gd name="connsiteX81" fmla="*/ 9412 w 10000"/>
                  <a:gd name="connsiteY81" fmla="*/ 8915 h 10000"/>
                  <a:gd name="connsiteX82" fmla="*/ 9412 w 10000"/>
                  <a:gd name="connsiteY82" fmla="*/ 8651 h 10000"/>
                  <a:gd name="connsiteX83" fmla="*/ 9559 w 10000"/>
                  <a:gd name="connsiteY83" fmla="*/ 8622 h 10000"/>
                  <a:gd name="connsiteX84" fmla="*/ 9559 w 10000"/>
                  <a:gd name="connsiteY84" fmla="*/ 8358 h 10000"/>
                  <a:gd name="connsiteX85" fmla="*/ 9706 w 10000"/>
                  <a:gd name="connsiteY85" fmla="*/ 8328 h 10000"/>
                  <a:gd name="connsiteX86" fmla="*/ 9706 w 10000"/>
                  <a:gd name="connsiteY86" fmla="*/ 8035 h 10000"/>
                  <a:gd name="connsiteX87" fmla="*/ 9853 w 10000"/>
                  <a:gd name="connsiteY87" fmla="*/ 8006 h 10000"/>
                  <a:gd name="connsiteX88" fmla="*/ 9853 w 10000"/>
                  <a:gd name="connsiteY88" fmla="*/ 7713 h 10000"/>
                  <a:gd name="connsiteX89" fmla="*/ 10000 w 10000"/>
                  <a:gd name="connsiteY8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118 w 10000"/>
                  <a:gd name="connsiteY77" fmla="*/ 9179 h 10000"/>
                  <a:gd name="connsiteX78" fmla="*/ 9265 w 10000"/>
                  <a:gd name="connsiteY78" fmla="*/ 9150 h 10000"/>
                  <a:gd name="connsiteX79" fmla="*/ 9265 w 10000"/>
                  <a:gd name="connsiteY79" fmla="*/ 8944 h 10000"/>
                  <a:gd name="connsiteX80" fmla="*/ 9412 w 10000"/>
                  <a:gd name="connsiteY80" fmla="*/ 8915 h 10000"/>
                  <a:gd name="connsiteX81" fmla="*/ 9412 w 10000"/>
                  <a:gd name="connsiteY81" fmla="*/ 8651 h 10000"/>
                  <a:gd name="connsiteX82" fmla="*/ 9559 w 10000"/>
                  <a:gd name="connsiteY82" fmla="*/ 8622 h 10000"/>
                  <a:gd name="connsiteX83" fmla="*/ 9559 w 10000"/>
                  <a:gd name="connsiteY83" fmla="*/ 8358 h 10000"/>
                  <a:gd name="connsiteX84" fmla="*/ 9706 w 10000"/>
                  <a:gd name="connsiteY84" fmla="*/ 8328 h 10000"/>
                  <a:gd name="connsiteX85" fmla="*/ 9706 w 10000"/>
                  <a:gd name="connsiteY85" fmla="*/ 8035 h 10000"/>
                  <a:gd name="connsiteX86" fmla="*/ 9853 w 10000"/>
                  <a:gd name="connsiteY86" fmla="*/ 8006 h 10000"/>
                  <a:gd name="connsiteX87" fmla="*/ 9853 w 10000"/>
                  <a:gd name="connsiteY87" fmla="*/ 7713 h 10000"/>
                  <a:gd name="connsiteX88" fmla="*/ 10000 w 10000"/>
                  <a:gd name="connsiteY8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265 w 10000"/>
                  <a:gd name="connsiteY78" fmla="*/ 8944 h 10000"/>
                  <a:gd name="connsiteX79" fmla="*/ 9412 w 10000"/>
                  <a:gd name="connsiteY79" fmla="*/ 8915 h 10000"/>
                  <a:gd name="connsiteX80" fmla="*/ 9412 w 10000"/>
                  <a:gd name="connsiteY80" fmla="*/ 8651 h 10000"/>
                  <a:gd name="connsiteX81" fmla="*/ 9559 w 10000"/>
                  <a:gd name="connsiteY81" fmla="*/ 8622 h 10000"/>
                  <a:gd name="connsiteX82" fmla="*/ 9559 w 10000"/>
                  <a:gd name="connsiteY82" fmla="*/ 8358 h 10000"/>
                  <a:gd name="connsiteX83" fmla="*/ 9706 w 10000"/>
                  <a:gd name="connsiteY83" fmla="*/ 8328 h 10000"/>
                  <a:gd name="connsiteX84" fmla="*/ 9706 w 10000"/>
                  <a:gd name="connsiteY84" fmla="*/ 8035 h 10000"/>
                  <a:gd name="connsiteX85" fmla="*/ 9853 w 10000"/>
                  <a:gd name="connsiteY85" fmla="*/ 8006 h 10000"/>
                  <a:gd name="connsiteX86" fmla="*/ 9853 w 10000"/>
                  <a:gd name="connsiteY86" fmla="*/ 7713 h 10000"/>
                  <a:gd name="connsiteX87" fmla="*/ 10000 w 10000"/>
                  <a:gd name="connsiteY8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412 w 10000"/>
                  <a:gd name="connsiteY79" fmla="*/ 8651 h 10000"/>
                  <a:gd name="connsiteX80" fmla="*/ 9559 w 10000"/>
                  <a:gd name="connsiteY80" fmla="*/ 8622 h 10000"/>
                  <a:gd name="connsiteX81" fmla="*/ 9559 w 10000"/>
                  <a:gd name="connsiteY81" fmla="*/ 8358 h 10000"/>
                  <a:gd name="connsiteX82" fmla="*/ 9706 w 10000"/>
                  <a:gd name="connsiteY82" fmla="*/ 8328 h 10000"/>
                  <a:gd name="connsiteX83" fmla="*/ 9706 w 10000"/>
                  <a:gd name="connsiteY83" fmla="*/ 8035 h 10000"/>
                  <a:gd name="connsiteX84" fmla="*/ 9853 w 10000"/>
                  <a:gd name="connsiteY84" fmla="*/ 8006 h 10000"/>
                  <a:gd name="connsiteX85" fmla="*/ 9853 w 10000"/>
                  <a:gd name="connsiteY85" fmla="*/ 7713 h 10000"/>
                  <a:gd name="connsiteX86" fmla="*/ 10000 w 10000"/>
                  <a:gd name="connsiteY8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559 w 10000"/>
                  <a:gd name="connsiteY80" fmla="*/ 8358 h 10000"/>
                  <a:gd name="connsiteX81" fmla="*/ 9706 w 10000"/>
                  <a:gd name="connsiteY81" fmla="*/ 8328 h 10000"/>
                  <a:gd name="connsiteX82" fmla="*/ 9706 w 10000"/>
                  <a:gd name="connsiteY82" fmla="*/ 8035 h 10000"/>
                  <a:gd name="connsiteX83" fmla="*/ 9853 w 10000"/>
                  <a:gd name="connsiteY83" fmla="*/ 8006 h 10000"/>
                  <a:gd name="connsiteX84" fmla="*/ 9853 w 10000"/>
                  <a:gd name="connsiteY84" fmla="*/ 7713 h 10000"/>
                  <a:gd name="connsiteX85" fmla="*/ 10000 w 10000"/>
                  <a:gd name="connsiteY8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706 w 10000"/>
                  <a:gd name="connsiteY81" fmla="*/ 8035 h 10000"/>
                  <a:gd name="connsiteX82" fmla="*/ 9853 w 10000"/>
                  <a:gd name="connsiteY82" fmla="*/ 8006 h 10000"/>
                  <a:gd name="connsiteX83" fmla="*/ 9853 w 10000"/>
                  <a:gd name="connsiteY83" fmla="*/ 7713 h 10000"/>
                  <a:gd name="connsiteX84" fmla="*/ 10000 w 10000"/>
                  <a:gd name="connsiteY8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853 w 10000"/>
                  <a:gd name="connsiteY81" fmla="*/ 8006 h 10000"/>
                  <a:gd name="connsiteX82" fmla="*/ 9853 w 10000"/>
                  <a:gd name="connsiteY82" fmla="*/ 7713 h 10000"/>
                  <a:gd name="connsiteX83" fmla="*/ 10000 w 10000"/>
                  <a:gd name="connsiteY8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853 w 10000"/>
                  <a:gd name="connsiteY81" fmla="*/ 8006 h 10000"/>
                  <a:gd name="connsiteX82" fmla="*/ 10000 w 10000"/>
                  <a:gd name="connsiteY8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59 h 10000"/>
                  <a:gd name="connsiteX30" fmla="*/ 2500 w 10000"/>
                  <a:gd name="connsiteY30" fmla="*/ 0 h 10000"/>
                  <a:gd name="connsiteX31" fmla="*/ 2353 w 10000"/>
                  <a:gd name="connsiteY31" fmla="*/ 0 h 10000"/>
                  <a:gd name="connsiteX32" fmla="*/ 2500 w 10000"/>
                  <a:gd name="connsiteY32" fmla="*/ 0 h 10000"/>
                  <a:gd name="connsiteX33" fmla="*/ 2647 w 10000"/>
                  <a:gd name="connsiteY33" fmla="*/ 0 h 10000"/>
                  <a:gd name="connsiteX34" fmla="*/ 2941 w 10000"/>
                  <a:gd name="connsiteY34" fmla="*/ 59 h 10000"/>
                  <a:gd name="connsiteX35" fmla="*/ 3088 w 10000"/>
                  <a:gd name="connsiteY35" fmla="*/ 176 h 10000"/>
                  <a:gd name="connsiteX36" fmla="*/ 3235 w 10000"/>
                  <a:gd name="connsiteY36" fmla="*/ 293 h 10000"/>
                  <a:gd name="connsiteX37" fmla="*/ 3382 w 10000"/>
                  <a:gd name="connsiteY37" fmla="*/ 440 h 10000"/>
                  <a:gd name="connsiteX38" fmla="*/ 3529 w 10000"/>
                  <a:gd name="connsiteY38" fmla="*/ 645 h 10000"/>
                  <a:gd name="connsiteX39" fmla="*/ 3676 w 10000"/>
                  <a:gd name="connsiteY39" fmla="*/ 850 h 10000"/>
                  <a:gd name="connsiteX40" fmla="*/ 3824 w 10000"/>
                  <a:gd name="connsiteY40" fmla="*/ 1085 h 10000"/>
                  <a:gd name="connsiteX41" fmla="*/ 3971 w 10000"/>
                  <a:gd name="connsiteY41" fmla="*/ 1378 h 10000"/>
                  <a:gd name="connsiteX42" fmla="*/ 4118 w 10000"/>
                  <a:gd name="connsiteY42" fmla="*/ 1672 h 10000"/>
                  <a:gd name="connsiteX43" fmla="*/ 4265 w 10000"/>
                  <a:gd name="connsiteY43" fmla="*/ 1965 h 10000"/>
                  <a:gd name="connsiteX44" fmla="*/ 4412 w 10000"/>
                  <a:gd name="connsiteY44" fmla="*/ 2317 h 10000"/>
                  <a:gd name="connsiteX45" fmla="*/ 4559 w 10000"/>
                  <a:gd name="connsiteY45" fmla="*/ 2669 h 10000"/>
                  <a:gd name="connsiteX46" fmla="*/ 4706 w 10000"/>
                  <a:gd name="connsiteY46" fmla="*/ 3050 h 10000"/>
                  <a:gd name="connsiteX47" fmla="*/ 4853 w 10000"/>
                  <a:gd name="connsiteY47" fmla="*/ 3431 h 10000"/>
                  <a:gd name="connsiteX48" fmla="*/ 5000 w 10000"/>
                  <a:gd name="connsiteY48" fmla="*/ 3842 h 10000"/>
                  <a:gd name="connsiteX49" fmla="*/ 5147 w 10000"/>
                  <a:gd name="connsiteY49" fmla="*/ 4252 h 10000"/>
                  <a:gd name="connsiteX50" fmla="*/ 5294 w 10000"/>
                  <a:gd name="connsiteY50" fmla="*/ 4663 h 10000"/>
                  <a:gd name="connsiteX51" fmla="*/ 5441 w 10000"/>
                  <a:gd name="connsiteY51" fmla="*/ 5073 h 10000"/>
                  <a:gd name="connsiteX52" fmla="*/ 5588 w 10000"/>
                  <a:gd name="connsiteY52" fmla="*/ 5484 h 10000"/>
                  <a:gd name="connsiteX53" fmla="*/ 5735 w 10000"/>
                  <a:gd name="connsiteY53" fmla="*/ 5894 h 10000"/>
                  <a:gd name="connsiteX54" fmla="*/ 5882 w 10000"/>
                  <a:gd name="connsiteY54" fmla="*/ 6305 h 10000"/>
                  <a:gd name="connsiteX55" fmla="*/ 6029 w 10000"/>
                  <a:gd name="connsiteY55" fmla="*/ 6686 h 10000"/>
                  <a:gd name="connsiteX56" fmla="*/ 6176 w 10000"/>
                  <a:gd name="connsiteY56" fmla="*/ 7067 h 10000"/>
                  <a:gd name="connsiteX57" fmla="*/ 6324 w 10000"/>
                  <a:gd name="connsiteY57" fmla="*/ 7449 h 10000"/>
                  <a:gd name="connsiteX58" fmla="*/ 6471 w 10000"/>
                  <a:gd name="connsiteY58" fmla="*/ 7801 h 10000"/>
                  <a:gd name="connsiteX59" fmla="*/ 6618 w 10000"/>
                  <a:gd name="connsiteY59" fmla="*/ 8152 h 10000"/>
                  <a:gd name="connsiteX60" fmla="*/ 6765 w 10000"/>
                  <a:gd name="connsiteY60" fmla="*/ 8475 h 10000"/>
                  <a:gd name="connsiteX61" fmla="*/ 6912 w 10000"/>
                  <a:gd name="connsiteY61" fmla="*/ 8739 h 10000"/>
                  <a:gd name="connsiteX62" fmla="*/ 7059 w 10000"/>
                  <a:gd name="connsiteY62" fmla="*/ 9003 h 10000"/>
                  <a:gd name="connsiteX63" fmla="*/ 7206 w 10000"/>
                  <a:gd name="connsiteY63" fmla="*/ 9267 h 10000"/>
                  <a:gd name="connsiteX64" fmla="*/ 7353 w 10000"/>
                  <a:gd name="connsiteY64" fmla="*/ 9472 h 10000"/>
                  <a:gd name="connsiteX65" fmla="*/ 7500 w 10000"/>
                  <a:gd name="connsiteY65" fmla="*/ 9648 h 10000"/>
                  <a:gd name="connsiteX66" fmla="*/ 7647 w 10000"/>
                  <a:gd name="connsiteY66" fmla="*/ 9795 h 10000"/>
                  <a:gd name="connsiteX67" fmla="*/ 7794 w 10000"/>
                  <a:gd name="connsiteY67" fmla="*/ 9912 h 10000"/>
                  <a:gd name="connsiteX68" fmla="*/ 8088 w 10000"/>
                  <a:gd name="connsiteY68" fmla="*/ 10000 h 10000"/>
                  <a:gd name="connsiteX69" fmla="*/ 8088 w 10000"/>
                  <a:gd name="connsiteY69" fmla="*/ 10000 h 10000"/>
                  <a:gd name="connsiteX70" fmla="*/ 8235 w 10000"/>
                  <a:gd name="connsiteY70" fmla="*/ 10000 h 10000"/>
                  <a:gd name="connsiteX71" fmla="*/ 8529 w 10000"/>
                  <a:gd name="connsiteY71" fmla="*/ 9941 h 10000"/>
                  <a:gd name="connsiteX72" fmla="*/ 8676 w 10000"/>
                  <a:gd name="connsiteY72" fmla="*/ 9824 h 10000"/>
                  <a:gd name="connsiteX73" fmla="*/ 8824 w 10000"/>
                  <a:gd name="connsiteY73" fmla="*/ 9707 h 10000"/>
                  <a:gd name="connsiteX74" fmla="*/ 8971 w 10000"/>
                  <a:gd name="connsiteY74" fmla="*/ 9560 h 10000"/>
                  <a:gd name="connsiteX75" fmla="*/ 9118 w 10000"/>
                  <a:gd name="connsiteY75" fmla="*/ 9355 h 10000"/>
                  <a:gd name="connsiteX76" fmla="*/ 9265 w 10000"/>
                  <a:gd name="connsiteY76" fmla="*/ 9150 h 10000"/>
                  <a:gd name="connsiteX77" fmla="*/ 9412 w 10000"/>
                  <a:gd name="connsiteY77" fmla="*/ 8915 h 10000"/>
                  <a:gd name="connsiteX78" fmla="*/ 9559 w 10000"/>
                  <a:gd name="connsiteY78" fmla="*/ 8622 h 10000"/>
                  <a:gd name="connsiteX79" fmla="*/ 9706 w 10000"/>
                  <a:gd name="connsiteY79" fmla="*/ 8328 h 10000"/>
                  <a:gd name="connsiteX80" fmla="*/ 9853 w 10000"/>
                  <a:gd name="connsiteY80" fmla="*/ 8006 h 10000"/>
                  <a:gd name="connsiteX81" fmla="*/ 10000 w 10000"/>
                  <a:gd name="connsiteY8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147 h 10000"/>
                  <a:gd name="connsiteX28" fmla="*/ 2206 w 10000"/>
                  <a:gd name="connsiteY28" fmla="*/ 59 h 10000"/>
                  <a:gd name="connsiteX29" fmla="*/ 2500 w 10000"/>
                  <a:gd name="connsiteY29" fmla="*/ 0 h 10000"/>
                  <a:gd name="connsiteX30" fmla="*/ 2353 w 10000"/>
                  <a:gd name="connsiteY30" fmla="*/ 0 h 10000"/>
                  <a:gd name="connsiteX31" fmla="*/ 2500 w 10000"/>
                  <a:gd name="connsiteY31" fmla="*/ 0 h 10000"/>
                  <a:gd name="connsiteX32" fmla="*/ 2647 w 10000"/>
                  <a:gd name="connsiteY32" fmla="*/ 0 h 10000"/>
                  <a:gd name="connsiteX33" fmla="*/ 2941 w 10000"/>
                  <a:gd name="connsiteY33" fmla="*/ 59 h 10000"/>
                  <a:gd name="connsiteX34" fmla="*/ 3088 w 10000"/>
                  <a:gd name="connsiteY34" fmla="*/ 176 h 10000"/>
                  <a:gd name="connsiteX35" fmla="*/ 3235 w 10000"/>
                  <a:gd name="connsiteY35" fmla="*/ 293 h 10000"/>
                  <a:gd name="connsiteX36" fmla="*/ 3382 w 10000"/>
                  <a:gd name="connsiteY36" fmla="*/ 440 h 10000"/>
                  <a:gd name="connsiteX37" fmla="*/ 3529 w 10000"/>
                  <a:gd name="connsiteY37" fmla="*/ 645 h 10000"/>
                  <a:gd name="connsiteX38" fmla="*/ 3676 w 10000"/>
                  <a:gd name="connsiteY38" fmla="*/ 850 h 10000"/>
                  <a:gd name="connsiteX39" fmla="*/ 3824 w 10000"/>
                  <a:gd name="connsiteY39" fmla="*/ 1085 h 10000"/>
                  <a:gd name="connsiteX40" fmla="*/ 3971 w 10000"/>
                  <a:gd name="connsiteY40" fmla="*/ 1378 h 10000"/>
                  <a:gd name="connsiteX41" fmla="*/ 4118 w 10000"/>
                  <a:gd name="connsiteY41" fmla="*/ 1672 h 10000"/>
                  <a:gd name="connsiteX42" fmla="*/ 4265 w 10000"/>
                  <a:gd name="connsiteY42" fmla="*/ 1965 h 10000"/>
                  <a:gd name="connsiteX43" fmla="*/ 4412 w 10000"/>
                  <a:gd name="connsiteY43" fmla="*/ 2317 h 10000"/>
                  <a:gd name="connsiteX44" fmla="*/ 4559 w 10000"/>
                  <a:gd name="connsiteY44" fmla="*/ 2669 h 10000"/>
                  <a:gd name="connsiteX45" fmla="*/ 4706 w 10000"/>
                  <a:gd name="connsiteY45" fmla="*/ 3050 h 10000"/>
                  <a:gd name="connsiteX46" fmla="*/ 4853 w 10000"/>
                  <a:gd name="connsiteY46" fmla="*/ 3431 h 10000"/>
                  <a:gd name="connsiteX47" fmla="*/ 5000 w 10000"/>
                  <a:gd name="connsiteY47" fmla="*/ 3842 h 10000"/>
                  <a:gd name="connsiteX48" fmla="*/ 5147 w 10000"/>
                  <a:gd name="connsiteY48" fmla="*/ 4252 h 10000"/>
                  <a:gd name="connsiteX49" fmla="*/ 5294 w 10000"/>
                  <a:gd name="connsiteY49" fmla="*/ 4663 h 10000"/>
                  <a:gd name="connsiteX50" fmla="*/ 5441 w 10000"/>
                  <a:gd name="connsiteY50" fmla="*/ 5073 h 10000"/>
                  <a:gd name="connsiteX51" fmla="*/ 5588 w 10000"/>
                  <a:gd name="connsiteY51" fmla="*/ 5484 h 10000"/>
                  <a:gd name="connsiteX52" fmla="*/ 5735 w 10000"/>
                  <a:gd name="connsiteY52" fmla="*/ 5894 h 10000"/>
                  <a:gd name="connsiteX53" fmla="*/ 5882 w 10000"/>
                  <a:gd name="connsiteY53" fmla="*/ 6305 h 10000"/>
                  <a:gd name="connsiteX54" fmla="*/ 6029 w 10000"/>
                  <a:gd name="connsiteY54" fmla="*/ 6686 h 10000"/>
                  <a:gd name="connsiteX55" fmla="*/ 6176 w 10000"/>
                  <a:gd name="connsiteY55" fmla="*/ 7067 h 10000"/>
                  <a:gd name="connsiteX56" fmla="*/ 6324 w 10000"/>
                  <a:gd name="connsiteY56" fmla="*/ 7449 h 10000"/>
                  <a:gd name="connsiteX57" fmla="*/ 6471 w 10000"/>
                  <a:gd name="connsiteY57" fmla="*/ 7801 h 10000"/>
                  <a:gd name="connsiteX58" fmla="*/ 6618 w 10000"/>
                  <a:gd name="connsiteY58" fmla="*/ 8152 h 10000"/>
                  <a:gd name="connsiteX59" fmla="*/ 6765 w 10000"/>
                  <a:gd name="connsiteY59" fmla="*/ 8475 h 10000"/>
                  <a:gd name="connsiteX60" fmla="*/ 6912 w 10000"/>
                  <a:gd name="connsiteY60" fmla="*/ 8739 h 10000"/>
                  <a:gd name="connsiteX61" fmla="*/ 7059 w 10000"/>
                  <a:gd name="connsiteY61" fmla="*/ 9003 h 10000"/>
                  <a:gd name="connsiteX62" fmla="*/ 7206 w 10000"/>
                  <a:gd name="connsiteY62" fmla="*/ 9267 h 10000"/>
                  <a:gd name="connsiteX63" fmla="*/ 7353 w 10000"/>
                  <a:gd name="connsiteY63" fmla="*/ 9472 h 10000"/>
                  <a:gd name="connsiteX64" fmla="*/ 7500 w 10000"/>
                  <a:gd name="connsiteY64" fmla="*/ 9648 h 10000"/>
                  <a:gd name="connsiteX65" fmla="*/ 7647 w 10000"/>
                  <a:gd name="connsiteY65" fmla="*/ 9795 h 10000"/>
                  <a:gd name="connsiteX66" fmla="*/ 7794 w 10000"/>
                  <a:gd name="connsiteY66" fmla="*/ 9912 h 10000"/>
                  <a:gd name="connsiteX67" fmla="*/ 8088 w 10000"/>
                  <a:gd name="connsiteY67" fmla="*/ 10000 h 10000"/>
                  <a:gd name="connsiteX68" fmla="*/ 8088 w 10000"/>
                  <a:gd name="connsiteY68" fmla="*/ 10000 h 10000"/>
                  <a:gd name="connsiteX69" fmla="*/ 8235 w 10000"/>
                  <a:gd name="connsiteY69" fmla="*/ 10000 h 10000"/>
                  <a:gd name="connsiteX70" fmla="*/ 8529 w 10000"/>
                  <a:gd name="connsiteY70" fmla="*/ 9941 h 10000"/>
                  <a:gd name="connsiteX71" fmla="*/ 8676 w 10000"/>
                  <a:gd name="connsiteY71" fmla="*/ 9824 h 10000"/>
                  <a:gd name="connsiteX72" fmla="*/ 8824 w 10000"/>
                  <a:gd name="connsiteY72" fmla="*/ 9707 h 10000"/>
                  <a:gd name="connsiteX73" fmla="*/ 8971 w 10000"/>
                  <a:gd name="connsiteY73" fmla="*/ 9560 h 10000"/>
                  <a:gd name="connsiteX74" fmla="*/ 9118 w 10000"/>
                  <a:gd name="connsiteY74" fmla="*/ 9355 h 10000"/>
                  <a:gd name="connsiteX75" fmla="*/ 9265 w 10000"/>
                  <a:gd name="connsiteY75" fmla="*/ 9150 h 10000"/>
                  <a:gd name="connsiteX76" fmla="*/ 9412 w 10000"/>
                  <a:gd name="connsiteY76" fmla="*/ 8915 h 10000"/>
                  <a:gd name="connsiteX77" fmla="*/ 9559 w 10000"/>
                  <a:gd name="connsiteY77" fmla="*/ 8622 h 10000"/>
                  <a:gd name="connsiteX78" fmla="*/ 9706 w 10000"/>
                  <a:gd name="connsiteY78" fmla="*/ 8328 h 10000"/>
                  <a:gd name="connsiteX79" fmla="*/ 9853 w 10000"/>
                  <a:gd name="connsiteY79" fmla="*/ 8006 h 10000"/>
                  <a:gd name="connsiteX80" fmla="*/ 10000 w 10000"/>
                  <a:gd name="connsiteY8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235 h 10000"/>
                  <a:gd name="connsiteX26" fmla="*/ 2059 w 10000"/>
                  <a:gd name="connsiteY26" fmla="*/ 147 h 10000"/>
                  <a:gd name="connsiteX27" fmla="*/ 2206 w 10000"/>
                  <a:gd name="connsiteY27" fmla="*/ 59 h 10000"/>
                  <a:gd name="connsiteX28" fmla="*/ 2500 w 10000"/>
                  <a:gd name="connsiteY28" fmla="*/ 0 h 10000"/>
                  <a:gd name="connsiteX29" fmla="*/ 2353 w 10000"/>
                  <a:gd name="connsiteY29" fmla="*/ 0 h 10000"/>
                  <a:gd name="connsiteX30" fmla="*/ 2500 w 10000"/>
                  <a:gd name="connsiteY30" fmla="*/ 0 h 10000"/>
                  <a:gd name="connsiteX31" fmla="*/ 2647 w 10000"/>
                  <a:gd name="connsiteY31" fmla="*/ 0 h 10000"/>
                  <a:gd name="connsiteX32" fmla="*/ 2941 w 10000"/>
                  <a:gd name="connsiteY32" fmla="*/ 59 h 10000"/>
                  <a:gd name="connsiteX33" fmla="*/ 3088 w 10000"/>
                  <a:gd name="connsiteY33" fmla="*/ 176 h 10000"/>
                  <a:gd name="connsiteX34" fmla="*/ 3235 w 10000"/>
                  <a:gd name="connsiteY34" fmla="*/ 293 h 10000"/>
                  <a:gd name="connsiteX35" fmla="*/ 3382 w 10000"/>
                  <a:gd name="connsiteY35" fmla="*/ 440 h 10000"/>
                  <a:gd name="connsiteX36" fmla="*/ 3529 w 10000"/>
                  <a:gd name="connsiteY36" fmla="*/ 645 h 10000"/>
                  <a:gd name="connsiteX37" fmla="*/ 3676 w 10000"/>
                  <a:gd name="connsiteY37" fmla="*/ 850 h 10000"/>
                  <a:gd name="connsiteX38" fmla="*/ 3824 w 10000"/>
                  <a:gd name="connsiteY38" fmla="*/ 1085 h 10000"/>
                  <a:gd name="connsiteX39" fmla="*/ 3971 w 10000"/>
                  <a:gd name="connsiteY39" fmla="*/ 1378 h 10000"/>
                  <a:gd name="connsiteX40" fmla="*/ 4118 w 10000"/>
                  <a:gd name="connsiteY40" fmla="*/ 1672 h 10000"/>
                  <a:gd name="connsiteX41" fmla="*/ 4265 w 10000"/>
                  <a:gd name="connsiteY41" fmla="*/ 1965 h 10000"/>
                  <a:gd name="connsiteX42" fmla="*/ 4412 w 10000"/>
                  <a:gd name="connsiteY42" fmla="*/ 2317 h 10000"/>
                  <a:gd name="connsiteX43" fmla="*/ 4559 w 10000"/>
                  <a:gd name="connsiteY43" fmla="*/ 2669 h 10000"/>
                  <a:gd name="connsiteX44" fmla="*/ 4706 w 10000"/>
                  <a:gd name="connsiteY44" fmla="*/ 3050 h 10000"/>
                  <a:gd name="connsiteX45" fmla="*/ 4853 w 10000"/>
                  <a:gd name="connsiteY45" fmla="*/ 3431 h 10000"/>
                  <a:gd name="connsiteX46" fmla="*/ 5000 w 10000"/>
                  <a:gd name="connsiteY46" fmla="*/ 3842 h 10000"/>
                  <a:gd name="connsiteX47" fmla="*/ 5147 w 10000"/>
                  <a:gd name="connsiteY47" fmla="*/ 4252 h 10000"/>
                  <a:gd name="connsiteX48" fmla="*/ 5294 w 10000"/>
                  <a:gd name="connsiteY48" fmla="*/ 4663 h 10000"/>
                  <a:gd name="connsiteX49" fmla="*/ 5441 w 10000"/>
                  <a:gd name="connsiteY49" fmla="*/ 5073 h 10000"/>
                  <a:gd name="connsiteX50" fmla="*/ 5588 w 10000"/>
                  <a:gd name="connsiteY50" fmla="*/ 5484 h 10000"/>
                  <a:gd name="connsiteX51" fmla="*/ 5735 w 10000"/>
                  <a:gd name="connsiteY51" fmla="*/ 5894 h 10000"/>
                  <a:gd name="connsiteX52" fmla="*/ 5882 w 10000"/>
                  <a:gd name="connsiteY52" fmla="*/ 6305 h 10000"/>
                  <a:gd name="connsiteX53" fmla="*/ 6029 w 10000"/>
                  <a:gd name="connsiteY53" fmla="*/ 6686 h 10000"/>
                  <a:gd name="connsiteX54" fmla="*/ 6176 w 10000"/>
                  <a:gd name="connsiteY54" fmla="*/ 7067 h 10000"/>
                  <a:gd name="connsiteX55" fmla="*/ 6324 w 10000"/>
                  <a:gd name="connsiteY55" fmla="*/ 7449 h 10000"/>
                  <a:gd name="connsiteX56" fmla="*/ 6471 w 10000"/>
                  <a:gd name="connsiteY56" fmla="*/ 7801 h 10000"/>
                  <a:gd name="connsiteX57" fmla="*/ 6618 w 10000"/>
                  <a:gd name="connsiteY57" fmla="*/ 8152 h 10000"/>
                  <a:gd name="connsiteX58" fmla="*/ 6765 w 10000"/>
                  <a:gd name="connsiteY58" fmla="*/ 8475 h 10000"/>
                  <a:gd name="connsiteX59" fmla="*/ 6912 w 10000"/>
                  <a:gd name="connsiteY59" fmla="*/ 8739 h 10000"/>
                  <a:gd name="connsiteX60" fmla="*/ 7059 w 10000"/>
                  <a:gd name="connsiteY60" fmla="*/ 9003 h 10000"/>
                  <a:gd name="connsiteX61" fmla="*/ 7206 w 10000"/>
                  <a:gd name="connsiteY61" fmla="*/ 9267 h 10000"/>
                  <a:gd name="connsiteX62" fmla="*/ 7353 w 10000"/>
                  <a:gd name="connsiteY62" fmla="*/ 9472 h 10000"/>
                  <a:gd name="connsiteX63" fmla="*/ 7500 w 10000"/>
                  <a:gd name="connsiteY63" fmla="*/ 9648 h 10000"/>
                  <a:gd name="connsiteX64" fmla="*/ 7647 w 10000"/>
                  <a:gd name="connsiteY64" fmla="*/ 9795 h 10000"/>
                  <a:gd name="connsiteX65" fmla="*/ 7794 w 10000"/>
                  <a:gd name="connsiteY65" fmla="*/ 9912 h 10000"/>
                  <a:gd name="connsiteX66" fmla="*/ 8088 w 10000"/>
                  <a:gd name="connsiteY66" fmla="*/ 10000 h 10000"/>
                  <a:gd name="connsiteX67" fmla="*/ 8088 w 10000"/>
                  <a:gd name="connsiteY67" fmla="*/ 10000 h 10000"/>
                  <a:gd name="connsiteX68" fmla="*/ 8235 w 10000"/>
                  <a:gd name="connsiteY68" fmla="*/ 10000 h 10000"/>
                  <a:gd name="connsiteX69" fmla="*/ 8529 w 10000"/>
                  <a:gd name="connsiteY69" fmla="*/ 9941 h 10000"/>
                  <a:gd name="connsiteX70" fmla="*/ 8676 w 10000"/>
                  <a:gd name="connsiteY70" fmla="*/ 9824 h 10000"/>
                  <a:gd name="connsiteX71" fmla="*/ 8824 w 10000"/>
                  <a:gd name="connsiteY71" fmla="*/ 9707 h 10000"/>
                  <a:gd name="connsiteX72" fmla="*/ 8971 w 10000"/>
                  <a:gd name="connsiteY72" fmla="*/ 9560 h 10000"/>
                  <a:gd name="connsiteX73" fmla="*/ 9118 w 10000"/>
                  <a:gd name="connsiteY73" fmla="*/ 9355 h 10000"/>
                  <a:gd name="connsiteX74" fmla="*/ 9265 w 10000"/>
                  <a:gd name="connsiteY74" fmla="*/ 9150 h 10000"/>
                  <a:gd name="connsiteX75" fmla="*/ 9412 w 10000"/>
                  <a:gd name="connsiteY75" fmla="*/ 8915 h 10000"/>
                  <a:gd name="connsiteX76" fmla="*/ 9559 w 10000"/>
                  <a:gd name="connsiteY76" fmla="*/ 8622 h 10000"/>
                  <a:gd name="connsiteX77" fmla="*/ 9706 w 10000"/>
                  <a:gd name="connsiteY77" fmla="*/ 8328 h 10000"/>
                  <a:gd name="connsiteX78" fmla="*/ 9853 w 10000"/>
                  <a:gd name="connsiteY78" fmla="*/ 8006 h 10000"/>
                  <a:gd name="connsiteX79" fmla="*/ 10000 w 10000"/>
                  <a:gd name="connsiteY7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411 h 10000"/>
                  <a:gd name="connsiteX24" fmla="*/ 1912 w 10000"/>
                  <a:gd name="connsiteY24" fmla="*/ 235 h 10000"/>
                  <a:gd name="connsiteX25" fmla="*/ 2059 w 10000"/>
                  <a:gd name="connsiteY25" fmla="*/ 147 h 10000"/>
                  <a:gd name="connsiteX26" fmla="*/ 2206 w 10000"/>
                  <a:gd name="connsiteY26" fmla="*/ 59 h 10000"/>
                  <a:gd name="connsiteX27" fmla="*/ 2500 w 10000"/>
                  <a:gd name="connsiteY27" fmla="*/ 0 h 10000"/>
                  <a:gd name="connsiteX28" fmla="*/ 2353 w 10000"/>
                  <a:gd name="connsiteY28" fmla="*/ 0 h 10000"/>
                  <a:gd name="connsiteX29" fmla="*/ 2500 w 10000"/>
                  <a:gd name="connsiteY29" fmla="*/ 0 h 10000"/>
                  <a:gd name="connsiteX30" fmla="*/ 2647 w 10000"/>
                  <a:gd name="connsiteY30" fmla="*/ 0 h 10000"/>
                  <a:gd name="connsiteX31" fmla="*/ 2941 w 10000"/>
                  <a:gd name="connsiteY31" fmla="*/ 59 h 10000"/>
                  <a:gd name="connsiteX32" fmla="*/ 3088 w 10000"/>
                  <a:gd name="connsiteY32" fmla="*/ 176 h 10000"/>
                  <a:gd name="connsiteX33" fmla="*/ 3235 w 10000"/>
                  <a:gd name="connsiteY33" fmla="*/ 293 h 10000"/>
                  <a:gd name="connsiteX34" fmla="*/ 3382 w 10000"/>
                  <a:gd name="connsiteY34" fmla="*/ 440 h 10000"/>
                  <a:gd name="connsiteX35" fmla="*/ 3529 w 10000"/>
                  <a:gd name="connsiteY35" fmla="*/ 645 h 10000"/>
                  <a:gd name="connsiteX36" fmla="*/ 3676 w 10000"/>
                  <a:gd name="connsiteY36" fmla="*/ 850 h 10000"/>
                  <a:gd name="connsiteX37" fmla="*/ 3824 w 10000"/>
                  <a:gd name="connsiteY37" fmla="*/ 1085 h 10000"/>
                  <a:gd name="connsiteX38" fmla="*/ 3971 w 10000"/>
                  <a:gd name="connsiteY38" fmla="*/ 1378 h 10000"/>
                  <a:gd name="connsiteX39" fmla="*/ 4118 w 10000"/>
                  <a:gd name="connsiteY39" fmla="*/ 1672 h 10000"/>
                  <a:gd name="connsiteX40" fmla="*/ 4265 w 10000"/>
                  <a:gd name="connsiteY40" fmla="*/ 1965 h 10000"/>
                  <a:gd name="connsiteX41" fmla="*/ 4412 w 10000"/>
                  <a:gd name="connsiteY41" fmla="*/ 2317 h 10000"/>
                  <a:gd name="connsiteX42" fmla="*/ 4559 w 10000"/>
                  <a:gd name="connsiteY42" fmla="*/ 2669 h 10000"/>
                  <a:gd name="connsiteX43" fmla="*/ 4706 w 10000"/>
                  <a:gd name="connsiteY43" fmla="*/ 3050 h 10000"/>
                  <a:gd name="connsiteX44" fmla="*/ 4853 w 10000"/>
                  <a:gd name="connsiteY44" fmla="*/ 3431 h 10000"/>
                  <a:gd name="connsiteX45" fmla="*/ 5000 w 10000"/>
                  <a:gd name="connsiteY45" fmla="*/ 3842 h 10000"/>
                  <a:gd name="connsiteX46" fmla="*/ 5147 w 10000"/>
                  <a:gd name="connsiteY46" fmla="*/ 4252 h 10000"/>
                  <a:gd name="connsiteX47" fmla="*/ 5294 w 10000"/>
                  <a:gd name="connsiteY47" fmla="*/ 4663 h 10000"/>
                  <a:gd name="connsiteX48" fmla="*/ 5441 w 10000"/>
                  <a:gd name="connsiteY48" fmla="*/ 5073 h 10000"/>
                  <a:gd name="connsiteX49" fmla="*/ 5588 w 10000"/>
                  <a:gd name="connsiteY49" fmla="*/ 5484 h 10000"/>
                  <a:gd name="connsiteX50" fmla="*/ 5735 w 10000"/>
                  <a:gd name="connsiteY50" fmla="*/ 5894 h 10000"/>
                  <a:gd name="connsiteX51" fmla="*/ 5882 w 10000"/>
                  <a:gd name="connsiteY51" fmla="*/ 6305 h 10000"/>
                  <a:gd name="connsiteX52" fmla="*/ 6029 w 10000"/>
                  <a:gd name="connsiteY52" fmla="*/ 6686 h 10000"/>
                  <a:gd name="connsiteX53" fmla="*/ 6176 w 10000"/>
                  <a:gd name="connsiteY53" fmla="*/ 7067 h 10000"/>
                  <a:gd name="connsiteX54" fmla="*/ 6324 w 10000"/>
                  <a:gd name="connsiteY54" fmla="*/ 7449 h 10000"/>
                  <a:gd name="connsiteX55" fmla="*/ 6471 w 10000"/>
                  <a:gd name="connsiteY55" fmla="*/ 7801 h 10000"/>
                  <a:gd name="connsiteX56" fmla="*/ 6618 w 10000"/>
                  <a:gd name="connsiteY56" fmla="*/ 8152 h 10000"/>
                  <a:gd name="connsiteX57" fmla="*/ 6765 w 10000"/>
                  <a:gd name="connsiteY57" fmla="*/ 8475 h 10000"/>
                  <a:gd name="connsiteX58" fmla="*/ 6912 w 10000"/>
                  <a:gd name="connsiteY58" fmla="*/ 8739 h 10000"/>
                  <a:gd name="connsiteX59" fmla="*/ 7059 w 10000"/>
                  <a:gd name="connsiteY59" fmla="*/ 9003 h 10000"/>
                  <a:gd name="connsiteX60" fmla="*/ 7206 w 10000"/>
                  <a:gd name="connsiteY60" fmla="*/ 9267 h 10000"/>
                  <a:gd name="connsiteX61" fmla="*/ 7353 w 10000"/>
                  <a:gd name="connsiteY61" fmla="*/ 9472 h 10000"/>
                  <a:gd name="connsiteX62" fmla="*/ 7500 w 10000"/>
                  <a:gd name="connsiteY62" fmla="*/ 9648 h 10000"/>
                  <a:gd name="connsiteX63" fmla="*/ 7647 w 10000"/>
                  <a:gd name="connsiteY63" fmla="*/ 9795 h 10000"/>
                  <a:gd name="connsiteX64" fmla="*/ 7794 w 10000"/>
                  <a:gd name="connsiteY64" fmla="*/ 9912 h 10000"/>
                  <a:gd name="connsiteX65" fmla="*/ 8088 w 10000"/>
                  <a:gd name="connsiteY65" fmla="*/ 10000 h 10000"/>
                  <a:gd name="connsiteX66" fmla="*/ 8088 w 10000"/>
                  <a:gd name="connsiteY66" fmla="*/ 10000 h 10000"/>
                  <a:gd name="connsiteX67" fmla="*/ 8235 w 10000"/>
                  <a:gd name="connsiteY67" fmla="*/ 10000 h 10000"/>
                  <a:gd name="connsiteX68" fmla="*/ 8529 w 10000"/>
                  <a:gd name="connsiteY68" fmla="*/ 9941 h 10000"/>
                  <a:gd name="connsiteX69" fmla="*/ 8676 w 10000"/>
                  <a:gd name="connsiteY69" fmla="*/ 9824 h 10000"/>
                  <a:gd name="connsiteX70" fmla="*/ 8824 w 10000"/>
                  <a:gd name="connsiteY70" fmla="*/ 9707 h 10000"/>
                  <a:gd name="connsiteX71" fmla="*/ 8971 w 10000"/>
                  <a:gd name="connsiteY71" fmla="*/ 9560 h 10000"/>
                  <a:gd name="connsiteX72" fmla="*/ 9118 w 10000"/>
                  <a:gd name="connsiteY72" fmla="*/ 9355 h 10000"/>
                  <a:gd name="connsiteX73" fmla="*/ 9265 w 10000"/>
                  <a:gd name="connsiteY73" fmla="*/ 9150 h 10000"/>
                  <a:gd name="connsiteX74" fmla="*/ 9412 w 10000"/>
                  <a:gd name="connsiteY74" fmla="*/ 8915 h 10000"/>
                  <a:gd name="connsiteX75" fmla="*/ 9559 w 10000"/>
                  <a:gd name="connsiteY75" fmla="*/ 8622 h 10000"/>
                  <a:gd name="connsiteX76" fmla="*/ 9706 w 10000"/>
                  <a:gd name="connsiteY76" fmla="*/ 8328 h 10000"/>
                  <a:gd name="connsiteX77" fmla="*/ 9853 w 10000"/>
                  <a:gd name="connsiteY77" fmla="*/ 8006 h 10000"/>
                  <a:gd name="connsiteX78" fmla="*/ 10000 w 10000"/>
                  <a:gd name="connsiteY7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587 h 10000"/>
                  <a:gd name="connsiteX22" fmla="*/ 1765 w 10000"/>
                  <a:gd name="connsiteY22" fmla="*/ 411 h 10000"/>
                  <a:gd name="connsiteX23" fmla="*/ 1912 w 10000"/>
                  <a:gd name="connsiteY23" fmla="*/ 235 h 10000"/>
                  <a:gd name="connsiteX24" fmla="*/ 2059 w 10000"/>
                  <a:gd name="connsiteY24" fmla="*/ 147 h 10000"/>
                  <a:gd name="connsiteX25" fmla="*/ 2206 w 10000"/>
                  <a:gd name="connsiteY25" fmla="*/ 59 h 10000"/>
                  <a:gd name="connsiteX26" fmla="*/ 2500 w 10000"/>
                  <a:gd name="connsiteY26" fmla="*/ 0 h 10000"/>
                  <a:gd name="connsiteX27" fmla="*/ 2353 w 10000"/>
                  <a:gd name="connsiteY27" fmla="*/ 0 h 10000"/>
                  <a:gd name="connsiteX28" fmla="*/ 2500 w 10000"/>
                  <a:gd name="connsiteY28" fmla="*/ 0 h 10000"/>
                  <a:gd name="connsiteX29" fmla="*/ 2647 w 10000"/>
                  <a:gd name="connsiteY29" fmla="*/ 0 h 10000"/>
                  <a:gd name="connsiteX30" fmla="*/ 2941 w 10000"/>
                  <a:gd name="connsiteY30" fmla="*/ 59 h 10000"/>
                  <a:gd name="connsiteX31" fmla="*/ 3088 w 10000"/>
                  <a:gd name="connsiteY31" fmla="*/ 176 h 10000"/>
                  <a:gd name="connsiteX32" fmla="*/ 3235 w 10000"/>
                  <a:gd name="connsiteY32" fmla="*/ 293 h 10000"/>
                  <a:gd name="connsiteX33" fmla="*/ 3382 w 10000"/>
                  <a:gd name="connsiteY33" fmla="*/ 440 h 10000"/>
                  <a:gd name="connsiteX34" fmla="*/ 3529 w 10000"/>
                  <a:gd name="connsiteY34" fmla="*/ 645 h 10000"/>
                  <a:gd name="connsiteX35" fmla="*/ 3676 w 10000"/>
                  <a:gd name="connsiteY35" fmla="*/ 850 h 10000"/>
                  <a:gd name="connsiteX36" fmla="*/ 3824 w 10000"/>
                  <a:gd name="connsiteY36" fmla="*/ 1085 h 10000"/>
                  <a:gd name="connsiteX37" fmla="*/ 3971 w 10000"/>
                  <a:gd name="connsiteY37" fmla="*/ 1378 h 10000"/>
                  <a:gd name="connsiteX38" fmla="*/ 4118 w 10000"/>
                  <a:gd name="connsiteY38" fmla="*/ 1672 h 10000"/>
                  <a:gd name="connsiteX39" fmla="*/ 4265 w 10000"/>
                  <a:gd name="connsiteY39" fmla="*/ 1965 h 10000"/>
                  <a:gd name="connsiteX40" fmla="*/ 4412 w 10000"/>
                  <a:gd name="connsiteY40" fmla="*/ 2317 h 10000"/>
                  <a:gd name="connsiteX41" fmla="*/ 4559 w 10000"/>
                  <a:gd name="connsiteY41" fmla="*/ 2669 h 10000"/>
                  <a:gd name="connsiteX42" fmla="*/ 4706 w 10000"/>
                  <a:gd name="connsiteY42" fmla="*/ 3050 h 10000"/>
                  <a:gd name="connsiteX43" fmla="*/ 4853 w 10000"/>
                  <a:gd name="connsiteY43" fmla="*/ 3431 h 10000"/>
                  <a:gd name="connsiteX44" fmla="*/ 5000 w 10000"/>
                  <a:gd name="connsiteY44" fmla="*/ 3842 h 10000"/>
                  <a:gd name="connsiteX45" fmla="*/ 5147 w 10000"/>
                  <a:gd name="connsiteY45" fmla="*/ 4252 h 10000"/>
                  <a:gd name="connsiteX46" fmla="*/ 5294 w 10000"/>
                  <a:gd name="connsiteY46" fmla="*/ 4663 h 10000"/>
                  <a:gd name="connsiteX47" fmla="*/ 5441 w 10000"/>
                  <a:gd name="connsiteY47" fmla="*/ 5073 h 10000"/>
                  <a:gd name="connsiteX48" fmla="*/ 5588 w 10000"/>
                  <a:gd name="connsiteY48" fmla="*/ 5484 h 10000"/>
                  <a:gd name="connsiteX49" fmla="*/ 5735 w 10000"/>
                  <a:gd name="connsiteY49" fmla="*/ 5894 h 10000"/>
                  <a:gd name="connsiteX50" fmla="*/ 5882 w 10000"/>
                  <a:gd name="connsiteY50" fmla="*/ 6305 h 10000"/>
                  <a:gd name="connsiteX51" fmla="*/ 6029 w 10000"/>
                  <a:gd name="connsiteY51" fmla="*/ 6686 h 10000"/>
                  <a:gd name="connsiteX52" fmla="*/ 6176 w 10000"/>
                  <a:gd name="connsiteY52" fmla="*/ 7067 h 10000"/>
                  <a:gd name="connsiteX53" fmla="*/ 6324 w 10000"/>
                  <a:gd name="connsiteY53" fmla="*/ 7449 h 10000"/>
                  <a:gd name="connsiteX54" fmla="*/ 6471 w 10000"/>
                  <a:gd name="connsiteY54" fmla="*/ 7801 h 10000"/>
                  <a:gd name="connsiteX55" fmla="*/ 6618 w 10000"/>
                  <a:gd name="connsiteY55" fmla="*/ 8152 h 10000"/>
                  <a:gd name="connsiteX56" fmla="*/ 6765 w 10000"/>
                  <a:gd name="connsiteY56" fmla="*/ 8475 h 10000"/>
                  <a:gd name="connsiteX57" fmla="*/ 6912 w 10000"/>
                  <a:gd name="connsiteY57" fmla="*/ 8739 h 10000"/>
                  <a:gd name="connsiteX58" fmla="*/ 7059 w 10000"/>
                  <a:gd name="connsiteY58" fmla="*/ 9003 h 10000"/>
                  <a:gd name="connsiteX59" fmla="*/ 7206 w 10000"/>
                  <a:gd name="connsiteY59" fmla="*/ 9267 h 10000"/>
                  <a:gd name="connsiteX60" fmla="*/ 7353 w 10000"/>
                  <a:gd name="connsiteY60" fmla="*/ 9472 h 10000"/>
                  <a:gd name="connsiteX61" fmla="*/ 7500 w 10000"/>
                  <a:gd name="connsiteY61" fmla="*/ 9648 h 10000"/>
                  <a:gd name="connsiteX62" fmla="*/ 7647 w 10000"/>
                  <a:gd name="connsiteY62" fmla="*/ 9795 h 10000"/>
                  <a:gd name="connsiteX63" fmla="*/ 7794 w 10000"/>
                  <a:gd name="connsiteY63" fmla="*/ 9912 h 10000"/>
                  <a:gd name="connsiteX64" fmla="*/ 8088 w 10000"/>
                  <a:gd name="connsiteY64" fmla="*/ 10000 h 10000"/>
                  <a:gd name="connsiteX65" fmla="*/ 8088 w 10000"/>
                  <a:gd name="connsiteY65" fmla="*/ 10000 h 10000"/>
                  <a:gd name="connsiteX66" fmla="*/ 8235 w 10000"/>
                  <a:gd name="connsiteY66" fmla="*/ 10000 h 10000"/>
                  <a:gd name="connsiteX67" fmla="*/ 8529 w 10000"/>
                  <a:gd name="connsiteY67" fmla="*/ 9941 h 10000"/>
                  <a:gd name="connsiteX68" fmla="*/ 8676 w 10000"/>
                  <a:gd name="connsiteY68" fmla="*/ 9824 h 10000"/>
                  <a:gd name="connsiteX69" fmla="*/ 8824 w 10000"/>
                  <a:gd name="connsiteY69" fmla="*/ 9707 h 10000"/>
                  <a:gd name="connsiteX70" fmla="*/ 8971 w 10000"/>
                  <a:gd name="connsiteY70" fmla="*/ 9560 h 10000"/>
                  <a:gd name="connsiteX71" fmla="*/ 9118 w 10000"/>
                  <a:gd name="connsiteY71" fmla="*/ 9355 h 10000"/>
                  <a:gd name="connsiteX72" fmla="*/ 9265 w 10000"/>
                  <a:gd name="connsiteY72" fmla="*/ 9150 h 10000"/>
                  <a:gd name="connsiteX73" fmla="*/ 9412 w 10000"/>
                  <a:gd name="connsiteY73" fmla="*/ 8915 h 10000"/>
                  <a:gd name="connsiteX74" fmla="*/ 9559 w 10000"/>
                  <a:gd name="connsiteY74" fmla="*/ 8622 h 10000"/>
                  <a:gd name="connsiteX75" fmla="*/ 9706 w 10000"/>
                  <a:gd name="connsiteY75" fmla="*/ 8328 h 10000"/>
                  <a:gd name="connsiteX76" fmla="*/ 9853 w 10000"/>
                  <a:gd name="connsiteY76" fmla="*/ 8006 h 10000"/>
                  <a:gd name="connsiteX77" fmla="*/ 10000 w 10000"/>
                  <a:gd name="connsiteY7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792 h 10000"/>
                  <a:gd name="connsiteX20" fmla="*/ 1618 w 10000"/>
                  <a:gd name="connsiteY20" fmla="*/ 587 h 10000"/>
                  <a:gd name="connsiteX21" fmla="*/ 1765 w 10000"/>
                  <a:gd name="connsiteY21" fmla="*/ 411 h 10000"/>
                  <a:gd name="connsiteX22" fmla="*/ 1912 w 10000"/>
                  <a:gd name="connsiteY22" fmla="*/ 235 h 10000"/>
                  <a:gd name="connsiteX23" fmla="*/ 2059 w 10000"/>
                  <a:gd name="connsiteY23" fmla="*/ 147 h 10000"/>
                  <a:gd name="connsiteX24" fmla="*/ 2206 w 10000"/>
                  <a:gd name="connsiteY24" fmla="*/ 59 h 10000"/>
                  <a:gd name="connsiteX25" fmla="*/ 2500 w 10000"/>
                  <a:gd name="connsiteY25" fmla="*/ 0 h 10000"/>
                  <a:gd name="connsiteX26" fmla="*/ 2353 w 10000"/>
                  <a:gd name="connsiteY26" fmla="*/ 0 h 10000"/>
                  <a:gd name="connsiteX27" fmla="*/ 2500 w 10000"/>
                  <a:gd name="connsiteY27" fmla="*/ 0 h 10000"/>
                  <a:gd name="connsiteX28" fmla="*/ 2647 w 10000"/>
                  <a:gd name="connsiteY28" fmla="*/ 0 h 10000"/>
                  <a:gd name="connsiteX29" fmla="*/ 2941 w 10000"/>
                  <a:gd name="connsiteY29" fmla="*/ 59 h 10000"/>
                  <a:gd name="connsiteX30" fmla="*/ 3088 w 10000"/>
                  <a:gd name="connsiteY30" fmla="*/ 176 h 10000"/>
                  <a:gd name="connsiteX31" fmla="*/ 3235 w 10000"/>
                  <a:gd name="connsiteY31" fmla="*/ 293 h 10000"/>
                  <a:gd name="connsiteX32" fmla="*/ 3382 w 10000"/>
                  <a:gd name="connsiteY32" fmla="*/ 440 h 10000"/>
                  <a:gd name="connsiteX33" fmla="*/ 3529 w 10000"/>
                  <a:gd name="connsiteY33" fmla="*/ 645 h 10000"/>
                  <a:gd name="connsiteX34" fmla="*/ 3676 w 10000"/>
                  <a:gd name="connsiteY34" fmla="*/ 850 h 10000"/>
                  <a:gd name="connsiteX35" fmla="*/ 3824 w 10000"/>
                  <a:gd name="connsiteY35" fmla="*/ 1085 h 10000"/>
                  <a:gd name="connsiteX36" fmla="*/ 3971 w 10000"/>
                  <a:gd name="connsiteY36" fmla="*/ 1378 h 10000"/>
                  <a:gd name="connsiteX37" fmla="*/ 4118 w 10000"/>
                  <a:gd name="connsiteY37" fmla="*/ 1672 h 10000"/>
                  <a:gd name="connsiteX38" fmla="*/ 4265 w 10000"/>
                  <a:gd name="connsiteY38" fmla="*/ 1965 h 10000"/>
                  <a:gd name="connsiteX39" fmla="*/ 4412 w 10000"/>
                  <a:gd name="connsiteY39" fmla="*/ 2317 h 10000"/>
                  <a:gd name="connsiteX40" fmla="*/ 4559 w 10000"/>
                  <a:gd name="connsiteY40" fmla="*/ 2669 h 10000"/>
                  <a:gd name="connsiteX41" fmla="*/ 4706 w 10000"/>
                  <a:gd name="connsiteY41" fmla="*/ 3050 h 10000"/>
                  <a:gd name="connsiteX42" fmla="*/ 4853 w 10000"/>
                  <a:gd name="connsiteY42" fmla="*/ 3431 h 10000"/>
                  <a:gd name="connsiteX43" fmla="*/ 5000 w 10000"/>
                  <a:gd name="connsiteY43" fmla="*/ 3842 h 10000"/>
                  <a:gd name="connsiteX44" fmla="*/ 5147 w 10000"/>
                  <a:gd name="connsiteY44" fmla="*/ 4252 h 10000"/>
                  <a:gd name="connsiteX45" fmla="*/ 5294 w 10000"/>
                  <a:gd name="connsiteY45" fmla="*/ 4663 h 10000"/>
                  <a:gd name="connsiteX46" fmla="*/ 5441 w 10000"/>
                  <a:gd name="connsiteY46" fmla="*/ 5073 h 10000"/>
                  <a:gd name="connsiteX47" fmla="*/ 5588 w 10000"/>
                  <a:gd name="connsiteY47" fmla="*/ 5484 h 10000"/>
                  <a:gd name="connsiteX48" fmla="*/ 5735 w 10000"/>
                  <a:gd name="connsiteY48" fmla="*/ 5894 h 10000"/>
                  <a:gd name="connsiteX49" fmla="*/ 5882 w 10000"/>
                  <a:gd name="connsiteY49" fmla="*/ 6305 h 10000"/>
                  <a:gd name="connsiteX50" fmla="*/ 6029 w 10000"/>
                  <a:gd name="connsiteY50" fmla="*/ 6686 h 10000"/>
                  <a:gd name="connsiteX51" fmla="*/ 6176 w 10000"/>
                  <a:gd name="connsiteY51" fmla="*/ 7067 h 10000"/>
                  <a:gd name="connsiteX52" fmla="*/ 6324 w 10000"/>
                  <a:gd name="connsiteY52" fmla="*/ 7449 h 10000"/>
                  <a:gd name="connsiteX53" fmla="*/ 6471 w 10000"/>
                  <a:gd name="connsiteY53" fmla="*/ 7801 h 10000"/>
                  <a:gd name="connsiteX54" fmla="*/ 6618 w 10000"/>
                  <a:gd name="connsiteY54" fmla="*/ 8152 h 10000"/>
                  <a:gd name="connsiteX55" fmla="*/ 6765 w 10000"/>
                  <a:gd name="connsiteY55" fmla="*/ 8475 h 10000"/>
                  <a:gd name="connsiteX56" fmla="*/ 6912 w 10000"/>
                  <a:gd name="connsiteY56" fmla="*/ 8739 h 10000"/>
                  <a:gd name="connsiteX57" fmla="*/ 7059 w 10000"/>
                  <a:gd name="connsiteY57" fmla="*/ 9003 h 10000"/>
                  <a:gd name="connsiteX58" fmla="*/ 7206 w 10000"/>
                  <a:gd name="connsiteY58" fmla="*/ 9267 h 10000"/>
                  <a:gd name="connsiteX59" fmla="*/ 7353 w 10000"/>
                  <a:gd name="connsiteY59" fmla="*/ 9472 h 10000"/>
                  <a:gd name="connsiteX60" fmla="*/ 7500 w 10000"/>
                  <a:gd name="connsiteY60" fmla="*/ 9648 h 10000"/>
                  <a:gd name="connsiteX61" fmla="*/ 7647 w 10000"/>
                  <a:gd name="connsiteY61" fmla="*/ 9795 h 10000"/>
                  <a:gd name="connsiteX62" fmla="*/ 7794 w 10000"/>
                  <a:gd name="connsiteY62" fmla="*/ 9912 h 10000"/>
                  <a:gd name="connsiteX63" fmla="*/ 8088 w 10000"/>
                  <a:gd name="connsiteY63" fmla="*/ 10000 h 10000"/>
                  <a:gd name="connsiteX64" fmla="*/ 8088 w 10000"/>
                  <a:gd name="connsiteY64" fmla="*/ 10000 h 10000"/>
                  <a:gd name="connsiteX65" fmla="*/ 8235 w 10000"/>
                  <a:gd name="connsiteY65" fmla="*/ 10000 h 10000"/>
                  <a:gd name="connsiteX66" fmla="*/ 8529 w 10000"/>
                  <a:gd name="connsiteY66" fmla="*/ 9941 h 10000"/>
                  <a:gd name="connsiteX67" fmla="*/ 8676 w 10000"/>
                  <a:gd name="connsiteY67" fmla="*/ 9824 h 10000"/>
                  <a:gd name="connsiteX68" fmla="*/ 8824 w 10000"/>
                  <a:gd name="connsiteY68" fmla="*/ 9707 h 10000"/>
                  <a:gd name="connsiteX69" fmla="*/ 8971 w 10000"/>
                  <a:gd name="connsiteY69" fmla="*/ 9560 h 10000"/>
                  <a:gd name="connsiteX70" fmla="*/ 9118 w 10000"/>
                  <a:gd name="connsiteY70" fmla="*/ 9355 h 10000"/>
                  <a:gd name="connsiteX71" fmla="*/ 9265 w 10000"/>
                  <a:gd name="connsiteY71" fmla="*/ 9150 h 10000"/>
                  <a:gd name="connsiteX72" fmla="*/ 9412 w 10000"/>
                  <a:gd name="connsiteY72" fmla="*/ 8915 h 10000"/>
                  <a:gd name="connsiteX73" fmla="*/ 9559 w 10000"/>
                  <a:gd name="connsiteY73" fmla="*/ 8622 h 10000"/>
                  <a:gd name="connsiteX74" fmla="*/ 9706 w 10000"/>
                  <a:gd name="connsiteY74" fmla="*/ 8328 h 10000"/>
                  <a:gd name="connsiteX75" fmla="*/ 9853 w 10000"/>
                  <a:gd name="connsiteY75" fmla="*/ 8006 h 10000"/>
                  <a:gd name="connsiteX76" fmla="*/ 10000 w 10000"/>
                  <a:gd name="connsiteY7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026 h 10000"/>
                  <a:gd name="connsiteX18" fmla="*/ 1471 w 10000"/>
                  <a:gd name="connsiteY18" fmla="*/ 792 h 10000"/>
                  <a:gd name="connsiteX19" fmla="*/ 1618 w 10000"/>
                  <a:gd name="connsiteY19" fmla="*/ 587 h 10000"/>
                  <a:gd name="connsiteX20" fmla="*/ 1765 w 10000"/>
                  <a:gd name="connsiteY20" fmla="*/ 411 h 10000"/>
                  <a:gd name="connsiteX21" fmla="*/ 1912 w 10000"/>
                  <a:gd name="connsiteY21" fmla="*/ 235 h 10000"/>
                  <a:gd name="connsiteX22" fmla="*/ 2059 w 10000"/>
                  <a:gd name="connsiteY22" fmla="*/ 147 h 10000"/>
                  <a:gd name="connsiteX23" fmla="*/ 2206 w 10000"/>
                  <a:gd name="connsiteY23" fmla="*/ 59 h 10000"/>
                  <a:gd name="connsiteX24" fmla="*/ 2500 w 10000"/>
                  <a:gd name="connsiteY24" fmla="*/ 0 h 10000"/>
                  <a:gd name="connsiteX25" fmla="*/ 2353 w 10000"/>
                  <a:gd name="connsiteY25" fmla="*/ 0 h 10000"/>
                  <a:gd name="connsiteX26" fmla="*/ 2500 w 10000"/>
                  <a:gd name="connsiteY26" fmla="*/ 0 h 10000"/>
                  <a:gd name="connsiteX27" fmla="*/ 2647 w 10000"/>
                  <a:gd name="connsiteY27" fmla="*/ 0 h 10000"/>
                  <a:gd name="connsiteX28" fmla="*/ 2941 w 10000"/>
                  <a:gd name="connsiteY28" fmla="*/ 59 h 10000"/>
                  <a:gd name="connsiteX29" fmla="*/ 3088 w 10000"/>
                  <a:gd name="connsiteY29" fmla="*/ 176 h 10000"/>
                  <a:gd name="connsiteX30" fmla="*/ 3235 w 10000"/>
                  <a:gd name="connsiteY30" fmla="*/ 293 h 10000"/>
                  <a:gd name="connsiteX31" fmla="*/ 3382 w 10000"/>
                  <a:gd name="connsiteY31" fmla="*/ 440 h 10000"/>
                  <a:gd name="connsiteX32" fmla="*/ 3529 w 10000"/>
                  <a:gd name="connsiteY32" fmla="*/ 645 h 10000"/>
                  <a:gd name="connsiteX33" fmla="*/ 3676 w 10000"/>
                  <a:gd name="connsiteY33" fmla="*/ 850 h 10000"/>
                  <a:gd name="connsiteX34" fmla="*/ 3824 w 10000"/>
                  <a:gd name="connsiteY34" fmla="*/ 1085 h 10000"/>
                  <a:gd name="connsiteX35" fmla="*/ 3971 w 10000"/>
                  <a:gd name="connsiteY35" fmla="*/ 1378 h 10000"/>
                  <a:gd name="connsiteX36" fmla="*/ 4118 w 10000"/>
                  <a:gd name="connsiteY36" fmla="*/ 1672 h 10000"/>
                  <a:gd name="connsiteX37" fmla="*/ 4265 w 10000"/>
                  <a:gd name="connsiteY37" fmla="*/ 1965 h 10000"/>
                  <a:gd name="connsiteX38" fmla="*/ 4412 w 10000"/>
                  <a:gd name="connsiteY38" fmla="*/ 2317 h 10000"/>
                  <a:gd name="connsiteX39" fmla="*/ 4559 w 10000"/>
                  <a:gd name="connsiteY39" fmla="*/ 2669 h 10000"/>
                  <a:gd name="connsiteX40" fmla="*/ 4706 w 10000"/>
                  <a:gd name="connsiteY40" fmla="*/ 3050 h 10000"/>
                  <a:gd name="connsiteX41" fmla="*/ 4853 w 10000"/>
                  <a:gd name="connsiteY41" fmla="*/ 3431 h 10000"/>
                  <a:gd name="connsiteX42" fmla="*/ 5000 w 10000"/>
                  <a:gd name="connsiteY42" fmla="*/ 3842 h 10000"/>
                  <a:gd name="connsiteX43" fmla="*/ 5147 w 10000"/>
                  <a:gd name="connsiteY43" fmla="*/ 4252 h 10000"/>
                  <a:gd name="connsiteX44" fmla="*/ 5294 w 10000"/>
                  <a:gd name="connsiteY44" fmla="*/ 4663 h 10000"/>
                  <a:gd name="connsiteX45" fmla="*/ 5441 w 10000"/>
                  <a:gd name="connsiteY45" fmla="*/ 5073 h 10000"/>
                  <a:gd name="connsiteX46" fmla="*/ 5588 w 10000"/>
                  <a:gd name="connsiteY46" fmla="*/ 5484 h 10000"/>
                  <a:gd name="connsiteX47" fmla="*/ 5735 w 10000"/>
                  <a:gd name="connsiteY47" fmla="*/ 5894 h 10000"/>
                  <a:gd name="connsiteX48" fmla="*/ 5882 w 10000"/>
                  <a:gd name="connsiteY48" fmla="*/ 6305 h 10000"/>
                  <a:gd name="connsiteX49" fmla="*/ 6029 w 10000"/>
                  <a:gd name="connsiteY49" fmla="*/ 6686 h 10000"/>
                  <a:gd name="connsiteX50" fmla="*/ 6176 w 10000"/>
                  <a:gd name="connsiteY50" fmla="*/ 7067 h 10000"/>
                  <a:gd name="connsiteX51" fmla="*/ 6324 w 10000"/>
                  <a:gd name="connsiteY51" fmla="*/ 7449 h 10000"/>
                  <a:gd name="connsiteX52" fmla="*/ 6471 w 10000"/>
                  <a:gd name="connsiteY52" fmla="*/ 7801 h 10000"/>
                  <a:gd name="connsiteX53" fmla="*/ 6618 w 10000"/>
                  <a:gd name="connsiteY53" fmla="*/ 8152 h 10000"/>
                  <a:gd name="connsiteX54" fmla="*/ 6765 w 10000"/>
                  <a:gd name="connsiteY54" fmla="*/ 8475 h 10000"/>
                  <a:gd name="connsiteX55" fmla="*/ 6912 w 10000"/>
                  <a:gd name="connsiteY55" fmla="*/ 8739 h 10000"/>
                  <a:gd name="connsiteX56" fmla="*/ 7059 w 10000"/>
                  <a:gd name="connsiteY56" fmla="*/ 9003 h 10000"/>
                  <a:gd name="connsiteX57" fmla="*/ 7206 w 10000"/>
                  <a:gd name="connsiteY57" fmla="*/ 9267 h 10000"/>
                  <a:gd name="connsiteX58" fmla="*/ 7353 w 10000"/>
                  <a:gd name="connsiteY58" fmla="*/ 9472 h 10000"/>
                  <a:gd name="connsiteX59" fmla="*/ 7500 w 10000"/>
                  <a:gd name="connsiteY59" fmla="*/ 9648 h 10000"/>
                  <a:gd name="connsiteX60" fmla="*/ 7647 w 10000"/>
                  <a:gd name="connsiteY60" fmla="*/ 9795 h 10000"/>
                  <a:gd name="connsiteX61" fmla="*/ 7794 w 10000"/>
                  <a:gd name="connsiteY61" fmla="*/ 9912 h 10000"/>
                  <a:gd name="connsiteX62" fmla="*/ 8088 w 10000"/>
                  <a:gd name="connsiteY62" fmla="*/ 10000 h 10000"/>
                  <a:gd name="connsiteX63" fmla="*/ 8088 w 10000"/>
                  <a:gd name="connsiteY63" fmla="*/ 10000 h 10000"/>
                  <a:gd name="connsiteX64" fmla="*/ 8235 w 10000"/>
                  <a:gd name="connsiteY64" fmla="*/ 10000 h 10000"/>
                  <a:gd name="connsiteX65" fmla="*/ 8529 w 10000"/>
                  <a:gd name="connsiteY65" fmla="*/ 9941 h 10000"/>
                  <a:gd name="connsiteX66" fmla="*/ 8676 w 10000"/>
                  <a:gd name="connsiteY66" fmla="*/ 9824 h 10000"/>
                  <a:gd name="connsiteX67" fmla="*/ 8824 w 10000"/>
                  <a:gd name="connsiteY67" fmla="*/ 9707 h 10000"/>
                  <a:gd name="connsiteX68" fmla="*/ 8971 w 10000"/>
                  <a:gd name="connsiteY68" fmla="*/ 9560 h 10000"/>
                  <a:gd name="connsiteX69" fmla="*/ 9118 w 10000"/>
                  <a:gd name="connsiteY69" fmla="*/ 9355 h 10000"/>
                  <a:gd name="connsiteX70" fmla="*/ 9265 w 10000"/>
                  <a:gd name="connsiteY70" fmla="*/ 9150 h 10000"/>
                  <a:gd name="connsiteX71" fmla="*/ 9412 w 10000"/>
                  <a:gd name="connsiteY71" fmla="*/ 8915 h 10000"/>
                  <a:gd name="connsiteX72" fmla="*/ 9559 w 10000"/>
                  <a:gd name="connsiteY72" fmla="*/ 8622 h 10000"/>
                  <a:gd name="connsiteX73" fmla="*/ 9706 w 10000"/>
                  <a:gd name="connsiteY73" fmla="*/ 8328 h 10000"/>
                  <a:gd name="connsiteX74" fmla="*/ 9853 w 10000"/>
                  <a:gd name="connsiteY74" fmla="*/ 8006 h 10000"/>
                  <a:gd name="connsiteX75" fmla="*/ 10000 w 10000"/>
                  <a:gd name="connsiteY7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290 h 10000"/>
                  <a:gd name="connsiteX16" fmla="*/ 1324 w 10000"/>
                  <a:gd name="connsiteY16" fmla="*/ 1026 h 10000"/>
                  <a:gd name="connsiteX17" fmla="*/ 1471 w 10000"/>
                  <a:gd name="connsiteY17" fmla="*/ 792 h 10000"/>
                  <a:gd name="connsiteX18" fmla="*/ 1618 w 10000"/>
                  <a:gd name="connsiteY18" fmla="*/ 587 h 10000"/>
                  <a:gd name="connsiteX19" fmla="*/ 1765 w 10000"/>
                  <a:gd name="connsiteY19" fmla="*/ 411 h 10000"/>
                  <a:gd name="connsiteX20" fmla="*/ 1912 w 10000"/>
                  <a:gd name="connsiteY20" fmla="*/ 235 h 10000"/>
                  <a:gd name="connsiteX21" fmla="*/ 2059 w 10000"/>
                  <a:gd name="connsiteY21" fmla="*/ 147 h 10000"/>
                  <a:gd name="connsiteX22" fmla="*/ 2206 w 10000"/>
                  <a:gd name="connsiteY22" fmla="*/ 59 h 10000"/>
                  <a:gd name="connsiteX23" fmla="*/ 2500 w 10000"/>
                  <a:gd name="connsiteY23" fmla="*/ 0 h 10000"/>
                  <a:gd name="connsiteX24" fmla="*/ 2353 w 10000"/>
                  <a:gd name="connsiteY24" fmla="*/ 0 h 10000"/>
                  <a:gd name="connsiteX25" fmla="*/ 2500 w 10000"/>
                  <a:gd name="connsiteY25" fmla="*/ 0 h 10000"/>
                  <a:gd name="connsiteX26" fmla="*/ 2647 w 10000"/>
                  <a:gd name="connsiteY26" fmla="*/ 0 h 10000"/>
                  <a:gd name="connsiteX27" fmla="*/ 2941 w 10000"/>
                  <a:gd name="connsiteY27" fmla="*/ 59 h 10000"/>
                  <a:gd name="connsiteX28" fmla="*/ 3088 w 10000"/>
                  <a:gd name="connsiteY28" fmla="*/ 176 h 10000"/>
                  <a:gd name="connsiteX29" fmla="*/ 3235 w 10000"/>
                  <a:gd name="connsiteY29" fmla="*/ 293 h 10000"/>
                  <a:gd name="connsiteX30" fmla="*/ 3382 w 10000"/>
                  <a:gd name="connsiteY30" fmla="*/ 440 h 10000"/>
                  <a:gd name="connsiteX31" fmla="*/ 3529 w 10000"/>
                  <a:gd name="connsiteY31" fmla="*/ 645 h 10000"/>
                  <a:gd name="connsiteX32" fmla="*/ 3676 w 10000"/>
                  <a:gd name="connsiteY32" fmla="*/ 850 h 10000"/>
                  <a:gd name="connsiteX33" fmla="*/ 3824 w 10000"/>
                  <a:gd name="connsiteY33" fmla="*/ 1085 h 10000"/>
                  <a:gd name="connsiteX34" fmla="*/ 3971 w 10000"/>
                  <a:gd name="connsiteY34" fmla="*/ 1378 h 10000"/>
                  <a:gd name="connsiteX35" fmla="*/ 4118 w 10000"/>
                  <a:gd name="connsiteY35" fmla="*/ 1672 h 10000"/>
                  <a:gd name="connsiteX36" fmla="*/ 4265 w 10000"/>
                  <a:gd name="connsiteY36" fmla="*/ 1965 h 10000"/>
                  <a:gd name="connsiteX37" fmla="*/ 4412 w 10000"/>
                  <a:gd name="connsiteY37" fmla="*/ 2317 h 10000"/>
                  <a:gd name="connsiteX38" fmla="*/ 4559 w 10000"/>
                  <a:gd name="connsiteY38" fmla="*/ 2669 h 10000"/>
                  <a:gd name="connsiteX39" fmla="*/ 4706 w 10000"/>
                  <a:gd name="connsiteY39" fmla="*/ 3050 h 10000"/>
                  <a:gd name="connsiteX40" fmla="*/ 4853 w 10000"/>
                  <a:gd name="connsiteY40" fmla="*/ 3431 h 10000"/>
                  <a:gd name="connsiteX41" fmla="*/ 5000 w 10000"/>
                  <a:gd name="connsiteY41" fmla="*/ 3842 h 10000"/>
                  <a:gd name="connsiteX42" fmla="*/ 5147 w 10000"/>
                  <a:gd name="connsiteY42" fmla="*/ 4252 h 10000"/>
                  <a:gd name="connsiteX43" fmla="*/ 5294 w 10000"/>
                  <a:gd name="connsiteY43" fmla="*/ 4663 h 10000"/>
                  <a:gd name="connsiteX44" fmla="*/ 5441 w 10000"/>
                  <a:gd name="connsiteY44" fmla="*/ 5073 h 10000"/>
                  <a:gd name="connsiteX45" fmla="*/ 5588 w 10000"/>
                  <a:gd name="connsiteY45" fmla="*/ 5484 h 10000"/>
                  <a:gd name="connsiteX46" fmla="*/ 5735 w 10000"/>
                  <a:gd name="connsiteY46" fmla="*/ 5894 h 10000"/>
                  <a:gd name="connsiteX47" fmla="*/ 5882 w 10000"/>
                  <a:gd name="connsiteY47" fmla="*/ 6305 h 10000"/>
                  <a:gd name="connsiteX48" fmla="*/ 6029 w 10000"/>
                  <a:gd name="connsiteY48" fmla="*/ 6686 h 10000"/>
                  <a:gd name="connsiteX49" fmla="*/ 6176 w 10000"/>
                  <a:gd name="connsiteY49" fmla="*/ 7067 h 10000"/>
                  <a:gd name="connsiteX50" fmla="*/ 6324 w 10000"/>
                  <a:gd name="connsiteY50" fmla="*/ 7449 h 10000"/>
                  <a:gd name="connsiteX51" fmla="*/ 6471 w 10000"/>
                  <a:gd name="connsiteY51" fmla="*/ 7801 h 10000"/>
                  <a:gd name="connsiteX52" fmla="*/ 6618 w 10000"/>
                  <a:gd name="connsiteY52" fmla="*/ 8152 h 10000"/>
                  <a:gd name="connsiteX53" fmla="*/ 6765 w 10000"/>
                  <a:gd name="connsiteY53" fmla="*/ 8475 h 10000"/>
                  <a:gd name="connsiteX54" fmla="*/ 6912 w 10000"/>
                  <a:gd name="connsiteY54" fmla="*/ 8739 h 10000"/>
                  <a:gd name="connsiteX55" fmla="*/ 7059 w 10000"/>
                  <a:gd name="connsiteY55" fmla="*/ 9003 h 10000"/>
                  <a:gd name="connsiteX56" fmla="*/ 7206 w 10000"/>
                  <a:gd name="connsiteY56" fmla="*/ 9267 h 10000"/>
                  <a:gd name="connsiteX57" fmla="*/ 7353 w 10000"/>
                  <a:gd name="connsiteY57" fmla="*/ 9472 h 10000"/>
                  <a:gd name="connsiteX58" fmla="*/ 7500 w 10000"/>
                  <a:gd name="connsiteY58" fmla="*/ 9648 h 10000"/>
                  <a:gd name="connsiteX59" fmla="*/ 7647 w 10000"/>
                  <a:gd name="connsiteY59" fmla="*/ 9795 h 10000"/>
                  <a:gd name="connsiteX60" fmla="*/ 7794 w 10000"/>
                  <a:gd name="connsiteY60" fmla="*/ 9912 h 10000"/>
                  <a:gd name="connsiteX61" fmla="*/ 8088 w 10000"/>
                  <a:gd name="connsiteY61" fmla="*/ 10000 h 10000"/>
                  <a:gd name="connsiteX62" fmla="*/ 8088 w 10000"/>
                  <a:gd name="connsiteY62" fmla="*/ 10000 h 10000"/>
                  <a:gd name="connsiteX63" fmla="*/ 8235 w 10000"/>
                  <a:gd name="connsiteY63" fmla="*/ 10000 h 10000"/>
                  <a:gd name="connsiteX64" fmla="*/ 8529 w 10000"/>
                  <a:gd name="connsiteY64" fmla="*/ 9941 h 10000"/>
                  <a:gd name="connsiteX65" fmla="*/ 8676 w 10000"/>
                  <a:gd name="connsiteY65" fmla="*/ 9824 h 10000"/>
                  <a:gd name="connsiteX66" fmla="*/ 8824 w 10000"/>
                  <a:gd name="connsiteY66" fmla="*/ 9707 h 10000"/>
                  <a:gd name="connsiteX67" fmla="*/ 8971 w 10000"/>
                  <a:gd name="connsiteY67" fmla="*/ 9560 h 10000"/>
                  <a:gd name="connsiteX68" fmla="*/ 9118 w 10000"/>
                  <a:gd name="connsiteY68" fmla="*/ 9355 h 10000"/>
                  <a:gd name="connsiteX69" fmla="*/ 9265 w 10000"/>
                  <a:gd name="connsiteY69" fmla="*/ 9150 h 10000"/>
                  <a:gd name="connsiteX70" fmla="*/ 9412 w 10000"/>
                  <a:gd name="connsiteY70" fmla="*/ 8915 h 10000"/>
                  <a:gd name="connsiteX71" fmla="*/ 9559 w 10000"/>
                  <a:gd name="connsiteY71" fmla="*/ 8622 h 10000"/>
                  <a:gd name="connsiteX72" fmla="*/ 9706 w 10000"/>
                  <a:gd name="connsiteY72" fmla="*/ 8328 h 10000"/>
                  <a:gd name="connsiteX73" fmla="*/ 9853 w 10000"/>
                  <a:gd name="connsiteY73" fmla="*/ 8006 h 10000"/>
                  <a:gd name="connsiteX74" fmla="*/ 10000 w 10000"/>
                  <a:gd name="connsiteY7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584 h 10000"/>
                  <a:gd name="connsiteX14" fmla="*/ 1176 w 10000"/>
                  <a:gd name="connsiteY14" fmla="*/ 1290 h 10000"/>
                  <a:gd name="connsiteX15" fmla="*/ 1324 w 10000"/>
                  <a:gd name="connsiteY15" fmla="*/ 1026 h 10000"/>
                  <a:gd name="connsiteX16" fmla="*/ 1471 w 10000"/>
                  <a:gd name="connsiteY16" fmla="*/ 792 h 10000"/>
                  <a:gd name="connsiteX17" fmla="*/ 1618 w 10000"/>
                  <a:gd name="connsiteY17" fmla="*/ 587 h 10000"/>
                  <a:gd name="connsiteX18" fmla="*/ 1765 w 10000"/>
                  <a:gd name="connsiteY18" fmla="*/ 411 h 10000"/>
                  <a:gd name="connsiteX19" fmla="*/ 1912 w 10000"/>
                  <a:gd name="connsiteY19" fmla="*/ 235 h 10000"/>
                  <a:gd name="connsiteX20" fmla="*/ 2059 w 10000"/>
                  <a:gd name="connsiteY20" fmla="*/ 147 h 10000"/>
                  <a:gd name="connsiteX21" fmla="*/ 2206 w 10000"/>
                  <a:gd name="connsiteY21" fmla="*/ 59 h 10000"/>
                  <a:gd name="connsiteX22" fmla="*/ 2500 w 10000"/>
                  <a:gd name="connsiteY22" fmla="*/ 0 h 10000"/>
                  <a:gd name="connsiteX23" fmla="*/ 2353 w 10000"/>
                  <a:gd name="connsiteY23" fmla="*/ 0 h 10000"/>
                  <a:gd name="connsiteX24" fmla="*/ 2500 w 10000"/>
                  <a:gd name="connsiteY24" fmla="*/ 0 h 10000"/>
                  <a:gd name="connsiteX25" fmla="*/ 2647 w 10000"/>
                  <a:gd name="connsiteY25" fmla="*/ 0 h 10000"/>
                  <a:gd name="connsiteX26" fmla="*/ 2941 w 10000"/>
                  <a:gd name="connsiteY26" fmla="*/ 59 h 10000"/>
                  <a:gd name="connsiteX27" fmla="*/ 3088 w 10000"/>
                  <a:gd name="connsiteY27" fmla="*/ 176 h 10000"/>
                  <a:gd name="connsiteX28" fmla="*/ 3235 w 10000"/>
                  <a:gd name="connsiteY28" fmla="*/ 293 h 10000"/>
                  <a:gd name="connsiteX29" fmla="*/ 3382 w 10000"/>
                  <a:gd name="connsiteY29" fmla="*/ 440 h 10000"/>
                  <a:gd name="connsiteX30" fmla="*/ 3529 w 10000"/>
                  <a:gd name="connsiteY30" fmla="*/ 645 h 10000"/>
                  <a:gd name="connsiteX31" fmla="*/ 3676 w 10000"/>
                  <a:gd name="connsiteY31" fmla="*/ 850 h 10000"/>
                  <a:gd name="connsiteX32" fmla="*/ 3824 w 10000"/>
                  <a:gd name="connsiteY32" fmla="*/ 1085 h 10000"/>
                  <a:gd name="connsiteX33" fmla="*/ 3971 w 10000"/>
                  <a:gd name="connsiteY33" fmla="*/ 1378 h 10000"/>
                  <a:gd name="connsiteX34" fmla="*/ 4118 w 10000"/>
                  <a:gd name="connsiteY34" fmla="*/ 1672 h 10000"/>
                  <a:gd name="connsiteX35" fmla="*/ 4265 w 10000"/>
                  <a:gd name="connsiteY35" fmla="*/ 1965 h 10000"/>
                  <a:gd name="connsiteX36" fmla="*/ 4412 w 10000"/>
                  <a:gd name="connsiteY36" fmla="*/ 2317 h 10000"/>
                  <a:gd name="connsiteX37" fmla="*/ 4559 w 10000"/>
                  <a:gd name="connsiteY37" fmla="*/ 2669 h 10000"/>
                  <a:gd name="connsiteX38" fmla="*/ 4706 w 10000"/>
                  <a:gd name="connsiteY38" fmla="*/ 3050 h 10000"/>
                  <a:gd name="connsiteX39" fmla="*/ 4853 w 10000"/>
                  <a:gd name="connsiteY39" fmla="*/ 3431 h 10000"/>
                  <a:gd name="connsiteX40" fmla="*/ 5000 w 10000"/>
                  <a:gd name="connsiteY40" fmla="*/ 3842 h 10000"/>
                  <a:gd name="connsiteX41" fmla="*/ 5147 w 10000"/>
                  <a:gd name="connsiteY41" fmla="*/ 4252 h 10000"/>
                  <a:gd name="connsiteX42" fmla="*/ 5294 w 10000"/>
                  <a:gd name="connsiteY42" fmla="*/ 4663 h 10000"/>
                  <a:gd name="connsiteX43" fmla="*/ 5441 w 10000"/>
                  <a:gd name="connsiteY43" fmla="*/ 5073 h 10000"/>
                  <a:gd name="connsiteX44" fmla="*/ 5588 w 10000"/>
                  <a:gd name="connsiteY44" fmla="*/ 5484 h 10000"/>
                  <a:gd name="connsiteX45" fmla="*/ 5735 w 10000"/>
                  <a:gd name="connsiteY45" fmla="*/ 5894 h 10000"/>
                  <a:gd name="connsiteX46" fmla="*/ 5882 w 10000"/>
                  <a:gd name="connsiteY46" fmla="*/ 6305 h 10000"/>
                  <a:gd name="connsiteX47" fmla="*/ 6029 w 10000"/>
                  <a:gd name="connsiteY47" fmla="*/ 6686 h 10000"/>
                  <a:gd name="connsiteX48" fmla="*/ 6176 w 10000"/>
                  <a:gd name="connsiteY48" fmla="*/ 7067 h 10000"/>
                  <a:gd name="connsiteX49" fmla="*/ 6324 w 10000"/>
                  <a:gd name="connsiteY49" fmla="*/ 7449 h 10000"/>
                  <a:gd name="connsiteX50" fmla="*/ 6471 w 10000"/>
                  <a:gd name="connsiteY50" fmla="*/ 7801 h 10000"/>
                  <a:gd name="connsiteX51" fmla="*/ 6618 w 10000"/>
                  <a:gd name="connsiteY51" fmla="*/ 8152 h 10000"/>
                  <a:gd name="connsiteX52" fmla="*/ 6765 w 10000"/>
                  <a:gd name="connsiteY52" fmla="*/ 8475 h 10000"/>
                  <a:gd name="connsiteX53" fmla="*/ 6912 w 10000"/>
                  <a:gd name="connsiteY53" fmla="*/ 8739 h 10000"/>
                  <a:gd name="connsiteX54" fmla="*/ 7059 w 10000"/>
                  <a:gd name="connsiteY54" fmla="*/ 9003 h 10000"/>
                  <a:gd name="connsiteX55" fmla="*/ 7206 w 10000"/>
                  <a:gd name="connsiteY55" fmla="*/ 9267 h 10000"/>
                  <a:gd name="connsiteX56" fmla="*/ 7353 w 10000"/>
                  <a:gd name="connsiteY56" fmla="*/ 9472 h 10000"/>
                  <a:gd name="connsiteX57" fmla="*/ 7500 w 10000"/>
                  <a:gd name="connsiteY57" fmla="*/ 9648 h 10000"/>
                  <a:gd name="connsiteX58" fmla="*/ 7647 w 10000"/>
                  <a:gd name="connsiteY58" fmla="*/ 9795 h 10000"/>
                  <a:gd name="connsiteX59" fmla="*/ 7794 w 10000"/>
                  <a:gd name="connsiteY59" fmla="*/ 9912 h 10000"/>
                  <a:gd name="connsiteX60" fmla="*/ 8088 w 10000"/>
                  <a:gd name="connsiteY60" fmla="*/ 10000 h 10000"/>
                  <a:gd name="connsiteX61" fmla="*/ 8088 w 10000"/>
                  <a:gd name="connsiteY61" fmla="*/ 10000 h 10000"/>
                  <a:gd name="connsiteX62" fmla="*/ 8235 w 10000"/>
                  <a:gd name="connsiteY62" fmla="*/ 10000 h 10000"/>
                  <a:gd name="connsiteX63" fmla="*/ 8529 w 10000"/>
                  <a:gd name="connsiteY63" fmla="*/ 9941 h 10000"/>
                  <a:gd name="connsiteX64" fmla="*/ 8676 w 10000"/>
                  <a:gd name="connsiteY64" fmla="*/ 9824 h 10000"/>
                  <a:gd name="connsiteX65" fmla="*/ 8824 w 10000"/>
                  <a:gd name="connsiteY65" fmla="*/ 9707 h 10000"/>
                  <a:gd name="connsiteX66" fmla="*/ 8971 w 10000"/>
                  <a:gd name="connsiteY66" fmla="*/ 9560 h 10000"/>
                  <a:gd name="connsiteX67" fmla="*/ 9118 w 10000"/>
                  <a:gd name="connsiteY67" fmla="*/ 9355 h 10000"/>
                  <a:gd name="connsiteX68" fmla="*/ 9265 w 10000"/>
                  <a:gd name="connsiteY68" fmla="*/ 9150 h 10000"/>
                  <a:gd name="connsiteX69" fmla="*/ 9412 w 10000"/>
                  <a:gd name="connsiteY69" fmla="*/ 8915 h 10000"/>
                  <a:gd name="connsiteX70" fmla="*/ 9559 w 10000"/>
                  <a:gd name="connsiteY70" fmla="*/ 8622 h 10000"/>
                  <a:gd name="connsiteX71" fmla="*/ 9706 w 10000"/>
                  <a:gd name="connsiteY71" fmla="*/ 8328 h 10000"/>
                  <a:gd name="connsiteX72" fmla="*/ 9853 w 10000"/>
                  <a:gd name="connsiteY72" fmla="*/ 8006 h 10000"/>
                  <a:gd name="connsiteX73" fmla="*/ 10000 w 10000"/>
                  <a:gd name="connsiteY7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1906 h 10000"/>
                  <a:gd name="connsiteX12" fmla="*/ 1029 w 10000"/>
                  <a:gd name="connsiteY12" fmla="*/ 1584 h 10000"/>
                  <a:gd name="connsiteX13" fmla="*/ 1176 w 10000"/>
                  <a:gd name="connsiteY13" fmla="*/ 1290 h 10000"/>
                  <a:gd name="connsiteX14" fmla="*/ 1324 w 10000"/>
                  <a:gd name="connsiteY14" fmla="*/ 1026 h 10000"/>
                  <a:gd name="connsiteX15" fmla="*/ 1471 w 10000"/>
                  <a:gd name="connsiteY15" fmla="*/ 792 h 10000"/>
                  <a:gd name="connsiteX16" fmla="*/ 1618 w 10000"/>
                  <a:gd name="connsiteY16" fmla="*/ 587 h 10000"/>
                  <a:gd name="connsiteX17" fmla="*/ 1765 w 10000"/>
                  <a:gd name="connsiteY17" fmla="*/ 411 h 10000"/>
                  <a:gd name="connsiteX18" fmla="*/ 1912 w 10000"/>
                  <a:gd name="connsiteY18" fmla="*/ 235 h 10000"/>
                  <a:gd name="connsiteX19" fmla="*/ 2059 w 10000"/>
                  <a:gd name="connsiteY19" fmla="*/ 147 h 10000"/>
                  <a:gd name="connsiteX20" fmla="*/ 2206 w 10000"/>
                  <a:gd name="connsiteY20" fmla="*/ 59 h 10000"/>
                  <a:gd name="connsiteX21" fmla="*/ 2500 w 10000"/>
                  <a:gd name="connsiteY21" fmla="*/ 0 h 10000"/>
                  <a:gd name="connsiteX22" fmla="*/ 2353 w 10000"/>
                  <a:gd name="connsiteY22" fmla="*/ 0 h 10000"/>
                  <a:gd name="connsiteX23" fmla="*/ 2500 w 10000"/>
                  <a:gd name="connsiteY23" fmla="*/ 0 h 10000"/>
                  <a:gd name="connsiteX24" fmla="*/ 2647 w 10000"/>
                  <a:gd name="connsiteY24" fmla="*/ 0 h 10000"/>
                  <a:gd name="connsiteX25" fmla="*/ 2941 w 10000"/>
                  <a:gd name="connsiteY25" fmla="*/ 59 h 10000"/>
                  <a:gd name="connsiteX26" fmla="*/ 3088 w 10000"/>
                  <a:gd name="connsiteY26" fmla="*/ 176 h 10000"/>
                  <a:gd name="connsiteX27" fmla="*/ 3235 w 10000"/>
                  <a:gd name="connsiteY27" fmla="*/ 293 h 10000"/>
                  <a:gd name="connsiteX28" fmla="*/ 3382 w 10000"/>
                  <a:gd name="connsiteY28" fmla="*/ 440 h 10000"/>
                  <a:gd name="connsiteX29" fmla="*/ 3529 w 10000"/>
                  <a:gd name="connsiteY29" fmla="*/ 645 h 10000"/>
                  <a:gd name="connsiteX30" fmla="*/ 3676 w 10000"/>
                  <a:gd name="connsiteY30" fmla="*/ 850 h 10000"/>
                  <a:gd name="connsiteX31" fmla="*/ 3824 w 10000"/>
                  <a:gd name="connsiteY31" fmla="*/ 1085 h 10000"/>
                  <a:gd name="connsiteX32" fmla="*/ 3971 w 10000"/>
                  <a:gd name="connsiteY32" fmla="*/ 1378 h 10000"/>
                  <a:gd name="connsiteX33" fmla="*/ 4118 w 10000"/>
                  <a:gd name="connsiteY33" fmla="*/ 1672 h 10000"/>
                  <a:gd name="connsiteX34" fmla="*/ 4265 w 10000"/>
                  <a:gd name="connsiteY34" fmla="*/ 1965 h 10000"/>
                  <a:gd name="connsiteX35" fmla="*/ 4412 w 10000"/>
                  <a:gd name="connsiteY35" fmla="*/ 2317 h 10000"/>
                  <a:gd name="connsiteX36" fmla="*/ 4559 w 10000"/>
                  <a:gd name="connsiteY36" fmla="*/ 2669 h 10000"/>
                  <a:gd name="connsiteX37" fmla="*/ 4706 w 10000"/>
                  <a:gd name="connsiteY37" fmla="*/ 3050 h 10000"/>
                  <a:gd name="connsiteX38" fmla="*/ 4853 w 10000"/>
                  <a:gd name="connsiteY38" fmla="*/ 3431 h 10000"/>
                  <a:gd name="connsiteX39" fmla="*/ 5000 w 10000"/>
                  <a:gd name="connsiteY39" fmla="*/ 3842 h 10000"/>
                  <a:gd name="connsiteX40" fmla="*/ 5147 w 10000"/>
                  <a:gd name="connsiteY40" fmla="*/ 4252 h 10000"/>
                  <a:gd name="connsiteX41" fmla="*/ 5294 w 10000"/>
                  <a:gd name="connsiteY41" fmla="*/ 4663 h 10000"/>
                  <a:gd name="connsiteX42" fmla="*/ 5441 w 10000"/>
                  <a:gd name="connsiteY42" fmla="*/ 5073 h 10000"/>
                  <a:gd name="connsiteX43" fmla="*/ 5588 w 10000"/>
                  <a:gd name="connsiteY43" fmla="*/ 5484 h 10000"/>
                  <a:gd name="connsiteX44" fmla="*/ 5735 w 10000"/>
                  <a:gd name="connsiteY44" fmla="*/ 5894 h 10000"/>
                  <a:gd name="connsiteX45" fmla="*/ 5882 w 10000"/>
                  <a:gd name="connsiteY45" fmla="*/ 6305 h 10000"/>
                  <a:gd name="connsiteX46" fmla="*/ 6029 w 10000"/>
                  <a:gd name="connsiteY46" fmla="*/ 6686 h 10000"/>
                  <a:gd name="connsiteX47" fmla="*/ 6176 w 10000"/>
                  <a:gd name="connsiteY47" fmla="*/ 7067 h 10000"/>
                  <a:gd name="connsiteX48" fmla="*/ 6324 w 10000"/>
                  <a:gd name="connsiteY48" fmla="*/ 7449 h 10000"/>
                  <a:gd name="connsiteX49" fmla="*/ 6471 w 10000"/>
                  <a:gd name="connsiteY49" fmla="*/ 7801 h 10000"/>
                  <a:gd name="connsiteX50" fmla="*/ 6618 w 10000"/>
                  <a:gd name="connsiteY50" fmla="*/ 8152 h 10000"/>
                  <a:gd name="connsiteX51" fmla="*/ 6765 w 10000"/>
                  <a:gd name="connsiteY51" fmla="*/ 8475 h 10000"/>
                  <a:gd name="connsiteX52" fmla="*/ 6912 w 10000"/>
                  <a:gd name="connsiteY52" fmla="*/ 8739 h 10000"/>
                  <a:gd name="connsiteX53" fmla="*/ 7059 w 10000"/>
                  <a:gd name="connsiteY53" fmla="*/ 9003 h 10000"/>
                  <a:gd name="connsiteX54" fmla="*/ 7206 w 10000"/>
                  <a:gd name="connsiteY54" fmla="*/ 9267 h 10000"/>
                  <a:gd name="connsiteX55" fmla="*/ 7353 w 10000"/>
                  <a:gd name="connsiteY55" fmla="*/ 9472 h 10000"/>
                  <a:gd name="connsiteX56" fmla="*/ 7500 w 10000"/>
                  <a:gd name="connsiteY56" fmla="*/ 9648 h 10000"/>
                  <a:gd name="connsiteX57" fmla="*/ 7647 w 10000"/>
                  <a:gd name="connsiteY57" fmla="*/ 9795 h 10000"/>
                  <a:gd name="connsiteX58" fmla="*/ 7794 w 10000"/>
                  <a:gd name="connsiteY58" fmla="*/ 9912 h 10000"/>
                  <a:gd name="connsiteX59" fmla="*/ 8088 w 10000"/>
                  <a:gd name="connsiteY59" fmla="*/ 10000 h 10000"/>
                  <a:gd name="connsiteX60" fmla="*/ 8088 w 10000"/>
                  <a:gd name="connsiteY60" fmla="*/ 10000 h 10000"/>
                  <a:gd name="connsiteX61" fmla="*/ 8235 w 10000"/>
                  <a:gd name="connsiteY61" fmla="*/ 10000 h 10000"/>
                  <a:gd name="connsiteX62" fmla="*/ 8529 w 10000"/>
                  <a:gd name="connsiteY62" fmla="*/ 9941 h 10000"/>
                  <a:gd name="connsiteX63" fmla="*/ 8676 w 10000"/>
                  <a:gd name="connsiteY63" fmla="*/ 9824 h 10000"/>
                  <a:gd name="connsiteX64" fmla="*/ 8824 w 10000"/>
                  <a:gd name="connsiteY64" fmla="*/ 9707 h 10000"/>
                  <a:gd name="connsiteX65" fmla="*/ 8971 w 10000"/>
                  <a:gd name="connsiteY65" fmla="*/ 9560 h 10000"/>
                  <a:gd name="connsiteX66" fmla="*/ 9118 w 10000"/>
                  <a:gd name="connsiteY66" fmla="*/ 9355 h 10000"/>
                  <a:gd name="connsiteX67" fmla="*/ 9265 w 10000"/>
                  <a:gd name="connsiteY67" fmla="*/ 9150 h 10000"/>
                  <a:gd name="connsiteX68" fmla="*/ 9412 w 10000"/>
                  <a:gd name="connsiteY68" fmla="*/ 8915 h 10000"/>
                  <a:gd name="connsiteX69" fmla="*/ 9559 w 10000"/>
                  <a:gd name="connsiteY69" fmla="*/ 8622 h 10000"/>
                  <a:gd name="connsiteX70" fmla="*/ 9706 w 10000"/>
                  <a:gd name="connsiteY70" fmla="*/ 8328 h 10000"/>
                  <a:gd name="connsiteX71" fmla="*/ 9853 w 10000"/>
                  <a:gd name="connsiteY71" fmla="*/ 8006 h 10000"/>
                  <a:gd name="connsiteX72" fmla="*/ 10000 w 10000"/>
                  <a:gd name="connsiteY7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229 h 10000"/>
                  <a:gd name="connsiteX10" fmla="*/ 882 w 10000"/>
                  <a:gd name="connsiteY10" fmla="*/ 1906 h 10000"/>
                  <a:gd name="connsiteX11" fmla="*/ 1029 w 10000"/>
                  <a:gd name="connsiteY11" fmla="*/ 1584 h 10000"/>
                  <a:gd name="connsiteX12" fmla="*/ 1176 w 10000"/>
                  <a:gd name="connsiteY12" fmla="*/ 1290 h 10000"/>
                  <a:gd name="connsiteX13" fmla="*/ 1324 w 10000"/>
                  <a:gd name="connsiteY13" fmla="*/ 1026 h 10000"/>
                  <a:gd name="connsiteX14" fmla="*/ 1471 w 10000"/>
                  <a:gd name="connsiteY14" fmla="*/ 792 h 10000"/>
                  <a:gd name="connsiteX15" fmla="*/ 1618 w 10000"/>
                  <a:gd name="connsiteY15" fmla="*/ 587 h 10000"/>
                  <a:gd name="connsiteX16" fmla="*/ 1765 w 10000"/>
                  <a:gd name="connsiteY16" fmla="*/ 411 h 10000"/>
                  <a:gd name="connsiteX17" fmla="*/ 1912 w 10000"/>
                  <a:gd name="connsiteY17" fmla="*/ 235 h 10000"/>
                  <a:gd name="connsiteX18" fmla="*/ 2059 w 10000"/>
                  <a:gd name="connsiteY18" fmla="*/ 147 h 10000"/>
                  <a:gd name="connsiteX19" fmla="*/ 2206 w 10000"/>
                  <a:gd name="connsiteY19" fmla="*/ 59 h 10000"/>
                  <a:gd name="connsiteX20" fmla="*/ 2500 w 10000"/>
                  <a:gd name="connsiteY20" fmla="*/ 0 h 10000"/>
                  <a:gd name="connsiteX21" fmla="*/ 2353 w 10000"/>
                  <a:gd name="connsiteY21" fmla="*/ 0 h 10000"/>
                  <a:gd name="connsiteX22" fmla="*/ 2500 w 10000"/>
                  <a:gd name="connsiteY22" fmla="*/ 0 h 10000"/>
                  <a:gd name="connsiteX23" fmla="*/ 2647 w 10000"/>
                  <a:gd name="connsiteY23" fmla="*/ 0 h 10000"/>
                  <a:gd name="connsiteX24" fmla="*/ 2941 w 10000"/>
                  <a:gd name="connsiteY24" fmla="*/ 59 h 10000"/>
                  <a:gd name="connsiteX25" fmla="*/ 3088 w 10000"/>
                  <a:gd name="connsiteY25" fmla="*/ 176 h 10000"/>
                  <a:gd name="connsiteX26" fmla="*/ 3235 w 10000"/>
                  <a:gd name="connsiteY26" fmla="*/ 293 h 10000"/>
                  <a:gd name="connsiteX27" fmla="*/ 3382 w 10000"/>
                  <a:gd name="connsiteY27" fmla="*/ 440 h 10000"/>
                  <a:gd name="connsiteX28" fmla="*/ 3529 w 10000"/>
                  <a:gd name="connsiteY28" fmla="*/ 645 h 10000"/>
                  <a:gd name="connsiteX29" fmla="*/ 3676 w 10000"/>
                  <a:gd name="connsiteY29" fmla="*/ 850 h 10000"/>
                  <a:gd name="connsiteX30" fmla="*/ 3824 w 10000"/>
                  <a:gd name="connsiteY30" fmla="*/ 1085 h 10000"/>
                  <a:gd name="connsiteX31" fmla="*/ 3971 w 10000"/>
                  <a:gd name="connsiteY31" fmla="*/ 1378 h 10000"/>
                  <a:gd name="connsiteX32" fmla="*/ 4118 w 10000"/>
                  <a:gd name="connsiteY32" fmla="*/ 1672 h 10000"/>
                  <a:gd name="connsiteX33" fmla="*/ 4265 w 10000"/>
                  <a:gd name="connsiteY33" fmla="*/ 1965 h 10000"/>
                  <a:gd name="connsiteX34" fmla="*/ 4412 w 10000"/>
                  <a:gd name="connsiteY34" fmla="*/ 2317 h 10000"/>
                  <a:gd name="connsiteX35" fmla="*/ 4559 w 10000"/>
                  <a:gd name="connsiteY35" fmla="*/ 2669 h 10000"/>
                  <a:gd name="connsiteX36" fmla="*/ 4706 w 10000"/>
                  <a:gd name="connsiteY36" fmla="*/ 3050 h 10000"/>
                  <a:gd name="connsiteX37" fmla="*/ 4853 w 10000"/>
                  <a:gd name="connsiteY37" fmla="*/ 3431 h 10000"/>
                  <a:gd name="connsiteX38" fmla="*/ 5000 w 10000"/>
                  <a:gd name="connsiteY38" fmla="*/ 3842 h 10000"/>
                  <a:gd name="connsiteX39" fmla="*/ 5147 w 10000"/>
                  <a:gd name="connsiteY39" fmla="*/ 4252 h 10000"/>
                  <a:gd name="connsiteX40" fmla="*/ 5294 w 10000"/>
                  <a:gd name="connsiteY40" fmla="*/ 4663 h 10000"/>
                  <a:gd name="connsiteX41" fmla="*/ 5441 w 10000"/>
                  <a:gd name="connsiteY41" fmla="*/ 5073 h 10000"/>
                  <a:gd name="connsiteX42" fmla="*/ 5588 w 10000"/>
                  <a:gd name="connsiteY42" fmla="*/ 5484 h 10000"/>
                  <a:gd name="connsiteX43" fmla="*/ 5735 w 10000"/>
                  <a:gd name="connsiteY43" fmla="*/ 5894 h 10000"/>
                  <a:gd name="connsiteX44" fmla="*/ 5882 w 10000"/>
                  <a:gd name="connsiteY44" fmla="*/ 6305 h 10000"/>
                  <a:gd name="connsiteX45" fmla="*/ 6029 w 10000"/>
                  <a:gd name="connsiteY45" fmla="*/ 6686 h 10000"/>
                  <a:gd name="connsiteX46" fmla="*/ 6176 w 10000"/>
                  <a:gd name="connsiteY46" fmla="*/ 7067 h 10000"/>
                  <a:gd name="connsiteX47" fmla="*/ 6324 w 10000"/>
                  <a:gd name="connsiteY47" fmla="*/ 7449 h 10000"/>
                  <a:gd name="connsiteX48" fmla="*/ 6471 w 10000"/>
                  <a:gd name="connsiteY48" fmla="*/ 7801 h 10000"/>
                  <a:gd name="connsiteX49" fmla="*/ 6618 w 10000"/>
                  <a:gd name="connsiteY49" fmla="*/ 8152 h 10000"/>
                  <a:gd name="connsiteX50" fmla="*/ 6765 w 10000"/>
                  <a:gd name="connsiteY50" fmla="*/ 8475 h 10000"/>
                  <a:gd name="connsiteX51" fmla="*/ 6912 w 10000"/>
                  <a:gd name="connsiteY51" fmla="*/ 8739 h 10000"/>
                  <a:gd name="connsiteX52" fmla="*/ 7059 w 10000"/>
                  <a:gd name="connsiteY52" fmla="*/ 9003 h 10000"/>
                  <a:gd name="connsiteX53" fmla="*/ 7206 w 10000"/>
                  <a:gd name="connsiteY53" fmla="*/ 9267 h 10000"/>
                  <a:gd name="connsiteX54" fmla="*/ 7353 w 10000"/>
                  <a:gd name="connsiteY54" fmla="*/ 9472 h 10000"/>
                  <a:gd name="connsiteX55" fmla="*/ 7500 w 10000"/>
                  <a:gd name="connsiteY55" fmla="*/ 9648 h 10000"/>
                  <a:gd name="connsiteX56" fmla="*/ 7647 w 10000"/>
                  <a:gd name="connsiteY56" fmla="*/ 9795 h 10000"/>
                  <a:gd name="connsiteX57" fmla="*/ 7794 w 10000"/>
                  <a:gd name="connsiteY57" fmla="*/ 9912 h 10000"/>
                  <a:gd name="connsiteX58" fmla="*/ 8088 w 10000"/>
                  <a:gd name="connsiteY58" fmla="*/ 10000 h 10000"/>
                  <a:gd name="connsiteX59" fmla="*/ 8088 w 10000"/>
                  <a:gd name="connsiteY59" fmla="*/ 10000 h 10000"/>
                  <a:gd name="connsiteX60" fmla="*/ 8235 w 10000"/>
                  <a:gd name="connsiteY60" fmla="*/ 10000 h 10000"/>
                  <a:gd name="connsiteX61" fmla="*/ 8529 w 10000"/>
                  <a:gd name="connsiteY61" fmla="*/ 9941 h 10000"/>
                  <a:gd name="connsiteX62" fmla="*/ 8676 w 10000"/>
                  <a:gd name="connsiteY62" fmla="*/ 9824 h 10000"/>
                  <a:gd name="connsiteX63" fmla="*/ 8824 w 10000"/>
                  <a:gd name="connsiteY63" fmla="*/ 9707 h 10000"/>
                  <a:gd name="connsiteX64" fmla="*/ 8971 w 10000"/>
                  <a:gd name="connsiteY64" fmla="*/ 9560 h 10000"/>
                  <a:gd name="connsiteX65" fmla="*/ 9118 w 10000"/>
                  <a:gd name="connsiteY65" fmla="*/ 9355 h 10000"/>
                  <a:gd name="connsiteX66" fmla="*/ 9265 w 10000"/>
                  <a:gd name="connsiteY66" fmla="*/ 9150 h 10000"/>
                  <a:gd name="connsiteX67" fmla="*/ 9412 w 10000"/>
                  <a:gd name="connsiteY67" fmla="*/ 8915 h 10000"/>
                  <a:gd name="connsiteX68" fmla="*/ 9559 w 10000"/>
                  <a:gd name="connsiteY68" fmla="*/ 8622 h 10000"/>
                  <a:gd name="connsiteX69" fmla="*/ 9706 w 10000"/>
                  <a:gd name="connsiteY69" fmla="*/ 8328 h 10000"/>
                  <a:gd name="connsiteX70" fmla="*/ 9853 w 10000"/>
                  <a:gd name="connsiteY70" fmla="*/ 8006 h 10000"/>
                  <a:gd name="connsiteX71" fmla="*/ 10000 w 10000"/>
                  <a:gd name="connsiteY7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581 h 10000"/>
                  <a:gd name="connsiteX8" fmla="*/ 735 w 10000"/>
                  <a:gd name="connsiteY8" fmla="*/ 2229 h 10000"/>
                  <a:gd name="connsiteX9" fmla="*/ 882 w 10000"/>
                  <a:gd name="connsiteY9" fmla="*/ 1906 h 10000"/>
                  <a:gd name="connsiteX10" fmla="*/ 1029 w 10000"/>
                  <a:gd name="connsiteY10" fmla="*/ 1584 h 10000"/>
                  <a:gd name="connsiteX11" fmla="*/ 1176 w 10000"/>
                  <a:gd name="connsiteY11" fmla="*/ 1290 h 10000"/>
                  <a:gd name="connsiteX12" fmla="*/ 1324 w 10000"/>
                  <a:gd name="connsiteY12" fmla="*/ 1026 h 10000"/>
                  <a:gd name="connsiteX13" fmla="*/ 1471 w 10000"/>
                  <a:gd name="connsiteY13" fmla="*/ 792 h 10000"/>
                  <a:gd name="connsiteX14" fmla="*/ 1618 w 10000"/>
                  <a:gd name="connsiteY14" fmla="*/ 587 h 10000"/>
                  <a:gd name="connsiteX15" fmla="*/ 1765 w 10000"/>
                  <a:gd name="connsiteY15" fmla="*/ 411 h 10000"/>
                  <a:gd name="connsiteX16" fmla="*/ 1912 w 10000"/>
                  <a:gd name="connsiteY16" fmla="*/ 235 h 10000"/>
                  <a:gd name="connsiteX17" fmla="*/ 2059 w 10000"/>
                  <a:gd name="connsiteY17" fmla="*/ 147 h 10000"/>
                  <a:gd name="connsiteX18" fmla="*/ 2206 w 10000"/>
                  <a:gd name="connsiteY18" fmla="*/ 59 h 10000"/>
                  <a:gd name="connsiteX19" fmla="*/ 2500 w 10000"/>
                  <a:gd name="connsiteY19" fmla="*/ 0 h 10000"/>
                  <a:gd name="connsiteX20" fmla="*/ 2353 w 10000"/>
                  <a:gd name="connsiteY20" fmla="*/ 0 h 10000"/>
                  <a:gd name="connsiteX21" fmla="*/ 2500 w 10000"/>
                  <a:gd name="connsiteY21" fmla="*/ 0 h 10000"/>
                  <a:gd name="connsiteX22" fmla="*/ 2647 w 10000"/>
                  <a:gd name="connsiteY22" fmla="*/ 0 h 10000"/>
                  <a:gd name="connsiteX23" fmla="*/ 2941 w 10000"/>
                  <a:gd name="connsiteY23" fmla="*/ 59 h 10000"/>
                  <a:gd name="connsiteX24" fmla="*/ 3088 w 10000"/>
                  <a:gd name="connsiteY24" fmla="*/ 176 h 10000"/>
                  <a:gd name="connsiteX25" fmla="*/ 3235 w 10000"/>
                  <a:gd name="connsiteY25" fmla="*/ 293 h 10000"/>
                  <a:gd name="connsiteX26" fmla="*/ 3382 w 10000"/>
                  <a:gd name="connsiteY26" fmla="*/ 440 h 10000"/>
                  <a:gd name="connsiteX27" fmla="*/ 3529 w 10000"/>
                  <a:gd name="connsiteY27" fmla="*/ 645 h 10000"/>
                  <a:gd name="connsiteX28" fmla="*/ 3676 w 10000"/>
                  <a:gd name="connsiteY28" fmla="*/ 850 h 10000"/>
                  <a:gd name="connsiteX29" fmla="*/ 3824 w 10000"/>
                  <a:gd name="connsiteY29" fmla="*/ 1085 h 10000"/>
                  <a:gd name="connsiteX30" fmla="*/ 3971 w 10000"/>
                  <a:gd name="connsiteY30" fmla="*/ 1378 h 10000"/>
                  <a:gd name="connsiteX31" fmla="*/ 4118 w 10000"/>
                  <a:gd name="connsiteY31" fmla="*/ 1672 h 10000"/>
                  <a:gd name="connsiteX32" fmla="*/ 4265 w 10000"/>
                  <a:gd name="connsiteY32" fmla="*/ 1965 h 10000"/>
                  <a:gd name="connsiteX33" fmla="*/ 4412 w 10000"/>
                  <a:gd name="connsiteY33" fmla="*/ 2317 h 10000"/>
                  <a:gd name="connsiteX34" fmla="*/ 4559 w 10000"/>
                  <a:gd name="connsiteY34" fmla="*/ 2669 h 10000"/>
                  <a:gd name="connsiteX35" fmla="*/ 4706 w 10000"/>
                  <a:gd name="connsiteY35" fmla="*/ 3050 h 10000"/>
                  <a:gd name="connsiteX36" fmla="*/ 4853 w 10000"/>
                  <a:gd name="connsiteY36" fmla="*/ 3431 h 10000"/>
                  <a:gd name="connsiteX37" fmla="*/ 5000 w 10000"/>
                  <a:gd name="connsiteY37" fmla="*/ 3842 h 10000"/>
                  <a:gd name="connsiteX38" fmla="*/ 5147 w 10000"/>
                  <a:gd name="connsiteY38" fmla="*/ 4252 h 10000"/>
                  <a:gd name="connsiteX39" fmla="*/ 5294 w 10000"/>
                  <a:gd name="connsiteY39" fmla="*/ 4663 h 10000"/>
                  <a:gd name="connsiteX40" fmla="*/ 5441 w 10000"/>
                  <a:gd name="connsiteY40" fmla="*/ 5073 h 10000"/>
                  <a:gd name="connsiteX41" fmla="*/ 5588 w 10000"/>
                  <a:gd name="connsiteY41" fmla="*/ 5484 h 10000"/>
                  <a:gd name="connsiteX42" fmla="*/ 5735 w 10000"/>
                  <a:gd name="connsiteY42" fmla="*/ 5894 h 10000"/>
                  <a:gd name="connsiteX43" fmla="*/ 5882 w 10000"/>
                  <a:gd name="connsiteY43" fmla="*/ 6305 h 10000"/>
                  <a:gd name="connsiteX44" fmla="*/ 6029 w 10000"/>
                  <a:gd name="connsiteY44" fmla="*/ 6686 h 10000"/>
                  <a:gd name="connsiteX45" fmla="*/ 6176 w 10000"/>
                  <a:gd name="connsiteY45" fmla="*/ 7067 h 10000"/>
                  <a:gd name="connsiteX46" fmla="*/ 6324 w 10000"/>
                  <a:gd name="connsiteY46" fmla="*/ 7449 h 10000"/>
                  <a:gd name="connsiteX47" fmla="*/ 6471 w 10000"/>
                  <a:gd name="connsiteY47" fmla="*/ 7801 h 10000"/>
                  <a:gd name="connsiteX48" fmla="*/ 6618 w 10000"/>
                  <a:gd name="connsiteY48" fmla="*/ 8152 h 10000"/>
                  <a:gd name="connsiteX49" fmla="*/ 6765 w 10000"/>
                  <a:gd name="connsiteY49" fmla="*/ 8475 h 10000"/>
                  <a:gd name="connsiteX50" fmla="*/ 6912 w 10000"/>
                  <a:gd name="connsiteY50" fmla="*/ 8739 h 10000"/>
                  <a:gd name="connsiteX51" fmla="*/ 7059 w 10000"/>
                  <a:gd name="connsiteY51" fmla="*/ 9003 h 10000"/>
                  <a:gd name="connsiteX52" fmla="*/ 7206 w 10000"/>
                  <a:gd name="connsiteY52" fmla="*/ 9267 h 10000"/>
                  <a:gd name="connsiteX53" fmla="*/ 7353 w 10000"/>
                  <a:gd name="connsiteY53" fmla="*/ 9472 h 10000"/>
                  <a:gd name="connsiteX54" fmla="*/ 7500 w 10000"/>
                  <a:gd name="connsiteY54" fmla="*/ 9648 h 10000"/>
                  <a:gd name="connsiteX55" fmla="*/ 7647 w 10000"/>
                  <a:gd name="connsiteY55" fmla="*/ 9795 h 10000"/>
                  <a:gd name="connsiteX56" fmla="*/ 7794 w 10000"/>
                  <a:gd name="connsiteY56" fmla="*/ 9912 h 10000"/>
                  <a:gd name="connsiteX57" fmla="*/ 8088 w 10000"/>
                  <a:gd name="connsiteY57" fmla="*/ 10000 h 10000"/>
                  <a:gd name="connsiteX58" fmla="*/ 8088 w 10000"/>
                  <a:gd name="connsiteY58" fmla="*/ 10000 h 10000"/>
                  <a:gd name="connsiteX59" fmla="*/ 8235 w 10000"/>
                  <a:gd name="connsiteY59" fmla="*/ 10000 h 10000"/>
                  <a:gd name="connsiteX60" fmla="*/ 8529 w 10000"/>
                  <a:gd name="connsiteY60" fmla="*/ 9941 h 10000"/>
                  <a:gd name="connsiteX61" fmla="*/ 8676 w 10000"/>
                  <a:gd name="connsiteY61" fmla="*/ 9824 h 10000"/>
                  <a:gd name="connsiteX62" fmla="*/ 8824 w 10000"/>
                  <a:gd name="connsiteY62" fmla="*/ 9707 h 10000"/>
                  <a:gd name="connsiteX63" fmla="*/ 8971 w 10000"/>
                  <a:gd name="connsiteY63" fmla="*/ 9560 h 10000"/>
                  <a:gd name="connsiteX64" fmla="*/ 9118 w 10000"/>
                  <a:gd name="connsiteY64" fmla="*/ 9355 h 10000"/>
                  <a:gd name="connsiteX65" fmla="*/ 9265 w 10000"/>
                  <a:gd name="connsiteY65" fmla="*/ 9150 h 10000"/>
                  <a:gd name="connsiteX66" fmla="*/ 9412 w 10000"/>
                  <a:gd name="connsiteY66" fmla="*/ 8915 h 10000"/>
                  <a:gd name="connsiteX67" fmla="*/ 9559 w 10000"/>
                  <a:gd name="connsiteY67" fmla="*/ 8622 h 10000"/>
                  <a:gd name="connsiteX68" fmla="*/ 9706 w 10000"/>
                  <a:gd name="connsiteY68" fmla="*/ 8328 h 10000"/>
                  <a:gd name="connsiteX69" fmla="*/ 9853 w 10000"/>
                  <a:gd name="connsiteY69" fmla="*/ 8006 h 10000"/>
                  <a:gd name="connsiteX70" fmla="*/ 10000 w 10000"/>
                  <a:gd name="connsiteY7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2962 h 10000"/>
                  <a:gd name="connsiteX6" fmla="*/ 588 w 10000"/>
                  <a:gd name="connsiteY6" fmla="*/ 2581 h 10000"/>
                  <a:gd name="connsiteX7" fmla="*/ 735 w 10000"/>
                  <a:gd name="connsiteY7" fmla="*/ 2229 h 10000"/>
                  <a:gd name="connsiteX8" fmla="*/ 882 w 10000"/>
                  <a:gd name="connsiteY8" fmla="*/ 1906 h 10000"/>
                  <a:gd name="connsiteX9" fmla="*/ 1029 w 10000"/>
                  <a:gd name="connsiteY9" fmla="*/ 1584 h 10000"/>
                  <a:gd name="connsiteX10" fmla="*/ 1176 w 10000"/>
                  <a:gd name="connsiteY10" fmla="*/ 1290 h 10000"/>
                  <a:gd name="connsiteX11" fmla="*/ 1324 w 10000"/>
                  <a:gd name="connsiteY11" fmla="*/ 1026 h 10000"/>
                  <a:gd name="connsiteX12" fmla="*/ 1471 w 10000"/>
                  <a:gd name="connsiteY12" fmla="*/ 792 h 10000"/>
                  <a:gd name="connsiteX13" fmla="*/ 1618 w 10000"/>
                  <a:gd name="connsiteY13" fmla="*/ 587 h 10000"/>
                  <a:gd name="connsiteX14" fmla="*/ 1765 w 10000"/>
                  <a:gd name="connsiteY14" fmla="*/ 411 h 10000"/>
                  <a:gd name="connsiteX15" fmla="*/ 1912 w 10000"/>
                  <a:gd name="connsiteY15" fmla="*/ 235 h 10000"/>
                  <a:gd name="connsiteX16" fmla="*/ 2059 w 10000"/>
                  <a:gd name="connsiteY16" fmla="*/ 147 h 10000"/>
                  <a:gd name="connsiteX17" fmla="*/ 2206 w 10000"/>
                  <a:gd name="connsiteY17" fmla="*/ 59 h 10000"/>
                  <a:gd name="connsiteX18" fmla="*/ 2500 w 10000"/>
                  <a:gd name="connsiteY18" fmla="*/ 0 h 10000"/>
                  <a:gd name="connsiteX19" fmla="*/ 2353 w 10000"/>
                  <a:gd name="connsiteY19" fmla="*/ 0 h 10000"/>
                  <a:gd name="connsiteX20" fmla="*/ 2500 w 10000"/>
                  <a:gd name="connsiteY20" fmla="*/ 0 h 10000"/>
                  <a:gd name="connsiteX21" fmla="*/ 2647 w 10000"/>
                  <a:gd name="connsiteY21" fmla="*/ 0 h 10000"/>
                  <a:gd name="connsiteX22" fmla="*/ 2941 w 10000"/>
                  <a:gd name="connsiteY22" fmla="*/ 59 h 10000"/>
                  <a:gd name="connsiteX23" fmla="*/ 3088 w 10000"/>
                  <a:gd name="connsiteY23" fmla="*/ 176 h 10000"/>
                  <a:gd name="connsiteX24" fmla="*/ 3235 w 10000"/>
                  <a:gd name="connsiteY24" fmla="*/ 293 h 10000"/>
                  <a:gd name="connsiteX25" fmla="*/ 3382 w 10000"/>
                  <a:gd name="connsiteY25" fmla="*/ 440 h 10000"/>
                  <a:gd name="connsiteX26" fmla="*/ 3529 w 10000"/>
                  <a:gd name="connsiteY26" fmla="*/ 645 h 10000"/>
                  <a:gd name="connsiteX27" fmla="*/ 3676 w 10000"/>
                  <a:gd name="connsiteY27" fmla="*/ 850 h 10000"/>
                  <a:gd name="connsiteX28" fmla="*/ 3824 w 10000"/>
                  <a:gd name="connsiteY28" fmla="*/ 1085 h 10000"/>
                  <a:gd name="connsiteX29" fmla="*/ 3971 w 10000"/>
                  <a:gd name="connsiteY29" fmla="*/ 1378 h 10000"/>
                  <a:gd name="connsiteX30" fmla="*/ 4118 w 10000"/>
                  <a:gd name="connsiteY30" fmla="*/ 1672 h 10000"/>
                  <a:gd name="connsiteX31" fmla="*/ 4265 w 10000"/>
                  <a:gd name="connsiteY31" fmla="*/ 1965 h 10000"/>
                  <a:gd name="connsiteX32" fmla="*/ 4412 w 10000"/>
                  <a:gd name="connsiteY32" fmla="*/ 2317 h 10000"/>
                  <a:gd name="connsiteX33" fmla="*/ 4559 w 10000"/>
                  <a:gd name="connsiteY33" fmla="*/ 2669 h 10000"/>
                  <a:gd name="connsiteX34" fmla="*/ 4706 w 10000"/>
                  <a:gd name="connsiteY34" fmla="*/ 3050 h 10000"/>
                  <a:gd name="connsiteX35" fmla="*/ 4853 w 10000"/>
                  <a:gd name="connsiteY35" fmla="*/ 3431 h 10000"/>
                  <a:gd name="connsiteX36" fmla="*/ 5000 w 10000"/>
                  <a:gd name="connsiteY36" fmla="*/ 3842 h 10000"/>
                  <a:gd name="connsiteX37" fmla="*/ 5147 w 10000"/>
                  <a:gd name="connsiteY37" fmla="*/ 4252 h 10000"/>
                  <a:gd name="connsiteX38" fmla="*/ 5294 w 10000"/>
                  <a:gd name="connsiteY38" fmla="*/ 4663 h 10000"/>
                  <a:gd name="connsiteX39" fmla="*/ 5441 w 10000"/>
                  <a:gd name="connsiteY39" fmla="*/ 5073 h 10000"/>
                  <a:gd name="connsiteX40" fmla="*/ 5588 w 10000"/>
                  <a:gd name="connsiteY40" fmla="*/ 5484 h 10000"/>
                  <a:gd name="connsiteX41" fmla="*/ 5735 w 10000"/>
                  <a:gd name="connsiteY41" fmla="*/ 5894 h 10000"/>
                  <a:gd name="connsiteX42" fmla="*/ 5882 w 10000"/>
                  <a:gd name="connsiteY42" fmla="*/ 6305 h 10000"/>
                  <a:gd name="connsiteX43" fmla="*/ 6029 w 10000"/>
                  <a:gd name="connsiteY43" fmla="*/ 6686 h 10000"/>
                  <a:gd name="connsiteX44" fmla="*/ 6176 w 10000"/>
                  <a:gd name="connsiteY44" fmla="*/ 7067 h 10000"/>
                  <a:gd name="connsiteX45" fmla="*/ 6324 w 10000"/>
                  <a:gd name="connsiteY45" fmla="*/ 7449 h 10000"/>
                  <a:gd name="connsiteX46" fmla="*/ 6471 w 10000"/>
                  <a:gd name="connsiteY46" fmla="*/ 7801 h 10000"/>
                  <a:gd name="connsiteX47" fmla="*/ 6618 w 10000"/>
                  <a:gd name="connsiteY47" fmla="*/ 8152 h 10000"/>
                  <a:gd name="connsiteX48" fmla="*/ 6765 w 10000"/>
                  <a:gd name="connsiteY48" fmla="*/ 8475 h 10000"/>
                  <a:gd name="connsiteX49" fmla="*/ 6912 w 10000"/>
                  <a:gd name="connsiteY49" fmla="*/ 8739 h 10000"/>
                  <a:gd name="connsiteX50" fmla="*/ 7059 w 10000"/>
                  <a:gd name="connsiteY50" fmla="*/ 9003 h 10000"/>
                  <a:gd name="connsiteX51" fmla="*/ 7206 w 10000"/>
                  <a:gd name="connsiteY51" fmla="*/ 9267 h 10000"/>
                  <a:gd name="connsiteX52" fmla="*/ 7353 w 10000"/>
                  <a:gd name="connsiteY52" fmla="*/ 9472 h 10000"/>
                  <a:gd name="connsiteX53" fmla="*/ 7500 w 10000"/>
                  <a:gd name="connsiteY53" fmla="*/ 9648 h 10000"/>
                  <a:gd name="connsiteX54" fmla="*/ 7647 w 10000"/>
                  <a:gd name="connsiteY54" fmla="*/ 9795 h 10000"/>
                  <a:gd name="connsiteX55" fmla="*/ 7794 w 10000"/>
                  <a:gd name="connsiteY55" fmla="*/ 9912 h 10000"/>
                  <a:gd name="connsiteX56" fmla="*/ 8088 w 10000"/>
                  <a:gd name="connsiteY56" fmla="*/ 10000 h 10000"/>
                  <a:gd name="connsiteX57" fmla="*/ 8088 w 10000"/>
                  <a:gd name="connsiteY57" fmla="*/ 10000 h 10000"/>
                  <a:gd name="connsiteX58" fmla="*/ 8235 w 10000"/>
                  <a:gd name="connsiteY58" fmla="*/ 10000 h 10000"/>
                  <a:gd name="connsiteX59" fmla="*/ 8529 w 10000"/>
                  <a:gd name="connsiteY59" fmla="*/ 9941 h 10000"/>
                  <a:gd name="connsiteX60" fmla="*/ 8676 w 10000"/>
                  <a:gd name="connsiteY60" fmla="*/ 9824 h 10000"/>
                  <a:gd name="connsiteX61" fmla="*/ 8824 w 10000"/>
                  <a:gd name="connsiteY61" fmla="*/ 9707 h 10000"/>
                  <a:gd name="connsiteX62" fmla="*/ 8971 w 10000"/>
                  <a:gd name="connsiteY62" fmla="*/ 9560 h 10000"/>
                  <a:gd name="connsiteX63" fmla="*/ 9118 w 10000"/>
                  <a:gd name="connsiteY63" fmla="*/ 9355 h 10000"/>
                  <a:gd name="connsiteX64" fmla="*/ 9265 w 10000"/>
                  <a:gd name="connsiteY64" fmla="*/ 9150 h 10000"/>
                  <a:gd name="connsiteX65" fmla="*/ 9412 w 10000"/>
                  <a:gd name="connsiteY65" fmla="*/ 8915 h 10000"/>
                  <a:gd name="connsiteX66" fmla="*/ 9559 w 10000"/>
                  <a:gd name="connsiteY66" fmla="*/ 8622 h 10000"/>
                  <a:gd name="connsiteX67" fmla="*/ 9706 w 10000"/>
                  <a:gd name="connsiteY67" fmla="*/ 8328 h 10000"/>
                  <a:gd name="connsiteX68" fmla="*/ 9853 w 10000"/>
                  <a:gd name="connsiteY68" fmla="*/ 8006 h 10000"/>
                  <a:gd name="connsiteX69" fmla="*/ 10000 w 10000"/>
                  <a:gd name="connsiteY6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343 h 10000"/>
                  <a:gd name="connsiteX4" fmla="*/ 441 w 10000"/>
                  <a:gd name="connsiteY4" fmla="*/ 2962 h 10000"/>
                  <a:gd name="connsiteX5" fmla="*/ 588 w 10000"/>
                  <a:gd name="connsiteY5" fmla="*/ 2581 h 10000"/>
                  <a:gd name="connsiteX6" fmla="*/ 735 w 10000"/>
                  <a:gd name="connsiteY6" fmla="*/ 2229 h 10000"/>
                  <a:gd name="connsiteX7" fmla="*/ 882 w 10000"/>
                  <a:gd name="connsiteY7" fmla="*/ 1906 h 10000"/>
                  <a:gd name="connsiteX8" fmla="*/ 1029 w 10000"/>
                  <a:gd name="connsiteY8" fmla="*/ 1584 h 10000"/>
                  <a:gd name="connsiteX9" fmla="*/ 1176 w 10000"/>
                  <a:gd name="connsiteY9" fmla="*/ 1290 h 10000"/>
                  <a:gd name="connsiteX10" fmla="*/ 1324 w 10000"/>
                  <a:gd name="connsiteY10" fmla="*/ 1026 h 10000"/>
                  <a:gd name="connsiteX11" fmla="*/ 1471 w 10000"/>
                  <a:gd name="connsiteY11" fmla="*/ 792 h 10000"/>
                  <a:gd name="connsiteX12" fmla="*/ 1618 w 10000"/>
                  <a:gd name="connsiteY12" fmla="*/ 587 h 10000"/>
                  <a:gd name="connsiteX13" fmla="*/ 1765 w 10000"/>
                  <a:gd name="connsiteY13" fmla="*/ 411 h 10000"/>
                  <a:gd name="connsiteX14" fmla="*/ 1912 w 10000"/>
                  <a:gd name="connsiteY14" fmla="*/ 235 h 10000"/>
                  <a:gd name="connsiteX15" fmla="*/ 2059 w 10000"/>
                  <a:gd name="connsiteY15" fmla="*/ 147 h 10000"/>
                  <a:gd name="connsiteX16" fmla="*/ 2206 w 10000"/>
                  <a:gd name="connsiteY16" fmla="*/ 59 h 10000"/>
                  <a:gd name="connsiteX17" fmla="*/ 2500 w 10000"/>
                  <a:gd name="connsiteY17" fmla="*/ 0 h 10000"/>
                  <a:gd name="connsiteX18" fmla="*/ 2353 w 10000"/>
                  <a:gd name="connsiteY18" fmla="*/ 0 h 10000"/>
                  <a:gd name="connsiteX19" fmla="*/ 2500 w 10000"/>
                  <a:gd name="connsiteY19" fmla="*/ 0 h 10000"/>
                  <a:gd name="connsiteX20" fmla="*/ 2647 w 10000"/>
                  <a:gd name="connsiteY20" fmla="*/ 0 h 10000"/>
                  <a:gd name="connsiteX21" fmla="*/ 2941 w 10000"/>
                  <a:gd name="connsiteY21" fmla="*/ 59 h 10000"/>
                  <a:gd name="connsiteX22" fmla="*/ 3088 w 10000"/>
                  <a:gd name="connsiteY22" fmla="*/ 176 h 10000"/>
                  <a:gd name="connsiteX23" fmla="*/ 3235 w 10000"/>
                  <a:gd name="connsiteY23" fmla="*/ 293 h 10000"/>
                  <a:gd name="connsiteX24" fmla="*/ 3382 w 10000"/>
                  <a:gd name="connsiteY24" fmla="*/ 440 h 10000"/>
                  <a:gd name="connsiteX25" fmla="*/ 3529 w 10000"/>
                  <a:gd name="connsiteY25" fmla="*/ 645 h 10000"/>
                  <a:gd name="connsiteX26" fmla="*/ 3676 w 10000"/>
                  <a:gd name="connsiteY26" fmla="*/ 850 h 10000"/>
                  <a:gd name="connsiteX27" fmla="*/ 3824 w 10000"/>
                  <a:gd name="connsiteY27" fmla="*/ 1085 h 10000"/>
                  <a:gd name="connsiteX28" fmla="*/ 3971 w 10000"/>
                  <a:gd name="connsiteY28" fmla="*/ 1378 h 10000"/>
                  <a:gd name="connsiteX29" fmla="*/ 4118 w 10000"/>
                  <a:gd name="connsiteY29" fmla="*/ 1672 h 10000"/>
                  <a:gd name="connsiteX30" fmla="*/ 4265 w 10000"/>
                  <a:gd name="connsiteY30" fmla="*/ 1965 h 10000"/>
                  <a:gd name="connsiteX31" fmla="*/ 4412 w 10000"/>
                  <a:gd name="connsiteY31" fmla="*/ 2317 h 10000"/>
                  <a:gd name="connsiteX32" fmla="*/ 4559 w 10000"/>
                  <a:gd name="connsiteY32" fmla="*/ 2669 h 10000"/>
                  <a:gd name="connsiteX33" fmla="*/ 4706 w 10000"/>
                  <a:gd name="connsiteY33" fmla="*/ 3050 h 10000"/>
                  <a:gd name="connsiteX34" fmla="*/ 4853 w 10000"/>
                  <a:gd name="connsiteY34" fmla="*/ 3431 h 10000"/>
                  <a:gd name="connsiteX35" fmla="*/ 5000 w 10000"/>
                  <a:gd name="connsiteY35" fmla="*/ 3842 h 10000"/>
                  <a:gd name="connsiteX36" fmla="*/ 5147 w 10000"/>
                  <a:gd name="connsiteY36" fmla="*/ 4252 h 10000"/>
                  <a:gd name="connsiteX37" fmla="*/ 5294 w 10000"/>
                  <a:gd name="connsiteY37" fmla="*/ 4663 h 10000"/>
                  <a:gd name="connsiteX38" fmla="*/ 5441 w 10000"/>
                  <a:gd name="connsiteY38" fmla="*/ 5073 h 10000"/>
                  <a:gd name="connsiteX39" fmla="*/ 5588 w 10000"/>
                  <a:gd name="connsiteY39" fmla="*/ 5484 h 10000"/>
                  <a:gd name="connsiteX40" fmla="*/ 5735 w 10000"/>
                  <a:gd name="connsiteY40" fmla="*/ 5894 h 10000"/>
                  <a:gd name="connsiteX41" fmla="*/ 5882 w 10000"/>
                  <a:gd name="connsiteY41" fmla="*/ 6305 h 10000"/>
                  <a:gd name="connsiteX42" fmla="*/ 6029 w 10000"/>
                  <a:gd name="connsiteY42" fmla="*/ 6686 h 10000"/>
                  <a:gd name="connsiteX43" fmla="*/ 6176 w 10000"/>
                  <a:gd name="connsiteY43" fmla="*/ 7067 h 10000"/>
                  <a:gd name="connsiteX44" fmla="*/ 6324 w 10000"/>
                  <a:gd name="connsiteY44" fmla="*/ 7449 h 10000"/>
                  <a:gd name="connsiteX45" fmla="*/ 6471 w 10000"/>
                  <a:gd name="connsiteY45" fmla="*/ 7801 h 10000"/>
                  <a:gd name="connsiteX46" fmla="*/ 6618 w 10000"/>
                  <a:gd name="connsiteY46" fmla="*/ 8152 h 10000"/>
                  <a:gd name="connsiteX47" fmla="*/ 6765 w 10000"/>
                  <a:gd name="connsiteY47" fmla="*/ 8475 h 10000"/>
                  <a:gd name="connsiteX48" fmla="*/ 6912 w 10000"/>
                  <a:gd name="connsiteY48" fmla="*/ 8739 h 10000"/>
                  <a:gd name="connsiteX49" fmla="*/ 7059 w 10000"/>
                  <a:gd name="connsiteY49" fmla="*/ 9003 h 10000"/>
                  <a:gd name="connsiteX50" fmla="*/ 7206 w 10000"/>
                  <a:gd name="connsiteY50" fmla="*/ 9267 h 10000"/>
                  <a:gd name="connsiteX51" fmla="*/ 7353 w 10000"/>
                  <a:gd name="connsiteY51" fmla="*/ 9472 h 10000"/>
                  <a:gd name="connsiteX52" fmla="*/ 7500 w 10000"/>
                  <a:gd name="connsiteY52" fmla="*/ 9648 h 10000"/>
                  <a:gd name="connsiteX53" fmla="*/ 7647 w 10000"/>
                  <a:gd name="connsiteY53" fmla="*/ 9795 h 10000"/>
                  <a:gd name="connsiteX54" fmla="*/ 7794 w 10000"/>
                  <a:gd name="connsiteY54" fmla="*/ 9912 h 10000"/>
                  <a:gd name="connsiteX55" fmla="*/ 8088 w 10000"/>
                  <a:gd name="connsiteY55" fmla="*/ 10000 h 10000"/>
                  <a:gd name="connsiteX56" fmla="*/ 8088 w 10000"/>
                  <a:gd name="connsiteY56" fmla="*/ 10000 h 10000"/>
                  <a:gd name="connsiteX57" fmla="*/ 8235 w 10000"/>
                  <a:gd name="connsiteY57" fmla="*/ 10000 h 10000"/>
                  <a:gd name="connsiteX58" fmla="*/ 8529 w 10000"/>
                  <a:gd name="connsiteY58" fmla="*/ 9941 h 10000"/>
                  <a:gd name="connsiteX59" fmla="*/ 8676 w 10000"/>
                  <a:gd name="connsiteY59" fmla="*/ 9824 h 10000"/>
                  <a:gd name="connsiteX60" fmla="*/ 8824 w 10000"/>
                  <a:gd name="connsiteY60" fmla="*/ 9707 h 10000"/>
                  <a:gd name="connsiteX61" fmla="*/ 8971 w 10000"/>
                  <a:gd name="connsiteY61" fmla="*/ 9560 h 10000"/>
                  <a:gd name="connsiteX62" fmla="*/ 9118 w 10000"/>
                  <a:gd name="connsiteY62" fmla="*/ 9355 h 10000"/>
                  <a:gd name="connsiteX63" fmla="*/ 9265 w 10000"/>
                  <a:gd name="connsiteY63" fmla="*/ 9150 h 10000"/>
                  <a:gd name="connsiteX64" fmla="*/ 9412 w 10000"/>
                  <a:gd name="connsiteY64" fmla="*/ 8915 h 10000"/>
                  <a:gd name="connsiteX65" fmla="*/ 9559 w 10000"/>
                  <a:gd name="connsiteY65" fmla="*/ 8622 h 10000"/>
                  <a:gd name="connsiteX66" fmla="*/ 9706 w 10000"/>
                  <a:gd name="connsiteY66" fmla="*/ 8328 h 10000"/>
                  <a:gd name="connsiteX67" fmla="*/ 9853 w 10000"/>
                  <a:gd name="connsiteY67" fmla="*/ 8006 h 10000"/>
                  <a:gd name="connsiteX68" fmla="*/ 10000 w 10000"/>
                  <a:gd name="connsiteY68" fmla="*/ 7683 h 10000"/>
                  <a:gd name="connsiteX0" fmla="*/ 0 w 10000"/>
                  <a:gd name="connsiteY0" fmla="*/ 4135 h 10000"/>
                  <a:gd name="connsiteX1" fmla="*/ 147 w 10000"/>
                  <a:gd name="connsiteY1" fmla="*/ 3724 h 10000"/>
                  <a:gd name="connsiteX2" fmla="*/ 294 w 10000"/>
                  <a:gd name="connsiteY2" fmla="*/ 3343 h 10000"/>
                  <a:gd name="connsiteX3" fmla="*/ 441 w 10000"/>
                  <a:gd name="connsiteY3" fmla="*/ 2962 h 10000"/>
                  <a:gd name="connsiteX4" fmla="*/ 588 w 10000"/>
                  <a:gd name="connsiteY4" fmla="*/ 2581 h 10000"/>
                  <a:gd name="connsiteX5" fmla="*/ 735 w 10000"/>
                  <a:gd name="connsiteY5" fmla="*/ 2229 h 10000"/>
                  <a:gd name="connsiteX6" fmla="*/ 882 w 10000"/>
                  <a:gd name="connsiteY6" fmla="*/ 1906 h 10000"/>
                  <a:gd name="connsiteX7" fmla="*/ 1029 w 10000"/>
                  <a:gd name="connsiteY7" fmla="*/ 1584 h 10000"/>
                  <a:gd name="connsiteX8" fmla="*/ 1176 w 10000"/>
                  <a:gd name="connsiteY8" fmla="*/ 1290 h 10000"/>
                  <a:gd name="connsiteX9" fmla="*/ 1324 w 10000"/>
                  <a:gd name="connsiteY9" fmla="*/ 1026 h 10000"/>
                  <a:gd name="connsiteX10" fmla="*/ 1471 w 10000"/>
                  <a:gd name="connsiteY10" fmla="*/ 792 h 10000"/>
                  <a:gd name="connsiteX11" fmla="*/ 1618 w 10000"/>
                  <a:gd name="connsiteY11" fmla="*/ 587 h 10000"/>
                  <a:gd name="connsiteX12" fmla="*/ 1765 w 10000"/>
                  <a:gd name="connsiteY12" fmla="*/ 411 h 10000"/>
                  <a:gd name="connsiteX13" fmla="*/ 1912 w 10000"/>
                  <a:gd name="connsiteY13" fmla="*/ 235 h 10000"/>
                  <a:gd name="connsiteX14" fmla="*/ 2059 w 10000"/>
                  <a:gd name="connsiteY14" fmla="*/ 147 h 10000"/>
                  <a:gd name="connsiteX15" fmla="*/ 2206 w 10000"/>
                  <a:gd name="connsiteY15" fmla="*/ 59 h 10000"/>
                  <a:gd name="connsiteX16" fmla="*/ 2500 w 10000"/>
                  <a:gd name="connsiteY16" fmla="*/ 0 h 10000"/>
                  <a:gd name="connsiteX17" fmla="*/ 2353 w 10000"/>
                  <a:gd name="connsiteY17" fmla="*/ 0 h 10000"/>
                  <a:gd name="connsiteX18" fmla="*/ 2500 w 10000"/>
                  <a:gd name="connsiteY18" fmla="*/ 0 h 10000"/>
                  <a:gd name="connsiteX19" fmla="*/ 2647 w 10000"/>
                  <a:gd name="connsiteY19" fmla="*/ 0 h 10000"/>
                  <a:gd name="connsiteX20" fmla="*/ 2941 w 10000"/>
                  <a:gd name="connsiteY20" fmla="*/ 59 h 10000"/>
                  <a:gd name="connsiteX21" fmla="*/ 3088 w 10000"/>
                  <a:gd name="connsiteY21" fmla="*/ 176 h 10000"/>
                  <a:gd name="connsiteX22" fmla="*/ 3235 w 10000"/>
                  <a:gd name="connsiteY22" fmla="*/ 293 h 10000"/>
                  <a:gd name="connsiteX23" fmla="*/ 3382 w 10000"/>
                  <a:gd name="connsiteY23" fmla="*/ 440 h 10000"/>
                  <a:gd name="connsiteX24" fmla="*/ 3529 w 10000"/>
                  <a:gd name="connsiteY24" fmla="*/ 645 h 10000"/>
                  <a:gd name="connsiteX25" fmla="*/ 3676 w 10000"/>
                  <a:gd name="connsiteY25" fmla="*/ 850 h 10000"/>
                  <a:gd name="connsiteX26" fmla="*/ 3824 w 10000"/>
                  <a:gd name="connsiteY26" fmla="*/ 1085 h 10000"/>
                  <a:gd name="connsiteX27" fmla="*/ 3971 w 10000"/>
                  <a:gd name="connsiteY27" fmla="*/ 1378 h 10000"/>
                  <a:gd name="connsiteX28" fmla="*/ 4118 w 10000"/>
                  <a:gd name="connsiteY28" fmla="*/ 1672 h 10000"/>
                  <a:gd name="connsiteX29" fmla="*/ 4265 w 10000"/>
                  <a:gd name="connsiteY29" fmla="*/ 1965 h 10000"/>
                  <a:gd name="connsiteX30" fmla="*/ 4412 w 10000"/>
                  <a:gd name="connsiteY30" fmla="*/ 2317 h 10000"/>
                  <a:gd name="connsiteX31" fmla="*/ 4559 w 10000"/>
                  <a:gd name="connsiteY31" fmla="*/ 2669 h 10000"/>
                  <a:gd name="connsiteX32" fmla="*/ 4706 w 10000"/>
                  <a:gd name="connsiteY32" fmla="*/ 3050 h 10000"/>
                  <a:gd name="connsiteX33" fmla="*/ 4853 w 10000"/>
                  <a:gd name="connsiteY33" fmla="*/ 3431 h 10000"/>
                  <a:gd name="connsiteX34" fmla="*/ 5000 w 10000"/>
                  <a:gd name="connsiteY34" fmla="*/ 3842 h 10000"/>
                  <a:gd name="connsiteX35" fmla="*/ 5147 w 10000"/>
                  <a:gd name="connsiteY35" fmla="*/ 4252 h 10000"/>
                  <a:gd name="connsiteX36" fmla="*/ 5294 w 10000"/>
                  <a:gd name="connsiteY36" fmla="*/ 4663 h 10000"/>
                  <a:gd name="connsiteX37" fmla="*/ 5441 w 10000"/>
                  <a:gd name="connsiteY37" fmla="*/ 5073 h 10000"/>
                  <a:gd name="connsiteX38" fmla="*/ 5588 w 10000"/>
                  <a:gd name="connsiteY38" fmla="*/ 5484 h 10000"/>
                  <a:gd name="connsiteX39" fmla="*/ 5735 w 10000"/>
                  <a:gd name="connsiteY39" fmla="*/ 5894 h 10000"/>
                  <a:gd name="connsiteX40" fmla="*/ 5882 w 10000"/>
                  <a:gd name="connsiteY40" fmla="*/ 6305 h 10000"/>
                  <a:gd name="connsiteX41" fmla="*/ 6029 w 10000"/>
                  <a:gd name="connsiteY41" fmla="*/ 6686 h 10000"/>
                  <a:gd name="connsiteX42" fmla="*/ 6176 w 10000"/>
                  <a:gd name="connsiteY42" fmla="*/ 7067 h 10000"/>
                  <a:gd name="connsiteX43" fmla="*/ 6324 w 10000"/>
                  <a:gd name="connsiteY43" fmla="*/ 7449 h 10000"/>
                  <a:gd name="connsiteX44" fmla="*/ 6471 w 10000"/>
                  <a:gd name="connsiteY44" fmla="*/ 7801 h 10000"/>
                  <a:gd name="connsiteX45" fmla="*/ 6618 w 10000"/>
                  <a:gd name="connsiteY45" fmla="*/ 8152 h 10000"/>
                  <a:gd name="connsiteX46" fmla="*/ 6765 w 10000"/>
                  <a:gd name="connsiteY46" fmla="*/ 8475 h 10000"/>
                  <a:gd name="connsiteX47" fmla="*/ 6912 w 10000"/>
                  <a:gd name="connsiteY47" fmla="*/ 8739 h 10000"/>
                  <a:gd name="connsiteX48" fmla="*/ 7059 w 10000"/>
                  <a:gd name="connsiteY48" fmla="*/ 9003 h 10000"/>
                  <a:gd name="connsiteX49" fmla="*/ 7206 w 10000"/>
                  <a:gd name="connsiteY49" fmla="*/ 9267 h 10000"/>
                  <a:gd name="connsiteX50" fmla="*/ 7353 w 10000"/>
                  <a:gd name="connsiteY50" fmla="*/ 9472 h 10000"/>
                  <a:gd name="connsiteX51" fmla="*/ 7500 w 10000"/>
                  <a:gd name="connsiteY51" fmla="*/ 9648 h 10000"/>
                  <a:gd name="connsiteX52" fmla="*/ 7647 w 10000"/>
                  <a:gd name="connsiteY52" fmla="*/ 9795 h 10000"/>
                  <a:gd name="connsiteX53" fmla="*/ 7794 w 10000"/>
                  <a:gd name="connsiteY53" fmla="*/ 9912 h 10000"/>
                  <a:gd name="connsiteX54" fmla="*/ 8088 w 10000"/>
                  <a:gd name="connsiteY54" fmla="*/ 10000 h 10000"/>
                  <a:gd name="connsiteX55" fmla="*/ 8088 w 10000"/>
                  <a:gd name="connsiteY55" fmla="*/ 10000 h 10000"/>
                  <a:gd name="connsiteX56" fmla="*/ 8235 w 10000"/>
                  <a:gd name="connsiteY56" fmla="*/ 10000 h 10000"/>
                  <a:gd name="connsiteX57" fmla="*/ 8529 w 10000"/>
                  <a:gd name="connsiteY57" fmla="*/ 9941 h 10000"/>
                  <a:gd name="connsiteX58" fmla="*/ 8676 w 10000"/>
                  <a:gd name="connsiteY58" fmla="*/ 9824 h 10000"/>
                  <a:gd name="connsiteX59" fmla="*/ 8824 w 10000"/>
                  <a:gd name="connsiteY59" fmla="*/ 9707 h 10000"/>
                  <a:gd name="connsiteX60" fmla="*/ 8971 w 10000"/>
                  <a:gd name="connsiteY60" fmla="*/ 9560 h 10000"/>
                  <a:gd name="connsiteX61" fmla="*/ 9118 w 10000"/>
                  <a:gd name="connsiteY61" fmla="*/ 9355 h 10000"/>
                  <a:gd name="connsiteX62" fmla="*/ 9265 w 10000"/>
                  <a:gd name="connsiteY62" fmla="*/ 9150 h 10000"/>
                  <a:gd name="connsiteX63" fmla="*/ 9412 w 10000"/>
                  <a:gd name="connsiteY63" fmla="*/ 8915 h 10000"/>
                  <a:gd name="connsiteX64" fmla="*/ 9559 w 10000"/>
                  <a:gd name="connsiteY64" fmla="*/ 8622 h 10000"/>
                  <a:gd name="connsiteX65" fmla="*/ 9706 w 10000"/>
                  <a:gd name="connsiteY65" fmla="*/ 8328 h 10000"/>
                  <a:gd name="connsiteX66" fmla="*/ 9853 w 10000"/>
                  <a:gd name="connsiteY66" fmla="*/ 8006 h 10000"/>
                  <a:gd name="connsiteX67" fmla="*/ 10000 w 10000"/>
                  <a:gd name="connsiteY67" fmla="*/ 768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10000">
                    <a:moveTo>
                      <a:pt x="0" y="4135"/>
                    </a:moveTo>
                    <a:lnTo>
                      <a:pt x="147" y="3724"/>
                    </a:lnTo>
                    <a:lnTo>
                      <a:pt x="294" y="3343"/>
                    </a:lnTo>
                    <a:lnTo>
                      <a:pt x="441" y="2962"/>
                    </a:lnTo>
                    <a:lnTo>
                      <a:pt x="588" y="2581"/>
                    </a:lnTo>
                    <a:lnTo>
                      <a:pt x="735" y="2229"/>
                    </a:lnTo>
                    <a:lnTo>
                      <a:pt x="882" y="1906"/>
                    </a:lnTo>
                    <a:lnTo>
                      <a:pt x="1029" y="1584"/>
                    </a:lnTo>
                    <a:lnTo>
                      <a:pt x="1176" y="1290"/>
                    </a:lnTo>
                    <a:cubicBezTo>
                      <a:pt x="1225" y="1202"/>
                      <a:pt x="1275" y="1114"/>
                      <a:pt x="1324" y="1026"/>
                    </a:cubicBezTo>
                    <a:lnTo>
                      <a:pt x="1471" y="792"/>
                    </a:lnTo>
                    <a:lnTo>
                      <a:pt x="1618" y="587"/>
                    </a:lnTo>
                    <a:lnTo>
                      <a:pt x="1765" y="411"/>
                    </a:lnTo>
                    <a:lnTo>
                      <a:pt x="1912" y="235"/>
                    </a:lnTo>
                    <a:lnTo>
                      <a:pt x="2059" y="147"/>
                    </a:lnTo>
                    <a:lnTo>
                      <a:pt x="2206" y="59"/>
                    </a:lnTo>
                    <a:lnTo>
                      <a:pt x="2500" y="0"/>
                    </a:lnTo>
                    <a:lnTo>
                      <a:pt x="2353" y="0"/>
                    </a:lnTo>
                    <a:lnTo>
                      <a:pt x="2500" y="0"/>
                    </a:lnTo>
                    <a:lnTo>
                      <a:pt x="2647" y="0"/>
                    </a:lnTo>
                    <a:lnTo>
                      <a:pt x="2941" y="59"/>
                    </a:lnTo>
                    <a:lnTo>
                      <a:pt x="3088" y="176"/>
                    </a:lnTo>
                    <a:lnTo>
                      <a:pt x="3235" y="293"/>
                    </a:lnTo>
                    <a:lnTo>
                      <a:pt x="3382" y="440"/>
                    </a:lnTo>
                    <a:lnTo>
                      <a:pt x="3529" y="645"/>
                    </a:lnTo>
                    <a:lnTo>
                      <a:pt x="3676" y="850"/>
                    </a:lnTo>
                    <a:lnTo>
                      <a:pt x="3824" y="1085"/>
                    </a:lnTo>
                    <a:lnTo>
                      <a:pt x="3971" y="1378"/>
                    </a:lnTo>
                    <a:lnTo>
                      <a:pt x="4118" y="1672"/>
                    </a:lnTo>
                    <a:lnTo>
                      <a:pt x="4265" y="1965"/>
                    </a:lnTo>
                    <a:lnTo>
                      <a:pt x="4412" y="2317"/>
                    </a:lnTo>
                    <a:lnTo>
                      <a:pt x="4559" y="2669"/>
                    </a:lnTo>
                    <a:lnTo>
                      <a:pt x="4706" y="3050"/>
                    </a:lnTo>
                    <a:lnTo>
                      <a:pt x="4853" y="3431"/>
                    </a:lnTo>
                    <a:lnTo>
                      <a:pt x="5000" y="3842"/>
                    </a:lnTo>
                    <a:lnTo>
                      <a:pt x="5147" y="4252"/>
                    </a:lnTo>
                    <a:lnTo>
                      <a:pt x="5294" y="4663"/>
                    </a:lnTo>
                    <a:lnTo>
                      <a:pt x="5441" y="5073"/>
                    </a:lnTo>
                    <a:lnTo>
                      <a:pt x="5588" y="5484"/>
                    </a:lnTo>
                    <a:lnTo>
                      <a:pt x="5735" y="5894"/>
                    </a:lnTo>
                    <a:lnTo>
                      <a:pt x="5882" y="6305"/>
                    </a:lnTo>
                    <a:lnTo>
                      <a:pt x="6029" y="6686"/>
                    </a:lnTo>
                    <a:lnTo>
                      <a:pt x="6176" y="7067"/>
                    </a:lnTo>
                    <a:cubicBezTo>
                      <a:pt x="6225" y="7194"/>
                      <a:pt x="6275" y="7322"/>
                      <a:pt x="6324" y="7449"/>
                    </a:cubicBezTo>
                    <a:lnTo>
                      <a:pt x="6471" y="7801"/>
                    </a:lnTo>
                    <a:lnTo>
                      <a:pt x="6618" y="8152"/>
                    </a:lnTo>
                    <a:lnTo>
                      <a:pt x="6765" y="8475"/>
                    </a:lnTo>
                    <a:lnTo>
                      <a:pt x="6912" y="8739"/>
                    </a:lnTo>
                    <a:lnTo>
                      <a:pt x="7059" y="9003"/>
                    </a:lnTo>
                    <a:lnTo>
                      <a:pt x="7206" y="9267"/>
                    </a:lnTo>
                    <a:lnTo>
                      <a:pt x="7353" y="9472"/>
                    </a:lnTo>
                    <a:lnTo>
                      <a:pt x="7500" y="9648"/>
                    </a:lnTo>
                    <a:lnTo>
                      <a:pt x="7647" y="9795"/>
                    </a:lnTo>
                    <a:lnTo>
                      <a:pt x="7794" y="9912"/>
                    </a:lnTo>
                    <a:lnTo>
                      <a:pt x="8088" y="10000"/>
                    </a:lnTo>
                    <a:lnTo>
                      <a:pt x="8088" y="10000"/>
                    </a:lnTo>
                    <a:lnTo>
                      <a:pt x="8235" y="10000"/>
                    </a:lnTo>
                    <a:lnTo>
                      <a:pt x="8529" y="9941"/>
                    </a:lnTo>
                    <a:lnTo>
                      <a:pt x="8676" y="9824"/>
                    </a:lnTo>
                    <a:lnTo>
                      <a:pt x="8824" y="9707"/>
                    </a:lnTo>
                    <a:lnTo>
                      <a:pt x="8971" y="9560"/>
                    </a:lnTo>
                    <a:lnTo>
                      <a:pt x="9118" y="9355"/>
                    </a:lnTo>
                    <a:lnTo>
                      <a:pt x="9265" y="9150"/>
                    </a:lnTo>
                    <a:lnTo>
                      <a:pt x="9412" y="8915"/>
                    </a:lnTo>
                    <a:lnTo>
                      <a:pt x="9559" y="8622"/>
                    </a:lnTo>
                    <a:lnTo>
                      <a:pt x="9706" y="8328"/>
                    </a:lnTo>
                    <a:lnTo>
                      <a:pt x="9853" y="8006"/>
                    </a:lnTo>
                    <a:lnTo>
                      <a:pt x="10000" y="7683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138587" y="3092756"/>
                <a:ext cx="103033" cy="11427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192811" y="3669514"/>
                <a:ext cx="103033" cy="1154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223142" y="3714648"/>
                <a:ext cx="103033" cy="1154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158187" y="2867266"/>
                <a:ext cx="103033" cy="11427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4708514" y="4421355"/>
              <a:ext cx="4037003" cy="1033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74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OAWL and MOPA Difference (Accuracy)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3084" y="1429789"/>
            <a:ext cx="4144538" cy="23774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Good comparison:  r=0.91 </a:t>
            </a:r>
          </a:p>
          <a:p>
            <a:r>
              <a:rPr lang="en-US" dirty="0" smtClean="0"/>
              <a:t>Averaged 2s &amp;150 m data used</a:t>
            </a:r>
          </a:p>
          <a:p>
            <a:r>
              <a:rPr lang="en-US" b="1" i="1" dirty="0" smtClean="0"/>
              <a:t>All </a:t>
            </a:r>
            <a:r>
              <a:rPr lang="en-US" dirty="0" smtClean="0"/>
              <a:t>data for both systems, between 1 and 5 km included (i.e. no </a:t>
            </a:r>
            <a:r>
              <a:rPr lang="en-US" dirty="0" err="1" smtClean="0"/>
              <a:t>thresholding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Residual overlap bias (from poor overlap estimate) can be observed as a variation in the </a:t>
            </a:r>
            <a:r>
              <a:rPr lang="en-US" dirty="0" err="1" smtClean="0"/>
              <a:t>centroid</a:t>
            </a:r>
            <a:r>
              <a:rPr lang="en-US" dirty="0" smtClean="0"/>
              <a:t> (bottom left plot)</a:t>
            </a:r>
            <a:endParaRPr lang="en-US" dirty="0"/>
          </a:p>
        </p:txBody>
      </p:sp>
      <p:pic>
        <p:nvPicPr>
          <p:cNvPr id="249858" name="Picture 67" descr="val_tests_LOS_speed_error_dis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64"/>
          <a:stretch>
            <a:fillRect/>
          </a:stretch>
        </p:blipFill>
        <p:spPr bwMode="auto">
          <a:xfrm>
            <a:off x="0" y="1461333"/>
            <a:ext cx="4930219" cy="4846858"/>
          </a:xfrm>
          <a:prstGeom prst="rect">
            <a:avLst/>
          </a:prstGeom>
          <a:noFill/>
        </p:spPr>
      </p:pic>
      <p:pic>
        <p:nvPicPr>
          <p:cNvPr id="249857" name="Picture 66" descr="val_tests_thresholdLOS_speed_error_cor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63" b="-4609"/>
          <a:stretch>
            <a:fillRect/>
          </a:stretch>
        </p:blipFill>
        <p:spPr bwMode="auto">
          <a:xfrm>
            <a:off x="5231877" y="3699163"/>
            <a:ext cx="2789129" cy="2890171"/>
          </a:xfrm>
          <a:prstGeom prst="rect">
            <a:avLst/>
          </a:prstGeom>
          <a:noFill/>
        </p:spPr>
      </p:pic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76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OAWL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120139"/>
            <a:ext cx="8153400" cy="505423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Optical Autocovariance Wind Lidar (OAWL) </a:t>
            </a:r>
            <a:r>
              <a:rPr lang="en-US" sz="2800" dirty="0" smtClean="0"/>
              <a:t>is a Doppler Wind lidar designed to measure winds from aerosol backscatter at the 355 nm and/or the 532 nm wavelength(s).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/>
              <a:t>One system, one laser, global winds &amp; aerosols.  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2011</a:t>
            </a:r>
            <a:r>
              <a:rPr lang="en-US" sz="2800" dirty="0" smtClean="0"/>
              <a:t>:  </a:t>
            </a:r>
            <a:r>
              <a:rPr lang="en-US" sz="2800" dirty="0" smtClean="0"/>
              <a:t>First OAWL ground tests (July) and first OAWL flights (</a:t>
            </a:r>
            <a:r>
              <a:rPr lang="en-US" sz="2800" dirty="0"/>
              <a:t>October/November) 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Instrument </a:t>
            </a:r>
            <a:r>
              <a:rPr lang="en-US" sz="2800" b="1" dirty="0" smtClean="0"/>
              <a:t>Evolution</a:t>
            </a:r>
            <a:r>
              <a:rPr lang="en-US" sz="2800" dirty="0" smtClean="0"/>
              <a:t>:  Since 2011, significant </a:t>
            </a:r>
            <a:r>
              <a:rPr lang="en-US" sz="2800" dirty="0"/>
              <a:t>additional work has been done on the instrument and algorithms </a:t>
            </a:r>
            <a:r>
              <a:rPr lang="en-US" sz="2800" dirty="0" smtClean="0"/>
              <a:t>(Ball IRADs, ESTO ACT’s, IIP, etc.) 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Implementing Lessons learned:  </a:t>
            </a:r>
            <a:r>
              <a:rPr lang="en-US" sz="2800" dirty="0" smtClean="0"/>
              <a:t>consistent </a:t>
            </a:r>
            <a:r>
              <a:rPr lang="en-US" sz="2800" dirty="0" smtClean="0"/>
              <a:t>funding and focus provides the opportunity to revisit and reprocess the </a:t>
            </a:r>
            <a:r>
              <a:rPr lang="en-US" sz="2800" dirty="0" smtClean="0"/>
              <a:t>2011 aircraft </a:t>
            </a:r>
            <a:r>
              <a:rPr lang="en-US" sz="2800" dirty="0" smtClean="0"/>
              <a:t>data </a:t>
            </a:r>
            <a:r>
              <a:rPr lang="en-US" sz="2800" dirty="0" smtClean="0"/>
              <a:t>demonstrating improved </a:t>
            </a:r>
            <a:r>
              <a:rPr lang="en-US" sz="2800" dirty="0" smtClean="0"/>
              <a:t>results. </a:t>
            </a:r>
            <a:r>
              <a:rPr lang="en-US" sz="2800" dirty="0"/>
              <a:t> </a:t>
            </a:r>
            <a:endParaRPr lang="en-US" sz="28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spcBef>
                <a:spcPts val="1800"/>
              </a:spcBef>
              <a:buNone/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5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OAWL LOS speed vs. altitude </a:t>
            </a:r>
            <a:r>
              <a:rPr lang="en-US" sz="2800" dirty="0" smtClean="0">
                <a:sym typeface="Wingdings" pitchFamily="2" charset="2"/>
              </a:rPr>
              <a:t> wind profile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600199"/>
            <a:ext cx="3986339" cy="45053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pointing angle to estimate </a:t>
            </a:r>
            <a:r>
              <a:rPr lang="en-US" i="1" dirty="0" smtClean="0"/>
              <a:t>horizontal </a:t>
            </a:r>
            <a:r>
              <a:rPr lang="en-US" dirty="0" smtClean="0"/>
              <a:t>wind speed for each LOS wind estimate.</a:t>
            </a:r>
          </a:p>
          <a:p>
            <a:pPr lvl="1"/>
            <a:r>
              <a:rPr lang="en-US" dirty="0" smtClean="0"/>
              <a:t>LOS pointing angle </a:t>
            </a:r>
            <a:r>
              <a:rPr lang="en-US" dirty="0" smtClean="0">
                <a:sym typeface="Wingdings" pitchFamily="2" charset="2"/>
              </a:rPr>
              <a:t>determines earth elevation angle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cos(elevation)</a:t>
            </a:r>
            <a:r>
              <a:rPr lang="en-US" baseline="30000" dirty="0" smtClean="0">
                <a:sym typeface="Wingdings" pitchFamily="2" charset="2"/>
              </a:rPr>
              <a:t>-1 </a:t>
            </a:r>
            <a:r>
              <a:rPr lang="en-US" dirty="0" smtClean="0">
                <a:sym typeface="Wingdings" pitchFamily="2" charset="2"/>
              </a:rPr>
              <a:t>scales from LOS to horizontal wind</a:t>
            </a:r>
            <a:endParaRPr lang="en-US" dirty="0" smtClean="0"/>
          </a:p>
          <a:p>
            <a:r>
              <a:rPr lang="en-US" dirty="0" smtClean="0"/>
              <a:t>Bin estimates by altitude</a:t>
            </a:r>
          </a:p>
          <a:p>
            <a:r>
              <a:rPr lang="en-US" dirty="0" smtClean="0"/>
              <a:t>Organize binned estimates by the earth-relative azimuth of the LOS pointing angle</a:t>
            </a:r>
          </a:p>
          <a:p>
            <a:r>
              <a:rPr lang="en-US" dirty="0" smtClean="0"/>
              <a:t>Fit sinusoid to the estimates</a:t>
            </a:r>
          </a:p>
          <a:p>
            <a:pPr lvl="1"/>
            <a:r>
              <a:rPr lang="en-US" dirty="0" smtClean="0"/>
              <a:t>Fit phase = wind direction (in earth coordinates)</a:t>
            </a:r>
          </a:p>
          <a:p>
            <a:pPr lvl="1"/>
            <a:r>
              <a:rPr lang="en-US" dirty="0" smtClean="0"/>
              <a:t>Fit amplitude = wind speed (relative to ground)</a:t>
            </a:r>
            <a:endParaRPr lang="en-US" dirty="0"/>
          </a:p>
        </p:txBody>
      </p:sp>
      <p:grpSp>
        <p:nvGrpSpPr>
          <p:cNvPr id="4" name="Group 463"/>
          <p:cNvGrpSpPr/>
          <p:nvPr/>
        </p:nvGrpSpPr>
        <p:grpSpPr>
          <a:xfrm>
            <a:off x="4324350" y="1495425"/>
            <a:ext cx="4819650" cy="2389188"/>
            <a:chOff x="4324350" y="1495425"/>
            <a:chExt cx="4819650" cy="2389188"/>
          </a:xfrm>
        </p:grpSpPr>
        <p:grpSp>
          <p:nvGrpSpPr>
            <p:cNvPr id="7" name="Group 6"/>
            <p:cNvGrpSpPr/>
            <p:nvPr/>
          </p:nvGrpSpPr>
          <p:grpSpPr>
            <a:xfrm>
              <a:off x="4324350" y="1495425"/>
              <a:ext cx="4819650" cy="2389188"/>
              <a:chOff x="4324350" y="1266825"/>
              <a:chExt cx="4819650" cy="2389188"/>
            </a:xfrm>
          </p:grpSpPr>
          <p:pic>
            <p:nvPicPr>
              <p:cNvPr id="5" name="Picture 2" descr="C:\OAWL\Programmatic\ESTO reports &amp; reviews\final_report\figures\11_07_2011_HorizvsAlt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61" r="7333"/>
              <a:stretch>
                <a:fillRect/>
              </a:stretch>
            </p:blipFill>
            <p:spPr bwMode="auto">
              <a:xfrm>
                <a:off x="4324350" y="1266825"/>
                <a:ext cx="4819650" cy="2389188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829175" y="2962275"/>
                <a:ext cx="3629025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762500" y="2657475"/>
              <a:ext cx="3810000" cy="1428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74"/>
          <p:cNvGrpSpPr/>
          <p:nvPr/>
        </p:nvGrpSpPr>
        <p:grpSpPr>
          <a:xfrm>
            <a:off x="4299062" y="3926830"/>
            <a:ext cx="4572000" cy="1657351"/>
            <a:chOff x="4429125" y="4029075"/>
            <a:chExt cx="4572000" cy="1657351"/>
          </a:xfrm>
        </p:grpSpPr>
        <p:sp>
          <p:nvSpPr>
            <p:cNvPr id="551942" name="Rectangle 6"/>
            <p:cNvSpPr>
              <a:spLocks noChangeArrowheads="1"/>
            </p:cNvSpPr>
            <p:nvPr/>
          </p:nvSpPr>
          <p:spPr bwMode="auto">
            <a:xfrm>
              <a:off x="4857750" y="4029075"/>
              <a:ext cx="4133850" cy="13144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3" name="Rectangle 7"/>
            <p:cNvSpPr>
              <a:spLocks noChangeArrowheads="1"/>
            </p:cNvSpPr>
            <p:nvPr/>
          </p:nvSpPr>
          <p:spPr bwMode="auto">
            <a:xfrm>
              <a:off x="4857750" y="4029075"/>
              <a:ext cx="4133850" cy="131445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4" name="Freeform 8"/>
            <p:cNvSpPr>
              <a:spLocks/>
            </p:cNvSpPr>
            <p:nvPr/>
          </p:nvSpPr>
          <p:spPr bwMode="auto">
            <a:xfrm>
              <a:off x="5200650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5" name="Freeform 9"/>
            <p:cNvSpPr>
              <a:spLocks/>
            </p:cNvSpPr>
            <p:nvPr/>
          </p:nvSpPr>
          <p:spPr bwMode="auto">
            <a:xfrm>
              <a:off x="5772150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6" name="Freeform 10"/>
            <p:cNvSpPr>
              <a:spLocks/>
            </p:cNvSpPr>
            <p:nvPr/>
          </p:nvSpPr>
          <p:spPr bwMode="auto">
            <a:xfrm>
              <a:off x="6343650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7" name="Freeform 11"/>
            <p:cNvSpPr>
              <a:spLocks/>
            </p:cNvSpPr>
            <p:nvPr/>
          </p:nvSpPr>
          <p:spPr bwMode="auto">
            <a:xfrm>
              <a:off x="69246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8" name="Freeform 12"/>
            <p:cNvSpPr>
              <a:spLocks/>
            </p:cNvSpPr>
            <p:nvPr/>
          </p:nvSpPr>
          <p:spPr bwMode="auto">
            <a:xfrm>
              <a:off x="74961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9" name="Freeform 13"/>
            <p:cNvSpPr>
              <a:spLocks/>
            </p:cNvSpPr>
            <p:nvPr/>
          </p:nvSpPr>
          <p:spPr bwMode="auto">
            <a:xfrm>
              <a:off x="80676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0" name="Freeform 14"/>
            <p:cNvSpPr>
              <a:spLocks/>
            </p:cNvSpPr>
            <p:nvPr/>
          </p:nvSpPr>
          <p:spPr bwMode="auto">
            <a:xfrm>
              <a:off x="86391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1" name="Freeform 15"/>
            <p:cNvSpPr>
              <a:spLocks/>
            </p:cNvSpPr>
            <p:nvPr/>
          </p:nvSpPr>
          <p:spPr bwMode="auto">
            <a:xfrm>
              <a:off x="4857750" y="5210176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2" name="Freeform 16"/>
            <p:cNvSpPr>
              <a:spLocks/>
            </p:cNvSpPr>
            <p:nvPr/>
          </p:nvSpPr>
          <p:spPr bwMode="auto">
            <a:xfrm>
              <a:off x="4857750" y="4943476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3" name="Freeform 17"/>
            <p:cNvSpPr>
              <a:spLocks/>
            </p:cNvSpPr>
            <p:nvPr/>
          </p:nvSpPr>
          <p:spPr bwMode="auto">
            <a:xfrm>
              <a:off x="4857750" y="4686300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4" name="Freeform 18"/>
            <p:cNvSpPr>
              <a:spLocks/>
            </p:cNvSpPr>
            <p:nvPr/>
          </p:nvSpPr>
          <p:spPr bwMode="auto">
            <a:xfrm>
              <a:off x="4857750" y="4419600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5" name="Freeform 19"/>
            <p:cNvSpPr>
              <a:spLocks/>
            </p:cNvSpPr>
            <p:nvPr/>
          </p:nvSpPr>
          <p:spPr bwMode="auto">
            <a:xfrm>
              <a:off x="4857750" y="4152900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6" name="Line 20"/>
            <p:cNvSpPr>
              <a:spLocks noChangeShapeType="1"/>
            </p:cNvSpPr>
            <p:nvPr/>
          </p:nvSpPr>
          <p:spPr bwMode="auto">
            <a:xfrm>
              <a:off x="4857750" y="4029075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7" name="Line 21"/>
            <p:cNvSpPr>
              <a:spLocks noChangeShapeType="1"/>
            </p:cNvSpPr>
            <p:nvPr/>
          </p:nvSpPr>
          <p:spPr bwMode="auto">
            <a:xfrm>
              <a:off x="4857750" y="5343526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8" name="Line 22"/>
            <p:cNvSpPr>
              <a:spLocks noChangeShapeType="1"/>
            </p:cNvSpPr>
            <p:nvPr/>
          </p:nvSpPr>
          <p:spPr bwMode="auto">
            <a:xfrm flipV="1">
              <a:off x="899160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9" name="Line 23"/>
            <p:cNvSpPr>
              <a:spLocks noChangeShapeType="1"/>
            </p:cNvSpPr>
            <p:nvPr/>
          </p:nvSpPr>
          <p:spPr bwMode="auto">
            <a:xfrm flipV="1">
              <a:off x="485775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0" name="Line 24"/>
            <p:cNvSpPr>
              <a:spLocks noChangeShapeType="1"/>
            </p:cNvSpPr>
            <p:nvPr/>
          </p:nvSpPr>
          <p:spPr bwMode="auto">
            <a:xfrm>
              <a:off x="4857750" y="5343526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1" name="Line 25"/>
            <p:cNvSpPr>
              <a:spLocks noChangeShapeType="1"/>
            </p:cNvSpPr>
            <p:nvPr/>
          </p:nvSpPr>
          <p:spPr bwMode="auto">
            <a:xfrm flipV="1">
              <a:off x="485775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2" name="Line 26"/>
            <p:cNvSpPr>
              <a:spLocks noChangeShapeType="1"/>
            </p:cNvSpPr>
            <p:nvPr/>
          </p:nvSpPr>
          <p:spPr bwMode="auto">
            <a:xfrm flipV="1">
              <a:off x="5200650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3" name="Line 27"/>
            <p:cNvSpPr>
              <a:spLocks noChangeShapeType="1"/>
            </p:cNvSpPr>
            <p:nvPr/>
          </p:nvSpPr>
          <p:spPr bwMode="auto">
            <a:xfrm>
              <a:off x="5200650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4" name="Rectangle 28"/>
            <p:cNvSpPr>
              <a:spLocks noChangeArrowheads="1"/>
            </p:cNvSpPr>
            <p:nvPr/>
          </p:nvSpPr>
          <p:spPr bwMode="auto">
            <a:xfrm>
              <a:off x="5067300" y="5372101"/>
              <a:ext cx="304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65" name="Line 29"/>
            <p:cNvSpPr>
              <a:spLocks noChangeShapeType="1"/>
            </p:cNvSpPr>
            <p:nvPr/>
          </p:nvSpPr>
          <p:spPr bwMode="auto">
            <a:xfrm flipV="1">
              <a:off x="5772150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6" name="Line 30"/>
            <p:cNvSpPr>
              <a:spLocks noChangeShapeType="1"/>
            </p:cNvSpPr>
            <p:nvPr/>
          </p:nvSpPr>
          <p:spPr bwMode="auto">
            <a:xfrm>
              <a:off x="5772150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7" name="Rectangle 31"/>
            <p:cNvSpPr>
              <a:spLocks noChangeArrowheads="1"/>
            </p:cNvSpPr>
            <p:nvPr/>
          </p:nvSpPr>
          <p:spPr bwMode="auto">
            <a:xfrm>
              <a:off x="5638800" y="5372101"/>
              <a:ext cx="304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68" name="Line 32"/>
            <p:cNvSpPr>
              <a:spLocks noChangeShapeType="1"/>
            </p:cNvSpPr>
            <p:nvPr/>
          </p:nvSpPr>
          <p:spPr bwMode="auto">
            <a:xfrm flipV="1">
              <a:off x="6343650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9" name="Line 33"/>
            <p:cNvSpPr>
              <a:spLocks noChangeShapeType="1"/>
            </p:cNvSpPr>
            <p:nvPr/>
          </p:nvSpPr>
          <p:spPr bwMode="auto">
            <a:xfrm>
              <a:off x="6343650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0" name="Rectangle 34"/>
            <p:cNvSpPr>
              <a:spLocks noChangeArrowheads="1"/>
            </p:cNvSpPr>
            <p:nvPr/>
          </p:nvSpPr>
          <p:spPr bwMode="auto">
            <a:xfrm>
              <a:off x="6238875" y="5372101"/>
              <a:ext cx="2381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71" name="Line 35"/>
            <p:cNvSpPr>
              <a:spLocks noChangeShapeType="1"/>
            </p:cNvSpPr>
            <p:nvPr/>
          </p:nvSpPr>
          <p:spPr bwMode="auto">
            <a:xfrm flipV="1">
              <a:off x="69246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2" name="Line 36"/>
            <p:cNvSpPr>
              <a:spLocks noChangeShapeType="1"/>
            </p:cNvSpPr>
            <p:nvPr/>
          </p:nvSpPr>
          <p:spPr bwMode="auto">
            <a:xfrm>
              <a:off x="69246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3" name="Rectangle 37"/>
            <p:cNvSpPr>
              <a:spLocks noChangeArrowheads="1"/>
            </p:cNvSpPr>
            <p:nvPr/>
          </p:nvSpPr>
          <p:spPr bwMode="auto">
            <a:xfrm>
              <a:off x="6896100" y="5372101"/>
              <a:ext cx="123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74" name="Line 38"/>
            <p:cNvSpPr>
              <a:spLocks noChangeShapeType="1"/>
            </p:cNvSpPr>
            <p:nvPr/>
          </p:nvSpPr>
          <p:spPr bwMode="auto">
            <a:xfrm flipV="1">
              <a:off x="74961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5" name="Line 39"/>
            <p:cNvSpPr>
              <a:spLocks noChangeShapeType="1"/>
            </p:cNvSpPr>
            <p:nvPr/>
          </p:nvSpPr>
          <p:spPr bwMode="auto">
            <a:xfrm>
              <a:off x="74961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6" name="Rectangle 40"/>
            <p:cNvSpPr>
              <a:spLocks noChangeArrowheads="1"/>
            </p:cNvSpPr>
            <p:nvPr/>
          </p:nvSpPr>
          <p:spPr bwMode="auto">
            <a:xfrm>
              <a:off x="7429500" y="5372101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77" name="Line 41"/>
            <p:cNvSpPr>
              <a:spLocks noChangeShapeType="1"/>
            </p:cNvSpPr>
            <p:nvPr/>
          </p:nvSpPr>
          <p:spPr bwMode="auto">
            <a:xfrm flipV="1">
              <a:off x="80676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8" name="Line 42"/>
            <p:cNvSpPr>
              <a:spLocks noChangeShapeType="1"/>
            </p:cNvSpPr>
            <p:nvPr/>
          </p:nvSpPr>
          <p:spPr bwMode="auto">
            <a:xfrm>
              <a:off x="80676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9" name="Rectangle 43"/>
            <p:cNvSpPr>
              <a:spLocks noChangeArrowheads="1"/>
            </p:cNvSpPr>
            <p:nvPr/>
          </p:nvSpPr>
          <p:spPr bwMode="auto">
            <a:xfrm>
              <a:off x="7972425" y="5372101"/>
              <a:ext cx="2571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0" name="Line 44"/>
            <p:cNvSpPr>
              <a:spLocks noChangeShapeType="1"/>
            </p:cNvSpPr>
            <p:nvPr/>
          </p:nvSpPr>
          <p:spPr bwMode="auto">
            <a:xfrm flipV="1">
              <a:off x="86391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1" name="Line 45"/>
            <p:cNvSpPr>
              <a:spLocks noChangeShapeType="1"/>
            </p:cNvSpPr>
            <p:nvPr/>
          </p:nvSpPr>
          <p:spPr bwMode="auto">
            <a:xfrm>
              <a:off x="86391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2" name="Rectangle 46"/>
            <p:cNvSpPr>
              <a:spLocks noChangeArrowheads="1"/>
            </p:cNvSpPr>
            <p:nvPr/>
          </p:nvSpPr>
          <p:spPr bwMode="auto">
            <a:xfrm>
              <a:off x="8543925" y="5372101"/>
              <a:ext cx="2571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3" name="Line 47"/>
            <p:cNvSpPr>
              <a:spLocks noChangeShapeType="1"/>
            </p:cNvSpPr>
            <p:nvPr/>
          </p:nvSpPr>
          <p:spPr bwMode="auto">
            <a:xfrm>
              <a:off x="4857750" y="5210176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4" name="Line 48"/>
            <p:cNvSpPr>
              <a:spLocks noChangeShapeType="1"/>
            </p:cNvSpPr>
            <p:nvPr/>
          </p:nvSpPr>
          <p:spPr bwMode="auto">
            <a:xfrm flipH="1">
              <a:off x="8943975" y="5210176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5" name="Rectangle 49"/>
            <p:cNvSpPr>
              <a:spLocks noChangeArrowheads="1"/>
            </p:cNvSpPr>
            <p:nvPr/>
          </p:nvSpPr>
          <p:spPr bwMode="auto">
            <a:xfrm>
              <a:off x="4648200" y="5133976"/>
              <a:ext cx="2381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6" name="Line 50"/>
            <p:cNvSpPr>
              <a:spLocks noChangeShapeType="1"/>
            </p:cNvSpPr>
            <p:nvPr/>
          </p:nvSpPr>
          <p:spPr bwMode="auto">
            <a:xfrm>
              <a:off x="4857750" y="4943476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7" name="Line 51"/>
            <p:cNvSpPr>
              <a:spLocks noChangeShapeType="1"/>
            </p:cNvSpPr>
            <p:nvPr/>
          </p:nvSpPr>
          <p:spPr bwMode="auto">
            <a:xfrm flipH="1">
              <a:off x="8943975" y="4943476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8" name="Rectangle 52"/>
            <p:cNvSpPr>
              <a:spLocks noChangeArrowheads="1"/>
            </p:cNvSpPr>
            <p:nvPr/>
          </p:nvSpPr>
          <p:spPr bwMode="auto">
            <a:xfrm>
              <a:off x="4648200" y="4867276"/>
              <a:ext cx="2381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9" name="Line 53"/>
            <p:cNvSpPr>
              <a:spLocks noChangeShapeType="1"/>
            </p:cNvSpPr>
            <p:nvPr/>
          </p:nvSpPr>
          <p:spPr bwMode="auto">
            <a:xfrm>
              <a:off x="4857750" y="46863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0" name="Line 54"/>
            <p:cNvSpPr>
              <a:spLocks noChangeShapeType="1"/>
            </p:cNvSpPr>
            <p:nvPr/>
          </p:nvSpPr>
          <p:spPr bwMode="auto">
            <a:xfrm flipH="1">
              <a:off x="8943975" y="46863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1" name="Rectangle 55"/>
            <p:cNvSpPr>
              <a:spLocks noChangeArrowheads="1"/>
            </p:cNvSpPr>
            <p:nvPr/>
          </p:nvSpPr>
          <p:spPr bwMode="auto">
            <a:xfrm>
              <a:off x="4752975" y="4610100"/>
              <a:ext cx="123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92" name="Line 56"/>
            <p:cNvSpPr>
              <a:spLocks noChangeShapeType="1"/>
            </p:cNvSpPr>
            <p:nvPr/>
          </p:nvSpPr>
          <p:spPr bwMode="auto">
            <a:xfrm>
              <a:off x="4857750" y="44196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3" name="Line 57"/>
            <p:cNvSpPr>
              <a:spLocks noChangeShapeType="1"/>
            </p:cNvSpPr>
            <p:nvPr/>
          </p:nvSpPr>
          <p:spPr bwMode="auto">
            <a:xfrm flipH="1">
              <a:off x="8943975" y="44196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4" name="Rectangle 58"/>
            <p:cNvSpPr>
              <a:spLocks noChangeArrowheads="1"/>
            </p:cNvSpPr>
            <p:nvPr/>
          </p:nvSpPr>
          <p:spPr bwMode="auto">
            <a:xfrm>
              <a:off x="4686300" y="4343400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95" name="Line 59"/>
            <p:cNvSpPr>
              <a:spLocks noChangeShapeType="1"/>
            </p:cNvSpPr>
            <p:nvPr/>
          </p:nvSpPr>
          <p:spPr bwMode="auto">
            <a:xfrm>
              <a:off x="4857750" y="41529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6" name="Line 60"/>
            <p:cNvSpPr>
              <a:spLocks noChangeShapeType="1"/>
            </p:cNvSpPr>
            <p:nvPr/>
          </p:nvSpPr>
          <p:spPr bwMode="auto">
            <a:xfrm flipH="1">
              <a:off x="8943975" y="41529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7" name="Rectangle 61"/>
            <p:cNvSpPr>
              <a:spLocks noChangeArrowheads="1"/>
            </p:cNvSpPr>
            <p:nvPr/>
          </p:nvSpPr>
          <p:spPr bwMode="auto">
            <a:xfrm>
              <a:off x="4686300" y="4076700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98" name="Line 62"/>
            <p:cNvSpPr>
              <a:spLocks noChangeShapeType="1"/>
            </p:cNvSpPr>
            <p:nvPr/>
          </p:nvSpPr>
          <p:spPr bwMode="auto">
            <a:xfrm>
              <a:off x="4857750" y="4029075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9" name="Line 63"/>
            <p:cNvSpPr>
              <a:spLocks noChangeShapeType="1"/>
            </p:cNvSpPr>
            <p:nvPr/>
          </p:nvSpPr>
          <p:spPr bwMode="auto">
            <a:xfrm>
              <a:off x="4857750" y="5343526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0" name="Line 64"/>
            <p:cNvSpPr>
              <a:spLocks noChangeShapeType="1"/>
            </p:cNvSpPr>
            <p:nvPr/>
          </p:nvSpPr>
          <p:spPr bwMode="auto">
            <a:xfrm flipV="1">
              <a:off x="899160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1" name="Line 65"/>
            <p:cNvSpPr>
              <a:spLocks noChangeShapeType="1"/>
            </p:cNvSpPr>
            <p:nvPr/>
          </p:nvSpPr>
          <p:spPr bwMode="auto">
            <a:xfrm flipV="1">
              <a:off x="485775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2" name="Oval 66"/>
            <p:cNvSpPr>
              <a:spLocks noChangeArrowheads="1"/>
            </p:cNvSpPr>
            <p:nvPr/>
          </p:nvSpPr>
          <p:spPr bwMode="auto">
            <a:xfrm>
              <a:off x="8410575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3" name="Oval 67"/>
            <p:cNvSpPr>
              <a:spLocks noChangeArrowheads="1"/>
            </p:cNvSpPr>
            <p:nvPr/>
          </p:nvSpPr>
          <p:spPr bwMode="auto">
            <a:xfrm>
              <a:off x="8248650" y="48958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4" name="Oval 68"/>
            <p:cNvSpPr>
              <a:spLocks noChangeArrowheads="1"/>
            </p:cNvSpPr>
            <p:nvPr/>
          </p:nvSpPr>
          <p:spPr bwMode="auto">
            <a:xfrm>
              <a:off x="8410575" y="49149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5" name="Oval 69"/>
            <p:cNvSpPr>
              <a:spLocks noChangeArrowheads="1"/>
            </p:cNvSpPr>
            <p:nvPr/>
          </p:nvSpPr>
          <p:spPr bwMode="auto">
            <a:xfrm>
              <a:off x="8248650" y="48863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6" name="Oval 70"/>
            <p:cNvSpPr>
              <a:spLocks noChangeArrowheads="1"/>
            </p:cNvSpPr>
            <p:nvPr/>
          </p:nvSpPr>
          <p:spPr bwMode="auto">
            <a:xfrm>
              <a:off x="796290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7" name="Oval 71"/>
            <p:cNvSpPr>
              <a:spLocks noChangeArrowheads="1"/>
            </p:cNvSpPr>
            <p:nvPr/>
          </p:nvSpPr>
          <p:spPr bwMode="auto">
            <a:xfrm>
              <a:off x="8896350" y="4267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8" name="Oval 72"/>
            <p:cNvSpPr>
              <a:spLocks noChangeArrowheads="1"/>
            </p:cNvSpPr>
            <p:nvPr/>
          </p:nvSpPr>
          <p:spPr bwMode="auto">
            <a:xfrm>
              <a:off x="4981575" y="4210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9" name="Oval 73"/>
            <p:cNvSpPr>
              <a:spLocks noChangeArrowheads="1"/>
            </p:cNvSpPr>
            <p:nvPr/>
          </p:nvSpPr>
          <p:spPr bwMode="auto">
            <a:xfrm>
              <a:off x="8248650" y="50482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0" name="Oval 74"/>
            <p:cNvSpPr>
              <a:spLocks noChangeArrowheads="1"/>
            </p:cNvSpPr>
            <p:nvPr/>
          </p:nvSpPr>
          <p:spPr bwMode="auto">
            <a:xfrm>
              <a:off x="7962900" y="48482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1" name="Oval 75"/>
            <p:cNvSpPr>
              <a:spLocks noChangeArrowheads="1"/>
            </p:cNvSpPr>
            <p:nvPr/>
          </p:nvSpPr>
          <p:spPr bwMode="auto">
            <a:xfrm>
              <a:off x="4981575" y="41243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2" name="Oval 76"/>
            <p:cNvSpPr>
              <a:spLocks noChangeArrowheads="1"/>
            </p:cNvSpPr>
            <p:nvPr/>
          </p:nvSpPr>
          <p:spPr bwMode="auto">
            <a:xfrm>
              <a:off x="8029575" y="47053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3" name="Oval 77"/>
            <p:cNvSpPr>
              <a:spLocks noChangeArrowheads="1"/>
            </p:cNvSpPr>
            <p:nvPr/>
          </p:nvSpPr>
          <p:spPr bwMode="auto">
            <a:xfrm>
              <a:off x="8248650" y="51435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4" name="Oval 78"/>
            <p:cNvSpPr>
              <a:spLocks noChangeArrowheads="1"/>
            </p:cNvSpPr>
            <p:nvPr/>
          </p:nvSpPr>
          <p:spPr bwMode="auto">
            <a:xfrm>
              <a:off x="8467725" y="48387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5" name="Oval 79"/>
            <p:cNvSpPr>
              <a:spLocks noChangeArrowheads="1"/>
            </p:cNvSpPr>
            <p:nvPr/>
          </p:nvSpPr>
          <p:spPr bwMode="auto">
            <a:xfrm>
              <a:off x="7962900" y="49053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6" name="Oval 80"/>
            <p:cNvSpPr>
              <a:spLocks noChangeArrowheads="1"/>
            </p:cNvSpPr>
            <p:nvPr/>
          </p:nvSpPr>
          <p:spPr bwMode="auto">
            <a:xfrm>
              <a:off x="4981575" y="40767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7" name="Oval 81"/>
            <p:cNvSpPr>
              <a:spLocks noChangeArrowheads="1"/>
            </p:cNvSpPr>
            <p:nvPr/>
          </p:nvSpPr>
          <p:spPr bwMode="auto">
            <a:xfrm>
              <a:off x="5029200" y="4581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8" name="Oval 82"/>
            <p:cNvSpPr>
              <a:spLocks noChangeArrowheads="1"/>
            </p:cNvSpPr>
            <p:nvPr/>
          </p:nvSpPr>
          <p:spPr bwMode="auto">
            <a:xfrm>
              <a:off x="7962900" y="5200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9" name="Oval 83"/>
            <p:cNvSpPr>
              <a:spLocks noChangeArrowheads="1"/>
            </p:cNvSpPr>
            <p:nvPr/>
          </p:nvSpPr>
          <p:spPr bwMode="auto">
            <a:xfrm>
              <a:off x="4981575" y="41338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0" name="Oval 84"/>
            <p:cNvSpPr>
              <a:spLocks noChangeArrowheads="1"/>
            </p:cNvSpPr>
            <p:nvPr/>
          </p:nvSpPr>
          <p:spPr bwMode="auto">
            <a:xfrm>
              <a:off x="7820025" y="49339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1" name="Oval 85"/>
            <p:cNvSpPr>
              <a:spLocks noChangeArrowheads="1"/>
            </p:cNvSpPr>
            <p:nvPr/>
          </p:nvSpPr>
          <p:spPr bwMode="auto">
            <a:xfrm>
              <a:off x="5181600" y="43815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2" name="Oval 86"/>
            <p:cNvSpPr>
              <a:spLocks noChangeArrowheads="1"/>
            </p:cNvSpPr>
            <p:nvPr/>
          </p:nvSpPr>
          <p:spPr bwMode="auto">
            <a:xfrm>
              <a:off x="5362575" y="42576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3" name="Oval 87"/>
            <p:cNvSpPr>
              <a:spLocks noChangeArrowheads="1"/>
            </p:cNvSpPr>
            <p:nvPr/>
          </p:nvSpPr>
          <p:spPr bwMode="auto">
            <a:xfrm>
              <a:off x="7410450" y="51244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4" name="Oval 88"/>
            <p:cNvSpPr>
              <a:spLocks noChangeArrowheads="1"/>
            </p:cNvSpPr>
            <p:nvPr/>
          </p:nvSpPr>
          <p:spPr bwMode="auto">
            <a:xfrm>
              <a:off x="7600950" y="49434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5" name="Oval 89"/>
            <p:cNvSpPr>
              <a:spLocks noChangeArrowheads="1"/>
            </p:cNvSpPr>
            <p:nvPr/>
          </p:nvSpPr>
          <p:spPr bwMode="auto">
            <a:xfrm>
              <a:off x="5029200" y="45148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6" name="Oval 90"/>
            <p:cNvSpPr>
              <a:spLocks noChangeArrowheads="1"/>
            </p:cNvSpPr>
            <p:nvPr/>
          </p:nvSpPr>
          <p:spPr bwMode="auto">
            <a:xfrm>
              <a:off x="7410450" y="50958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7" name="Oval 91"/>
            <p:cNvSpPr>
              <a:spLocks noChangeArrowheads="1"/>
            </p:cNvSpPr>
            <p:nvPr/>
          </p:nvSpPr>
          <p:spPr bwMode="auto">
            <a:xfrm>
              <a:off x="7572375" y="49053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8" name="Oval 92"/>
            <p:cNvSpPr>
              <a:spLocks noChangeArrowheads="1"/>
            </p:cNvSpPr>
            <p:nvPr/>
          </p:nvSpPr>
          <p:spPr bwMode="auto">
            <a:xfrm>
              <a:off x="5181600" y="43815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9" name="Oval 93"/>
            <p:cNvSpPr>
              <a:spLocks noChangeArrowheads="1"/>
            </p:cNvSpPr>
            <p:nvPr/>
          </p:nvSpPr>
          <p:spPr bwMode="auto">
            <a:xfrm>
              <a:off x="5362575" y="4200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0" name="Oval 94"/>
            <p:cNvSpPr>
              <a:spLocks noChangeArrowheads="1"/>
            </p:cNvSpPr>
            <p:nvPr/>
          </p:nvSpPr>
          <p:spPr bwMode="auto">
            <a:xfrm>
              <a:off x="7410450" y="52101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1" name="Oval 95"/>
            <p:cNvSpPr>
              <a:spLocks noChangeArrowheads="1"/>
            </p:cNvSpPr>
            <p:nvPr/>
          </p:nvSpPr>
          <p:spPr bwMode="auto">
            <a:xfrm>
              <a:off x="5029200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2" name="Oval 96"/>
            <p:cNvSpPr>
              <a:spLocks noChangeArrowheads="1"/>
            </p:cNvSpPr>
            <p:nvPr/>
          </p:nvSpPr>
          <p:spPr bwMode="auto">
            <a:xfrm>
              <a:off x="7572375" y="51339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3" name="Oval 97"/>
            <p:cNvSpPr>
              <a:spLocks noChangeArrowheads="1"/>
            </p:cNvSpPr>
            <p:nvPr/>
          </p:nvSpPr>
          <p:spPr bwMode="auto">
            <a:xfrm>
              <a:off x="53625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4" name="Oval 98"/>
            <p:cNvSpPr>
              <a:spLocks noChangeArrowheads="1"/>
            </p:cNvSpPr>
            <p:nvPr/>
          </p:nvSpPr>
          <p:spPr bwMode="auto">
            <a:xfrm>
              <a:off x="5514975" y="4314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5" name="Oval 99"/>
            <p:cNvSpPr>
              <a:spLocks noChangeArrowheads="1"/>
            </p:cNvSpPr>
            <p:nvPr/>
          </p:nvSpPr>
          <p:spPr bwMode="auto">
            <a:xfrm>
              <a:off x="5362575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6" name="Oval 100"/>
            <p:cNvSpPr>
              <a:spLocks noChangeArrowheads="1"/>
            </p:cNvSpPr>
            <p:nvPr/>
          </p:nvSpPr>
          <p:spPr bwMode="auto">
            <a:xfrm>
              <a:off x="55149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7" name="Oval 101"/>
            <p:cNvSpPr>
              <a:spLocks noChangeArrowheads="1"/>
            </p:cNvSpPr>
            <p:nvPr/>
          </p:nvSpPr>
          <p:spPr bwMode="auto">
            <a:xfrm>
              <a:off x="7267575" y="51816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8" name="Oval 102"/>
            <p:cNvSpPr>
              <a:spLocks noChangeArrowheads="1"/>
            </p:cNvSpPr>
            <p:nvPr/>
          </p:nvSpPr>
          <p:spPr bwMode="auto">
            <a:xfrm>
              <a:off x="5676900" y="4314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9" name="Oval 103"/>
            <p:cNvSpPr>
              <a:spLocks noChangeArrowheads="1"/>
            </p:cNvSpPr>
            <p:nvPr/>
          </p:nvSpPr>
          <p:spPr bwMode="auto">
            <a:xfrm>
              <a:off x="5514975" y="45243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0" name="Oval 104"/>
            <p:cNvSpPr>
              <a:spLocks noChangeArrowheads="1"/>
            </p:cNvSpPr>
            <p:nvPr/>
          </p:nvSpPr>
          <p:spPr bwMode="auto">
            <a:xfrm>
              <a:off x="7267575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1" name="Oval 105"/>
            <p:cNvSpPr>
              <a:spLocks noChangeArrowheads="1"/>
            </p:cNvSpPr>
            <p:nvPr/>
          </p:nvSpPr>
          <p:spPr bwMode="auto">
            <a:xfrm>
              <a:off x="5543550" y="44005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2" name="Oval 106"/>
            <p:cNvSpPr>
              <a:spLocks noChangeArrowheads="1"/>
            </p:cNvSpPr>
            <p:nvPr/>
          </p:nvSpPr>
          <p:spPr bwMode="auto">
            <a:xfrm>
              <a:off x="5676900" y="4200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3" name="Oval 107"/>
            <p:cNvSpPr>
              <a:spLocks noChangeArrowheads="1"/>
            </p:cNvSpPr>
            <p:nvPr/>
          </p:nvSpPr>
          <p:spPr bwMode="auto">
            <a:xfrm>
              <a:off x="5791200" y="43624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4" name="Oval 108"/>
            <p:cNvSpPr>
              <a:spLocks noChangeArrowheads="1"/>
            </p:cNvSpPr>
            <p:nvPr/>
          </p:nvSpPr>
          <p:spPr bwMode="auto">
            <a:xfrm>
              <a:off x="7258050" y="5200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5" name="Oval 109"/>
            <p:cNvSpPr>
              <a:spLocks noChangeArrowheads="1"/>
            </p:cNvSpPr>
            <p:nvPr/>
          </p:nvSpPr>
          <p:spPr bwMode="auto">
            <a:xfrm>
              <a:off x="5657850" y="4210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6" name="Oval 110"/>
            <p:cNvSpPr>
              <a:spLocks noChangeArrowheads="1"/>
            </p:cNvSpPr>
            <p:nvPr/>
          </p:nvSpPr>
          <p:spPr bwMode="auto">
            <a:xfrm>
              <a:off x="7267575" y="49434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7" name="Oval 111"/>
            <p:cNvSpPr>
              <a:spLocks noChangeArrowheads="1"/>
            </p:cNvSpPr>
            <p:nvPr/>
          </p:nvSpPr>
          <p:spPr bwMode="auto">
            <a:xfrm>
              <a:off x="5543550" y="42767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8" name="Oval 112"/>
            <p:cNvSpPr>
              <a:spLocks noChangeArrowheads="1"/>
            </p:cNvSpPr>
            <p:nvPr/>
          </p:nvSpPr>
          <p:spPr bwMode="auto">
            <a:xfrm>
              <a:off x="5676900" y="4152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9" name="Oval 113"/>
            <p:cNvSpPr>
              <a:spLocks noChangeArrowheads="1"/>
            </p:cNvSpPr>
            <p:nvPr/>
          </p:nvSpPr>
          <p:spPr bwMode="auto">
            <a:xfrm>
              <a:off x="5791200" y="43338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0" name="Oval 114"/>
            <p:cNvSpPr>
              <a:spLocks noChangeArrowheads="1"/>
            </p:cNvSpPr>
            <p:nvPr/>
          </p:nvSpPr>
          <p:spPr bwMode="auto">
            <a:xfrm>
              <a:off x="7258050" y="50768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1" name="Oval 115"/>
            <p:cNvSpPr>
              <a:spLocks noChangeArrowheads="1"/>
            </p:cNvSpPr>
            <p:nvPr/>
          </p:nvSpPr>
          <p:spPr bwMode="auto">
            <a:xfrm>
              <a:off x="7019925" y="49720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2" name="Oval 116"/>
            <p:cNvSpPr>
              <a:spLocks noChangeArrowheads="1"/>
            </p:cNvSpPr>
            <p:nvPr/>
          </p:nvSpPr>
          <p:spPr bwMode="auto">
            <a:xfrm>
              <a:off x="7267575" y="50673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3" name="Oval 117"/>
            <p:cNvSpPr>
              <a:spLocks noChangeArrowheads="1"/>
            </p:cNvSpPr>
            <p:nvPr/>
          </p:nvSpPr>
          <p:spPr bwMode="auto">
            <a:xfrm>
              <a:off x="5676900" y="4267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4" name="Oval 118"/>
            <p:cNvSpPr>
              <a:spLocks noChangeArrowheads="1"/>
            </p:cNvSpPr>
            <p:nvPr/>
          </p:nvSpPr>
          <p:spPr bwMode="auto">
            <a:xfrm>
              <a:off x="5791200" y="44958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5" name="Oval 119"/>
            <p:cNvSpPr>
              <a:spLocks noChangeArrowheads="1"/>
            </p:cNvSpPr>
            <p:nvPr/>
          </p:nvSpPr>
          <p:spPr bwMode="auto">
            <a:xfrm>
              <a:off x="6934200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6" name="Oval 120"/>
            <p:cNvSpPr>
              <a:spLocks noChangeArrowheads="1"/>
            </p:cNvSpPr>
            <p:nvPr/>
          </p:nvSpPr>
          <p:spPr bwMode="auto">
            <a:xfrm>
              <a:off x="7134225" y="49149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7" name="Oval 121"/>
            <p:cNvSpPr>
              <a:spLocks noChangeArrowheads="1"/>
            </p:cNvSpPr>
            <p:nvPr/>
          </p:nvSpPr>
          <p:spPr bwMode="auto">
            <a:xfrm>
              <a:off x="5791200" y="45053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8" name="Oval 122"/>
            <p:cNvSpPr>
              <a:spLocks noChangeArrowheads="1"/>
            </p:cNvSpPr>
            <p:nvPr/>
          </p:nvSpPr>
          <p:spPr bwMode="auto">
            <a:xfrm>
              <a:off x="6924675" y="50482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9" name="Oval 123"/>
            <p:cNvSpPr>
              <a:spLocks noChangeArrowheads="1"/>
            </p:cNvSpPr>
            <p:nvPr/>
          </p:nvSpPr>
          <p:spPr bwMode="auto">
            <a:xfrm>
              <a:off x="7019925" y="48482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0" name="Oval 124"/>
            <p:cNvSpPr>
              <a:spLocks noChangeArrowheads="1"/>
            </p:cNvSpPr>
            <p:nvPr/>
          </p:nvSpPr>
          <p:spPr bwMode="auto">
            <a:xfrm>
              <a:off x="5791200" y="4581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1" name="Oval 125"/>
            <p:cNvSpPr>
              <a:spLocks noChangeArrowheads="1"/>
            </p:cNvSpPr>
            <p:nvPr/>
          </p:nvSpPr>
          <p:spPr bwMode="auto">
            <a:xfrm>
              <a:off x="5905500" y="45529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2" name="Oval 126"/>
            <p:cNvSpPr>
              <a:spLocks noChangeArrowheads="1"/>
            </p:cNvSpPr>
            <p:nvPr/>
          </p:nvSpPr>
          <p:spPr bwMode="auto">
            <a:xfrm>
              <a:off x="6934200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3" name="Oval 127"/>
            <p:cNvSpPr>
              <a:spLocks noChangeArrowheads="1"/>
            </p:cNvSpPr>
            <p:nvPr/>
          </p:nvSpPr>
          <p:spPr bwMode="auto">
            <a:xfrm>
              <a:off x="7038975" y="51435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4" name="Oval 128"/>
            <p:cNvSpPr>
              <a:spLocks noChangeArrowheads="1"/>
            </p:cNvSpPr>
            <p:nvPr/>
          </p:nvSpPr>
          <p:spPr bwMode="auto">
            <a:xfrm>
              <a:off x="7134225" y="50958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5" name="Oval 129"/>
            <p:cNvSpPr>
              <a:spLocks noChangeArrowheads="1"/>
            </p:cNvSpPr>
            <p:nvPr/>
          </p:nvSpPr>
          <p:spPr bwMode="auto">
            <a:xfrm>
              <a:off x="5791200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6" name="Oval 130"/>
            <p:cNvSpPr>
              <a:spLocks noChangeArrowheads="1"/>
            </p:cNvSpPr>
            <p:nvPr/>
          </p:nvSpPr>
          <p:spPr bwMode="auto">
            <a:xfrm>
              <a:off x="5895975" y="40957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7" name="Oval 131"/>
            <p:cNvSpPr>
              <a:spLocks noChangeArrowheads="1"/>
            </p:cNvSpPr>
            <p:nvPr/>
          </p:nvSpPr>
          <p:spPr bwMode="auto">
            <a:xfrm>
              <a:off x="6086475" y="4533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8" name="Oval 132"/>
            <p:cNvSpPr>
              <a:spLocks noChangeArrowheads="1"/>
            </p:cNvSpPr>
            <p:nvPr/>
          </p:nvSpPr>
          <p:spPr bwMode="auto">
            <a:xfrm>
              <a:off x="7019925" y="48291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9" name="Oval 133"/>
            <p:cNvSpPr>
              <a:spLocks noChangeArrowheads="1"/>
            </p:cNvSpPr>
            <p:nvPr/>
          </p:nvSpPr>
          <p:spPr bwMode="auto">
            <a:xfrm>
              <a:off x="5791200" y="4581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0" name="Oval 134"/>
            <p:cNvSpPr>
              <a:spLocks noChangeArrowheads="1"/>
            </p:cNvSpPr>
            <p:nvPr/>
          </p:nvSpPr>
          <p:spPr bwMode="auto">
            <a:xfrm>
              <a:off x="5905500" y="44196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1" name="Oval 135"/>
            <p:cNvSpPr>
              <a:spLocks noChangeArrowheads="1"/>
            </p:cNvSpPr>
            <p:nvPr/>
          </p:nvSpPr>
          <p:spPr bwMode="auto">
            <a:xfrm>
              <a:off x="5991225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2" name="Oval 136"/>
            <p:cNvSpPr>
              <a:spLocks noChangeArrowheads="1"/>
            </p:cNvSpPr>
            <p:nvPr/>
          </p:nvSpPr>
          <p:spPr bwMode="auto">
            <a:xfrm>
              <a:off x="6934200" y="4819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3" name="Oval 137"/>
            <p:cNvSpPr>
              <a:spLocks noChangeArrowheads="1"/>
            </p:cNvSpPr>
            <p:nvPr/>
          </p:nvSpPr>
          <p:spPr bwMode="auto">
            <a:xfrm>
              <a:off x="7038975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4" name="Oval 138"/>
            <p:cNvSpPr>
              <a:spLocks noChangeArrowheads="1"/>
            </p:cNvSpPr>
            <p:nvPr/>
          </p:nvSpPr>
          <p:spPr bwMode="auto">
            <a:xfrm>
              <a:off x="5895975" y="42481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5" name="Oval 139"/>
            <p:cNvSpPr>
              <a:spLocks noChangeArrowheads="1"/>
            </p:cNvSpPr>
            <p:nvPr/>
          </p:nvSpPr>
          <p:spPr bwMode="auto">
            <a:xfrm>
              <a:off x="6000750" y="4648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6" name="Oval 140"/>
            <p:cNvSpPr>
              <a:spLocks noChangeArrowheads="1"/>
            </p:cNvSpPr>
            <p:nvPr/>
          </p:nvSpPr>
          <p:spPr bwMode="auto">
            <a:xfrm>
              <a:off x="6086475" y="43719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7" name="Oval 141"/>
            <p:cNvSpPr>
              <a:spLocks noChangeArrowheads="1"/>
            </p:cNvSpPr>
            <p:nvPr/>
          </p:nvSpPr>
          <p:spPr bwMode="auto">
            <a:xfrm>
              <a:off x="6248400" y="46577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8" name="Oval 142"/>
            <p:cNvSpPr>
              <a:spLocks noChangeArrowheads="1"/>
            </p:cNvSpPr>
            <p:nvPr/>
          </p:nvSpPr>
          <p:spPr bwMode="auto">
            <a:xfrm>
              <a:off x="6315075" y="4267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9" name="Oval 143"/>
            <p:cNvSpPr>
              <a:spLocks noChangeArrowheads="1"/>
            </p:cNvSpPr>
            <p:nvPr/>
          </p:nvSpPr>
          <p:spPr bwMode="auto">
            <a:xfrm>
              <a:off x="6381750" y="43529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0" name="Oval 144"/>
            <p:cNvSpPr>
              <a:spLocks noChangeArrowheads="1"/>
            </p:cNvSpPr>
            <p:nvPr/>
          </p:nvSpPr>
          <p:spPr bwMode="auto">
            <a:xfrm>
              <a:off x="6438900" y="46672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1" name="Oval 145"/>
            <p:cNvSpPr>
              <a:spLocks noChangeArrowheads="1"/>
            </p:cNvSpPr>
            <p:nvPr/>
          </p:nvSpPr>
          <p:spPr bwMode="auto">
            <a:xfrm>
              <a:off x="6496050" y="49911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2" name="Oval 146"/>
            <p:cNvSpPr>
              <a:spLocks noChangeArrowheads="1"/>
            </p:cNvSpPr>
            <p:nvPr/>
          </p:nvSpPr>
          <p:spPr bwMode="auto">
            <a:xfrm>
              <a:off x="5905500" y="45148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3" name="Oval 147"/>
            <p:cNvSpPr>
              <a:spLocks noChangeArrowheads="1"/>
            </p:cNvSpPr>
            <p:nvPr/>
          </p:nvSpPr>
          <p:spPr bwMode="auto">
            <a:xfrm>
              <a:off x="5991225" y="46291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4" name="Oval 148"/>
            <p:cNvSpPr>
              <a:spLocks noChangeArrowheads="1"/>
            </p:cNvSpPr>
            <p:nvPr/>
          </p:nvSpPr>
          <p:spPr bwMode="auto">
            <a:xfrm>
              <a:off x="6076950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5" name="Oval 149"/>
            <p:cNvSpPr>
              <a:spLocks noChangeArrowheads="1"/>
            </p:cNvSpPr>
            <p:nvPr/>
          </p:nvSpPr>
          <p:spPr bwMode="auto">
            <a:xfrm>
              <a:off x="6305550" y="4695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6" name="Oval 150"/>
            <p:cNvSpPr>
              <a:spLocks noChangeArrowheads="1"/>
            </p:cNvSpPr>
            <p:nvPr/>
          </p:nvSpPr>
          <p:spPr bwMode="auto">
            <a:xfrm>
              <a:off x="6372225" y="4695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7" name="Oval 151"/>
            <p:cNvSpPr>
              <a:spLocks noChangeArrowheads="1"/>
            </p:cNvSpPr>
            <p:nvPr/>
          </p:nvSpPr>
          <p:spPr bwMode="auto">
            <a:xfrm>
              <a:off x="6858000" y="47910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8" name="Oval 152"/>
            <p:cNvSpPr>
              <a:spLocks noChangeArrowheads="1"/>
            </p:cNvSpPr>
            <p:nvPr/>
          </p:nvSpPr>
          <p:spPr bwMode="auto">
            <a:xfrm>
              <a:off x="6934200" y="5200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9" name="Oval 153"/>
            <p:cNvSpPr>
              <a:spLocks noChangeArrowheads="1"/>
            </p:cNvSpPr>
            <p:nvPr/>
          </p:nvSpPr>
          <p:spPr bwMode="auto">
            <a:xfrm>
              <a:off x="7038975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0" name="Oval 154"/>
            <p:cNvSpPr>
              <a:spLocks noChangeArrowheads="1"/>
            </p:cNvSpPr>
            <p:nvPr/>
          </p:nvSpPr>
          <p:spPr bwMode="auto">
            <a:xfrm>
              <a:off x="5895975" y="44386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1" name="Oval 155"/>
            <p:cNvSpPr>
              <a:spLocks noChangeArrowheads="1"/>
            </p:cNvSpPr>
            <p:nvPr/>
          </p:nvSpPr>
          <p:spPr bwMode="auto">
            <a:xfrm>
              <a:off x="6086475" y="44767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2" name="Oval 156"/>
            <p:cNvSpPr>
              <a:spLocks noChangeArrowheads="1"/>
            </p:cNvSpPr>
            <p:nvPr/>
          </p:nvSpPr>
          <p:spPr bwMode="auto">
            <a:xfrm>
              <a:off x="6162675" y="43338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3" name="Oval 157"/>
            <p:cNvSpPr>
              <a:spLocks noChangeArrowheads="1"/>
            </p:cNvSpPr>
            <p:nvPr/>
          </p:nvSpPr>
          <p:spPr bwMode="auto">
            <a:xfrm>
              <a:off x="6248400" y="47529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4" name="Oval 158"/>
            <p:cNvSpPr>
              <a:spLocks noChangeArrowheads="1"/>
            </p:cNvSpPr>
            <p:nvPr/>
          </p:nvSpPr>
          <p:spPr bwMode="auto">
            <a:xfrm>
              <a:off x="63150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5" name="Oval 159"/>
            <p:cNvSpPr>
              <a:spLocks noChangeArrowheads="1"/>
            </p:cNvSpPr>
            <p:nvPr/>
          </p:nvSpPr>
          <p:spPr bwMode="auto">
            <a:xfrm>
              <a:off x="6438900" y="45529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6" name="Oval 160"/>
            <p:cNvSpPr>
              <a:spLocks noChangeArrowheads="1"/>
            </p:cNvSpPr>
            <p:nvPr/>
          </p:nvSpPr>
          <p:spPr bwMode="auto">
            <a:xfrm>
              <a:off x="6686550" y="4591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7" name="Oval 161"/>
            <p:cNvSpPr>
              <a:spLocks noChangeArrowheads="1"/>
            </p:cNvSpPr>
            <p:nvPr/>
          </p:nvSpPr>
          <p:spPr bwMode="auto">
            <a:xfrm>
              <a:off x="6924675" y="49720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8" name="Oval 162"/>
            <p:cNvSpPr>
              <a:spLocks noChangeArrowheads="1"/>
            </p:cNvSpPr>
            <p:nvPr/>
          </p:nvSpPr>
          <p:spPr bwMode="auto">
            <a:xfrm>
              <a:off x="5905500" y="45720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9" name="Oval 163"/>
            <p:cNvSpPr>
              <a:spLocks noChangeArrowheads="1"/>
            </p:cNvSpPr>
            <p:nvPr/>
          </p:nvSpPr>
          <p:spPr bwMode="auto">
            <a:xfrm>
              <a:off x="5991225" y="4648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0" name="Oval 164"/>
            <p:cNvSpPr>
              <a:spLocks noChangeArrowheads="1"/>
            </p:cNvSpPr>
            <p:nvPr/>
          </p:nvSpPr>
          <p:spPr bwMode="auto">
            <a:xfrm>
              <a:off x="630555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1" name="Oval 165"/>
            <p:cNvSpPr>
              <a:spLocks noChangeArrowheads="1"/>
            </p:cNvSpPr>
            <p:nvPr/>
          </p:nvSpPr>
          <p:spPr bwMode="auto">
            <a:xfrm>
              <a:off x="6372225" y="45624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2" name="Oval 166"/>
            <p:cNvSpPr>
              <a:spLocks noChangeArrowheads="1"/>
            </p:cNvSpPr>
            <p:nvPr/>
          </p:nvSpPr>
          <p:spPr bwMode="auto">
            <a:xfrm>
              <a:off x="6858000" y="48006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3" name="Oval 167"/>
            <p:cNvSpPr>
              <a:spLocks noChangeArrowheads="1"/>
            </p:cNvSpPr>
            <p:nvPr/>
          </p:nvSpPr>
          <p:spPr bwMode="auto">
            <a:xfrm>
              <a:off x="6934200" y="50863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4" name="Oval 168"/>
            <p:cNvSpPr>
              <a:spLocks noChangeArrowheads="1"/>
            </p:cNvSpPr>
            <p:nvPr/>
          </p:nvSpPr>
          <p:spPr bwMode="auto">
            <a:xfrm>
              <a:off x="6086475" y="45053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5" name="Oval 169"/>
            <p:cNvSpPr>
              <a:spLocks noChangeArrowheads="1"/>
            </p:cNvSpPr>
            <p:nvPr/>
          </p:nvSpPr>
          <p:spPr bwMode="auto">
            <a:xfrm>
              <a:off x="6162675" y="43719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6" name="Oval 170"/>
            <p:cNvSpPr>
              <a:spLocks noChangeArrowheads="1"/>
            </p:cNvSpPr>
            <p:nvPr/>
          </p:nvSpPr>
          <p:spPr bwMode="auto">
            <a:xfrm>
              <a:off x="6315075" y="42291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7" name="Oval 171"/>
            <p:cNvSpPr>
              <a:spLocks noChangeArrowheads="1"/>
            </p:cNvSpPr>
            <p:nvPr/>
          </p:nvSpPr>
          <p:spPr bwMode="auto">
            <a:xfrm>
              <a:off x="643890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8" name="Oval 172"/>
            <p:cNvSpPr>
              <a:spLocks noChangeArrowheads="1"/>
            </p:cNvSpPr>
            <p:nvPr/>
          </p:nvSpPr>
          <p:spPr bwMode="auto">
            <a:xfrm>
              <a:off x="6562725" y="44005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9" name="Oval 173"/>
            <p:cNvSpPr>
              <a:spLocks noChangeArrowheads="1"/>
            </p:cNvSpPr>
            <p:nvPr/>
          </p:nvSpPr>
          <p:spPr bwMode="auto">
            <a:xfrm>
              <a:off x="6686550" y="44862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0" name="Oval 174"/>
            <p:cNvSpPr>
              <a:spLocks noChangeArrowheads="1"/>
            </p:cNvSpPr>
            <p:nvPr/>
          </p:nvSpPr>
          <p:spPr bwMode="auto">
            <a:xfrm>
              <a:off x="676275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1" name="Oval 175"/>
            <p:cNvSpPr>
              <a:spLocks noChangeArrowheads="1"/>
            </p:cNvSpPr>
            <p:nvPr/>
          </p:nvSpPr>
          <p:spPr bwMode="auto">
            <a:xfrm>
              <a:off x="5991225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2" name="Oval 176"/>
            <p:cNvSpPr>
              <a:spLocks noChangeArrowheads="1"/>
            </p:cNvSpPr>
            <p:nvPr/>
          </p:nvSpPr>
          <p:spPr bwMode="auto">
            <a:xfrm>
              <a:off x="6076950" y="47148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3" name="Oval 177"/>
            <p:cNvSpPr>
              <a:spLocks noChangeArrowheads="1"/>
            </p:cNvSpPr>
            <p:nvPr/>
          </p:nvSpPr>
          <p:spPr bwMode="auto">
            <a:xfrm>
              <a:off x="6305550" y="47434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4" name="Oval 178"/>
            <p:cNvSpPr>
              <a:spLocks noChangeArrowheads="1"/>
            </p:cNvSpPr>
            <p:nvPr/>
          </p:nvSpPr>
          <p:spPr bwMode="auto">
            <a:xfrm>
              <a:off x="6372225" y="44958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5" name="Oval 179"/>
            <p:cNvSpPr>
              <a:spLocks noChangeArrowheads="1"/>
            </p:cNvSpPr>
            <p:nvPr/>
          </p:nvSpPr>
          <p:spPr bwMode="auto">
            <a:xfrm>
              <a:off x="6858000" y="49815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6" name="Oval 180"/>
            <p:cNvSpPr>
              <a:spLocks noChangeArrowheads="1"/>
            </p:cNvSpPr>
            <p:nvPr/>
          </p:nvSpPr>
          <p:spPr bwMode="auto">
            <a:xfrm>
              <a:off x="6000750" y="4591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7" name="Oval 181"/>
            <p:cNvSpPr>
              <a:spLocks noChangeArrowheads="1"/>
            </p:cNvSpPr>
            <p:nvPr/>
          </p:nvSpPr>
          <p:spPr bwMode="auto">
            <a:xfrm>
              <a:off x="6162675" y="4533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8" name="Oval 182"/>
            <p:cNvSpPr>
              <a:spLocks noChangeArrowheads="1"/>
            </p:cNvSpPr>
            <p:nvPr/>
          </p:nvSpPr>
          <p:spPr bwMode="auto">
            <a:xfrm>
              <a:off x="6248400" y="4533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9" name="Oval 183"/>
            <p:cNvSpPr>
              <a:spLocks noChangeArrowheads="1"/>
            </p:cNvSpPr>
            <p:nvPr/>
          </p:nvSpPr>
          <p:spPr bwMode="auto">
            <a:xfrm>
              <a:off x="63150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0" name="Oval 184"/>
            <p:cNvSpPr>
              <a:spLocks noChangeArrowheads="1"/>
            </p:cNvSpPr>
            <p:nvPr/>
          </p:nvSpPr>
          <p:spPr bwMode="auto">
            <a:xfrm>
              <a:off x="6381750" y="42862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1" name="Oval 185"/>
            <p:cNvSpPr>
              <a:spLocks noChangeArrowheads="1"/>
            </p:cNvSpPr>
            <p:nvPr/>
          </p:nvSpPr>
          <p:spPr bwMode="auto">
            <a:xfrm>
              <a:off x="6438900" y="4591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2" name="Oval 186"/>
            <p:cNvSpPr>
              <a:spLocks noChangeArrowheads="1"/>
            </p:cNvSpPr>
            <p:nvPr/>
          </p:nvSpPr>
          <p:spPr bwMode="auto">
            <a:xfrm>
              <a:off x="6562725" y="47053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3" name="Oval 187"/>
            <p:cNvSpPr>
              <a:spLocks noChangeArrowheads="1"/>
            </p:cNvSpPr>
            <p:nvPr/>
          </p:nvSpPr>
          <p:spPr bwMode="auto">
            <a:xfrm>
              <a:off x="6153150" y="45529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4" name="Oval 188"/>
            <p:cNvSpPr>
              <a:spLocks noChangeArrowheads="1"/>
            </p:cNvSpPr>
            <p:nvPr/>
          </p:nvSpPr>
          <p:spPr bwMode="auto">
            <a:xfrm>
              <a:off x="6238875" y="4162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5" name="Oval 189"/>
            <p:cNvSpPr>
              <a:spLocks noChangeArrowheads="1"/>
            </p:cNvSpPr>
            <p:nvPr/>
          </p:nvSpPr>
          <p:spPr bwMode="auto">
            <a:xfrm>
              <a:off x="6305550" y="47529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6" name="Oval 190"/>
            <p:cNvSpPr>
              <a:spLocks noChangeArrowheads="1"/>
            </p:cNvSpPr>
            <p:nvPr/>
          </p:nvSpPr>
          <p:spPr bwMode="auto">
            <a:xfrm>
              <a:off x="6372225" y="43434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7" name="Oval 191"/>
            <p:cNvSpPr>
              <a:spLocks noChangeArrowheads="1"/>
            </p:cNvSpPr>
            <p:nvPr/>
          </p:nvSpPr>
          <p:spPr bwMode="auto">
            <a:xfrm>
              <a:off x="6438900" y="45243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8" name="Oval 192"/>
            <p:cNvSpPr>
              <a:spLocks noChangeArrowheads="1"/>
            </p:cNvSpPr>
            <p:nvPr/>
          </p:nvSpPr>
          <p:spPr bwMode="auto">
            <a:xfrm>
              <a:off x="6562725" y="46101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9" name="Oval 193"/>
            <p:cNvSpPr>
              <a:spLocks noChangeArrowheads="1"/>
            </p:cNvSpPr>
            <p:nvPr/>
          </p:nvSpPr>
          <p:spPr bwMode="auto">
            <a:xfrm>
              <a:off x="6686550" y="44672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0" name="Oval 194"/>
            <p:cNvSpPr>
              <a:spLocks noChangeArrowheads="1"/>
            </p:cNvSpPr>
            <p:nvPr/>
          </p:nvSpPr>
          <p:spPr bwMode="auto">
            <a:xfrm>
              <a:off x="6153150" y="44291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1" name="Oval 195"/>
            <p:cNvSpPr>
              <a:spLocks noChangeArrowheads="1"/>
            </p:cNvSpPr>
            <p:nvPr/>
          </p:nvSpPr>
          <p:spPr bwMode="auto">
            <a:xfrm>
              <a:off x="6562725" y="49339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2" name="Line 196"/>
            <p:cNvSpPr>
              <a:spLocks noChangeShapeType="1"/>
            </p:cNvSpPr>
            <p:nvPr/>
          </p:nvSpPr>
          <p:spPr bwMode="auto">
            <a:xfrm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3" name="Line 197"/>
            <p:cNvSpPr>
              <a:spLocks noChangeShapeType="1"/>
            </p:cNvSpPr>
            <p:nvPr/>
          </p:nvSpPr>
          <p:spPr bwMode="auto">
            <a:xfrm flipH="1"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4" name="Line 198"/>
            <p:cNvSpPr>
              <a:spLocks noChangeShapeType="1"/>
            </p:cNvSpPr>
            <p:nvPr/>
          </p:nvSpPr>
          <p:spPr bwMode="auto">
            <a:xfrm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5" name="Line 199"/>
            <p:cNvSpPr>
              <a:spLocks noChangeShapeType="1"/>
            </p:cNvSpPr>
            <p:nvPr/>
          </p:nvSpPr>
          <p:spPr bwMode="auto">
            <a:xfrm flipH="1"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6" name="Line 200"/>
            <p:cNvSpPr>
              <a:spLocks noChangeShapeType="1"/>
            </p:cNvSpPr>
            <p:nvPr/>
          </p:nvSpPr>
          <p:spPr bwMode="auto">
            <a:xfrm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7" name="Line 201"/>
            <p:cNvSpPr>
              <a:spLocks noChangeShapeType="1"/>
            </p:cNvSpPr>
            <p:nvPr/>
          </p:nvSpPr>
          <p:spPr bwMode="auto">
            <a:xfrm flipH="1"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8" name="Line 202"/>
            <p:cNvSpPr>
              <a:spLocks noChangeShapeType="1"/>
            </p:cNvSpPr>
            <p:nvPr/>
          </p:nvSpPr>
          <p:spPr bwMode="auto">
            <a:xfrm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9" name="Line 203"/>
            <p:cNvSpPr>
              <a:spLocks noChangeShapeType="1"/>
            </p:cNvSpPr>
            <p:nvPr/>
          </p:nvSpPr>
          <p:spPr bwMode="auto">
            <a:xfrm flipH="1"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40" name="Line 204"/>
            <p:cNvSpPr>
              <a:spLocks noChangeShapeType="1"/>
            </p:cNvSpPr>
            <p:nvPr/>
          </p:nvSpPr>
          <p:spPr bwMode="auto">
            <a:xfrm>
              <a:off x="7981950" y="503872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406"/>
            <p:cNvGrpSpPr>
              <a:grpSpLocks/>
            </p:cNvGrpSpPr>
            <p:nvPr/>
          </p:nvGrpSpPr>
          <p:grpSpPr bwMode="auto">
            <a:xfrm>
              <a:off x="5000625" y="4162425"/>
              <a:ext cx="3952875" cy="1038226"/>
              <a:chOff x="1728" y="1194"/>
              <a:chExt cx="2490" cy="654"/>
            </a:xfrm>
          </p:grpSpPr>
          <p:sp>
            <p:nvSpPr>
              <p:cNvPr id="552142" name="Line 206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3" name="Line 207"/>
              <p:cNvSpPr>
                <a:spLocks noChangeShapeType="1"/>
              </p:cNvSpPr>
              <p:nvPr/>
            </p:nvSpPr>
            <p:spPr bwMode="auto">
              <a:xfrm>
                <a:off x="4194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4" name="Line 208"/>
              <p:cNvSpPr>
                <a:spLocks noChangeShapeType="1"/>
              </p:cNvSpPr>
              <p:nvPr/>
            </p:nvSpPr>
            <p:spPr bwMode="auto">
              <a:xfrm flipH="1">
                <a:off x="4194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5" name="Line 209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6" name="Line 210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7" name="Line 211"/>
              <p:cNvSpPr>
                <a:spLocks noChangeShapeType="1"/>
              </p:cNvSpPr>
              <p:nvPr/>
            </p:nvSpPr>
            <p:spPr bwMode="auto">
              <a:xfrm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8" name="Line 212"/>
              <p:cNvSpPr>
                <a:spLocks noChangeShapeType="1"/>
              </p:cNvSpPr>
              <p:nvPr/>
            </p:nvSpPr>
            <p:spPr bwMode="auto">
              <a:xfrm flipH="1"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9" name="Line 213"/>
              <p:cNvSpPr>
                <a:spLocks noChangeShapeType="1"/>
              </p:cNvSpPr>
              <p:nvPr/>
            </p:nvSpPr>
            <p:spPr bwMode="auto">
              <a:xfrm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0" name="Line 214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1" name="Line 215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2" name="Line 216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3" name="Line 217"/>
              <p:cNvSpPr>
                <a:spLocks noChangeShapeType="1"/>
              </p:cNvSpPr>
              <p:nvPr/>
            </p:nvSpPr>
            <p:spPr bwMode="auto">
              <a:xfrm>
                <a:off x="364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4" name="Line 218"/>
              <p:cNvSpPr>
                <a:spLocks noChangeShapeType="1"/>
              </p:cNvSpPr>
              <p:nvPr/>
            </p:nvSpPr>
            <p:spPr bwMode="auto">
              <a:xfrm flipH="1">
                <a:off x="364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5" name="Line 219"/>
              <p:cNvSpPr>
                <a:spLocks noChangeShapeType="1"/>
              </p:cNvSpPr>
              <p:nvPr/>
            </p:nvSpPr>
            <p:spPr bwMode="auto">
              <a:xfrm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6" name="Line 220"/>
              <p:cNvSpPr>
                <a:spLocks noChangeShapeType="1"/>
              </p:cNvSpPr>
              <p:nvPr/>
            </p:nvSpPr>
            <p:spPr bwMode="auto">
              <a:xfrm flipH="1"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7" name="Line 221"/>
              <p:cNvSpPr>
                <a:spLocks noChangeShapeType="1"/>
              </p:cNvSpPr>
              <p:nvPr/>
            </p:nvSpPr>
            <p:spPr bwMode="auto">
              <a:xfrm>
                <a:off x="3924" y="153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8" name="Line 222"/>
              <p:cNvSpPr>
                <a:spLocks noChangeShapeType="1"/>
              </p:cNvSpPr>
              <p:nvPr/>
            </p:nvSpPr>
            <p:spPr bwMode="auto">
              <a:xfrm flipH="1">
                <a:off x="3924" y="153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9" name="Line 223"/>
              <p:cNvSpPr>
                <a:spLocks noChangeShapeType="1"/>
              </p:cNvSpPr>
              <p:nvPr/>
            </p:nvSpPr>
            <p:spPr bwMode="auto">
              <a:xfrm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0" name="Line 224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1" name="Line 225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2" name="Line 226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3" name="Line 227"/>
              <p:cNvSpPr>
                <a:spLocks noChangeShapeType="1"/>
              </p:cNvSpPr>
              <p:nvPr/>
            </p:nvSpPr>
            <p:spPr bwMode="auto">
              <a:xfrm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4" name="Line 228"/>
              <p:cNvSpPr>
                <a:spLocks noChangeShapeType="1"/>
              </p:cNvSpPr>
              <p:nvPr/>
            </p:nvSpPr>
            <p:spPr bwMode="auto">
              <a:xfrm flipH="1"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5" name="Line 229"/>
              <p:cNvSpPr>
                <a:spLocks noChangeShapeType="1"/>
              </p:cNvSpPr>
              <p:nvPr/>
            </p:nvSpPr>
            <p:spPr bwMode="auto">
              <a:xfrm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6" name="Line 230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7" name="Line 231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8" name="Line 232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9" name="Line 233"/>
              <p:cNvSpPr>
                <a:spLocks noChangeShapeType="1"/>
              </p:cNvSpPr>
              <p:nvPr/>
            </p:nvSpPr>
            <p:spPr bwMode="auto">
              <a:xfrm>
                <a:off x="3516" y="178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0" name="Line 234"/>
              <p:cNvSpPr>
                <a:spLocks noChangeShapeType="1"/>
              </p:cNvSpPr>
              <p:nvPr/>
            </p:nvSpPr>
            <p:spPr bwMode="auto">
              <a:xfrm flipH="1">
                <a:off x="3516" y="178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1" name="Line 235"/>
              <p:cNvSpPr>
                <a:spLocks noChangeShapeType="1"/>
              </p:cNvSpPr>
              <p:nvPr/>
            </p:nvSpPr>
            <p:spPr bwMode="auto">
              <a:xfrm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2" name="Line 236"/>
              <p:cNvSpPr>
                <a:spLocks noChangeShapeType="1"/>
              </p:cNvSpPr>
              <p:nvPr/>
            </p:nvSpPr>
            <p:spPr bwMode="auto">
              <a:xfrm flipH="1"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3" name="Line 237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4" name="Line 238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5" name="Line 239"/>
              <p:cNvSpPr>
                <a:spLocks noChangeShapeType="1"/>
              </p:cNvSpPr>
              <p:nvPr/>
            </p:nvSpPr>
            <p:spPr bwMode="auto">
              <a:xfrm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6" name="Line 240"/>
              <p:cNvSpPr>
                <a:spLocks noChangeShapeType="1"/>
              </p:cNvSpPr>
              <p:nvPr/>
            </p:nvSpPr>
            <p:spPr bwMode="auto">
              <a:xfrm flipH="1"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7" name="Line 241"/>
              <p:cNvSpPr>
                <a:spLocks noChangeShapeType="1"/>
              </p:cNvSpPr>
              <p:nvPr/>
            </p:nvSpPr>
            <p:spPr bwMode="auto">
              <a:xfrm>
                <a:off x="3378" y="18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8" name="Line 242"/>
              <p:cNvSpPr>
                <a:spLocks noChangeShapeType="1"/>
              </p:cNvSpPr>
              <p:nvPr/>
            </p:nvSpPr>
            <p:spPr bwMode="auto">
              <a:xfrm flipH="1">
                <a:off x="3378" y="18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9" name="Line 243"/>
              <p:cNvSpPr>
                <a:spLocks noChangeShapeType="1"/>
              </p:cNvSpPr>
              <p:nvPr/>
            </p:nvSpPr>
            <p:spPr bwMode="auto">
              <a:xfrm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0" name="Line 244"/>
              <p:cNvSpPr>
                <a:spLocks noChangeShapeType="1"/>
              </p:cNvSpPr>
              <p:nvPr/>
            </p:nvSpPr>
            <p:spPr bwMode="auto">
              <a:xfrm flipH="1"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1" name="Line 245"/>
              <p:cNvSpPr>
                <a:spLocks noChangeShapeType="1"/>
              </p:cNvSpPr>
              <p:nvPr/>
            </p:nvSpPr>
            <p:spPr bwMode="auto">
              <a:xfrm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2" name="Line 246"/>
              <p:cNvSpPr>
                <a:spLocks noChangeShapeType="1"/>
              </p:cNvSpPr>
              <p:nvPr/>
            </p:nvSpPr>
            <p:spPr bwMode="auto">
              <a:xfrm flipH="1"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3" name="Line 24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4" name="Line 248"/>
              <p:cNvSpPr>
                <a:spLocks noChangeShapeType="1"/>
              </p:cNvSpPr>
              <p:nvPr/>
            </p:nvSpPr>
            <p:spPr bwMode="auto">
              <a:xfrm flipH="1"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5" name="Line 249"/>
              <p:cNvSpPr>
                <a:spLocks noChangeShapeType="1"/>
              </p:cNvSpPr>
              <p:nvPr/>
            </p:nvSpPr>
            <p:spPr bwMode="auto">
              <a:xfrm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6" name="Line 250"/>
              <p:cNvSpPr>
                <a:spLocks noChangeShapeType="1"/>
              </p:cNvSpPr>
              <p:nvPr/>
            </p:nvSpPr>
            <p:spPr bwMode="auto">
              <a:xfrm flipH="1"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7" name="Line 251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8" name="Line 252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9" name="Line 253"/>
              <p:cNvSpPr>
                <a:spLocks noChangeShapeType="1"/>
              </p:cNvSpPr>
              <p:nvPr/>
            </p:nvSpPr>
            <p:spPr bwMode="auto">
              <a:xfrm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0" name="Line 254"/>
              <p:cNvSpPr>
                <a:spLocks noChangeShapeType="1"/>
              </p:cNvSpPr>
              <p:nvPr/>
            </p:nvSpPr>
            <p:spPr bwMode="auto">
              <a:xfrm flipH="1"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1" name="Line 255"/>
              <p:cNvSpPr>
                <a:spLocks noChangeShapeType="1"/>
              </p:cNvSpPr>
              <p:nvPr/>
            </p:nvSpPr>
            <p:spPr bwMode="auto">
              <a:xfrm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2" name="Line 256"/>
              <p:cNvSpPr>
                <a:spLocks noChangeShapeType="1"/>
              </p:cNvSpPr>
              <p:nvPr/>
            </p:nvSpPr>
            <p:spPr bwMode="auto">
              <a:xfrm flipH="1"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3" name="Line 2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4" name="Line 258"/>
              <p:cNvSpPr>
                <a:spLocks noChangeShapeType="1"/>
              </p:cNvSpPr>
              <p:nvPr/>
            </p:nvSpPr>
            <p:spPr bwMode="auto">
              <a:xfrm flipH="1"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5" name="Line 259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6" name="Line 260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7" name="Line 261"/>
              <p:cNvSpPr>
                <a:spLocks noChangeShapeType="1"/>
              </p:cNvSpPr>
              <p:nvPr/>
            </p:nvSpPr>
            <p:spPr bwMode="auto">
              <a:xfrm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8" name="Line 262"/>
              <p:cNvSpPr>
                <a:spLocks noChangeShapeType="1"/>
              </p:cNvSpPr>
              <p:nvPr/>
            </p:nvSpPr>
            <p:spPr bwMode="auto">
              <a:xfrm flipH="1"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9" name="Line 263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0" name="Line 264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1" name="Line 265"/>
              <p:cNvSpPr>
                <a:spLocks noChangeShapeType="1"/>
              </p:cNvSpPr>
              <p:nvPr/>
            </p:nvSpPr>
            <p:spPr bwMode="auto">
              <a:xfrm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2" name="Line 266"/>
              <p:cNvSpPr>
                <a:spLocks noChangeShapeType="1"/>
              </p:cNvSpPr>
              <p:nvPr/>
            </p:nvSpPr>
            <p:spPr bwMode="auto">
              <a:xfrm flipH="1"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3" name="Line 267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4" name="Line 268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5" name="Line 269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6" name="Line 270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7" name="Line 271"/>
              <p:cNvSpPr>
                <a:spLocks noChangeShapeType="1"/>
              </p:cNvSpPr>
              <p:nvPr/>
            </p:nvSpPr>
            <p:spPr bwMode="auto">
              <a:xfrm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8" name="Line 272"/>
              <p:cNvSpPr>
                <a:spLocks noChangeShapeType="1"/>
              </p:cNvSpPr>
              <p:nvPr/>
            </p:nvSpPr>
            <p:spPr bwMode="auto">
              <a:xfrm flipH="1"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9" name="Line 273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0" name="Line 274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1" name="Line 275"/>
              <p:cNvSpPr>
                <a:spLocks noChangeShapeType="1"/>
              </p:cNvSpPr>
              <p:nvPr/>
            </p:nvSpPr>
            <p:spPr bwMode="auto">
              <a:xfrm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2" name="Line 276"/>
              <p:cNvSpPr>
                <a:spLocks noChangeShapeType="1"/>
              </p:cNvSpPr>
              <p:nvPr/>
            </p:nvSpPr>
            <p:spPr bwMode="auto">
              <a:xfrm flipH="1"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3" name="Line 277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4" name="Line 278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5" name="Line 279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6" name="Line 280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7" name="Line 281"/>
              <p:cNvSpPr>
                <a:spLocks noChangeShapeType="1"/>
              </p:cNvSpPr>
              <p:nvPr/>
            </p:nvSpPr>
            <p:spPr bwMode="auto">
              <a:xfrm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8" name="Line 282"/>
              <p:cNvSpPr>
                <a:spLocks noChangeShapeType="1"/>
              </p:cNvSpPr>
              <p:nvPr/>
            </p:nvSpPr>
            <p:spPr bwMode="auto">
              <a:xfrm flipH="1"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9" name="Line 283"/>
              <p:cNvSpPr>
                <a:spLocks noChangeShapeType="1"/>
              </p:cNvSpPr>
              <p:nvPr/>
            </p:nvSpPr>
            <p:spPr bwMode="auto">
              <a:xfrm>
                <a:off x="21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0" name="Line 284"/>
              <p:cNvSpPr>
                <a:spLocks noChangeShapeType="1"/>
              </p:cNvSpPr>
              <p:nvPr/>
            </p:nvSpPr>
            <p:spPr bwMode="auto">
              <a:xfrm flipH="1">
                <a:off x="21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1" name="Line 285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2" name="Line 286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3" name="Line 287"/>
              <p:cNvSpPr>
                <a:spLocks noChangeShapeType="1"/>
              </p:cNvSpPr>
              <p:nvPr/>
            </p:nvSpPr>
            <p:spPr bwMode="auto">
              <a:xfrm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4" name="Line 288"/>
              <p:cNvSpPr>
                <a:spLocks noChangeShapeType="1"/>
              </p:cNvSpPr>
              <p:nvPr/>
            </p:nvSpPr>
            <p:spPr bwMode="auto">
              <a:xfrm flipH="1"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5" name="Line 289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6" name="Line 290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7" name="Line 291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8" name="Line 292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9" name="Line 293"/>
              <p:cNvSpPr>
                <a:spLocks noChangeShapeType="1"/>
              </p:cNvSpPr>
              <p:nvPr/>
            </p:nvSpPr>
            <p:spPr bwMode="auto">
              <a:xfrm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0" name="Line 294"/>
              <p:cNvSpPr>
                <a:spLocks noChangeShapeType="1"/>
              </p:cNvSpPr>
              <p:nvPr/>
            </p:nvSpPr>
            <p:spPr bwMode="auto">
              <a:xfrm flipH="1"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1" name="Line 295"/>
              <p:cNvSpPr>
                <a:spLocks noChangeShapeType="1"/>
              </p:cNvSpPr>
              <p:nvPr/>
            </p:nvSpPr>
            <p:spPr bwMode="auto">
              <a:xfrm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2" name="Line 296"/>
              <p:cNvSpPr>
                <a:spLocks noChangeShapeType="1"/>
              </p:cNvSpPr>
              <p:nvPr/>
            </p:nvSpPr>
            <p:spPr bwMode="auto">
              <a:xfrm flipH="1"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3" name="Line 297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4" name="Line 298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5" name="Line 299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6" name="Line 300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7" name="Line 301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8" name="Line 302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9" name="Line 303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0" name="Line 304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1" name="Line 305"/>
              <p:cNvSpPr>
                <a:spLocks noChangeShapeType="1"/>
              </p:cNvSpPr>
              <p:nvPr/>
            </p:nvSpPr>
            <p:spPr bwMode="auto">
              <a:xfrm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2" name="Line 306"/>
              <p:cNvSpPr>
                <a:spLocks noChangeShapeType="1"/>
              </p:cNvSpPr>
              <p:nvPr/>
            </p:nvSpPr>
            <p:spPr bwMode="auto">
              <a:xfrm flipH="1"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3" name="Line 307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4" name="Line 308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5" name="Line 309"/>
              <p:cNvSpPr>
                <a:spLocks noChangeShapeType="1"/>
              </p:cNvSpPr>
              <p:nvPr/>
            </p:nvSpPr>
            <p:spPr bwMode="auto">
              <a:xfrm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6" name="Line 310"/>
              <p:cNvSpPr>
                <a:spLocks noChangeShapeType="1"/>
              </p:cNvSpPr>
              <p:nvPr/>
            </p:nvSpPr>
            <p:spPr bwMode="auto">
              <a:xfrm flipH="1"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7" name="Line 311"/>
              <p:cNvSpPr>
                <a:spLocks noChangeShapeType="1"/>
              </p:cNvSpPr>
              <p:nvPr/>
            </p:nvSpPr>
            <p:spPr bwMode="auto">
              <a:xfrm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8" name="Line 312"/>
              <p:cNvSpPr>
                <a:spLocks noChangeShapeType="1"/>
              </p:cNvSpPr>
              <p:nvPr/>
            </p:nvSpPr>
            <p:spPr bwMode="auto">
              <a:xfrm flipH="1"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9" name="Line 313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0" name="Line 314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1" name="Line 315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2" name="Line 316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3" name="Line 317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4" name="Line 318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5" name="Line 319"/>
              <p:cNvSpPr>
                <a:spLocks noChangeShapeType="1"/>
              </p:cNvSpPr>
              <p:nvPr/>
            </p:nvSpPr>
            <p:spPr bwMode="auto">
              <a:xfrm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6" name="Line 320"/>
              <p:cNvSpPr>
                <a:spLocks noChangeShapeType="1"/>
              </p:cNvSpPr>
              <p:nvPr/>
            </p:nvSpPr>
            <p:spPr bwMode="auto">
              <a:xfrm flipH="1"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7" name="Line 321"/>
              <p:cNvSpPr>
                <a:spLocks noChangeShapeType="1"/>
              </p:cNvSpPr>
              <p:nvPr/>
            </p:nvSpPr>
            <p:spPr bwMode="auto">
              <a:xfrm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8" name="Line 322"/>
              <p:cNvSpPr>
                <a:spLocks noChangeShapeType="1"/>
              </p:cNvSpPr>
              <p:nvPr/>
            </p:nvSpPr>
            <p:spPr bwMode="auto">
              <a:xfrm flipH="1"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9" name="Line 323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0" name="Line 324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1" name="Line 325"/>
              <p:cNvSpPr>
                <a:spLocks noChangeShapeType="1"/>
              </p:cNvSpPr>
              <p:nvPr/>
            </p:nvSpPr>
            <p:spPr bwMode="auto">
              <a:xfrm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2" name="Line 326"/>
              <p:cNvSpPr>
                <a:spLocks noChangeShapeType="1"/>
              </p:cNvSpPr>
              <p:nvPr/>
            </p:nvSpPr>
            <p:spPr bwMode="auto">
              <a:xfrm flipH="1"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3" name="Line 327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4" name="Line 328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5" name="Line 329"/>
              <p:cNvSpPr>
                <a:spLocks noChangeShapeType="1"/>
              </p:cNvSpPr>
              <p:nvPr/>
            </p:nvSpPr>
            <p:spPr bwMode="auto">
              <a:xfrm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6" name="Line 330"/>
              <p:cNvSpPr>
                <a:spLocks noChangeShapeType="1"/>
              </p:cNvSpPr>
              <p:nvPr/>
            </p:nvSpPr>
            <p:spPr bwMode="auto">
              <a:xfrm flipH="1"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7" name="Line 331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8" name="Line 332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9" name="Line 333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0" name="Line 334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1" name="Line 335"/>
              <p:cNvSpPr>
                <a:spLocks noChangeShapeType="1"/>
              </p:cNvSpPr>
              <p:nvPr/>
            </p:nvSpPr>
            <p:spPr bwMode="auto">
              <a:xfrm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2" name="Line 336"/>
              <p:cNvSpPr>
                <a:spLocks noChangeShapeType="1"/>
              </p:cNvSpPr>
              <p:nvPr/>
            </p:nvSpPr>
            <p:spPr bwMode="auto">
              <a:xfrm flipH="1"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3" name="Line 337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4" name="Line 338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5" name="Line 339"/>
              <p:cNvSpPr>
                <a:spLocks noChangeShapeType="1"/>
              </p:cNvSpPr>
              <p:nvPr/>
            </p:nvSpPr>
            <p:spPr bwMode="auto">
              <a:xfrm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6" name="Line 340"/>
              <p:cNvSpPr>
                <a:spLocks noChangeShapeType="1"/>
              </p:cNvSpPr>
              <p:nvPr/>
            </p:nvSpPr>
            <p:spPr bwMode="auto">
              <a:xfrm flipH="1"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7" name="Line 341"/>
              <p:cNvSpPr>
                <a:spLocks noChangeShapeType="1"/>
              </p:cNvSpPr>
              <p:nvPr/>
            </p:nvSpPr>
            <p:spPr bwMode="auto">
              <a:xfrm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8" name="Line 342"/>
              <p:cNvSpPr>
                <a:spLocks noChangeShapeType="1"/>
              </p:cNvSpPr>
              <p:nvPr/>
            </p:nvSpPr>
            <p:spPr bwMode="auto">
              <a:xfrm flipH="1"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9" name="Line 343"/>
              <p:cNvSpPr>
                <a:spLocks noChangeShapeType="1"/>
              </p:cNvSpPr>
              <p:nvPr/>
            </p:nvSpPr>
            <p:spPr bwMode="auto">
              <a:xfrm>
                <a:off x="2370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0" name="Line 344"/>
              <p:cNvSpPr>
                <a:spLocks noChangeShapeType="1"/>
              </p:cNvSpPr>
              <p:nvPr/>
            </p:nvSpPr>
            <p:spPr bwMode="auto">
              <a:xfrm flipH="1">
                <a:off x="2370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1" name="Line 345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2" name="Line 346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3" name="Line 347"/>
              <p:cNvSpPr>
                <a:spLocks noChangeShapeType="1"/>
              </p:cNvSpPr>
              <p:nvPr/>
            </p:nvSpPr>
            <p:spPr bwMode="auto">
              <a:xfrm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4" name="Line 348"/>
              <p:cNvSpPr>
                <a:spLocks noChangeShapeType="1"/>
              </p:cNvSpPr>
              <p:nvPr/>
            </p:nvSpPr>
            <p:spPr bwMode="auto">
              <a:xfrm flipH="1"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5" name="Line 349"/>
              <p:cNvSpPr>
                <a:spLocks noChangeShapeType="1"/>
              </p:cNvSpPr>
              <p:nvPr/>
            </p:nvSpPr>
            <p:spPr bwMode="auto">
              <a:xfrm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6" name="Line 350"/>
              <p:cNvSpPr>
                <a:spLocks noChangeShapeType="1"/>
              </p:cNvSpPr>
              <p:nvPr/>
            </p:nvSpPr>
            <p:spPr bwMode="auto">
              <a:xfrm flipH="1"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7" name="Line 351"/>
              <p:cNvSpPr>
                <a:spLocks noChangeShapeType="1"/>
              </p:cNvSpPr>
              <p:nvPr/>
            </p:nvSpPr>
            <p:spPr bwMode="auto">
              <a:xfrm>
                <a:off x="2610" y="147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8" name="Line 352"/>
              <p:cNvSpPr>
                <a:spLocks noChangeShapeType="1"/>
              </p:cNvSpPr>
              <p:nvPr/>
            </p:nvSpPr>
            <p:spPr bwMode="auto">
              <a:xfrm flipH="1">
                <a:off x="2610" y="147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9" name="Line 353"/>
              <p:cNvSpPr>
                <a:spLocks noChangeShapeType="1"/>
              </p:cNvSpPr>
              <p:nvPr/>
            </p:nvSpPr>
            <p:spPr bwMode="auto">
              <a:xfrm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0" name="Line 354"/>
              <p:cNvSpPr>
                <a:spLocks noChangeShapeType="1"/>
              </p:cNvSpPr>
              <p:nvPr/>
            </p:nvSpPr>
            <p:spPr bwMode="auto">
              <a:xfrm flipH="1"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1" name="Line 355"/>
              <p:cNvSpPr>
                <a:spLocks noChangeShapeType="1"/>
              </p:cNvSpPr>
              <p:nvPr/>
            </p:nvSpPr>
            <p:spPr bwMode="auto">
              <a:xfrm>
                <a:off x="2682" y="153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2" name="Line 356"/>
              <p:cNvSpPr>
                <a:spLocks noChangeShapeType="1"/>
              </p:cNvSpPr>
              <p:nvPr/>
            </p:nvSpPr>
            <p:spPr bwMode="auto">
              <a:xfrm flipH="1">
                <a:off x="2682" y="153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3" name="Line 357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4" name="Line 358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5" name="Line 359"/>
              <p:cNvSpPr>
                <a:spLocks noChangeShapeType="1"/>
              </p:cNvSpPr>
              <p:nvPr/>
            </p:nvSpPr>
            <p:spPr bwMode="auto">
              <a:xfrm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6" name="Line 360"/>
              <p:cNvSpPr>
                <a:spLocks noChangeShapeType="1"/>
              </p:cNvSpPr>
              <p:nvPr/>
            </p:nvSpPr>
            <p:spPr bwMode="auto">
              <a:xfrm flipH="1"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7" name="Line 361"/>
              <p:cNvSpPr>
                <a:spLocks noChangeShapeType="1"/>
              </p:cNvSpPr>
              <p:nvPr/>
            </p:nvSpPr>
            <p:spPr bwMode="auto">
              <a:xfrm>
                <a:off x="2418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8" name="Line 362"/>
              <p:cNvSpPr>
                <a:spLocks noChangeShapeType="1"/>
              </p:cNvSpPr>
              <p:nvPr/>
            </p:nvSpPr>
            <p:spPr bwMode="auto">
              <a:xfrm flipH="1">
                <a:off x="2418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9" name="Line 363"/>
              <p:cNvSpPr>
                <a:spLocks noChangeShapeType="1"/>
              </p:cNvSpPr>
              <p:nvPr/>
            </p:nvSpPr>
            <p:spPr bwMode="auto">
              <a:xfrm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0" name="Line 364"/>
              <p:cNvSpPr>
                <a:spLocks noChangeShapeType="1"/>
              </p:cNvSpPr>
              <p:nvPr/>
            </p:nvSpPr>
            <p:spPr bwMode="auto">
              <a:xfrm flipH="1"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1" name="Line 365"/>
              <p:cNvSpPr>
                <a:spLocks noChangeShapeType="1"/>
              </p:cNvSpPr>
              <p:nvPr/>
            </p:nvSpPr>
            <p:spPr bwMode="auto">
              <a:xfrm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2" name="Line 366"/>
              <p:cNvSpPr>
                <a:spLocks noChangeShapeType="1"/>
              </p:cNvSpPr>
              <p:nvPr/>
            </p:nvSpPr>
            <p:spPr bwMode="auto">
              <a:xfrm flipH="1"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3" name="Line 367"/>
              <p:cNvSpPr>
                <a:spLocks noChangeShapeType="1"/>
              </p:cNvSpPr>
              <p:nvPr/>
            </p:nvSpPr>
            <p:spPr bwMode="auto">
              <a:xfrm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4" name="Line 368"/>
              <p:cNvSpPr>
                <a:spLocks noChangeShapeType="1"/>
              </p:cNvSpPr>
              <p:nvPr/>
            </p:nvSpPr>
            <p:spPr bwMode="auto">
              <a:xfrm flipH="1"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5" name="Line 369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6" name="Line 370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7" name="Line 371"/>
              <p:cNvSpPr>
                <a:spLocks noChangeShapeType="1"/>
              </p:cNvSpPr>
              <p:nvPr/>
            </p:nvSpPr>
            <p:spPr bwMode="auto">
              <a:xfrm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8" name="Line 372"/>
              <p:cNvSpPr>
                <a:spLocks noChangeShapeType="1"/>
              </p:cNvSpPr>
              <p:nvPr/>
            </p:nvSpPr>
            <p:spPr bwMode="auto">
              <a:xfrm flipH="1"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9" name="Line 373"/>
              <p:cNvSpPr>
                <a:spLocks noChangeShapeType="1"/>
              </p:cNvSpPr>
              <p:nvPr/>
            </p:nvSpPr>
            <p:spPr bwMode="auto">
              <a:xfrm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0" name="Line 374"/>
              <p:cNvSpPr>
                <a:spLocks noChangeShapeType="1"/>
              </p:cNvSpPr>
              <p:nvPr/>
            </p:nvSpPr>
            <p:spPr bwMode="auto">
              <a:xfrm flipH="1"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1" name="Line 375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2" name="Line 376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3" name="Line 377"/>
              <p:cNvSpPr>
                <a:spLocks noChangeShapeType="1"/>
              </p:cNvSpPr>
              <p:nvPr/>
            </p:nvSpPr>
            <p:spPr bwMode="auto">
              <a:xfrm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4" name="Line 378"/>
              <p:cNvSpPr>
                <a:spLocks noChangeShapeType="1"/>
              </p:cNvSpPr>
              <p:nvPr/>
            </p:nvSpPr>
            <p:spPr bwMode="auto">
              <a:xfrm flipH="1"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5" name="Line 379"/>
              <p:cNvSpPr>
                <a:spLocks noChangeShapeType="1"/>
              </p:cNvSpPr>
              <p:nvPr/>
            </p:nvSpPr>
            <p:spPr bwMode="auto">
              <a:xfrm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6" name="Line 380"/>
              <p:cNvSpPr>
                <a:spLocks noChangeShapeType="1"/>
              </p:cNvSpPr>
              <p:nvPr/>
            </p:nvSpPr>
            <p:spPr bwMode="auto">
              <a:xfrm flipH="1"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7" name="Line 381"/>
              <p:cNvSpPr>
                <a:spLocks noChangeShapeType="1"/>
              </p:cNvSpPr>
              <p:nvPr/>
            </p:nvSpPr>
            <p:spPr bwMode="auto">
              <a:xfrm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8" name="Line 382"/>
              <p:cNvSpPr>
                <a:spLocks noChangeShapeType="1"/>
              </p:cNvSpPr>
              <p:nvPr/>
            </p:nvSpPr>
            <p:spPr bwMode="auto">
              <a:xfrm flipH="1"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9" name="Line 383"/>
              <p:cNvSpPr>
                <a:spLocks noChangeShapeType="1"/>
              </p:cNvSpPr>
              <p:nvPr/>
            </p:nvSpPr>
            <p:spPr bwMode="auto">
              <a:xfrm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0" name="Line 384"/>
              <p:cNvSpPr>
                <a:spLocks noChangeShapeType="1"/>
              </p:cNvSpPr>
              <p:nvPr/>
            </p:nvSpPr>
            <p:spPr bwMode="auto">
              <a:xfrm flipH="1"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1" name="Line 385"/>
              <p:cNvSpPr>
                <a:spLocks noChangeShapeType="1"/>
              </p:cNvSpPr>
              <p:nvPr/>
            </p:nvSpPr>
            <p:spPr bwMode="auto">
              <a:xfrm>
                <a:off x="2802" y="162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2" name="Line 386"/>
              <p:cNvSpPr>
                <a:spLocks noChangeShapeType="1"/>
              </p:cNvSpPr>
              <p:nvPr/>
            </p:nvSpPr>
            <p:spPr bwMode="auto">
              <a:xfrm flipH="1">
                <a:off x="2802" y="162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3" name="Line 387"/>
              <p:cNvSpPr>
                <a:spLocks noChangeShapeType="1"/>
              </p:cNvSpPr>
              <p:nvPr/>
            </p:nvSpPr>
            <p:spPr bwMode="auto">
              <a:xfrm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4" name="Line 388"/>
              <p:cNvSpPr>
                <a:spLocks noChangeShapeType="1"/>
              </p:cNvSpPr>
              <p:nvPr/>
            </p:nvSpPr>
            <p:spPr bwMode="auto">
              <a:xfrm flipH="1"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5" name="Line 389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6" name="Line 390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7" name="Line 391"/>
              <p:cNvSpPr>
                <a:spLocks noChangeShapeType="1"/>
              </p:cNvSpPr>
              <p:nvPr/>
            </p:nvSpPr>
            <p:spPr bwMode="auto">
              <a:xfrm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8" name="Line 392"/>
              <p:cNvSpPr>
                <a:spLocks noChangeShapeType="1"/>
              </p:cNvSpPr>
              <p:nvPr/>
            </p:nvSpPr>
            <p:spPr bwMode="auto">
              <a:xfrm flipH="1"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9" name="Line 393"/>
              <p:cNvSpPr>
                <a:spLocks noChangeShapeType="1"/>
              </p:cNvSpPr>
              <p:nvPr/>
            </p:nvSpPr>
            <p:spPr bwMode="auto">
              <a:xfrm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0" name="Line 394"/>
              <p:cNvSpPr>
                <a:spLocks noChangeShapeType="1"/>
              </p:cNvSpPr>
              <p:nvPr/>
            </p:nvSpPr>
            <p:spPr bwMode="auto">
              <a:xfrm flipH="1"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1" name="Line 395"/>
              <p:cNvSpPr>
                <a:spLocks noChangeShapeType="1"/>
              </p:cNvSpPr>
              <p:nvPr/>
            </p:nvSpPr>
            <p:spPr bwMode="auto">
              <a:xfrm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2" name="Line 396"/>
              <p:cNvSpPr>
                <a:spLocks noChangeShapeType="1"/>
              </p:cNvSpPr>
              <p:nvPr/>
            </p:nvSpPr>
            <p:spPr bwMode="auto">
              <a:xfrm flipH="1"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3" name="Line 397"/>
              <p:cNvSpPr>
                <a:spLocks noChangeShapeType="1"/>
              </p:cNvSpPr>
              <p:nvPr/>
            </p:nvSpPr>
            <p:spPr bwMode="auto">
              <a:xfrm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4" name="Line 398"/>
              <p:cNvSpPr>
                <a:spLocks noChangeShapeType="1"/>
              </p:cNvSpPr>
              <p:nvPr/>
            </p:nvSpPr>
            <p:spPr bwMode="auto">
              <a:xfrm flipH="1"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5" name="Line 399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6" name="Line 400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7" name="Line 401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8" name="Line 402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9" name="Line 403"/>
              <p:cNvSpPr>
                <a:spLocks noChangeShapeType="1"/>
              </p:cNvSpPr>
              <p:nvPr/>
            </p:nvSpPr>
            <p:spPr bwMode="auto">
              <a:xfrm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40" name="Line 404"/>
              <p:cNvSpPr>
                <a:spLocks noChangeShapeType="1"/>
              </p:cNvSpPr>
              <p:nvPr/>
            </p:nvSpPr>
            <p:spPr bwMode="auto">
              <a:xfrm flipH="1"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41" name="Line 405"/>
              <p:cNvSpPr>
                <a:spLocks noChangeShapeType="1"/>
              </p:cNvSpPr>
              <p:nvPr/>
            </p:nvSpPr>
            <p:spPr bwMode="auto">
              <a:xfrm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2343" name="Line 407"/>
            <p:cNvSpPr>
              <a:spLocks noChangeShapeType="1"/>
            </p:cNvSpPr>
            <p:nvPr/>
          </p:nvSpPr>
          <p:spPr bwMode="auto">
            <a:xfrm flipH="1">
              <a:off x="6334125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4" name="Line 408"/>
            <p:cNvSpPr>
              <a:spLocks noChangeShapeType="1"/>
            </p:cNvSpPr>
            <p:nvPr/>
          </p:nvSpPr>
          <p:spPr bwMode="auto">
            <a:xfrm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5" name="Line 409"/>
            <p:cNvSpPr>
              <a:spLocks noChangeShapeType="1"/>
            </p:cNvSpPr>
            <p:nvPr/>
          </p:nvSpPr>
          <p:spPr bwMode="auto">
            <a:xfrm flipH="1"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6" name="Line 410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7" name="Line 411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8" name="Line 412"/>
            <p:cNvSpPr>
              <a:spLocks noChangeShapeType="1"/>
            </p:cNvSpPr>
            <p:nvPr/>
          </p:nvSpPr>
          <p:spPr bwMode="auto">
            <a:xfrm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9" name="Line 413"/>
            <p:cNvSpPr>
              <a:spLocks noChangeShapeType="1"/>
            </p:cNvSpPr>
            <p:nvPr/>
          </p:nvSpPr>
          <p:spPr bwMode="auto">
            <a:xfrm flipH="1"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0" name="Line 414"/>
            <p:cNvSpPr>
              <a:spLocks noChangeShapeType="1"/>
            </p:cNvSpPr>
            <p:nvPr/>
          </p:nvSpPr>
          <p:spPr bwMode="auto">
            <a:xfrm>
              <a:off x="6781800" y="48958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1" name="Line 415"/>
            <p:cNvSpPr>
              <a:spLocks noChangeShapeType="1"/>
            </p:cNvSpPr>
            <p:nvPr/>
          </p:nvSpPr>
          <p:spPr bwMode="auto">
            <a:xfrm flipH="1">
              <a:off x="6781800" y="48958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2" name="Line 416"/>
            <p:cNvSpPr>
              <a:spLocks noChangeShapeType="1"/>
            </p:cNvSpPr>
            <p:nvPr/>
          </p:nvSpPr>
          <p:spPr bwMode="auto">
            <a:xfrm>
              <a:off x="6010275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3" name="Line 417"/>
            <p:cNvSpPr>
              <a:spLocks noChangeShapeType="1"/>
            </p:cNvSpPr>
            <p:nvPr/>
          </p:nvSpPr>
          <p:spPr bwMode="auto">
            <a:xfrm flipH="1">
              <a:off x="6010275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4" name="Line 418"/>
            <p:cNvSpPr>
              <a:spLocks noChangeShapeType="1"/>
            </p:cNvSpPr>
            <p:nvPr/>
          </p:nvSpPr>
          <p:spPr bwMode="auto">
            <a:xfrm>
              <a:off x="6096000" y="43910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5" name="Line 419"/>
            <p:cNvSpPr>
              <a:spLocks noChangeShapeType="1"/>
            </p:cNvSpPr>
            <p:nvPr/>
          </p:nvSpPr>
          <p:spPr bwMode="auto">
            <a:xfrm flipH="1">
              <a:off x="6096000" y="43910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6" name="Line 420"/>
            <p:cNvSpPr>
              <a:spLocks noChangeShapeType="1"/>
            </p:cNvSpPr>
            <p:nvPr/>
          </p:nvSpPr>
          <p:spPr bwMode="auto">
            <a:xfrm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7" name="Line 421"/>
            <p:cNvSpPr>
              <a:spLocks noChangeShapeType="1"/>
            </p:cNvSpPr>
            <p:nvPr/>
          </p:nvSpPr>
          <p:spPr bwMode="auto">
            <a:xfrm flipH="1"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8" name="Line 422"/>
            <p:cNvSpPr>
              <a:spLocks noChangeShapeType="1"/>
            </p:cNvSpPr>
            <p:nvPr/>
          </p:nvSpPr>
          <p:spPr bwMode="auto">
            <a:xfrm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9" name="Line 423"/>
            <p:cNvSpPr>
              <a:spLocks noChangeShapeType="1"/>
            </p:cNvSpPr>
            <p:nvPr/>
          </p:nvSpPr>
          <p:spPr bwMode="auto">
            <a:xfrm flipH="1"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0" name="Line 424"/>
            <p:cNvSpPr>
              <a:spLocks noChangeShapeType="1"/>
            </p:cNvSpPr>
            <p:nvPr/>
          </p:nvSpPr>
          <p:spPr bwMode="auto">
            <a:xfrm>
              <a:off x="6877050" y="49530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1" name="Line 425"/>
            <p:cNvSpPr>
              <a:spLocks noChangeShapeType="1"/>
            </p:cNvSpPr>
            <p:nvPr/>
          </p:nvSpPr>
          <p:spPr bwMode="auto">
            <a:xfrm flipH="1">
              <a:off x="6877050" y="49530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2" name="Line 426"/>
            <p:cNvSpPr>
              <a:spLocks noChangeShapeType="1"/>
            </p:cNvSpPr>
            <p:nvPr/>
          </p:nvSpPr>
          <p:spPr bwMode="auto">
            <a:xfrm>
              <a:off x="6019800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3" name="Line 427"/>
            <p:cNvSpPr>
              <a:spLocks noChangeShapeType="1"/>
            </p:cNvSpPr>
            <p:nvPr/>
          </p:nvSpPr>
          <p:spPr bwMode="auto">
            <a:xfrm flipH="1">
              <a:off x="6019800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4" name="Line 428"/>
            <p:cNvSpPr>
              <a:spLocks noChangeShapeType="1"/>
            </p:cNvSpPr>
            <p:nvPr/>
          </p:nvSpPr>
          <p:spPr bwMode="auto">
            <a:xfrm>
              <a:off x="6181725" y="44481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5" name="Line 429"/>
            <p:cNvSpPr>
              <a:spLocks noChangeShapeType="1"/>
            </p:cNvSpPr>
            <p:nvPr/>
          </p:nvSpPr>
          <p:spPr bwMode="auto">
            <a:xfrm flipH="1">
              <a:off x="6181725" y="44481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6" name="Line 430"/>
            <p:cNvSpPr>
              <a:spLocks noChangeShapeType="1"/>
            </p:cNvSpPr>
            <p:nvPr/>
          </p:nvSpPr>
          <p:spPr bwMode="auto">
            <a:xfrm>
              <a:off x="6267450" y="45053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7" name="Line 431"/>
            <p:cNvSpPr>
              <a:spLocks noChangeShapeType="1"/>
            </p:cNvSpPr>
            <p:nvPr/>
          </p:nvSpPr>
          <p:spPr bwMode="auto">
            <a:xfrm flipH="1">
              <a:off x="6267450" y="45053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8" name="Line 432"/>
            <p:cNvSpPr>
              <a:spLocks noChangeShapeType="1"/>
            </p:cNvSpPr>
            <p:nvPr/>
          </p:nvSpPr>
          <p:spPr bwMode="auto">
            <a:xfrm>
              <a:off x="6334125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9" name="Line 433"/>
            <p:cNvSpPr>
              <a:spLocks noChangeShapeType="1"/>
            </p:cNvSpPr>
            <p:nvPr/>
          </p:nvSpPr>
          <p:spPr bwMode="auto">
            <a:xfrm flipH="1">
              <a:off x="6334125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0" name="Line 434"/>
            <p:cNvSpPr>
              <a:spLocks noChangeShapeType="1"/>
            </p:cNvSpPr>
            <p:nvPr/>
          </p:nvSpPr>
          <p:spPr bwMode="auto">
            <a:xfrm>
              <a:off x="6400800" y="46101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1" name="Line 435"/>
            <p:cNvSpPr>
              <a:spLocks noChangeShapeType="1"/>
            </p:cNvSpPr>
            <p:nvPr/>
          </p:nvSpPr>
          <p:spPr bwMode="auto">
            <a:xfrm flipH="1">
              <a:off x="6400800" y="46101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2" name="Line 436"/>
            <p:cNvSpPr>
              <a:spLocks noChangeShapeType="1"/>
            </p:cNvSpPr>
            <p:nvPr/>
          </p:nvSpPr>
          <p:spPr bwMode="auto">
            <a:xfrm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3" name="Line 437"/>
            <p:cNvSpPr>
              <a:spLocks noChangeShapeType="1"/>
            </p:cNvSpPr>
            <p:nvPr/>
          </p:nvSpPr>
          <p:spPr bwMode="auto">
            <a:xfrm flipH="1"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4" name="Line 438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5" name="Line 439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6" name="Line 440"/>
            <p:cNvSpPr>
              <a:spLocks noChangeShapeType="1"/>
            </p:cNvSpPr>
            <p:nvPr/>
          </p:nvSpPr>
          <p:spPr bwMode="auto">
            <a:xfrm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7" name="Line 441"/>
            <p:cNvSpPr>
              <a:spLocks noChangeShapeType="1"/>
            </p:cNvSpPr>
            <p:nvPr/>
          </p:nvSpPr>
          <p:spPr bwMode="auto">
            <a:xfrm flipH="1"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8" name="Line 442"/>
            <p:cNvSpPr>
              <a:spLocks noChangeShapeType="1"/>
            </p:cNvSpPr>
            <p:nvPr/>
          </p:nvSpPr>
          <p:spPr bwMode="auto">
            <a:xfrm>
              <a:off x="6257925" y="44958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9" name="Line 443"/>
            <p:cNvSpPr>
              <a:spLocks noChangeShapeType="1"/>
            </p:cNvSpPr>
            <p:nvPr/>
          </p:nvSpPr>
          <p:spPr bwMode="auto">
            <a:xfrm flipH="1">
              <a:off x="6257925" y="44958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0" name="Line 444"/>
            <p:cNvSpPr>
              <a:spLocks noChangeShapeType="1"/>
            </p:cNvSpPr>
            <p:nvPr/>
          </p:nvSpPr>
          <p:spPr bwMode="auto">
            <a:xfrm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1" name="Line 445"/>
            <p:cNvSpPr>
              <a:spLocks noChangeShapeType="1"/>
            </p:cNvSpPr>
            <p:nvPr/>
          </p:nvSpPr>
          <p:spPr bwMode="auto">
            <a:xfrm flipH="1"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2" name="Line 446"/>
            <p:cNvSpPr>
              <a:spLocks noChangeShapeType="1"/>
            </p:cNvSpPr>
            <p:nvPr/>
          </p:nvSpPr>
          <p:spPr bwMode="auto">
            <a:xfrm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3" name="Line 447"/>
            <p:cNvSpPr>
              <a:spLocks noChangeShapeType="1"/>
            </p:cNvSpPr>
            <p:nvPr/>
          </p:nvSpPr>
          <p:spPr bwMode="auto">
            <a:xfrm flipH="1"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4" name="Line 448"/>
            <p:cNvSpPr>
              <a:spLocks noChangeShapeType="1"/>
            </p:cNvSpPr>
            <p:nvPr/>
          </p:nvSpPr>
          <p:spPr bwMode="auto">
            <a:xfrm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5" name="Line 449"/>
            <p:cNvSpPr>
              <a:spLocks noChangeShapeType="1"/>
            </p:cNvSpPr>
            <p:nvPr/>
          </p:nvSpPr>
          <p:spPr bwMode="auto">
            <a:xfrm flipH="1"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6" name="Line 450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7" name="Line 451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8" name="Line 452"/>
            <p:cNvSpPr>
              <a:spLocks noChangeShapeType="1"/>
            </p:cNvSpPr>
            <p:nvPr/>
          </p:nvSpPr>
          <p:spPr bwMode="auto">
            <a:xfrm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9" name="Line 453"/>
            <p:cNvSpPr>
              <a:spLocks noChangeShapeType="1"/>
            </p:cNvSpPr>
            <p:nvPr/>
          </p:nvSpPr>
          <p:spPr bwMode="auto">
            <a:xfrm flipH="1"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0" name="Line 454"/>
            <p:cNvSpPr>
              <a:spLocks noChangeShapeType="1"/>
            </p:cNvSpPr>
            <p:nvPr/>
          </p:nvSpPr>
          <p:spPr bwMode="auto">
            <a:xfrm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1" name="Line 455"/>
            <p:cNvSpPr>
              <a:spLocks noChangeShapeType="1"/>
            </p:cNvSpPr>
            <p:nvPr/>
          </p:nvSpPr>
          <p:spPr bwMode="auto">
            <a:xfrm flipH="1"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2" name="Line 456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3" name="Line 457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4" name="Freeform 458"/>
            <p:cNvSpPr>
              <a:spLocks/>
            </p:cNvSpPr>
            <p:nvPr/>
          </p:nvSpPr>
          <p:spPr bwMode="auto">
            <a:xfrm>
              <a:off x="4857750" y="4181475"/>
              <a:ext cx="4143375" cy="1000126"/>
            </a:xfrm>
            <a:custGeom>
              <a:avLst/>
              <a:gdLst/>
              <a:ahLst/>
              <a:cxnLst>
                <a:cxn ang="0">
                  <a:pos x="30" y="102"/>
                </a:cxn>
                <a:cxn ang="0">
                  <a:pos x="84" y="72"/>
                </a:cxn>
                <a:cxn ang="0">
                  <a:pos x="144" y="48"/>
                </a:cxn>
                <a:cxn ang="0">
                  <a:pos x="204" y="24"/>
                </a:cxn>
                <a:cxn ang="0">
                  <a:pos x="264" y="12"/>
                </a:cxn>
                <a:cxn ang="0">
                  <a:pos x="318" y="0"/>
                </a:cxn>
                <a:cxn ang="0">
                  <a:pos x="378" y="0"/>
                </a:cxn>
                <a:cxn ang="0">
                  <a:pos x="438" y="0"/>
                </a:cxn>
                <a:cxn ang="0">
                  <a:pos x="498" y="12"/>
                </a:cxn>
                <a:cxn ang="0">
                  <a:pos x="552" y="24"/>
                </a:cxn>
                <a:cxn ang="0">
                  <a:pos x="612" y="48"/>
                </a:cxn>
                <a:cxn ang="0">
                  <a:pos x="672" y="72"/>
                </a:cxn>
                <a:cxn ang="0">
                  <a:pos x="732" y="108"/>
                </a:cxn>
                <a:cxn ang="0">
                  <a:pos x="786" y="138"/>
                </a:cxn>
                <a:cxn ang="0">
                  <a:pos x="846" y="180"/>
                </a:cxn>
                <a:cxn ang="0">
                  <a:pos x="906" y="222"/>
                </a:cxn>
                <a:cxn ang="0">
                  <a:pos x="960" y="264"/>
                </a:cxn>
                <a:cxn ang="0">
                  <a:pos x="1020" y="312"/>
                </a:cxn>
                <a:cxn ang="0">
                  <a:pos x="1080" y="354"/>
                </a:cxn>
                <a:cxn ang="0">
                  <a:pos x="1140" y="396"/>
                </a:cxn>
                <a:cxn ang="0">
                  <a:pos x="1194" y="438"/>
                </a:cxn>
                <a:cxn ang="0">
                  <a:pos x="1254" y="480"/>
                </a:cxn>
                <a:cxn ang="0">
                  <a:pos x="1314" y="516"/>
                </a:cxn>
                <a:cxn ang="0">
                  <a:pos x="1374" y="546"/>
                </a:cxn>
                <a:cxn ang="0">
                  <a:pos x="1428" y="576"/>
                </a:cxn>
                <a:cxn ang="0">
                  <a:pos x="1488" y="600"/>
                </a:cxn>
                <a:cxn ang="0">
                  <a:pos x="1548" y="618"/>
                </a:cxn>
                <a:cxn ang="0">
                  <a:pos x="1608" y="630"/>
                </a:cxn>
                <a:cxn ang="0">
                  <a:pos x="1662" y="630"/>
                </a:cxn>
                <a:cxn ang="0">
                  <a:pos x="1722" y="630"/>
                </a:cxn>
                <a:cxn ang="0">
                  <a:pos x="1782" y="624"/>
                </a:cxn>
                <a:cxn ang="0">
                  <a:pos x="1842" y="606"/>
                </a:cxn>
                <a:cxn ang="0">
                  <a:pos x="1896" y="588"/>
                </a:cxn>
                <a:cxn ang="0">
                  <a:pos x="1956" y="564"/>
                </a:cxn>
                <a:cxn ang="0">
                  <a:pos x="2016" y="534"/>
                </a:cxn>
                <a:cxn ang="0">
                  <a:pos x="2076" y="498"/>
                </a:cxn>
                <a:cxn ang="0">
                  <a:pos x="2130" y="462"/>
                </a:cxn>
                <a:cxn ang="0">
                  <a:pos x="2190" y="420"/>
                </a:cxn>
                <a:cxn ang="0">
                  <a:pos x="2250" y="378"/>
                </a:cxn>
                <a:cxn ang="0">
                  <a:pos x="2310" y="330"/>
                </a:cxn>
                <a:cxn ang="0">
                  <a:pos x="2364" y="288"/>
                </a:cxn>
                <a:cxn ang="0">
                  <a:pos x="2424" y="246"/>
                </a:cxn>
                <a:cxn ang="0">
                  <a:pos x="2484" y="204"/>
                </a:cxn>
                <a:cxn ang="0">
                  <a:pos x="2544" y="162"/>
                </a:cxn>
                <a:cxn ang="0">
                  <a:pos x="2598" y="126"/>
                </a:cxn>
              </a:cxnLst>
              <a:rect l="0" t="0" r="r" b="b"/>
              <a:pathLst>
                <a:path w="2610" h="630">
                  <a:moveTo>
                    <a:pt x="0" y="120"/>
                  </a:moveTo>
                  <a:lnTo>
                    <a:pt x="30" y="102"/>
                  </a:lnTo>
                  <a:lnTo>
                    <a:pt x="54" y="90"/>
                  </a:lnTo>
                  <a:lnTo>
                    <a:pt x="84" y="72"/>
                  </a:lnTo>
                  <a:lnTo>
                    <a:pt x="114" y="60"/>
                  </a:lnTo>
                  <a:lnTo>
                    <a:pt x="144" y="48"/>
                  </a:lnTo>
                  <a:lnTo>
                    <a:pt x="174" y="36"/>
                  </a:lnTo>
                  <a:lnTo>
                    <a:pt x="204" y="24"/>
                  </a:lnTo>
                  <a:lnTo>
                    <a:pt x="234" y="18"/>
                  </a:lnTo>
                  <a:lnTo>
                    <a:pt x="264" y="12"/>
                  </a:lnTo>
                  <a:lnTo>
                    <a:pt x="288" y="6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0"/>
                  </a:lnTo>
                  <a:lnTo>
                    <a:pt x="408" y="0"/>
                  </a:lnTo>
                  <a:lnTo>
                    <a:pt x="438" y="0"/>
                  </a:lnTo>
                  <a:lnTo>
                    <a:pt x="468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52" y="24"/>
                  </a:lnTo>
                  <a:lnTo>
                    <a:pt x="582" y="36"/>
                  </a:lnTo>
                  <a:lnTo>
                    <a:pt x="612" y="48"/>
                  </a:lnTo>
                  <a:lnTo>
                    <a:pt x="642" y="60"/>
                  </a:lnTo>
                  <a:lnTo>
                    <a:pt x="672" y="72"/>
                  </a:lnTo>
                  <a:lnTo>
                    <a:pt x="702" y="90"/>
                  </a:lnTo>
                  <a:lnTo>
                    <a:pt x="732" y="108"/>
                  </a:lnTo>
                  <a:lnTo>
                    <a:pt x="756" y="120"/>
                  </a:lnTo>
                  <a:lnTo>
                    <a:pt x="786" y="138"/>
                  </a:lnTo>
                  <a:lnTo>
                    <a:pt x="816" y="162"/>
                  </a:lnTo>
                  <a:lnTo>
                    <a:pt x="846" y="180"/>
                  </a:lnTo>
                  <a:lnTo>
                    <a:pt x="876" y="198"/>
                  </a:lnTo>
                  <a:lnTo>
                    <a:pt x="906" y="222"/>
                  </a:lnTo>
                  <a:lnTo>
                    <a:pt x="936" y="246"/>
                  </a:lnTo>
                  <a:lnTo>
                    <a:pt x="960" y="264"/>
                  </a:lnTo>
                  <a:lnTo>
                    <a:pt x="990" y="288"/>
                  </a:lnTo>
                  <a:lnTo>
                    <a:pt x="1020" y="312"/>
                  </a:lnTo>
                  <a:lnTo>
                    <a:pt x="1050" y="330"/>
                  </a:lnTo>
                  <a:lnTo>
                    <a:pt x="1080" y="354"/>
                  </a:lnTo>
                  <a:lnTo>
                    <a:pt x="1110" y="378"/>
                  </a:lnTo>
                  <a:lnTo>
                    <a:pt x="1140" y="396"/>
                  </a:lnTo>
                  <a:lnTo>
                    <a:pt x="1170" y="420"/>
                  </a:lnTo>
                  <a:lnTo>
                    <a:pt x="1194" y="438"/>
                  </a:lnTo>
                  <a:lnTo>
                    <a:pt x="1224" y="462"/>
                  </a:lnTo>
                  <a:lnTo>
                    <a:pt x="1254" y="480"/>
                  </a:lnTo>
                  <a:lnTo>
                    <a:pt x="1284" y="498"/>
                  </a:lnTo>
                  <a:lnTo>
                    <a:pt x="1314" y="516"/>
                  </a:lnTo>
                  <a:lnTo>
                    <a:pt x="1344" y="534"/>
                  </a:lnTo>
                  <a:lnTo>
                    <a:pt x="1374" y="546"/>
                  </a:lnTo>
                  <a:lnTo>
                    <a:pt x="1404" y="564"/>
                  </a:lnTo>
                  <a:lnTo>
                    <a:pt x="1428" y="576"/>
                  </a:lnTo>
                  <a:lnTo>
                    <a:pt x="1458" y="588"/>
                  </a:lnTo>
                  <a:lnTo>
                    <a:pt x="1488" y="600"/>
                  </a:lnTo>
                  <a:lnTo>
                    <a:pt x="1518" y="606"/>
                  </a:lnTo>
                  <a:lnTo>
                    <a:pt x="1548" y="618"/>
                  </a:lnTo>
                  <a:lnTo>
                    <a:pt x="1578" y="624"/>
                  </a:lnTo>
                  <a:lnTo>
                    <a:pt x="1608" y="630"/>
                  </a:lnTo>
                  <a:lnTo>
                    <a:pt x="1638" y="630"/>
                  </a:lnTo>
                  <a:lnTo>
                    <a:pt x="1662" y="630"/>
                  </a:lnTo>
                  <a:lnTo>
                    <a:pt x="1692" y="630"/>
                  </a:lnTo>
                  <a:lnTo>
                    <a:pt x="1722" y="630"/>
                  </a:lnTo>
                  <a:lnTo>
                    <a:pt x="1752" y="630"/>
                  </a:lnTo>
                  <a:lnTo>
                    <a:pt x="1782" y="624"/>
                  </a:lnTo>
                  <a:lnTo>
                    <a:pt x="1812" y="618"/>
                  </a:lnTo>
                  <a:lnTo>
                    <a:pt x="1842" y="606"/>
                  </a:lnTo>
                  <a:lnTo>
                    <a:pt x="1866" y="600"/>
                  </a:lnTo>
                  <a:lnTo>
                    <a:pt x="1896" y="588"/>
                  </a:lnTo>
                  <a:lnTo>
                    <a:pt x="1926" y="576"/>
                  </a:lnTo>
                  <a:lnTo>
                    <a:pt x="1956" y="564"/>
                  </a:lnTo>
                  <a:lnTo>
                    <a:pt x="1986" y="552"/>
                  </a:lnTo>
                  <a:lnTo>
                    <a:pt x="2016" y="534"/>
                  </a:lnTo>
                  <a:lnTo>
                    <a:pt x="2046" y="516"/>
                  </a:lnTo>
                  <a:lnTo>
                    <a:pt x="2076" y="498"/>
                  </a:lnTo>
                  <a:lnTo>
                    <a:pt x="2100" y="480"/>
                  </a:lnTo>
                  <a:lnTo>
                    <a:pt x="2130" y="462"/>
                  </a:lnTo>
                  <a:lnTo>
                    <a:pt x="2160" y="438"/>
                  </a:lnTo>
                  <a:lnTo>
                    <a:pt x="2190" y="420"/>
                  </a:lnTo>
                  <a:lnTo>
                    <a:pt x="2220" y="396"/>
                  </a:lnTo>
                  <a:lnTo>
                    <a:pt x="2250" y="378"/>
                  </a:lnTo>
                  <a:lnTo>
                    <a:pt x="2280" y="354"/>
                  </a:lnTo>
                  <a:lnTo>
                    <a:pt x="2310" y="330"/>
                  </a:lnTo>
                  <a:lnTo>
                    <a:pt x="2334" y="312"/>
                  </a:lnTo>
                  <a:lnTo>
                    <a:pt x="2364" y="288"/>
                  </a:lnTo>
                  <a:lnTo>
                    <a:pt x="2394" y="264"/>
                  </a:lnTo>
                  <a:lnTo>
                    <a:pt x="2424" y="246"/>
                  </a:lnTo>
                  <a:lnTo>
                    <a:pt x="2454" y="222"/>
                  </a:lnTo>
                  <a:lnTo>
                    <a:pt x="2484" y="204"/>
                  </a:lnTo>
                  <a:lnTo>
                    <a:pt x="2514" y="180"/>
                  </a:lnTo>
                  <a:lnTo>
                    <a:pt x="2544" y="162"/>
                  </a:lnTo>
                  <a:lnTo>
                    <a:pt x="2568" y="144"/>
                  </a:lnTo>
                  <a:lnTo>
                    <a:pt x="2598" y="126"/>
                  </a:lnTo>
                  <a:lnTo>
                    <a:pt x="2610" y="120"/>
                  </a:lnTo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5" name="Rectangle 459"/>
            <p:cNvSpPr>
              <a:spLocks noChangeArrowheads="1"/>
            </p:cNvSpPr>
            <p:nvPr/>
          </p:nvSpPr>
          <p:spPr bwMode="auto">
            <a:xfrm>
              <a:off x="6362700" y="5534026"/>
              <a:ext cx="11525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Earth Azimuth (deg)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2396" name="Rectangle 460"/>
            <p:cNvSpPr>
              <a:spLocks noChangeArrowheads="1"/>
            </p:cNvSpPr>
            <p:nvPr/>
          </p:nvSpPr>
          <p:spPr bwMode="auto">
            <a:xfrm rot="16200000">
              <a:off x="4138612" y="4594225"/>
              <a:ext cx="733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Speed (m/s)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20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OAWL for Winds + HSRL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54" y="1095871"/>
            <a:ext cx="5079372" cy="5038903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Interferometers (e.g. etalons) are commonly used for HSRL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winds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but separately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OAWL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four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detectors per wavelength measure the fringe phase and amplitude of a Mach-Zehnder interferometer.</a:t>
            </a:r>
          </a:p>
          <a:p>
            <a:pPr>
              <a:spcBef>
                <a:spcPts val="1800"/>
              </a:spcBef>
              <a:defRPr/>
            </a:pP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Fringe phase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Doppler shift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Doppler shift = line-of-sight wind speed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Platform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induced Doppler-shift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does not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effect HOAWL-HSRL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retrievals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Allows off-nadir HSRL measurements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Avoid specular ocean reflections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1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Fringe amplitude </a:t>
            </a:r>
            <a:r>
              <a:rPr lang="en-US" sz="16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aerosol content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No impact on the winds measurement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No biases due to aerosol/molecular variability</a:t>
            </a:r>
          </a:p>
          <a:p>
            <a:pPr>
              <a:spcBef>
                <a:spcPts val="1800"/>
              </a:spcBef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Instrument improvements simultaneously increase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aerosol measurement precision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28-29 April 2015, Boulder, CO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02399" y="1706927"/>
            <a:ext cx="3566990" cy="3643285"/>
            <a:chOff x="4708514" y="1379486"/>
            <a:chExt cx="4037003" cy="3985427"/>
          </a:xfrm>
        </p:grpSpPr>
        <p:sp>
          <p:nvSpPr>
            <p:cNvPr id="19" name="TextBox 18"/>
            <p:cNvSpPr txBox="1"/>
            <p:nvPr/>
          </p:nvSpPr>
          <p:spPr>
            <a:xfrm>
              <a:off x="5033092" y="4401833"/>
              <a:ext cx="412650" cy="336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d1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1905" y="4412292"/>
              <a:ext cx="412650" cy="336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d2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7115" y="4412292"/>
              <a:ext cx="412650" cy="336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72568" y="4412292"/>
              <a:ext cx="412650" cy="336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d4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33315" y="5028233"/>
              <a:ext cx="1504656" cy="336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Detector phase</a:t>
              </a:r>
              <a:endParaRPr lang="en-US" sz="1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274794" y="1802123"/>
              <a:ext cx="631346" cy="639330"/>
              <a:chOff x="5847080" y="2219863"/>
              <a:chExt cx="513080" cy="60541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5545955" y="2522561"/>
                <a:ext cx="603837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6057447" y="2520988"/>
                <a:ext cx="603837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847874" y="2226901"/>
                <a:ext cx="51069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8556419"/>
                </p:ext>
              </p:extLst>
            </p:nvPr>
          </p:nvGraphicFramePr>
          <p:xfrm>
            <a:off x="5376238" y="1379486"/>
            <a:ext cx="427479" cy="42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7" name="Equation" r:id="rId3" imgW="228600" imgH="203040" progId="Equation.3">
                    <p:embed/>
                  </p:oleObj>
                </mc:Choice>
                <mc:Fallback>
                  <p:oleObj name="Equation" r:id="rId3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238" y="1379486"/>
                          <a:ext cx="427479" cy="4226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5050286" y="4713530"/>
              <a:ext cx="3397120" cy="336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0°             90°             180°          270°</a:t>
              </a:r>
              <a:endParaRPr lang="en-US" sz="1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906777" y="2581665"/>
              <a:ext cx="3484584" cy="1630412"/>
              <a:chOff x="4961395" y="2490911"/>
              <a:chExt cx="3503923" cy="1296308"/>
            </a:xfrm>
          </p:grpSpPr>
          <p:sp>
            <p:nvSpPr>
              <p:cNvPr id="47" name="Freeform 337"/>
              <p:cNvSpPr>
                <a:spLocks/>
              </p:cNvSpPr>
              <p:nvPr/>
            </p:nvSpPr>
            <p:spPr bwMode="auto">
              <a:xfrm>
                <a:off x="4961395" y="2490911"/>
                <a:ext cx="2905315" cy="1296308"/>
              </a:xfrm>
              <a:custGeom>
                <a:avLst/>
                <a:gdLst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500 w 10000"/>
                  <a:gd name="connsiteY32" fmla="*/ 0 h 10000"/>
                  <a:gd name="connsiteX33" fmla="*/ 2647 w 10000"/>
                  <a:gd name="connsiteY33" fmla="*/ 0 h 10000"/>
                  <a:gd name="connsiteX34" fmla="*/ 2941 w 10000"/>
                  <a:gd name="connsiteY34" fmla="*/ 59 h 10000"/>
                  <a:gd name="connsiteX35" fmla="*/ 2941 w 10000"/>
                  <a:gd name="connsiteY35" fmla="*/ 147 h 10000"/>
                  <a:gd name="connsiteX36" fmla="*/ 3088 w 10000"/>
                  <a:gd name="connsiteY36" fmla="*/ 176 h 10000"/>
                  <a:gd name="connsiteX37" fmla="*/ 3088 w 10000"/>
                  <a:gd name="connsiteY37" fmla="*/ 264 h 10000"/>
                  <a:gd name="connsiteX38" fmla="*/ 3235 w 10000"/>
                  <a:gd name="connsiteY38" fmla="*/ 293 h 10000"/>
                  <a:gd name="connsiteX39" fmla="*/ 3235 w 10000"/>
                  <a:gd name="connsiteY39" fmla="*/ 411 h 10000"/>
                  <a:gd name="connsiteX40" fmla="*/ 3382 w 10000"/>
                  <a:gd name="connsiteY40" fmla="*/ 440 h 10000"/>
                  <a:gd name="connsiteX41" fmla="*/ 3382 w 10000"/>
                  <a:gd name="connsiteY41" fmla="*/ 616 h 10000"/>
                  <a:gd name="connsiteX42" fmla="*/ 3529 w 10000"/>
                  <a:gd name="connsiteY42" fmla="*/ 645 h 10000"/>
                  <a:gd name="connsiteX43" fmla="*/ 3529 w 10000"/>
                  <a:gd name="connsiteY43" fmla="*/ 821 h 10000"/>
                  <a:gd name="connsiteX44" fmla="*/ 3676 w 10000"/>
                  <a:gd name="connsiteY44" fmla="*/ 850 h 10000"/>
                  <a:gd name="connsiteX45" fmla="*/ 3676 w 10000"/>
                  <a:gd name="connsiteY45" fmla="*/ 1056 h 10000"/>
                  <a:gd name="connsiteX46" fmla="*/ 3824 w 10000"/>
                  <a:gd name="connsiteY46" fmla="*/ 1085 h 10000"/>
                  <a:gd name="connsiteX47" fmla="*/ 3824 w 10000"/>
                  <a:gd name="connsiteY47" fmla="*/ 1349 h 10000"/>
                  <a:gd name="connsiteX48" fmla="*/ 3971 w 10000"/>
                  <a:gd name="connsiteY48" fmla="*/ 1378 h 10000"/>
                  <a:gd name="connsiteX49" fmla="*/ 3971 w 10000"/>
                  <a:gd name="connsiteY49" fmla="*/ 1642 h 10000"/>
                  <a:gd name="connsiteX50" fmla="*/ 4118 w 10000"/>
                  <a:gd name="connsiteY50" fmla="*/ 1672 h 10000"/>
                  <a:gd name="connsiteX51" fmla="*/ 4118 w 10000"/>
                  <a:gd name="connsiteY51" fmla="*/ 1935 h 10000"/>
                  <a:gd name="connsiteX52" fmla="*/ 4265 w 10000"/>
                  <a:gd name="connsiteY52" fmla="*/ 1965 h 10000"/>
                  <a:gd name="connsiteX53" fmla="*/ 4265 w 10000"/>
                  <a:gd name="connsiteY53" fmla="*/ 2287 h 10000"/>
                  <a:gd name="connsiteX54" fmla="*/ 4412 w 10000"/>
                  <a:gd name="connsiteY54" fmla="*/ 2317 h 10000"/>
                  <a:gd name="connsiteX55" fmla="*/ 4412 w 10000"/>
                  <a:gd name="connsiteY55" fmla="*/ 2639 h 10000"/>
                  <a:gd name="connsiteX56" fmla="*/ 4559 w 10000"/>
                  <a:gd name="connsiteY56" fmla="*/ 2669 h 10000"/>
                  <a:gd name="connsiteX57" fmla="*/ 4559 w 10000"/>
                  <a:gd name="connsiteY57" fmla="*/ 3021 h 10000"/>
                  <a:gd name="connsiteX58" fmla="*/ 4706 w 10000"/>
                  <a:gd name="connsiteY58" fmla="*/ 3050 h 10000"/>
                  <a:gd name="connsiteX59" fmla="*/ 4706 w 10000"/>
                  <a:gd name="connsiteY59" fmla="*/ 3402 h 10000"/>
                  <a:gd name="connsiteX60" fmla="*/ 4853 w 10000"/>
                  <a:gd name="connsiteY60" fmla="*/ 3431 h 10000"/>
                  <a:gd name="connsiteX61" fmla="*/ 4853 w 10000"/>
                  <a:gd name="connsiteY61" fmla="*/ 3812 h 10000"/>
                  <a:gd name="connsiteX62" fmla="*/ 5000 w 10000"/>
                  <a:gd name="connsiteY62" fmla="*/ 3842 h 10000"/>
                  <a:gd name="connsiteX63" fmla="*/ 5000 w 10000"/>
                  <a:gd name="connsiteY63" fmla="*/ 4223 h 10000"/>
                  <a:gd name="connsiteX64" fmla="*/ 5147 w 10000"/>
                  <a:gd name="connsiteY64" fmla="*/ 4252 h 10000"/>
                  <a:gd name="connsiteX65" fmla="*/ 5147 w 10000"/>
                  <a:gd name="connsiteY65" fmla="*/ 4633 h 10000"/>
                  <a:gd name="connsiteX66" fmla="*/ 5294 w 10000"/>
                  <a:gd name="connsiteY66" fmla="*/ 4663 h 10000"/>
                  <a:gd name="connsiteX67" fmla="*/ 5294 w 10000"/>
                  <a:gd name="connsiteY67" fmla="*/ 5044 h 10000"/>
                  <a:gd name="connsiteX68" fmla="*/ 5441 w 10000"/>
                  <a:gd name="connsiteY68" fmla="*/ 5073 h 10000"/>
                  <a:gd name="connsiteX69" fmla="*/ 5441 w 10000"/>
                  <a:gd name="connsiteY69" fmla="*/ 5455 h 10000"/>
                  <a:gd name="connsiteX70" fmla="*/ 5588 w 10000"/>
                  <a:gd name="connsiteY70" fmla="*/ 5484 h 10000"/>
                  <a:gd name="connsiteX71" fmla="*/ 5588 w 10000"/>
                  <a:gd name="connsiteY71" fmla="*/ 5865 h 10000"/>
                  <a:gd name="connsiteX72" fmla="*/ 5735 w 10000"/>
                  <a:gd name="connsiteY72" fmla="*/ 5894 h 10000"/>
                  <a:gd name="connsiteX73" fmla="*/ 5735 w 10000"/>
                  <a:gd name="connsiteY73" fmla="*/ 6276 h 10000"/>
                  <a:gd name="connsiteX74" fmla="*/ 5882 w 10000"/>
                  <a:gd name="connsiteY74" fmla="*/ 6305 h 10000"/>
                  <a:gd name="connsiteX75" fmla="*/ 5882 w 10000"/>
                  <a:gd name="connsiteY75" fmla="*/ 6657 h 10000"/>
                  <a:gd name="connsiteX76" fmla="*/ 6029 w 10000"/>
                  <a:gd name="connsiteY76" fmla="*/ 6686 h 10000"/>
                  <a:gd name="connsiteX77" fmla="*/ 6029 w 10000"/>
                  <a:gd name="connsiteY77" fmla="*/ 7038 h 10000"/>
                  <a:gd name="connsiteX78" fmla="*/ 6176 w 10000"/>
                  <a:gd name="connsiteY78" fmla="*/ 7067 h 10000"/>
                  <a:gd name="connsiteX79" fmla="*/ 6176 w 10000"/>
                  <a:gd name="connsiteY79" fmla="*/ 7419 h 10000"/>
                  <a:gd name="connsiteX80" fmla="*/ 6324 w 10000"/>
                  <a:gd name="connsiteY80" fmla="*/ 7449 h 10000"/>
                  <a:gd name="connsiteX81" fmla="*/ 6324 w 10000"/>
                  <a:gd name="connsiteY81" fmla="*/ 7771 h 10000"/>
                  <a:gd name="connsiteX82" fmla="*/ 6471 w 10000"/>
                  <a:gd name="connsiteY82" fmla="*/ 7801 h 10000"/>
                  <a:gd name="connsiteX83" fmla="*/ 6471 w 10000"/>
                  <a:gd name="connsiteY83" fmla="*/ 8123 h 10000"/>
                  <a:gd name="connsiteX84" fmla="*/ 6618 w 10000"/>
                  <a:gd name="connsiteY84" fmla="*/ 8152 h 10000"/>
                  <a:gd name="connsiteX85" fmla="*/ 6618 w 10000"/>
                  <a:gd name="connsiteY85" fmla="*/ 8446 h 10000"/>
                  <a:gd name="connsiteX86" fmla="*/ 6765 w 10000"/>
                  <a:gd name="connsiteY86" fmla="*/ 8475 h 10000"/>
                  <a:gd name="connsiteX87" fmla="*/ 6765 w 10000"/>
                  <a:gd name="connsiteY87" fmla="*/ 8710 h 10000"/>
                  <a:gd name="connsiteX88" fmla="*/ 6912 w 10000"/>
                  <a:gd name="connsiteY88" fmla="*/ 8739 h 10000"/>
                  <a:gd name="connsiteX89" fmla="*/ 6912 w 10000"/>
                  <a:gd name="connsiteY89" fmla="*/ 8974 h 10000"/>
                  <a:gd name="connsiteX90" fmla="*/ 7059 w 10000"/>
                  <a:gd name="connsiteY90" fmla="*/ 9003 h 10000"/>
                  <a:gd name="connsiteX91" fmla="*/ 7059 w 10000"/>
                  <a:gd name="connsiteY91" fmla="*/ 9238 h 10000"/>
                  <a:gd name="connsiteX92" fmla="*/ 7206 w 10000"/>
                  <a:gd name="connsiteY92" fmla="*/ 9267 h 10000"/>
                  <a:gd name="connsiteX93" fmla="*/ 7206 w 10000"/>
                  <a:gd name="connsiteY93" fmla="*/ 9443 h 10000"/>
                  <a:gd name="connsiteX94" fmla="*/ 7353 w 10000"/>
                  <a:gd name="connsiteY94" fmla="*/ 9472 h 10000"/>
                  <a:gd name="connsiteX95" fmla="*/ 7353 w 10000"/>
                  <a:gd name="connsiteY95" fmla="*/ 9619 h 10000"/>
                  <a:gd name="connsiteX96" fmla="*/ 7500 w 10000"/>
                  <a:gd name="connsiteY96" fmla="*/ 9648 h 10000"/>
                  <a:gd name="connsiteX97" fmla="*/ 7500 w 10000"/>
                  <a:gd name="connsiteY97" fmla="*/ 9765 h 10000"/>
                  <a:gd name="connsiteX98" fmla="*/ 7647 w 10000"/>
                  <a:gd name="connsiteY98" fmla="*/ 9795 h 10000"/>
                  <a:gd name="connsiteX99" fmla="*/ 7647 w 10000"/>
                  <a:gd name="connsiteY99" fmla="*/ 9883 h 10000"/>
                  <a:gd name="connsiteX100" fmla="*/ 7794 w 10000"/>
                  <a:gd name="connsiteY100" fmla="*/ 9912 h 10000"/>
                  <a:gd name="connsiteX101" fmla="*/ 7794 w 10000"/>
                  <a:gd name="connsiteY101" fmla="*/ 9941 h 10000"/>
                  <a:gd name="connsiteX102" fmla="*/ 8088 w 10000"/>
                  <a:gd name="connsiteY102" fmla="*/ 10000 h 10000"/>
                  <a:gd name="connsiteX103" fmla="*/ 7941 w 10000"/>
                  <a:gd name="connsiteY103" fmla="*/ 10000 h 10000"/>
                  <a:gd name="connsiteX104" fmla="*/ 8088 w 10000"/>
                  <a:gd name="connsiteY104" fmla="*/ 10000 h 10000"/>
                  <a:gd name="connsiteX105" fmla="*/ 8235 w 10000"/>
                  <a:gd name="connsiteY105" fmla="*/ 10000 h 10000"/>
                  <a:gd name="connsiteX106" fmla="*/ 8529 w 10000"/>
                  <a:gd name="connsiteY106" fmla="*/ 9941 h 10000"/>
                  <a:gd name="connsiteX107" fmla="*/ 8529 w 10000"/>
                  <a:gd name="connsiteY107" fmla="*/ 9853 h 10000"/>
                  <a:gd name="connsiteX108" fmla="*/ 8676 w 10000"/>
                  <a:gd name="connsiteY108" fmla="*/ 9824 h 10000"/>
                  <a:gd name="connsiteX109" fmla="*/ 8676 w 10000"/>
                  <a:gd name="connsiteY109" fmla="*/ 9736 h 10000"/>
                  <a:gd name="connsiteX110" fmla="*/ 8824 w 10000"/>
                  <a:gd name="connsiteY110" fmla="*/ 9707 h 10000"/>
                  <a:gd name="connsiteX111" fmla="*/ 8824 w 10000"/>
                  <a:gd name="connsiteY111" fmla="*/ 9589 h 10000"/>
                  <a:gd name="connsiteX112" fmla="*/ 8971 w 10000"/>
                  <a:gd name="connsiteY112" fmla="*/ 9560 h 10000"/>
                  <a:gd name="connsiteX113" fmla="*/ 8971 w 10000"/>
                  <a:gd name="connsiteY113" fmla="*/ 9384 h 10000"/>
                  <a:gd name="connsiteX114" fmla="*/ 9118 w 10000"/>
                  <a:gd name="connsiteY114" fmla="*/ 9355 h 10000"/>
                  <a:gd name="connsiteX115" fmla="*/ 9118 w 10000"/>
                  <a:gd name="connsiteY115" fmla="*/ 9179 h 10000"/>
                  <a:gd name="connsiteX116" fmla="*/ 9265 w 10000"/>
                  <a:gd name="connsiteY116" fmla="*/ 9150 h 10000"/>
                  <a:gd name="connsiteX117" fmla="*/ 9265 w 10000"/>
                  <a:gd name="connsiteY117" fmla="*/ 8944 h 10000"/>
                  <a:gd name="connsiteX118" fmla="*/ 9412 w 10000"/>
                  <a:gd name="connsiteY118" fmla="*/ 8915 h 10000"/>
                  <a:gd name="connsiteX119" fmla="*/ 9412 w 10000"/>
                  <a:gd name="connsiteY119" fmla="*/ 8651 h 10000"/>
                  <a:gd name="connsiteX120" fmla="*/ 9559 w 10000"/>
                  <a:gd name="connsiteY120" fmla="*/ 8622 h 10000"/>
                  <a:gd name="connsiteX121" fmla="*/ 9559 w 10000"/>
                  <a:gd name="connsiteY121" fmla="*/ 8358 h 10000"/>
                  <a:gd name="connsiteX122" fmla="*/ 9706 w 10000"/>
                  <a:gd name="connsiteY122" fmla="*/ 8328 h 10000"/>
                  <a:gd name="connsiteX123" fmla="*/ 9706 w 10000"/>
                  <a:gd name="connsiteY123" fmla="*/ 8035 h 10000"/>
                  <a:gd name="connsiteX124" fmla="*/ 9853 w 10000"/>
                  <a:gd name="connsiteY124" fmla="*/ 8006 h 10000"/>
                  <a:gd name="connsiteX125" fmla="*/ 9853 w 10000"/>
                  <a:gd name="connsiteY125" fmla="*/ 7713 h 10000"/>
                  <a:gd name="connsiteX126" fmla="*/ 10000 w 10000"/>
                  <a:gd name="connsiteY12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59 h 10000"/>
                  <a:gd name="connsiteX30" fmla="*/ 2500 w 10000"/>
                  <a:gd name="connsiteY30" fmla="*/ 0 h 10000"/>
                  <a:gd name="connsiteX31" fmla="*/ 2500 w 10000"/>
                  <a:gd name="connsiteY31" fmla="*/ 0 h 10000"/>
                  <a:gd name="connsiteX32" fmla="*/ 2647 w 10000"/>
                  <a:gd name="connsiteY32" fmla="*/ 0 h 10000"/>
                  <a:gd name="connsiteX33" fmla="*/ 2941 w 10000"/>
                  <a:gd name="connsiteY33" fmla="*/ 59 h 10000"/>
                  <a:gd name="connsiteX34" fmla="*/ 2941 w 10000"/>
                  <a:gd name="connsiteY34" fmla="*/ 147 h 10000"/>
                  <a:gd name="connsiteX35" fmla="*/ 3088 w 10000"/>
                  <a:gd name="connsiteY35" fmla="*/ 176 h 10000"/>
                  <a:gd name="connsiteX36" fmla="*/ 3088 w 10000"/>
                  <a:gd name="connsiteY36" fmla="*/ 264 h 10000"/>
                  <a:gd name="connsiteX37" fmla="*/ 3235 w 10000"/>
                  <a:gd name="connsiteY37" fmla="*/ 293 h 10000"/>
                  <a:gd name="connsiteX38" fmla="*/ 3235 w 10000"/>
                  <a:gd name="connsiteY38" fmla="*/ 411 h 10000"/>
                  <a:gd name="connsiteX39" fmla="*/ 3382 w 10000"/>
                  <a:gd name="connsiteY39" fmla="*/ 440 h 10000"/>
                  <a:gd name="connsiteX40" fmla="*/ 3382 w 10000"/>
                  <a:gd name="connsiteY40" fmla="*/ 616 h 10000"/>
                  <a:gd name="connsiteX41" fmla="*/ 3529 w 10000"/>
                  <a:gd name="connsiteY41" fmla="*/ 645 h 10000"/>
                  <a:gd name="connsiteX42" fmla="*/ 3529 w 10000"/>
                  <a:gd name="connsiteY42" fmla="*/ 821 h 10000"/>
                  <a:gd name="connsiteX43" fmla="*/ 3676 w 10000"/>
                  <a:gd name="connsiteY43" fmla="*/ 850 h 10000"/>
                  <a:gd name="connsiteX44" fmla="*/ 3676 w 10000"/>
                  <a:gd name="connsiteY44" fmla="*/ 1056 h 10000"/>
                  <a:gd name="connsiteX45" fmla="*/ 3824 w 10000"/>
                  <a:gd name="connsiteY45" fmla="*/ 1085 h 10000"/>
                  <a:gd name="connsiteX46" fmla="*/ 3824 w 10000"/>
                  <a:gd name="connsiteY46" fmla="*/ 1349 h 10000"/>
                  <a:gd name="connsiteX47" fmla="*/ 3971 w 10000"/>
                  <a:gd name="connsiteY47" fmla="*/ 1378 h 10000"/>
                  <a:gd name="connsiteX48" fmla="*/ 3971 w 10000"/>
                  <a:gd name="connsiteY48" fmla="*/ 1642 h 10000"/>
                  <a:gd name="connsiteX49" fmla="*/ 4118 w 10000"/>
                  <a:gd name="connsiteY49" fmla="*/ 1672 h 10000"/>
                  <a:gd name="connsiteX50" fmla="*/ 4118 w 10000"/>
                  <a:gd name="connsiteY50" fmla="*/ 1935 h 10000"/>
                  <a:gd name="connsiteX51" fmla="*/ 4265 w 10000"/>
                  <a:gd name="connsiteY51" fmla="*/ 1965 h 10000"/>
                  <a:gd name="connsiteX52" fmla="*/ 4265 w 10000"/>
                  <a:gd name="connsiteY52" fmla="*/ 2287 h 10000"/>
                  <a:gd name="connsiteX53" fmla="*/ 4412 w 10000"/>
                  <a:gd name="connsiteY53" fmla="*/ 2317 h 10000"/>
                  <a:gd name="connsiteX54" fmla="*/ 4412 w 10000"/>
                  <a:gd name="connsiteY54" fmla="*/ 2639 h 10000"/>
                  <a:gd name="connsiteX55" fmla="*/ 4559 w 10000"/>
                  <a:gd name="connsiteY55" fmla="*/ 2669 h 10000"/>
                  <a:gd name="connsiteX56" fmla="*/ 4559 w 10000"/>
                  <a:gd name="connsiteY56" fmla="*/ 3021 h 10000"/>
                  <a:gd name="connsiteX57" fmla="*/ 4706 w 10000"/>
                  <a:gd name="connsiteY57" fmla="*/ 3050 h 10000"/>
                  <a:gd name="connsiteX58" fmla="*/ 4706 w 10000"/>
                  <a:gd name="connsiteY58" fmla="*/ 3402 h 10000"/>
                  <a:gd name="connsiteX59" fmla="*/ 4853 w 10000"/>
                  <a:gd name="connsiteY59" fmla="*/ 3431 h 10000"/>
                  <a:gd name="connsiteX60" fmla="*/ 4853 w 10000"/>
                  <a:gd name="connsiteY60" fmla="*/ 3812 h 10000"/>
                  <a:gd name="connsiteX61" fmla="*/ 5000 w 10000"/>
                  <a:gd name="connsiteY61" fmla="*/ 3842 h 10000"/>
                  <a:gd name="connsiteX62" fmla="*/ 5000 w 10000"/>
                  <a:gd name="connsiteY62" fmla="*/ 4223 h 10000"/>
                  <a:gd name="connsiteX63" fmla="*/ 5147 w 10000"/>
                  <a:gd name="connsiteY63" fmla="*/ 4252 h 10000"/>
                  <a:gd name="connsiteX64" fmla="*/ 5147 w 10000"/>
                  <a:gd name="connsiteY64" fmla="*/ 4633 h 10000"/>
                  <a:gd name="connsiteX65" fmla="*/ 5294 w 10000"/>
                  <a:gd name="connsiteY65" fmla="*/ 4663 h 10000"/>
                  <a:gd name="connsiteX66" fmla="*/ 5294 w 10000"/>
                  <a:gd name="connsiteY66" fmla="*/ 5044 h 10000"/>
                  <a:gd name="connsiteX67" fmla="*/ 5441 w 10000"/>
                  <a:gd name="connsiteY67" fmla="*/ 5073 h 10000"/>
                  <a:gd name="connsiteX68" fmla="*/ 5441 w 10000"/>
                  <a:gd name="connsiteY68" fmla="*/ 5455 h 10000"/>
                  <a:gd name="connsiteX69" fmla="*/ 5588 w 10000"/>
                  <a:gd name="connsiteY69" fmla="*/ 5484 h 10000"/>
                  <a:gd name="connsiteX70" fmla="*/ 5588 w 10000"/>
                  <a:gd name="connsiteY70" fmla="*/ 5865 h 10000"/>
                  <a:gd name="connsiteX71" fmla="*/ 5735 w 10000"/>
                  <a:gd name="connsiteY71" fmla="*/ 5894 h 10000"/>
                  <a:gd name="connsiteX72" fmla="*/ 5735 w 10000"/>
                  <a:gd name="connsiteY72" fmla="*/ 6276 h 10000"/>
                  <a:gd name="connsiteX73" fmla="*/ 5882 w 10000"/>
                  <a:gd name="connsiteY73" fmla="*/ 6305 h 10000"/>
                  <a:gd name="connsiteX74" fmla="*/ 5882 w 10000"/>
                  <a:gd name="connsiteY74" fmla="*/ 6657 h 10000"/>
                  <a:gd name="connsiteX75" fmla="*/ 6029 w 10000"/>
                  <a:gd name="connsiteY75" fmla="*/ 6686 h 10000"/>
                  <a:gd name="connsiteX76" fmla="*/ 6029 w 10000"/>
                  <a:gd name="connsiteY76" fmla="*/ 7038 h 10000"/>
                  <a:gd name="connsiteX77" fmla="*/ 6176 w 10000"/>
                  <a:gd name="connsiteY77" fmla="*/ 7067 h 10000"/>
                  <a:gd name="connsiteX78" fmla="*/ 6176 w 10000"/>
                  <a:gd name="connsiteY78" fmla="*/ 7419 h 10000"/>
                  <a:gd name="connsiteX79" fmla="*/ 6324 w 10000"/>
                  <a:gd name="connsiteY79" fmla="*/ 7449 h 10000"/>
                  <a:gd name="connsiteX80" fmla="*/ 6324 w 10000"/>
                  <a:gd name="connsiteY80" fmla="*/ 7771 h 10000"/>
                  <a:gd name="connsiteX81" fmla="*/ 6471 w 10000"/>
                  <a:gd name="connsiteY81" fmla="*/ 7801 h 10000"/>
                  <a:gd name="connsiteX82" fmla="*/ 6471 w 10000"/>
                  <a:gd name="connsiteY82" fmla="*/ 8123 h 10000"/>
                  <a:gd name="connsiteX83" fmla="*/ 6618 w 10000"/>
                  <a:gd name="connsiteY83" fmla="*/ 8152 h 10000"/>
                  <a:gd name="connsiteX84" fmla="*/ 6618 w 10000"/>
                  <a:gd name="connsiteY84" fmla="*/ 8446 h 10000"/>
                  <a:gd name="connsiteX85" fmla="*/ 6765 w 10000"/>
                  <a:gd name="connsiteY85" fmla="*/ 8475 h 10000"/>
                  <a:gd name="connsiteX86" fmla="*/ 6765 w 10000"/>
                  <a:gd name="connsiteY86" fmla="*/ 8710 h 10000"/>
                  <a:gd name="connsiteX87" fmla="*/ 6912 w 10000"/>
                  <a:gd name="connsiteY87" fmla="*/ 8739 h 10000"/>
                  <a:gd name="connsiteX88" fmla="*/ 6912 w 10000"/>
                  <a:gd name="connsiteY88" fmla="*/ 8974 h 10000"/>
                  <a:gd name="connsiteX89" fmla="*/ 7059 w 10000"/>
                  <a:gd name="connsiteY89" fmla="*/ 9003 h 10000"/>
                  <a:gd name="connsiteX90" fmla="*/ 7059 w 10000"/>
                  <a:gd name="connsiteY90" fmla="*/ 9238 h 10000"/>
                  <a:gd name="connsiteX91" fmla="*/ 7206 w 10000"/>
                  <a:gd name="connsiteY91" fmla="*/ 9267 h 10000"/>
                  <a:gd name="connsiteX92" fmla="*/ 7206 w 10000"/>
                  <a:gd name="connsiteY92" fmla="*/ 9443 h 10000"/>
                  <a:gd name="connsiteX93" fmla="*/ 7353 w 10000"/>
                  <a:gd name="connsiteY93" fmla="*/ 9472 h 10000"/>
                  <a:gd name="connsiteX94" fmla="*/ 7353 w 10000"/>
                  <a:gd name="connsiteY94" fmla="*/ 9619 h 10000"/>
                  <a:gd name="connsiteX95" fmla="*/ 7500 w 10000"/>
                  <a:gd name="connsiteY95" fmla="*/ 9648 h 10000"/>
                  <a:gd name="connsiteX96" fmla="*/ 7500 w 10000"/>
                  <a:gd name="connsiteY96" fmla="*/ 9765 h 10000"/>
                  <a:gd name="connsiteX97" fmla="*/ 7647 w 10000"/>
                  <a:gd name="connsiteY97" fmla="*/ 9795 h 10000"/>
                  <a:gd name="connsiteX98" fmla="*/ 7647 w 10000"/>
                  <a:gd name="connsiteY98" fmla="*/ 9883 h 10000"/>
                  <a:gd name="connsiteX99" fmla="*/ 7794 w 10000"/>
                  <a:gd name="connsiteY99" fmla="*/ 9912 h 10000"/>
                  <a:gd name="connsiteX100" fmla="*/ 7794 w 10000"/>
                  <a:gd name="connsiteY100" fmla="*/ 9941 h 10000"/>
                  <a:gd name="connsiteX101" fmla="*/ 8088 w 10000"/>
                  <a:gd name="connsiteY101" fmla="*/ 10000 h 10000"/>
                  <a:gd name="connsiteX102" fmla="*/ 7941 w 10000"/>
                  <a:gd name="connsiteY102" fmla="*/ 10000 h 10000"/>
                  <a:gd name="connsiteX103" fmla="*/ 8088 w 10000"/>
                  <a:gd name="connsiteY103" fmla="*/ 10000 h 10000"/>
                  <a:gd name="connsiteX104" fmla="*/ 8235 w 10000"/>
                  <a:gd name="connsiteY104" fmla="*/ 10000 h 10000"/>
                  <a:gd name="connsiteX105" fmla="*/ 8529 w 10000"/>
                  <a:gd name="connsiteY105" fmla="*/ 9941 h 10000"/>
                  <a:gd name="connsiteX106" fmla="*/ 8529 w 10000"/>
                  <a:gd name="connsiteY106" fmla="*/ 9853 h 10000"/>
                  <a:gd name="connsiteX107" fmla="*/ 8676 w 10000"/>
                  <a:gd name="connsiteY107" fmla="*/ 9824 h 10000"/>
                  <a:gd name="connsiteX108" fmla="*/ 8676 w 10000"/>
                  <a:gd name="connsiteY108" fmla="*/ 9736 h 10000"/>
                  <a:gd name="connsiteX109" fmla="*/ 8824 w 10000"/>
                  <a:gd name="connsiteY109" fmla="*/ 9707 h 10000"/>
                  <a:gd name="connsiteX110" fmla="*/ 8824 w 10000"/>
                  <a:gd name="connsiteY110" fmla="*/ 9589 h 10000"/>
                  <a:gd name="connsiteX111" fmla="*/ 8971 w 10000"/>
                  <a:gd name="connsiteY111" fmla="*/ 9560 h 10000"/>
                  <a:gd name="connsiteX112" fmla="*/ 8971 w 10000"/>
                  <a:gd name="connsiteY112" fmla="*/ 9384 h 10000"/>
                  <a:gd name="connsiteX113" fmla="*/ 9118 w 10000"/>
                  <a:gd name="connsiteY113" fmla="*/ 9355 h 10000"/>
                  <a:gd name="connsiteX114" fmla="*/ 9118 w 10000"/>
                  <a:gd name="connsiteY114" fmla="*/ 9179 h 10000"/>
                  <a:gd name="connsiteX115" fmla="*/ 9265 w 10000"/>
                  <a:gd name="connsiteY115" fmla="*/ 9150 h 10000"/>
                  <a:gd name="connsiteX116" fmla="*/ 9265 w 10000"/>
                  <a:gd name="connsiteY116" fmla="*/ 8944 h 10000"/>
                  <a:gd name="connsiteX117" fmla="*/ 9412 w 10000"/>
                  <a:gd name="connsiteY117" fmla="*/ 8915 h 10000"/>
                  <a:gd name="connsiteX118" fmla="*/ 9412 w 10000"/>
                  <a:gd name="connsiteY118" fmla="*/ 8651 h 10000"/>
                  <a:gd name="connsiteX119" fmla="*/ 9559 w 10000"/>
                  <a:gd name="connsiteY119" fmla="*/ 8622 h 10000"/>
                  <a:gd name="connsiteX120" fmla="*/ 9559 w 10000"/>
                  <a:gd name="connsiteY120" fmla="*/ 8358 h 10000"/>
                  <a:gd name="connsiteX121" fmla="*/ 9706 w 10000"/>
                  <a:gd name="connsiteY121" fmla="*/ 8328 h 10000"/>
                  <a:gd name="connsiteX122" fmla="*/ 9706 w 10000"/>
                  <a:gd name="connsiteY122" fmla="*/ 8035 h 10000"/>
                  <a:gd name="connsiteX123" fmla="*/ 9853 w 10000"/>
                  <a:gd name="connsiteY123" fmla="*/ 8006 h 10000"/>
                  <a:gd name="connsiteX124" fmla="*/ 9853 w 10000"/>
                  <a:gd name="connsiteY124" fmla="*/ 7713 h 10000"/>
                  <a:gd name="connsiteX125" fmla="*/ 10000 w 10000"/>
                  <a:gd name="connsiteY12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147 h 10000"/>
                  <a:gd name="connsiteX28" fmla="*/ 2206 w 10000"/>
                  <a:gd name="connsiteY28" fmla="*/ 59 h 10000"/>
                  <a:gd name="connsiteX29" fmla="*/ 2500 w 10000"/>
                  <a:gd name="connsiteY29" fmla="*/ 0 h 10000"/>
                  <a:gd name="connsiteX30" fmla="*/ 2500 w 10000"/>
                  <a:gd name="connsiteY30" fmla="*/ 0 h 10000"/>
                  <a:gd name="connsiteX31" fmla="*/ 2647 w 10000"/>
                  <a:gd name="connsiteY31" fmla="*/ 0 h 10000"/>
                  <a:gd name="connsiteX32" fmla="*/ 2941 w 10000"/>
                  <a:gd name="connsiteY32" fmla="*/ 59 h 10000"/>
                  <a:gd name="connsiteX33" fmla="*/ 2941 w 10000"/>
                  <a:gd name="connsiteY33" fmla="*/ 147 h 10000"/>
                  <a:gd name="connsiteX34" fmla="*/ 3088 w 10000"/>
                  <a:gd name="connsiteY34" fmla="*/ 176 h 10000"/>
                  <a:gd name="connsiteX35" fmla="*/ 3088 w 10000"/>
                  <a:gd name="connsiteY35" fmla="*/ 264 h 10000"/>
                  <a:gd name="connsiteX36" fmla="*/ 3235 w 10000"/>
                  <a:gd name="connsiteY36" fmla="*/ 293 h 10000"/>
                  <a:gd name="connsiteX37" fmla="*/ 3235 w 10000"/>
                  <a:gd name="connsiteY37" fmla="*/ 411 h 10000"/>
                  <a:gd name="connsiteX38" fmla="*/ 3382 w 10000"/>
                  <a:gd name="connsiteY38" fmla="*/ 440 h 10000"/>
                  <a:gd name="connsiteX39" fmla="*/ 3382 w 10000"/>
                  <a:gd name="connsiteY39" fmla="*/ 616 h 10000"/>
                  <a:gd name="connsiteX40" fmla="*/ 3529 w 10000"/>
                  <a:gd name="connsiteY40" fmla="*/ 645 h 10000"/>
                  <a:gd name="connsiteX41" fmla="*/ 3529 w 10000"/>
                  <a:gd name="connsiteY41" fmla="*/ 821 h 10000"/>
                  <a:gd name="connsiteX42" fmla="*/ 3676 w 10000"/>
                  <a:gd name="connsiteY42" fmla="*/ 850 h 10000"/>
                  <a:gd name="connsiteX43" fmla="*/ 3676 w 10000"/>
                  <a:gd name="connsiteY43" fmla="*/ 1056 h 10000"/>
                  <a:gd name="connsiteX44" fmla="*/ 3824 w 10000"/>
                  <a:gd name="connsiteY44" fmla="*/ 1085 h 10000"/>
                  <a:gd name="connsiteX45" fmla="*/ 3824 w 10000"/>
                  <a:gd name="connsiteY45" fmla="*/ 1349 h 10000"/>
                  <a:gd name="connsiteX46" fmla="*/ 3971 w 10000"/>
                  <a:gd name="connsiteY46" fmla="*/ 1378 h 10000"/>
                  <a:gd name="connsiteX47" fmla="*/ 3971 w 10000"/>
                  <a:gd name="connsiteY47" fmla="*/ 1642 h 10000"/>
                  <a:gd name="connsiteX48" fmla="*/ 4118 w 10000"/>
                  <a:gd name="connsiteY48" fmla="*/ 1672 h 10000"/>
                  <a:gd name="connsiteX49" fmla="*/ 4118 w 10000"/>
                  <a:gd name="connsiteY49" fmla="*/ 1935 h 10000"/>
                  <a:gd name="connsiteX50" fmla="*/ 4265 w 10000"/>
                  <a:gd name="connsiteY50" fmla="*/ 1965 h 10000"/>
                  <a:gd name="connsiteX51" fmla="*/ 4265 w 10000"/>
                  <a:gd name="connsiteY51" fmla="*/ 2287 h 10000"/>
                  <a:gd name="connsiteX52" fmla="*/ 4412 w 10000"/>
                  <a:gd name="connsiteY52" fmla="*/ 2317 h 10000"/>
                  <a:gd name="connsiteX53" fmla="*/ 4412 w 10000"/>
                  <a:gd name="connsiteY53" fmla="*/ 2639 h 10000"/>
                  <a:gd name="connsiteX54" fmla="*/ 4559 w 10000"/>
                  <a:gd name="connsiteY54" fmla="*/ 2669 h 10000"/>
                  <a:gd name="connsiteX55" fmla="*/ 4559 w 10000"/>
                  <a:gd name="connsiteY55" fmla="*/ 3021 h 10000"/>
                  <a:gd name="connsiteX56" fmla="*/ 4706 w 10000"/>
                  <a:gd name="connsiteY56" fmla="*/ 3050 h 10000"/>
                  <a:gd name="connsiteX57" fmla="*/ 4706 w 10000"/>
                  <a:gd name="connsiteY57" fmla="*/ 3402 h 10000"/>
                  <a:gd name="connsiteX58" fmla="*/ 4853 w 10000"/>
                  <a:gd name="connsiteY58" fmla="*/ 3431 h 10000"/>
                  <a:gd name="connsiteX59" fmla="*/ 4853 w 10000"/>
                  <a:gd name="connsiteY59" fmla="*/ 3812 h 10000"/>
                  <a:gd name="connsiteX60" fmla="*/ 5000 w 10000"/>
                  <a:gd name="connsiteY60" fmla="*/ 3842 h 10000"/>
                  <a:gd name="connsiteX61" fmla="*/ 5000 w 10000"/>
                  <a:gd name="connsiteY61" fmla="*/ 4223 h 10000"/>
                  <a:gd name="connsiteX62" fmla="*/ 5147 w 10000"/>
                  <a:gd name="connsiteY62" fmla="*/ 4252 h 10000"/>
                  <a:gd name="connsiteX63" fmla="*/ 5147 w 10000"/>
                  <a:gd name="connsiteY63" fmla="*/ 4633 h 10000"/>
                  <a:gd name="connsiteX64" fmla="*/ 5294 w 10000"/>
                  <a:gd name="connsiteY64" fmla="*/ 4663 h 10000"/>
                  <a:gd name="connsiteX65" fmla="*/ 5294 w 10000"/>
                  <a:gd name="connsiteY65" fmla="*/ 5044 h 10000"/>
                  <a:gd name="connsiteX66" fmla="*/ 5441 w 10000"/>
                  <a:gd name="connsiteY66" fmla="*/ 5073 h 10000"/>
                  <a:gd name="connsiteX67" fmla="*/ 5441 w 10000"/>
                  <a:gd name="connsiteY67" fmla="*/ 5455 h 10000"/>
                  <a:gd name="connsiteX68" fmla="*/ 5588 w 10000"/>
                  <a:gd name="connsiteY68" fmla="*/ 5484 h 10000"/>
                  <a:gd name="connsiteX69" fmla="*/ 5588 w 10000"/>
                  <a:gd name="connsiteY69" fmla="*/ 5865 h 10000"/>
                  <a:gd name="connsiteX70" fmla="*/ 5735 w 10000"/>
                  <a:gd name="connsiteY70" fmla="*/ 5894 h 10000"/>
                  <a:gd name="connsiteX71" fmla="*/ 5735 w 10000"/>
                  <a:gd name="connsiteY71" fmla="*/ 6276 h 10000"/>
                  <a:gd name="connsiteX72" fmla="*/ 5882 w 10000"/>
                  <a:gd name="connsiteY72" fmla="*/ 6305 h 10000"/>
                  <a:gd name="connsiteX73" fmla="*/ 5882 w 10000"/>
                  <a:gd name="connsiteY73" fmla="*/ 6657 h 10000"/>
                  <a:gd name="connsiteX74" fmla="*/ 6029 w 10000"/>
                  <a:gd name="connsiteY74" fmla="*/ 6686 h 10000"/>
                  <a:gd name="connsiteX75" fmla="*/ 6029 w 10000"/>
                  <a:gd name="connsiteY75" fmla="*/ 7038 h 10000"/>
                  <a:gd name="connsiteX76" fmla="*/ 6176 w 10000"/>
                  <a:gd name="connsiteY76" fmla="*/ 7067 h 10000"/>
                  <a:gd name="connsiteX77" fmla="*/ 6176 w 10000"/>
                  <a:gd name="connsiteY77" fmla="*/ 7419 h 10000"/>
                  <a:gd name="connsiteX78" fmla="*/ 6324 w 10000"/>
                  <a:gd name="connsiteY78" fmla="*/ 7449 h 10000"/>
                  <a:gd name="connsiteX79" fmla="*/ 6324 w 10000"/>
                  <a:gd name="connsiteY79" fmla="*/ 7771 h 10000"/>
                  <a:gd name="connsiteX80" fmla="*/ 6471 w 10000"/>
                  <a:gd name="connsiteY80" fmla="*/ 7801 h 10000"/>
                  <a:gd name="connsiteX81" fmla="*/ 6471 w 10000"/>
                  <a:gd name="connsiteY81" fmla="*/ 8123 h 10000"/>
                  <a:gd name="connsiteX82" fmla="*/ 6618 w 10000"/>
                  <a:gd name="connsiteY82" fmla="*/ 8152 h 10000"/>
                  <a:gd name="connsiteX83" fmla="*/ 6618 w 10000"/>
                  <a:gd name="connsiteY83" fmla="*/ 8446 h 10000"/>
                  <a:gd name="connsiteX84" fmla="*/ 6765 w 10000"/>
                  <a:gd name="connsiteY84" fmla="*/ 8475 h 10000"/>
                  <a:gd name="connsiteX85" fmla="*/ 6765 w 10000"/>
                  <a:gd name="connsiteY85" fmla="*/ 8710 h 10000"/>
                  <a:gd name="connsiteX86" fmla="*/ 6912 w 10000"/>
                  <a:gd name="connsiteY86" fmla="*/ 8739 h 10000"/>
                  <a:gd name="connsiteX87" fmla="*/ 6912 w 10000"/>
                  <a:gd name="connsiteY87" fmla="*/ 8974 h 10000"/>
                  <a:gd name="connsiteX88" fmla="*/ 7059 w 10000"/>
                  <a:gd name="connsiteY88" fmla="*/ 9003 h 10000"/>
                  <a:gd name="connsiteX89" fmla="*/ 7059 w 10000"/>
                  <a:gd name="connsiteY89" fmla="*/ 9238 h 10000"/>
                  <a:gd name="connsiteX90" fmla="*/ 7206 w 10000"/>
                  <a:gd name="connsiteY90" fmla="*/ 9267 h 10000"/>
                  <a:gd name="connsiteX91" fmla="*/ 7206 w 10000"/>
                  <a:gd name="connsiteY91" fmla="*/ 9443 h 10000"/>
                  <a:gd name="connsiteX92" fmla="*/ 7353 w 10000"/>
                  <a:gd name="connsiteY92" fmla="*/ 9472 h 10000"/>
                  <a:gd name="connsiteX93" fmla="*/ 7353 w 10000"/>
                  <a:gd name="connsiteY93" fmla="*/ 9619 h 10000"/>
                  <a:gd name="connsiteX94" fmla="*/ 7500 w 10000"/>
                  <a:gd name="connsiteY94" fmla="*/ 9648 h 10000"/>
                  <a:gd name="connsiteX95" fmla="*/ 7500 w 10000"/>
                  <a:gd name="connsiteY95" fmla="*/ 9765 h 10000"/>
                  <a:gd name="connsiteX96" fmla="*/ 7647 w 10000"/>
                  <a:gd name="connsiteY96" fmla="*/ 9795 h 10000"/>
                  <a:gd name="connsiteX97" fmla="*/ 7647 w 10000"/>
                  <a:gd name="connsiteY97" fmla="*/ 9883 h 10000"/>
                  <a:gd name="connsiteX98" fmla="*/ 7794 w 10000"/>
                  <a:gd name="connsiteY98" fmla="*/ 9912 h 10000"/>
                  <a:gd name="connsiteX99" fmla="*/ 7794 w 10000"/>
                  <a:gd name="connsiteY99" fmla="*/ 9941 h 10000"/>
                  <a:gd name="connsiteX100" fmla="*/ 8088 w 10000"/>
                  <a:gd name="connsiteY100" fmla="*/ 10000 h 10000"/>
                  <a:gd name="connsiteX101" fmla="*/ 7941 w 10000"/>
                  <a:gd name="connsiteY101" fmla="*/ 10000 h 10000"/>
                  <a:gd name="connsiteX102" fmla="*/ 8088 w 10000"/>
                  <a:gd name="connsiteY102" fmla="*/ 10000 h 10000"/>
                  <a:gd name="connsiteX103" fmla="*/ 8235 w 10000"/>
                  <a:gd name="connsiteY103" fmla="*/ 10000 h 10000"/>
                  <a:gd name="connsiteX104" fmla="*/ 8529 w 10000"/>
                  <a:gd name="connsiteY104" fmla="*/ 9941 h 10000"/>
                  <a:gd name="connsiteX105" fmla="*/ 8529 w 10000"/>
                  <a:gd name="connsiteY105" fmla="*/ 9853 h 10000"/>
                  <a:gd name="connsiteX106" fmla="*/ 8676 w 10000"/>
                  <a:gd name="connsiteY106" fmla="*/ 9824 h 10000"/>
                  <a:gd name="connsiteX107" fmla="*/ 8676 w 10000"/>
                  <a:gd name="connsiteY107" fmla="*/ 9736 h 10000"/>
                  <a:gd name="connsiteX108" fmla="*/ 8824 w 10000"/>
                  <a:gd name="connsiteY108" fmla="*/ 9707 h 10000"/>
                  <a:gd name="connsiteX109" fmla="*/ 8824 w 10000"/>
                  <a:gd name="connsiteY109" fmla="*/ 9589 h 10000"/>
                  <a:gd name="connsiteX110" fmla="*/ 8971 w 10000"/>
                  <a:gd name="connsiteY110" fmla="*/ 9560 h 10000"/>
                  <a:gd name="connsiteX111" fmla="*/ 8971 w 10000"/>
                  <a:gd name="connsiteY111" fmla="*/ 9384 h 10000"/>
                  <a:gd name="connsiteX112" fmla="*/ 9118 w 10000"/>
                  <a:gd name="connsiteY112" fmla="*/ 9355 h 10000"/>
                  <a:gd name="connsiteX113" fmla="*/ 9118 w 10000"/>
                  <a:gd name="connsiteY113" fmla="*/ 9179 h 10000"/>
                  <a:gd name="connsiteX114" fmla="*/ 9265 w 10000"/>
                  <a:gd name="connsiteY114" fmla="*/ 9150 h 10000"/>
                  <a:gd name="connsiteX115" fmla="*/ 9265 w 10000"/>
                  <a:gd name="connsiteY115" fmla="*/ 8944 h 10000"/>
                  <a:gd name="connsiteX116" fmla="*/ 9412 w 10000"/>
                  <a:gd name="connsiteY116" fmla="*/ 8915 h 10000"/>
                  <a:gd name="connsiteX117" fmla="*/ 9412 w 10000"/>
                  <a:gd name="connsiteY117" fmla="*/ 8651 h 10000"/>
                  <a:gd name="connsiteX118" fmla="*/ 9559 w 10000"/>
                  <a:gd name="connsiteY118" fmla="*/ 8622 h 10000"/>
                  <a:gd name="connsiteX119" fmla="*/ 9559 w 10000"/>
                  <a:gd name="connsiteY119" fmla="*/ 8358 h 10000"/>
                  <a:gd name="connsiteX120" fmla="*/ 9706 w 10000"/>
                  <a:gd name="connsiteY120" fmla="*/ 8328 h 10000"/>
                  <a:gd name="connsiteX121" fmla="*/ 9706 w 10000"/>
                  <a:gd name="connsiteY121" fmla="*/ 8035 h 10000"/>
                  <a:gd name="connsiteX122" fmla="*/ 9853 w 10000"/>
                  <a:gd name="connsiteY122" fmla="*/ 8006 h 10000"/>
                  <a:gd name="connsiteX123" fmla="*/ 9853 w 10000"/>
                  <a:gd name="connsiteY123" fmla="*/ 7713 h 10000"/>
                  <a:gd name="connsiteX124" fmla="*/ 10000 w 10000"/>
                  <a:gd name="connsiteY12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235 h 10000"/>
                  <a:gd name="connsiteX26" fmla="*/ 2059 w 10000"/>
                  <a:gd name="connsiteY26" fmla="*/ 147 h 10000"/>
                  <a:gd name="connsiteX27" fmla="*/ 2206 w 10000"/>
                  <a:gd name="connsiteY27" fmla="*/ 59 h 10000"/>
                  <a:gd name="connsiteX28" fmla="*/ 2500 w 10000"/>
                  <a:gd name="connsiteY28" fmla="*/ 0 h 10000"/>
                  <a:gd name="connsiteX29" fmla="*/ 2500 w 10000"/>
                  <a:gd name="connsiteY29" fmla="*/ 0 h 10000"/>
                  <a:gd name="connsiteX30" fmla="*/ 2647 w 10000"/>
                  <a:gd name="connsiteY30" fmla="*/ 0 h 10000"/>
                  <a:gd name="connsiteX31" fmla="*/ 2941 w 10000"/>
                  <a:gd name="connsiteY31" fmla="*/ 59 h 10000"/>
                  <a:gd name="connsiteX32" fmla="*/ 2941 w 10000"/>
                  <a:gd name="connsiteY32" fmla="*/ 147 h 10000"/>
                  <a:gd name="connsiteX33" fmla="*/ 3088 w 10000"/>
                  <a:gd name="connsiteY33" fmla="*/ 176 h 10000"/>
                  <a:gd name="connsiteX34" fmla="*/ 3088 w 10000"/>
                  <a:gd name="connsiteY34" fmla="*/ 264 h 10000"/>
                  <a:gd name="connsiteX35" fmla="*/ 3235 w 10000"/>
                  <a:gd name="connsiteY35" fmla="*/ 293 h 10000"/>
                  <a:gd name="connsiteX36" fmla="*/ 3235 w 10000"/>
                  <a:gd name="connsiteY36" fmla="*/ 411 h 10000"/>
                  <a:gd name="connsiteX37" fmla="*/ 3382 w 10000"/>
                  <a:gd name="connsiteY37" fmla="*/ 440 h 10000"/>
                  <a:gd name="connsiteX38" fmla="*/ 3382 w 10000"/>
                  <a:gd name="connsiteY38" fmla="*/ 616 h 10000"/>
                  <a:gd name="connsiteX39" fmla="*/ 3529 w 10000"/>
                  <a:gd name="connsiteY39" fmla="*/ 645 h 10000"/>
                  <a:gd name="connsiteX40" fmla="*/ 3529 w 10000"/>
                  <a:gd name="connsiteY40" fmla="*/ 821 h 10000"/>
                  <a:gd name="connsiteX41" fmla="*/ 3676 w 10000"/>
                  <a:gd name="connsiteY41" fmla="*/ 850 h 10000"/>
                  <a:gd name="connsiteX42" fmla="*/ 3676 w 10000"/>
                  <a:gd name="connsiteY42" fmla="*/ 1056 h 10000"/>
                  <a:gd name="connsiteX43" fmla="*/ 3824 w 10000"/>
                  <a:gd name="connsiteY43" fmla="*/ 1085 h 10000"/>
                  <a:gd name="connsiteX44" fmla="*/ 3824 w 10000"/>
                  <a:gd name="connsiteY44" fmla="*/ 1349 h 10000"/>
                  <a:gd name="connsiteX45" fmla="*/ 3971 w 10000"/>
                  <a:gd name="connsiteY45" fmla="*/ 1378 h 10000"/>
                  <a:gd name="connsiteX46" fmla="*/ 3971 w 10000"/>
                  <a:gd name="connsiteY46" fmla="*/ 1642 h 10000"/>
                  <a:gd name="connsiteX47" fmla="*/ 4118 w 10000"/>
                  <a:gd name="connsiteY47" fmla="*/ 1672 h 10000"/>
                  <a:gd name="connsiteX48" fmla="*/ 4118 w 10000"/>
                  <a:gd name="connsiteY48" fmla="*/ 1935 h 10000"/>
                  <a:gd name="connsiteX49" fmla="*/ 4265 w 10000"/>
                  <a:gd name="connsiteY49" fmla="*/ 1965 h 10000"/>
                  <a:gd name="connsiteX50" fmla="*/ 4265 w 10000"/>
                  <a:gd name="connsiteY50" fmla="*/ 2287 h 10000"/>
                  <a:gd name="connsiteX51" fmla="*/ 4412 w 10000"/>
                  <a:gd name="connsiteY51" fmla="*/ 2317 h 10000"/>
                  <a:gd name="connsiteX52" fmla="*/ 4412 w 10000"/>
                  <a:gd name="connsiteY52" fmla="*/ 2639 h 10000"/>
                  <a:gd name="connsiteX53" fmla="*/ 4559 w 10000"/>
                  <a:gd name="connsiteY53" fmla="*/ 2669 h 10000"/>
                  <a:gd name="connsiteX54" fmla="*/ 4559 w 10000"/>
                  <a:gd name="connsiteY54" fmla="*/ 3021 h 10000"/>
                  <a:gd name="connsiteX55" fmla="*/ 4706 w 10000"/>
                  <a:gd name="connsiteY55" fmla="*/ 3050 h 10000"/>
                  <a:gd name="connsiteX56" fmla="*/ 4706 w 10000"/>
                  <a:gd name="connsiteY56" fmla="*/ 3402 h 10000"/>
                  <a:gd name="connsiteX57" fmla="*/ 4853 w 10000"/>
                  <a:gd name="connsiteY57" fmla="*/ 3431 h 10000"/>
                  <a:gd name="connsiteX58" fmla="*/ 4853 w 10000"/>
                  <a:gd name="connsiteY58" fmla="*/ 3812 h 10000"/>
                  <a:gd name="connsiteX59" fmla="*/ 5000 w 10000"/>
                  <a:gd name="connsiteY59" fmla="*/ 3842 h 10000"/>
                  <a:gd name="connsiteX60" fmla="*/ 5000 w 10000"/>
                  <a:gd name="connsiteY60" fmla="*/ 4223 h 10000"/>
                  <a:gd name="connsiteX61" fmla="*/ 5147 w 10000"/>
                  <a:gd name="connsiteY61" fmla="*/ 4252 h 10000"/>
                  <a:gd name="connsiteX62" fmla="*/ 5147 w 10000"/>
                  <a:gd name="connsiteY62" fmla="*/ 4633 h 10000"/>
                  <a:gd name="connsiteX63" fmla="*/ 5294 w 10000"/>
                  <a:gd name="connsiteY63" fmla="*/ 4663 h 10000"/>
                  <a:gd name="connsiteX64" fmla="*/ 5294 w 10000"/>
                  <a:gd name="connsiteY64" fmla="*/ 5044 h 10000"/>
                  <a:gd name="connsiteX65" fmla="*/ 5441 w 10000"/>
                  <a:gd name="connsiteY65" fmla="*/ 5073 h 10000"/>
                  <a:gd name="connsiteX66" fmla="*/ 5441 w 10000"/>
                  <a:gd name="connsiteY66" fmla="*/ 5455 h 10000"/>
                  <a:gd name="connsiteX67" fmla="*/ 5588 w 10000"/>
                  <a:gd name="connsiteY67" fmla="*/ 5484 h 10000"/>
                  <a:gd name="connsiteX68" fmla="*/ 5588 w 10000"/>
                  <a:gd name="connsiteY68" fmla="*/ 5865 h 10000"/>
                  <a:gd name="connsiteX69" fmla="*/ 5735 w 10000"/>
                  <a:gd name="connsiteY69" fmla="*/ 5894 h 10000"/>
                  <a:gd name="connsiteX70" fmla="*/ 5735 w 10000"/>
                  <a:gd name="connsiteY70" fmla="*/ 6276 h 10000"/>
                  <a:gd name="connsiteX71" fmla="*/ 5882 w 10000"/>
                  <a:gd name="connsiteY71" fmla="*/ 6305 h 10000"/>
                  <a:gd name="connsiteX72" fmla="*/ 5882 w 10000"/>
                  <a:gd name="connsiteY72" fmla="*/ 6657 h 10000"/>
                  <a:gd name="connsiteX73" fmla="*/ 6029 w 10000"/>
                  <a:gd name="connsiteY73" fmla="*/ 6686 h 10000"/>
                  <a:gd name="connsiteX74" fmla="*/ 6029 w 10000"/>
                  <a:gd name="connsiteY74" fmla="*/ 7038 h 10000"/>
                  <a:gd name="connsiteX75" fmla="*/ 6176 w 10000"/>
                  <a:gd name="connsiteY75" fmla="*/ 7067 h 10000"/>
                  <a:gd name="connsiteX76" fmla="*/ 6176 w 10000"/>
                  <a:gd name="connsiteY76" fmla="*/ 7419 h 10000"/>
                  <a:gd name="connsiteX77" fmla="*/ 6324 w 10000"/>
                  <a:gd name="connsiteY77" fmla="*/ 7449 h 10000"/>
                  <a:gd name="connsiteX78" fmla="*/ 6324 w 10000"/>
                  <a:gd name="connsiteY78" fmla="*/ 7771 h 10000"/>
                  <a:gd name="connsiteX79" fmla="*/ 6471 w 10000"/>
                  <a:gd name="connsiteY79" fmla="*/ 7801 h 10000"/>
                  <a:gd name="connsiteX80" fmla="*/ 6471 w 10000"/>
                  <a:gd name="connsiteY80" fmla="*/ 8123 h 10000"/>
                  <a:gd name="connsiteX81" fmla="*/ 6618 w 10000"/>
                  <a:gd name="connsiteY81" fmla="*/ 8152 h 10000"/>
                  <a:gd name="connsiteX82" fmla="*/ 6618 w 10000"/>
                  <a:gd name="connsiteY82" fmla="*/ 8446 h 10000"/>
                  <a:gd name="connsiteX83" fmla="*/ 6765 w 10000"/>
                  <a:gd name="connsiteY83" fmla="*/ 8475 h 10000"/>
                  <a:gd name="connsiteX84" fmla="*/ 6765 w 10000"/>
                  <a:gd name="connsiteY84" fmla="*/ 8710 h 10000"/>
                  <a:gd name="connsiteX85" fmla="*/ 6912 w 10000"/>
                  <a:gd name="connsiteY85" fmla="*/ 8739 h 10000"/>
                  <a:gd name="connsiteX86" fmla="*/ 6912 w 10000"/>
                  <a:gd name="connsiteY86" fmla="*/ 8974 h 10000"/>
                  <a:gd name="connsiteX87" fmla="*/ 7059 w 10000"/>
                  <a:gd name="connsiteY87" fmla="*/ 9003 h 10000"/>
                  <a:gd name="connsiteX88" fmla="*/ 7059 w 10000"/>
                  <a:gd name="connsiteY88" fmla="*/ 9238 h 10000"/>
                  <a:gd name="connsiteX89" fmla="*/ 7206 w 10000"/>
                  <a:gd name="connsiteY89" fmla="*/ 9267 h 10000"/>
                  <a:gd name="connsiteX90" fmla="*/ 7206 w 10000"/>
                  <a:gd name="connsiteY90" fmla="*/ 9443 h 10000"/>
                  <a:gd name="connsiteX91" fmla="*/ 7353 w 10000"/>
                  <a:gd name="connsiteY91" fmla="*/ 9472 h 10000"/>
                  <a:gd name="connsiteX92" fmla="*/ 7353 w 10000"/>
                  <a:gd name="connsiteY92" fmla="*/ 9619 h 10000"/>
                  <a:gd name="connsiteX93" fmla="*/ 7500 w 10000"/>
                  <a:gd name="connsiteY93" fmla="*/ 9648 h 10000"/>
                  <a:gd name="connsiteX94" fmla="*/ 7500 w 10000"/>
                  <a:gd name="connsiteY94" fmla="*/ 9765 h 10000"/>
                  <a:gd name="connsiteX95" fmla="*/ 7647 w 10000"/>
                  <a:gd name="connsiteY95" fmla="*/ 9795 h 10000"/>
                  <a:gd name="connsiteX96" fmla="*/ 7647 w 10000"/>
                  <a:gd name="connsiteY96" fmla="*/ 9883 h 10000"/>
                  <a:gd name="connsiteX97" fmla="*/ 7794 w 10000"/>
                  <a:gd name="connsiteY97" fmla="*/ 9912 h 10000"/>
                  <a:gd name="connsiteX98" fmla="*/ 7794 w 10000"/>
                  <a:gd name="connsiteY98" fmla="*/ 9941 h 10000"/>
                  <a:gd name="connsiteX99" fmla="*/ 8088 w 10000"/>
                  <a:gd name="connsiteY99" fmla="*/ 10000 h 10000"/>
                  <a:gd name="connsiteX100" fmla="*/ 7941 w 10000"/>
                  <a:gd name="connsiteY100" fmla="*/ 10000 h 10000"/>
                  <a:gd name="connsiteX101" fmla="*/ 8088 w 10000"/>
                  <a:gd name="connsiteY101" fmla="*/ 10000 h 10000"/>
                  <a:gd name="connsiteX102" fmla="*/ 8235 w 10000"/>
                  <a:gd name="connsiteY102" fmla="*/ 10000 h 10000"/>
                  <a:gd name="connsiteX103" fmla="*/ 8529 w 10000"/>
                  <a:gd name="connsiteY103" fmla="*/ 9941 h 10000"/>
                  <a:gd name="connsiteX104" fmla="*/ 8529 w 10000"/>
                  <a:gd name="connsiteY104" fmla="*/ 9853 h 10000"/>
                  <a:gd name="connsiteX105" fmla="*/ 8676 w 10000"/>
                  <a:gd name="connsiteY105" fmla="*/ 9824 h 10000"/>
                  <a:gd name="connsiteX106" fmla="*/ 8676 w 10000"/>
                  <a:gd name="connsiteY106" fmla="*/ 9736 h 10000"/>
                  <a:gd name="connsiteX107" fmla="*/ 8824 w 10000"/>
                  <a:gd name="connsiteY107" fmla="*/ 9707 h 10000"/>
                  <a:gd name="connsiteX108" fmla="*/ 8824 w 10000"/>
                  <a:gd name="connsiteY108" fmla="*/ 9589 h 10000"/>
                  <a:gd name="connsiteX109" fmla="*/ 8971 w 10000"/>
                  <a:gd name="connsiteY109" fmla="*/ 9560 h 10000"/>
                  <a:gd name="connsiteX110" fmla="*/ 8971 w 10000"/>
                  <a:gd name="connsiteY110" fmla="*/ 9384 h 10000"/>
                  <a:gd name="connsiteX111" fmla="*/ 9118 w 10000"/>
                  <a:gd name="connsiteY111" fmla="*/ 9355 h 10000"/>
                  <a:gd name="connsiteX112" fmla="*/ 9118 w 10000"/>
                  <a:gd name="connsiteY112" fmla="*/ 9179 h 10000"/>
                  <a:gd name="connsiteX113" fmla="*/ 9265 w 10000"/>
                  <a:gd name="connsiteY113" fmla="*/ 9150 h 10000"/>
                  <a:gd name="connsiteX114" fmla="*/ 9265 w 10000"/>
                  <a:gd name="connsiteY114" fmla="*/ 8944 h 10000"/>
                  <a:gd name="connsiteX115" fmla="*/ 9412 w 10000"/>
                  <a:gd name="connsiteY115" fmla="*/ 8915 h 10000"/>
                  <a:gd name="connsiteX116" fmla="*/ 9412 w 10000"/>
                  <a:gd name="connsiteY116" fmla="*/ 8651 h 10000"/>
                  <a:gd name="connsiteX117" fmla="*/ 9559 w 10000"/>
                  <a:gd name="connsiteY117" fmla="*/ 8622 h 10000"/>
                  <a:gd name="connsiteX118" fmla="*/ 9559 w 10000"/>
                  <a:gd name="connsiteY118" fmla="*/ 8358 h 10000"/>
                  <a:gd name="connsiteX119" fmla="*/ 9706 w 10000"/>
                  <a:gd name="connsiteY119" fmla="*/ 8328 h 10000"/>
                  <a:gd name="connsiteX120" fmla="*/ 9706 w 10000"/>
                  <a:gd name="connsiteY120" fmla="*/ 8035 h 10000"/>
                  <a:gd name="connsiteX121" fmla="*/ 9853 w 10000"/>
                  <a:gd name="connsiteY121" fmla="*/ 8006 h 10000"/>
                  <a:gd name="connsiteX122" fmla="*/ 9853 w 10000"/>
                  <a:gd name="connsiteY122" fmla="*/ 7713 h 10000"/>
                  <a:gd name="connsiteX123" fmla="*/ 10000 w 10000"/>
                  <a:gd name="connsiteY12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411 h 10000"/>
                  <a:gd name="connsiteX24" fmla="*/ 1912 w 10000"/>
                  <a:gd name="connsiteY24" fmla="*/ 235 h 10000"/>
                  <a:gd name="connsiteX25" fmla="*/ 2059 w 10000"/>
                  <a:gd name="connsiteY25" fmla="*/ 147 h 10000"/>
                  <a:gd name="connsiteX26" fmla="*/ 2206 w 10000"/>
                  <a:gd name="connsiteY26" fmla="*/ 59 h 10000"/>
                  <a:gd name="connsiteX27" fmla="*/ 2500 w 10000"/>
                  <a:gd name="connsiteY27" fmla="*/ 0 h 10000"/>
                  <a:gd name="connsiteX28" fmla="*/ 2500 w 10000"/>
                  <a:gd name="connsiteY28" fmla="*/ 0 h 10000"/>
                  <a:gd name="connsiteX29" fmla="*/ 2647 w 10000"/>
                  <a:gd name="connsiteY29" fmla="*/ 0 h 10000"/>
                  <a:gd name="connsiteX30" fmla="*/ 2941 w 10000"/>
                  <a:gd name="connsiteY30" fmla="*/ 59 h 10000"/>
                  <a:gd name="connsiteX31" fmla="*/ 2941 w 10000"/>
                  <a:gd name="connsiteY31" fmla="*/ 147 h 10000"/>
                  <a:gd name="connsiteX32" fmla="*/ 3088 w 10000"/>
                  <a:gd name="connsiteY32" fmla="*/ 176 h 10000"/>
                  <a:gd name="connsiteX33" fmla="*/ 3088 w 10000"/>
                  <a:gd name="connsiteY33" fmla="*/ 264 h 10000"/>
                  <a:gd name="connsiteX34" fmla="*/ 3235 w 10000"/>
                  <a:gd name="connsiteY34" fmla="*/ 293 h 10000"/>
                  <a:gd name="connsiteX35" fmla="*/ 3235 w 10000"/>
                  <a:gd name="connsiteY35" fmla="*/ 411 h 10000"/>
                  <a:gd name="connsiteX36" fmla="*/ 3382 w 10000"/>
                  <a:gd name="connsiteY36" fmla="*/ 440 h 10000"/>
                  <a:gd name="connsiteX37" fmla="*/ 3382 w 10000"/>
                  <a:gd name="connsiteY37" fmla="*/ 616 h 10000"/>
                  <a:gd name="connsiteX38" fmla="*/ 3529 w 10000"/>
                  <a:gd name="connsiteY38" fmla="*/ 645 h 10000"/>
                  <a:gd name="connsiteX39" fmla="*/ 3529 w 10000"/>
                  <a:gd name="connsiteY39" fmla="*/ 821 h 10000"/>
                  <a:gd name="connsiteX40" fmla="*/ 3676 w 10000"/>
                  <a:gd name="connsiteY40" fmla="*/ 850 h 10000"/>
                  <a:gd name="connsiteX41" fmla="*/ 3676 w 10000"/>
                  <a:gd name="connsiteY41" fmla="*/ 1056 h 10000"/>
                  <a:gd name="connsiteX42" fmla="*/ 3824 w 10000"/>
                  <a:gd name="connsiteY42" fmla="*/ 1085 h 10000"/>
                  <a:gd name="connsiteX43" fmla="*/ 3824 w 10000"/>
                  <a:gd name="connsiteY43" fmla="*/ 1349 h 10000"/>
                  <a:gd name="connsiteX44" fmla="*/ 3971 w 10000"/>
                  <a:gd name="connsiteY44" fmla="*/ 1378 h 10000"/>
                  <a:gd name="connsiteX45" fmla="*/ 3971 w 10000"/>
                  <a:gd name="connsiteY45" fmla="*/ 1642 h 10000"/>
                  <a:gd name="connsiteX46" fmla="*/ 4118 w 10000"/>
                  <a:gd name="connsiteY46" fmla="*/ 1672 h 10000"/>
                  <a:gd name="connsiteX47" fmla="*/ 4118 w 10000"/>
                  <a:gd name="connsiteY47" fmla="*/ 1935 h 10000"/>
                  <a:gd name="connsiteX48" fmla="*/ 4265 w 10000"/>
                  <a:gd name="connsiteY48" fmla="*/ 1965 h 10000"/>
                  <a:gd name="connsiteX49" fmla="*/ 4265 w 10000"/>
                  <a:gd name="connsiteY49" fmla="*/ 2287 h 10000"/>
                  <a:gd name="connsiteX50" fmla="*/ 4412 w 10000"/>
                  <a:gd name="connsiteY50" fmla="*/ 2317 h 10000"/>
                  <a:gd name="connsiteX51" fmla="*/ 4412 w 10000"/>
                  <a:gd name="connsiteY51" fmla="*/ 2639 h 10000"/>
                  <a:gd name="connsiteX52" fmla="*/ 4559 w 10000"/>
                  <a:gd name="connsiteY52" fmla="*/ 2669 h 10000"/>
                  <a:gd name="connsiteX53" fmla="*/ 4559 w 10000"/>
                  <a:gd name="connsiteY53" fmla="*/ 3021 h 10000"/>
                  <a:gd name="connsiteX54" fmla="*/ 4706 w 10000"/>
                  <a:gd name="connsiteY54" fmla="*/ 3050 h 10000"/>
                  <a:gd name="connsiteX55" fmla="*/ 4706 w 10000"/>
                  <a:gd name="connsiteY55" fmla="*/ 3402 h 10000"/>
                  <a:gd name="connsiteX56" fmla="*/ 4853 w 10000"/>
                  <a:gd name="connsiteY56" fmla="*/ 3431 h 10000"/>
                  <a:gd name="connsiteX57" fmla="*/ 4853 w 10000"/>
                  <a:gd name="connsiteY57" fmla="*/ 3812 h 10000"/>
                  <a:gd name="connsiteX58" fmla="*/ 5000 w 10000"/>
                  <a:gd name="connsiteY58" fmla="*/ 3842 h 10000"/>
                  <a:gd name="connsiteX59" fmla="*/ 5000 w 10000"/>
                  <a:gd name="connsiteY59" fmla="*/ 4223 h 10000"/>
                  <a:gd name="connsiteX60" fmla="*/ 5147 w 10000"/>
                  <a:gd name="connsiteY60" fmla="*/ 4252 h 10000"/>
                  <a:gd name="connsiteX61" fmla="*/ 5147 w 10000"/>
                  <a:gd name="connsiteY61" fmla="*/ 4633 h 10000"/>
                  <a:gd name="connsiteX62" fmla="*/ 5294 w 10000"/>
                  <a:gd name="connsiteY62" fmla="*/ 4663 h 10000"/>
                  <a:gd name="connsiteX63" fmla="*/ 5294 w 10000"/>
                  <a:gd name="connsiteY63" fmla="*/ 5044 h 10000"/>
                  <a:gd name="connsiteX64" fmla="*/ 5441 w 10000"/>
                  <a:gd name="connsiteY64" fmla="*/ 5073 h 10000"/>
                  <a:gd name="connsiteX65" fmla="*/ 5441 w 10000"/>
                  <a:gd name="connsiteY65" fmla="*/ 5455 h 10000"/>
                  <a:gd name="connsiteX66" fmla="*/ 5588 w 10000"/>
                  <a:gd name="connsiteY66" fmla="*/ 5484 h 10000"/>
                  <a:gd name="connsiteX67" fmla="*/ 5588 w 10000"/>
                  <a:gd name="connsiteY67" fmla="*/ 5865 h 10000"/>
                  <a:gd name="connsiteX68" fmla="*/ 5735 w 10000"/>
                  <a:gd name="connsiteY68" fmla="*/ 5894 h 10000"/>
                  <a:gd name="connsiteX69" fmla="*/ 5735 w 10000"/>
                  <a:gd name="connsiteY69" fmla="*/ 6276 h 10000"/>
                  <a:gd name="connsiteX70" fmla="*/ 5882 w 10000"/>
                  <a:gd name="connsiteY70" fmla="*/ 6305 h 10000"/>
                  <a:gd name="connsiteX71" fmla="*/ 5882 w 10000"/>
                  <a:gd name="connsiteY71" fmla="*/ 6657 h 10000"/>
                  <a:gd name="connsiteX72" fmla="*/ 6029 w 10000"/>
                  <a:gd name="connsiteY72" fmla="*/ 6686 h 10000"/>
                  <a:gd name="connsiteX73" fmla="*/ 6029 w 10000"/>
                  <a:gd name="connsiteY73" fmla="*/ 7038 h 10000"/>
                  <a:gd name="connsiteX74" fmla="*/ 6176 w 10000"/>
                  <a:gd name="connsiteY74" fmla="*/ 7067 h 10000"/>
                  <a:gd name="connsiteX75" fmla="*/ 6176 w 10000"/>
                  <a:gd name="connsiteY75" fmla="*/ 7419 h 10000"/>
                  <a:gd name="connsiteX76" fmla="*/ 6324 w 10000"/>
                  <a:gd name="connsiteY76" fmla="*/ 7449 h 10000"/>
                  <a:gd name="connsiteX77" fmla="*/ 6324 w 10000"/>
                  <a:gd name="connsiteY77" fmla="*/ 7771 h 10000"/>
                  <a:gd name="connsiteX78" fmla="*/ 6471 w 10000"/>
                  <a:gd name="connsiteY78" fmla="*/ 7801 h 10000"/>
                  <a:gd name="connsiteX79" fmla="*/ 6471 w 10000"/>
                  <a:gd name="connsiteY79" fmla="*/ 8123 h 10000"/>
                  <a:gd name="connsiteX80" fmla="*/ 6618 w 10000"/>
                  <a:gd name="connsiteY80" fmla="*/ 8152 h 10000"/>
                  <a:gd name="connsiteX81" fmla="*/ 6618 w 10000"/>
                  <a:gd name="connsiteY81" fmla="*/ 8446 h 10000"/>
                  <a:gd name="connsiteX82" fmla="*/ 6765 w 10000"/>
                  <a:gd name="connsiteY82" fmla="*/ 8475 h 10000"/>
                  <a:gd name="connsiteX83" fmla="*/ 6765 w 10000"/>
                  <a:gd name="connsiteY83" fmla="*/ 8710 h 10000"/>
                  <a:gd name="connsiteX84" fmla="*/ 6912 w 10000"/>
                  <a:gd name="connsiteY84" fmla="*/ 8739 h 10000"/>
                  <a:gd name="connsiteX85" fmla="*/ 6912 w 10000"/>
                  <a:gd name="connsiteY85" fmla="*/ 8974 h 10000"/>
                  <a:gd name="connsiteX86" fmla="*/ 7059 w 10000"/>
                  <a:gd name="connsiteY86" fmla="*/ 9003 h 10000"/>
                  <a:gd name="connsiteX87" fmla="*/ 7059 w 10000"/>
                  <a:gd name="connsiteY87" fmla="*/ 9238 h 10000"/>
                  <a:gd name="connsiteX88" fmla="*/ 7206 w 10000"/>
                  <a:gd name="connsiteY88" fmla="*/ 9267 h 10000"/>
                  <a:gd name="connsiteX89" fmla="*/ 7206 w 10000"/>
                  <a:gd name="connsiteY89" fmla="*/ 9443 h 10000"/>
                  <a:gd name="connsiteX90" fmla="*/ 7353 w 10000"/>
                  <a:gd name="connsiteY90" fmla="*/ 9472 h 10000"/>
                  <a:gd name="connsiteX91" fmla="*/ 7353 w 10000"/>
                  <a:gd name="connsiteY91" fmla="*/ 9619 h 10000"/>
                  <a:gd name="connsiteX92" fmla="*/ 7500 w 10000"/>
                  <a:gd name="connsiteY92" fmla="*/ 9648 h 10000"/>
                  <a:gd name="connsiteX93" fmla="*/ 7500 w 10000"/>
                  <a:gd name="connsiteY93" fmla="*/ 9765 h 10000"/>
                  <a:gd name="connsiteX94" fmla="*/ 7647 w 10000"/>
                  <a:gd name="connsiteY94" fmla="*/ 9795 h 10000"/>
                  <a:gd name="connsiteX95" fmla="*/ 7647 w 10000"/>
                  <a:gd name="connsiteY95" fmla="*/ 9883 h 10000"/>
                  <a:gd name="connsiteX96" fmla="*/ 7794 w 10000"/>
                  <a:gd name="connsiteY96" fmla="*/ 9912 h 10000"/>
                  <a:gd name="connsiteX97" fmla="*/ 7794 w 10000"/>
                  <a:gd name="connsiteY97" fmla="*/ 9941 h 10000"/>
                  <a:gd name="connsiteX98" fmla="*/ 8088 w 10000"/>
                  <a:gd name="connsiteY98" fmla="*/ 10000 h 10000"/>
                  <a:gd name="connsiteX99" fmla="*/ 7941 w 10000"/>
                  <a:gd name="connsiteY99" fmla="*/ 10000 h 10000"/>
                  <a:gd name="connsiteX100" fmla="*/ 8088 w 10000"/>
                  <a:gd name="connsiteY100" fmla="*/ 10000 h 10000"/>
                  <a:gd name="connsiteX101" fmla="*/ 8235 w 10000"/>
                  <a:gd name="connsiteY101" fmla="*/ 10000 h 10000"/>
                  <a:gd name="connsiteX102" fmla="*/ 8529 w 10000"/>
                  <a:gd name="connsiteY102" fmla="*/ 9941 h 10000"/>
                  <a:gd name="connsiteX103" fmla="*/ 8529 w 10000"/>
                  <a:gd name="connsiteY103" fmla="*/ 9853 h 10000"/>
                  <a:gd name="connsiteX104" fmla="*/ 8676 w 10000"/>
                  <a:gd name="connsiteY104" fmla="*/ 9824 h 10000"/>
                  <a:gd name="connsiteX105" fmla="*/ 8676 w 10000"/>
                  <a:gd name="connsiteY105" fmla="*/ 9736 h 10000"/>
                  <a:gd name="connsiteX106" fmla="*/ 8824 w 10000"/>
                  <a:gd name="connsiteY106" fmla="*/ 9707 h 10000"/>
                  <a:gd name="connsiteX107" fmla="*/ 8824 w 10000"/>
                  <a:gd name="connsiteY107" fmla="*/ 9589 h 10000"/>
                  <a:gd name="connsiteX108" fmla="*/ 8971 w 10000"/>
                  <a:gd name="connsiteY108" fmla="*/ 9560 h 10000"/>
                  <a:gd name="connsiteX109" fmla="*/ 8971 w 10000"/>
                  <a:gd name="connsiteY109" fmla="*/ 9384 h 10000"/>
                  <a:gd name="connsiteX110" fmla="*/ 9118 w 10000"/>
                  <a:gd name="connsiteY110" fmla="*/ 9355 h 10000"/>
                  <a:gd name="connsiteX111" fmla="*/ 9118 w 10000"/>
                  <a:gd name="connsiteY111" fmla="*/ 9179 h 10000"/>
                  <a:gd name="connsiteX112" fmla="*/ 9265 w 10000"/>
                  <a:gd name="connsiteY112" fmla="*/ 9150 h 10000"/>
                  <a:gd name="connsiteX113" fmla="*/ 9265 w 10000"/>
                  <a:gd name="connsiteY113" fmla="*/ 8944 h 10000"/>
                  <a:gd name="connsiteX114" fmla="*/ 9412 w 10000"/>
                  <a:gd name="connsiteY114" fmla="*/ 8915 h 10000"/>
                  <a:gd name="connsiteX115" fmla="*/ 9412 w 10000"/>
                  <a:gd name="connsiteY115" fmla="*/ 8651 h 10000"/>
                  <a:gd name="connsiteX116" fmla="*/ 9559 w 10000"/>
                  <a:gd name="connsiteY116" fmla="*/ 8622 h 10000"/>
                  <a:gd name="connsiteX117" fmla="*/ 9559 w 10000"/>
                  <a:gd name="connsiteY117" fmla="*/ 8358 h 10000"/>
                  <a:gd name="connsiteX118" fmla="*/ 9706 w 10000"/>
                  <a:gd name="connsiteY118" fmla="*/ 8328 h 10000"/>
                  <a:gd name="connsiteX119" fmla="*/ 9706 w 10000"/>
                  <a:gd name="connsiteY119" fmla="*/ 8035 h 10000"/>
                  <a:gd name="connsiteX120" fmla="*/ 9853 w 10000"/>
                  <a:gd name="connsiteY120" fmla="*/ 8006 h 10000"/>
                  <a:gd name="connsiteX121" fmla="*/ 9853 w 10000"/>
                  <a:gd name="connsiteY121" fmla="*/ 7713 h 10000"/>
                  <a:gd name="connsiteX122" fmla="*/ 10000 w 10000"/>
                  <a:gd name="connsiteY12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587 h 10000"/>
                  <a:gd name="connsiteX22" fmla="*/ 1765 w 10000"/>
                  <a:gd name="connsiteY22" fmla="*/ 411 h 10000"/>
                  <a:gd name="connsiteX23" fmla="*/ 1912 w 10000"/>
                  <a:gd name="connsiteY23" fmla="*/ 235 h 10000"/>
                  <a:gd name="connsiteX24" fmla="*/ 2059 w 10000"/>
                  <a:gd name="connsiteY24" fmla="*/ 147 h 10000"/>
                  <a:gd name="connsiteX25" fmla="*/ 2206 w 10000"/>
                  <a:gd name="connsiteY25" fmla="*/ 59 h 10000"/>
                  <a:gd name="connsiteX26" fmla="*/ 2500 w 10000"/>
                  <a:gd name="connsiteY26" fmla="*/ 0 h 10000"/>
                  <a:gd name="connsiteX27" fmla="*/ 2500 w 10000"/>
                  <a:gd name="connsiteY27" fmla="*/ 0 h 10000"/>
                  <a:gd name="connsiteX28" fmla="*/ 2647 w 10000"/>
                  <a:gd name="connsiteY28" fmla="*/ 0 h 10000"/>
                  <a:gd name="connsiteX29" fmla="*/ 2941 w 10000"/>
                  <a:gd name="connsiteY29" fmla="*/ 59 h 10000"/>
                  <a:gd name="connsiteX30" fmla="*/ 2941 w 10000"/>
                  <a:gd name="connsiteY30" fmla="*/ 147 h 10000"/>
                  <a:gd name="connsiteX31" fmla="*/ 3088 w 10000"/>
                  <a:gd name="connsiteY31" fmla="*/ 176 h 10000"/>
                  <a:gd name="connsiteX32" fmla="*/ 3088 w 10000"/>
                  <a:gd name="connsiteY32" fmla="*/ 264 h 10000"/>
                  <a:gd name="connsiteX33" fmla="*/ 3235 w 10000"/>
                  <a:gd name="connsiteY33" fmla="*/ 293 h 10000"/>
                  <a:gd name="connsiteX34" fmla="*/ 3235 w 10000"/>
                  <a:gd name="connsiteY34" fmla="*/ 411 h 10000"/>
                  <a:gd name="connsiteX35" fmla="*/ 3382 w 10000"/>
                  <a:gd name="connsiteY35" fmla="*/ 440 h 10000"/>
                  <a:gd name="connsiteX36" fmla="*/ 3382 w 10000"/>
                  <a:gd name="connsiteY36" fmla="*/ 616 h 10000"/>
                  <a:gd name="connsiteX37" fmla="*/ 3529 w 10000"/>
                  <a:gd name="connsiteY37" fmla="*/ 645 h 10000"/>
                  <a:gd name="connsiteX38" fmla="*/ 3529 w 10000"/>
                  <a:gd name="connsiteY38" fmla="*/ 821 h 10000"/>
                  <a:gd name="connsiteX39" fmla="*/ 3676 w 10000"/>
                  <a:gd name="connsiteY39" fmla="*/ 850 h 10000"/>
                  <a:gd name="connsiteX40" fmla="*/ 3676 w 10000"/>
                  <a:gd name="connsiteY40" fmla="*/ 1056 h 10000"/>
                  <a:gd name="connsiteX41" fmla="*/ 3824 w 10000"/>
                  <a:gd name="connsiteY41" fmla="*/ 1085 h 10000"/>
                  <a:gd name="connsiteX42" fmla="*/ 3824 w 10000"/>
                  <a:gd name="connsiteY42" fmla="*/ 1349 h 10000"/>
                  <a:gd name="connsiteX43" fmla="*/ 3971 w 10000"/>
                  <a:gd name="connsiteY43" fmla="*/ 1378 h 10000"/>
                  <a:gd name="connsiteX44" fmla="*/ 3971 w 10000"/>
                  <a:gd name="connsiteY44" fmla="*/ 1642 h 10000"/>
                  <a:gd name="connsiteX45" fmla="*/ 4118 w 10000"/>
                  <a:gd name="connsiteY45" fmla="*/ 1672 h 10000"/>
                  <a:gd name="connsiteX46" fmla="*/ 4118 w 10000"/>
                  <a:gd name="connsiteY46" fmla="*/ 1935 h 10000"/>
                  <a:gd name="connsiteX47" fmla="*/ 4265 w 10000"/>
                  <a:gd name="connsiteY47" fmla="*/ 1965 h 10000"/>
                  <a:gd name="connsiteX48" fmla="*/ 4265 w 10000"/>
                  <a:gd name="connsiteY48" fmla="*/ 2287 h 10000"/>
                  <a:gd name="connsiteX49" fmla="*/ 4412 w 10000"/>
                  <a:gd name="connsiteY49" fmla="*/ 2317 h 10000"/>
                  <a:gd name="connsiteX50" fmla="*/ 4412 w 10000"/>
                  <a:gd name="connsiteY50" fmla="*/ 2639 h 10000"/>
                  <a:gd name="connsiteX51" fmla="*/ 4559 w 10000"/>
                  <a:gd name="connsiteY51" fmla="*/ 2669 h 10000"/>
                  <a:gd name="connsiteX52" fmla="*/ 4559 w 10000"/>
                  <a:gd name="connsiteY52" fmla="*/ 3021 h 10000"/>
                  <a:gd name="connsiteX53" fmla="*/ 4706 w 10000"/>
                  <a:gd name="connsiteY53" fmla="*/ 3050 h 10000"/>
                  <a:gd name="connsiteX54" fmla="*/ 4706 w 10000"/>
                  <a:gd name="connsiteY54" fmla="*/ 3402 h 10000"/>
                  <a:gd name="connsiteX55" fmla="*/ 4853 w 10000"/>
                  <a:gd name="connsiteY55" fmla="*/ 3431 h 10000"/>
                  <a:gd name="connsiteX56" fmla="*/ 4853 w 10000"/>
                  <a:gd name="connsiteY56" fmla="*/ 3812 h 10000"/>
                  <a:gd name="connsiteX57" fmla="*/ 5000 w 10000"/>
                  <a:gd name="connsiteY57" fmla="*/ 3842 h 10000"/>
                  <a:gd name="connsiteX58" fmla="*/ 5000 w 10000"/>
                  <a:gd name="connsiteY58" fmla="*/ 4223 h 10000"/>
                  <a:gd name="connsiteX59" fmla="*/ 5147 w 10000"/>
                  <a:gd name="connsiteY59" fmla="*/ 4252 h 10000"/>
                  <a:gd name="connsiteX60" fmla="*/ 5147 w 10000"/>
                  <a:gd name="connsiteY60" fmla="*/ 4633 h 10000"/>
                  <a:gd name="connsiteX61" fmla="*/ 5294 w 10000"/>
                  <a:gd name="connsiteY61" fmla="*/ 4663 h 10000"/>
                  <a:gd name="connsiteX62" fmla="*/ 5294 w 10000"/>
                  <a:gd name="connsiteY62" fmla="*/ 5044 h 10000"/>
                  <a:gd name="connsiteX63" fmla="*/ 5441 w 10000"/>
                  <a:gd name="connsiteY63" fmla="*/ 5073 h 10000"/>
                  <a:gd name="connsiteX64" fmla="*/ 5441 w 10000"/>
                  <a:gd name="connsiteY64" fmla="*/ 5455 h 10000"/>
                  <a:gd name="connsiteX65" fmla="*/ 5588 w 10000"/>
                  <a:gd name="connsiteY65" fmla="*/ 5484 h 10000"/>
                  <a:gd name="connsiteX66" fmla="*/ 5588 w 10000"/>
                  <a:gd name="connsiteY66" fmla="*/ 5865 h 10000"/>
                  <a:gd name="connsiteX67" fmla="*/ 5735 w 10000"/>
                  <a:gd name="connsiteY67" fmla="*/ 5894 h 10000"/>
                  <a:gd name="connsiteX68" fmla="*/ 5735 w 10000"/>
                  <a:gd name="connsiteY68" fmla="*/ 6276 h 10000"/>
                  <a:gd name="connsiteX69" fmla="*/ 5882 w 10000"/>
                  <a:gd name="connsiteY69" fmla="*/ 6305 h 10000"/>
                  <a:gd name="connsiteX70" fmla="*/ 5882 w 10000"/>
                  <a:gd name="connsiteY70" fmla="*/ 6657 h 10000"/>
                  <a:gd name="connsiteX71" fmla="*/ 6029 w 10000"/>
                  <a:gd name="connsiteY71" fmla="*/ 6686 h 10000"/>
                  <a:gd name="connsiteX72" fmla="*/ 6029 w 10000"/>
                  <a:gd name="connsiteY72" fmla="*/ 7038 h 10000"/>
                  <a:gd name="connsiteX73" fmla="*/ 6176 w 10000"/>
                  <a:gd name="connsiteY73" fmla="*/ 7067 h 10000"/>
                  <a:gd name="connsiteX74" fmla="*/ 6176 w 10000"/>
                  <a:gd name="connsiteY74" fmla="*/ 7419 h 10000"/>
                  <a:gd name="connsiteX75" fmla="*/ 6324 w 10000"/>
                  <a:gd name="connsiteY75" fmla="*/ 7449 h 10000"/>
                  <a:gd name="connsiteX76" fmla="*/ 6324 w 10000"/>
                  <a:gd name="connsiteY76" fmla="*/ 7771 h 10000"/>
                  <a:gd name="connsiteX77" fmla="*/ 6471 w 10000"/>
                  <a:gd name="connsiteY77" fmla="*/ 7801 h 10000"/>
                  <a:gd name="connsiteX78" fmla="*/ 6471 w 10000"/>
                  <a:gd name="connsiteY78" fmla="*/ 8123 h 10000"/>
                  <a:gd name="connsiteX79" fmla="*/ 6618 w 10000"/>
                  <a:gd name="connsiteY79" fmla="*/ 8152 h 10000"/>
                  <a:gd name="connsiteX80" fmla="*/ 6618 w 10000"/>
                  <a:gd name="connsiteY80" fmla="*/ 8446 h 10000"/>
                  <a:gd name="connsiteX81" fmla="*/ 6765 w 10000"/>
                  <a:gd name="connsiteY81" fmla="*/ 8475 h 10000"/>
                  <a:gd name="connsiteX82" fmla="*/ 6765 w 10000"/>
                  <a:gd name="connsiteY82" fmla="*/ 8710 h 10000"/>
                  <a:gd name="connsiteX83" fmla="*/ 6912 w 10000"/>
                  <a:gd name="connsiteY83" fmla="*/ 8739 h 10000"/>
                  <a:gd name="connsiteX84" fmla="*/ 6912 w 10000"/>
                  <a:gd name="connsiteY84" fmla="*/ 8974 h 10000"/>
                  <a:gd name="connsiteX85" fmla="*/ 7059 w 10000"/>
                  <a:gd name="connsiteY85" fmla="*/ 9003 h 10000"/>
                  <a:gd name="connsiteX86" fmla="*/ 7059 w 10000"/>
                  <a:gd name="connsiteY86" fmla="*/ 9238 h 10000"/>
                  <a:gd name="connsiteX87" fmla="*/ 7206 w 10000"/>
                  <a:gd name="connsiteY87" fmla="*/ 9267 h 10000"/>
                  <a:gd name="connsiteX88" fmla="*/ 7206 w 10000"/>
                  <a:gd name="connsiteY88" fmla="*/ 9443 h 10000"/>
                  <a:gd name="connsiteX89" fmla="*/ 7353 w 10000"/>
                  <a:gd name="connsiteY89" fmla="*/ 9472 h 10000"/>
                  <a:gd name="connsiteX90" fmla="*/ 7353 w 10000"/>
                  <a:gd name="connsiteY90" fmla="*/ 9619 h 10000"/>
                  <a:gd name="connsiteX91" fmla="*/ 7500 w 10000"/>
                  <a:gd name="connsiteY91" fmla="*/ 9648 h 10000"/>
                  <a:gd name="connsiteX92" fmla="*/ 7500 w 10000"/>
                  <a:gd name="connsiteY92" fmla="*/ 9765 h 10000"/>
                  <a:gd name="connsiteX93" fmla="*/ 7647 w 10000"/>
                  <a:gd name="connsiteY93" fmla="*/ 9795 h 10000"/>
                  <a:gd name="connsiteX94" fmla="*/ 7647 w 10000"/>
                  <a:gd name="connsiteY94" fmla="*/ 9883 h 10000"/>
                  <a:gd name="connsiteX95" fmla="*/ 7794 w 10000"/>
                  <a:gd name="connsiteY95" fmla="*/ 9912 h 10000"/>
                  <a:gd name="connsiteX96" fmla="*/ 7794 w 10000"/>
                  <a:gd name="connsiteY96" fmla="*/ 9941 h 10000"/>
                  <a:gd name="connsiteX97" fmla="*/ 8088 w 10000"/>
                  <a:gd name="connsiteY97" fmla="*/ 10000 h 10000"/>
                  <a:gd name="connsiteX98" fmla="*/ 7941 w 10000"/>
                  <a:gd name="connsiteY98" fmla="*/ 10000 h 10000"/>
                  <a:gd name="connsiteX99" fmla="*/ 8088 w 10000"/>
                  <a:gd name="connsiteY99" fmla="*/ 10000 h 10000"/>
                  <a:gd name="connsiteX100" fmla="*/ 8235 w 10000"/>
                  <a:gd name="connsiteY100" fmla="*/ 10000 h 10000"/>
                  <a:gd name="connsiteX101" fmla="*/ 8529 w 10000"/>
                  <a:gd name="connsiteY101" fmla="*/ 9941 h 10000"/>
                  <a:gd name="connsiteX102" fmla="*/ 8529 w 10000"/>
                  <a:gd name="connsiteY102" fmla="*/ 9853 h 10000"/>
                  <a:gd name="connsiteX103" fmla="*/ 8676 w 10000"/>
                  <a:gd name="connsiteY103" fmla="*/ 9824 h 10000"/>
                  <a:gd name="connsiteX104" fmla="*/ 8676 w 10000"/>
                  <a:gd name="connsiteY104" fmla="*/ 9736 h 10000"/>
                  <a:gd name="connsiteX105" fmla="*/ 8824 w 10000"/>
                  <a:gd name="connsiteY105" fmla="*/ 9707 h 10000"/>
                  <a:gd name="connsiteX106" fmla="*/ 8824 w 10000"/>
                  <a:gd name="connsiteY106" fmla="*/ 9589 h 10000"/>
                  <a:gd name="connsiteX107" fmla="*/ 8971 w 10000"/>
                  <a:gd name="connsiteY107" fmla="*/ 9560 h 10000"/>
                  <a:gd name="connsiteX108" fmla="*/ 8971 w 10000"/>
                  <a:gd name="connsiteY108" fmla="*/ 9384 h 10000"/>
                  <a:gd name="connsiteX109" fmla="*/ 9118 w 10000"/>
                  <a:gd name="connsiteY109" fmla="*/ 9355 h 10000"/>
                  <a:gd name="connsiteX110" fmla="*/ 9118 w 10000"/>
                  <a:gd name="connsiteY110" fmla="*/ 9179 h 10000"/>
                  <a:gd name="connsiteX111" fmla="*/ 9265 w 10000"/>
                  <a:gd name="connsiteY111" fmla="*/ 9150 h 10000"/>
                  <a:gd name="connsiteX112" fmla="*/ 9265 w 10000"/>
                  <a:gd name="connsiteY112" fmla="*/ 8944 h 10000"/>
                  <a:gd name="connsiteX113" fmla="*/ 9412 w 10000"/>
                  <a:gd name="connsiteY113" fmla="*/ 8915 h 10000"/>
                  <a:gd name="connsiteX114" fmla="*/ 9412 w 10000"/>
                  <a:gd name="connsiteY114" fmla="*/ 8651 h 10000"/>
                  <a:gd name="connsiteX115" fmla="*/ 9559 w 10000"/>
                  <a:gd name="connsiteY115" fmla="*/ 8622 h 10000"/>
                  <a:gd name="connsiteX116" fmla="*/ 9559 w 10000"/>
                  <a:gd name="connsiteY116" fmla="*/ 8358 h 10000"/>
                  <a:gd name="connsiteX117" fmla="*/ 9706 w 10000"/>
                  <a:gd name="connsiteY117" fmla="*/ 8328 h 10000"/>
                  <a:gd name="connsiteX118" fmla="*/ 9706 w 10000"/>
                  <a:gd name="connsiteY118" fmla="*/ 8035 h 10000"/>
                  <a:gd name="connsiteX119" fmla="*/ 9853 w 10000"/>
                  <a:gd name="connsiteY119" fmla="*/ 8006 h 10000"/>
                  <a:gd name="connsiteX120" fmla="*/ 9853 w 10000"/>
                  <a:gd name="connsiteY120" fmla="*/ 7713 h 10000"/>
                  <a:gd name="connsiteX121" fmla="*/ 10000 w 10000"/>
                  <a:gd name="connsiteY12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792 h 10000"/>
                  <a:gd name="connsiteX20" fmla="*/ 1618 w 10000"/>
                  <a:gd name="connsiteY20" fmla="*/ 587 h 10000"/>
                  <a:gd name="connsiteX21" fmla="*/ 1765 w 10000"/>
                  <a:gd name="connsiteY21" fmla="*/ 411 h 10000"/>
                  <a:gd name="connsiteX22" fmla="*/ 1912 w 10000"/>
                  <a:gd name="connsiteY22" fmla="*/ 235 h 10000"/>
                  <a:gd name="connsiteX23" fmla="*/ 2059 w 10000"/>
                  <a:gd name="connsiteY23" fmla="*/ 147 h 10000"/>
                  <a:gd name="connsiteX24" fmla="*/ 2206 w 10000"/>
                  <a:gd name="connsiteY24" fmla="*/ 59 h 10000"/>
                  <a:gd name="connsiteX25" fmla="*/ 2500 w 10000"/>
                  <a:gd name="connsiteY25" fmla="*/ 0 h 10000"/>
                  <a:gd name="connsiteX26" fmla="*/ 2500 w 10000"/>
                  <a:gd name="connsiteY26" fmla="*/ 0 h 10000"/>
                  <a:gd name="connsiteX27" fmla="*/ 2647 w 10000"/>
                  <a:gd name="connsiteY27" fmla="*/ 0 h 10000"/>
                  <a:gd name="connsiteX28" fmla="*/ 2941 w 10000"/>
                  <a:gd name="connsiteY28" fmla="*/ 59 h 10000"/>
                  <a:gd name="connsiteX29" fmla="*/ 2941 w 10000"/>
                  <a:gd name="connsiteY29" fmla="*/ 147 h 10000"/>
                  <a:gd name="connsiteX30" fmla="*/ 3088 w 10000"/>
                  <a:gd name="connsiteY30" fmla="*/ 176 h 10000"/>
                  <a:gd name="connsiteX31" fmla="*/ 3088 w 10000"/>
                  <a:gd name="connsiteY31" fmla="*/ 264 h 10000"/>
                  <a:gd name="connsiteX32" fmla="*/ 3235 w 10000"/>
                  <a:gd name="connsiteY32" fmla="*/ 293 h 10000"/>
                  <a:gd name="connsiteX33" fmla="*/ 3235 w 10000"/>
                  <a:gd name="connsiteY33" fmla="*/ 411 h 10000"/>
                  <a:gd name="connsiteX34" fmla="*/ 3382 w 10000"/>
                  <a:gd name="connsiteY34" fmla="*/ 440 h 10000"/>
                  <a:gd name="connsiteX35" fmla="*/ 3382 w 10000"/>
                  <a:gd name="connsiteY35" fmla="*/ 616 h 10000"/>
                  <a:gd name="connsiteX36" fmla="*/ 3529 w 10000"/>
                  <a:gd name="connsiteY36" fmla="*/ 645 h 10000"/>
                  <a:gd name="connsiteX37" fmla="*/ 3529 w 10000"/>
                  <a:gd name="connsiteY37" fmla="*/ 821 h 10000"/>
                  <a:gd name="connsiteX38" fmla="*/ 3676 w 10000"/>
                  <a:gd name="connsiteY38" fmla="*/ 850 h 10000"/>
                  <a:gd name="connsiteX39" fmla="*/ 3676 w 10000"/>
                  <a:gd name="connsiteY39" fmla="*/ 1056 h 10000"/>
                  <a:gd name="connsiteX40" fmla="*/ 3824 w 10000"/>
                  <a:gd name="connsiteY40" fmla="*/ 1085 h 10000"/>
                  <a:gd name="connsiteX41" fmla="*/ 3824 w 10000"/>
                  <a:gd name="connsiteY41" fmla="*/ 1349 h 10000"/>
                  <a:gd name="connsiteX42" fmla="*/ 3971 w 10000"/>
                  <a:gd name="connsiteY42" fmla="*/ 1378 h 10000"/>
                  <a:gd name="connsiteX43" fmla="*/ 3971 w 10000"/>
                  <a:gd name="connsiteY43" fmla="*/ 1642 h 10000"/>
                  <a:gd name="connsiteX44" fmla="*/ 4118 w 10000"/>
                  <a:gd name="connsiteY44" fmla="*/ 1672 h 10000"/>
                  <a:gd name="connsiteX45" fmla="*/ 4118 w 10000"/>
                  <a:gd name="connsiteY45" fmla="*/ 1935 h 10000"/>
                  <a:gd name="connsiteX46" fmla="*/ 4265 w 10000"/>
                  <a:gd name="connsiteY46" fmla="*/ 1965 h 10000"/>
                  <a:gd name="connsiteX47" fmla="*/ 4265 w 10000"/>
                  <a:gd name="connsiteY47" fmla="*/ 2287 h 10000"/>
                  <a:gd name="connsiteX48" fmla="*/ 4412 w 10000"/>
                  <a:gd name="connsiteY48" fmla="*/ 2317 h 10000"/>
                  <a:gd name="connsiteX49" fmla="*/ 4412 w 10000"/>
                  <a:gd name="connsiteY49" fmla="*/ 2639 h 10000"/>
                  <a:gd name="connsiteX50" fmla="*/ 4559 w 10000"/>
                  <a:gd name="connsiteY50" fmla="*/ 2669 h 10000"/>
                  <a:gd name="connsiteX51" fmla="*/ 4559 w 10000"/>
                  <a:gd name="connsiteY51" fmla="*/ 3021 h 10000"/>
                  <a:gd name="connsiteX52" fmla="*/ 4706 w 10000"/>
                  <a:gd name="connsiteY52" fmla="*/ 3050 h 10000"/>
                  <a:gd name="connsiteX53" fmla="*/ 4706 w 10000"/>
                  <a:gd name="connsiteY53" fmla="*/ 3402 h 10000"/>
                  <a:gd name="connsiteX54" fmla="*/ 4853 w 10000"/>
                  <a:gd name="connsiteY54" fmla="*/ 3431 h 10000"/>
                  <a:gd name="connsiteX55" fmla="*/ 4853 w 10000"/>
                  <a:gd name="connsiteY55" fmla="*/ 3812 h 10000"/>
                  <a:gd name="connsiteX56" fmla="*/ 5000 w 10000"/>
                  <a:gd name="connsiteY56" fmla="*/ 3842 h 10000"/>
                  <a:gd name="connsiteX57" fmla="*/ 5000 w 10000"/>
                  <a:gd name="connsiteY57" fmla="*/ 4223 h 10000"/>
                  <a:gd name="connsiteX58" fmla="*/ 5147 w 10000"/>
                  <a:gd name="connsiteY58" fmla="*/ 4252 h 10000"/>
                  <a:gd name="connsiteX59" fmla="*/ 5147 w 10000"/>
                  <a:gd name="connsiteY59" fmla="*/ 4633 h 10000"/>
                  <a:gd name="connsiteX60" fmla="*/ 5294 w 10000"/>
                  <a:gd name="connsiteY60" fmla="*/ 4663 h 10000"/>
                  <a:gd name="connsiteX61" fmla="*/ 5294 w 10000"/>
                  <a:gd name="connsiteY61" fmla="*/ 5044 h 10000"/>
                  <a:gd name="connsiteX62" fmla="*/ 5441 w 10000"/>
                  <a:gd name="connsiteY62" fmla="*/ 5073 h 10000"/>
                  <a:gd name="connsiteX63" fmla="*/ 5441 w 10000"/>
                  <a:gd name="connsiteY63" fmla="*/ 5455 h 10000"/>
                  <a:gd name="connsiteX64" fmla="*/ 5588 w 10000"/>
                  <a:gd name="connsiteY64" fmla="*/ 5484 h 10000"/>
                  <a:gd name="connsiteX65" fmla="*/ 5588 w 10000"/>
                  <a:gd name="connsiteY65" fmla="*/ 5865 h 10000"/>
                  <a:gd name="connsiteX66" fmla="*/ 5735 w 10000"/>
                  <a:gd name="connsiteY66" fmla="*/ 5894 h 10000"/>
                  <a:gd name="connsiteX67" fmla="*/ 5735 w 10000"/>
                  <a:gd name="connsiteY67" fmla="*/ 6276 h 10000"/>
                  <a:gd name="connsiteX68" fmla="*/ 5882 w 10000"/>
                  <a:gd name="connsiteY68" fmla="*/ 6305 h 10000"/>
                  <a:gd name="connsiteX69" fmla="*/ 5882 w 10000"/>
                  <a:gd name="connsiteY69" fmla="*/ 6657 h 10000"/>
                  <a:gd name="connsiteX70" fmla="*/ 6029 w 10000"/>
                  <a:gd name="connsiteY70" fmla="*/ 6686 h 10000"/>
                  <a:gd name="connsiteX71" fmla="*/ 6029 w 10000"/>
                  <a:gd name="connsiteY71" fmla="*/ 7038 h 10000"/>
                  <a:gd name="connsiteX72" fmla="*/ 6176 w 10000"/>
                  <a:gd name="connsiteY72" fmla="*/ 7067 h 10000"/>
                  <a:gd name="connsiteX73" fmla="*/ 6176 w 10000"/>
                  <a:gd name="connsiteY73" fmla="*/ 7419 h 10000"/>
                  <a:gd name="connsiteX74" fmla="*/ 6324 w 10000"/>
                  <a:gd name="connsiteY74" fmla="*/ 7449 h 10000"/>
                  <a:gd name="connsiteX75" fmla="*/ 6324 w 10000"/>
                  <a:gd name="connsiteY75" fmla="*/ 7771 h 10000"/>
                  <a:gd name="connsiteX76" fmla="*/ 6471 w 10000"/>
                  <a:gd name="connsiteY76" fmla="*/ 7801 h 10000"/>
                  <a:gd name="connsiteX77" fmla="*/ 6471 w 10000"/>
                  <a:gd name="connsiteY77" fmla="*/ 8123 h 10000"/>
                  <a:gd name="connsiteX78" fmla="*/ 6618 w 10000"/>
                  <a:gd name="connsiteY78" fmla="*/ 8152 h 10000"/>
                  <a:gd name="connsiteX79" fmla="*/ 6618 w 10000"/>
                  <a:gd name="connsiteY79" fmla="*/ 8446 h 10000"/>
                  <a:gd name="connsiteX80" fmla="*/ 6765 w 10000"/>
                  <a:gd name="connsiteY80" fmla="*/ 8475 h 10000"/>
                  <a:gd name="connsiteX81" fmla="*/ 6765 w 10000"/>
                  <a:gd name="connsiteY81" fmla="*/ 8710 h 10000"/>
                  <a:gd name="connsiteX82" fmla="*/ 6912 w 10000"/>
                  <a:gd name="connsiteY82" fmla="*/ 8739 h 10000"/>
                  <a:gd name="connsiteX83" fmla="*/ 6912 w 10000"/>
                  <a:gd name="connsiteY83" fmla="*/ 8974 h 10000"/>
                  <a:gd name="connsiteX84" fmla="*/ 7059 w 10000"/>
                  <a:gd name="connsiteY84" fmla="*/ 9003 h 10000"/>
                  <a:gd name="connsiteX85" fmla="*/ 7059 w 10000"/>
                  <a:gd name="connsiteY85" fmla="*/ 9238 h 10000"/>
                  <a:gd name="connsiteX86" fmla="*/ 7206 w 10000"/>
                  <a:gd name="connsiteY86" fmla="*/ 9267 h 10000"/>
                  <a:gd name="connsiteX87" fmla="*/ 7206 w 10000"/>
                  <a:gd name="connsiteY87" fmla="*/ 9443 h 10000"/>
                  <a:gd name="connsiteX88" fmla="*/ 7353 w 10000"/>
                  <a:gd name="connsiteY88" fmla="*/ 9472 h 10000"/>
                  <a:gd name="connsiteX89" fmla="*/ 7353 w 10000"/>
                  <a:gd name="connsiteY89" fmla="*/ 9619 h 10000"/>
                  <a:gd name="connsiteX90" fmla="*/ 7500 w 10000"/>
                  <a:gd name="connsiteY90" fmla="*/ 9648 h 10000"/>
                  <a:gd name="connsiteX91" fmla="*/ 7500 w 10000"/>
                  <a:gd name="connsiteY91" fmla="*/ 9765 h 10000"/>
                  <a:gd name="connsiteX92" fmla="*/ 7647 w 10000"/>
                  <a:gd name="connsiteY92" fmla="*/ 9795 h 10000"/>
                  <a:gd name="connsiteX93" fmla="*/ 7647 w 10000"/>
                  <a:gd name="connsiteY93" fmla="*/ 9883 h 10000"/>
                  <a:gd name="connsiteX94" fmla="*/ 7794 w 10000"/>
                  <a:gd name="connsiteY94" fmla="*/ 9912 h 10000"/>
                  <a:gd name="connsiteX95" fmla="*/ 7794 w 10000"/>
                  <a:gd name="connsiteY95" fmla="*/ 9941 h 10000"/>
                  <a:gd name="connsiteX96" fmla="*/ 8088 w 10000"/>
                  <a:gd name="connsiteY96" fmla="*/ 10000 h 10000"/>
                  <a:gd name="connsiteX97" fmla="*/ 7941 w 10000"/>
                  <a:gd name="connsiteY97" fmla="*/ 10000 h 10000"/>
                  <a:gd name="connsiteX98" fmla="*/ 8088 w 10000"/>
                  <a:gd name="connsiteY98" fmla="*/ 10000 h 10000"/>
                  <a:gd name="connsiteX99" fmla="*/ 8235 w 10000"/>
                  <a:gd name="connsiteY99" fmla="*/ 10000 h 10000"/>
                  <a:gd name="connsiteX100" fmla="*/ 8529 w 10000"/>
                  <a:gd name="connsiteY100" fmla="*/ 9941 h 10000"/>
                  <a:gd name="connsiteX101" fmla="*/ 8529 w 10000"/>
                  <a:gd name="connsiteY101" fmla="*/ 9853 h 10000"/>
                  <a:gd name="connsiteX102" fmla="*/ 8676 w 10000"/>
                  <a:gd name="connsiteY102" fmla="*/ 9824 h 10000"/>
                  <a:gd name="connsiteX103" fmla="*/ 8676 w 10000"/>
                  <a:gd name="connsiteY103" fmla="*/ 9736 h 10000"/>
                  <a:gd name="connsiteX104" fmla="*/ 8824 w 10000"/>
                  <a:gd name="connsiteY104" fmla="*/ 9707 h 10000"/>
                  <a:gd name="connsiteX105" fmla="*/ 8824 w 10000"/>
                  <a:gd name="connsiteY105" fmla="*/ 9589 h 10000"/>
                  <a:gd name="connsiteX106" fmla="*/ 8971 w 10000"/>
                  <a:gd name="connsiteY106" fmla="*/ 9560 h 10000"/>
                  <a:gd name="connsiteX107" fmla="*/ 8971 w 10000"/>
                  <a:gd name="connsiteY107" fmla="*/ 9384 h 10000"/>
                  <a:gd name="connsiteX108" fmla="*/ 9118 w 10000"/>
                  <a:gd name="connsiteY108" fmla="*/ 9355 h 10000"/>
                  <a:gd name="connsiteX109" fmla="*/ 9118 w 10000"/>
                  <a:gd name="connsiteY109" fmla="*/ 9179 h 10000"/>
                  <a:gd name="connsiteX110" fmla="*/ 9265 w 10000"/>
                  <a:gd name="connsiteY110" fmla="*/ 9150 h 10000"/>
                  <a:gd name="connsiteX111" fmla="*/ 9265 w 10000"/>
                  <a:gd name="connsiteY111" fmla="*/ 8944 h 10000"/>
                  <a:gd name="connsiteX112" fmla="*/ 9412 w 10000"/>
                  <a:gd name="connsiteY112" fmla="*/ 8915 h 10000"/>
                  <a:gd name="connsiteX113" fmla="*/ 9412 w 10000"/>
                  <a:gd name="connsiteY113" fmla="*/ 8651 h 10000"/>
                  <a:gd name="connsiteX114" fmla="*/ 9559 w 10000"/>
                  <a:gd name="connsiteY114" fmla="*/ 8622 h 10000"/>
                  <a:gd name="connsiteX115" fmla="*/ 9559 w 10000"/>
                  <a:gd name="connsiteY115" fmla="*/ 8358 h 10000"/>
                  <a:gd name="connsiteX116" fmla="*/ 9706 w 10000"/>
                  <a:gd name="connsiteY116" fmla="*/ 8328 h 10000"/>
                  <a:gd name="connsiteX117" fmla="*/ 9706 w 10000"/>
                  <a:gd name="connsiteY117" fmla="*/ 8035 h 10000"/>
                  <a:gd name="connsiteX118" fmla="*/ 9853 w 10000"/>
                  <a:gd name="connsiteY118" fmla="*/ 8006 h 10000"/>
                  <a:gd name="connsiteX119" fmla="*/ 9853 w 10000"/>
                  <a:gd name="connsiteY119" fmla="*/ 7713 h 10000"/>
                  <a:gd name="connsiteX120" fmla="*/ 10000 w 10000"/>
                  <a:gd name="connsiteY12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026 h 10000"/>
                  <a:gd name="connsiteX18" fmla="*/ 1471 w 10000"/>
                  <a:gd name="connsiteY18" fmla="*/ 792 h 10000"/>
                  <a:gd name="connsiteX19" fmla="*/ 1618 w 10000"/>
                  <a:gd name="connsiteY19" fmla="*/ 587 h 10000"/>
                  <a:gd name="connsiteX20" fmla="*/ 1765 w 10000"/>
                  <a:gd name="connsiteY20" fmla="*/ 411 h 10000"/>
                  <a:gd name="connsiteX21" fmla="*/ 1912 w 10000"/>
                  <a:gd name="connsiteY21" fmla="*/ 235 h 10000"/>
                  <a:gd name="connsiteX22" fmla="*/ 2059 w 10000"/>
                  <a:gd name="connsiteY22" fmla="*/ 147 h 10000"/>
                  <a:gd name="connsiteX23" fmla="*/ 2206 w 10000"/>
                  <a:gd name="connsiteY23" fmla="*/ 59 h 10000"/>
                  <a:gd name="connsiteX24" fmla="*/ 2500 w 10000"/>
                  <a:gd name="connsiteY24" fmla="*/ 0 h 10000"/>
                  <a:gd name="connsiteX25" fmla="*/ 2500 w 10000"/>
                  <a:gd name="connsiteY25" fmla="*/ 0 h 10000"/>
                  <a:gd name="connsiteX26" fmla="*/ 2647 w 10000"/>
                  <a:gd name="connsiteY26" fmla="*/ 0 h 10000"/>
                  <a:gd name="connsiteX27" fmla="*/ 2941 w 10000"/>
                  <a:gd name="connsiteY27" fmla="*/ 59 h 10000"/>
                  <a:gd name="connsiteX28" fmla="*/ 2941 w 10000"/>
                  <a:gd name="connsiteY28" fmla="*/ 147 h 10000"/>
                  <a:gd name="connsiteX29" fmla="*/ 3088 w 10000"/>
                  <a:gd name="connsiteY29" fmla="*/ 176 h 10000"/>
                  <a:gd name="connsiteX30" fmla="*/ 3088 w 10000"/>
                  <a:gd name="connsiteY30" fmla="*/ 264 h 10000"/>
                  <a:gd name="connsiteX31" fmla="*/ 3235 w 10000"/>
                  <a:gd name="connsiteY31" fmla="*/ 293 h 10000"/>
                  <a:gd name="connsiteX32" fmla="*/ 3235 w 10000"/>
                  <a:gd name="connsiteY32" fmla="*/ 411 h 10000"/>
                  <a:gd name="connsiteX33" fmla="*/ 3382 w 10000"/>
                  <a:gd name="connsiteY33" fmla="*/ 440 h 10000"/>
                  <a:gd name="connsiteX34" fmla="*/ 3382 w 10000"/>
                  <a:gd name="connsiteY34" fmla="*/ 616 h 10000"/>
                  <a:gd name="connsiteX35" fmla="*/ 3529 w 10000"/>
                  <a:gd name="connsiteY35" fmla="*/ 645 h 10000"/>
                  <a:gd name="connsiteX36" fmla="*/ 3529 w 10000"/>
                  <a:gd name="connsiteY36" fmla="*/ 821 h 10000"/>
                  <a:gd name="connsiteX37" fmla="*/ 3676 w 10000"/>
                  <a:gd name="connsiteY37" fmla="*/ 850 h 10000"/>
                  <a:gd name="connsiteX38" fmla="*/ 3676 w 10000"/>
                  <a:gd name="connsiteY38" fmla="*/ 1056 h 10000"/>
                  <a:gd name="connsiteX39" fmla="*/ 3824 w 10000"/>
                  <a:gd name="connsiteY39" fmla="*/ 1085 h 10000"/>
                  <a:gd name="connsiteX40" fmla="*/ 3824 w 10000"/>
                  <a:gd name="connsiteY40" fmla="*/ 1349 h 10000"/>
                  <a:gd name="connsiteX41" fmla="*/ 3971 w 10000"/>
                  <a:gd name="connsiteY41" fmla="*/ 1378 h 10000"/>
                  <a:gd name="connsiteX42" fmla="*/ 3971 w 10000"/>
                  <a:gd name="connsiteY42" fmla="*/ 1642 h 10000"/>
                  <a:gd name="connsiteX43" fmla="*/ 4118 w 10000"/>
                  <a:gd name="connsiteY43" fmla="*/ 1672 h 10000"/>
                  <a:gd name="connsiteX44" fmla="*/ 4118 w 10000"/>
                  <a:gd name="connsiteY44" fmla="*/ 1935 h 10000"/>
                  <a:gd name="connsiteX45" fmla="*/ 4265 w 10000"/>
                  <a:gd name="connsiteY45" fmla="*/ 1965 h 10000"/>
                  <a:gd name="connsiteX46" fmla="*/ 4265 w 10000"/>
                  <a:gd name="connsiteY46" fmla="*/ 2287 h 10000"/>
                  <a:gd name="connsiteX47" fmla="*/ 4412 w 10000"/>
                  <a:gd name="connsiteY47" fmla="*/ 2317 h 10000"/>
                  <a:gd name="connsiteX48" fmla="*/ 4412 w 10000"/>
                  <a:gd name="connsiteY48" fmla="*/ 2639 h 10000"/>
                  <a:gd name="connsiteX49" fmla="*/ 4559 w 10000"/>
                  <a:gd name="connsiteY49" fmla="*/ 2669 h 10000"/>
                  <a:gd name="connsiteX50" fmla="*/ 4559 w 10000"/>
                  <a:gd name="connsiteY50" fmla="*/ 3021 h 10000"/>
                  <a:gd name="connsiteX51" fmla="*/ 4706 w 10000"/>
                  <a:gd name="connsiteY51" fmla="*/ 3050 h 10000"/>
                  <a:gd name="connsiteX52" fmla="*/ 4706 w 10000"/>
                  <a:gd name="connsiteY52" fmla="*/ 3402 h 10000"/>
                  <a:gd name="connsiteX53" fmla="*/ 4853 w 10000"/>
                  <a:gd name="connsiteY53" fmla="*/ 3431 h 10000"/>
                  <a:gd name="connsiteX54" fmla="*/ 4853 w 10000"/>
                  <a:gd name="connsiteY54" fmla="*/ 3812 h 10000"/>
                  <a:gd name="connsiteX55" fmla="*/ 5000 w 10000"/>
                  <a:gd name="connsiteY55" fmla="*/ 3842 h 10000"/>
                  <a:gd name="connsiteX56" fmla="*/ 5000 w 10000"/>
                  <a:gd name="connsiteY56" fmla="*/ 4223 h 10000"/>
                  <a:gd name="connsiteX57" fmla="*/ 5147 w 10000"/>
                  <a:gd name="connsiteY57" fmla="*/ 4252 h 10000"/>
                  <a:gd name="connsiteX58" fmla="*/ 5147 w 10000"/>
                  <a:gd name="connsiteY58" fmla="*/ 4633 h 10000"/>
                  <a:gd name="connsiteX59" fmla="*/ 5294 w 10000"/>
                  <a:gd name="connsiteY59" fmla="*/ 4663 h 10000"/>
                  <a:gd name="connsiteX60" fmla="*/ 5294 w 10000"/>
                  <a:gd name="connsiteY60" fmla="*/ 5044 h 10000"/>
                  <a:gd name="connsiteX61" fmla="*/ 5441 w 10000"/>
                  <a:gd name="connsiteY61" fmla="*/ 5073 h 10000"/>
                  <a:gd name="connsiteX62" fmla="*/ 5441 w 10000"/>
                  <a:gd name="connsiteY62" fmla="*/ 5455 h 10000"/>
                  <a:gd name="connsiteX63" fmla="*/ 5588 w 10000"/>
                  <a:gd name="connsiteY63" fmla="*/ 5484 h 10000"/>
                  <a:gd name="connsiteX64" fmla="*/ 5588 w 10000"/>
                  <a:gd name="connsiteY64" fmla="*/ 5865 h 10000"/>
                  <a:gd name="connsiteX65" fmla="*/ 5735 w 10000"/>
                  <a:gd name="connsiteY65" fmla="*/ 5894 h 10000"/>
                  <a:gd name="connsiteX66" fmla="*/ 5735 w 10000"/>
                  <a:gd name="connsiteY66" fmla="*/ 6276 h 10000"/>
                  <a:gd name="connsiteX67" fmla="*/ 5882 w 10000"/>
                  <a:gd name="connsiteY67" fmla="*/ 6305 h 10000"/>
                  <a:gd name="connsiteX68" fmla="*/ 5882 w 10000"/>
                  <a:gd name="connsiteY68" fmla="*/ 6657 h 10000"/>
                  <a:gd name="connsiteX69" fmla="*/ 6029 w 10000"/>
                  <a:gd name="connsiteY69" fmla="*/ 6686 h 10000"/>
                  <a:gd name="connsiteX70" fmla="*/ 6029 w 10000"/>
                  <a:gd name="connsiteY70" fmla="*/ 7038 h 10000"/>
                  <a:gd name="connsiteX71" fmla="*/ 6176 w 10000"/>
                  <a:gd name="connsiteY71" fmla="*/ 7067 h 10000"/>
                  <a:gd name="connsiteX72" fmla="*/ 6176 w 10000"/>
                  <a:gd name="connsiteY72" fmla="*/ 7419 h 10000"/>
                  <a:gd name="connsiteX73" fmla="*/ 6324 w 10000"/>
                  <a:gd name="connsiteY73" fmla="*/ 7449 h 10000"/>
                  <a:gd name="connsiteX74" fmla="*/ 6324 w 10000"/>
                  <a:gd name="connsiteY74" fmla="*/ 7771 h 10000"/>
                  <a:gd name="connsiteX75" fmla="*/ 6471 w 10000"/>
                  <a:gd name="connsiteY75" fmla="*/ 7801 h 10000"/>
                  <a:gd name="connsiteX76" fmla="*/ 6471 w 10000"/>
                  <a:gd name="connsiteY76" fmla="*/ 8123 h 10000"/>
                  <a:gd name="connsiteX77" fmla="*/ 6618 w 10000"/>
                  <a:gd name="connsiteY77" fmla="*/ 8152 h 10000"/>
                  <a:gd name="connsiteX78" fmla="*/ 6618 w 10000"/>
                  <a:gd name="connsiteY78" fmla="*/ 8446 h 10000"/>
                  <a:gd name="connsiteX79" fmla="*/ 6765 w 10000"/>
                  <a:gd name="connsiteY79" fmla="*/ 8475 h 10000"/>
                  <a:gd name="connsiteX80" fmla="*/ 6765 w 10000"/>
                  <a:gd name="connsiteY80" fmla="*/ 8710 h 10000"/>
                  <a:gd name="connsiteX81" fmla="*/ 6912 w 10000"/>
                  <a:gd name="connsiteY81" fmla="*/ 8739 h 10000"/>
                  <a:gd name="connsiteX82" fmla="*/ 6912 w 10000"/>
                  <a:gd name="connsiteY82" fmla="*/ 8974 h 10000"/>
                  <a:gd name="connsiteX83" fmla="*/ 7059 w 10000"/>
                  <a:gd name="connsiteY83" fmla="*/ 9003 h 10000"/>
                  <a:gd name="connsiteX84" fmla="*/ 7059 w 10000"/>
                  <a:gd name="connsiteY84" fmla="*/ 9238 h 10000"/>
                  <a:gd name="connsiteX85" fmla="*/ 7206 w 10000"/>
                  <a:gd name="connsiteY85" fmla="*/ 9267 h 10000"/>
                  <a:gd name="connsiteX86" fmla="*/ 7206 w 10000"/>
                  <a:gd name="connsiteY86" fmla="*/ 9443 h 10000"/>
                  <a:gd name="connsiteX87" fmla="*/ 7353 w 10000"/>
                  <a:gd name="connsiteY87" fmla="*/ 9472 h 10000"/>
                  <a:gd name="connsiteX88" fmla="*/ 7353 w 10000"/>
                  <a:gd name="connsiteY88" fmla="*/ 9619 h 10000"/>
                  <a:gd name="connsiteX89" fmla="*/ 7500 w 10000"/>
                  <a:gd name="connsiteY89" fmla="*/ 9648 h 10000"/>
                  <a:gd name="connsiteX90" fmla="*/ 7500 w 10000"/>
                  <a:gd name="connsiteY90" fmla="*/ 9765 h 10000"/>
                  <a:gd name="connsiteX91" fmla="*/ 7647 w 10000"/>
                  <a:gd name="connsiteY91" fmla="*/ 9795 h 10000"/>
                  <a:gd name="connsiteX92" fmla="*/ 7647 w 10000"/>
                  <a:gd name="connsiteY92" fmla="*/ 9883 h 10000"/>
                  <a:gd name="connsiteX93" fmla="*/ 7794 w 10000"/>
                  <a:gd name="connsiteY93" fmla="*/ 9912 h 10000"/>
                  <a:gd name="connsiteX94" fmla="*/ 7794 w 10000"/>
                  <a:gd name="connsiteY94" fmla="*/ 9941 h 10000"/>
                  <a:gd name="connsiteX95" fmla="*/ 8088 w 10000"/>
                  <a:gd name="connsiteY95" fmla="*/ 10000 h 10000"/>
                  <a:gd name="connsiteX96" fmla="*/ 7941 w 10000"/>
                  <a:gd name="connsiteY96" fmla="*/ 10000 h 10000"/>
                  <a:gd name="connsiteX97" fmla="*/ 8088 w 10000"/>
                  <a:gd name="connsiteY97" fmla="*/ 10000 h 10000"/>
                  <a:gd name="connsiteX98" fmla="*/ 8235 w 10000"/>
                  <a:gd name="connsiteY98" fmla="*/ 10000 h 10000"/>
                  <a:gd name="connsiteX99" fmla="*/ 8529 w 10000"/>
                  <a:gd name="connsiteY99" fmla="*/ 9941 h 10000"/>
                  <a:gd name="connsiteX100" fmla="*/ 8529 w 10000"/>
                  <a:gd name="connsiteY100" fmla="*/ 9853 h 10000"/>
                  <a:gd name="connsiteX101" fmla="*/ 8676 w 10000"/>
                  <a:gd name="connsiteY101" fmla="*/ 9824 h 10000"/>
                  <a:gd name="connsiteX102" fmla="*/ 8676 w 10000"/>
                  <a:gd name="connsiteY102" fmla="*/ 9736 h 10000"/>
                  <a:gd name="connsiteX103" fmla="*/ 8824 w 10000"/>
                  <a:gd name="connsiteY103" fmla="*/ 9707 h 10000"/>
                  <a:gd name="connsiteX104" fmla="*/ 8824 w 10000"/>
                  <a:gd name="connsiteY104" fmla="*/ 9589 h 10000"/>
                  <a:gd name="connsiteX105" fmla="*/ 8971 w 10000"/>
                  <a:gd name="connsiteY105" fmla="*/ 9560 h 10000"/>
                  <a:gd name="connsiteX106" fmla="*/ 8971 w 10000"/>
                  <a:gd name="connsiteY106" fmla="*/ 9384 h 10000"/>
                  <a:gd name="connsiteX107" fmla="*/ 9118 w 10000"/>
                  <a:gd name="connsiteY107" fmla="*/ 9355 h 10000"/>
                  <a:gd name="connsiteX108" fmla="*/ 9118 w 10000"/>
                  <a:gd name="connsiteY108" fmla="*/ 9179 h 10000"/>
                  <a:gd name="connsiteX109" fmla="*/ 9265 w 10000"/>
                  <a:gd name="connsiteY109" fmla="*/ 9150 h 10000"/>
                  <a:gd name="connsiteX110" fmla="*/ 9265 w 10000"/>
                  <a:gd name="connsiteY110" fmla="*/ 8944 h 10000"/>
                  <a:gd name="connsiteX111" fmla="*/ 9412 w 10000"/>
                  <a:gd name="connsiteY111" fmla="*/ 8915 h 10000"/>
                  <a:gd name="connsiteX112" fmla="*/ 9412 w 10000"/>
                  <a:gd name="connsiteY112" fmla="*/ 8651 h 10000"/>
                  <a:gd name="connsiteX113" fmla="*/ 9559 w 10000"/>
                  <a:gd name="connsiteY113" fmla="*/ 8622 h 10000"/>
                  <a:gd name="connsiteX114" fmla="*/ 9559 w 10000"/>
                  <a:gd name="connsiteY114" fmla="*/ 8358 h 10000"/>
                  <a:gd name="connsiteX115" fmla="*/ 9706 w 10000"/>
                  <a:gd name="connsiteY115" fmla="*/ 8328 h 10000"/>
                  <a:gd name="connsiteX116" fmla="*/ 9706 w 10000"/>
                  <a:gd name="connsiteY116" fmla="*/ 8035 h 10000"/>
                  <a:gd name="connsiteX117" fmla="*/ 9853 w 10000"/>
                  <a:gd name="connsiteY117" fmla="*/ 8006 h 10000"/>
                  <a:gd name="connsiteX118" fmla="*/ 9853 w 10000"/>
                  <a:gd name="connsiteY118" fmla="*/ 7713 h 10000"/>
                  <a:gd name="connsiteX119" fmla="*/ 10000 w 10000"/>
                  <a:gd name="connsiteY11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290 h 10000"/>
                  <a:gd name="connsiteX16" fmla="*/ 1324 w 10000"/>
                  <a:gd name="connsiteY16" fmla="*/ 1026 h 10000"/>
                  <a:gd name="connsiteX17" fmla="*/ 1471 w 10000"/>
                  <a:gd name="connsiteY17" fmla="*/ 792 h 10000"/>
                  <a:gd name="connsiteX18" fmla="*/ 1618 w 10000"/>
                  <a:gd name="connsiteY18" fmla="*/ 587 h 10000"/>
                  <a:gd name="connsiteX19" fmla="*/ 1765 w 10000"/>
                  <a:gd name="connsiteY19" fmla="*/ 411 h 10000"/>
                  <a:gd name="connsiteX20" fmla="*/ 1912 w 10000"/>
                  <a:gd name="connsiteY20" fmla="*/ 235 h 10000"/>
                  <a:gd name="connsiteX21" fmla="*/ 2059 w 10000"/>
                  <a:gd name="connsiteY21" fmla="*/ 147 h 10000"/>
                  <a:gd name="connsiteX22" fmla="*/ 2206 w 10000"/>
                  <a:gd name="connsiteY22" fmla="*/ 59 h 10000"/>
                  <a:gd name="connsiteX23" fmla="*/ 2500 w 10000"/>
                  <a:gd name="connsiteY23" fmla="*/ 0 h 10000"/>
                  <a:gd name="connsiteX24" fmla="*/ 2500 w 10000"/>
                  <a:gd name="connsiteY24" fmla="*/ 0 h 10000"/>
                  <a:gd name="connsiteX25" fmla="*/ 2647 w 10000"/>
                  <a:gd name="connsiteY25" fmla="*/ 0 h 10000"/>
                  <a:gd name="connsiteX26" fmla="*/ 2941 w 10000"/>
                  <a:gd name="connsiteY26" fmla="*/ 59 h 10000"/>
                  <a:gd name="connsiteX27" fmla="*/ 2941 w 10000"/>
                  <a:gd name="connsiteY27" fmla="*/ 147 h 10000"/>
                  <a:gd name="connsiteX28" fmla="*/ 3088 w 10000"/>
                  <a:gd name="connsiteY28" fmla="*/ 176 h 10000"/>
                  <a:gd name="connsiteX29" fmla="*/ 3088 w 10000"/>
                  <a:gd name="connsiteY29" fmla="*/ 264 h 10000"/>
                  <a:gd name="connsiteX30" fmla="*/ 3235 w 10000"/>
                  <a:gd name="connsiteY30" fmla="*/ 293 h 10000"/>
                  <a:gd name="connsiteX31" fmla="*/ 3235 w 10000"/>
                  <a:gd name="connsiteY31" fmla="*/ 411 h 10000"/>
                  <a:gd name="connsiteX32" fmla="*/ 3382 w 10000"/>
                  <a:gd name="connsiteY32" fmla="*/ 440 h 10000"/>
                  <a:gd name="connsiteX33" fmla="*/ 3382 w 10000"/>
                  <a:gd name="connsiteY33" fmla="*/ 616 h 10000"/>
                  <a:gd name="connsiteX34" fmla="*/ 3529 w 10000"/>
                  <a:gd name="connsiteY34" fmla="*/ 645 h 10000"/>
                  <a:gd name="connsiteX35" fmla="*/ 3529 w 10000"/>
                  <a:gd name="connsiteY35" fmla="*/ 821 h 10000"/>
                  <a:gd name="connsiteX36" fmla="*/ 3676 w 10000"/>
                  <a:gd name="connsiteY36" fmla="*/ 850 h 10000"/>
                  <a:gd name="connsiteX37" fmla="*/ 3676 w 10000"/>
                  <a:gd name="connsiteY37" fmla="*/ 1056 h 10000"/>
                  <a:gd name="connsiteX38" fmla="*/ 3824 w 10000"/>
                  <a:gd name="connsiteY38" fmla="*/ 1085 h 10000"/>
                  <a:gd name="connsiteX39" fmla="*/ 3824 w 10000"/>
                  <a:gd name="connsiteY39" fmla="*/ 1349 h 10000"/>
                  <a:gd name="connsiteX40" fmla="*/ 3971 w 10000"/>
                  <a:gd name="connsiteY40" fmla="*/ 1378 h 10000"/>
                  <a:gd name="connsiteX41" fmla="*/ 3971 w 10000"/>
                  <a:gd name="connsiteY41" fmla="*/ 1642 h 10000"/>
                  <a:gd name="connsiteX42" fmla="*/ 4118 w 10000"/>
                  <a:gd name="connsiteY42" fmla="*/ 1672 h 10000"/>
                  <a:gd name="connsiteX43" fmla="*/ 4118 w 10000"/>
                  <a:gd name="connsiteY43" fmla="*/ 1935 h 10000"/>
                  <a:gd name="connsiteX44" fmla="*/ 4265 w 10000"/>
                  <a:gd name="connsiteY44" fmla="*/ 1965 h 10000"/>
                  <a:gd name="connsiteX45" fmla="*/ 4265 w 10000"/>
                  <a:gd name="connsiteY45" fmla="*/ 2287 h 10000"/>
                  <a:gd name="connsiteX46" fmla="*/ 4412 w 10000"/>
                  <a:gd name="connsiteY46" fmla="*/ 2317 h 10000"/>
                  <a:gd name="connsiteX47" fmla="*/ 4412 w 10000"/>
                  <a:gd name="connsiteY47" fmla="*/ 2639 h 10000"/>
                  <a:gd name="connsiteX48" fmla="*/ 4559 w 10000"/>
                  <a:gd name="connsiteY48" fmla="*/ 2669 h 10000"/>
                  <a:gd name="connsiteX49" fmla="*/ 4559 w 10000"/>
                  <a:gd name="connsiteY49" fmla="*/ 3021 h 10000"/>
                  <a:gd name="connsiteX50" fmla="*/ 4706 w 10000"/>
                  <a:gd name="connsiteY50" fmla="*/ 3050 h 10000"/>
                  <a:gd name="connsiteX51" fmla="*/ 4706 w 10000"/>
                  <a:gd name="connsiteY51" fmla="*/ 3402 h 10000"/>
                  <a:gd name="connsiteX52" fmla="*/ 4853 w 10000"/>
                  <a:gd name="connsiteY52" fmla="*/ 3431 h 10000"/>
                  <a:gd name="connsiteX53" fmla="*/ 4853 w 10000"/>
                  <a:gd name="connsiteY53" fmla="*/ 3812 h 10000"/>
                  <a:gd name="connsiteX54" fmla="*/ 5000 w 10000"/>
                  <a:gd name="connsiteY54" fmla="*/ 3842 h 10000"/>
                  <a:gd name="connsiteX55" fmla="*/ 5000 w 10000"/>
                  <a:gd name="connsiteY55" fmla="*/ 4223 h 10000"/>
                  <a:gd name="connsiteX56" fmla="*/ 5147 w 10000"/>
                  <a:gd name="connsiteY56" fmla="*/ 4252 h 10000"/>
                  <a:gd name="connsiteX57" fmla="*/ 5147 w 10000"/>
                  <a:gd name="connsiteY57" fmla="*/ 4633 h 10000"/>
                  <a:gd name="connsiteX58" fmla="*/ 5294 w 10000"/>
                  <a:gd name="connsiteY58" fmla="*/ 4663 h 10000"/>
                  <a:gd name="connsiteX59" fmla="*/ 5294 w 10000"/>
                  <a:gd name="connsiteY59" fmla="*/ 5044 h 10000"/>
                  <a:gd name="connsiteX60" fmla="*/ 5441 w 10000"/>
                  <a:gd name="connsiteY60" fmla="*/ 5073 h 10000"/>
                  <a:gd name="connsiteX61" fmla="*/ 5441 w 10000"/>
                  <a:gd name="connsiteY61" fmla="*/ 5455 h 10000"/>
                  <a:gd name="connsiteX62" fmla="*/ 5588 w 10000"/>
                  <a:gd name="connsiteY62" fmla="*/ 5484 h 10000"/>
                  <a:gd name="connsiteX63" fmla="*/ 5588 w 10000"/>
                  <a:gd name="connsiteY63" fmla="*/ 5865 h 10000"/>
                  <a:gd name="connsiteX64" fmla="*/ 5735 w 10000"/>
                  <a:gd name="connsiteY64" fmla="*/ 5894 h 10000"/>
                  <a:gd name="connsiteX65" fmla="*/ 5735 w 10000"/>
                  <a:gd name="connsiteY65" fmla="*/ 6276 h 10000"/>
                  <a:gd name="connsiteX66" fmla="*/ 5882 w 10000"/>
                  <a:gd name="connsiteY66" fmla="*/ 6305 h 10000"/>
                  <a:gd name="connsiteX67" fmla="*/ 5882 w 10000"/>
                  <a:gd name="connsiteY67" fmla="*/ 6657 h 10000"/>
                  <a:gd name="connsiteX68" fmla="*/ 6029 w 10000"/>
                  <a:gd name="connsiteY68" fmla="*/ 6686 h 10000"/>
                  <a:gd name="connsiteX69" fmla="*/ 6029 w 10000"/>
                  <a:gd name="connsiteY69" fmla="*/ 7038 h 10000"/>
                  <a:gd name="connsiteX70" fmla="*/ 6176 w 10000"/>
                  <a:gd name="connsiteY70" fmla="*/ 7067 h 10000"/>
                  <a:gd name="connsiteX71" fmla="*/ 6176 w 10000"/>
                  <a:gd name="connsiteY71" fmla="*/ 7419 h 10000"/>
                  <a:gd name="connsiteX72" fmla="*/ 6324 w 10000"/>
                  <a:gd name="connsiteY72" fmla="*/ 7449 h 10000"/>
                  <a:gd name="connsiteX73" fmla="*/ 6324 w 10000"/>
                  <a:gd name="connsiteY73" fmla="*/ 7771 h 10000"/>
                  <a:gd name="connsiteX74" fmla="*/ 6471 w 10000"/>
                  <a:gd name="connsiteY74" fmla="*/ 7801 h 10000"/>
                  <a:gd name="connsiteX75" fmla="*/ 6471 w 10000"/>
                  <a:gd name="connsiteY75" fmla="*/ 8123 h 10000"/>
                  <a:gd name="connsiteX76" fmla="*/ 6618 w 10000"/>
                  <a:gd name="connsiteY76" fmla="*/ 8152 h 10000"/>
                  <a:gd name="connsiteX77" fmla="*/ 6618 w 10000"/>
                  <a:gd name="connsiteY77" fmla="*/ 8446 h 10000"/>
                  <a:gd name="connsiteX78" fmla="*/ 6765 w 10000"/>
                  <a:gd name="connsiteY78" fmla="*/ 8475 h 10000"/>
                  <a:gd name="connsiteX79" fmla="*/ 6765 w 10000"/>
                  <a:gd name="connsiteY79" fmla="*/ 8710 h 10000"/>
                  <a:gd name="connsiteX80" fmla="*/ 6912 w 10000"/>
                  <a:gd name="connsiteY80" fmla="*/ 8739 h 10000"/>
                  <a:gd name="connsiteX81" fmla="*/ 6912 w 10000"/>
                  <a:gd name="connsiteY81" fmla="*/ 8974 h 10000"/>
                  <a:gd name="connsiteX82" fmla="*/ 7059 w 10000"/>
                  <a:gd name="connsiteY82" fmla="*/ 9003 h 10000"/>
                  <a:gd name="connsiteX83" fmla="*/ 7059 w 10000"/>
                  <a:gd name="connsiteY83" fmla="*/ 9238 h 10000"/>
                  <a:gd name="connsiteX84" fmla="*/ 7206 w 10000"/>
                  <a:gd name="connsiteY84" fmla="*/ 9267 h 10000"/>
                  <a:gd name="connsiteX85" fmla="*/ 7206 w 10000"/>
                  <a:gd name="connsiteY85" fmla="*/ 9443 h 10000"/>
                  <a:gd name="connsiteX86" fmla="*/ 7353 w 10000"/>
                  <a:gd name="connsiteY86" fmla="*/ 9472 h 10000"/>
                  <a:gd name="connsiteX87" fmla="*/ 7353 w 10000"/>
                  <a:gd name="connsiteY87" fmla="*/ 9619 h 10000"/>
                  <a:gd name="connsiteX88" fmla="*/ 7500 w 10000"/>
                  <a:gd name="connsiteY88" fmla="*/ 9648 h 10000"/>
                  <a:gd name="connsiteX89" fmla="*/ 7500 w 10000"/>
                  <a:gd name="connsiteY89" fmla="*/ 9765 h 10000"/>
                  <a:gd name="connsiteX90" fmla="*/ 7647 w 10000"/>
                  <a:gd name="connsiteY90" fmla="*/ 9795 h 10000"/>
                  <a:gd name="connsiteX91" fmla="*/ 7647 w 10000"/>
                  <a:gd name="connsiteY91" fmla="*/ 9883 h 10000"/>
                  <a:gd name="connsiteX92" fmla="*/ 7794 w 10000"/>
                  <a:gd name="connsiteY92" fmla="*/ 9912 h 10000"/>
                  <a:gd name="connsiteX93" fmla="*/ 7794 w 10000"/>
                  <a:gd name="connsiteY93" fmla="*/ 9941 h 10000"/>
                  <a:gd name="connsiteX94" fmla="*/ 8088 w 10000"/>
                  <a:gd name="connsiteY94" fmla="*/ 10000 h 10000"/>
                  <a:gd name="connsiteX95" fmla="*/ 7941 w 10000"/>
                  <a:gd name="connsiteY95" fmla="*/ 10000 h 10000"/>
                  <a:gd name="connsiteX96" fmla="*/ 8088 w 10000"/>
                  <a:gd name="connsiteY96" fmla="*/ 10000 h 10000"/>
                  <a:gd name="connsiteX97" fmla="*/ 8235 w 10000"/>
                  <a:gd name="connsiteY97" fmla="*/ 10000 h 10000"/>
                  <a:gd name="connsiteX98" fmla="*/ 8529 w 10000"/>
                  <a:gd name="connsiteY98" fmla="*/ 9941 h 10000"/>
                  <a:gd name="connsiteX99" fmla="*/ 8529 w 10000"/>
                  <a:gd name="connsiteY99" fmla="*/ 9853 h 10000"/>
                  <a:gd name="connsiteX100" fmla="*/ 8676 w 10000"/>
                  <a:gd name="connsiteY100" fmla="*/ 9824 h 10000"/>
                  <a:gd name="connsiteX101" fmla="*/ 8676 w 10000"/>
                  <a:gd name="connsiteY101" fmla="*/ 9736 h 10000"/>
                  <a:gd name="connsiteX102" fmla="*/ 8824 w 10000"/>
                  <a:gd name="connsiteY102" fmla="*/ 9707 h 10000"/>
                  <a:gd name="connsiteX103" fmla="*/ 8824 w 10000"/>
                  <a:gd name="connsiteY103" fmla="*/ 9589 h 10000"/>
                  <a:gd name="connsiteX104" fmla="*/ 8971 w 10000"/>
                  <a:gd name="connsiteY104" fmla="*/ 9560 h 10000"/>
                  <a:gd name="connsiteX105" fmla="*/ 8971 w 10000"/>
                  <a:gd name="connsiteY105" fmla="*/ 9384 h 10000"/>
                  <a:gd name="connsiteX106" fmla="*/ 9118 w 10000"/>
                  <a:gd name="connsiteY106" fmla="*/ 9355 h 10000"/>
                  <a:gd name="connsiteX107" fmla="*/ 9118 w 10000"/>
                  <a:gd name="connsiteY107" fmla="*/ 9179 h 10000"/>
                  <a:gd name="connsiteX108" fmla="*/ 9265 w 10000"/>
                  <a:gd name="connsiteY108" fmla="*/ 9150 h 10000"/>
                  <a:gd name="connsiteX109" fmla="*/ 9265 w 10000"/>
                  <a:gd name="connsiteY109" fmla="*/ 8944 h 10000"/>
                  <a:gd name="connsiteX110" fmla="*/ 9412 w 10000"/>
                  <a:gd name="connsiteY110" fmla="*/ 8915 h 10000"/>
                  <a:gd name="connsiteX111" fmla="*/ 9412 w 10000"/>
                  <a:gd name="connsiteY111" fmla="*/ 8651 h 10000"/>
                  <a:gd name="connsiteX112" fmla="*/ 9559 w 10000"/>
                  <a:gd name="connsiteY112" fmla="*/ 8622 h 10000"/>
                  <a:gd name="connsiteX113" fmla="*/ 9559 w 10000"/>
                  <a:gd name="connsiteY113" fmla="*/ 8358 h 10000"/>
                  <a:gd name="connsiteX114" fmla="*/ 9706 w 10000"/>
                  <a:gd name="connsiteY114" fmla="*/ 8328 h 10000"/>
                  <a:gd name="connsiteX115" fmla="*/ 9706 w 10000"/>
                  <a:gd name="connsiteY115" fmla="*/ 8035 h 10000"/>
                  <a:gd name="connsiteX116" fmla="*/ 9853 w 10000"/>
                  <a:gd name="connsiteY116" fmla="*/ 8006 h 10000"/>
                  <a:gd name="connsiteX117" fmla="*/ 9853 w 10000"/>
                  <a:gd name="connsiteY117" fmla="*/ 7713 h 10000"/>
                  <a:gd name="connsiteX118" fmla="*/ 10000 w 10000"/>
                  <a:gd name="connsiteY11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584 h 10000"/>
                  <a:gd name="connsiteX14" fmla="*/ 1176 w 10000"/>
                  <a:gd name="connsiteY14" fmla="*/ 1290 h 10000"/>
                  <a:gd name="connsiteX15" fmla="*/ 1324 w 10000"/>
                  <a:gd name="connsiteY15" fmla="*/ 1026 h 10000"/>
                  <a:gd name="connsiteX16" fmla="*/ 1471 w 10000"/>
                  <a:gd name="connsiteY16" fmla="*/ 792 h 10000"/>
                  <a:gd name="connsiteX17" fmla="*/ 1618 w 10000"/>
                  <a:gd name="connsiteY17" fmla="*/ 587 h 10000"/>
                  <a:gd name="connsiteX18" fmla="*/ 1765 w 10000"/>
                  <a:gd name="connsiteY18" fmla="*/ 411 h 10000"/>
                  <a:gd name="connsiteX19" fmla="*/ 1912 w 10000"/>
                  <a:gd name="connsiteY19" fmla="*/ 235 h 10000"/>
                  <a:gd name="connsiteX20" fmla="*/ 2059 w 10000"/>
                  <a:gd name="connsiteY20" fmla="*/ 147 h 10000"/>
                  <a:gd name="connsiteX21" fmla="*/ 2206 w 10000"/>
                  <a:gd name="connsiteY21" fmla="*/ 59 h 10000"/>
                  <a:gd name="connsiteX22" fmla="*/ 2500 w 10000"/>
                  <a:gd name="connsiteY22" fmla="*/ 0 h 10000"/>
                  <a:gd name="connsiteX23" fmla="*/ 2500 w 10000"/>
                  <a:gd name="connsiteY23" fmla="*/ 0 h 10000"/>
                  <a:gd name="connsiteX24" fmla="*/ 2647 w 10000"/>
                  <a:gd name="connsiteY24" fmla="*/ 0 h 10000"/>
                  <a:gd name="connsiteX25" fmla="*/ 2941 w 10000"/>
                  <a:gd name="connsiteY25" fmla="*/ 59 h 10000"/>
                  <a:gd name="connsiteX26" fmla="*/ 2941 w 10000"/>
                  <a:gd name="connsiteY26" fmla="*/ 147 h 10000"/>
                  <a:gd name="connsiteX27" fmla="*/ 3088 w 10000"/>
                  <a:gd name="connsiteY27" fmla="*/ 176 h 10000"/>
                  <a:gd name="connsiteX28" fmla="*/ 3088 w 10000"/>
                  <a:gd name="connsiteY28" fmla="*/ 264 h 10000"/>
                  <a:gd name="connsiteX29" fmla="*/ 3235 w 10000"/>
                  <a:gd name="connsiteY29" fmla="*/ 293 h 10000"/>
                  <a:gd name="connsiteX30" fmla="*/ 3235 w 10000"/>
                  <a:gd name="connsiteY30" fmla="*/ 411 h 10000"/>
                  <a:gd name="connsiteX31" fmla="*/ 3382 w 10000"/>
                  <a:gd name="connsiteY31" fmla="*/ 440 h 10000"/>
                  <a:gd name="connsiteX32" fmla="*/ 3382 w 10000"/>
                  <a:gd name="connsiteY32" fmla="*/ 616 h 10000"/>
                  <a:gd name="connsiteX33" fmla="*/ 3529 w 10000"/>
                  <a:gd name="connsiteY33" fmla="*/ 645 h 10000"/>
                  <a:gd name="connsiteX34" fmla="*/ 3529 w 10000"/>
                  <a:gd name="connsiteY34" fmla="*/ 821 h 10000"/>
                  <a:gd name="connsiteX35" fmla="*/ 3676 w 10000"/>
                  <a:gd name="connsiteY35" fmla="*/ 850 h 10000"/>
                  <a:gd name="connsiteX36" fmla="*/ 3676 w 10000"/>
                  <a:gd name="connsiteY36" fmla="*/ 1056 h 10000"/>
                  <a:gd name="connsiteX37" fmla="*/ 3824 w 10000"/>
                  <a:gd name="connsiteY37" fmla="*/ 1085 h 10000"/>
                  <a:gd name="connsiteX38" fmla="*/ 3824 w 10000"/>
                  <a:gd name="connsiteY38" fmla="*/ 1349 h 10000"/>
                  <a:gd name="connsiteX39" fmla="*/ 3971 w 10000"/>
                  <a:gd name="connsiteY39" fmla="*/ 1378 h 10000"/>
                  <a:gd name="connsiteX40" fmla="*/ 3971 w 10000"/>
                  <a:gd name="connsiteY40" fmla="*/ 1642 h 10000"/>
                  <a:gd name="connsiteX41" fmla="*/ 4118 w 10000"/>
                  <a:gd name="connsiteY41" fmla="*/ 1672 h 10000"/>
                  <a:gd name="connsiteX42" fmla="*/ 4118 w 10000"/>
                  <a:gd name="connsiteY42" fmla="*/ 1935 h 10000"/>
                  <a:gd name="connsiteX43" fmla="*/ 4265 w 10000"/>
                  <a:gd name="connsiteY43" fmla="*/ 1965 h 10000"/>
                  <a:gd name="connsiteX44" fmla="*/ 4265 w 10000"/>
                  <a:gd name="connsiteY44" fmla="*/ 2287 h 10000"/>
                  <a:gd name="connsiteX45" fmla="*/ 4412 w 10000"/>
                  <a:gd name="connsiteY45" fmla="*/ 2317 h 10000"/>
                  <a:gd name="connsiteX46" fmla="*/ 4412 w 10000"/>
                  <a:gd name="connsiteY46" fmla="*/ 2639 h 10000"/>
                  <a:gd name="connsiteX47" fmla="*/ 4559 w 10000"/>
                  <a:gd name="connsiteY47" fmla="*/ 2669 h 10000"/>
                  <a:gd name="connsiteX48" fmla="*/ 4559 w 10000"/>
                  <a:gd name="connsiteY48" fmla="*/ 3021 h 10000"/>
                  <a:gd name="connsiteX49" fmla="*/ 4706 w 10000"/>
                  <a:gd name="connsiteY49" fmla="*/ 3050 h 10000"/>
                  <a:gd name="connsiteX50" fmla="*/ 4706 w 10000"/>
                  <a:gd name="connsiteY50" fmla="*/ 3402 h 10000"/>
                  <a:gd name="connsiteX51" fmla="*/ 4853 w 10000"/>
                  <a:gd name="connsiteY51" fmla="*/ 3431 h 10000"/>
                  <a:gd name="connsiteX52" fmla="*/ 4853 w 10000"/>
                  <a:gd name="connsiteY52" fmla="*/ 3812 h 10000"/>
                  <a:gd name="connsiteX53" fmla="*/ 5000 w 10000"/>
                  <a:gd name="connsiteY53" fmla="*/ 3842 h 10000"/>
                  <a:gd name="connsiteX54" fmla="*/ 5000 w 10000"/>
                  <a:gd name="connsiteY54" fmla="*/ 4223 h 10000"/>
                  <a:gd name="connsiteX55" fmla="*/ 5147 w 10000"/>
                  <a:gd name="connsiteY55" fmla="*/ 4252 h 10000"/>
                  <a:gd name="connsiteX56" fmla="*/ 5147 w 10000"/>
                  <a:gd name="connsiteY56" fmla="*/ 4633 h 10000"/>
                  <a:gd name="connsiteX57" fmla="*/ 5294 w 10000"/>
                  <a:gd name="connsiteY57" fmla="*/ 4663 h 10000"/>
                  <a:gd name="connsiteX58" fmla="*/ 5294 w 10000"/>
                  <a:gd name="connsiteY58" fmla="*/ 5044 h 10000"/>
                  <a:gd name="connsiteX59" fmla="*/ 5441 w 10000"/>
                  <a:gd name="connsiteY59" fmla="*/ 5073 h 10000"/>
                  <a:gd name="connsiteX60" fmla="*/ 5441 w 10000"/>
                  <a:gd name="connsiteY60" fmla="*/ 5455 h 10000"/>
                  <a:gd name="connsiteX61" fmla="*/ 5588 w 10000"/>
                  <a:gd name="connsiteY61" fmla="*/ 5484 h 10000"/>
                  <a:gd name="connsiteX62" fmla="*/ 5588 w 10000"/>
                  <a:gd name="connsiteY62" fmla="*/ 5865 h 10000"/>
                  <a:gd name="connsiteX63" fmla="*/ 5735 w 10000"/>
                  <a:gd name="connsiteY63" fmla="*/ 5894 h 10000"/>
                  <a:gd name="connsiteX64" fmla="*/ 5735 w 10000"/>
                  <a:gd name="connsiteY64" fmla="*/ 6276 h 10000"/>
                  <a:gd name="connsiteX65" fmla="*/ 5882 w 10000"/>
                  <a:gd name="connsiteY65" fmla="*/ 6305 h 10000"/>
                  <a:gd name="connsiteX66" fmla="*/ 5882 w 10000"/>
                  <a:gd name="connsiteY66" fmla="*/ 6657 h 10000"/>
                  <a:gd name="connsiteX67" fmla="*/ 6029 w 10000"/>
                  <a:gd name="connsiteY67" fmla="*/ 6686 h 10000"/>
                  <a:gd name="connsiteX68" fmla="*/ 6029 w 10000"/>
                  <a:gd name="connsiteY68" fmla="*/ 7038 h 10000"/>
                  <a:gd name="connsiteX69" fmla="*/ 6176 w 10000"/>
                  <a:gd name="connsiteY69" fmla="*/ 7067 h 10000"/>
                  <a:gd name="connsiteX70" fmla="*/ 6176 w 10000"/>
                  <a:gd name="connsiteY70" fmla="*/ 7419 h 10000"/>
                  <a:gd name="connsiteX71" fmla="*/ 6324 w 10000"/>
                  <a:gd name="connsiteY71" fmla="*/ 7449 h 10000"/>
                  <a:gd name="connsiteX72" fmla="*/ 6324 w 10000"/>
                  <a:gd name="connsiteY72" fmla="*/ 7771 h 10000"/>
                  <a:gd name="connsiteX73" fmla="*/ 6471 w 10000"/>
                  <a:gd name="connsiteY73" fmla="*/ 7801 h 10000"/>
                  <a:gd name="connsiteX74" fmla="*/ 6471 w 10000"/>
                  <a:gd name="connsiteY74" fmla="*/ 8123 h 10000"/>
                  <a:gd name="connsiteX75" fmla="*/ 6618 w 10000"/>
                  <a:gd name="connsiteY75" fmla="*/ 8152 h 10000"/>
                  <a:gd name="connsiteX76" fmla="*/ 6618 w 10000"/>
                  <a:gd name="connsiteY76" fmla="*/ 8446 h 10000"/>
                  <a:gd name="connsiteX77" fmla="*/ 6765 w 10000"/>
                  <a:gd name="connsiteY77" fmla="*/ 8475 h 10000"/>
                  <a:gd name="connsiteX78" fmla="*/ 6765 w 10000"/>
                  <a:gd name="connsiteY78" fmla="*/ 8710 h 10000"/>
                  <a:gd name="connsiteX79" fmla="*/ 6912 w 10000"/>
                  <a:gd name="connsiteY79" fmla="*/ 8739 h 10000"/>
                  <a:gd name="connsiteX80" fmla="*/ 6912 w 10000"/>
                  <a:gd name="connsiteY80" fmla="*/ 8974 h 10000"/>
                  <a:gd name="connsiteX81" fmla="*/ 7059 w 10000"/>
                  <a:gd name="connsiteY81" fmla="*/ 9003 h 10000"/>
                  <a:gd name="connsiteX82" fmla="*/ 7059 w 10000"/>
                  <a:gd name="connsiteY82" fmla="*/ 9238 h 10000"/>
                  <a:gd name="connsiteX83" fmla="*/ 7206 w 10000"/>
                  <a:gd name="connsiteY83" fmla="*/ 9267 h 10000"/>
                  <a:gd name="connsiteX84" fmla="*/ 7206 w 10000"/>
                  <a:gd name="connsiteY84" fmla="*/ 9443 h 10000"/>
                  <a:gd name="connsiteX85" fmla="*/ 7353 w 10000"/>
                  <a:gd name="connsiteY85" fmla="*/ 9472 h 10000"/>
                  <a:gd name="connsiteX86" fmla="*/ 7353 w 10000"/>
                  <a:gd name="connsiteY86" fmla="*/ 9619 h 10000"/>
                  <a:gd name="connsiteX87" fmla="*/ 7500 w 10000"/>
                  <a:gd name="connsiteY87" fmla="*/ 9648 h 10000"/>
                  <a:gd name="connsiteX88" fmla="*/ 7500 w 10000"/>
                  <a:gd name="connsiteY88" fmla="*/ 9765 h 10000"/>
                  <a:gd name="connsiteX89" fmla="*/ 7647 w 10000"/>
                  <a:gd name="connsiteY89" fmla="*/ 9795 h 10000"/>
                  <a:gd name="connsiteX90" fmla="*/ 7647 w 10000"/>
                  <a:gd name="connsiteY90" fmla="*/ 9883 h 10000"/>
                  <a:gd name="connsiteX91" fmla="*/ 7794 w 10000"/>
                  <a:gd name="connsiteY91" fmla="*/ 9912 h 10000"/>
                  <a:gd name="connsiteX92" fmla="*/ 7794 w 10000"/>
                  <a:gd name="connsiteY92" fmla="*/ 9941 h 10000"/>
                  <a:gd name="connsiteX93" fmla="*/ 8088 w 10000"/>
                  <a:gd name="connsiteY93" fmla="*/ 10000 h 10000"/>
                  <a:gd name="connsiteX94" fmla="*/ 7941 w 10000"/>
                  <a:gd name="connsiteY94" fmla="*/ 10000 h 10000"/>
                  <a:gd name="connsiteX95" fmla="*/ 8088 w 10000"/>
                  <a:gd name="connsiteY95" fmla="*/ 10000 h 10000"/>
                  <a:gd name="connsiteX96" fmla="*/ 8235 w 10000"/>
                  <a:gd name="connsiteY96" fmla="*/ 10000 h 10000"/>
                  <a:gd name="connsiteX97" fmla="*/ 8529 w 10000"/>
                  <a:gd name="connsiteY97" fmla="*/ 9941 h 10000"/>
                  <a:gd name="connsiteX98" fmla="*/ 8529 w 10000"/>
                  <a:gd name="connsiteY98" fmla="*/ 9853 h 10000"/>
                  <a:gd name="connsiteX99" fmla="*/ 8676 w 10000"/>
                  <a:gd name="connsiteY99" fmla="*/ 9824 h 10000"/>
                  <a:gd name="connsiteX100" fmla="*/ 8676 w 10000"/>
                  <a:gd name="connsiteY100" fmla="*/ 9736 h 10000"/>
                  <a:gd name="connsiteX101" fmla="*/ 8824 w 10000"/>
                  <a:gd name="connsiteY101" fmla="*/ 9707 h 10000"/>
                  <a:gd name="connsiteX102" fmla="*/ 8824 w 10000"/>
                  <a:gd name="connsiteY102" fmla="*/ 9589 h 10000"/>
                  <a:gd name="connsiteX103" fmla="*/ 8971 w 10000"/>
                  <a:gd name="connsiteY103" fmla="*/ 9560 h 10000"/>
                  <a:gd name="connsiteX104" fmla="*/ 8971 w 10000"/>
                  <a:gd name="connsiteY104" fmla="*/ 9384 h 10000"/>
                  <a:gd name="connsiteX105" fmla="*/ 9118 w 10000"/>
                  <a:gd name="connsiteY105" fmla="*/ 9355 h 10000"/>
                  <a:gd name="connsiteX106" fmla="*/ 9118 w 10000"/>
                  <a:gd name="connsiteY106" fmla="*/ 9179 h 10000"/>
                  <a:gd name="connsiteX107" fmla="*/ 9265 w 10000"/>
                  <a:gd name="connsiteY107" fmla="*/ 9150 h 10000"/>
                  <a:gd name="connsiteX108" fmla="*/ 9265 w 10000"/>
                  <a:gd name="connsiteY108" fmla="*/ 8944 h 10000"/>
                  <a:gd name="connsiteX109" fmla="*/ 9412 w 10000"/>
                  <a:gd name="connsiteY109" fmla="*/ 8915 h 10000"/>
                  <a:gd name="connsiteX110" fmla="*/ 9412 w 10000"/>
                  <a:gd name="connsiteY110" fmla="*/ 8651 h 10000"/>
                  <a:gd name="connsiteX111" fmla="*/ 9559 w 10000"/>
                  <a:gd name="connsiteY111" fmla="*/ 8622 h 10000"/>
                  <a:gd name="connsiteX112" fmla="*/ 9559 w 10000"/>
                  <a:gd name="connsiteY112" fmla="*/ 8358 h 10000"/>
                  <a:gd name="connsiteX113" fmla="*/ 9706 w 10000"/>
                  <a:gd name="connsiteY113" fmla="*/ 8328 h 10000"/>
                  <a:gd name="connsiteX114" fmla="*/ 9706 w 10000"/>
                  <a:gd name="connsiteY114" fmla="*/ 8035 h 10000"/>
                  <a:gd name="connsiteX115" fmla="*/ 9853 w 10000"/>
                  <a:gd name="connsiteY115" fmla="*/ 8006 h 10000"/>
                  <a:gd name="connsiteX116" fmla="*/ 9853 w 10000"/>
                  <a:gd name="connsiteY116" fmla="*/ 7713 h 10000"/>
                  <a:gd name="connsiteX117" fmla="*/ 10000 w 10000"/>
                  <a:gd name="connsiteY11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1906 h 10000"/>
                  <a:gd name="connsiteX12" fmla="*/ 1029 w 10000"/>
                  <a:gd name="connsiteY12" fmla="*/ 1584 h 10000"/>
                  <a:gd name="connsiteX13" fmla="*/ 1176 w 10000"/>
                  <a:gd name="connsiteY13" fmla="*/ 1290 h 10000"/>
                  <a:gd name="connsiteX14" fmla="*/ 1324 w 10000"/>
                  <a:gd name="connsiteY14" fmla="*/ 1026 h 10000"/>
                  <a:gd name="connsiteX15" fmla="*/ 1471 w 10000"/>
                  <a:gd name="connsiteY15" fmla="*/ 792 h 10000"/>
                  <a:gd name="connsiteX16" fmla="*/ 1618 w 10000"/>
                  <a:gd name="connsiteY16" fmla="*/ 587 h 10000"/>
                  <a:gd name="connsiteX17" fmla="*/ 1765 w 10000"/>
                  <a:gd name="connsiteY17" fmla="*/ 411 h 10000"/>
                  <a:gd name="connsiteX18" fmla="*/ 1912 w 10000"/>
                  <a:gd name="connsiteY18" fmla="*/ 235 h 10000"/>
                  <a:gd name="connsiteX19" fmla="*/ 2059 w 10000"/>
                  <a:gd name="connsiteY19" fmla="*/ 147 h 10000"/>
                  <a:gd name="connsiteX20" fmla="*/ 2206 w 10000"/>
                  <a:gd name="connsiteY20" fmla="*/ 59 h 10000"/>
                  <a:gd name="connsiteX21" fmla="*/ 2500 w 10000"/>
                  <a:gd name="connsiteY21" fmla="*/ 0 h 10000"/>
                  <a:gd name="connsiteX22" fmla="*/ 2500 w 10000"/>
                  <a:gd name="connsiteY22" fmla="*/ 0 h 10000"/>
                  <a:gd name="connsiteX23" fmla="*/ 2647 w 10000"/>
                  <a:gd name="connsiteY23" fmla="*/ 0 h 10000"/>
                  <a:gd name="connsiteX24" fmla="*/ 2941 w 10000"/>
                  <a:gd name="connsiteY24" fmla="*/ 59 h 10000"/>
                  <a:gd name="connsiteX25" fmla="*/ 2941 w 10000"/>
                  <a:gd name="connsiteY25" fmla="*/ 147 h 10000"/>
                  <a:gd name="connsiteX26" fmla="*/ 3088 w 10000"/>
                  <a:gd name="connsiteY26" fmla="*/ 176 h 10000"/>
                  <a:gd name="connsiteX27" fmla="*/ 3088 w 10000"/>
                  <a:gd name="connsiteY27" fmla="*/ 264 h 10000"/>
                  <a:gd name="connsiteX28" fmla="*/ 3235 w 10000"/>
                  <a:gd name="connsiteY28" fmla="*/ 293 h 10000"/>
                  <a:gd name="connsiteX29" fmla="*/ 3235 w 10000"/>
                  <a:gd name="connsiteY29" fmla="*/ 411 h 10000"/>
                  <a:gd name="connsiteX30" fmla="*/ 3382 w 10000"/>
                  <a:gd name="connsiteY30" fmla="*/ 440 h 10000"/>
                  <a:gd name="connsiteX31" fmla="*/ 3382 w 10000"/>
                  <a:gd name="connsiteY31" fmla="*/ 616 h 10000"/>
                  <a:gd name="connsiteX32" fmla="*/ 3529 w 10000"/>
                  <a:gd name="connsiteY32" fmla="*/ 645 h 10000"/>
                  <a:gd name="connsiteX33" fmla="*/ 3529 w 10000"/>
                  <a:gd name="connsiteY33" fmla="*/ 821 h 10000"/>
                  <a:gd name="connsiteX34" fmla="*/ 3676 w 10000"/>
                  <a:gd name="connsiteY34" fmla="*/ 850 h 10000"/>
                  <a:gd name="connsiteX35" fmla="*/ 3676 w 10000"/>
                  <a:gd name="connsiteY35" fmla="*/ 1056 h 10000"/>
                  <a:gd name="connsiteX36" fmla="*/ 3824 w 10000"/>
                  <a:gd name="connsiteY36" fmla="*/ 1085 h 10000"/>
                  <a:gd name="connsiteX37" fmla="*/ 3824 w 10000"/>
                  <a:gd name="connsiteY37" fmla="*/ 1349 h 10000"/>
                  <a:gd name="connsiteX38" fmla="*/ 3971 w 10000"/>
                  <a:gd name="connsiteY38" fmla="*/ 1378 h 10000"/>
                  <a:gd name="connsiteX39" fmla="*/ 3971 w 10000"/>
                  <a:gd name="connsiteY39" fmla="*/ 1642 h 10000"/>
                  <a:gd name="connsiteX40" fmla="*/ 4118 w 10000"/>
                  <a:gd name="connsiteY40" fmla="*/ 1672 h 10000"/>
                  <a:gd name="connsiteX41" fmla="*/ 4118 w 10000"/>
                  <a:gd name="connsiteY41" fmla="*/ 1935 h 10000"/>
                  <a:gd name="connsiteX42" fmla="*/ 4265 w 10000"/>
                  <a:gd name="connsiteY42" fmla="*/ 1965 h 10000"/>
                  <a:gd name="connsiteX43" fmla="*/ 4265 w 10000"/>
                  <a:gd name="connsiteY43" fmla="*/ 2287 h 10000"/>
                  <a:gd name="connsiteX44" fmla="*/ 4412 w 10000"/>
                  <a:gd name="connsiteY44" fmla="*/ 2317 h 10000"/>
                  <a:gd name="connsiteX45" fmla="*/ 4412 w 10000"/>
                  <a:gd name="connsiteY45" fmla="*/ 2639 h 10000"/>
                  <a:gd name="connsiteX46" fmla="*/ 4559 w 10000"/>
                  <a:gd name="connsiteY46" fmla="*/ 2669 h 10000"/>
                  <a:gd name="connsiteX47" fmla="*/ 4559 w 10000"/>
                  <a:gd name="connsiteY47" fmla="*/ 3021 h 10000"/>
                  <a:gd name="connsiteX48" fmla="*/ 4706 w 10000"/>
                  <a:gd name="connsiteY48" fmla="*/ 3050 h 10000"/>
                  <a:gd name="connsiteX49" fmla="*/ 4706 w 10000"/>
                  <a:gd name="connsiteY49" fmla="*/ 3402 h 10000"/>
                  <a:gd name="connsiteX50" fmla="*/ 4853 w 10000"/>
                  <a:gd name="connsiteY50" fmla="*/ 3431 h 10000"/>
                  <a:gd name="connsiteX51" fmla="*/ 4853 w 10000"/>
                  <a:gd name="connsiteY51" fmla="*/ 3812 h 10000"/>
                  <a:gd name="connsiteX52" fmla="*/ 5000 w 10000"/>
                  <a:gd name="connsiteY52" fmla="*/ 3842 h 10000"/>
                  <a:gd name="connsiteX53" fmla="*/ 5000 w 10000"/>
                  <a:gd name="connsiteY53" fmla="*/ 4223 h 10000"/>
                  <a:gd name="connsiteX54" fmla="*/ 5147 w 10000"/>
                  <a:gd name="connsiteY54" fmla="*/ 4252 h 10000"/>
                  <a:gd name="connsiteX55" fmla="*/ 5147 w 10000"/>
                  <a:gd name="connsiteY55" fmla="*/ 4633 h 10000"/>
                  <a:gd name="connsiteX56" fmla="*/ 5294 w 10000"/>
                  <a:gd name="connsiteY56" fmla="*/ 4663 h 10000"/>
                  <a:gd name="connsiteX57" fmla="*/ 5294 w 10000"/>
                  <a:gd name="connsiteY57" fmla="*/ 5044 h 10000"/>
                  <a:gd name="connsiteX58" fmla="*/ 5441 w 10000"/>
                  <a:gd name="connsiteY58" fmla="*/ 5073 h 10000"/>
                  <a:gd name="connsiteX59" fmla="*/ 5441 w 10000"/>
                  <a:gd name="connsiteY59" fmla="*/ 5455 h 10000"/>
                  <a:gd name="connsiteX60" fmla="*/ 5588 w 10000"/>
                  <a:gd name="connsiteY60" fmla="*/ 5484 h 10000"/>
                  <a:gd name="connsiteX61" fmla="*/ 5588 w 10000"/>
                  <a:gd name="connsiteY61" fmla="*/ 5865 h 10000"/>
                  <a:gd name="connsiteX62" fmla="*/ 5735 w 10000"/>
                  <a:gd name="connsiteY62" fmla="*/ 5894 h 10000"/>
                  <a:gd name="connsiteX63" fmla="*/ 5735 w 10000"/>
                  <a:gd name="connsiteY63" fmla="*/ 6276 h 10000"/>
                  <a:gd name="connsiteX64" fmla="*/ 5882 w 10000"/>
                  <a:gd name="connsiteY64" fmla="*/ 6305 h 10000"/>
                  <a:gd name="connsiteX65" fmla="*/ 5882 w 10000"/>
                  <a:gd name="connsiteY65" fmla="*/ 6657 h 10000"/>
                  <a:gd name="connsiteX66" fmla="*/ 6029 w 10000"/>
                  <a:gd name="connsiteY66" fmla="*/ 6686 h 10000"/>
                  <a:gd name="connsiteX67" fmla="*/ 6029 w 10000"/>
                  <a:gd name="connsiteY67" fmla="*/ 7038 h 10000"/>
                  <a:gd name="connsiteX68" fmla="*/ 6176 w 10000"/>
                  <a:gd name="connsiteY68" fmla="*/ 7067 h 10000"/>
                  <a:gd name="connsiteX69" fmla="*/ 6176 w 10000"/>
                  <a:gd name="connsiteY69" fmla="*/ 7419 h 10000"/>
                  <a:gd name="connsiteX70" fmla="*/ 6324 w 10000"/>
                  <a:gd name="connsiteY70" fmla="*/ 7449 h 10000"/>
                  <a:gd name="connsiteX71" fmla="*/ 6324 w 10000"/>
                  <a:gd name="connsiteY71" fmla="*/ 7771 h 10000"/>
                  <a:gd name="connsiteX72" fmla="*/ 6471 w 10000"/>
                  <a:gd name="connsiteY72" fmla="*/ 7801 h 10000"/>
                  <a:gd name="connsiteX73" fmla="*/ 6471 w 10000"/>
                  <a:gd name="connsiteY73" fmla="*/ 8123 h 10000"/>
                  <a:gd name="connsiteX74" fmla="*/ 6618 w 10000"/>
                  <a:gd name="connsiteY74" fmla="*/ 8152 h 10000"/>
                  <a:gd name="connsiteX75" fmla="*/ 6618 w 10000"/>
                  <a:gd name="connsiteY75" fmla="*/ 8446 h 10000"/>
                  <a:gd name="connsiteX76" fmla="*/ 6765 w 10000"/>
                  <a:gd name="connsiteY76" fmla="*/ 8475 h 10000"/>
                  <a:gd name="connsiteX77" fmla="*/ 6765 w 10000"/>
                  <a:gd name="connsiteY77" fmla="*/ 8710 h 10000"/>
                  <a:gd name="connsiteX78" fmla="*/ 6912 w 10000"/>
                  <a:gd name="connsiteY78" fmla="*/ 8739 h 10000"/>
                  <a:gd name="connsiteX79" fmla="*/ 6912 w 10000"/>
                  <a:gd name="connsiteY79" fmla="*/ 8974 h 10000"/>
                  <a:gd name="connsiteX80" fmla="*/ 7059 w 10000"/>
                  <a:gd name="connsiteY80" fmla="*/ 9003 h 10000"/>
                  <a:gd name="connsiteX81" fmla="*/ 7059 w 10000"/>
                  <a:gd name="connsiteY81" fmla="*/ 9238 h 10000"/>
                  <a:gd name="connsiteX82" fmla="*/ 7206 w 10000"/>
                  <a:gd name="connsiteY82" fmla="*/ 9267 h 10000"/>
                  <a:gd name="connsiteX83" fmla="*/ 7206 w 10000"/>
                  <a:gd name="connsiteY83" fmla="*/ 9443 h 10000"/>
                  <a:gd name="connsiteX84" fmla="*/ 7353 w 10000"/>
                  <a:gd name="connsiteY84" fmla="*/ 9472 h 10000"/>
                  <a:gd name="connsiteX85" fmla="*/ 7353 w 10000"/>
                  <a:gd name="connsiteY85" fmla="*/ 9619 h 10000"/>
                  <a:gd name="connsiteX86" fmla="*/ 7500 w 10000"/>
                  <a:gd name="connsiteY86" fmla="*/ 9648 h 10000"/>
                  <a:gd name="connsiteX87" fmla="*/ 7500 w 10000"/>
                  <a:gd name="connsiteY87" fmla="*/ 9765 h 10000"/>
                  <a:gd name="connsiteX88" fmla="*/ 7647 w 10000"/>
                  <a:gd name="connsiteY88" fmla="*/ 9795 h 10000"/>
                  <a:gd name="connsiteX89" fmla="*/ 7647 w 10000"/>
                  <a:gd name="connsiteY89" fmla="*/ 9883 h 10000"/>
                  <a:gd name="connsiteX90" fmla="*/ 7794 w 10000"/>
                  <a:gd name="connsiteY90" fmla="*/ 9912 h 10000"/>
                  <a:gd name="connsiteX91" fmla="*/ 7794 w 10000"/>
                  <a:gd name="connsiteY91" fmla="*/ 9941 h 10000"/>
                  <a:gd name="connsiteX92" fmla="*/ 8088 w 10000"/>
                  <a:gd name="connsiteY92" fmla="*/ 10000 h 10000"/>
                  <a:gd name="connsiteX93" fmla="*/ 7941 w 10000"/>
                  <a:gd name="connsiteY93" fmla="*/ 10000 h 10000"/>
                  <a:gd name="connsiteX94" fmla="*/ 8088 w 10000"/>
                  <a:gd name="connsiteY94" fmla="*/ 10000 h 10000"/>
                  <a:gd name="connsiteX95" fmla="*/ 8235 w 10000"/>
                  <a:gd name="connsiteY95" fmla="*/ 10000 h 10000"/>
                  <a:gd name="connsiteX96" fmla="*/ 8529 w 10000"/>
                  <a:gd name="connsiteY96" fmla="*/ 9941 h 10000"/>
                  <a:gd name="connsiteX97" fmla="*/ 8529 w 10000"/>
                  <a:gd name="connsiteY97" fmla="*/ 9853 h 10000"/>
                  <a:gd name="connsiteX98" fmla="*/ 8676 w 10000"/>
                  <a:gd name="connsiteY98" fmla="*/ 9824 h 10000"/>
                  <a:gd name="connsiteX99" fmla="*/ 8676 w 10000"/>
                  <a:gd name="connsiteY99" fmla="*/ 9736 h 10000"/>
                  <a:gd name="connsiteX100" fmla="*/ 8824 w 10000"/>
                  <a:gd name="connsiteY100" fmla="*/ 9707 h 10000"/>
                  <a:gd name="connsiteX101" fmla="*/ 8824 w 10000"/>
                  <a:gd name="connsiteY101" fmla="*/ 9589 h 10000"/>
                  <a:gd name="connsiteX102" fmla="*/ 8971 w 10000"/>
                  <a:gd name="connsiteY102" fmla="*/ 9560 h 10000"/>
                  <a:gd name="connsiteX103" fmla="*/ 8971 w 10000"/>
                  <a:gd name="connsiteY103" fmla="*/ 9384 h 10000"/>
                  <a:gd name="connsiteX104" fmla="*/ 9118 w 10000"/>
                  <a:gd name="connsiteY104" fmla="*/ 9355 h 10000"/>
                  <a:gd name="connsiteX105" fmla="*/ 9118 w 10000"/>
                  <a:gd name="connsiteY105" fmla="*/ 9179 h 10000"/>
                  <a:gd name="connsiteX106" fmla="*/ 9265 w 10000"/>
                  <a:gd name="connsiteY106" fmla="*/ 9150 h 10000"/>
                  <a:gd name="connsiteX107" fmla="*/ 9265 w 10000"/>
                  <a:gd name="connsiteY107" fmla="*/ 8944 h 10000"/>
                  <a:gd name="connsiteX108" fmla="*/ 9412 w 10000"/>
                  <a:gd name="connsiteY108" fmla="*/ 8915 h 10000"/>
                  <a:gd name="connsiteX109" fmla="*/ 9412 w 10000"/>
                  <a:gd name="connsiteY109" fmla="*/ 8651 h 10000"/>
                  <a:gd name="connsiteX110" fmla="*/ 9559 w 10000"/>
                  <a:gd name="connsiteY110" fmla="*/ 8622 h 10000"/>
                  <a:gd name="connsiteX111" fmla="*/ 9559 w 10000"/>
                  <a:gd name="connsiteY111" fmla="*/ 8358 h 10000"/>
                  <a:gd name="connsiteX112" fmla="*/ 9706 w 10000"/>
                  <a:gd name="connsiteY112" fmla="*/ 8328 h 10000"/>
                  <a:gd name="connsiteX113" fmla="*/ 9706 w 10000"/>
                  <a:gd name="connsiteY113" fmla="*/ 8035 h 10000"/>
                  <a:gd name="connsiteX114" fmla="*/ 9853 w 10000"/>
                  <a:gd name="connsiteY114" fmla="*/ 8006 h 10000"/>
                  <a:gd name="connsiteX115" fmla="*/ 9853 w 10000"/>
                  <a:gd name="connsiteY115" fmla="*/ 7713 h 10000"/>
                  <a:gd name="connsiteX116" fmla="*/ 10000 w 10000"/>
                  <a:gd name="connsiteY11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229 h 10000"/>
                  <a:gd name="connsiteX10" fmla="*/ 882 w 10000"/>
                  <a:gd name="connsiteY10" fmla="*/ 1906 h 10000"/>
                  <a:gd name="connsiteX11" fmla="*/ 1029 w 10000"/>
                  <a:gd name="connsiteY11" fmla="*/ 1584 h 10000"/>
                  <a:gd name="connsiteX12" fmla="*/ 1176 w 10000"/>
                  <a:gd name="connsiteY12" fmla="*/ 1290 h 10000"/>
                  <a:gd name="connsiteX13" fmla="*/ 1324 w 10000"/>
                  <a:gd name="connsiteY13" fmla="*/ 1026 h 10000"/>
                  <a:gd name="connsiteX14" fmla="*/ 1471 w 10000"/>
                  <a:gd name="connsiteY14" fmla="*/ 792 h 10000"/>
                  <a:gd name="connsiteX15" fmla="*/ 1618 w 10000"/>
                  <a:gd name="connsiteY15" fmla="*/ 587 h 10000"/>
                  <a:gd name="connsiteX16" fmla="*/ 1765 w 10000"/>
                  <a:gd name="connsiteY16" fmla="*/ 411 h 10000"/>
                  <a:gd name="connsiteX17" fmla="*/ 1912 w 10000"/>
                  <a:gd name="connsiteY17" fmla="*/ 235 h 10000"/>
                  <a:gd name="connsiteX18" fmla="*/ 2059 w 10000"/>
                  <a:gd name="connsiteY18" fmla="*/ 147 h 10000"/>
                  <a:gd name="connsiteX19" fmla="*/ 2206 w 10000"/>
                  <a:gd name="connsiteY19" fmla="*/ 59 h 10000"/>
                  <a:gd name="connsiteX20" fmla="*/ 2500 w 10000"/>
                  <a:gd name="connsiteY20" fmla="*/ 0 h 10000"/>
                  <a:gd name="connsiteX21" fmla="*/ 2500 w 10000"/>
                  <a:gd name="connsiteY21" fmla="*/ 0 h 10000"/>
                  <a:gd name="connsiteX22" fmla="*/ 2647 w 10000"/>
                  <a:gd name="connsiteY22" fmla="*/ 0 h 10000"/>
                  <a:gd name="connsiteX23" fmla="*/ 2941 w 10000"/>
                  <a:gd name="connsiteY23" fmla="*/ 59 h 10000"/>
                  <a:gd name="connsiteX24" fmla="*/ 2941 w 10000"/>
                  <a:gd name="connsiteY24" fmla="*/ 147 h 10000"/>
                  <a:gd name="connsiteX25" fmla="*/ 3088 w 10000"/>
                  <a:gd name="connsiteY25" fmla="*/ 176 h 10000"/>
                  <a:gd name="connsiteX26" fmla="*/ 3088 w 10000"/>
                  <a:gd name="connsiteY26" fmla="*/ 264 h 10000"/>
                  <a:gd name="connsiteX27" fmla="*/ 3235 w 10000"/>
                  <a:gd name="connsiteY27" fmla="*/ 293 h 10000"/>
                  <a:gd name="connsiteX28" fmla="*/ 3235 w 10000"/>
                  <a:gd name="connsiteY28" fmla="*/ 411 h 10000"/>
                  <a:gd name="connsiteX29" fmla="*/ 3382 w 10000"/>
                  <a:gd name="connsiteY29" fmla="*/ 440 h 10000"/>
                  <a:gd name="connsiteX30" fmla="*/ 3382 w 10000"/>
                  <a:gd name="connsiteY30" fmla="*/ 616 h 10000"/>
                  <a:gd name="connsiteX31" fmla="*/ 3529 w 10000"/>
                  <a:gd name="connsiteY31" fmla="*/ 645 h 10000"/>
                  <a:gd name="connsiteX32" fmla="*/ 3529 w 10000"/>
                  <a:gd name="connsiteY32" fmla="*/ 821 h 10000"/>
                  <a:gd name="connsiteX33" fmla="*/ 3676 w 10000"/>
                  <a:gd name="connsiteY33" fmla="*/ 850 h 10000"/>
                  <a:gd name="connsiteX34" fmla="*/ 3676 w 10000"/>
                  <a:gd name="connsiteY34" fmla="*/ 1056 h 10000"/>
                  <a:gd name="connsiteX35" fmla="*/ 3824 w 10000"/>
                  <a:gd name="connsiteY35" fmla="*/ 1085 h 10000"/>
                  <a:gd name="connsiteX36" fmla="*/ 3824 w 10000"/>
                  <a:gd name="connsiteY36" fmla="*/ 1349 h 10000"/>
                  <a:gd name="connsiteX37" fmla="*/ 3971 w 10000"/>
                  <a:gd name="connsiteY37" fmla="*/ 1378 h 10000"/>
                  <a:gd name="connsiteX38" fmla="*/ 3971 w 10000"/>
                  <a:gd name="connsiteY38" fmla="*/ 1642 h 10000"/>
                  <a:gd name="connsiteX39" fmla="*/ 4118 w 10000"/>
                  <a:gd name="connsiteY39" fmla="*/ 1672 h 10000"/>
                  <a:gd name="connsiteX40" fmla="*/ 4118 w 10000"/>
                  <a:gd name="connsiteY40" fmla="*/ 1935 h 10000"/>
                  <a:gd name="connsiteX41" fmla="*/ 4265 w 10000"/>
                  <a:gd name="connsiteY41" fmla="*/ 1965 h 10000"/>
                  <a:gd name="connsiteX42" fmla="*/ 4265 w 10000"/>
                  <a:gd name="connsiteY42" fmla="*/ 2287 h 10000"/>
                  <a:gd name="connsiteX43" fmla="*/ 4412 w 10000"/>
                  <a:gd name="connsiteY43" fmla="*/ 2317 h 10000"/>
                  <a:gd name="connsiteX44" fmla="*/ 4412 w 10000"/>
                  <a:gd name="connsiteY44" fmla="*/ 2639 h 10000"/>
                  <a:gd name="connsiteX45" fmla="*/ 4559 w 10000"/>
                  <a:gd name="connsiteY45" fmla="*/ 2669 h 10000"/>
                  <a:gd name="connsiteX46" fmla="*/ 4559 w 10000"/>
                  <a:gd name="connsiteY46" fmla="*/ 3021 h 10000"/>
                  <a:gd name="connsiteX47" fmla="*/ 4706 w 10000"/>
                  <a:gd name="connsiteY47" fmla="*/ 3050 h 10000"/>
                  <a:gd name="connsiteX48" fmla="*/ 4706 w 10000"/>
                  <a:gd name="connsiteY48" fmla="*/ 3402 h 10000"/>
                  <a:gd name="connsiteX49" fmla="*/ 4853 w 10000"/>
                  <a:gd name="connsiteY49" fmla="*/ 3431 h 10000"/>
                  <a:gd name="connsiteX50" fmla="*/ 4853 w 10000"/>
                  <a:gd name="connsiteY50" fmla="*/ 3812 h 10000"/>
                  <a:gd name="connsiteX51" fmla="*/ 5000 w 10000"/>
                  <a:gd name="connsiteY51" fmla="*/ 3842 h 10000"/>
                  <a:gd name="connsiteX52" fmla="*/ 5000 w 10000"/>
                  <a:gd name="connsiteY52" fmla="*/ 4223 h 10000"/>
                  <a:gd name="connsiteX53" fmla="*/ 5147 w 10000"/>
                  <a:gd name="connsiteY53" fmla="*/ 4252 h 10000"/>
                  <a:gd name="connsiteX54" fmla="*/ 5147 w 10000"/>
                  <a:gd name="connsiteY54" fmla="*/ 4633 h 10000"/>
                  <a:gd name="connsiteX55" fmla="*/ 5294 w 10000"/>
                  <a:gd name="connsiteY55" fmla="*/ 4663 h 10000"/>
                  <a:gd name="connsiteX56" fmla="*/ 5294 w 10000"/>
                  <a:gd name="connsiteY56" fmla="*/ 5044 h 10000"/>
                  <a:gd name="connsiteX57" fmla="*/ 5441 w 10000"/>
                  <a:gd name="connsiteY57" fmla="*/ 5073 h 10000"/>
                  <a:gd name="connsiteX58" fmla="*/ 5441 w 10000"/>
                  <a:gd name="connsiteY58" fmla="*/ 5455 h 10000"/>
                  <a:gd name="connsiteX59" fmla="*/ 5588 w 10000"/>
                  <a:gd name="connsiteY59" fmla="*/ 5484 h 10000"/>
                  <a:gd name="connsiteX60" fmla="*/ 5588 w 10000"/>
                  <a:gd name="connsiteY60" fmla="*/ 5865 h 10000"/>
                  <a:gd name="connsiteX61" fmla="*/ 5735 w 10000"/>
                  <a:gd name="connsiteY61" fmla="*/ 5894 h 10000"/>
                  <a:gd name="connsiteX62" fmla="*/ 5735 w 10000"/>
                  <a:gd name="connsiteY62" fmla="*/ 6276 h 10000"/>
                  <a:gd name="connsiteX63" fmla="*/ 5882 w 10000"/>
                  <a:gd name="connsiteY63" fmla="*/ 6305 h 10000"/>
                  <a:gd name="connsiteX64" fmla="*/ 5882 w 10000"/>
                  <a:gd name="connsiteY64" fmla="*/ 6657 h 10000"/>
                  <a:gd name="connsiteX65" fmla="*/ 6029 w 10000"/>
                  <a:gd name="connsiteY65" fmla="*/ 6686 h 10000"/>
                  <a:gd name="connsiteX66" fmla="*/ 6029 w 10000"/>
                  <a:gd name="connsiteY66" fmla="*/ 7038 h 10000"/>
                  <a:gd name="connsiteX67" fmla="*/ 6176 w 10000"/>
                  <a:gd name="connsiteY67" fmla="*/ 7067 h 10000"/>
                  <a:gd name="connsiteX68" fmla="*/ 6176 w 10000"/>
                  <a:gd name="connsiteY68" fmla="*/ 7419 h 10000"/>
                  <a:gd name="connsiteX69" fmla="*/ 6324 w 10000"/>
                  <a:gd name="connsiteY69" fmla="*/ 7449 h 10000"/>
                  <a:gd name="connsiteX70" fmla="*/ 6324 w 10000"/>
                  <a:gd name="connsiteY70" fmla="*/ 7771 h 10000"/>
                  <a:gd name="connsiteX71" fmla="*/ 6471 w 10000"/>
                  <a:gd name="connsiteY71" fmla="*/ 7801 h 10000"/>
                  <a:gd name="connsiteX72" fmla="*/ 6471 w 10000"/>
                  <a:gd name="connsiteY72" fmla="*/ 8123 h 10000"/>
                  <a:gd name="connsiteX73" fmla="*/ 6618 w 10000"/>
                  <a:gd name="connsiteY73" fmla="*/ 8152 h 10000"/>
                  <a:gd name="connsiteX74" fmla="*/ 6618 w 10000"/>
                  <a:gd name="connsiteY74" fmla="*/ 8446 h 10000"/>
                  <a:gd name="connsiteX75" fmla="*/ 6765 w 10000"/>
                  <a:gd name="connsiteY75" fmla="*/ 8475 h 10000"/>
                  <a:gd name="connsiteX76" fmla="*/ 6765 w 10000"/>
                  <a:gd name="connsiteY76" fmla="*/ 8710 h 10000"/>
                  <a:gd name="connsiteX77" fmla="*/ 6912 w 10000"/>
                  <a:gd name="connsiteY77" fmla="*/ 8739 h 10000"/>
                  <a:gd name="connsiteX78" fmla="*/ 6912 w 10000"/>
                  <a:gd name="connsiteY78" fmla="*/ 8974 h 10000"/>
                  <a:gd name="connsiteX79" fmla="*/ 7059 w 10000"/>
                  <a:gd name="connsiteY79" fmla="*/ 9003 h 10000"/>
                  <a:gd name="connsiteX80" fmla="*/ 7059 w 10000"/>
                  <a:gd name="connsiteY80" fmla="*/ 9238 h 10000"/>
                  <a:gd name="connsiteX81" fmla="*/ 7206 w 10000"/>
                  <a:gd name="connsiteY81" fmla="*/ 9267 h 10000"/>
                  <a:gd name="connsiteX82" fmla="*/ 7206 w 10000"/>
                  <a:gd name="connsiteY82" fmla="*/ 9443 h 10000"/>
                  <a:gd name="connsiteX83" fmla="*/ 7353 w 10000"/>
                  <a:gd name="connsiteY83" fmla="*/ 9472 h 10000"/>
                  <a:gd name="connsiteX84" fmla="*/ 7353 w 10000"/>
                  <a:gd name="connsiteY84" fmla="*/ 9619 h 10000"/>
                  <a:gd name="connsiteX85" fmla="*/ 7500 w 10000"/>
                  <a:gd name="connsiteY85" fmla="*/ 9648 h 10000"/>
                  <a:gd name="connsiteX86" fmla="*/ 7500 w 10000"/>
                  <a:gd name="connsiteY86" fmla="*/ 9765 h 10000"/>
                  <a:gd name="connsiteX87" fmla="*/ 7647 w 10000"/>
                  <a:gd name="connsiteY87" fmla="*/ 9795 h 10000"/>
                  <a:gd name="connsiteX88" fmla="*/ 7647 w 10000"/>
                  <a:gd name="connsiteY88" fmla="*/ 9883 h 10000"/>
                  <a:gd name="connsiteX89" fmla="*/ 7794 w 10000"/>
                  <a:gd name="connsiteY89" fmla="*/ 9912 h 10000"/>
                  <a:gd name="connsiteX90" fmla="*/ 7794 w 10000"/>
                  <a:gd name="connsiteY90" fmla="*/ 9941 h 10000"/>
                  <a:gd name="connsiteX91" fmla="*/ 8088 w 10000"/>
                  <a:gd name="connsiteY91" fmla="*/ 10000 h 10000"/>
                  <a:gd name="connsiteX92" fmla="*/ 7941 w 10000"/>
                  <a:gd name="connsiteY92" fmla="*/ 10000 h 10000"/>
                  <a:gd name="connsiteX93" fmla="*/ 8088 w 10000"/>
                  <a:gd name="connsiteY93" fmla="*/ 10000 h 10000"/>
                  <a:gd name="connsiteX94" fmla="*/ 8235 w 10000"/>
                  <a:gd name="connsiteY94" fmla="*/ 10000 h 10000"/>
                  <a:gd name="connsiteX95" fmla="*/ 8529 w 10000"/>
                  <a:gd name="connsiteY95" fmla="*/ 9941 h 10000"/>
                  <a:gd name="connsiteX96" fmla="*/ 8529 w 10000"/>
                  <a:gd name="connsiteY96" fmla="*/ 9853 h 10000"/>
                  <a:gd name="connsiteX97" fmla="*/ 8676 w 10000"/>
                  <a:gd name="connsiteY97" fmla="*/ 9824 h 10000"/>
                  <a:gd name="connsiteX98" fmla="*/ 8676 w 10000"/>
                  <a:gd name="connsiteY98" fmla="*/ 9736 h 10000"/>
                  <a:gd name="connsiteX99" fmla="*/ 8824 w 10000"/>
                  <a:gd name="connsiteY99" fmla="*/ 9707 h 10000"/>
                  <a:gd name="connsiteX100" fmla="*/ 8824 w 10000"/>
                  <a:gd name="connsiteY100" fmla="*/ 9589 h 10000"/>
                  <a:gd name="connsiteX101" fmla="*/ 8971 w 10000"/>
                  <a:gd name="connsiteY101" fmla="*/ 9560 h 10000"/>
                  <a:gd name="connsiteX102" fmla="*/ 8971 w 10000"/>
                  <a:gd name="connsiteY102" fmla="*/ 9384 h 10000"/>
                  <a:gd name="connsiteX103" fmla="*/ 9118 w 10000"/>
                  <a:gd name="connsiteY103" fmla="*/ 9355 h 10000"/>
                  <a:gd name="connsiteX104" fmla="*/ 9118 w 10000"/>
                  <a:gd name="connsiteY104" fmla="*/ 9179 h 10000"/>
                  <a:gd name="connsiteX105" fmla="*/ 9265 w 10000"/>
                  <a:gd name="connsiteY105" fmla="*/ 9150 h 10000"/>
                  <a:gd name="connsiteX106" fmla="*/ 9265 w 10000"/>
                  <a:gd name="connsiteY106" fmla="*/ 8944 h 10000"/>
                  <a:gd name="connsiteX107" fmla="*/ 9412 w 10000"/>
                  <a:gd name="connsiteY107" fmla="*/ 8915 h 10000"/>
                  <a:gd name="connsiteX108" fmla="*/ 9412 w 10000"/>
                  <a:gd name="connsiteY108" fmla="*/ 8651 h 10000"/>
                  <a:gd name="connsiteX109" fmla="*/ 9559 w 10000"/>
                  <a:gd name="connsiteY109" fmla="*/ 8622 h 10000"/>
                  <a:gd name="connsiteX110" fmla="*/ 9559 w 10000"/>
                  <a:gd name="connsiteY110" fmla="*/ 8358 h 10000"/>
                  <a:gd name="connsiteX111" fmla="*/ 9706 w 10000"/>
                  <a:gd name="connsiteY111" fmla="*/ 8328 h 10000"/>
                  <a:gd name="connsiteX112" fmla="*/ 9706 w 10000"/>
                  <a:gd name="connsiteY112" fmla="*/ 8035 h 10000"/>
                  <a:gd name="connsiteX113" fmla="*/ 9853 w 10000"/>
                  <a:gd name="connsiteY113" fmla="*/ 8006 h 10000"/>
                  <a:gd name="connsiteX114" fmla="*/ 9853 w 10000"/>
                  <a:gd name="connsiteY114" fmla="*/ 7713 h 10000"/>
                  <a:gd name="connsiteX115" fmla="*/ 10000 w 10000"/>
                  <a:gd name="connsiteY11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581 h 10000"/>
                  <a:gd name="connsiteX8" fmla="*/ 735 w 10000"/>
                  <a:gd name="connsiteY8" fmla="*/ 2229 h 10000"/>
                  <a:gd name="connsiteX9" fmla="*/ 882 w 10000"/>
                  <a:gd name="connsiteY9" fmla="*/ 1906 h 10000"/>
                  <a:gd name="connsiteX10" fmla="*/ 1029 w 10000"/>
                  <a:gd name="connsiteY10" fmla="*/ 1584 h 10000"/>
                  <a:gd name="connsiteX11" fmla="*/ 1176 w 10000"/>
                  <a:gd name="connsiteY11" fmla="*/ 1290 h 10000"/>
                  <a:gd name="connsiteX12" fmla="*/ 1324 w 10000"/>
                  <a:gd name="connsiteY12" fmla="*/ 1026 h 10000"/>
                  <a:gd name="connsiteX13" fmla="*/ 1471 w 10000"/>
                  <a:gd name="connsiteY13" fmla="*/ 792 h 10000"/>
                  <a:gd name="connsiteX14" fmla="*/ 1618 w 10000"/>
                  <a:gd name="connsiteY14" fmla="*/ 587 h 10000"/>
                  <a:gd name="connsiteX15" fmla="*/ 1765 w 10000"/>
                  <a:gd name="connsiteY15" fmla="*/ 411 h 10000"/>
                  <a:gd name="connsiteX16" fmla="*/ 1912 w 10000"/>
                  <a:gd name="connsiteY16" fmla="*/ 235 h 10000"/>
                  <a:gd name="connsiteX17" fmla="*/ 2059 w 10000"/>
                  <a:gd name="connsiteY17" fmla="*/ 147 h 10000"/>
                  <a:gd name="connsiteX18" fmla="*/ 2206 w 10000"/>
                  <a:gd name="connsiteY18" fmla="*/ 59 h 10000"/>
                  <a:gd name="connsiteX19" fmla="*/ 2500 w 10000"/>
                  <a:gd name="connsiteY19" fmla="*/ 0 h 10000"/>
                  <a:gd name="connsiteX20" fmla="*/ 2500 w 10000"/>
                  <a:gd name="connsiteY20" fmla="*/ 0 h 10000"/>
                  <a:gd name="connsiteX21" fmla="*/ 2647 w 10000"/>
                  <a:gd name="connsiteY21" fmla="*/ 0 h 10000"/>
                  <a:gd name="connsiteX22" fmla="*/ 2941 w 10000"/>
                  <a:gd name="connsiteY22" fmla="*/ 59 h 10000"/>
                  <a:gd name="connsiteX23" fmla="*/ 2941 w 10000"/>
                  <a:gd name="connsiteY23" fmla="*/ 147 h 10000"/>
                  <a:gd name="connsiteX24" fmla="*/ 3088 w 10000"/>
                  <a:gd name="connsiteY24" fmla="*/ 176 h 10000"/>
                  <a:gd name="connsiteX25" fmla="*/ 3088 w 10000"/>
                  <a:gd name="connsiteY25" fmla="*/ 264 h 10000"/>
                  <a:gd name="connsiteX26" fmla="*/ 3235 w 10000"/>
                  <a:gd name="connsiteY26" fmla="*/ 293 h 10000"/>
                  <a:gd name="connsiteX27" fmla="*/ 3235 w 10000"/>
                  <a:gd name="connsiteY27" fmla="*/ 411 h 10000"/>
                  <a:gd name="connsiteX28" fmla="*/ 3382 w 10000"/>
                  <a:gd name="connsiteY28" fmla="*/ 440 h 10000"/>
                  <a:gd name="connsiteX29" fmla="*/ 3382 w 10000"/>
                  <a:gd name="connsiteY29" fmla="*/ 616 h 10000"/>
                  <a:gd name="connsiteX30" fmla="*/ 3529 w 10000"/>
                  <a:gd name="connsiteY30" fmla="*/ 645 h 10000"/>
                  <a:gd name="connsiteX31" fmla="*/ 3529 w 10000"/>
                  <a:gd name="connsiteY31" fmla="*/ 821 h 10000"/>
                  <a:gd name="connsiteX32" fmla="*/ 3676 w 10000"/>
                  <a:gd name="connsiteY32" fmla="*/ 850 h 10000"/>
                  <a:gd name="connsiteX33" fmla="*/ 3676 w 10000"/>
                  <a:gd name="connsiteY33" fmla="*/ 1056 h 10000"/>
                  <a:gd name="connsiteX34" fmla="*/ 3824 w 10000"/>
                  <a:gd name="connsiteY34" fmla="*/ 1085 h 10000"/>
                  <a:gd name="connsiteX35" fmla="*/ 3824 w 10000"/>
                  <a:gd name="connsiteY35" fmla="*/ 1349 h 10000"/>
                  <a:gd name="connsiteX36" fmla="*/ 3971 w 10000"/>
                  <a:gd name="connsiteY36" fmla="*/ 1378 h 10000"/>
                  <a:gd name="connsiteX37" fmla="*/ 3971 w 10000"/>
                  <a:gd name="connsiteY37" fmla="*/ 1642 h 10000"/>
                  <a:gd name="connsiteX38" fmla="*/ 4118 w 10000"/>
                  <a:gd name="connsiteY38" fmla="*/ 1672 h 10000"/>
                  <a:gd name="connsiteX39" fmla="*/ 4118 w 10000"/>
                  <a:gd name="connsiteY39" fmla="*/ 1935 h 10000"/>
                  <a:gd name="connsiteX40" fmla="*/ 4265 w 10000"/>
                  <a:gd name="connsiteY40" fmla="*/ 1965 h 10000"/>
                  <a:gd name="connsiteX41" fmla="*/ 4265 w 10000"/>
                  <a:gd name="connsiteY41" fmla="*/ 2287 h 10000"/>
                  <a:gd name="connsiteX42" fmla="*/ 4412 w 10000"/>
                  <a:gd name="connsiteY42" fmla="*/ 2317 h 10000"/>
                  <a:gd name="connsiteX43" fmla="*/ 4412 w 10000"/>
                  <a:gd name="connsiteY43" fmla="*/ 2639 h 10000"/>
                  <a:gd name="connsiteX44" fmla="*/ 4559 w 10000"/>
                  <a:gd name="connsiteY44" fmla="*/ 2669 h 10000"/>
                  <a:gd name="connsiteX45" fmla="*/ 4559 w 10000"/>
                  <a:gd name="connsiteY45" fmla="*/ 3021 h 10000"/>
                  <a:gd name="connsiteX46" fmla="*/ 4706 w 10000"/>
                  <a:gd name="connsiteY46" fmla="*/ 3050 h 10000"/>
                  <a:gd name="connsiteX47" fmla="*/ 4706 w 10000"/>
                  <a:gd name="connsiteY47" fmla="*/ 3402 h 10000"/>
                  <a:gd name="connsiteX48" fmla="*/ 4853 w 10000"/>
                  <a:gd name="connsiteY48" fmla="*/ 3431 h 10000"/>
                  <a:gd name="connsiteX49" fmla="*/ 4853 w 10000"/>
                  <a:gd name="connsiteY49" fmla="*/ 3812 h 10000"/>
                  <a:gd name="connsiteX50" fmla="*/ 5000 w 10000"/>
                  <a:gd name="connsiteY50" fmla="*/ 3842 h 10000"/>
                  <a:gd name="connsiteX51" fmla="*/ 5000 w 10000"/>
                  <a:gd name="connsiteY51" fmla="*/ 4223 h 10000"/>
                  <a:gd name="connsiteX52" fmla="*/ 5147 w 10000"/>
                  <a:gd name="connsiteY52" fmla="*/ 4252 h 10000"/>
                  <a:gd name="connsiteX53" fmla="*/ 5147 w 10000"/>
                  <a:gd name="connsiteY53" fmla="*/ 4633 h 10000"/>
                  <a:gd name="connsiteX54" fmla="*/ 5294 w 10000"/>
                  <a:gd name="connsiteY54" fmla="*/ 4663 h 10000"/>
                  <a:gd name="connsiteX55" fmla="*/ 5294 w 10000"/>
                  <a:gd name="connsiteY55" fmla="*/ 5044 h 10000"/>
                  <a:gd name="connsiteX56" fmla="*/ 5441 w 10000"/>
                  <a:gd name="connsiteY56" fmla="*/ 5073 h 10000"/>
                  <a:gd name="connsiteX57" fmla="*/ 5441 w 10000"/>
                  <a:gd name="connsiteY57" fmla="*/ 5455 h 10000"/>
                  <a:gd name="connsiteX58" fmla="*/ 5588 w 10000"/>
                  <a:gd name="connsiteY58" fmla="*/ 5484 h 10000"/>
                  <a:gd name="connsiteX59" fmla="*/ 5588 w 10000"/>
                  <a:gd name="connsiteY59" fmla="*/ 5865 h 10000"/>
                  <a:gd name="connsiteX60" fmla="*/ 5735 w 10000"/>
                  <a:gd name="connsiteY60" fmla="*/ 5894 h 10000"/>
                  <a:gd name="connsiteX61" fmla="*/ 5735 w 10000"/>
                  <a:gd name="connsiteY61" fmla="*/ 6276 h 10000"/>
                  <a:gd name="connsiteX62" fmla="*/ 5882 w 10000"/>
                  <a:gd name="connsiteY62" fmla="*/ 6305 h 10000"/>
                  <a:gd name="connsiteX63" fmla="*/ 5882 w 10000"/>
                  <a:gd name="connsiteY63" fmla="*/ 6657 h 10000"/>
                  <a:gd name="connsiteX64" fmla="*/ 6029 w 10000"/>
                  <a:gd name="connsiteY64" fmla="*/ 6686 h 10000"/>
                  <a:gd name="connsiteX65" fmla="*/ 6029 w 10000"/>
                  <a:gd name="connsiteY65" fmla="*/ 7038 h 10000"/>
                  <a:gd name="connsiteX66" fmla="*/ 6176 w 10000"/>
                  <a:gd name="connsiteY66" fmla="*/ 7067 h 10000"/>
                  <a:gd name="connsiteX67" fmla="*/ 6176 w 10000"/>
                  <a:gd name="connsiteY67" fmla="*/ 7419 h 10000"/>
                  <a:gd name="connsiteX68" fmla="*/ 6324 w 10000"/>
                  <a:gd name="connsiteY68" fmla="*/ 7449 h 10000"/>
                  <a:gd name="connsiteX69" fmla="*/ 6324 w 10000"/>
                  <a:gd name="connsiteY69" fmla="*/ 7771 h 10000"/>
                  <a:gd name="connsiteX70" fmla="*/ 6471 w 10000"/>
                  <a:gd name="connsiteY70" fmla="*/ 7801 h 10000"/>
                  <a:gd name="connsiteX71" fmla="*/ 6471 w 10000"/>
                  <a:gd name="connsiteY71" fmla="*/ 8123 h 10000"/>
                  <a:gd name="connsiteX72" fmla="*/ 6618 w 10000"/>
                  <a:gd name="connsiteY72" fmla="*/ 8152 h 10000"/>
                  <a:gd name="connsiteX73" fmla="*/ 6618 w 10000"/>
                  <a:gd name="connsiteY73" fmla="*/ 8446 h 10000"/>
                  <a:gd name="connsiteX74" fmla="*/ 6765 w 10000"/>
                  <a:gd name="connsiteY74" fmla="*/ 8475 h 10000"/>
                  <a:gd name="connsiteX75" fmla="*/ 6765 w 10000"/>
                  <a:gd name="connsiteY75" fmla="*/ 8710 h 10000"/>
                  <a:gd name="connsiteX76" fmla="*/ 6912 w 10000"/>
                  <a:gd name="connsiteY76" fmla="*/ 8739 h 10000"/>
                  <a:gd name="connsiteX77" fmla="*/ 6912 w 10000"/>
                  <a:gd name="connsiteY77" fmla="*/ 8974 h 10000"/>
                  <a:gd name="connsiteX78" fmla="*/ 7059 w 10000"/>
                  <a:gd name="connsiteY78" fmla="*/ 9003 h 10000"/>
                  <a:gd name="connsiteX79" fmla="*/ 7059 w 10000"/>
                  <a:gd name="connsiteY79" fmla="*/ 9238 h 10000"/>
                  <a:gd name="connsiteX80" fmla="*/ 7206 w 10000"/>
                  <a:gd name="connsiteY80" fmla="*/ 9267 h 10000"/>
                  <a:gd name="connsiteX81" fmla="*/ 7206 w 10000"/>
                  <a:gd name="connsiteY81" fmla="*/ 9443 h 10000"/>
                  <a:gd name="connsiteX82" fmla="*/ 7353 w 10000"/>
                  <a:gd name="connsiteY82" fmla="*/ 9472 h 10000"/>
                  <a:gd name="connsiteX83" fmla="*/ 7353 w 10000"/>
                  <a:gd name="connsiteY83" fmla="*/ 9619 h 10000"/>
                  <a:gd name="connsiteX84" fmla="*/ 7500 w 10000"/>
                  <a:gd name="connsiteY84" fmla="*/ 9648 h 10000"/>
                  <a:gd name="connsiteX85" fmla="*/ 7500 w 10000"/>
                  <a:gd name="connsiteY85" fmla="*/ 9765 h 10000"/>
                  <a:gd name="connsiteX86" fmla="*/ 7647 w 10000"/>
                  <a:gd name="connsiteY86" fmla="*/ 9795 h 10000"/>
                  <a:gd name="connsiteX87" fmla="*/ 7647 w 10000"/>
                  <a:gd name="connsiteY87" fmla="*/ 9883 h 10000"/>
                  <a:gd name="connsiteX88" fmla="*/ 7794 w 10000"/>
                  <a:gd name="connsiteY88" fmla="*/ 9912 h 10000"/>
                  <a:gd name="connsiteX89" fmla="*/ 7794 w 10000"/>
                  <a:gd name="connsiteY89" fmla="*/ 9941 h 10000"/>
                  <a:gd name="connsiteX90" fmla="*/ 8088 w 10000"/>
                  <a:gd name="connsiteY90" fmla="*/ 10000 h 10000"/>
                  <a:gd name="connsiteX91" fmla="*/ 7941 w 10000"/>
                  <a:gd name="connsiteY91" fmla="*/ 10000 h 10000"/>
                  <a:gd name="connsiteX92" fmla="*/ 8088 w 10000"/>
                  <a:gd name="connsiteY92" fmla="*/ 10000 h 10000"/>
                  <a:gd name="connsiteX93" fmla="*/ 8235 w 10000"/>
                  <a:gd name="connsiteY93" fmla="*/ 10000 h 10000"/>
                  <a:gd name="connsiteX94" fmla="*/ 8529 w 10000"/>
                  <a:gd name="connsiteY94" fmla="*/ 9941 h 10000"/>
                  <a:gd name="connsiteX95" fmla="*/ 8529 w 10000"/>
                  <a:gd name="connsiteY95" fmla="*/ 9853 h 10000"/>
                  <a:gd name="connsiteX96" fmla="*/ 8676 w 10000"/>
                  <a:gd name="connsiteY96" fmla="*/ 9824 h 10000"/>
                  <a:gd name="connsiteX97" fmla="*/ 8676 w 10000"/>
                  <a:gd name="connsiteY97" fmla="*/ 9736 h 10000"/>
                  <a:gd name="connsiteX98" fmla="*/ 8824 w 10000"/>
                  <a:gd name="connsiteY98" fmla="*/ 9707 h 10000"/>
                  <a:gd name="connsiteX99" fmla="*/ 8824 w 10000"/>
                  <a:gd name="connsiteY99" fmla="*/ 9589 h 10000"/>
                  <a:gd name="connsiteX100" fmla="*/ 8971 w 10000"/>
                  <a:gd name="connsiteY100" fmla="*/ 9560 h 10000"/>
                  <a:gd name="connsiteX101" fmla="*/ 8971 w 10000"/>
                  <a:gd name="connsiteY101" fmla="*/ 9384 h 10000"/>
                  <a:gd name="connsiteX102" fmla="*/ 9118 w 10000"/>
                  <a:gd name="connsiteY102" fmla="*/ 9355 h 10000"/>
                  <a:gd name="connsiteX103" fmla="*/ 9118 w 10000"/>
                  <a:gd name="connsiteY103" fmla="*/ 9179 h 10000"/>
                  <a:gd name="connsiteX104" fmla="*/ 9265 w 10000"/>
                  <a:gd name="connsiteY104" fmla="*/ 9150 h 10000"/>
                  <a:gd name="connsiteX105" fmla="*/ 9265 w 10000"/>
                  <a:gd name="connsiteY105" fmla="*/ 8944 h 10000"/>
                  <a:gd name="connsiteX106" fmla="*/ 9412 w 10000"/>
                  <a:gd name="connsiteY106" fmla="*/ 8915 h 10000"/>
                  <a:gd name="connsiteX107" fmla="*/ 9412 w 10000"/>
                  <a:gd name="connsiteY107" fmla="*/ 8651 h 10000"/>
                  <a:gd name="connsiteX108" fmla="*/ 9559 w 10000"/>
                  <a:gd name="connsiteY108" fmla="*/ 8622 h 10000"/>
                  <a:gd name="connsiteX109" fmla="*/ 9559 w 10000"/>
                  <a:gd name="connsiteY109" fmla="*/ 8358 h 10000"/>
                  <a:gd name="connsiteX110" fmla="*/ 9706 w 10000"/>
                  <a:gd name="connsiteY110" fmla="*/ 8328 h 10000"/>
                  <a:gd name="connsiteX111" fmla="*/ 9706 w 10000"/>
                  <a:gd name="connsiteY111" fmla="*/ 8035 h 10000"/>
                  <a:gd name="connsiteX112" fmla="*/ 9853 w 10000"/>
                  <a:gd name="connsiteY112" fmla="*/ 8006 h 10000"/>
                  <a:gd name="connsiteX113" fmla="*/ 9853 w 10000"/>
                  <a:gd name="connsiteY113" fmla="*/ 7713 h 10000"/>
                  <a:gd name="connsiteX114" fmla="*/ 10000 w 10000"/>
                  <a:gd name="connsiteY11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588 w 10000"/>
                  <a:gd name="connsiteY6" fmla="*/ 2581 h 10000"/>
                  <a:gd name="connsiteX7" fmla="*/ 735 w 10000"/>
                  <a:gd name="connsiteY7" fmla="*/ 2229 h 10000"/>
                  <a:gd name="connsiteX8" fmla="*/ 882 w 10000"/>
                  <a:gd name="connsiteY8" fmla="*/ 1906 h 10000"/>
                  <a:gd name="connsiteX9" fmla="*/ 1029 w 10000"/>
                  <a:gd name="connsiteY9" fmla="*/ 1584 h 10000"/>
                  <a:gd name="connsiteX10" fmla="*/ 1176 w 10000"/>
                  <a:gd name="connsiteY10" fmla="*/ 1290 h 10000"/>
                  <a:gd name="connsiteX11" fmla="*/ 1324 w 10000"/>
                  <a:gd name="connsiteY11" fmla="*/ 1026 h 10000"/>
                  <a:gd name="connsiteX12" fmla="*/ 1471 w 10000"/>
                  <a:gd name="connsiteY12" fmla="*/ 792 h 10000"/>
                  <a:gd name="connsiteX13" fmla="*/ 1618 w 10000"/>
                  <a:gd name="connsiteY13" fmla="*/ 587 h 10000"/>
                  <a:gd name="connsiteX14" fmla="*/ 1765 w 10000"/>
                  <a:gd name="connsiteY14" fmla="*/ 411 h 10000"/>
                  <a:gd name="connsiteX15" fmla="*/ 1912 w 10000"/>
                  <a:gd name="connsiteY15" fmla="*/ 235 h 10000"/>
                  <a:gd name="connsiteX16" fmla="*/ 2059 w 10000"/>
                  <a:gd name="connsiteY16" fmla="*/ 147 h 10000"/>
                  <a:gd name="connsiteX17" fmla="*/ 2206 w 10000"/>
                  <a:gd name="connsiteY17" fmla="*/ 59 h 10000"/>
                  <a:gd name="connsiteX18" fmla="*/ 2500 w 10000"/>
                  <a:gd name="connsiteY18" fmla="*/ 0 h 10000"/>
                  <a:gd name="connsiteX19" fmla="*/ 2500 w 10000"/>
                  <a:gd name="connsiteY19" fmla="*/ 0 h 10000"/>
                  <a:gd name="connsiteX20" fmla="*/ 2647 w 10000"/>
                  <a:gd name="connsiteY20" fmla="*/ 0 h 10000"/>
                  <a:gd name="connsiteX21" fmla="*/ 2941 w 10000"/>
                  <a:gd name="connsiteY21" fmla="*/ 59 h 10000"/>
                  <a:gd name="connsiteX22" fmla="*/ 2941 w 10000"/>
                  <a:gd name="connsiteY22" fmla="*/ 147 h 10000"/>
                  <a:gd name="connsiteX23" fmla="*/ 3088 w 10000"/>
                  <a:gd name="connsiteY23" fmla="*/ 176 h 10000"/>
                  <a:gd name="connsiteX24" fmla="*/ 3088 w 10000"/>
                  <a:gd name="connsiteY24" fmla="*/ 264 h 10000"/>
                  <a:gd name="connsiteX25" fmla="*/ 3235 w 10000"/>
                  <a:gd name="connsiteY25" fmla="*/ 293 h 10000"/>
                  <a:gd name="connsiteX26" fmla="*/ 3235 w 10000"/>
                  <a:gd name="connsiteY26" fmla="*/ 411 h 10000"/>
                  <a:gd name="connsiteX27" fmla="*/ 3382 w 10000"/>
                  <a:gd name="connsiteY27" fmla="*/ 440 h 10000"/>
                  <a:gd name="connsiteX28" fmla="*/ 3382 w 10000"/>
                  <a:gd name="connsiteY28" fmla="*/ 616 h 10000"/>
                  <a:gd name="connsiteX29" fmla="*/ 3529 w 10000"/>
                  <a:gd name="connsiteY29" fmla="*/ 645 h 10000"/>
                  <a:gd name="connsiteX30" fmla="*/ 3529 w 10000"/>
                  <a:gd name="connsiteY30" fmla="*/ 821 h 10000"/>
                  <a:gd name="connsiteX31" fmla="*/ 3676 w 10000"/>
                  <a:gd name="connsiteY31" fmla="*/ 850 h 10000"/>
                  <a:gd name="connsiteX32" fmla="*/ 3676 w 10000"/>
                  <a:gd name="connsiteY32" fmla="*/ 1056 h 10000"/>
                  <a:gd name="connsiteX33" fmla="*/ 3824 w 10000"/>
                  <a:gd name="connsiteY33" fmla="*/ 1085 h 10000"/>
                  <a:gd name="connsiteX34" fmla="*/ 3824 w 10000"/>
                  <a:gd name="connsiteY34" fmla="*/ 1349 h 10000"/>
                  <a:gd name="connsiteX35" fmla="*/ 3971 w 10000"/>
                  <a:gd name="connsiteY35" fmla="*/ 1378 h 10000"/>
                  <a:gd name="connsiteX36" fmla="*/ 3971 w 10000"/>
                  <a:gd name="connsiteY36" fmla="*/ 1642 h 10000"/>
                  <a:gd name="connsiteX37" fmla="*/ 4118 w 10000"/>
                  <a:gd name="connsiteY37" fmla="*/ 1672 h 10000"/>
                  <a:gd name="connsiteX38" fmla="*/ 4118 w 10000"/>
                  <a:gd name="connsiteY38" fmla="*/ 1935 h 10000"/>
                  <a:gd name="connsiteX39" fmla="*/ 4265 w 10000"/>
                  <a:gd name="connsiteY39" fmla="*/ 1965 h 10000"/>
                  <a:gd name="connsiteX40" fmla="*/ 4265 w 10000"/>
                  <a:gd name="connsiteY40" fmla="*/ 2287 h 10000"/>
                  <a:gd name="connsiteX41" fmla="*/ 4412 w 10000"/>
                  <a:gd name="connsiteY41" fmla="*/ 2317 h 10000"/>
                  <a:gd name="connsiteX42" fmla="*/ 4412 w 10000"/>
                  <a:gd name="connsiteY42" fmla="*/ 2639 h 10000"/>
                  <a:gd name="connsiteX43" fmla="*/ 4559 w 10000"/>
                  <a:gd name="connsiteY43" fmla="*/ 2669 h 10000"/>
                  <a:gd name="connsiteX44" fmla="*/ 4559 w 10000"/>
                  <a:gd name="connsiteY44" fmla="*/ 3021 h 10000"/>
                  <a:gd name="connsiteX45" fmla="*/ 4706 w 10000"/>
                  <a:gd name="connsiteY45" fmla="*/ 3050 h 10000"/>
                  <a:gd name="connsiteX46" fmla="*/ 4706 w 10000"/>
                  <a:gd name="connsiteY46" fmla="*/ 3402 h 10000"/>
                  <a:gd name="connsiteX47" fmla="*/ 4853 w 10000"/>
                  <a:gd name="connsiteY47" fmla="*/ 3431 h 10000"/>
                  <a:gd name="connsiteX48" fmla="*/ 4853 w 10000"/>
                  <a:gd name="connsiteY48" fmla="*/ 3812 h 10000"/>
                  <a:gd name="connsiteX49" fmla="*/ 5000 w 10000"/>
                  <a:gd name="connsiteY49" fmla="*/ 3842 h 10000"/>
                  <a:gd name="connsiteX50" fmla="*/ 5000 w 10000"/>
                  <a:gd name="connsiteY50" fmla="*/ 4223 h 10000"/>
                  <a:gd name="connsiteX51" fmla="*/ 5147 w 10000"/>
                  <a:gd name="connsiteY51" fmla="*/ 4252 h 10000"/>
                  <a:gd name="connsiteX52" fmla="*/ 5147 w 10000"/>
                  <a:gd name="connsiteY52" fmla="*/ 4633 h 10000"/>
                  <a:gd name="connsiteX53" fmla="*/ 5294 w 10000"/>
                  <a:gd name="connsiteY53" fmla="*/ 4663 h 10000"/>
                  <a:gd name="connsiteX54" fmla="*/ 5294 w 10000"/>
                  <a:gd name="connsiteY54" fmla="*/ 5044 h 10000"/>
                  <a:gd name="connsiteX55" fmla="*/ 5441 w 10000"/>
                  <a:gd name="connsiteY55" fmla="*/ 5073 h 10000"/>
                  <a:gd name="connsiteX56" fmla="*/ 5441 w 10000"/>
                  <a:gd name="connsiteY56" fmla="*/ 5455 h 10000"/>
                  <a:gd name="connsiteX57" fmla="*/ 5588 w 10000"/>
                  <a:gd name="connsiteY57" fmla="*/ 5484 h 10000"/>
                  <a:gd name="connsiteX58" fmla="*/ 5588 w 10000"/>
                  <a:gd name="connsiteY58" fmla="*/ 5865 h 10000"/>
                  <a:gd name="connsiteX59" fmla="*/ 5735 w 10000"/>
                  <a:gd name="connsiteY59" fmla="*/ 5894 h 10000"/>
                  <a:gd name="connsiteX60" fmla="*/ 5735 w 10000"/>
                  <a:gd name="connsiteY60" fmla="*/ 6276 h 10000"/>
                  <a:gd name="connsiteX61" fmla="*/ 5882 w 10000"/>
                  <a:gd name="connsiteY61" fmla="*/ 6305 h 10000"/>
                  <a:gd name="connsiteX62" fmla="*/ 5882 w 10000"/>
                  <a:gd name="connsiteY62" fmla="*/ 6657 h 10000"/>
                  <a:gd name="connsiteX63" fmla="*/ 6029 w 10000"/>
                  <a:gd name="connsiteY63" fmla="*/ 6686 h 10000"/>
                  <a:gd name="connsiteX64" fmla="*/ 6029 w 10000"/>
                  <a:gd name="connsiteY64" fmla="*/ 7038 h 10000"/>
                  <a:gd name="connsiteX65" fmla="*/ 6176 w 10000"/>
                  <a:gd name="connsiteY65" fmla="*/ 7067 h 10000"/>
                  <a:gd name="connsiteX66" fmla="*/ 6176 w 10000"/>
                  <a:gd name="connsiteY66" fmla="*/ 7419 h 10000"/>
                  <a:gd name="connsiteX67" fmla="*/ 6324 w 10000"/>
                  <a:gd name="connsiteY67" fmla="*/ 7449 h 10000"/>
                  <a:gd name="connsiteX68" fmla="*/ 6324 w 10000"/>
                  <a:gd name="connsiteY68" fmla="*/ 7771 h 10000"/>
                  <a:gd name="connsiteX69" fmla="*/ 6471 w 10000"/>
                  <a:gd name="connsiteY69" fmla="*/ 7801 h 10000"/>
                  <a:gd name="connsiteX70" fmla="*/ 6471 w 10000"/>
                  <a:gd name="connsiteY70" fmla="*/ 8123 h 10000"/>
                  <a:gd name="connsiteX71" fmla="*/ 6618 w 10000"/>
                  <a:gd name="connsiteY71" fmla="*/ 8152 h 10000"/>
                  <a:gd name="connsiteX72" fmla="*/ 6618 w 10000"/>
                  <a:gd name="connsiteY72" fmla="*/ 8446 h 10000"/>
                  <a:gd name="connsiteX73" fmla="*/ 6765 w 10000"/>
                  <a:gd name="connsiteY73" fmla="*/ 8475 h 10000"/>
                  <a:gd name="connsiteX74" fmla="*/ 6765 w 10000"/>
                  <a:gd name="connsiteY74" fmla="*/ 8710 h 10000"/>
                  <a:gd name="connsiteX75" fmla="*/ 6912 w 10000"/>
                  <a:gd name="connsiteY75" fmla="*/ 8739 h 10000"/>
                  <a:gd name="connsiteX76" fmla="*/ 6912 w 10000"/>
                  <a:gd name="connsiteY76" fmla="*/ 8974 h 10000"/>
                  <a:gd name="connsiteX77" fmla="*/ 7059 w 10000"/>
                  <a:gd name="connsiteY77" fmla="*/ 9003 h 10000"/>
                  <a:gd name="connsiteX78" fmla="*/ 7059 w 10000"/>
                  <a:gd name="connsiteY78" fmla="*/ 9238 h 10000"/>
                  <a:gd name="connsiteX79" fmla="*/ 7206 w 10000"/>
                  <a:gd name="connsiteY79" fmla="*/ 9267 h 10000"/>
                  <a:gd name="connsiteX80" fmla="*/ 7206 w 10000"/>
                  <a:gd name="connsiteY80" fmla="*/ 9443 h 10000"/>
                  <a:gd name="connsiteX81" fmla="*/ 7353 w 10000"/>
                  <a:gd name="connsiteY81" fmla="*/ 9472 h 10000"/>
                  <a:gd name="connsiteX82" fmla="*/ 7353 w 10000"/>
                  <a:gd name="connsiteY82" fmla="*/ 9619 h 10000"/>
                  <a:gd name="connsiteX83" fmla="*/ 7500 w 10000"/>
                  <a:gd name="connsiteY83" fmla="*/ 9648 h 10000"/>
                  <a:gd name="connsiteX84" fmla="*/ 7500 w 10000"/>
                  <a:gd name="connsiteY84" fmla="*/ 9765 h 10000"/>
                  <a:gd name="connsiteX85" fmla="*/ 7647 w 10000"/>
                  <a:gd name="connsiteY85" fmla="*/ 9795 h 10000"/>
                  <a:gd name="connsiteX86" fmla="*/ 7647 w 10000"/>
                  <a:gd name="connsiteY86" fmla="*/ 9883 h 10000"/>
                  <a:gd name="connsiteX87" fmla="*/ 7794 w 10000"/>
                  <a:gd name="connsiteY87" fmla="*/ 9912 h 10000"/>
                  <a:gd name="connsiteX88" fmla="*/ 7794 w 10000"/>
                  <a:gd name="connsiteY88" fmla="*/ 9941 h 10000"/>
                  <a:gd name="connsiteX89" fmla="*/ 8088 w 10000"/>
                  <a:gd name="connsiteY89" fmla="*/ 10000 h 10000"/>
                  <a:gd name="connsiteX90" fmla="*/ 7941 w 10000"/>
                  <a:gd name="connsiteY90" fmla="*/ 10000 h 10000"/>
                  <a:gd name="connsiteX91" fmla="*/ 8088 w 10000"/>
                  <a:gd name="connsiteY91" fmla="*/ 10000 h 10000"/>
                  <a:gd name="connsiteX92" fmla="*/ 8235 w 10000"/>
                  <a:gd name="connsiteY92" fmla="*/ 10000 h 10000"/>
                  <a:gd name="connsiteX93" fmla="*/ 8529 w 10000"/>
                  <a:gd name="connsiteY93" fmla="*/ 9941 h 10000"/>
                  <a:gd name="connsiteX94" fmla="*/ 8529 w 10000"/>
                  <a:gd name="connsiteY94" fmla="*/ 9853 h 10000"/>
                  <a:gd name="connsiteX95" fmla="*/ 8676 w 10000"/>
                  <a:gd name="connsiteY95" fmla="*/ 9824 h 10000"/>
                  <a:gd name="connsiteX96" fmla="*/ 8676 w 10000"/>
                  <a:gd name="connsiteY96" fmla="*/ 9736 h 10000"/>
                  <a:gd name="connsiteX97" fmla="*/ 8824 w 10000"/>
                  <a:gd name="connsiteY97" fmla="*/ 9707 h 10000"/>
                  <a:gd name="connsiteX98" fmla="*/ 8824 w 10000"/>
                  <a:gd name="connsiteY98" fmla="*/ 9589 h 10000"/>
                  <a:gd name="connsiteX99" fmla="*/ 8971 w 10000"/>
                  <a:gd name="connsiteY99" fmla="*/ 9560 h 10000"/>
                  <a:gd name="connsiteX100" fmla="*/ 8971 w 10000"/>
                  <a:gd name="connsiteY100" fmla="*/ 9384 h 10000"/>
                  <a:gd name="connsiteX101" fmla="*/ 9118 w 10000"/>
                  <a:gd name="connsiteY101" fmla="*/ 9355 h 10000"/>
                  <a:gd name="connsiteX102" fmla="*/ 9118 w 10000"/>
                  <a:gd name="connsiteY102" fmla="*/ 9179 h 10000"/>
                  <a:gd name="connsiteX103" fmla="*/ 9265 w 10000"/>
                  <a:gd name="connsiteY103" fmla="*/ 9150 h 10000"/>
                  <a:gd name="connsiteX104" fmla="*/ 9265 w 10000"/>
                  <a:gd name="connsiteY104" fmla="*/ 8944 h 10000"/>
                  <a:gd name="connsiteX105" fmla="*/ 9412 w 10000"/>
                  <a:gd name="connsiteY105" fmla="*/ 8915 h 10000"/>
                  <a:gd name="connsiteX106" fmla="*/ 9412 w 10000"/>
                  <a:gd name="connsiteY106" fmla="*/ 8651 h 10000"/>
                  <a:gd name="connsiteX107" fmla="*/ 9559 w 10000"/>
                  <a:gd name="connsiteY107" fmla="*/ 8622 h 10000"/>
                  <a:gd name="connsiteX108" fmla="*/ 9559 w 10000"/>
                  <a:gd name="connsiteY108" fmla="*/ 8358 h 10000"/>
                  <a:gd name="connsiteX109" fmla="*/ 9706 w 10000"/>
                  <a:gd name="connsiteY109" fmla="*/ 8328 h 10000"/>
                  <a:gd name="connsiteX110" fmla="*/ 9706 w 10000"/>
                  <a:gd name="connsiteY110" fmla="*/ 8035 h 10000"/>
                  <a:gd name="connsiteX111" fmla="*/ 9853 w 10000"/>
                  <a:gd name="connsiteY111" fmla="*/ 8006 h 10000"/>
                  <a:gd name="connsiteX112" fmla="*/ 9853 w 10000"/>
                  <a:gd name="connsiteY112" fmla="*/ 7713 h 10000"/>
                  <a:gd name="connsiteX113" fmla="*/ 10000 w 10000"/>
                  <a:gd name="connsiteY11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735 w 10000"/>
                  <a:gd name="connsiteY6" fmla="*/ 2229 h 10000"/>
                  <a:gd name="connsiteX7" fmla="*/ 882 w 10000"/>
                  <a:gd name="connsiteY7" fmla="*/ 1906 h 10000"/>
                  <a:gd name="connsiteX8" fmla="*/ 1029 w 10000"/>
                  <a:gd name="connsiteY8" fmla="*/ 1584 h 10000"/>
                  <a:gd name="connsiteX9" fmla="*/ 1176 w 10000"/>
                  <a:gd name="connsiteY9" fmla="*/ 1290 h 10000"/>
                  <a:gd name="connsiteX10" fmla="*/ 1324 w 10000"/>
                  <a:gd name="connsiteY10" fmla="*/ 1026 h 10000"/>
                  <a:gd name="connsiteX11" fmla="*/ 1471 w 10000"/>
                  <a:gd name="connsiteY11" fmla="*/ 792 h 10000"/>
                  <a:gd name="connsiteX12" fmla="*/ 1618 w 10000"/>
                  <a:gd name="connsiteY12" fmla="*/ 587 h 10000"/>
                  <a:gd name="connsiteX13" fmla="*/ 1765 w 10000"/>
                  <a:gd name="connsiteY13" fmla="*/ 411 h 10000"/>
                  <a:gd name="connsiteX14" fmla="*/ 1912 w 10000"/>
                  <a:gd name="connsiteY14" fmla="*/ 235 h 10000"/>
                  <a:gd name="connsiteX15" fmla="*/ 2059 w 10000"/>
                  <a:gd name="connsiteY15" fmla="*/ 147 h 10000"/>
                  <a:gd name="connsiteX16" fmla="*/ 2206 w 10000"/>
                  <a:gd name="connsiteY16" fmla="*/ 59 h 10000"/>
                  <a:gd name="connsiteX17" fmla="*/ 2500 w 10000"/>
                  <a:gd name="connsiteY17" fmla="*/ 0 h 10000"/>
                  <a:gd name="connsiteX18" fmla="*/ 2500 w 10000"/>
                  <a:gd name="connsiteY18" fmla="*/ 0 h 10000"/>
                  <a:gd name="connsiteX19" fmla="*/ 2647 w 10000"/>
                  <a:gd name="connsiteY19" fmla="*/ 0 h 10000"/>
                  <a:gd name="connsiteX20" fmla="*/ 2941 w 10000"/>
                  <a:gd name="connsiteY20" fmla="*/ 59 h 10000"/>
                  <a:gd name="connsiteX21" fmla="*/ 2941 w 10000"/>
                  <a:gd name="connsiteY21" fmla="*/ 147 h 10000"/>
                  <a:gd name="connsiteX22" fmla="*/ 3088 w 10000"/>
                  <a:gd name="connsiteY22" fmla="*/ 176 h 10000"/>
                  <a:gd name="connsiteX23" fmla="*/ 3088 w 10000"/>
                  <a:gd name="connsiteY23" fmla="*/ 264 h 10000"/>
                  <a:gd name="connsiteX24" fmla="*/ 3235 w 10000"/>
                  <a:gd name="connsiteY24" fmla="*/ 293 h 10000"/>
                  <a:gd name="connsiteX25" fmla="*/ 3235 w 10000"/>
                  <a:gd name="connsiteY25" fmla="*/ 411 h 10000"/>
                  <a:gd name="connsiteX26" fmla="*/ 3382 w 10000"/>
                  <a:gd name="connsiteY26" fmla="*/ 440 h 10000"/>
                  <a:gd name="connsiteX27" fmla="*/ 3382 w 10000"/>
                  <a:gd name="connsiteY27" fmla="*/ 616 h 10000"/>
                  <a:gd name="connsiteX28" fmla="*/ 3529 w 10000"/>
                  <a:gd name="connsiteY28" fmla="*/ 645 h 10000"/>
                  <a:gd name="connsiteX29" fmla="*/ 3529 w 10000"/>
                  <a:gd name="connsiteY29" fmla="*/ 821 h 10000"/>
                  <a:gd name="connsiteX30" fmla="*/ 3676 w 10000"/>
                  <a:gd name="connsiteY30" fmla="*/ 850 h 10000"/>
                  <a:gd name="connsiteX31" fmla="*/ 3676 w 10000"/>
                  <a:gd name="connsiteY31" fmla="*/ 1056 h 10000"/>
                  <a:gd name="connsiteX32" fmla="*/ 3824 w 10000"/>
                  <a:gd name="connsiteY32" fmla="*/ 1085 h 10000"/>
                  <a:gd name="connsiteX33" fmla="*/ 3824 w 10000"/>
                  <a:gd name="connsiteY33" fmla="*/ 1349 h 10000"/>
                  <a:gd name="connsiteX34" fmla="*/ 3971 w 10000"/>
                  <a:gd name="connsiteY34" fmla="*/ 1378 h 10000"/>
                  <a:gd name="connsiteX35" fmla="*/ 3971 w 10000"/>
                  <a:gd name="connsiteY35" fmla="*/ 1642 h 10000"/>
                  <a:gd name="connsiteX36" fmla="*/ 4118 w 10000"/>
                  <a:gd name="connsiteY36" fmla="*/ 1672 h 10000"/>
                  <a:gd name="connsiteX37" fmla="*/ 4118 w 10000"/>
                  <a:gd name="connsiteY37" fmla="*/ 1935 h 10000"/>
                  <a:gd name="connsiteX38" fmla="*/ 4265 w 10000"/>
                  <a:gd name="connsiteY38" fmla="*/ 1965 h 10000"/>
                  <a:gd name="connsiteX39" fmla="*/ 4265 w 10000"/>
                  <a:gd name="connsiteY39" fmla="*/ 2287 h 10000"/>
                  <a:gd name="connsiteX40" fmla="*/ 4412 w 10000"/>
                  <a:gd name="connsiteY40" fmla="*/ 2317 h 10000"/>
                  <a:gd name="connsiteX41" fmla="*/ 4412 w 10000"/>
                  <a:gd name="connsiteY41" fmla="*/ 2639 h 10000"/>
                  <a:gd name="connsiteX42" fmla="*/ 4559 w 10000"/>
                  <a:gd name="connsiteY42" fmla="*/ 2669 h 10000"/>
                  <a:gd name="connsiteX43" fmla="*/ 4559 w 10000"/>
                  <a:gd name="connsiteY43" fmla="*/ 3021 h 10000"/>
                  <a:gd name="connsiteX44" fmla="*/ 4706 w 10000"/>
                  <a:gd name="connsiteY44" fmla="*/ 3050 h 10000"/>
                  <a:gd name="connsiteX45" fmla="*/ 4706 w 10000"/>
                  <a:gd name="connsiteY45" fmla="*/ 3402 h 10000"/>
                  <a:gd name="connsiteX46" fmla="*/ 4853 w 10000"/>
                  <a:gd name="connsiteY46" fmla="*/ 3431 h 10000"/>
                  <a:gd name="connsiteX47" fmla="*/ 4853 w 10000"/>
                  <a:gd name="connsiteY47" fmla="*/ 3812 h 10000"/>
                  <a:gd name="connsiteX48" fmla="*/ 5000 w 10000"/>
                  <a:gd name="connsiteY48" fmla="*/ 3842 h 10000"/>
                  <a:gd name="connsiteX49" fmla="*/ 5000 w 10000"/>
                  <a:gd name="connsiteY49" fmla="*/ 4223 h 10000"/>
                  <a:gd name="connsiteX50" fmla="*/ 5147 w 10000"/>
                  <a:gd name="connsiteY50" fmla="*/ 4252 h 10000"/>
                  <a:gd name="connsiteX51" fmla="*/ 5147 w 10000"/>
                  <a:gd name="connsiteY51" fmla="*/ 4633 h 10000"/>
                  <a:gd name="connsiteX52" fmla="*/ 5294 w 10000"/>
                  <a:gd name="connsiteY52" fmla="*/ 4663 h 10000"/>
                  <a:gd name="connsiteX53" fmla="*/ 5294 w 10000"/>
                  <a:gd name="connsiteY53" fmla="*/ 5044 h 10000"/>
                  <a:gd name="connsiteX54" fmla="*/ 5441 w 10000"/>
                  <a:gd name="connsiteY54" fmla="*/ 5073 h 10000"/>
                  <a:gd name="connsiteX55" fmla="*/ 5441 w 10000"/>
                  <a:gd name="connsiteY55" fmla="*/ 5455 h 10000"/>
                  <a:gd name="connsiteX56" fmla="*/ 5588 w 10000"/>
                  <a:gd name="connsiteY56" fmla="*/ 5484 h 10000"/>
                  <a:gd name="connsiteX57" fmla="*/ 5588 w 10000"/>
                  <a:gd name="connsiteY57" fmla="*/ 5865 h 10000"/>
                  <a:gd name="connsiteX58" fmla="*/ 5735 w 10000"/>
                  <a:gd name="connsiteY58" fmla="*/ 5894 h 10000"/>
                  <a:gd name="connsiteX59" fmla="*/ 5735 w 10000"/>
                  <a:gd name="connsiteY59" fmla="*/ 6276 h 10000"/>
                  <a:gd name="connsiteX60" fmla="*/ 5882 w 10000"/>
                  <a:gd name="connsiteY60" fmla="*/ 6305 h 10000"/>
                  <a:gd name="connsiteX61" fmla="*/ 5882 w 10000"/>
                  <a:gd name="connsiteY61" fmla="*/ 6657 h 10000"/>
                  <a:gd name="connsiteX62" fmla="*/ 6029 w 10000"/>
                  <a:gd name="connsiteY62" fmla="*/ 6686 h 10000"/>
                  <a:gd name="connsiteX63" fmla="*/ 6029 w 10000"/>
                  <a:gd name="connsiteY63" fmla="*/ 7038 h 10000"/>
                  <a:gd name="connsiteX64" fmla="*/ 6176 w 10000"/>
                  <a:gd name="connsiteY64" fmla="*/ 7067 h 10000"/>
                  <a:gd name="connsiteX65" fmla="*/ 6176 w 10000"/>
                  <a:gd name="connsiteY65" fmla="*/ 7419 h 10000"/>
                  <a:gd name="connsiteX66" fmla="*/ 6324 w 10000"/>
                  <a:gd name="connsiteY66" fmla="*/ 7449 h 10000"/>
                  <a:gd name="connsiteX67" fmla="*/ 6324 w 10000"/>
                  <a:gd name="connsiteY67" fmla="*/ 7771 h 10000"/>
                  <a:gd name="connsiteX68" fmla="*/ 6471 w 10000"/>
                  <a:gd name="connsiteY68" fmla="*/ 7801 h 10000"/>
                  <a:gd name="connsiteX69" fmla="*/ 6471 w 10000"/>
                  <a:gd name="connsiteY69" fmla="*/ 8123 h 10000"/>
                  <a:gd name="connsiteX70" fmla="*/ 6618 w 10000"/>
                  <a:gd name="connsiteY70" fmla="*/ 8152 h 10000"/>
                  <a:gd name="connsiteX71" fmla="*/ 6618 w 10000"/>
                  <a:gd name="connsiteY71" fmla="*/ 8446 h 10000"/>
                  <a:gd name="connsiteX72" fmla="*/ 6765 w 10000"/>
                  <a:gd name="connsiteY72" fmla="*/ 8475 h 10000"/>
                  <a:gd name="connsiteX73" fmla="*/ 6765 w 10000"/>
                  <a:gd name="connsiteY73" fmla="*/ 8710 h 10000"/>
                  <a:gd name="connsiteX74" fmla="*/ 6912 w 10000"/>
                  <a:gd name="connsiteY74" fmla="*/ 8739 h 10000"/>
                  <a:gd name="connsiteX75" fmla="*/ 6912 w 10000"/>
                  <a:gd name="connsiteY75" fmla="*/ 8974 h 10000"/>
                  <a:gd name="connsiteX76" fmla="*/ 7059 w 10000"/>
                  <a:gd name="connsiteY76" fmla="*/ 9003 h 10000"/>
                  <a:gd name="connsiteX77" fmla="*/ 7059 w 10000"/>
                  <a:gd name="connsiteY77" fmla="*/ 9238 h 10000"/>
                  <a:gd name="connsiteX78" fmla="*/ 7206 w 10000"/>
                  <a:gd name="connsiteY78" fmla="*/ 9267 h 10000"/>
                  <a:gd name="connsiteX79" fmla="*/ 7206 w 10000"/>
                  <a:gd name="connsiteY79" fmla="*/ 9443 h 10000"/>
                  <a:gd name="connsiteX80" fmla="*/ 7353 w 10000"/>
                  <a:gd name="connsiteY80" fmla="*/ 9472 h 10000"/>
                  <a:gd name="connsiteX81" fmla="*/ 7353 w 10000"/>
                  <a:gd name="connsiteY81" fmla="*/ 9619 h 10000"/>
                  <a:gd name="connsiteX82" fmla="*/ 7500 w 10000"/>
                  <a:gd name="connsiteY82" fmla="*/ 9648 h 10000"/>
                  <a:gd name="connsiteX83" fmla="*/ 7500 w 10000"/>
                  <a:gd name="connsiteY83" fmla="*/ 9765 h 10000"/>
                  <a:gd name="connsiteX84" fmla="*/ 7647 w 10000"/>
                  <a:gd name="connsiteY84" fmla="*/ 9795 h 10000"/>
                  <a:gd name="connsiteX85" fmla="*/ 7647 w 10000"/>
                  <a:gd name="connsiteY85" fmla="*/ 9883 h 10000"/>
                  <a:gd name="connsiteX86" fmla="*/ 7794 w 10000"/>
                  <a:gd name="connsiteY86" fmla="*/ 9912 h 10000"/>
                  <a:gd name="connsiteX87" fmla="*/ 7794 w 10000"/>
                  <a:gd name="connsiteY87" fmla="*/ 9941 h 10000"/>
                  <a:gd name="connsiteX88" fmla="*/ 8088 w 10000"/>
                  <a:gd name="connsiteY88" fmla="*/ 10000 h 10000"/>
                  <a:gd name="connsiteX89" fmla="*/ 7941 w 10000"/>
                  <a:gd name="connsiteY89" fmla="*/ 10000 h 10000"/>
                  <a:gd name="connsiteX90" fmla="*/ 8088 w 10000"/>
                  <a:gd name="connsiteY90" fmla="*/ 10000 h 10000"/>
                  <a:gd name="connsiteX91" fmla="*/ 8235 w 10000"/>
                  <a:gd name="connsiteY91" fmla="*/ 10000 h 10000"/>
                  <a:gd name="connsiteX92" fmla="*/ 8529 w 10000"/>
                  <a:gd name="connsiteY92" fmla="*/ 9941 h 10000"/>
                  <a:gd name="connsiteX93" fmla="*/ 8529 w 10000"/>
                  <a:gd name="connsiteY93" fmla="*/ 9853 h 10000"/>
                  <a:gd name="connsiteX94" fmla="*/ 8676 w 10000"/>
                  <a:gd name="connsiteY94" fmla="*/ 9824 h 10000"/>
                  <a:gd name="connsiteX95" fmla="*/ 8676 w 10000"/>
                  <a:gd name="connsiteY95" fmla="*/ 9736 h 10000"/>
                  <a:gd name="connsiteX96" fmla="*/ 8824 w 10000"/>
                  <a:gd name="connsiteY96" fmla="*/ 9707 h 10000"/>
                  <a:gd name="connsiteX97" fmla="*/ 8824 w 10000"/>
                  <a:gd name="connsiteY97" fmla="*/ 9589 h 10000"/>
                  <a:gd name="connsiteX98" fmla="*/ 8971 w 10000"/>
                  <a:gd name="connsiteY98" fmla="*/ 9560 h 10000"/>
                  <a:gd name="connsiteX99" fmla="*/ 8971 w 10000"/>
                  <a:gd name="connsiteY99" fmla="*/ 9384 h 10000"/>
                  <a:gd name="connsiteX100" fmla="*/ 9118 w 10000"/>
                  <a:gd name="connsiteY100" fmla="*/ 9355 h 10000"/>
                  <a:gd name="connsiteX101" fmla="*/ 9118 w 10000"/>
                  <a:gd name="connsiteY101" fmla="*/ 9179 h 10000"/>
                  <a:gd name="connsiteX102" fmla="*/ 9265 w 10000"/>
                  <a:gd name="connsiteY102" fmla="*/ 9150 h 10000"/>
                  <a:gd name="connsiteX103" fmla="*/ 9265 w 10000"/>
                  <a:gd name="connsiteY103" fmla="*/ 8944 h 10000"/>
                  <a:gd name="connsiteX104" fmla="*/ 9412 w 10000"/>
                  <a:gd name="connsiteY104" fmla="*/ 8915 h 10000"/>
                  <a:gd name="connsiteX105" fmla="*/ 9412 w 10000"/>
                  <a:gd name="connsiteY105" fmla="*/ 8651 h 10000"/>
                  <a:gd name="connsiteX106" fmla="*/ 9559 w 10000"/>
                  <a:gd name="connsiteY106" fmla="*/ 8622 h 10000"/>
                  <a:gd name="connsiteX107" fmla="*/ 9559 w 10000"/>
                  <a:gd name="connsiteY107" fmla="*/ 8358 h 10000"/>
                  <a:gd name="connsiteX108" fmla="*/ 9706 w 10000"/>
                  <a:gd name="connsiteY108" fmla="*/ 8328 h 10000"/>
                  <a:gd name="connsiteX109" fmla="*/ 9706 w 10000"/>
                  <a:gd name="connsiteY109" fmla="*/ 8035 h 10000"/>
                  <a:gd name="connsiteX110" fmla="*/ 9853 w 10000"/>
                  <a:gd name="connsiteY110" fmla="*/ 8006 h 10000"/>
                  <a:gd name="connsiteX111" fmla="*/ 9853 w 10000"/>
                  <a:gd name="connsiteY111" fmla="*/ 7713 h 10000"/>
                  <a:gd name="connsiteX112" fmla="*/ 10000 w 10000"/>
                  <a:gd name="connsiteY11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735 w 10000"/>
                  <a:gd name="connsiteY5" fmla="*/ 2229 h 10000"/>
                  <a:gd name="connsiteX6" fmla="*/ 882 w 10000"/>
                  <a:gd name="connsiteY6" fmla="*/ 1906 h 10000"/>
                  <a:gd name="connsiteX7" fmla="*/ 1029 w 10000"/>
                  <a:gd name="connsiteY7" fmla="*/ 1584 h 10000"/>
                  <a:gd name="connsiteX8" fmla="*/ 1176 w 10000"/>
                  <a:gd name="connsiteY8" fmla="*/ 1290 h 10000"/>
                  <a:gd name="connsiteX9" fmla="*/ 1324 w 10000"/>
                  <a:gd name="connsiteY9" fmla="*/ 1026 h 10000"/>
                  <a:gd name="connsiteX10" fmla="*/ 1471 w 10000"/>
                  <a:gd name="connsiteY10" fmla="*/ 792 h 10000"/>
                  <a:gd name="connsiteX11" fmla="*/ 1618 w 10000"/>
                  <a:gd name="connsiteY11" fmla="*/ 587 h 10000"/>
                  <a:gd name="connsiteX12" fmla="*/ 1765 w 10000"/>
                  <a:gd name="connsiteY12" fmla="*/ 411 h 10000"/>
                  <a:gd name="connsiteX13" fmla="*/ 1912 w 10000"/>
                  <a:gd name="connsiteY13" fmla="*/ 235 h 10000"/>
                  <a:gd name="connsiteX14" fmla="*/ 2059 w 10000"/>
                  <a:gd name="connsiteY14" fmla="*/ 147 h 10000"/>
                  <a:gd name="connsiteX15" fmla="*/ 2206 w 10000"/>
                  <a:gd name="connsiteY15" fmla="*/ 59 h 10000"/>
                  <a:gd name="connsiteX16" fmla="*/ 2500 w 10000"/>
                  <a:gd name="connsiteY16" fmla="*/ 0 h 10000"/>
                  <a:gd name="connsiteX17" fmla="*/ 2500 w 10000"/>
                  <a:gd name="connsiteY17" fmla="*/ 0 h 10000"/>
                  <a:gd name="connsiteX18" fmla="*/ 2647 w 10000"/>
                  <a:gd name="connsiteY18" fmla="*/ 0 h 10000"/>
                  <a:gd name="connsiteX19" fmla="*/ 2941 w 10000"/>
                  <a:gd name="connsiteY19" fmla="*/ 59 h 10000"/>
                  <a:gd name="connsiteX20" fmla="*/ 2941 w 10000"/>
                  <a:gd name="connsiteY20" fmla="*/ 147 h 10000"/>
                  <a:gd name="connsiteX21" fmla="*/ 3088 w 10000"/>
                  <a:gd name="connsiteY21" fmla="*/ 176 h 10000"/>
                  <a:gd name="connsiteX22" fmla="*/ 3088 w 10000"/>
                  <a:gd name="connsiteY22" fmla="*/ 264 h 10000"/>
                  <a:gd name="connsiteX23" fmla="*/ 3235 w 10000"/>
                  <a:gd name="connsiteY23" fmla="*/ 293 h 10000"/>
                  <a:gd name="connsiteX24" fmla="*/ 3235 w 10000"/>
                  <a:gd name="connsiteY24" fmla="*/ 411 h 10000"/>
                  <a:gd name="connsiteX25" fmla="*/ 3382 w 10000"/>
                  <a:gd name="connsiteY25" fmla="*/ 440 h 10000"/>
                  <a:gd name="connsiteX26" fmla="*/ 3382 w 10000"/>
                  <a:gd name="connsiteY26" fmla="*/ 616 h 10000"/>
                  <a:gd name="connsiteX27" fmla="*/ 3529 w 10000"/>
                  <a:gd name="connsiteY27" fmla="*/ 645 h 10000"/>
                  <a:gd name="connsiteX28" fmla="*/ 3529 w 10000"/>
                  <a:gd name="connsiteY28" fmla="*/ 821 h 10000"/>
                  <a:gd name="connsiteX29" fmla="*/ 3676 w 10000"/>
                  <a:gd name="connsiteY29" fmla="*/ 850 h 10000"/>
                  <a:gd name="connsiteX30" fmla="*/ 3676 w 10000"/>
                  <a:gd name="connsiteY30" fmla="*/ 1056 h 10000"/>
                  <a:gd name="connsiteX31" fmla="*/ 3824 w 10000"/>
                  <a:gd name="connsiteY31" fmla="*/ 1085 h 10000"/>
                  <a:gd name="connsiteX32" fmla="*/ 3824 w 10000"/>
                  <a:gd name="connsiteY32" fmla="*/ 1349 h 10000"/>
                  <a:gd name="connsiteX33" fmla="*/ 3971 w 10000"/>
                  <a:gd name="connsiteY33" fmla="*/ 1378 h 10000"/>
                  <a:gd name="connsiteX34" fmla="*/ 3971 w 10000"/>
                  <a:gd name="connsiteY34" fmla="*/ 1642 h 10000"/>
                  <a:gd name="connsiteX35" fmla="*/ 4118 w 10000"/>
                  <a:gd name="connsiteY35" fmla="*/ 1672 h 10000"/>
                  <a:gd name="connsiteX36" fmla="*/ 4118 w 10000"/>
                  <a:gd name="connsiteY36" fmla="*/ 1935 h 10000"/>
                  <a:gd name="connsiteX37" fmla="*/ 4265 w 10000"/>
                  <a:gd name="connsiteY37" fmla="*/ 1965 h 10000"/>
                  <a:gd name="connsiteX38" fmla="*/ 4265 w 10000"/>
                  <a:gd name="connsiteY38" fmla="*/ 2287 h 10000"/>
                  <a:gd name="connsiteX39" fmla="*/ 4412 w 10000"/>
                  <a:gd name="connsiteY39" fmla="*/ 2317 h 10000"/>
                  <a:gd name="connsiteX40" fmla="*/ 4412 w 10000"/>
                  <a:gd name="connsiteY40" fmla="*/ 2639 h 10000"/>
                  <a:gd name="connsiteX41" fmla="*/ 4559 w 10000"/>
                  <a:gd name="connsiteY41" fmla="*/ 2669 h 10000"/>
                  <a:gd name="connsiteX42" fmla="*/ 4559 w 10000"/>
                  <a:gd name="connsiteY42" fmla="*/ 3021 h 10000"/>
                  <a:gd name="connsiteX43" fmla="*/ 4706 w 10000"/>
                  <a:gd name="connsiteY43" fmla="*/ 3050 h 10000"/>
                  <a:gd name="connsiteX44" fmla="*/ 4706 w 10000"/>
                  <a:gd name="connsiteY44" fmla="*/ 3402 h 10000"/>
                  <a:gd name="connsiteX45" fmla="*/ 4853 w 10000"/>
                  <a:gd name="connsiteY45" fmla="*/ 3431 h 10000"/>
                  <a:gd name="connsiteX46" fmla="*/ 4853 w 10000"/>
                  <a:gd name="connsiteY46" fmla="*/ 3812 h 10000"/>
                  <a:gd name="connsiteX47" fmla="*/ 5000 w 10000"/>
                  <a:gd name="connsiteY47" fmla="*/ 3842 h 10000"/>
                  <a:gd name="connsiteX48" fmla="*/ 5000 w 10000"/>
                  <a:gd name="connsiteY48" fmla="*/ 4223 h 10000"/>
                  <a:gd name="connsiteX49" fmla="*/ 5147 w 10000"/>
                  <a:gd name="connsiteY49" fmla="*/ 4252 h 10000"/>
                  <a:gd name="connsiteX50" fmla="*/ 5147 w 10000"/>
                  <a:gd name="connsiteY50" fmla="*/ 4633 h 10000"/>
                  <a:gd name="connsiteX51" fmla="*/ 5294 w 10000"/>
                  <a:gd name="connsiteY51" fmla="*/ 4663 h 10000"/>
                  <a:gd name="connsiteX52" fmla="*/ 5294 w 10000"/>
                  <a:gd name="connsiteY52" fmla="*/ 5044 h 10000"/>
                  <a:gd name="connsiteX53" fmla="*/ 5441 w 10000"/>
                  <a:gd name="connsiteY53" fmla="*/ 5073 h 10000"/>
                  <a:gd name="connsiteX54" fmla="*/ 5441 w 10000"/>
                  <a:gd name="connsiteY54" fmla="*/ 5455 h 10000"/>
                  <a:gd name="connsiteX55" fmla="*/ 5588 w 10000"/>
                  <a:gd name="connsiteY55" fmla="*/ 5484 h 10000"/>
                  <a:gd name="connsiteX56" fmla="*/ 5588 w 10000"/>
                  <a:gd name="connsiteY56" fmla="*/ 5865 h 10000"/>
                  <a:gd name="connsiteX57" fmla="*/ 5735 w 10000"/>
                  <a:gd name="connsiteY57" fmla="*/ 5894 h 10000"/>
                  <a:gd name="connsiteX58" fmla="*/ 5735 w 10000"/>
                  <a:gd name="connsiteY58" fmla="*/ 6276 h 10000"/>
                  <a:gd name="connsiteX59" fmla="*/ 5882 w 10000"/>
                  <a:gd name="connsiteY59" fmla="*/ 6305 h 10000"/>
                  <a:gd name="connsiteX60" fmla="*/ 5882 w 10000"/>
                  <a:gd name="connsiteY60" fmla="*/ 6657 h 10000"/>
                  <a:gd name="connsiteX61" fmla="*/ 6029 w 10000"/>
                  <a:gd name="connsiteY61" fmla="*/ 6686 h 10000"/>
                  <a:gd name="connsiteX62" fmla="*/ 6029 w 10000"/>
                  <a:gd name="connsiteY62" fmla="*/ 7038 h 10000"/>
                  <a:gd name="connsiteX63" fmla="*/ 6176 w 10000"/>
                  <a:gd name="connsiteY63" fmla="*/ 7067 h 10000"/>
                  <a:gd name="connsiteX64" fmla="*/ 6176 w 10000"/>
                  <a:gd name="connsiteY64" fmla="*/ 7419 h 10000"/>
                  <a:gd name="connsiteX65" fmla="*/ 6324 w 10000"/>
                  <a:gd name="connsiteY65" fmla="*/ 7449 h 10000"/>
                  <a:gd name="connsiteX66" fmla="*/ 6324 w 10000"/>
                  <a:gd name="connsiteY66" fmla="*/ 7771 h 10000"/>
                  <a:gd name="connsiteX67" fmla="*/ 6471 w 10000"/>
                  <a:gd name="connsiteY67" fmla="*/ 7801 h 10000"/>
                  <a:gd name="connsiteX68" fmla="*/ 6471 w 10000"/>
                  <a:gd name="connsiteY68" fmla="*/ 8123 h 10000"/>
                  <a:gd name="connsiteX69" fmla="*/ 6618 w 10000"/>
                  <a:gd name="connsiteY69" fmla="*/ 8152 h 10000"/>
                  <a:gd name="connsiteX70" fmla="*/ 6618 w 10000"/>
                  <a:gd name="connsiteY70" fmla="*/ 8446 h 10000"/>
                  <a:gd name="connsiteX71" fmla="*/ 6765 w 10000"/>
                  <a:gd name="connsiteY71" fmla="*/ 8475 h 10000"/>
                  <a:gd name="connsiteX72" fmla="*/ 6765 w 10000"/>
                  <a:gd name="connsiteY72" fmla="*/ 8710 h 10000"/>
                  <a:gd name="connsiteX73" fmla="*/ 6912 w 10000"/>
                  <a:gd name="connsiteY73" fmla="*/ 8739 h 10000"/>
                  <a:gd name="connsiteX74" fmla="*/ 6912 w 10000"/>
                  <a:gd name="connsiteY74" fmla="*/ 8974 h 10000"/>
                  <a:gd name="connsiteX75" fmla="*/ 7059 w 10000"/>
                  <a:gd name="connsiteY75" fmla="*/ 9003 h 10000"/>
                  <a:gd name="connsiteX76" fmla="*/ 7059 w 10000"/>
                  <a:gd name="connsiteY76" fmla="*/ 9238 h 10000"/>
                  <a:gd name="connsiteX77" fmla="*/ 7206 w 10000"/>
                  <a:gd name="connsiteY77" fmla="*/ 9267 h 10000"/>
                  <a:gd name="connsiteX78" fmla="*/ 7206 w 10000"/>
                  <a:gd name="connsiteY78" fmla="*/ 9443 h 10000"/>
                  <a:gd name="connsiteX79" fmla="*/ 7353 w 10000"/>
                  <a:gd name="connsiteY79" fmla="*/ 9472 h 10000"/>
                  <a:gd name="connsiteX80" fmla="*/ 7353 w 10000"/>
                  <a:gd name="connsiteY80" fmla="*/ 9619 h 10000"/>
                  <a:gd name="connsiteX81" fmla="*/ 7500 w 10000"/>
                  <a:gd name="connsiteY81" fmla="*/ 9648 h 10000"/>
                  <a:gd name="connsiteX82" fmla="*/ 7500 w 10000"/>
                  <a:gd name="connsiteY82" fmla="*/ 9765 h 10000"/>
                  <a:gd name="connsiteX83" fmla="*/ 7647 w 10000"/>
                  <a:gd name="connsiteY83" fmla="*/ 9795 h 10000"/>
                  <a:gd name="connsiteX84" fmla="*/ 7647 w 10000"/>
                  <a:gd name="connsiteY84" fmla="*/ 9883 h 10000"/>
                  <a:gd name="connsiteX85" fmla="*/ 7794 w 10000"/>
                  <a:gd name="connsiteY85" fmla="*/ 9912 h 10000"/>
                  <a:gd name="connsiteX86" fmla="*/ 7794 w 10000"/>
                  <a:gd name="connsiteY86" fmla="*/ 9941 h 10000"/>
                  <a:gd name="connsiteX87" fmla="*/ 8088 w 10000"/>
                  <a:gd name="connsiteY87" fmla="*/ 10000 h 10000"/>
                  <a:gd name="connsiteX88" fmla="*/ 7941 w 10000"/>
                  <a:gd name="connsiteY88" fmla="*/ 10000 h 10000"/>
                  <a:gd name="connsiteX89" fmla="*/ 8088 w 10000"/>
                  <a:gd name="connsiteY89" fmla="*/ 10000 h 10000"/>
                  <a:gd name="connsiteX90" fmla="*/ 8235 w 10000"/>
                  <a:gd name="connsiteY90" fmla="*/ 10000 h 10000"/>
                  <a:gd name="connsiteX91" fmla="*/ 8529 w 10000"/>
                  <a:gd name="connsiteY91" fmla="*/ 9941 h 10000"/>
                  <a:gd name="connsiteX92" fmla="*/ 8529 w 10000"/>
                  <a:gd name="connsiteY92" fmla="*/ 9853 h 10000"/>
                  <a:gd name="connsiteX93" fmla="*/ 8676 w 10000"/>
                  <a:gd name="connsiteY93" fmla="*/ 9824 h 10000"/>
                  <a:gd name="connsiteX94" fmla="*/ 8676 w 10000"/>
                  <a:gd name="connsiteY94" fmla="*/ 9736 h 10000"/>
                  <a:gd name="connsiteX95" fmla="*/ 8824 w 10000"/>
                  <a:gd name="connsiteY95" fmla="*/ 9707 h 10000"/>
                  <a:gd name="connsiteX96" fmla="*/ 8824 w 10000"/>
                  <a:gd name="connsiteY96" fmla="*/ 9589 h 10000"/>
                  <a:gd name="connsiteX97" fmla="*/ 8971 w 10000"/>
                  <a:gd name="connsiteY97" fmla="*/ 9560 h 10000"/>
                  <a:gd name="connsiteX98" fmla="*/ 8971 w 10000"/>
                  <a:gd name="connsiteY98" fmla="*/ 9384 h 10000"/>
                  <a:gd name="connsiteX99" fmla="*/ 9118 w 10000"/>
                  <a:gd name="connsiteY99" fmla="*/ 9355 h 10000"/>
                  <a:gd name="connsiteX100" fmla="*/ 9118 w 10000"/>
                  <a:gd name="connsiteY100" fmla="*/ 9179 h 10000"/>
                  <a:gd name="connsiteX101" fmla="*/ 9265 w 10000"/>
                  <a:gd name="connsiteY101" fmla="*/ 9150 h 10000"/>
                  <a:gd name="connsiteX102" fmla="*/ 9265 w 10000"/>
                  <a:gd name="connsiteY102" fmla="*/ 8944 h 10000"/>
                  <a:gd name="connsiteX103" fmla="*/ 9412 w 10000"/>
                  <a:gd name="connsiteY103" fmla="*/ 8915 h 10000"/>
                  <a:gd name="connsiteX104" fmla="*/ 9412 w 10000"/>
                  <a:gd name="connsiteY104" fmla="*/ 8651 h 10000"/>
                  <a:gd name="connsiteX105" fmla="*/ 9559 w 10000"/>
                  <a:gd name="connsiteY105" fmla="*/ 8622 h 10000"/>
                  <a:gd name="connsiteX106" fmla="*/ 9559 w 10000"/>
                  <a:gd name="connsiteY106" fmla="*/ 8358 h 10000"/>
                  <a:gd name="connsiteX107" fmla="*/ 9706 w 10000"/>
                  <a:gd name="connsiteY107" fmla="*/ 8328 h 10000"/>
                  <a:gd name="connsiteX108" fmla="*/ 9706 w 10000"/>
                  <a:gd name="connsiteY108" fmla="*/ 8035 h 10000"/>
                  <a:gd name="connsiteX109" fmla="*/ 9853 w 10000"/>
                  <a:gd name="connsiteY109" fmla="*/ 8006 h 10000"/>
                  <a:gd name="connsiteX110" fmla="*/ 9853 w 10000"/>
                  <a:gd name="connsiteY110" fmla="*/ 7713 h 10000"/>
                  <a:gd name="connsiteX111" fmla="*/ 10000 w 10000"/>
                  <a:gd name="connsiteY11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735 w 10000"/>
                  <a:gd name="connsiteY4" fmla="*/ 2229 h 10000"/>
                  <a:gd name="connsiteX5" fmla="*/ 882 w 10000"/>
                  <a:gd name="connsiteY5" fmla="*/ 1906 h 10000"/>
                  <a:gd name="connsiteX6" fmla="*/ 1029 w 10000"/>
                  <a:gd name="connsiteY6" fmla="*/ 1584 h 10000"/>
                  <a:gd name="connsiteX7" fmla="*/ 1176 w 10000"/>
                  <a:gd name="connsiteY7" fmla="*/ 1290 h 10000"/>
                  <a:gd name="connsiteX8" fmla="*/ 1324 w 10000"/>
                  <a:gd name="connsiteY8" fmla="*/ 1026 h 10000"/>
                  <a:gd name="connsiteX9" fmla="*/ 1471 w 10000"/>
                  <a:gd name="connsiteY9" fmla="*/ 792 h 10000"/>
                  <a:gd name="connsiteX10" fmla="*/ 1618 w 10000"/>
                  <a:gd name="connsiteY10" fmla="*/ 587 h 10000"/>
                  <a:gd name="connsiteX11" fmla="*/ 1765 w 10000"/>
                  <a:gd name="connsiteY11" fmla="*/ 411 h 10000"/>
                  <a:gd name="connsiteX12" fmla="*/ 1912 w 10000"/>
                  <a:gd name="connsiteY12" fmla="*/ 235 h 10000"/>
                  <a:gd name="connsiteX13" fmla="*/ 2059 w 10000"/>
                  <a:gd name="connsiteY13" fmla="*/ 147 h 10000"/>
                  <a:gd name="connsiteX14" fmla="*/ 2206 w 10000"/>
                  <a:gd name="connsiteY14" fmla="*/ 59 h 10000"/>
                  <a:gd name="connsiteX15" fmla="*/ 2500 w 10000"/>
                  <a:gd name="connsiteY15" fmla="*/ 0 h 10000"/>
                  <a:gd name="connsiteX16" fmla="*/ 2500 w 10000"/>
                  <a:gd name="connsiteY16" fmla="*/ 0 h 10000"/>
                  <a:gd name="connsiteX17" fmla="*/ 2647 w 10000"/>
                  <a:gd name="connsiteY17" fmla="*/ 0 h 10000"/>
                  <a:gd name="connsiteX18" fmla="*/ 2941 w 10000"/>
                  <a:gd name="connsiteY18" fmla="*/ 59 h 10000"/>
                  <a:gd name="connsiteX19" fmla="*/ 2941 w 10000"/>
                  <a:gd name="connsiteY19" fmla="*/ 147 h 10000"/>
                  <a:gd name="connsiteX20" fmla="*/ 3088 w 10000"/>
                  <a:gd name="connsiteY20" fmla="*/ 176 h 10000"/>
                  <a:gd name="connsiteX21" fmla="*/ 3088 w 10000"/>
                  <a:gd name="connsiteY21" fmla="*/ 264 h 10000"/>
                  <a:gd name="connsiteX22" fmla="*/ 3235 w 10000"/>
                  <a:gd name="connsiteY22" fmla="*/ 293 h 10000"/>
                  <a:gd name="connsiteX23" fmla="*/ 3235 w 10000"/>
                  <a:gd name="connsiteY23" fmla="*/ 411 h 10000"/>
                  <a:gd name="connsiteX24" fmla="*/ 3382 w 10000"/>
                  <a:gd name="connsiteY24" fmla="*/ 440 h 10000"/>
                  <a:gd name="connsiteX25" fmla="*/ 3382 w 10000"/>
                  <a:gd name="connsiteY25" fmla="*/ 616 h 10000"/>
                  <a:gd name="connsiteX26" fmla="*/ 3529 w 10000"/>
                  <a:gd name="connsiteY26" fmla="*/ 645 h 10000"/>
                  <a:gd name="connsiteX27" fmla="*/ 3529 w 10000"/>
                  <a:gd name="connsiteY27" fmla="*/ 821 h 10000"/>
                  <a:gd name="connsiteX28" fmla="*/ 3676 w 10000"/>
                  <a:gd name="connsiteY28" fmla="*/ 850 h 10000"/>
                  <a:gd name="connsiteX29" fmla="*/ 3676 w 10000"/>
                  <a:gd name="connsiteY29" fmla="*/ 1056 h 10000"/>
                  <a:gd name="connsiteX30" fmla="*/ 3824 w 10000"/>
                  <a:gd name="connsiteY30" fmla="*/ 1085 h 10000"/>
                  <a:gd name="connsiteX31" fmla="*/ 3824 w 10000"/>
                  <a:gd name="connsiteY31" fmla="*/ 1349 h 10000"/>
                  <a:gd name="connsiteX32" fmla="*/ 3971 w 10000"/>
                  <a:gd name="connsiteY32" fmla="*/ 1378 h 10000"/>
                  <a:gd name="connsiteX33" fmla="*/ 3971 w 10000"/>
                  <a:gd name="connsiteY33" fmla="*/ 1642 h 10000"/>
                  <a:gd name="connsiteX34" fmla="*/ 4118 w 10000"/>
                  <a:gd name="connsiteY34" fmla="*/ 1672 h 10000"/>
                  <a:gd name="connsiteX35" fmla="*/ 4118 w 10000"/>
                  <a:gd name="connsiteY35" fmla="*/ 1935 h 10000"/>
                  <a:gd name="connsiteX36" fmla="*/ 4265 w 10000"/>
                  <a:gd name="connsiteY36" fmla="*/ 1965 h 10000"/>
                  <a:gd name="connsiteX37" fmla="*/ 4265 w 10000"/>
                  <a:gd name="connsiteY37" fmla="*/ 2287 h 10000"/>
                  <a:gd name="connsiteX38" fmla="*/ 4412 w 10000"/>
                  <a:gd name="connsiteY38" fmla="*/ 2317 h 10000"/>
                  <a:gd name="connsiteX39" fmla="*/ 4412 w 10000"/>
                  <a:gd name="connsiteY39" fmla="*/ 2639 h 10000"/>
                  <a:gd name="connsiteX40" fmla="*/ 4559 w 10000"/>
                  <a:gd name="connsiteY40" fmla="*/ 2669 h 10000"/>
                  <a:gd name="connsiteX41" fmla="*/ 4559 w 10000"/>
                  <a:gd name="connsiteY41" fmla="*/ 3021 h 10000"/>
                  <a:gd name="connsiteX42" fmla="*/ 4706 w 10000"/>
                  <a:gd name="connsiteY42" fmla="*/ 3050 h 10000"/>
                  <a:gd name="connsiteX43" fmla="*/ 4706 w 10000"/>
                  <a:gd name="connsiteY43" fmla="*/ 3402 h 10000"/>
                  <a:gd name="connsiteX44" fmla="*/ 4853 w 10000"/>
                  <a:gd name="connsiteY44" fmla="*/ 3431 h 10000"/>
                  <a:gd name="connsiteX45" fmla="*/ 4853 w 10000"/>
                  <a:gd name="connsiteY45" fmla="*/ 3812 h 10000"/>
                  <a:gd name="connsiteX46" fmla="*/ 5000 w 10000"/>
                  <a:gd name="connsiteY46" fmla="*/ 3842 h 10000"/>
                  <a:gd name="connsiteX47" fmla="*/ 5000 w 10000"/>
                  <a:gd name="connsiteY47" fmla="*/ 4223 h 10000"/>
                  <a:gd name="connsiteX48" fmla="*/ 5147 w 10000"/>
                  <a:gd name="connsiteY48" fmla="*/ 4252 h 10000"/>
                  <a:gd name="connsiteX49" fmla="*/ 5147 w 10000"/>
                  <a:gd name="connsiteY49" fmla="*/ 4633 h 10000"/>
                  <a:gd name="connsiteX50" fmla="*/ 5294 w 10000"/>
                  <a:gd name="connsiteY50" fmla="*/ 4663 h 10000"/>
                  <a:gd name="connsiteX51" fmla="*/ 5294 w 10000"/>
                  <a:gd name="connsiteY51" fmla="*/ 5044 h 10000"/>
                  <a:gd name="connsiteX52" fmla="*/ 5441 w 10000"/>
                  <a:gd name="connsiteY52" fmla="*/ 5073 h 10000"/>
                  <a:gd name="connsiteX53" fmla="*/ 5441 w 10000"/>
                  <a:gd name="connsiteY53" fmla="*/ 5455 h 10000"/>
                  <a:gd name="connsiteX54" fmla="*/ 5588 w 10000"/>
                  <a:gd name="connsiteY54" fmla="*/ 5484 h 10000"/>
                  <a:gd name="connsiteX55" fmla="*/ 5588 w 10000"/>
                  <a:gd name="connsiteY55" fmla="*/ 5865 h 10000"/>
                  <a:gd name="connsiteX56" fmla="*/ 5735 w 10000"/>
                  <a:gd name="connsiteY56" fmla="*/ 5894 h 10000"/>
                  <a:gd name="connsiteX57" fmla="*/ 5735 w 10000"/>
                  <a:gd name="connsiteY57" fmla="*/ 6276 h 10000"/>
                  <a:gd name="connsiteX58" fmla="*/ 5882 w 10000"/>
                  <a:gd name="connsiteY58" fmla="*/ 6305 h 10000"/>
                  <a:gd name="connsiteX59" fmla="*/ 5882 w 10000"/>
                  <a:gd name="connsiteY59" fmla="*/ 6657 h 10000"/>
                  <a:gd name="connsiteX60" fmla="*/ 6029 w 10000"/>
                  <a:gd name="connsiteY60" fmla="*/ 6686 h 10000"/>
                  <a:gd name="connsiteX61" fmla="*/ 6029 w 10000"/>
                  <a:gd name="connsiteY61" fmla="*/ 7038 h 10000"/>
                  <a:gd name="connsiteX62" fmla="*/ 6176 w 10000"/>
                  <a:gd name="connsiteY62" fmla="*/ 7067 h 10000"/>
                  <a:gd name="connsiteX63" fmla="*/ 6176 w 10000"/>
                  <a:gd name="connsiteY63" fmla="*/ 7419 h 10000"/>
                  <a:gd name="connsiteX64" fmla="*/ 6324 w 10000"/>
                  <a:gd name="connsiteY64" fmla="*/ 7449 h 10000"/>
                  <a:gd name="connsiteX65" fmla="*/ 6324 w 10000"/>
                  <a:gd name="connsiteY65" fmla="*/ 7771 h 10000"/>
                  <a:gd name="connsiteX66" fmla="*/ 6471 w 10000"/>
                  <a:gd name="connsiteY66" fmla="*/ 7801 h 10000"/>
                  <a:gd name="connsiteX67" fmla="*/ 6471 w 10000"/>
                  <a:gd name="connsiteY67" fmla="*/ 8123 h 10000"/>
                  <a:gd name="connsiteX68" fmla="*/ 6618 w 10000"/>
                  <a:gd name="connsiteY68" fmla="*/ 8152 h 10000"/>
                  <a:gd name="connsiteX69" fmla="*/ 6618 w 10000"/>
                  <a:gd name="connsiteY69" fmla="*/ 8446 h 10000"/>
                  <a:gd name="connsiteX70" fmla="*/ 6765 w 10000"/>
                  <a:gd name="connsiteY70" fmla="*/ 8475 h 10000"/>
                  <a:gd name="connsiteX71" fmla="*/ 6765 w 10000"/>
                  <a:gd name="connsiteY71" fmla="*/ 8710 h 10000"/>
                  <a:gd name="connsiteX72" fmla="*/ 6912 w 10000"/>
                  <a:gd name="connsiteY72" fmla="*/ 8739 h 10000"/>
                  <a:gd name="connsiteX73" fmla="*/ 6912 w 10000"/>
                  <a:gd name="connsiteY73" fmla="*/ 8974 h 10000"/>
                  <a:gd name="connsiteX74" fmla="*/ 7059 w 10000"/>
                  <a:gd name="connsiteY74" fmla="*/ 9003 h 10000"/>
                  <a:gd name="connsiteX75" fmla="*/ 7059 w 10000"/>
                  <a:gd name="connsiteY75" fmla="*/ 9238 h 10000"/>
                  <a:gd name="connsiteX76" fmla="*/ 7206 w 10000"/>
                  <a:gd name="connsiteY76" fmla="*/ 9267 h 10000"/>
                  <a:gd name="connsiteX77" fmla="*/ 7206 w 10000"/>
                  <a:gd name="connsiteY77" fmla="*/ 9443 h 10000"/>
                  <a:gd name="connsiteX78" fmla="*/ 7353 w 10000"/>
                  <a:gd name="connsiteY78" fmla="*/ 9472 h 10000"/>
                  <a:gd name="connsiteX79" fmla="*/ 7353 w 10000"/>
                  <a:gd name="connsiteY79" fmla="*/ 9619 h 10000"/>
                  <a:gd name="connsiteX80" fmla="*/ 7500 w 10000"/>
                  <a:gd name="connsiteY80" fmla="*/ 9648 h 10000"/>
                  <a:gd name="connsiteX81" fmla="*/ 7500 w 10000"/>
                  <a:gd name="connsiteY81" fmla="*/ 9765 h 10000"/>
                  <a:gd name="connsiteX82" fmla="*/ 7647 w 10000"/>
                  <a:gd name="connsiteY82" fmla="*/ 9795 h 10000"/>
                  <a:gd name="connsiteX83" fmla="*/ 7647 w 10000"/>
                  <a:gd name="connsiteY83" fmla="*/ 9883 h 10000"/>
                  <a:gd name="connsiteX84" fmla="*/ 7794 w 10000"/>
                  <a:gd name="connsiteY84" fmla="*/ 9912 h 10000"/>
                  <a:gd name="connsiteX85" fmla="*/ 7794 w 10000"/>
                  <a:gd name="connsiteY85" fmla="*/ 9941 h 10000"/>
                  <a:gd name="connsiteX86" fmla="*/ 8088 w 10000"/>
                  <a:gd name="connsiteY86" fmla="*/ 10000 h 10000"/>
                  <a:gd name="connsiteX87" fmla="*/ 7941 w 10000"/>
                  <a:gd name="connsiteY87" fmla="*/ 10000 h 10000"/>
                  <a:gd name="connsiteX88" fmla="*/ 8088 w 10000"/>
                  <a:gd name="connsiteY88" fmla="*/ 10000 h 10000"/>
                  <a:gd name="connsiteX89" fmla="*/ 8235 w 10000"/>
                  <a:gd name="connsiteY89" fmla="*/ 10000 h 10000"/>
                  <a:gd name="connsiteX90" fmla="*/ 8529 w 10000"/>
                  <a:gd name="connsiteY90" fmla="*/ 9941 h 10000"/>
                  <a:gd name="connsiteX91" fmla="*/ 8529 w 10000"/>
                  <a:gd name="connsiteY91" fmla="*/ 9853 h 10000"/>
                  <a:gd name="connsiteX92" fmla="*/ 8676 w 10000"/>
                  <a:gd name="connsiteY92" fmla="*/ 9824 h 10000"/>
                  <a:gd name="connsiteX93" fmla="*/ 8676 w 10000"/>
                  <a:gd name="connsiteY93" fmla="*/ 9736 h 10000"/>
                  <a:gd name="connsiteX94" fmla="*/ 8824 w 10000"/>
                  <a:gd name="connsiteY94" fmla="*/ 9707 h 10000"/>
                  <a:gd name="connsiteX95" fmla="*/ 8824 w 10000"/>
                  <a:gd name="connsiteY95" fmla="*/ 9589 h 10000"/>
                  <a:gd name="connsiteX96" fmla="*/ 8971 w 10000"/>
                  <a:gd name="connsiteY96" fmla="*/ 9560 h 10000"/>
                  <a:gd name="connsiteX97" fmla="*/ 8971 w 10000"/>
                  <a:gd name="connsiteY97" fmla="*/ 9384 h 10000"/>
                  <a:gd name="connsiteX98" fmla="*/ 9118 w 10000"/>
                  <a:gd name="connsiteY98" fmla="*/ 9355 h 10000"/>
                  <a:gd name="connsiteX99" fmla="*/ 9118 w 10000"/>
                  <a:gd name="connsiteY99" fmla="*/ 9179 h 10000"/>
                  <a:gd name="connsiteX100" fmla="*/ 9265 w 10000"/>
                  <a:gd name="connsiteY100" fmla="*/ 9150 h 10000"/>
                  <a:gd name="connsiteX101" fmla="*/ 9265 w 10000"/>
                  <a:gd name="connsiteY101" fmla="*/ 8944 h 10000"/>
                  <a:gd name="connsiteX102" fmla="*/ 9412 w 10000"/>
                  <a:gd name="connsiteY102" fmla="*/ 8915 h 10000"/>
                  <a:gd name="connsiteX103" fmla="*/ 9412 w 10000"/>
                  <a:gd name="connsiteY103" fmla="*/ 8651 h 10000"/>
                  <a:gd name="connsiteX104" fmla="*/ 9559 w 10000"/>
                  <a:gd name="connsiteY104" fmla="*/ 8622 h 10000"/>
                  <a:gd name="connsiteX105" fmla="*/ 9559 w 10000"/>
                  <a:gd name="connsiteY105" fmla="*/ 8358 h 10000"/>
                  <a:gd name="connsiteX106" fmla="*/ 9706 w 10000"/>
                  <a:gd name="connsiteY106" fmla="*/ 8328 h 10000"/>
                  <a:gd name="connsiteX107" fmla="*/ 9706 w 10000"/>
                  <a:gd name="connsiteY107" fmla="*/ 8035 h 10000"/>
                  <a:gd name="connsiteX108" fmla="*/ 9853 w 10000"/>
                  <a:gd name="connsiteY108" fmla="*/ 8006 h 10000"/>
                  <a:gd name="connsiteX109" fmla="*/ 9853 w 10000"/>
                  <a:gd name="connsiteY109" fmla="*/ 7713 h 10000"/>
                  <a:gd name="connsiteX110" fmla="*/ 10000 w 10000"/>
                  <a:gd name="connsiteY11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735 w 10000"/>
                  <a:gd name="connsiteY3" fmla="*/ 2229 h 10000"/>
                  <a:gd name="connsiteX4" fmla="*/ 882 w 10000"/>
                  <a:gd name="connsiteY4" fmla="*/ 1906 h 10000"/>
                  <a:gd name="connsiteX5" fmla="*/ 1029 w 10000"/>
                  <a:gd name="connsiteY5" fmla="*/ 1584 h 10000"/>
                  <a:gd name="connsiteX6" fmla="*/ 1176 w 10000"/>
                  <a:gd name="connsiteY6" fmla="*/ 1290 h 10000"/>
                  <a:gd name="connsiteX7" fmla="*/ 1324 w 10000"/>
                  <a:gd name="connsiteY7" fmla="*/ 1026 h 10000"/>
                  <a:gd name="connsiteX8" fmla="*/ 1471 w 10000"/>
                  <a:gd name="connsiteY8" fmla="*/ 792 h 10000"/>
                  <a:gd name="connsiteX9" fmla="*/ 1618 w 10000"/>
                  <a:gd name="connsiteY9" fmla="*/ 587 h 10000"/>
                  <a:gd name="connsiteX10" fmla="*/ 1765 w 10000"/>
                  <a:gd name="connsiteY10" fmla="*/ 411 h 10000"/>
                  <a:gd name="connsiteX11" fmla="*/ 1912 w 10000"/>
                  <a:gd name="connsiteY11" fmla="*/ 235 h 10000"/>
                  <a:gd name="connsiteX12" fmla="*/ 2059 w 10000"/>
                  <a:gd name="connsiteY12" fmla="*/ 147 h 10000"/>
                  <a:gd name="connsiteX13" fmla="*/ 2206 w 10000"/>
                  <a:gd name="connsiteY13" fmla="*/ 59 h 10000"/>
                  <a:gd name="connsiteX14" fmla="*/ 2500 w 10000"/>
                  <a:gd name="connsiteY14" fmla="*/ 0 h 10000"/>
                  <a:gd name="connsiteX15" fmla="*/ 2500 w 10000"/>
                  <a:gd name="connsiteY15" fmla="*/ 0 h 10000"/>
                  <a:gd name="connsiteX16" fmla="*/ 2647 w 10000"/>
                  <a:gd name="connsiteY16" fmla="*/ 0 h 10000"/>
                  <a:gd name="connsiteX17" fmla="*/ 2941 w 10000"/>
                  <a:gd name="connsiteY17" fmla="*/ 59 h 10000"/>
                  <a:gd name="connsiteX18" fmla="*/ 2941 w 10000"/>
                  <a:gd name="connsiteY18" fmla="*/ 147 h 10000"/>
                  <a:gd name="connsiteX19" fmla="*/ 3088 w 10000"/>
                  <a:gd name="connsiteY19" fmla="*/ 176 h 10000"/>
                  <a:gd name="connsiteX20" fmla="*/ 3088 w 10000"/>
                  <a:gd name="connsiteY20" fmla="*/ 264 h 10000"/>
                  <a:gd name="connsiteX21" fmla="*/ 3235 w 10000"/>
                  <a:gd name="connsiteY21" fmla="*/ 293 h 10000"/>
                  <a:gd name="connsiteX22" fmla="*/ 3235 w 10000"/>
                  <a:gd name="connsiteY22" fmla="*/ 411 h 10000"/>
                  <a:gd name="connsiteX23" fmla="*/ 3382 w 10000"/>
                  <a:gd name="connsiteY23" fmla="*/ 440 h 10000"/>
                  <a:gd name="connsiteX24" fmla="*/ 3382 w 10000"/>
                  <a:gd name="connsiteY24" fmla="*/ 616 h 10000"/>
                  <a:gd name="connsiteX25" fmla="*/ 3529 w 10000"/>
                  <a:gd name="connsiteY25" fmla="*/ 645 h 10000"/>
                  <a:gd name="connsiteX26" fmla="*/ 3529 w 10000"/>
                  <a:gd name="connsiteY26" fmla="*/ 821 h 10000"/>
                  <a:gd name="connsiteX27" fmla="*/ 3676 w 10000"/>
                  <a:gd name="connsiteY27" fmla="*/ 850 h 10000"/>
                  <a:gd name="connsiteX28" fmla="*/ 3676 w 10000"/>
                  <a:gd name="connsiteY28" fmla="*/ 1056 h 10000"/>
                  <a:gd name="connsiteX29" fmla="*/ 3824 w 10000"/>
                  <a:gd name="connsiteY29" fmla="*/ 1085 h 10000"/>
                  <a:gd name="connsiteX30" fmla="*/ 3824 w 10000"/>
                  <a:gd name="connsiteY30" fmla="*/ 1349 h 10000"/>
                  <a:gd name="connsiteX31" fmla="*/ 3971 w 10000"/>
                  <a:gd name="connsiteY31" fmla="*/ 1378 h 10000"/>
                  <a:gd name="connsiteX32" fmla="*/ 3971 w 10000"/>
                  <a:gd name="connsiteY32" fmla="*/ 1642 h 10000"/>
                  <a:gd name="connsiteX33" fmla="*/ 4118 w 10000"/>
                  <a:gd name="connsiteY33" fmla="*/ 1672 h 10000"/>
                  <a:gd name="connsiteX34" fmla="*/ 4118 w 10000"/>
                  <a:gd name="connsiteY34" fmla="*/ 1935 h 10000"/>
                  <a:gd name="connsiteX35" fmla="*/ 4265 w 10000"/>
                  <a:gd name="connsiteY35" fmla="*/ 1965 h 10000"/>
                  <a:gd name="connsiteX36" fmla="*/ 4265 w 10000"/>
                  <a:gd name="connsiteY36" fmla="*/ 2287 h 10000"/>
                  <a:gd name="connsiteX37" fmla="*/ 4412 w 10000"/>
                  <a:gd name="connsiteY37" fmla="*/ 2317 h 10000"/>
                  <a:gd name="connsiteX38" fmla="*/ 4412 w 10000"/>
                  <a:gd name="connsiteY38" fmla="*/ 2639 h 10000"/>
                  <a:gd name="connsiteX39" fmla="*/ 4559 w 10000"/>
                  <a:gd name="connsiteY39" fmla="*/ 2669 h 10000"/>
                  <a:gd name="connsiteX40" fmla="*/ 4559 w 10000"/>
                  <a:gd name="connsiteY40" fmla="*/ 3021 h 10000"/>
                  <a:gd name="connsiteX41" fmla="*/ 4706 w 10000"/>
                  <a:gd name="connsiteY41" fmla="*/ 3050 h 10000"/>
                  <a:gd name="connsiteX42" fmla="*/ 4706 w 10000"/>
                  <a:gd name="connsiteY42" fmla="*/ 3402 h 10000"/>
                  <a:gd name="connsiteX43" fmla="*/ 4853 w 10000"/>
                  <a:gd name="connsiteY43" fmla="*/ 3431 h 10000"/>
                  <a:gd name="connsiteX44" fmla="*/ 4853 w 10000"/>
                  <a:gd name="connsiteY44" fmla="*/ 3812 h 10000"/>
                  <a:gd name="connsiteX45" fmla="*/ 5000 w 10000"/>
                  <a:gd name="connsiteY45" fmla="*/ 3842 h 10000"/>
                  <a:gd name="connsiteX46" fmla="*/ 5000 w 10000"/>
                  <a:gd name="connsiteY46" fmla="*/ 4223 h 10000"/>
                  <a:gd name="connsiteX47" fmla="*/ 5147 w 10000"/>
                  <a:gd name="connsiteY47" fmla="*/ 4252 h 10000"/>
                  <a:gd name="connsiteX48" fmla="*/ 5147 w 10000"/>
                  <a:gd name="connsiteY48" fmla="*/ 4633 h 10000"/>
                  <a:gd name="connsiteX49" fmla="*/ 5294 w 10000"/>
                  <a:gd name="connsiteY49" fmla="*/ 4663 h 10000"/>
                  <a:gd name="connsiteX50" fmla="*/ 5294 w 10000"/>
                  <a:gd name="connsiteY50" fmla="*/ 5044 h 10000"/>
                  <a:gd name="connsiteX51" fmla="*/ 5441 w 10000"/>
                  <a:gd name="connsiteY51" fmla="*/ 5073 h 10000"/>
                  <a:gd name="connsiteX52" fmla="*/ 5441 w 10000"/>
                  <a:gd name="connsiteY52" fmla="*/ 5455 h 10000"/>
                  <a:gd name="connsiteX53" fmla="*/ 5588 w 10000"/>
                  <a:gd name="connsiteY53" fmla="*/ 5484 h 10000"/>
                  <a:gd name="connsiteX54" fmla="*/ 5588 w 10000"/>
                  <a:gd name="connsiteY54" fmla="*/ 5865 h 10000"/>
                  <a:gd name="connsiteX55" fmla="*/ 5735 w 10000"/>
                  <a:gd name="connsiteY55" fmla="*/ 5894 h 10000"/>
                  <a:gd name="connsiteX56" fmla="*/ 5735 w 10000"/>
                  <a:gd name="connsiteY56" fmla="*/ 6276 h 10000"/>
                  <a:gd name="connsiteX57" fmla="*/ 5882 w 10000"/>
                  <a:gd name="connsiteY57" fmla="*/ 6305 h 10000"/>
                  <a:gd name="connsiteX58" fmla="*/ 5882 w 10000"/>
                  <a:gd name="connsiteY58" fmla="*/ 6657 h 10000"/>
                  <a:gd name="connsiteX59" fmla="*/ 6029 w 10000"/>
                  <a:gd name="connsiteY59" fmla="*/ 6686 h 10000"/>
                  <a:gd name="connsiteX60" fmla="*/ 6029 w 10000"/>
                  <a:gd name="connsiteY60" fmla="*/ 7038 h 10000"/>
                  <a:gd name="connsiteX61" fmla="*/ 6176 w 10000"/>
                  <a:gd name="connsiteY61" fmla="*/ 7067 h 10000"/>
                  <a:gd name="connsiteX62" fmla="*/ 6176 w 10000"/>
                  <a:gd name="connsiteY62" fmla="*/ 7419 h 10000"/>
                  <a:gd name="connsiteX63" fmla="*/ 6324 w 10000"/>
                  <a:gd name="connsiteY63" fmla="*/ 7449 h 10000"/>
                  <a:gd name="connsiteX64" fmla="*/ 6324 w 10000"/>
                  <a:gd name="connsiteY64" fmla="*/ 7771 h 10000"/>
                  <a:gd name="connsiteX65" fmla="*/ 6471 w 10000"/>
                  <a:gd name="connsiteY65" fmla="*/ 7801 h 10000"/>
                  <a:gd name="connsiteX66" fmla="*/ 6471 w 10000"/>
                  <a:gd name="connsiteY66" fmla="*/ 8123 h 10000"/>
                  <a:gd name="connsiteX67" fmla="*/ 6618 w 10000"/>
                  <a:gd name="connsiteY67" fmla="*/ 8152 h 10000"/>
                  <a:gd name="connsiteX68" fmla="*/ 6618 w 10000"/>
                  <a:gd name="connsiteY68" fmla="*/ 8446 h 10000"/>
                  <a:gd name="connsiteX69" fmla="*/ 6765 w 10000"/>
                  <a:gd name="connsiteY69" fmla="*/ 8475 h 10000"/>
                  <a:gd name="connsiteX70" fmla="*/ 6765 w 10000"/>
                  <a:gd name="connsiteY70" fmla="*/ 8710 h 10000"/>
                  <a:gd name="connsiteX71" fmla="*/ 6912 w 10000"/>
                  <a:gd name="connsiteY71" fmla="*/ 8739 h 10000"/>
                  <a:gd name="connsiteX72" fmla="*/ 6912 w 10000"/>
                  <a:gd name="connsiteY72" fmla="*/ 8974 h 10000"/>
                  <a:gd name="connsiteX73" fmla="*/ 7059 w 10000"/>
                  <a:gd name="connsiteY73" fmla="*/ 9003 h 10000"/>
                  <a:gd name="connsiteX74" fmla="*/ 7059 w 10000"/>
                  <a:gd name="connsiteY74" fmla="*/ 9238 h 10000"/>
                  <a:gd name="connsiteX75" fmla="*/ 7206 w 10000"/>
                  <a:gd name="connsiteY75" fmla="*/ 9267 h 10000"/>
                  <a:gd name="connsiteX76" fmla="*/ 7206 w 10000"/>
                  <a:gd name="connsiteY76" fmla="*/ 9443 h 10000"/>
                  <a:gd name="connsiteX77" fmla="*/ 7353 w 10000"/>
                  <a:gd name="connsiteY77" fmla="*/ 9472 h 10000"/>
                  <a:gd name="connsiteX78" fmla="*/ 7353 w 10000"/>
                  <a:gd name="connsiteY78" fmla="*/ 9619 h 10000"/>
                  <a:gd name="connsiteX79" fmla="*/ 7500 w 10000"/>
                  <a:gd name="connsiteY79" fmla="*/ 9648 h 10000"/>
                  <a:gd name="connsiteX80" fmla="*/ 7500 w 10000"/>
                  <a:gd name="connsiteY80" fmla="*/ 9765 h 10000"/>
                  <a:gd name="connsiteX81" fmla="*/ 7647 w 10000"/>
                  <a:gd name="connsiteY81" fmla="*/ 9795 h 10000"/>
                  <a:gd name="connsiteX82" fmla="*/ 7647 w 10000"/>
                  <a:gd name="connsiteY82" fmla="*/ 9883 h 10000"/>
                  <a:gd name="connsiteX83" fmla="*/ 7794 w 10000"/>
                  <a:gd name="connsiteY83" fmla="*/ 9912 h 10000"/>
                  <a:gd name="connsiteX84" fmla="*/ 7794 w 10000"/>
                  <a:gd name="connsiteY84" fmla="*/ 9941 h 10000"/>
                  <a:gd name="connsiteX85" fmla="*/ 8088 w 10000"/>
                  <a:gd name="connsiteY85" fmla="*/ 10000 h 10000"/>
                  <a:gd name="connsiteX86" fmla="*/ 7941 w 10000"/>
                  <a:gd name="connsiteY86" fmla="*/ 10000 h 10000"/>
                  <a:gd name="connsiteX87" fmla="*/ 8088 w 10000"/>
                  <a:gd name="connsiteY87" fmla="*/ 10000 h 10000"/>
                  <a:gd name="connsiteX88" fmla="*/ 8235 w 10000"/>
                  <a:gd name="connsiteY88" fmla="*/ 10000 h 10000"/>
                  <a:gd name="connsiteX89" fmla="*/ 8529 w 10000"/>
                  <a:gd name="connsiteY89" fmla="*/ 9941 h 10000"/>
                  <a:gd name="connsiteX90" fmla="*/ 8529 w 10000"/>
                  <a:gd name="connsiteY90" fmla="*/ 9853 h 10000"/>
                  <a:gd name="connsiteX91" fmla="*/ 8676 w 10000"/>
                  <a:gd name="connsiteY91" fmla="*/ 9824 h 10000"/>
                  <a:gd name="connsiteX92" fmla="*/ 8676 w 10000"/>
                  <a:gd name="connsiteY92" fmla="*/ 9736 h 10000"/>
                  <a:gd name="connsiteX93" fmla="*/ 8824 w 10000"/>
                  <a:gd name="connsiteY93" fmla="*/ 9707 h 10000"/>
                  <a:gd name="connsiteX94" fmla="*/ 8824 w 10000"/>
                  <a:gd name="connsiteY94" fmla="*/ 9589 h 10000"/>
                  <a:gd name="connsiteX95" fmla="*/ 8971 w 10000"/>
                  <a:gd name="connsiteY95" fmla="*/ 9560 h 10000"/>
                  <a:gd name="connsiteX96" fmla="*/ 8971 w 10000"/>
                  <a:gd name="connsiteY96" fmla="*/ 9384 h 10000"/>
                  <a:gd name="connsiteX97" fmla="*/ 9118 w 10000"/>
                  <a:gd name="connsiteY97" fmla="*/ 9355 h 10000"/>
                  <a:gd name="connsiteX98" fmla="*/ 9118 w 10000"/>
                  <a:gd name="connsiteY98" fmla="*/ 9179 h 10000"/>
                  <a:gd name="connsiteX99" fmla="*/ 9265 w 10000"/>
                  <a:gd name="connsiteY99" fmla="*/ 9150 h 10000"/>
                  <a:gd name="connsiteX100" fmla="*/ 9265 w 10000"/>
                  <a:gd name="connsiteY100" fmla="*/ 8944 h 10000"/>
                  <a:gd name="connsiteX101" fmla="*/ 9412 w 10000"/>
                  <a:gd name="connsiteY101" fmla="*/ 8915 h 10000"/>
                  <a:gd name="connsiteX102" fmla="*/ 9412 w 10000"/>
                  <a:gd name="connsiteY102" fmla="*/ 8651 h 10000"/>
                  <a:gd name="connsiteX103" fmla="*/ 9559 w 10000"/>
                  <a:gd name="connsiteY103" fmla="*/ 8622 h 10000"/>
                  <a:gd name="connsiteX104" fmla="*/ 9559 w 10000"/>
                  <a:gd name="connsiteY104" fmla="*/ 8358 h 10000"/>
                  <a:gd name="connsiteX105" fmla="*/ 9706 w 10000"/>
                  <a:gd name="connsiteY105" fmla="*/ 8328 h 10000"/>
                  <a:gd name="connsiteX106" fmla="*/ 9706 w 10000"/>
                  <a:gd name="connsiteY106" fmla="*/ 8035 h 10000"/>
                  <a:gd name="connsiteX107" fmla="*/ 9853 w 10000"/>
                  <a:gd name="connsiteY107" fmla="*/ 8006 h 10000"/>
                  <a:gd name="connsiteX108" fmla="*/ 9853 w 10000"/>
                  <a:gd name="connsiteY108" fmla="*/ 7713 h 10000"/>
                  <a:gd name="connsiteX109" fmla="*/ 10000 w 10000"/>
                  <a:gd name="connsiteY10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735 w 10000"/>
                  <a:gd name="connsiteY2" fmla="*/ 2229 h 10000"/>
                  <a:gd name="connsiteX3" fmla="*/ 882 w 10000"/>
                  <a:gd name="connsiteY3" fmla="*/ 1906 h 10000"/>
                  <a:gd name="connsiteX4" fmla="*/ 1029 w 10000"/>
                  <a:gd name="connsiteY4" fmla="*/ 1584 h 10000"/>
                  <a:gd name="connsiteX5" fmla="*/ 1176 w 10000"/>
                  <a:gd name="connsiteY5" fmla="*/ 1290 h 10000"/>
                  <a:gd name="connsiteX6" fmla="*/ 1324 w 10000"/>
                  <a:gd name="connsiteY6" fmla="*/ 1026 h 10000"/>
                  <a:gd name="connsiteX7" fmla="*/ 1471 w 10000"/>
                  <a:gd name="connsiteY7" fmla="*/ 792 h 10000"/>
                  <a:gd name="connsiteX8" fmla="*/ 1618 w 10000"/>
                  <a:gd name="connsiteY8" fmla="*/ 587 h 10000"/>
                  <a:gd name="connsiteX9" fmla="*/ 1765 w 10000"/>
                  <a:gd name="connsiteY9" fmla="*/ 411 h 10000"/>
                  <a:gd name="connsiteX10" fmla="*/ 1912 w 10000"/>
                  <a:gd name="connsiteY10" fmla="*/ 235 h 10000"/>
                  <a:gd name="connsiteX11" fmla="*/ 2059 w 10000"/>
                  <a:gd name="connsiteY11" fmla="*/ 147 h 10000"/>
                  <a:gd name="connsiteX12" fmla="*/ 2206 w 10000"/>
                  <a:gd name="connsiteY12" fmla="*/ 59 h 10000"/>
                  <a:gd name="connsiteX13" fmla="*/ 2500 w 10000"/>
                  <a:gd name="connsiteY13" fmla="*/ 0 h 10000"/>
                  <a:gd name="connsiteX14" fmla="*/ 2500 w 10000"/>
                  <a:gd name="connsiteY14" fmla="*/ 0 h 10000"/>
                  <a:gd name="connsiteX15" fmla="*/ 2647 w 10000"/>
                  <a:gd name="connsiteY15" fmla="*/ 0 h 10000"/>
                  <a:gd name="connsiteX16" fmla="*/ 2941 w 10000"/>
                  <a:gd name="connsiteY16" fmla="*/ 59 h 10000"/>
                  <a:gd name="connsiteX17" fmla="*/ 2941 w 10000"/>
                  <a:gd name="connsiteY17" fmla="*/ 147 h 10000"/>
                  <a:gd name="connsiteX18" fmla="*/ 3088 w 10000"/>
                  <a:gd name="connsiteY18" fmla="*/ 176 h 10000"/>
                  <a:gd name="connsiteX19" fmla="*/ 3088 w 10000"/>
                  <a:gd name="connsiteY19" fmla="*/ 264 h 10000"/>
                  <a:gd name="connsiteX20" fmla="*/ 3235 w 10000"/>
                  <a:gd name="connsiteY20" fmla="*/ 293 h 10000"/>
                  <a:gd name="connsiteX21" fmla="*/ 3235 w 10000"/>
                  <a:gd name="connsiteY21" fmla="*/ 411 h 10000"/>
                  <a:gd name="connsiteX22" fmla="*/ 3382 w 10000"/>
                  <a:gd name="connsiteY22" fmla="*/ 440 h 10000"/>
                  <a:gd name="connsiteX23" fmla="*/ 3382 w 10000"/>
                  <a:gd name="connsiteY23" fmla="*/ 616 h 10000"/>
                  <a:gd name="connsiteX24" fmla="*/ 3529 w 10000"/>
                  <a:gd name="connsiteY24" fmla="*/ 645 h 10000"/>
                  <a:gd name="connsiteX25" fmla="*/ 3529 w 10000"/>
                  <a:gd name="connsiteY25" fmla="*/ 821 h 10000"/>
                  <a:gd name="connsiteX26" fmla="*/ 3676 w 10000"/>
                  <a:gd name="connsiteY26" fmla="*/ 850 h 10000"/>
                  <a:gd name="connsiteX27" fmla="*/ 3676 w 10000"/>
                  <a:gd name="connsiteY27" fmla="*/ 1056 h 10000"/>
                  <a:gd name="connsiteX28" fmla="*/ 3824 w 10000"/>
                  <a:gd name="connsiteY28" fmla="*/ 1085 h 10000"/>
                  <a:gd name="connsiteX29" fmla="*/ 3824 w 10000"/>
                  <a:gd name="connsiteY29" fmla="*/ 1349 h 10000"/>
                  <a:gd name="connsiteX30" fmla="*/ 3971 w 10000"/>
                  <a:gd name="connsiteY30" fmla="*/ 1378 h 10000"/>
                  <a:gd name="connsiteX31" fmla="*/ 3971 w 10000"/>
                  <a:gd name="connsiteY31" fmla="*/ 1642 h 10000"/>
                  <a:gd name="connsiteX32" fmla="*/ 4118 w 10000"/>
                  <a:gd name="connsiteY32" fmla="*/ 1672 h 10000"/>
                  <a:gd name="connsiteX33" fmla="*/ 4118 w 10000"/>
                  <a:gd name="connsiteY33" fmla="*/ 1935 h 10000"/>
                  <a:gd name="connsiteX34" fmla="*/ 4265 w 10000"/>
                  <a:gd name="connsiteY34" fmla="*/ 1965 h 10000"/>
                  <a:gd name="connsiteX35" fmla="*/ 4265 w 10000"/>
                  <a:gd name="connsiteY35" fmla="*/ 2287 h 10000"/>
                  <a:gd name="connsiteX36" fmla="*/ 4412 w 10000"/>
                  <a:gd name="connsiteY36" fmla="*/ 2317 h 10000"/>
                  <a:gd name="connsiteX37" fmla="*/ 4412 w 10000"/>
                  <a:gd name="connsiteY37" fmla="*/ 2639 h 10000"/>
                  <a:gd name="connsiteX38" fmla="*/ 4559 w 10000"/>
                  <a:gd name="connsiteY38" fmla="*/ 2669 h 10000"/>
                  <a:gd name="connsiteX39" fmla="*/ 4559 w 10000"/>
                  <a:gd name="connsiteY39" fmla="*/ 3021 h 10000"/>
                  <a:gd name="connsiteX40" fmla="*/ 4706 w 10000"/>
                  <a:gd name="connsiteY40" fmla="*/ 3050 h 10000"/>
                  <a:gd name="connsiteX41" fmla="*/ 4706 w 10000"/>
                  <a:gd name="connsiteY41" fmla="*/ 3402 h 10000"/>
                  <a:gd name="connsiteX42" fmla="*/ 4853 w 10000"/>
                  <a:gd name="connsiteY42" fmla="*/ 3431 h 10000"/>
                  <a:gd name="connsiteX43" fmla="*/ 4853 w 10000"/>
                  <a:gd name="connsiteY43" fmla="*/ 3812 h 10000"/>
                  <a:gd name="connsiteX44" fmla="*/ 5000 w 10000"/>
                  <a:gd name="connsiteY44" fmla="*/ 3842 h 10000"/>
                  <a:gd name="connsiteX45" fmla="*/ 5000 w 10000"/>
                  <a:gd name="connsiteY45" fmla="*/ 4223 h 10000"/>
                  <a:gd name="connsiteX46" fmla="*/ 5147 w 10000"/>
                  <a:gd name="connsiteY46" fmla="*/ 4252 h 10000"/>
                  <a:gd name="connsiteX47" fmla="*/ 5147 w 10000"/>
                  <a:gd name="connsiteY47" fmla="*/ 4633 h 10000"/>
                  <a:gd name="connsiteX48" fmla="*/ 5294 w 10000"/>
                  <a:gd name="connsiteY48" fmla="*/ 4663 h 10000"/>
                  <a:gd name="connsiteX49" fmla="*/ 5294 w 10000"/>
                  <a:gd name="connsiteY49" fmla="*/ 5044 h 10000"/>
                  <a:gd name="connsiteX50" fmla="*/ 5441 w 10000"/>
                  <a:gd name="connsiteY50" fmla="*/ 5073 h 10000"/>
                  <a:gd name="connsiteX51" fmla="*/ 5441 w 10000"/>
                  <a:gd name="connsiteY51" fmla="*/ 5455 h 10000"/>
                  <a:gd name="connsiteX52" fmla="*/ 5588 w 10000"/>
                  <a:gd name="connsiteY52" fmla="*/ 5484 h 10000"/>
                  <a:gd name="connsiteX53" fmla="*/ 5588 w 10000"/>
                  <a:gd name="connsiteY53" fmla="*/ 5865 h 10000"/>
                  <a:gd name="connsiteX54" fmla="*/ 5735 w 10000"/>
                  <a:gd name="connsiteY54" fmla="*/ 5894 h 10000"/>
                  <a:gd name="connsiteX55" fmla="*/ 5735 w 10000"/>
                  <a:gd name="connsiteY55" fmla="*/ 6276 h 10000"/>
                  <a:gd name="connsiteX56" fmla="*/ 5882 w 10000"/>
                  <a:gd name="connsiteY56" fmla="*/ 6305 h 10000"/>
                  <a:gd name="connsiteX57" fmla="*/ 5882 w 10000"/>
                  <a:gd name="connsiteY57" fmla="*/ 6657 h 10000"/>
                  <a:gd name="connsiteX58" fmla="*/ 6029 w 10000"/>
                  <a:gd name="connsiteY58" fmla="*/ 6686 h 10000"/>
                  <a:gd name="connsiteX59" fmla="*/ 6029 w 10000"/>
                  <a:gd name="connsiteY59" fmla="*/ 7038 h 10000"/>
                  <a:gd name="connsiteX60" fmla="*/ 6176 w 10000"/>
                  <a:gd name="connsiteY60" fmla="*/ 7067 h 10000"/>
                  <a:gd name="connsiteX61" fmla="*/ 6176 w 10000"/>
                  <a:gd name="connsiteY61" fmla="*/ 7419 h 10000"/>
                  <a:gd name="connsiteX62" fmla="*/ 6324 w 10000"/>
                  <a:gd name="connsiteY62" fmla="*/ 7449 h 10000"/>
                  <a:gd name="connsiteX63" fmla="*/ 6324 w 10000"/>
                  <a:gd name="connsiteY63" fmla="*/ 7771 h 10000"/>
                  <a:gd name="connsiteX64" fmla="*/ 6471 w 10000"/>
                  <a:gd name="connsiteY64" fmla="*/ 7801 h 10000"/>
                  <a:gd name="connsiteX65" fmla="*/ 6471 w 10000"/>
                  <a:gd name="connsiteY65" fmla="*/ 8123 h 10000"/>
                  <a:gd name="connsiteX66" fmla="*/ 6618 w 10000"/>
                  <a:gd name="connsiteY66" fmla="*/ 8152 h 10000"/>
                  <a:gd name="connsiteX67" fmla="*/ 6618 w 10000"/>
                  <a:gd name="connsiteY67" fmla="*/ 8446 h 10000"/>
                  <a:gd name="connsiteX68" fmla="*/ 6765 w 10000"/>
                  <a:gd name="connsiteY68" fmla="*/ 8475 h 10000"/>
                  <a:gd name="connsiteX69" fmla="*/ 6765 w 10000"/>
                  <a:gd name="connsiteY69" fmla="*/ 8710 h 10000"/>
                  <a:gd name="connsiteX70" fmla="*/ 6912 w 10000"/>
                  <a:gd name="connsiteY70" fmla="*/ 8739 h 10000"/>
                  <a:gd name="connsiteX71" fmla="*/ 6912 w 10000"/>
                  <a:gd name="connsiteY71" fmla="*/ 8974 h 10000"/>
                  <a:gd name="connsiteX72" fmla="*/ 7059 w 10000"/>
                  <a:gd name="connsiteY72" fmla="*/ 9003 h 10000"/>
                  <a:gd name="connsiteX73" fmla="*/ 7059 w 10000"/>
                  <a:gd name="connsiteY73" fmla="*/ 9238 h 10000"/>
                  <a:gd name="connsiteX74" fmla="*/ 7206 w 10000"/>
                  <a:gd name="connsiteY74" fmla="*/ 9267 h 10000"/>
                  <a:gd name="connsiteX75" fmla="*/ 7206 w 10000"/>
                  <a:gd name="connsiteY75" fmla="*/ 9443 h 10000"/>
                  <a:gd name="connsiteX76" fmla="*/ 7353 w 10000"/>
                  <a:gd name="connsiteY76" fmla="*/ 9472 h 10000"/>
                  <a:gd name="connsiteX77" fmla="*/ 7353 w 10000"/>
                  <a:gd name="connsiteY77" fmla="*/ 9619 h 10000"/>
                  <a:gd name="connsiteX78" fmla="*/ 7500 w 10000"/>
                  <a:gd name="connsiteY78" fmla="*/ 9648 h 10000"/>
                  <a:gd name="connsiteX79" fmla="*/ 7500 w 10000"/>
                  <a:gd name="connsiteY79" fmla="*/ 9765 h 10000"/>
                  <a:gd name="connsiteX80" fmla="*/ 7647 w 10000"/>
                  <a:gd name="connsiteY80" fmla="*/ 9795 h 10000"/>
                  <a:gd name="connsiteX81" fmla="*/ 7647 w 10000"/>
                  <a:gd name="connsiteY81" fmla="*/ 9883 h 10000"/>
                  <a:gd name="connsiteX82" fmla="*/ 7794 w 10000"/>
                  <a:gd name="connsiteY82" fmla="*/ 9912 h 10000"/>
                  <a:gd name="connsiteX83" fmla="*/ 7794 w 10000"/>
                  <a:gd name="connsiteY83" fmla="*/ 9941 h 10000"/>
                  <a:gd name="connsiteX84" fmla="*/ 8088 w 10000"/>
                  <a:gd name="connsiteY84" fmla="*/ 10000 h 10000"/>
                  <a:gd name="connsiteX85" fmla="*/ 7941 w 10000"/>
                  <a:gd name="connsiteY85" fmla="*/ 10000 h 10000"/>
                  <a:gd name="connsiteX86" fmla="*/ 8088 w 10000"/>
                  <a:gd name="connsiteY86" fmla="*/ 10000 h 10000"/>
                  <a:gd name="connsiteX87" fmla="*/ 8235 w 10000"/>
                  <a:gd name="connsiteY87" fmla="*/ 10000 h 10000"/>
                  <a:gd name="connsiteX88" fmla="*/ 8529 w 10000"/>
                  <a:gd name="connsiteY88" fmla="*/ 9941 h 10000"/>
                  <a:gd name="connsiteX89" fmla="*/ 8529 w 10000"/>
                  <a:gd name="connsiteY89" fmla="*/ 9853 h 10000"/>
                  <a:gd name="connsiteX90" fmla="*/ 8676 w 10000"/>
                  <a:gd name="connsiteY90" fmla="*/ 9824 h 10000"/>
                  <a:gd name="connsiteX91" fmla="*/ 8676 w 10000"/>
                  <a:gd name="connsiteY91" fmla="*/ 9736 h 10000"/>
                  <a:gd name="connsiteX92" fmla="*/ 8824 w 10000"/>
                  <a:gd name="connsiteY92" fmla="*/ 9707 h 10000"/>
                  <a:gd name="connsiteX93" fmla="*/ 8824 w 10000"/>
                  <a:gd name="connsiteY93" fmla="*/ 9589 h 10000"/>
                  <a:gd name="connsiteX94" fmla="*/ 8971 w 10000"/>
                  <a:gd name="connsiteY94" fmla="*/ 9560 h 10000"/>
                  <a:gd name="connsiteX95" fmla="*/ 8971 w 10000"/>
                  <a:gd name="connsiteY95" fmla="*/ 9384 h 10000"/>
                  <a:gd name="connsiteX96" fmla="*/ 9118 w 10000"/>
                  <a:gd name="connsiteY96" fmla="*/ 9355 h 10000"/>
                  <a:gd name="connsiteX97" fmla="*/ 9118 w 10000"/>
                  <a:gd name="connsiteY97" fmla="*/ 9179 h 10000"/>
                  <a:gd name="connsiteX98" fmla="*/ 9265 w 10000"/>
                  <a:gd name="connsiteY98" fmla="*/ 9150 h 10000"/>
                  <a:gd name="connsiteX99" fmla="*/ 9265 w 10000"/>
                  <a:gd name="connsiteY99" fmla="*/ 8944 h 10000"/>
                  <a:gd name="connsiteX100" fmla="*/ 9412 w 10000"/>
                  <a:gd name="connsiteY100" fmla="*/ 8915 h 10000"/>
                  <a:gd name="connsiteX101" fmla="*/ 9412 w 10000"/>
                  <a:gd name="connsiteY101" fmla="*/ 8651 h 10000"/>
                  <a:gd name="connsiteX102" fmla="*/ 9559 w 10000"/>
                  <a:gd name="connsiteY102" fmla="*/ 8622 h 10000"/>
                  <a:gd name="connsiteX103" fmla="*/ 9559 w 10000"/>
                  <a:gd name="connsiteY103" fmla="*/ 8358 h 10000"/>
                  <a:gd name="connsiteX104" fmla="*/ 9706 w 10000"/>
                  <a:gd name="connsiteY104" fmla="*/ 8328 h 10000"/>
                  <a:gd name="connsiteX105" fmla="*/ 9706 w 10000"/>
                  <a:gd name="connsiteY105" fmla="*/ 8035 h 10000"/>
                  <a:gd name="connsiteX106" fmla="*/ 9853 w 10000"/>
                  <a:gd name="connsiteY106" fmla="*/ 8006 h 10000"/>
                  <a:gd name="connsiteX107" fmla="*/ 9853 w 10000"/>
                  <a:gd name="connsiteY107" fmla="*/ 7713 h 10000"/>
                  <a:gd name="connsiteX108" fmla="*/ 10000 w 10000"/>
                  <a:gd name="connsiteY108" fmla="*/ 7683 h 10000"/>
                  <a:gd name="connsiteX0" fmla="*/ 0 w 10000"/>
                  <a:gd name="connsiteY0" fmla="*/ 4135 h 10000"/>
                  <a:gd name="connsiteX1" fmla="*/ 735 w 10000"/>
                  <a:gd name="connsiteY1" fmla="*/ 2229 h 10000"/>
                  <a:gd name="connsiteX2" fmla="*/ 882 w 10000"/>
                  <a:gd name="connsiteY2" fmla="*/ 1906 h 10000"/>
                  <a:gd name="connsiteX3" fmla="*/ 1029 w 10000"/>
                  <a:gd name="connsiteY3" fmla="*/ 1584 h 10000"/>
                  <a:gd name="connsiteX4" fmla="*/ 1176 w 10000"/>
                  <a:gd name="connsiteY4" fmla="*/ 1290 h 10000"/>
                  <a:gd name="connsiteX5" fmla="*/ 1324 w 10000"/>
                  <a:gd name="connsiteY5" fmla="*/ 1026 h 10000"/>
                  <a:gd name="connsiteX6" fmla="*/ 1471 w 10000"/>
                  <a:gd name="connsiteY6" fmla="*/ 792 h 10000"/>
                  <a:gd name="connsiteX7" fmla="*/ 1618 w 10000"/>
                  <a:gd name="connsiteY7" fmla="*/ 587 h 10000"/>
                  <a:gd name="connsiteX8" fmla="*/ 1765 w 10000"/>
                  <a:gd name="connsiteY8" fmla="*/ 411 h 10000"/>
                  <a:gd name="connsiteX9" fmla="*/ 1912 w 10000"/>
                  <a:gd name="connsiteY9" fmla="*/ 235 h 10000"/>
                  <a:gd name="connsiteX10" fmla="*/ 2059 w 10000"/>
                  <a:gd name="connsiteY10" fmla="*/ 147 h 10000"/>
                  <a:gd name="connsiteX11" fmla="*/ 2206 w 10000"/>
                  <a:gd name="connsiteY11" fmla="*/ 59 h 10000"/>
                  <a:gd name="connsiteX12" fmla="*/ 2500 w 10000"/>
                  <a:gd name="connsiteY12" fmla="*/ 0 h 10000"/>
                  <a:gd name="connsiteX13" fmla="*/ 2500 w 10000"/>
                  <a:gd name="connsiteY13" fmla="*/ 0 h 10000"/>
                  <a:gd name="connsiteX14" fmla="*/ 2647 w 10000"/>
                  <a:gd name="connsiteY14" fmla="*/ 0 h 10000"/>
                  <a:gd name="connsiteX15" fmla="*/ 2941 w 10000"/>
                  <a:gd name="connsiteY15" fmla="*/ 59 h 10000"/>
                  <a:gd name="connsiteX16" fmla="*/ 2941 w 10000"/>
                  <a:gd name="connsiteY16" fmla="*/ 147 h 10000"/>
                  <a:gd name="connsiteX17" fmla="*/ 3088 w 10000"/>
                  <a:gd name="connsiteY17" fmla="*/ 176 h 10000"/>
                  <a:gd name="connsiteX18" fmla="*/ 3088 w 10000"/>
                  <a:gd name="connsiteY18" fmla="*/ 264 h 10000"/>
                  <a:gd name="connsiteX19" fmla="*/ 3235 w 10000"/>
                  <a:gd name="connsiteY19" fmla="*/ 293 h 10000"/>
                  <a:gd name="connsiteX20" fmla="*/ 3235 w 10000"/>
                  <a:gd name="connsiteY20" fmla="*/ 411 h 10000"/>
                  <a:gd name="connsiteX21" fmla="*/ 3382 w 10000"/>
                  <a:gd name="connsiteY21" fmla="*/ 440 h 10000"/>
                  <a:gd name="connsiteX22" fmla="*/ 3382 w 10000"/>
                  <a:gd name="connsiteY22" fmla="*/ 616 h 10000"/>
                  <a:gd name="connsiteX23" fmla="*/ 3529 w 10000"/>
                  <a:gd name="connsiteY23" fmla="*/ 645 h 10000"/>
                  <a:gd name="connsiteX24" fmla="*/ 3529 w 10000"/>
                  <a:gd name="connsiteY24" fmla="*/ 821 h 10000"/>
                  <a:gd name="connsiteX25" fmla="*/ 3676 w 10000"/>
                  <a:gd name="connsiteY25" fmla="*/ 850 h 10000"/>
                  <a:gd name="connsiteX26" fmla="*/ 3676 w 10000"/>
                  <a:gd name="connsiteY26" fmla="*/ 1056 h 10000"/>
                  <a:gd name="connsiteX27" fmla="*/ 3824 w 10000"/>
                  <a:gd name="connsiteY27" fmla="*/ 1085 h 10000"/>
                  <a:gd name="connsiteX28" fmla="*/ 3824 w 10000"/>
                  <a:gd name="connsiteY28" fmla="*/ 1349 h 10000"/>
                  <a:gd name="connsiteX29" fmla="*/ 3971 w 10000"/>
                  <a:gd name="connsiteY29" fmla="*/ 1378 h 10000"/>
                  <a:gd name="connsiteX30" fmla="*/ 3971 w 10000"/>
                  <a:gd name="connsiteY30" fmla="*/ 1642 h 10000"/>
                  <a:gd name="connsiteX31" fmla="*/ 4118 w 10000"/>
                  <a:gd name="connsiteY31" fmla="*/ 1672 h 10000"/>
                  <a:gd name="connsiteX32" fmla="*/ 4118 w 10000"/>
                  <a:gd name="connsiteY32" fmla="*/ 1935 h 10000"/>
                  <a:gd name="connsiteX33" fmla="*/ 4265 w 10000"/>
                  <a:gd name="connsiteY33" fmla="*/ 1965 h 10000"/>
                  <a:gd name="connsiteX34" fmla="*/ 4265 w 10000"/>
                  <a:gd name="connsiteY34" fmla="*/ 2287 h 10000"/>
                  <a:gd name="connsiteX35" fmla="*/ 4412 w 10000"/>
                  <a:gd name="connsiteY35" fmla="*/ 2317 h 10000"/>
                  <a:gd name="connsiteX36" fmla="*/ 4412 w 10000"/>
                  <a:gd name="connsiteY36" fmla="*/ 2639 h 10000"/>
                  <a:gd name="connsiteX37" fmla="*/ 4559 w 10000"/>
                  <a:gd name="connsiteY37" fmla="*/ 2669 h 10000"/>
                  <a:gd name="connsiteX38" fmla="*/ 4559 w 10000"/>
                  <a:gd name="connsiteY38" fmla="*/ 3021 h 10000"/>
                  <a:gd name="connsiteX39" fmla="*/ 4706 w 10000"/>
                  <a:gd name="connsiteY39" fmla="*/ 3050 h 10000"/>
                  <a:gd name="connsiteX40" fmla="*/ 4706 w 10000"/>
                  <a:gd name="connsiteY40" fmla="*/ 3402 h 10000"/>
                  <a:gd name="connsiteX41" fmla="*/ 4853 w 10000"/>
                  <a:gd name="connsiteY41" fmla="*/ 3431 h 10000"/>
                  <a:gd name="connsiteX42" fmla="*/ 4853 w 10000"/>
                  <a:gd name="connsiteY42" fmla="*/ 3812 h 10000"/>
                  <a:gd name="connsiteX43" fmla="*/ 5000 w 10000"/>
                  <a:gd name="connsiteY43" fmla="*/ 3842 h 10000"/>
                  <a:gd name="connsiteX44" fmla="*/ 5000 w 10000"/>
                  <a:gd name="connsiteY44" fmla="*/ 4223 h 10000"/>
                  <a:gd name="connsiteX45" fmla="*/ 5147 w 10000"/>
                  <a:gd name="connsiteY45" fmla="*/ 4252 h 10000"/>
                  <a:gd name="connsiteX46" fmla="*/ 5147 w 10000"/>
                  <a:gd name="connsiteY46" fmla="*/ 4633 h 10000"/>
                  <a:gd name="connsiteX47" fmla="*/ 5294 w 10000"/>
                  <a:gd name="connsiteY47" fmla="*/ 4663 h 10000"/>
                  <a:gd name="connsiteX48" fmla="*/ 5294 w 10000"/>
                  <a:gd name="connsiteY48" fmla="*/ 5044 h 10000"/>
                  <a:gd name="connsiteX49" fmla="*/ 5441 w 10000"/>
                  <a:gd name="connsiteY49" fmla="*/ 5073 h 10000"/>
                  <a:gd name="connsiteX50" fmla="*/ 5441 w 10000"/>
                  <a:gd name="connsiteY50" fmla="*/ 5455 h 10000"/>
                  <a:gd name="connsiteX51" fmla="*/ 5588 w 10000"/>
                  <a:gd name="connsiteY51" fmla="*/ 5484 h 10000"/>
                  <a:gd name="connsiteX52" fmla="*/ 5588 w 10000"/>
                  <a:gd name="connsiteY52" fmla="*/ 5865 h 10000"/>
                  <a:gd name="connsiteX53" fmla="*/ 5735 w 10000"/>
                  <a:gd name="connsiteY53" fmla="*/ 5894 h 10000"/>
                  <a:gd name="connsiteX54" fmla="*/ 5735 w 10000"/>
                  <a:gd name="connsiteY54" fmla="*/ 6276 h 10000"/>
                  <a:gd name="connsiteX55" fmla="*/ 5882 w 10000"/>
                  <a:gd name="connsiteY55" fmla="*/ 6305 h 10000"/>
                  <a:gd name="connsiteX56" fmla="*/ 5882 w 10000"/>
                  <a:gd name="connsiteY56" fmla="*/ 6657 h 10000"/>
                  <a:gd name="connsiteX57" fmla="*/ 6029 w 10000"/>
                  <a:gd name="connsiteY57" fmla="*/ 6686 h 10000"/>
                  <a:gd name="connsiteX58" fmla="*/ 6029 w 10000"/>
                  <a:gd name="connsiteY58" fmla="*/ 7038 h 10000"/>
                  <a:gd name="connsiteX59" fmla="*/ 6176 w 10000"/>
                  <a:gd name="connsiteY59" fmla="*/ 7067 h 10000"/>
                  <a:gd name="connsiteX60" fmla="*/ 6176 w 10000"/>
                  <a:gd name="connsiteY60" fmla="*/ 7419 h 10000"/>
                  <a:gd name="connsiteX61" fmla="*/ 6324 w 10000"/>
                  <a:gd name="connsiteY61" fmla="*/ 7449 h 10000"/>
                  <a:gd name="connsiteX62" fmla="*/ 6324 w 10000"/>
                  <a:gd name="connsiteY62" fmla="*/ 7771 h 10000"/>
                  <a:gd name="connsiteX63" fmla="*/ 6471 w 10000"/>
                  <a:gd name="connsiteY63" fmla="*/ 7801 h 10000"/>
                  <a:gd name="connsiteX64" fmla="*/ 6471 w 10000"/>
                  <a:gd name="connsiteY64" fmla="*/ 8123 h 10000"/>
                  <a:gd name="connsiteX65" fmla="*/ 6618 w 10000"/>
                  <a:gd name="connsiteY65" fmla="*/ 8152 h 10000"/>
                  <a:gd name="connsiteX66" fmla="*/ 6618 w 10000"/>
                  <a:gd name="connsiteY66" fmla="*/ 8446 h 10000"/>
                  <a:gd name="connsiteX67" fmla="*/ 6765 w 10000"/>
                  <a:gd name="connsiteY67" fmla="*/ 8475 h 10000"/>
                  <a:gd name="connsiteX68" fmla="*/ 6765 w 10000"/>
                  <a:gd name="connsiteY68" fmla="*/ 8710 h 10000"/>
                  <a:gd name="connsiteX69" fmla="*/ 6912 w 10000"/>
                  <a:gd name="connsiteY69" fmla="*/ 8739 h 10000"/>
                  <a:gd name="connsiteX70" fmla="*/ 6912 w 10000"/>
                  <a:gd name="connsiteY70" fmla="*/ 8974 h 10000"/>
                  <a:gd name="connsiteX71" fmla="*/ 7059 w 10000"/>
                  <a:gd name="connsiteY71" fmla="*/ 9003 h 10000"/>
                  <a:gd name="connsiteX72" fmla="*/ 7059 w 10000"/>
                  <a:gd name="connsiteY72" fmla="*/ 9238 h 10000"/>
                  <a:gd name="connsiteX73" fmla="*/ 7206 w 10000"/>
                  <a:gd name="connsiteY73" fmla="*/ 9267 h 10000"/>
                  <a:gd name="connsiteX74" fmla="*/ 7206 w 10000"/>
                  <a:gd name="connsiteY74" fmla="*/ 9443 h 10000"/>
                  <a:gd name="connsiteX75" fmla="*/ 7353 w 10000"/>
                  <a:gd name="connsiteY75" fmla="*/ 9472 h 10000"/>
                  <a:gd name="connsiteX76" fmla="*/ 7353 w 10000"/>
                  <a:gd name="connsiteY76" fmla="*/ 9619 h 10000"/>
                  <a:gd name="connsiteX77" fmla="*/ 7500 w 10000"/>
                  <a:gd name="connsiteY77" fmla="*/ 9648 h 10000"/>
                  <a:gd name="connsiteX78" fmla="*/ 7500 w 10000"/>
                  <a:gd name="connsiteY78" fmla="*/ 9765 h 10000"/>
                  <a:gd name="connsiteX79" fmla="*/ 7647 w 10000"/>
                  <a:gd name="connsiteY79" fmla="*/ 9795 h 10000"/>
                  <a:gd name="connsiteX80" fmla="*/ 7647 w 10000"/>
                  <a:gd name="connsiteY80" fmla="*/ 9883 h 10000"/>
                  <a:gd name="connsiteX81" fmla="*/ 7794 w 10000"/>
                  <a:gd name="connsiteY81" fmla="*/ 9912 h 10000"/>
                  <a:gd name="connsiteX82" fmla="*/ 7794 w 10000"/>
                  <a:gd name="connsiteY82" fmla="*/ 9941 h 10000"/>
                  <a:gd name="connsiteX83" fmla="*/ 8088 w 10000"/>
                  <a:gd name="connsiteY83" fmla="*/ 10000 h 10000"/>
                  <a:gd name="connsiteX84" fmla="*/ 7941 w 10000"/>
                  <a:gd name="connsiteY84" fmla="*/ 10000 h 10000"/>
                  <a:gd name="connsiteX85" fmla="*/ 8088 w 10000"/>
                  <a:gd name="connsiteY85" fmla="*/ 10000 h 10000"/>
                  <a:gd name="connsiteX86" fmla="*/ 8235 w 10000"/>
                  <a:gd name="connsiteY86" fmla="*/ 10000 h 10000"/>
                  <a:gd name="connsiteX87" fmla="*/ 8529 w 10000"/>
                  <a:gd name="connsiteY87" fmla="*/ 9941 h 10000"/>
                  <a:gd name="connsiteX88" fmla="*/ 8529 w 10000"/>
                  <a:gd name="connsiteY88" fmla="*/ 9853 h 10000"/>
                  <a:gd name="connsiteX89" fmla="*/ 8676 w 10000"/>
                  <a:gd name="connsiteY89" fmla="*/ 9824 h 10000"/>
                  <a:gd name="connsiteX90" fmla="*/ 8676 w 10000"/>
                  <a:gd name="connsiteY90" fmla="*/ 9736 h 10000"/>
                  <a:gd name="connsiteX91" fmla="*/ 8824 w 10000"/>
                  <a:gd name="connsiteY91" fmla="*/ 9707 h 10000"/>
                  <a:gd name="connsiteX92" fmla="*/ 8824 w 10000"/>
                  <a:gd name="connsiteY92" fmla="*/ 9589 h 10000"/>
                  <a:gd name="connsiteX93" fmla="*/ 8971 w 10000"/>
                  <a:gd name="connsiteY93" fmla="*/ 9560 h 10000"/>
                  <a:gd name="connsiteX94" fmla="*/ 8971 w 10000"/>
                  <a:gd name="connsiteY94" fmla="*/ 9384 h 10000"/>
                  <a:gd name="connsiteX95" fmla="*/ 9118 w 10000"/>
                  <a:gd name="connsiteY95" fmla="*/ 9355 h 10000"/>
                  <a:gd name="connsiteX96" fmla="*/ 9118 w 10000"/>
                  <a:gd name="connsiteY96" fmla="*/ 9179 h 10000"/>
                  <a:gd name="connsiteX97" fmla="*/ 9265 w 10000"/>
                  <a:gd name="connsiteY97" fmla="*/ 9150 h 10000"/>
                  <a:gd name="connsiteX98" fmla="*/ 9265 w 10000"/>
                  <a:gd name="connsiteY98" fmla="*/ 8944 h 10000"/>
                  <a:gd name="connsiteX99" fmla="*/ 9412 w 10000"/>
                  <a:gd name="connsiteY99" fmla="*/ 8915 h 10000"/>
                  <a:gd name="connsiteX100" fmla="*/ 9412 w 10000"/>
                  <a:gd name="connsiteY100" fmla="*/ 8651 h 10000"/>
                  <a:gd name="connsiteX101" fmla="*/ 9559 w 10000"/>
                  <a:gd name="connsiteY101" fmla="*/ 8622 h 10000"/>
                  <a:gd name="connsiteX102" fmla="*/ 9559 w 10000"/>
                  <a:gd name="connsiteY102" fmla="*/ 8358 h 10000"/>
                  <a:gd name="connsiteX103" fmla="*/ 9706 w 10000"/>
                  <a:gd name="connsiteY103" fmla="*/ 8328 h 10000"/>
                  <a:gd name="connsiteX104" fmla="*/ 9706 w 10000"/>
                  <a:gd name="connsiteY104" fmla="*/ 8035 h 10000"/>
                  <a:gd name="connsiteX105" fmla="*/ 9853 w 10000"/>
                  <a:gd name="connsiteY105" fmla="*/ 8006 h 10000"/>
                  <a:gd name="connsiteX106" fmla="*/ 9853 w 10000"/>
                  <a:gd name="connsiteY106" fmla="*/ 7713 h 10000"/>
                  <a:gd name="connsiteX107" fmla="*/ 10000 w 10000"/>
                  <a:gd name="connsiteY107" fmla="*/ 7683 h 10000"/>
                  <a:gd name="connsiteX0" fmla="*/ 0 w 9265"/>
                  <a:gd name="connsiteY0" fmla="*/ 2229 h 10000"/>
                  <a:gd name="connsiteX1" fmla="*/ 147 w 9265"/>
                  <a:gd name="connsiteY1" fmla="*/ 1906 h 10000"/>
                  <a:gd name="connsiteX2" fmla="*/ 294 w 9265"/>
                  <a:gd name="connsiteY2" fmla="*/ 1584 h 10000"/>
                  <a:gd name="connsiteX3" fmla="*/ 441 w 9265"/>
                  <a:gd name="connsiteY3" fmla="*/ 1290 h 10000"/>
                  <a:gd name="connsiteX4" fmla="*/ 589 w 9265"/>
                  <a:gd name="connsiteY4" fmla="*/ 1026 h 10000"/>
                  <a:gd name="connsiteX5" fmla="*/ 736 w 9265"/>
                  <a:gd name="connsiteY5" fmla="*/ 792 h 10000"/>
                  <a:gd name="connsiteX6" fmla="*/ 883 w 9265"/>
                  <a:gd name="connsiteY6" fmla="*/ 587 h 10000"/>
                  <a:gd name="connsiteX7" fmla="*/ 1030 w 9265"/>
                  <a:gd name="connsiteY7" fmla="*/ 411 h 10000"/>
                  <a:gd name="connsiteX8" fmla="*/ 1177 w 9265"/>
                  <a:gd name="connsiteY8" fmla="*/ 235 h 10000"/>
                  <a:gd name="connsiteX9" fmla="*/ 1324 w 9265"/>
                  <a:gd name="connsiteY9" fmla="*/ 147 h 10000"/>
                  <a:gd name="connsiteX10" fmla="*/ 1471 w 9265"/>
                  <a:gd name="connsiteY10" fmla="*/ 59 h 10000"/>
                  <a:gd name="connsiteX11" fmla="*/ 1765 w 9265"/>
                  <a:gd name="connsiteY11" fmla="*/ 0 h 10000"/>
                  <a:gd name="connsiteX12" fmla="*/ 1765 w 9265"/>
                  <a:gd name="connsiteY12" fmla="*/ 0 h 10000"/>
                  <a:gd name="connsiteX13" fmla="*/ 1912 w 9265"/>
                  <a:gd name="connsiteY13" fmla="*/ 0 h 10000"/>
                  <a:gd name="connsiteX14" fmla="*/ 2206 w 9265"/>
                  <a:gd name="connsiteY14" fmla="*/ 59 h 10000"/>
                  <a:gd name="connsiteX15" fmla="*/ 2206 w 9265"/>
                  <a:gd name="connsiteY15" fmla="*/ 147 h 10000"/>
                  <a:gd name="connsiteX16" fmla="*/ 2353 w 9265"/>
                  <a:gd name="connsiteY16" fmla="*/ 176 h 10000"/>
                  <a:gd name="connsiteX17" fmla="*/ 2353 w 9265"/>
                  <a:gd name="connsiteY17" fmla="*/ 264 h 10000"/>
                  <a:gd name="connsiteX18" fmla="*/ 2500 w 9265"/>
                  <a:gd name="connsiteY18" fmla="*/ 293 h 10000"/>
                  <a:gd name="connsiteX19" fmla="*/ 2500 w 9265"/>
                  <a:gd name="connsiteY19" fmla="*/ 411 h 10000"/>
                  <a:gd name="connsiteX20" fmla="*/ 2647 w 9265"/>
                  <a:gd name="connsiteY20" fmla="*/ 440 h 10000"/>
                  <a:gd name="connsiteX21" fmla="*/ 2647 w 9265"/>
                  <a:gd name="connsiteY21" fmla="*/ 616 h 10000"/>
                  <a:gd name="connsiteX22" fmla="*/ 2794 w 9265"/>
                  <a:gd name="connsiteY22" fmla="*/ 645 h 10000"/>
                  <a:gd name="connsiteX23" fmla="*/ 2794 w 9265"/>
                  <a:gd name="connsiteY23" fmla="*/ 821 h 10000"/>
                  <a:gd name="connsiteX24" fmla="*/ 2941 w 9265"/>
                  <a:gd name="connsiteY24" fmla="*/ 850 h 10000"/>
                  <a:gd name="connsiteX25" fmla="*/ 2941 w 9265"/>
                  <a:gd name="connsiteY25" fmla="*/ 1056 h 10000"/>
                  <a:gd name="connsiteX26" fmla="*/ 3089 w 9265"/>
                  <a:gd name="connsiteY26" fmla="*/ 1085 h 10000"/>
                  <a:gd name="connsiteX27" fmla="*/ 3089 w 9265"/>
                  <a:gd name="connsiteY27" fmla="*/ 1349 h 10000"/>
                  <a:gd name="connsiteX28" fmla="*/ 3236 w 9265"/>
                  <a:gd name="connsiteY28" fmla="*/ 1378 h 10000"/>
                  <a:gd name="connsiteX29" fmla="*/ 3236 w 9265"/>
                  <a:gd name="connsiteY29" fmla="*/ 1642 h 10000"/>
                  <a:gd name="connsiteX30" fmla="*/ 3383 w 9265"/>
                  <a:gd name="connsiteY30" fmla="*/ 1672 h 10000"/>
                  <a:gd name="connsiteX31" fmla="*/ 3383 w 9265"/>
                  <a:gd name="connsiteY31" fmla="*/ 1935 h 10000"/>
                  <a:gd name="connsiteX32" fmla="*/ 3530 w 9265"/>
                  <a:gd name="connsiteY32" fmla="*/ 1965 h 10000"/>
                  <a:gd name="connsiteX33" fmla="*/ 3530 w 9265"/>
                  <a:gd name="connsiteY33" fmla="*/ 2287 h 10000"/>
                  <a:gd name="connsiteX34" fmla="*/ 3677 w 9265"/>
                  <a:gd name="connsiteY34" fmla="*/ 2317 h 10000"/>
                  <a:gd name="connsiteX35" fmla="*/ 3677 w 9265"/>
                  <a:gd name="connsiteY35" fmla="*/ 2639 h 10000"/>
                  <a:gd name="connsiteX36" fmla="*/ 3824 w 9265"/>
                  <a:gd name="connsiteY36" fmla="*/ 2669 h 10000"/>
                  <a:gd name="connsiteX37" fmla="*/ 3824 w 9265"/>
                  <a:gd name="connsiteY37" fmla="*/ 3021 h 10000"/>
                  <a:gd name="connsiteX38" fmla="*/ 3971 w 9265"/>
                  <a:gd name="connsiteY38" fmla="*/ 3050 h 10000"/>
                  <a:gd name="connsiteX39" fmla="*/ 3971 w 9265"/>
                  <a:gd name="connsiteY39" fmla="*/ 3402 h 10000"/>
                  <a:gd name="connsiteX40" fmla="*/ 4118 w 9265"/>
                  <a:gd name="connsiteY40" fmla="*/ 3431 h 10000"/>
                  <a:gd name="connsiteX41" fmla="*/ 4118 w 9265"/>
                  <a:gd name="connsiteY41" fmla="*/ 3812 h 10000"/>
                  <a:gd name="connsiteX42" fmla="*/ 4265 w 9265"/>
                  <a:gd name="connsiteY42" fmla="*/ 3842 h 10000"/>
                  <a:gd name="connsiteX43" fmla="*/ 4265 w 9265"/>
                  <a:gd name="connsiteY43" fmla="*/ 4223 h 10000"/>
                  <a:gd name="connsiteX44" fmla="*/ 4412 w 9265"/>
                  <a:gd name="connsiteY44" fmla="*/ 4252 h 10000"/>
                  <a:gd name="connsiteX45" fmla="*/ 4412 w 9265"/>
                  <a:gd name="connsiteY45" fmla="*/ 4633 h 10000"/>
                  <a:gd name="connsiteX46" fmla="*/ 4559 w 9265"/>
                  <a:gd name="connsiteY46" fmla="*/ 4663 h 10000"/>
                  <a:gd name="connsiteX47" fmla="*/ 4559 w 9265"/>
                  <a:gd name="connsiteY47" fmla="*/ 5044 h 10000"/>
                  <a:gd name="connsiteX48" fmla="*/ 4706 w 9265"/>
                  <a:gd name="connsiteY48" fmla="*/ 5073 h 10000"/>
                  <a:gd name="connsiteX49" fmla="*/ 4706 w 9265"/>
                  <a:gd name="connsiteY49" fmla="*/ 5455 h 10000"/>
                  <a:gd name="connsiteX50" fmla="*/ 4853 w 9265"/>
                  <a:gd name="connsiteY50" fmla="*/ 5484 h 10000"/>
                  <a:gd name="connsiteX51" fmla="*/ 4853 w 9265"/>
                  <a:gd name="connsiteY51" fmla="*/ 5865 h 10000"/>
                  <a:gd name="connsiteX52" fmla="*/ 5000 w 9265"/>
                  <a:gd name="connsiteY52" fmla="*/ 5894 h 10000"/>
                  <a:gd name="connsiteX53" fmla="*/ 5000 w 9265"/>
                  <a:gd name="connsiteY53" fmla="*/ 6276 h 10000"/>
                  <a:gd name="connsiteX54" fmla="*/ 5147 w 9265"/>
                  <a:gd name="connsiteY54" fmla="*/ 6305 h 10000"/>
                  <a:gd name="connsiteX55" fmla="*/ 5147 w 9265"/>
                  <a:gd name="connsiteY55" fmla="*/ 6657 h 10000"/>
                  <a:gd name="connsiteX56" fmla="*/ 5294 w 9265"/>
                  <a:gd name="connsiteY56" fmla="*/ 6686 h 10000"/>
                  <a:gd name="connsiteX57" fmla="*/ 5294 w 9265"/>
                  <a:gd name="connsiteY57" fmla="*/ 7038 h 10000"/>
                  <a:gd name="connsiteX58" fmla="*/ 5441 w 9265"/>
                  <a:gd name="connsiteY58" fmla="*/ 7067 h 10000"/>
                  <a:gd name="connsiteX59" fmla="*/ 5441 w 9265"/>
                  <a:gd name="connsiteY59" fmla="*/ 7419 h 10000"/>
                  <a:gd name="connsiteX60" fmla="*/ 5589 w 9265"/>
                  <a:gd name="connsiteY60" fmla="*/ 7449 h 10000"/>
                  <a:gd name="connsiteX61" fmla="*/ 5589 w 9265"/>
                  <a:gd name="connsiteY61" fmla="*/ 7771 h 10000"/>
                  <a:gd name="connsiteX62" fmla="*/ 5736 w 9265"/>
                  <a:gd name="connsiteY62" fmla="*/ 7801 h 10000"/>
                  <a:gd name="connsiteX63" fmla="*/ 5736 w 9265"/>
                  <a:gd name="connsiteY63" fmla="*/ 8123 h 10000"/>
                  <a:gd name="connsiteX64" fmla="*/ 5883 w 9265"/>
                  <a:gd name="connsiteY64" fmla="*/ 8152 h 10000"/>
                  <a:gd name="connsiteX65" fmla="*/ 5883 w 9265"/>
                  <a:gd name="connsiteY65" fmla="*/ 8446 h 10000"/>
                  <a:gd name="connsiteX66" fmla="*/ 6030 w 9265"/>
                  <a:gd name="connsiteY66" fmla="*/ 8475 h 10000"/>
                  <a:gd name="connsiteX67" fmla="*/ 6030 w 9265"/>
                  <a:gd name="connsiteY67" fmla="*/ 8710 h 10000"/>
                  <a:gd name="connsiteX68" fmla="*/ 6177 w 9265"/>
                  <a:gd name="connsiteY68" fmla="*/ 8739 h 10000"/>
                  <a:gd name="connsiteX69" fmla="*/ 6177 w 9265"/>
                  <a:gd name="connsiteY69" fmla="*/ 8974 h 10000"/>
                  <a:gd name="connsiteX70" fmla="*/ 6324 w 9265"/>
                  <a:gd name="connsiteY70" fmla="*/ 9003 h 10000"/>
                  <a:gd name="connsiteX71" fmla="*/ 6324 w 9265"/>
                  <a:gd name="connsiteY71" fmla="*/ 9238 h 10000"/>
                  <a:gd name="connsiteX72" fmla="*/ 6471 w 9265"/>
                  <a:gd name="connsiteY72" fmla="*/ 9267 h 10000"/>
                  <a:gd name="connsiteX73" fmla="*/ 6471 w 9265"/>
                  <a:gd name="connsiteY73" fmla="*/ 9443 h 10000"/>
                  <a:gd name="connsiteX74" fmla="*/ 6618 w 9265"/>
                  <a:gd name="connsiteY74" fmla="*/ 9472 h 10000"/>
                  <a:gd name="connsiteX75" fmla="*/ 6618 w 9265"/>
                  <a:gd name="connsiteY75" fmla="*/ 9619 h 10000"/>
                  <a:gd name="connsiteX76" fmla="*/ 6765 w 9265"/>
                  <a:gd name="connsiteY76" fmla="*/ 9648 h 10000"/>
                  <a:gd name="connsiteX77" fmla="*/ 6765 w 9265"/>
                  <a:gd name="connsiteY77" fmla="*/ 9765 h 10000"/>
                  <a:gd name="connsiteX78" fmla="*/ 6912 w 9265"/>
                  <a:gd name="connsiteY78" fmla="*/ 9795 h 10000"/>
                  <a:gd name="connsiteX79" fmla="*/ 6912 w 9265"/>
                  <a:gd name="connsiteY79" fmla="*/ 9883 h 10000"/>
                  <a:gd name="connsiteX80" fmla="*/ 7059 w 9265"/>
                  <a:gd name="connsiteY80" fmla="*/ 9912 h 10000"/>
                  <a:gd name="connsiteX81" fmla="*/ 7059 w 9265"/>
                  <a:gd name="connsiteY81" fmla="*/ 9941 h 10000"/>
                  <a:gd name="connsiteX82" fmla="*/ 7353 w 9265"/>
                  <a:gd name="connsiteY82" fmla="*/ 10000 h 10000"/>
                  <a:gd name="connsiteX83" fmla="*/ 7206 w 9265"/>
                  <a:gd name="connsiteY83" fmla="*/ 10000 h 10000"/>
                  <a:gd name="connsiteX84" fmla="*/ 7353 w 9265"/>
                  <a:gd name="connsiteY84" fmla="*/ 10000 h 10000"/>
                  <a:gd name="connsiteX85" fmla="*/ 7500 w 9265"/>
                  <a:gd name="connsiteY85" fmla="*/ 10000 h 10000"/>
                  <a:gd name="connsiteX86" fmla="*/ 7794 w 9265"/>
                  <a:gd name="connsiteY86" fmla="*/ 9941 h 10000"/>
                  <a:gd name="connsiteX87" fmla="*/ 7794 w 9265"/>
                  <a:gd name="connsiteY87" fmla="*/ 9853 h 10000"/>
                  <a:gd name="connsiteX88" fmla="*/ 7941 w 9265"/>
                  <a:gd name="connsiteY88" fmla="*/ 9824 h 10000"/>
                  <a:gd name="connsiteX89" fmla="*/ 7941 w 9265"/>
                  <a:gd name="connsiteY89" fmla="*/ 9736 h 10000"/>
                  <a:gd name="connsiteX90" fmla="*/ 8089 w 9265"/>
                  <a:gd name="connsiteY90" fmla="*/ 9707 h 10000"/>
                  <a:gd name="connsiteX91" fmla="*/ 8089 w 9265"/>
                  <a:gd name="connsiteY91" fmla="*/ 9589 h 10000"/>
                  <a:gd name="connsiteX92" fmla="*/ 8236 w 9265"/>
                  <a:gd name="connsiteY92" fmla="*/ 9560 h 10000"/>
                  <a:gd name="connsiteX93" fmla="*/ 8236 w 9265"/>
                  <a:gd name="connsiteY93" fmla="*/ 9384 h 10000"/>
                  <a:gd name="connsiteX94" fmla="*/ 8383 w 9265"/>
                  <a:gd name="connsiteY94" fmla="*/ 9355 h 10000"/>
                  <a:gd name="connsiteX95" fmla="*/ 8383 w 9265"/>
                  <a:gd name="connsiteY95" fmla="*/ 9179 h 10000"/>
                  <a:gd name="connsiteX96" fmla="*/ 8530 w 9265"/>
                  <a:gd name="connsiteY96" fmla="*/ 9150 h 10000"/>
                  <a:gd name="connsiteX97" fmla="*/ 8530 w 9265"/>
                  <a:gd name="connsiteY97" fmla="*/ 8944 h 10000"/>
                  <a:gd name="connsiteX98" fmla="*/ 8677 w 9265"/>
                  <a:gd name="connsiteY98" fmla="*/ 8915 h 10000"/>
                  <a:gd name="connsiteX99" fmla="*/ 8677 w 9265"/>
                  <a:gd name="connsiteY99" fmla="*/ 8651 h 10000"/>
                  <a:gd name="connsiteX100" fmla="*/ 8824 w 9265"/>
                  <a:gd name="connsiteY100" fmla="*/ 8622 h 10000"/>
                  <a:gd name="connsiteX101" fmla="*/ 8824 w 9265"/>
                  <a:gd name="connsiteY101" fmla="*/ 8358 h 10000"/>
                  <a:gd name="connsiteX102" fmla="*/ 8971 w 9265"/>
                  <a:gd name="connsiteY102" fmla="*/ 8328 h 10000"/>
                  <a:gd name="connsiteX103" fmla="*/ 8971 w 9265"/>
                  <a:gd name="connsiteY103" fmla="*/ 8035 h 10000"/>
                  <a:gd name="connsiteX104" fmla="*/ 9118 w 9265"/>
                  <a:gd name="connsiteY104" fmla="*/ 8006 h 10000"/>
                  <a:gd name="connsiteX105" fmla="*/ 9118 w 9265"/>
                  <a:gd name="connsiteY105" fmla="*/ 7713 h 10000"/>
                  <a:gd name="connsiteX106" fmla="*/ 9265 w 9265"/>
                  <a:gd name="connsiteY106" fmla="*/ 7683 h 10000"/>
                  <a:gd name="connsiteX0" fmla="*/ 0 w 9841"/>
                  <a:gd name="connsiteY0" fmla="*/ 1906 h 10000"/>
                  <a:gd name="connsiteX1" fmla="*/ 158 w 9841"/>
                  <a:gd name="connsiteY1" fmla="*/ 1584 h 10000"/>
                  <a:gd name="connsiteX2" fmla="*/ 317 w 9841"/>
                  <a:gd name="connsiteY2" fmla="*/ 1290 h 10000"/>
                  <a:gd name="connsiteX3" fmla="*/ 477 w 9841"/>
                  <a:gd name="connsiteY3" fmla="*/ 1026 h 10000"/>
                  <a:gd name="connsiteX4" fmla="*/ 635 w 9841"/>
                  <a:gd name="connsiteY4" fmla="*/ 792 h 10000"/>
                  <a:gd name="connsiteX5" fmla="*/ 794 w 9841"/>
                  <a:gd name="connsiteY5" fmla="*/ 587 h 10000"/>
                  <a:gd name="connsiteX6" fmla="*/ 953 w 9841"/>
                  <a:gd name="connsiteY6" fmla="*/ 411 h 10000"/>
                  <a:gd name="connsiteX7" fmla="*/ 1111 w 9841"/>
                  <a:gd name="connsiteY7" fmla="*/ 235 h 10000"/>
                  <a:gd name="connsiteX8" fmla="*/ 1270 w 9841"/>
                  <a:gd name="connsiteY8" fmla="*/ 147 h 10000"/>
                  <a:gd name="connsiteX9" fmla="*/ 1429 w 9841"/>
                  <a:gd name="connsiteY9" fmla="*/ 59 h 10000"/>
                  <a:gd name="connsiteX10" fmla="*/ 1746 w 9841"/>
                  <a:gd name="connsiteY10" fmla="*/ 0 h 10000"/>
                  <a:gd name="connsiteX11" fmla="*/ 1746 w 9841"/>
                  <a:gd name="connsiteY11" fmla="*/ 0 h 10000"/>
                  <a:gd name="connsiteX12" fmla="*/ 1905 w 9841"/>
                  <a:gd name="connsiteY12" fmla="*/ 0 h 10000"/>
                  <a:gd name="connsiteX13" fmla="*/ 2222 w 9841"/>
                  <a:gd name="connsiteY13" fmla="*/ 59 h 10000"/>
                  <a:gd name="connsiteX14" fmla="*/ 2222 w 9841"/>
                  <a:gd name="connsiteY14" fmla="*/ 147 h 10000"/>
                  <a:gd name="connsiteX15" fmla="*/ 2381 w 9841"/>
                  <a:gd name="connsiteY15" fmla="*/ 176 h 10000"/>
                  <a:gd name="connsiteX16" fmla="*/ 2381 w 9841"/>
                  <a:gd name="connsiteY16" fmla="*/ 264 h 10000"/>
                  <a:gd name="connsiteX17" fmla="*/ 2539 w 9841"/>
                  <a:gd name="connsiteY17" fmla="*/ 293 h 10000"/>
                  <a:gd name="connsiteX18" fmla="*/ 2539 w 9841"/>
                  <a:gd name="connsiteY18" fmla="*/ 411 h 10000"/>
                  <a:gd name="connsiteX19" fmla="*/ 2698 w 9841"/>
                  <a:gd name="connsiteY19" fmla="*/ 440 h 10000"/>
                  <a:gd name="connsiteX20" fmla="*/ 2698 w 9841"/>
                  <a:gd name="connsiteY20" fmla="*/ 616 h 10000"/>
                  <a:gd name="connsiteX21" fmla="*/ 2857 w 9841"/>
                  <a:gd name="connsiteY21" fmla="*/ 645 h 10000"/>
                  <a:gd name="connsiteX22" fmla="*/ 2857 w 9841"/>
                  <a:gd name="connsiteY22" fmla="*/ 821 h 10000"/>
                  <a:gd name="connsiteX23" fmla="*/ 3015 w 9841"/>
                  <a:gd name="connsiteY23" fmla="*/ 850 h 10000"/>
                  <a:gd name="connsiteX24" fmla="*/ 3015 w 9841"/>
                  <a:gd name="connsiteY24" fmla="*/ 1056 h 10000"/>
                  <a:gd name="connsiteX25" fmla="*/ 3175 w 9841"/>
                  <a:gd name="connsiteY25" fmla="*/ 1085 h 10000"/>
                  <a:gd name="connsiteX26" fmla="*/ 3175 w 9841"/>
                  <a:gd name="connsiteY26" fmla="*/ 1349 h 10000"/>
                  <a:gd name="connsiteX27" fmla="*/ 3334 w 9841"/>
                  <a:gd name="connsiteY27" fmla="*/ 1378 h 10000"/>
                  <a:gd name="connsiteX28" fmla="*/ 3334 w 9841"/>
                  <a:gd name="connsiteY28" fmla="*/ 1642 h 10000"/>
                  <a:gd name="connsiteX29" fmla="*/ 3492 w 9841"/>
                  <a:gd name="connsiteY29" fmla="*/ 1672 h 10000"/>
                  <a:gd name="connsiteX30" fmla="*/ 3492 w 9841"/>
                  <a:gd name="connsiteY30" fmla="*/ 1935 h 10000"/>
                  <a:gd name="connsiteX31" fmla="*/ 3651 w 9841"/>
                  <a:gd name="connsiteY31" fmla="*/ 1965 h 10000"/>
                  <a:gd name="connsiteX32" fmla="*/ 3651 w 9841"/>
                  <a:gd name="connsiteY32" fmla="*/ 2287 h 10000"/>
                  <a:gd name="connsiteX33" fmla="*/ 3810 w 9841"/>
                  <a:gd name="connsiteY33" fmla="*/ 2317 h 10000"/>
                  <a:gd name="connsiteX34" fmla="*/ 3810 w 9841"/>
                  <a:gd name="connsiteY34" fmla="*/ 2639 h 10000"/>
                  <a:gd name="connsiteX35" fmla="*/ 3968 w 9841"/>
                  <a:gd name="connsiteY35" fmla="*/ 2669 h 10000"/>
                  <a:gd name="connsiteX36" fmla="*/ 3968 w 9841"/>
                  <a:gd name="connsiteY36" fmla="*/ 3021 h 10000"/>
                  <a:gd name="connsiteX37" fmla="*/ 4127 w 9841"/>
                  <a:gd name="connsiteY37" fmla="*/ 3050 h 10000"/>
                  <a:gd name="connsiteX38" fmla="*/ 4127 w 9841"/>
                  <a:gd name="connsiteY38" fmla="*/ 3402 h 10000"/>
                  <a:gd name="connsiteX39" fmla="*/ 4286 w 9841"/>
                  <a:gd name="connsiteY39" fmla="*/ 3431 h 10000"/>
                  <a:gd name="connsiteX40" fmla="*/ 4286 w 9841"/>
                  <a:gd name="connsiteY40" fmla="*/ 3812 h 10000"/>
                  <a:gd name="connsiteX41" fmla="*/ 4444 w 9841"/>
                  <a:gd name="connsiteY41" fmla="*/ 3842 h 10000"/>
                  <a:gd name="connsiteX42" fmla="*/ 4444 w 9841"/>
                  <a:gd name="connsiteY42" fmla="*/ 4223 h 10000"/>
                  <a:gd name="connsiteX43" fmla="*/ 4603 w 9841"/>
                  <a:gd name="connsiteY43" fmla="*/ 4252 h 10000"/>
                  <a:gd name="connsiteX44" fmla="*/ 4603 w 9841"/>
                  <a:gd name="connsiteY44" fmla="*/ 4633 h 10000"/>
                  <a:gd name="connsiteX45" fmla="*/ 4762 w 9841"/>
                  <a:gd name="connsiteY45" fmla="*/ 4663 h 10000"/>
                  <a:gd name="connsiteX46" fmla="*/ 4762 w 9841"/>
                  <a:gd name="connsiteY46" fmla="*/ 5044 h 10000"/>
                  <a:gd name="connsiteX47" fmla="*/ 4920 w 9841"/>
                  <a:gd name="connsiteY47" fmla="*/ 5073 h 10000"/>
                  <a:gd name="connsiteX48" fmla="*/ 4920 w 9841"/>
                  <a:gd name="connsiteY48" fmla="*/ 5455 h 10000"/>
                  <a:gd name="connsiteX49" fmla="*/ 5079 w 9841"/>
                  <a:gd name="connsiteY49" fmla="*/ 5484 h 10000"/>
                  <a:gd name="connsiteX50" fmla="*/ 5079 w 9841"/>
                  <a:gd name="connsiteY50" fmla="*/ 5865 h 10000"/>
                  <a:gd name="connsiteX51" fmla="*/ 5238 w 9841"/>
                  <a:gd name="connsiteY51" fmla="*/ 5894 h 10000"/>
                  <a:gd name="connsiteX52" fmla="*/ 5238 w 9841"/>
                  <a:gd name="connsiteY52" fmla="*/ 6276 h 10000"/>
                  <a:gd name="connsiteX53" fmla="*/ 5396 w 9841"/>
                  <a:gd name="connsiteY53" fmla="*/ 6305 h 10000"/>
                  <a:gd name="connsiteX54" fmla="*/ 5396 w 9841"/>
                  <a:gd name="connsiteY54" fmla="*/ 6657 h 10000"/>
                  <a:gd name="connsiteX55" fmla="*/ 5555 w 9841"/>
                  <a:gd name="connsiteY55" fmla="*/ 6686 h 10000"/>
                  <a:gd name="connsiteX56" fmla="*/ 5555 w 9841"/>
                  <a:gd name="connsiteY56" fmla="*/ 7038 h 10000"/>
                  <a:gd name="connsiteX57" fmla="*/ 5714 w 9841"/>
                  <a:gd name="connsiteY57" fmla="*/ 7067 h 10000"/>
                  <a:gd name="connsiteX58" fmla="*/ 5714 w 9841"/>
                  <a:gd name="connsiteY58" fmla="*/ 7419 h 10000"/>
                  <a:gd name="connsiteX59" fmla="*/ 5873 w 9841"/>
                  <a:gd name="connsiteY59" fmla="*/ 7449 h 10000"/>
                  <a:gd name="connsiteX60" fmla="*/ 5873 w 9841"/>
                  <a:gd name="connsiteY60" fmla="*/ 7771 h 10000"/>
                  <a:gd name="connsiteX61" fmla="*/ 6032 w 9841"/>
                  <a:gd name="connsiteY61" fmla="*/ 7801 h 10000"/>
                  <a:gd name="connsiteX62" fmla="*/ 6032 w 9841"/>
                  <a:gd name="connsiteY62" fmla="*/ 8123 h 10000"/>
                  <a:gd name="connsiteX63" fmla="*/ 6191 w 9841"/>
                  <a:gd name="connsiteY63" fmla="*/ 8152 h 10000"/>
                  <a:gd name="connsiteX64" fmla="*/ 6191 w 9841"/>
                  <a:gd name="connsiteY64" fmla="*/ 8446 h 10000"/>
                  <a:gd name="connsiteX65" fmla="*/ 6349 w 9841"/>
                  <a:gd name="connsiteY65" fmla="*/ 8475 h 10000"/>
                  <a:gd name="connsiteX66" fmla="*/ 6349 w 9841"/>
                  <a:gd name="connsiteY66" fmla="*/ 8710 h 10000"/>
                  <a:gd name="connsiteX67" fmla="*/ 6508 w 9841"/>
                  <a:gd name="connsiteY67" fmla="*/ 8739 h 10000"/>
                  <a:gd name="connsiteX68" fmla="*/ 6508 w 9841"/>
                  <a:gd name="connsiteY68" fmla="*/ 8974 h 10000"/>
                  <a:gd name="connsiteX69" fmla="*/ 6667 w 9841"/>
                  <a:gd name="connsiteY69" fmla="*/ 9003 h 10000"/>
                  <a:gd name="connsiteX70" fmla="*/ 6667 w 9841"/>
                  <a:gd name="connsiteY70" fmla="*/ 9238 h 10000"/>
                  <a:gd name="connsiteX71" fmla="*/ 6825 w 9841"/>
                  <a:gd name="connsiteY71" fmla="*/ 9267 h 10000"/>
                  <a:gd name="connsiteX72" fmla="*/ 6825 w 9841"/>
                  <a:gd name="connsiteY72" fmla="*/ 9443 h 10000"/>
                  <a:gd name="connsiteX73" fmla="*/ 6984 w 9841"/>
                  <a:gd name="connsiteY73" fmla="*/ 9472 h 10000"/>
                  <a:gd name="connsiteX74" fmla="*/ 6984 w 9841"/>
                  <a:gd name="connsiteY74" fmla="*/ 9619 h 10000"/>
                  <a:gd name="connsiteX75" fmla="*/ 7143 w 9841"/>
                  <a:gd name="connsiteY75" fmla="*/ 9648 h 10000"/>
                  <a:gd name="connsiteX76" fmla="*/ 7143 w 9841"/>
                  <a:gd name="connsiteY76" fmla="*/ 9765 h 10000"/>
                  <a:gd name="connsiteX77" fmla="*/ 7301 w 9841"/>
                  <a:gd name="connsiteY77" fmla="*/ 9795 h 10000"/>
                  <a:gd name="connsiteX78" fmla="*/ 7301 w 9841"/>
                  <a:gd name="connsiteY78" fmla="*/ 9883 h 10000"/>
                  <a:gd name="connsiteX79" fmla="*/ 7460 w 9841"/>
                  <a:gd name="connsiteY79" fmla="*/ 9912 h 10000"/>
                  <a:gd name="connsiteX80" fmla="*/ 7460 w 9841"/>
                  <a:gd name="connsiteY80" fmla="*/ 9941 h 10000"/>
                  <a:gd name="connsiteX81" fmla="*/ 7777 w 9841"/>
                  <a:gd name="connsiteY81" fmla="*/ 10000 h 10000"/>
                  <a:gd name="connsiteX82" fmla="*/ 7619 w 9841"/>
                  <a:gd name="connsiteY82" fmla="*/ 10000 h 10000"/>
                  <a:gd name="connsiteX83" fmla="*/ 7777 w 9841"/>
                  <a:gd name="connsiteY83" fmla="*/ 10000 h 10000"/>
                  <a:gd name="connsiteX84" fmla="*/ 7936 w 9841"/>
                  <a:gd name="connsiteY84" fmla="*/ 10000 h 10000"/>
                  <a:gd name="connsiteX85" fmla="*/ 8253 w 9841"/>
                  <a:gd name="connsiteY85" fmla="*/ 9941 h 10000"/>
                  <a:gd name="connsiteX86" fmla="*/ 8253 w 9841"/>
                  <a:gd name="connsiteY86" fmla="*/ 9853 h 10000"/>
                  <a:gd name="connsiteX87" fmla="*/ 8412 w 9841"/>
                  <a:gd name="connsiteY87" fmla="*/ 9824 h 10000"/>
                  <a:gd name="connsiteX88" fmla="*/ 8412 w 9841"/>
                  <a:gd name="connsiteY88" fmla="*/ 9736 h 10000"/>
                  <a:gd name="connsiteX89" fmla="*/ 8572 w 9841"/>
                  <a:gd name="connsiteY89" fmla="*/ 9707 h 10000"/>
                  <a:gd name="connsiteX90" fmla="*/ 8572 w 9841"/>
                  <a:gd name="connsiteY90" fmla="*/ 9589 h 10000"/>
                  <a:gd name="connsiteX91" fmla="*/ 8730 w 9841"/>
                  <a:gd name="connsiteY91" fmla="*/ 9560 h 10000"/>
                  <a:gd name="connsiteX92" fmla="*/ 8730 w 9841"/>
                  <a:gd name="connsiteY92" fmla="*/ 9384 h 10000"/>
                  <a:gd name="connsiteX93" fmla="*/ 8889 w 9841"/>
                  <a:gd name="connsiteY93" fmla="*/ 9355 h 10000"/>
                  <a:gd name="connsiteX94" fmla="*/ 8889 w 9841"/>
                  <a:gd name="connsiteY94" fmla="*/ 9179 h 10000"/>
                  <a:gd name="connsiteX95" fmla="*/ 9048 w 9841"/>
                  <a:gd name="connsiteY95" fmla="*/ 9150 h 10000"/>
                  <a:gd name="connsiteX96" fmla="*/ 9048 w 9841"/>
                  <a:gd name="connsiteY96" fmla="*/ 8944 h 10000"/>
                  <a:gd name="connsiteX97" fmla="*/ 9206 w 9841"/>
                  <a:gd name="connsiteY97" fmla="*/ 8915 h 10000"/>
                  <a:gd name="connsiteX98" fmla="*/ 9206 w 9841"/>
                  <a:gd name="connsiteY98" fmla="*/ 8651 h 10000"/>
                  <a:gd name="connsiteX99" fmla="*/ 9365 w 9841"/>
                  <a:gd name="connsiteY99" fmla="*/ 8622 h 10000"/>
                  <a:gd name="connsiteX100" fmla="*/ 9365 w 9841"/>
                  <a:gd name="connsiteY100" fmla="*/ 8358 h 10000"/>
                  <a:gd name="connsiteX101" fmla="*/ 9524 w 9841"/>
                  <a:gd name="connsiteY101" fmla="*/ 8328 h 10000"/>
                  <a:gd name="connsiteX102" fmla="*/ 9524 w 9841"/>
                  <a:gd name="connsiteY102" fmla="*/ 8035 h 10000"/>
                  <a:gd name="connsiteX103" fmla="*/ 9682 w 9841"/>
                  <a:gd name="connsiteY103" fmla="*/ 8006 h 10000"/>
                  <a:gd name="connsiteX104" fmla="*/ 9682 w 9841"/>
                  <a:gd name="connsiteY104" fmla="*/ 7713 h 10000"/>
                  <a:gd name="connsiteX105" fmla="*/ 9841 w 9841"/>
                  <a:gd name="connsiteY105" fmla="*/ 7683 h 10000"/>
                  <a:gd name="connsiteX0" fmla="*/ 0 w 9839"/>
                  <a:gd name="connsiteY0" fmla="*/ 1584 h 10000"/>
                  <a:gd name="connsiteX1" fmla="*/ 161 w 9839"/>
                  <a:gd name="connsiteY1" fmla="*/ 1290 h 10000"/>
                  <a:gd name="connsiteX2" fmla="*/ 324 w 9839"/>
                  <a:gd name="connsiteY2" fmla="*/ 1026 h 10000"/>
                  <a:gd name="connsiteX3" fmla="*/ 484 w 9839"/>
                  <a:gd name="connsiteY3" fmla="*/ 792 h 10000"/>
                  <a:gd name="connsiteX4" fmla="*/ 646 w 9839"/>
                  <a:gd name="connsiteY4" fmla="*/ 587 h 10000"/>
                  <a:gd name="connsiteX5" fmla="*/ 807 w 9839"/>
                  <a:gd name="connsiteY5" fmla="*/ 411 h 10000"/>
                  <a:gd name="connsiteX6" fmla="*/ 968 w 9839"/>
                  <a:gd name="connsiteY6" fmla="*/ 235 h 10000"/>
                  <a:gd name="connsiteX7" fmla="*/ 1130 w 9839"/>
                  <a:gd name="connsiteY7" fmla="*/ 147 h 10000"/>
                  <a:gd name="connsiteX8" fmla="*/ 1291 w 9839"/>
                  <a:gd name="connsiteY8" fmla="*/ 59 h 10000"/>
                  <a:gd name="connsiteX9" fmla="*/ 1613 w 9839"/>
                  <a:gd name="connsiteY9" fmla="*/ 0 h 10000"/>
                  <a:gd name="connsiteX10" fmla="*/ 1613 w 9839"/>
                  <a:gd name="connsiteY10" fmla="*/ 0 h 10000"/>
                  <a:gd name="connsiteX11" fmla="*/ 1775 w 9839"/>
                  <a:gd name="connsiteY11" fmla="*/ 0 h 10000"/>
                  <a:gd name="connsiteX12" fmla="*/ 2097 w 9839"/>
                  <a:gd name="connsiteY12" fmla="*/ 59 h 10000"/>
                  <a:gd name="connsiteX13" fmla="*/ 2097 w 9839"/>
                  <a:gd name="connsiteY13" fmla="*/ 147 h 10000"/>
                  <a:gd name="connsiteX14" fmla="*/ 2258 w 9839"/>
                  <a:gd name="connsiteY14" fmla="*/ 176 h 10000"/>
                  <a:gd name="connsiteX15" fmla="*/ 2258 w 9839"/>
                  <a:gd name="connsiteY15" fmla="*/ 264 h 10000"/>
                  <a:gd name="connsiteX16" fmla="*/ 2419 w 9839"/>
                  <a:gd name="connsiteY16" fmla="*/ 293 h 10000"/>
                  <a:gd name="connsiteX17" fmla="*/ 2419 w 9839"/>
                  <a:gd name="connsiteY17" fmla="*/ 411 h 10000"/>
                  <a:gd name="connsiteX18" fmla="*/ 2581 w 9839"/>
                  <a:gd name="connsiteY18" fmla="*/ 440 h 10000"/>
                  <a:gd name="connsiteX19" fmla="*/ 2581 w 9839"/>
                  <a:gd name="connsiteY19" fmla="*/ 616 h 10000"/>
                  <a:gd name="connsiteX20" fmla="*/ 2742 w 9839"/>
                  <a:gd name="connsiteY20" fmla="*/ 645 h 10000"/>
                  <a:gd name="connsiteX21" fmla="*/ 2742 w 9839"/>
                  <a:gd name="connsiteY21" fmla="*/ 821 h 10000"/>
                  <a:gd name="connsiteX22" fmla="*/ 2903 w 9839"/>
                  <a:gd name="connsiteY22" fmla="*/ 850 h 10000"/>
                  <a:gd name="connsiteX23" fmla="*/ 2903 w 9839"/>
                  <a:gd name="connsiteY23" fmla="*/ 1056 h 10000"/>
                  <a:gd name="connsiteX24" fmla="*/ 3065 w 9839"/>
                  <a:gd name="connsiteY24" fmla="*/ 1085 h 10000"/>
                  <a:gd name="connsiteX25" fmla="*/ 3065 w 9839"/>
                  <a:gd name="connsiteY25" fmla="*/ 1349 h 10000"/>
                  <a:gd name="connsiteX26" fmla="*/ 3227 w 9839"/>
                  <a:gd name="connsiteY26" fmla="*/ 1378 h 10000"/>
                  <a:gd name="connsiteX27" fmla="*/ 3227 w 9839"/>
                  <a:gd name="connsiteY27" fmla="*/ 1642 h 10000"/>
                  <a:gd name="connsiteX28" fmla="*/ 3387 w 9839"/>
                  <a:gd name="connsiteY28" fmla="*/ 1672 h 10000"/>
                  <a:gd name="connsiteX29" fmla="*/ 3387 w 9839"/>
                  <a:gd name="connsiteY29" fmla="*/ 1935 h 10000"/>
                  <a:gd name="connsiteX30" fmla="*/ 3549 w 9839"/>
                  <a:gd name="connsiteY30" fmla="*/ 1965 h 10000"/>
                  <a:gd name="connsiteX31" fmla="*/ 3549 w 9839"/>
                  <a:gd name="connsiteY31" fmla="*/ 2287 h 10000"/>
                  <a:gd name="connsiteX32" fmla="*/ 3711 w 9839"/>
                  <a:gd name="connsiteY32" fmla="*/ 2317 h 10000"/>
                  <a:gd name="connsiteX33" fmla="*/ 3711 w 9839"/>
                  <a:gd name="connsiteY33" fmla="*/ 2639 h 10000"/>
                  <a:gd name="connsiteX34" fmla="*/ 3871 w 9839"/>
                  <a:gd name="connsiteY34" fmla="*/ 2669 h 10000"/>
                  <a:gd name="connsiteX35" fmla="*/ 3871 w 9839"/>
                  <a:gd name="connsiteY35" fmla="*/ 3021 h 10000"/>
                  <a:gd name="connsiteX36" fmla="*/ 4033 w 9839"/>
                  <a:gd name="connsiteY36" fmla="*/ 3050 h 10000"/>
                  <a:gd name="connsiteX37" fmla="*/ 4033 w 9839"/>
                  <a:gd name="connsiteY37" fmla="*/ 3402 h 10000"/>
                  <a:gd name="connsiteX38" fmla="*/ 4194 w 9839"/>
                  <a:gd name="connsiteY38" fmla="*/ 3431 h 10000"/>
                  <a:gd name="connsiteX39" fmla="*/ 4194 w 9839"/>
                  <a:gd name="connsiteY39" fmla="*/ 3812 h 10000"/>
                  <a:gd name="connsiteX40" fmla="*/ 4355 w 9839"/>
                  <a:gd name="connsiteY40" fmla="*/ 3842 h 10000"/>
                  <a:gd name="connsiteX41" fmla="*/ 4355 w 9839"/>
                  <a:gd name="connsiteY41" fmla="*/ 4223 h 10000"/>
                  <a:gd name="connsiteX42" fmla="*/ 4516 w 9839"/>
                  <a:gd name="connsiteY42" fmla="*/ 4252 h 10000"/>
                  <a:gd name="connsiteX43" fmla="*/ 4516 w 9839"/>
                  <a:gd name="connsiteY43" fmla="*/ 4633 h 10000"/>
                  <a:gd name="connsiteX44" fmla="*/ 4678 w 9839"/>
                  <a:gd name="connsiteY44" fmla="*/ 4663 h 10000"/>
                  <a:gd name="connsiteX45" fmla="*/ 4678 w 9839"/>
                  <a:gd name="connsiteY45" fmla="*/ 5044 h 10000"/>
                  <a:gd name="connsiteX46" fmla="*/ 4838 w 9839"/>
                  <a:gd name="connsiteY46" fmla="*/ 5073 h 10000"/>
                  <a:gd name="connsiteX47" fmla="*/ 4838 w 9839"/>
                  <a:gd name="connsiteY47" fmla="*/ 5455 h 10000"/>
                  <a:gd name="connsiteX48" fmla="*/ 5000 w 9839"/>
                  <a:gd name="connsiteY48" fmla="*/ 5484 h 10000"/>
                  <a:gd name="connsiteX49" fmla="*/ 5000 w 9839"/>
                  <a:gd name="connsiteY49" fmla="*/ 5865 h 10000"/>
                  <a:gd name="connsiteX50" fmla="*/ 5162 w 9839"/>
                  <a:gd name="connsiteY50" fmla="*/ 5894 h 10000"/>
                  <a:gd name="connsiteX51" fmla="*/ 5162 w 9839"/>
                  <a:gd name="connsiteY51" fmla="*/ 6276 h 10000"/>
                  <a:gd name="connsiteX52" fmla="*/ 5322 w 9839"/>
                  <a:gd name="connsiteY52" fmla="*/ 6305 h 10000"/>
                  <a:gd name="connsiteX53" fmla="*/ 5322 w 9839"/>
                  <a:gd name="connsiteY53" fmla="*/ 6657 h 10000"/>
                  <a:gd name="connsiteX54" fmla="*/ 5484 w 9839"/>
                  <a:gd name="connsiteY54" fmla="*/ 6686 h 10000"/>
                  <a:gd name="connsiteX55" fmla="*/ 5484 w 9839"/>
                  <a:gd name="connsiteY55" fmla="*/ 7038 h 10000"/>
                  <a:gd name="connsiteX56" fmla="*/ 5645 w 9839"/>
                  <a:gd name="connsiteY56" fmla="*/ 7067 h 10000"/>
                  <a:gd name="connsiteX57" fmla="*/ 5645 w 9839"/>
                  <a:gd name="connsiteY57" fmla="*/ 7419 h 10000"/>
                  <a:gd name="connsiteX58" fmla="*/ 5807 w 9839"/>
                  <a:gd name="connsiteY58" fmla="*/ 7449 h 10000"/>
                  <a:gd name="connsiteX59" fmla="*/ 5807 w 9839"/>
                  <a:gd name="connsiteY59" fmla="*/ 7771 h 10000"/>
                  <a:gd name="connsiteX60" fmla="*/ 5968 w 9839"/>
                  <a:gd name="connsiteY60" fmla="*/ 7801 h 10000"/>
                  <a:gd name="connsiteX61" fmla="*/ 5968 w 9839"/>
                  <a:gd name="connsiteY61" fmla="*/ 8123 h 10000"/>
                  <a:gd name="connsiteX62" fmla="*/ 6130 w 9839"/>
                  <a:gd name="connsiteY62" fmla="*/ 8152 h 10000"/>
                  <a:gd name="connsiteX63" fmla="*/ 6130 w 9839"/>
                  <a:gd name="connsiteY63" fmla="*/ 8446 h 10000"/>
                  <a:gd name="connsiteX64" fmla="*/ 6291 w 9839"/>
                  <a:gd name="connsiteY64" fmla="*/ 8475 h 10000"/>
                  <a:gd name="connsiteX65" fmla="*/ 6291 w 9839"/>
                  <a:gd name="connsiteY65" fmla="*/ 8710 h 10000"/>
                  <a:gd name="connsiteX66" fmla="*/ 6452 w 9839"/>
                  <a:gd name="connsiteY66" fmla="*/ 8739 h 10000"/>
                  <a:gd name="connsiteX67" fmla="*/ 6452 w 9839"/>
                  <a:gd name="connsiteY67" fmla="*/ 8974 h 10000"/>
                  <a:gd name="connsiteX68" fmla="*/ 6614 w 9839"/>
                  <a:gd name="connsiteY68" fmla="*/ 9003 h 10000"/>
                  <a:gd name="connsiteX69" fmla="*/ 6614 w 9839"/>
                  <a:gd name="connsiteY69" fmla="*/ 9238 h 10000"/>
                  <a:gd name="connsiteX70" fmla="*/ 6774 w 9839"/>
                  <a:gd name="connsiteY70" fmla="*/ 9267 h 10000"/>
                  <a:gd name="connsiteX71" fmla="*/ 6774 w 9839"/>
                  <a:gd name="connsiteY71" fmla="*/ 9443 h 10000"/>
                  <a:gd name="connsiteX72" fmla="*/ 6936 w 9839"/>
                  <a:gd name="connsiteY72" fmla="*/ 9472 h 10000"/>
                  <a:gd name="connsiteX73" fmla="*/ 6936 w 9839"/>
                  <a:gd name="connsiteY73" fmla="*/ 9619 h 10000"/>
                  <a:gd name="connsiteX74" fmla="*/ 7097 w 9839"/>
                  <a:gd name="connsiteY74" fmla="*/ 9648 h 10000"/>
                  <a:gd name="connsiteX75" fmla="*/ 7097 w 9839"/>
                  <a:gd name="connsiteY75" fmla="*/ 9765 h 10000"/>
                  <a:gd name="connsiteX76" fmla="*/ 7258 w 9839"/>
                  <a:gd name="connsiteY76" fmla="*/ 9795 h 10000"/>
                  <a:gd name="connsiteX77" fmla="*/ 7258 w 9839"/>
                  <a:gd name="connsiteY77" fmla="*/ 9883 h 10000"/>
                  <a:gd name="connsiteX78" fmla="*/ 7420 w 9839"/>
                  <a:gd name="connsiteY78" fmla="*/ 9912 h 10000"/>
                  <a:gd name="connsiteX79" fmla="*/ 7420 w 9839"/>
                  <a:gd name="connsiteY79" fmla="*/ 9941 h 10000"/>
                  <a:gd name="connsiteX80" fmla="*/ 7742 w 9839"/>
                  <a:gd name="connsiteY80" fmla="*/ 10000 h 10000"/>
                  <a:gd name="connsiteX81" fmla="*/ 7581 w 9839"/>
                  <a:gd name="connsiteY81" fmla="*/ 10000 h 10000"/>
                  <a:gd name="connsiteX82" fmla="*/ 7742 w 9839"/>
                  <a:gd name="connsiteY82" fmla="*/ 10000 h 10000"/>
                  <a:gd name="connsiteX83" fmla="*/ 7903 w 9839"/>
                  <a:gd name="connsiteY83" fmla="*/ 10000 h 10000"/>
                  <a:gd name="connsiteX84" fmla="*/ 8225 w 9839"/>
                  <a:gd name="connsiteY84" fmla="*/ 9941 h 10000"/>
                  <a:gd name="connsiteX85" fmla="*/ 8225 w 9839"/>
                  <a:gd name="connsiteY85" fmla="*/ 9853 h 10000"/>
                  <a:gd name="connsiteX86" fmla="*/ 8387 w 9839"/>
                  <a:gd name="connsiteY86" fmla="*/ 9824 h 10000"/>
                  <a:gd name="connsiteX87" fmla="*/ 8387 w 9839"/>
                  <a:gd name="connsiteY87" fmla="*/ 9736 h 10000"/>
                  <a:gd name="connsiteX88" fmla="*/ 8549 w 9839"/>
                  <a:gd name="connsiteY88" fmla="*/ 9707 h 10000"/>
                  <a:gd name="connsiteX89" fmla="*/ 8549 w 9839"/>
                  <a:gd name="connsiteY89" fmla="*/ 9589 h 10000"/>
                  <a:gd name="connsiteX90" fmla="*/ 8710 w 9839"/>
                  <a:gd name="connsiteY90" fmla="*/ 9560 h 10000"/>
                  <a:gd name="connsiteX91" fmla="*/ 8710 w 9839"/>
                  <a:gd name="connsiteY91" fmla="*/ 9384 h 10000"/>
                  <a:gd name="connsiteX92" fmla="*/ 8872 w 9839"/>
                  <a:gd name="connsiteY92" fmla="*/ 9355 h 10000"/>
                  <a:gd name="connsiteX93" fmla="*/ 8872 w 9839"/>
                  <a:gd name="connsiteY93" fmla="*/ 9179 h 10000"/>
                  <a:gd name="connsiteX94" fmla="*/ 9033 w 9839"/>
                  <a:gd name="connsiteY94" fmla="*/ 9150 h 10000"/>
                  <a:gd name="connsiteX95" fmla="*/ 9033 w 9839"/>
                  <a:gd name="connsiteY95" fmla="*/ 8944 h 10000"/>
                  <a:gd name="connsiteX96" fmla="*/ 9194 w 9839"/>
                  <a:gd name="connsiteY96" fmla="*/ 8915 h 10000"/>
                  <a:gd name="connsiteX97" fmla="*/ 9194 w 9839"/>
                  <a:gd name="connsiteY97" fmla="*/ 8651 h 10000"/>
                  <a:gd name="connsiteX98" fmla="*/ 9355 w 9839"/>
                  <a:gd name="connsiteY98" fmla="*/ 8622 h 10000"/>
                  <a:gd name="connsiteX99" fmla="*/ 9355 w 9839"/>
                  <a:gd name="connsiteY99" fmla="*/ 8358 h 10000"/>
                  <a:gd name="connsiteX100" fmla="*/ 9517 w 9839"/>
                  <a:gd name="connsiteY100" fmla="*/ 8328 h 10000"/>
                  <a:gd name="connsiteX101" fmla="*/ 9517 w 9839"/>
                  <a:gd name="connsiteY101" fmla="*/ 8035 h 10000"/>
                  <a:gd name="connsiteX102" fmla="*/ 9677 w 9839"/>
                  <a:gd name="connsiteY102" fmla="*/ 8006 h 10000"/>
                  <a:gd name="connsiteX103" fmla="*/ 9677 w 9839"/>
                  <a:gd name="connsiteY103" fmla="*/ 7713 h 10000"/>
                  <a:gd name="connsiteX104" fmla="*/ 9839 w 9839"/>
                  <a:gd name="connsiteY104" fmla="*/ 7683 h 10000"/>
                  <a:gd name="connsiteX0" fmla="*/ 0 w 9836"/>
                  <a:gd name="connsiteY0" fmla="*/ 1290 h 10000"/>
                  <a:gd name="connsiteX1" fmla="*/ 165 w 9836"/>
                  <a:gd name="connsiteY1" fmla="*/ 1026 h 10000"/>
                  <a:gd name="connsiteX2" fmla="*/ 328 w 9836"/>
                  <a:gd name="connsiteY2" fmla="*/ 792 h 10000"/>
                  <a:gd name="connsiteX3" fmla="*/ 493 w 9836"/>
                  <a:gd name="connsiteY3" fmla="*/ 587 h 10000"/>
                  <a:gd name="connsiteX4" fmla="*/ 656 w 9836"/>
                  <a:gd name="connsiteY4" fmla="*/ 411 h 10000"/>
                  <a:gd name="connsiteX5" fmla="*/ 820 w 9836"/>
                  <a:gd name="connsiteY5" fmla="*/ 235 h 10000"/>
                  <a:gd name="connsiteX6" fmla="*/ 984 w 9836"/>
                  <a:gd name="connsiteY6" fmla="*/ 147 h 10000"/>
                  <a:gd name="connsiteX7" fmla="*/ 1148 w 9836"/>
                  <a:gd name="connsiteY7" fmla="*/ 59 h 10000"/>
                  <a:gd name="connsiteX8" fmla="*/ 1475 w 9836"/>
                  <a:gd name="connsiteY8" fmla="*/ 0 h 10000"/>
                  <a:gd name="connsiteX9" fmla="*/ 1475 w 9836"/>
                  <a:gd name="connsiteY9" fmla="*/ 0 h 10000"/>
                  <a:gd name="connsiteX10" fmla="*/ 1640 w 9836"/>
                  <a:gd name="connsiteY10" fmla="*/ 0 h 10000"/>
                  <a:gd name="connsiteX11" fmla="*/ 1967 w 9836"/>
                  <a:gd name="connsiteY11" fmla="*/ 59 h 10000"/>
                  <a:gd name="connsiteX12" fmla="*/ 1967 w 9836"/>
                  <a:gd name="connsiteY12" fmla="*/ 147 h 10000"/>
                  <a:gd name="connsiteX13" fmla="*/ 2131 w 9836"/>
                  <a:gd name="connsiteY13" fmla="*/ 176 h 10000"/>
                  <a:gd name="connsiteX14" fmla="*/ 2131 w 9836"/>
                  <a:gd name="connsiteY14" fmla="*/ 264 h 10000"/>
                  <a:gd name="connsiteX15" fmla="*/ 2295 w 9836"/>
                  <a:gd name="connsiteY15" fmla="*/ 293 h 10000"/>
                  <a:gd name="connsiteX16" fmla="*/ 2295 w 9836"/>
                  <a:gd name="connsiteY16" fmla="*/ 411 h 10000"/>
                  <a:gd name="connsiteX17" fmla="*/ 2459 w 9836"/>
                  <a:gd name="connsiteY17" fmla="*/ 440 h 10000"/>
                  <a:gd name="connsiteX18" fmla="*/ 2459 w 9836"/>
                  <a:gd name="connsiteY18" fmla="*/ 616 h 10000"/>
                  <a:gd name="connsiteX19" fmla="*/ 2623 w 9836"/>
                  <a:gd name="connsiteY19" fmla="*/ 645 h 10000"/>
                  <a:gd name="connsiteX20" fmla="*/ 2623 w 9836"/>
                  <a:gd name="connsiteY20" fmla="*/ 821 h 10000"/>
                  <a:gd name="connsiteX21" fmla="*/ 2787 w 9836"/>
                  <a:gd name="connsiteY21" fmla="*/ 850 h 10000"/>
                  <a:gd name="connsiteX22" fmla="*/ 2787 w 9836"/>
                  <a:gd name="connsiteY22" fmla="*/ 1056 h 10000"/>
                  <a:gd name="connsiteX23" fmla="*/ 2951 w 9836"/>
                  <a:gd name="connsiteY23" fmla="*/ 1085 h 10000"/>
                  <a:gd name="connsiteX24" fmla="*/ 2951 w 9836"/>
                  <a:gd name="connsiteY24" fmla="*/ 1349 h 10000"/>
                  <a:gd name="connsiteX25" fmla="*/ 3116 w 9836"/>
                  <a:gd name="connsiteY25" fmla="*/ 1378 h 10000"/>
                  <a:gd name="connsiteX26" fmla="*/ 3116 w 9836"/>
                  <a:gd name="connsiteY26" fmla="*/ 1642 h 10000"/>
                  <a:gd name="connsiteX27" fmla="*/ 3278 w 9836"/>
                  <a:gd name="connsiteY27" fmla="*/ 1672 h 10000"/>
                  <a:gd name="connsiteX28" fmla="*/ 3278 w 9836"/>
                  <a:gd name="connsiteY28" fmla="*/ 1935 h 10000"/>
                  <a:gd name="connsiteX29" fmla="*/ 3443 w 9836"/>
                  <a:gd name="connsiteY29" fmla="*/ 1965 h 10000"/>
                  <a:gd name="connsiteX30" fmla="*/ 3443 w 9836"/>
                  <a:gd name="connsiteY30" fmla="*/ 2287 h 10000"/>
                  <a:gd name="connsiteX31" fmla="*/ 3608 w 9836"/>
                  <a:gd name="connsiteY31" fmla="*/ 2317 h 10000"/>
                  <a:gd name="connsiteX32" fmla="*/ 3608 w 9836"/>
                  <a:gd name="connsiteY32" fmla="*/ 2639 h 10000"/>
                  <a:gd name="connsiteX33" fmla="*/ 3770 w 9836"/>
                  <a:gd name="connsiteY33" fmla="*/ 2669 h 10000"/>
                  <a:gd name="connsiteX34" fmla="*/ 3770 w 9836"/>
                  <a:gd name="connsiteY34" fmla="*/ 3021 h 10000"/>
                  <a:gd name="connsiteX35" fmla="*/ 3935 w 9836"/>
                  <a:gd name="connsiteY35" fmla="*/ 3050 h 10000"/>
                  <a:gd name="connsiteX36" fmla="*/ 3935 w 9836"/>
                  <a:gd name="connsiteY36" fmla="*/ 3402 h 10000"/>
                  <a:gd name="connsiteX37" fmla="*/ 4099 w 9836"/>
                  <a:gd name="connsiteY37" fmla="*/ 3431 h 10000"/>
                  <a:gd name="connsiteX38" fmla="*/ 4099 w 9836"/>
                  <a:gd name="connsiteY38" fmla="*/ 3812 h 10000"/>
                  <a:gd name="connsiteX39" fmla="*/ 4262 w 9836"/>
                  <a:gd name="connsiteY39" fmla="*/ 3842 h 10000"/>
                  <a:gd name="connsiteX40" fmla="*/ 4262 w 9836"/>
                  <a:gd name="connsiteY40" fmla="*/ 4223 h 10000"/>
                  <a:gd name="connsiteX41" fmla="*/ 4426 w 9836"/>
                  <a:gd name="connsiteY41" fmla="*/ 4252 h 10000"/>
                  <a:gd name="connsiteX42" fmla="*/ 4426 w 9836"/>
                  <a:gd name="connsiteY42" fmla="*/ 4633 h 10000"/>
                  <a:gd name="connsiteX43" fmla="*/ 4591 w 9836"/>
                  <a:gd name="connsiteY43" fmla="*/ 4663 h 10000"/>
                  <a:gd name="connsiteX44" fmla="*/ 4591 w 9836"/>
                  <a:gd name="connsiteY44" fmla="*/ 5044 h 10000"/>
                  <a:gd name="connsiteX45" fmla="*/ 4753 w 9836"/>
                  <a:gd name="connsiteY45" fmla="*/ 5073 h 10000"/>
                  <a:gd name="connsiteX46" fmla="*/ 4753 w 9836"/>
                  <a:gd name="connsiteY46" fmla="*/ 5455 h 10000"/>
                  <a:gd name="connsiteX47" fmla="*/ 4918 w 9836"/>
                  <a:gd name="connsiteY47" fmla="*/ 5484 h 10000"/>
                  <a:gd name="connsiteX48" fmla="*/ 4918 w 9836"/>
                  <a:gd name="connsiteY48" fmla="*/ 5865 h 10000"/>
                  <a:gd name="connsiteX49" fmla="*/ 5082 w 9836"/>
                  <a:gd name="connsiteY49" fmla="*/ 5894 h 10000"/>
                  <a:gd name="connsiteX50" fmla="*/ 5082 w 9836"/>
                  <a:gd name="connsiteY50" fmla="*/ 6276 h 10000"/>
                  <a:gd name="connsiteX51" fmla="*/ 5245 w 9836"/>
                  <a:gd name="connsiteY51" fmla="*/ 6305 h 10000"/>
                  <a:gd name="connsiteX52" fmla="*/ 5245 w 9836"/>
                  <a:gd name="connsiteY52" fmla="*/ 6657 h 10000"/>
                  <a:gd name="connsiteX53" fmla="*/ 5410 w 9836"/>
                  <a:gd name="connsiteY53" fmla="*/ 6686 h 10000"/>
                  <a:gd name="connsiteX54" fmla="*/ 5410 w 9836"/>
                  <a:gd name="connsiteY54" fmla="*/ 7038 h 10000"/>
                  <a:gd name="connsiteX55" fmla="*/ 5573 w 9836"/>
                  <a:gd name="connsiteY55" fmla="*/ 7067 h 10000"/>
                  <a:gd name="connsiteX56" fmla="*/ 5573 w 9836"/>
                  <a:gd name="connsiteY56" fmla="*/ 7419 h 10000"/>
                  <a:gd name="connsiteX57" fmla="*/ 5738 w 9836"/>
                  <a:gd name="connsiteY57" fmla="*/ 7449 h 10000"/>
                  <a:gd name="connsiteX58" fmla="*/ 5738 w 9836"/>
                  <a:gd name="connsiteY58" fmla="*/ 7771 h 10000"/>
                  <a:gd name="connsiteX59" fmla="*/ 5902 w 9836"/>
                  <a:gd name="connsiteY59" fmla="*/ 7801 h 10000"/>
                  <a:gd name="connsiteX60" fmla="*/ 5902 w 9836"/>
                  <a:gd name="connsiteY60" fmla="*/ 8123 h 10000"/>
                  <a:gd name="connsiteX61" fmla="*/ 6066 w 9836"/>
                  <a:gd name="connsiteY61" fmla="*/ 8152 h 10000"/>
                  <a:gd name="connsiteX62" fmla="*/ 6066 w 9836"/>
                  <a:gd name="connsiteY62" fmla="*/ 8446 h 10000"/>
                  <a:gd name="connsiteX63" fmla="*/ 6230 w 9836"/>
                  <a:gd name="connsiteY63" fmla="*/ 8475 h 10000"/>
                  <a:gd name="connsiteX64" fmla="*/ 6230 w 9836"/>
                  <a:gd name="connsiteY64" fmla="*/ 8710 h 10000"/>
                  <a:gd name="connsiteX65" fmla="*/ 6394 w 9836"/>
                  <a:gd name="connsiteY65" fmla="*/ 8739 h 10000"/>
                  <a:gd name="connsiteX66" fmla="*/ 6394 w 9836"/>
                  <a:gd name="connsiteY66" fmla="*/ 8974 h 10000"/>
                  <a:gd name="connsiteX67" fmla="*/ 6558 w 9836"/>
                  <a:gd name="connsiteY67" fmla="*/ 9003 h 10000"/>
                  <a:gd name="connsiteX68" fmla="*/ 6558 w 9836"/>
                  <a:gd name="connsiteY68" fmla="*/ 9238 h 10000"/>
                  <a:gd name="connsiteX69" fmla="*/ 6721 w 9836"/>
                  <a:gd name="connsiteY69" fmla="*/ 9267 h 10000"/>
                  <a:gd name="connsiteX70" fmla="*/ 6721 w 9836"/>
                  <a:gd name="connsiteY70" fmla="*/ 9443 h 10000"/>
                  <a:gd name="connsiteX71" fmla="*/ 6885 w 9836"/>
                  <a:gd name="connsiteY71" fmla="*/ 9472 h 10000"/>
                  <a:gd name="connsiteX72" fmla="*/ 6885 w 9836"/>
                  <a:gd name="connsiteY72" fmla="*/ 9619 h 10000"/>
                  <a:gd name="connsiteX73" fmla="*/ 7049 w 9836"/>
                  <a:gd name="connsiteY73" fmla="*/ 9648 h 10000"/>
                  <a:gd name="connsiteX74" fmla="*/ 7049 w 9836"/>
                  <a:gd name="connsiteY74" fmla="*/ 9765 h 10000"/>
                  <a:gd name="connsiteX75" fmla="*/ 7213 w 9836"/>
                  <a:gd name="connsiteY75" fmla="*/ 9795 h 10000"/>
                  <a:gd name="connsiteX76" fmla="*/ 7213 w 9836"/>
                  <a:gd name="connsiteY76" fmla="*/ 9883 h 10000"/>
                  <a:gd name="connsiteX77" fmla="*/ 7377 w 9836"/>
                  <a:gd name="connsiteY77" fmla="*/ 9912 h 10000"/>
                  <a:gd name="connsiteX78" fmla="*/ 7377 w 9836"/>
                  <a:gd name="connsiteY78" fmla="*/ 9941 h 10000"/>
                  <a:gd name="connsiteX79" fmla="*/ 7705 w 9836"/>
                  <a:gd name="connsiteY79" fmla="*/ 10000 h 10000"/>
                  <a:gd name="connsiteX80" fmla="*/ 7541 w 9836"/>
                  <a:gd name="connsiteY80" fmla="*/ 10000 h 10000"/>
                  <a:gd name="connsiteX81" fmla="*/ 7705 w 9836"/>
                  <a:gd name="connsiteY81" fmla="*/ 10000 h 10000"/>
                  <a:gd name="connsiteX82" fmla="*/ 7868 w 9836"/>
                  <a:gd name="connsiteY82" fmla="*/ 10000 h 10000"/>
                  <a:gd name="connsiteX83" fmla="*/ 8196 w 9836"/>
                  <a:gd name="connsiteY83" fmla="*/ 9941 h 10000"/>
                  <a:gd name="connsiteX84" fmla="*/ 8196 w 9836"/>
                  <a:gd name="connsiteY84" fmla="*/ 9853 h 10000"/>
                  <a:gd name="connsiteX85" fmla="*/ 8360 w 9836"/>
                  <a:gd name="connsiteY85" fmla="*/ 9824 h 10000"/>
                  <a:gd name="connsiteX86" fmla="*/ 8360 w 9836"/>
                  <a:gd name="connsiteY86" fmla="*/ 9736 h 10000"/>
                  <a:gd name="connsiteX87" fmla="*/ 8525 w 9836"/>
                  <a:gd name="connsiteY87" fmla="*/ 9707 h 10000"/>
                  <a:gd name="connsiteX88" fmla="*/ 8525 w 9836"/>
                  <a:gd name="connsiteY88" fmla="*/ 9589 h 10000"/>
                  <a:gd name="connsiteX89" fmla="*/ 8689 w 9836"/>
                  <a:gd name="connsiteY89" fmla="*/ 9560 h 10000"/>
                  <a:gd name="connsiteX90" fmla="*/ 8689 w 9836"/>
                  <a:gd name="connsiteY90" fmla="*/ 9384 h 10000"/>
                  <a:gd name="connsiteX91" fmla="*/ 8853 w 9836"/>
                  <a:gd name="connsiteY91" fmla="*/ 9355 h 10000"/>
                  <a:gd name="connsiteX92" fmla="*/ 8853 w 9836"/>
                  <a:gd name="connsiteY92" fmla="*/ 9179 h 10000"/>
                  <a:gd name="connsiteX93" fmla="*/ 9017 w 9836"/>
                  <a:gd name="connsiteY93" fmla="*/ 9150 h 10000"/>
                  <a:gd name="connsiteX94" fmla="*/ 9017 w 9836"/>
                  <a:gd name="connsiteY94" fmla="*/ 8944 h 10000"/>
                  <a:gd name="connsiteX95" fmla="*/ 9180 w 9836"/>
                  <a:gd name="connsiteY95" fmla="*/ 8915 h 10000"/>
                  <a:gd name="connsiteX96" fmla="*/ 9180 w 9836"/>
                  <a:gd name="connsiteY96" fmla="*/ 8651 h 10000"/>
                  <a:gd name="connsiteX97" fmla="*/ 9344 w 9836"/>
                  <a:gd name="connsiteY97" fmla="*/ 8622 h 10000"/>
                  <a:gd name="connsiteX98" fmla="*/ 9344 w 9836"/>
                  <a:gd name="connsiteY98" fmla="*/ 8358 h 10000"/>
                  <a:gd name="connsiteX99" fmla="*/ 9509 w 9836"/>
                  <a:gd name="connsiteY99" fmla="*/ 8328 h 10000"/>
                  <a:gd name="connsiteX100" fmla="*/ 9509 w 9836"/>
                  <a:gd name="connsiteY100" fmla="*/ 8035 h 10000"/>
                  <a:gd name="connsiteX101" fmla="*/ 9671 w 9836"/>
                  <a:gd name="connsiteY101" fmla="*/ 8006 h 10000"/>
                  <a:gd name="connsiteX102" fmla="*/ 9671 w 9836"/>
                  <a:gd name="connsiteY102" fmla="*/ 7713 h 10000"/>
                  <a:gd name="connsiteX103" fmla="*/ 9836 w 9836"/>
                  <a:gd name="connsiteY103" fmla="*/ 7683 h 10000"/>
                  <a:gd name="connsiteX0" fmla="*/ 0 w 9832"/>
                  <a:gd name="connsiteY0" fmla="*/ 1026 h 10000"/>
                  <a:gd name="connsiteX1" fmla="*/ 165 w 9832"/>
                  <a:gd name="connsiteY1" fmla="*/ 792 h 10000"/>
                  <a:gd name="connsiteX2" fmla="*/ 333 w 9832"/>
                  <a:gd name="connsiteY2" fmla="*/ 587 h 10000"/>
                  <a:gd name="connsiteX3" fmla="*/ 499 w 9832"/>
                  <a:gd name="connsiteY3" fmla="*/ 411 h 10000"/>
                  <a:gd name="connsiteX4" fmla="*/ 666 w 9832"/>
                  <a:gd name="connsiteY4" fmla="*/ 235 h 10000"/>
                  <a:gd name="connsiteX5" fmla="*/ 832 w 9832"/>
                  <a:gd name="connsiteY5" fmla="*/ 147 h 10000"/>
                  <a:gd name="connsiteX6" fmla="*/ 999 w 9832"/>
                  <a:gd name="connsiteY6" fmla="*/ 59 h 10000"/>
                  <a:gd name="connsiteX7" fmla="*/ 1332 w 9832"/>
                  <a:gd name="connsiteY7" fmla="*/ 0 h 10000"/>
                  <a:gd name="connsiteX8" fmla="*/ 1332 w 9832"/>
                  <a:gd name="connsiteY8" fmla="*/ 0 h 10000"/>
                  <a:gd name="connsiteX9" fmla="*/ 1499 w 9832"/>
                  <a:gd name="connsiteY9" fmla="*/ 0 h 10000"/>
                  <a:gd name="connsiteX10" fmla="*/ 1832 w 9832"/>
                  <a:gd name="connsiteY10" fmla="*/ 59 h 10000"/>
                  <a:gd name="connsiteX11" fmla="*/ 1832 w 9832"/>
                  <a:gd name="connsiteY11" fmla="*/ 147 h 10000"/>
                  <a:gd name="connsiteX12" fmla="*/ 1999 w 9832"/>
                  <a:gd name="connsiteY12" fmla="*/ 176 h 10000"/>
                  <a:gd name="connsiteX13" fmla="*/ 1999 w 9832"/>
                  <a:gd name="connsiteY13" fmla="*/ 264 h 10000"/>
                  <a:gd name="connsiteX14" fmla="*/ 2165 w 9832"/>
                  <a:gd name="connsiteY14" fmla="*/ 293 h 10000"/>
                  <a:gd name="connsiteX15" fmla="*/ 2165 w 9832"/>
                  <a:gd name="connsiteY15" fmla="*/ 411 h 10000"/>
                  <a:gd name="connsiteX16" fmla="*/ 2332 w 9832"/>
                  <a:gd name="connsiteY16" fmla="*/ 440 h 10000"/>
                  <a:gd name="connsiteX17" fmla="*/ 2332 w 9832"/>
                  <a:gd name="connsiteY17" fmla="*/ 616 h 10000"/>
                  <a:gd name="connsiteX18" fmla="*/ 2499 w 9832"/>
                  <a:gd name="connsiteY18" fmla="*/ 645 h 10000"/>
                  <a:gd name="connsiteX19" fmla="*/ 2499 w 9832"/>
                  <a:gd name="connsiteY19" fmla="*/ 821 h 10000"/>
                  <a:gd name="connsiteX20" fmla="*/ 2665 w 9832"/>
                  <a:gd name="connsiteY20" fmla="*/ 850 h 10000"/>
                  <a:gd name="connsiteX21" fmla="*/ 2665 w 9832"/>
                  <a:gd name="connsiteY21" fmla="*/ 1056 h 10000"/>
                  <a:gd name="connsiteX22" fmla="*/ 2832 w 9832"/>
                  <a:gd name="connsiteY22" fmla="*/ 1085 h 10000"/>
                  <a:gd name="connsiteX23" fmla="*/ 2832 w 9832"/>
                  <a:gd name="connsiteY23" fmla="*/ 1349 h 10000"/>
                  <a:gd name="connsiteX24" fmla="*/ 3000 w 9832"/>
                  <a:gd name="connsiteY24" fmla="*/ 1378 h 10000"/>
                  <a:gd name="connsiteX25" fmla="*/ 3000 w 9832"/>
                  <a:gd name="connsiteY25" fmla="*/ 1642 h 10000"/>
                  <a:gd name="connsiteX26" fmla="*/ 3165 w 9832"/>
                  <a:gd name="connsiteY26" fmla="*/ 1672 h 10000"/>
                  <a:gd name="connsiteX27" fmla="*/ 3165 w 9832"/>
                  <a:gd name="connsiteY27" fmla="*/ 1935 h 10000"/>
                  <a:gd name="connsiteX28" fmla="*/ 3332 w 9832"/>
                  <a:gd name="connsiteY28" fmla="*/ 1965 h 10000"/>
                  <a:gd name="connsiteX29" fmla="*/ 3332 w 9832"/>
                  <a:gd name="connsiteY29" fmla="*/ 2287 h 10000"/>
                  <a:gd name="connsiteX30" fmla="*/ 3500 w 9832"/>
                  <a:gd name="connsiteY30" fmla="*/ 2317 h 10000"/>
                  <a:gd name="connsiteX31" fmla="*/ 3500 w 9832"/>
                  <a:gd name="connsiteY31" fmla="*/ 2639 h 10000"/>
                  <a:gd name="connsiteX32" fmla="*/ 3665 w 9832"/>
                  <a:gd name="connsiteY32" fmla="*/ 2669 h 10000"/>
                  <a:gd name="connsiteX33" fmla="*/ 3665 w 9832"/>
                  <a:gd name="connsiteY33" fmla="*/ 3021 h 10000"/>
                  <a:gd name="connsiteX34" fmla="*/ 3833 w 9832"/>
                  <a:gd name="connsiteY34" fmla="*/ 3050 h 10000"/>
                  <a:gd name="connsiteX35" fmla="*/ 3833 w 9832"/>
                  <a:gd name="connsiteY35" fmla="*/ 3402 h 10000"/>
                  <a:gd name="connsiteX36" fmla="*/ 3999 w 9832"/>
                  <a:gd name="connsiteY36" fmla="*/ 3431 h 10000"/>
                  <a:gd name="connsiteX37" fmla="*/ 3999 w 9832"/>
                  <a:gd name="connsiteY37" fmla="*/ 3812 h 10000"/>
                  <a:gd name="connsiteX38" fmla="*/ 4165 w 9832"/>
                  <a:gd name="connsiteY38" fmla="*/ 3842 h 10000"/>
                  <a:gd name="connsiteX39" fmla="*/ 4165 w 9832"/>
                  <a:gd name="connsiteY39" fmla="*/ 4223 h 10000"/>
                  <a:gd name="connsiteX40" fmla="*/ 4332 w 9832"/>
                  <a:gd name="connsiteY40" fmla="*/ 4252 h 10000"/>
                  <a:gd name="connsiteX41" fmla="*/ 4332 w 9832"/>
                  <a:gd name="connsiteY41" fmla="*/ 4633 h 10000"/>
                  <a:gd name="connsiteX42" fmla="*/ 4500 w 9832"/>
                  <a:gd name="connsiteY42" fmla="*/ 4663 h 10000"/>
                  <a:gd name="connsiteX43" fmla="*/ 4500 w 9832"/>
                  <a:gd name="connsiteY43" fmla="*/ 5044 h 10000"/>
                  <a:gd name="connsiteX44" fmla="*/ 4664 w 9832"/>
                  <a:gd name="connsiteY44" fmla="*/ 5073 h 10000"/>
                  <a:gd name="connsiteX45" fmla="*/ 4664 w 9832"/>
                  <a:gd name="connsiteY45" fmla="*/ 5455 h 10000"/>
                  <a:gd name="connsiteX46" fmla="*/ 4832 w 9832"/>
                  <a:gd name="connsiteY46" fmla="*/ 5484 h 10000"/>
                  <a:gd name="connsiteX47" fmla="*/ 4832 w 9832"/>
                  <a:gd name="connsiteY47" fmla="*/ 5865 h 10000"/>
                  <a:gd name="connsiteX48" fmla="*/ 4999 w 9832"/>
                  <a:gd name="connsiteY48" fmla="*/ 5894 h 10000"/>
                  <a:gd name="connsiteX49" fmla="*/ 4999 w 9832"/>
                  <a:gd name="connsiteY49" fmla="*/ 6276 h 10000"/>
                  <a:gd name="connsiteX50" fmla="*/ 5164 w 9832"/>
                  <a:gd name="connsiteY50" fmla="*/ 6305 h 10000"/>
                  <a:gd name="connsiteX51" fmla="*/ 5164 w 9832"/>
                  <a:gd name="connsiteY51" fmla="*/ 6657 h 10000"/>
                  <a:gd name="connsiteX52" fmla="*/ 5332 w 9832"/>
                  <a:gd name="connsiteY52" fmla="*/ 6686 h 10000"/>
                  <a:gd name="connsiteX53" fmla="*/ 5332 w 9832"/>
                  <a:gd name="connsiteY53" fmla="*/ 7038 h 10000"/>
                  <a:gd name="connsiteX54" fmla="*/ 5498 w 9832"/>
                  <a:gd name="connsiteY54" fmla="*/ 7067 h 10000"/>
                  <a:gd name="connsiteX55" fmla="*/ 5498 w 9832"/>
                  <a:gd name="connsiteY55" fmla="*/ 7419 h 10000"/>
                  <a:gd name="connsiteX56" fmla="*/ 5666 w 9832"/>
                  <a:gd name="connsiteY56" fmla="*/ 7449 h 10000"/>
                  <a:gd name="connsiteX57" fmla="*/ 5666 w 9832"/>
                  <a:gd name="connsiteY57" fmla="*/ 7771 h 10000"/>
                  <a:gd name="connsiteX58" fmla="*/ 5832 w 9832"/>
                  <a:gd name="connsiteY58" fmla="*/ 7801 h 10000"/>
                  <a:gd name="connsiteX59" fmla="*/ 5832 w 9832"/>
                  <a:gd name="connsiteY59" fmla="*/ 8123 h 10000"/>
                  <a:gd name="connsiteX60" fmla="*/ 5999 w 9832"/>
                  <a:gd name="connsiteY60" fmla="*/ 8152 h 10000"/>
                  <a:gd name="connsiteX61" fmla="*/ 5999 w 9832"/>
                  <a:gd name="connsiteY61" fmla="*/ 8446 h 10000"/>
                  <a:gd name="connsiteX62" fmla="*/ 6166 w 9832"/>
                  <a:gd name="connsiteY62" fmla="*/ 8475 h 10000"/>
                  <a:gd name="connsiteX63" fmla="*/ 6166 w 9832"/>
                  <a:gd name="connsiteY63" fmla="*/ 8710 h 10000"/>
                  <a:gd name="connsiteX64" fmla="*/ 6333 w 9832"/>
                  <a:gd name="connsiteY64" fmla="*/ 8739 h 10000"/>
                  <a:gd name="connsiteX65" fmla="*/ 6333 w 9832"/>
                  <a:gd name="connsiteY65" fmla="*/ 8974 h 10000"/>
                  <a:gd name="connsiteX66" fmla="*/ 6499 w 9832"/>
                  <a:gd name="connsiteY66" fmla="*/ 9003 h 10000"/>
                  <a:gd name="connsiteX67" fmla="*/ 6499 w 9832"/>
                  <a:gd name="connsiteY67" fmla="*/ 9238 h 10000"/>
                  <a:gd name="connsiteX68" fmla="*/ 6665 w 9832"/>
                  <a:gd name="connsiteY68" fmla="*/ 9267 h 10000"/>
                  <a:gd name="connsiteX69" fmla="*/ 6665 w 9832"/>
                  <a:gd name="connsiteY69" fmla="*/ 9443 h 10000"/>
                  <a:gd name="connsiteX70" fmla="*/ 6832 w 9832"/>
                  <a:gd name="connsiteY70" fmla="*/ 9472 h 10000"/>
                  <a:gd name="connsiteX71" fmla="*/ 6832 w 9832"/>
                  <a:gd name="connsiteY71" fmla="*/ 9619 h 10000"/>
                  <a:gd name="connsiteX72" fmla="*/ 6999 w 9832"/>
                  <a:gd name="connsiteY72" fmla="*/ 9648 h 10000"/>
                  <a:gd name="connsiteX73" fmla="*/ 6999 w 9832"/>
                  <a:gd name="connsiteY73" fmla="*/ 9765 h 10000"/>
                  <a:gd name="connsiteX74" fmla="*/ 7165 w 9832"/>
                  <a:gd name="connsiteY74" fmla="*/ 9795 h 10000"/>
                  <a:gd name="connsiteX75" fmla="*/ 7165 w 9832"/>
                  <a:gd name="connsiteY75" fmla="*/ 9883 h 10000"/>
                  <a:gd name="connsiteX76" fmla="*/ 7332 w 9832"/>
                  <a:gd name="connsiteY76" fmla="*/ 9912 h 10000"/>
                  <a:gd name="connsiteX77" fmla="*/ 7332 w 9832"/>
                  <a:gd name="connsiteY77" fmla="*/ 9941 h 10000"/>
                  <a:gd name="connsiteX78" fmla="*/ 7665 w 9832"/>
                  <a:gd name="connsiteY78" fmla="*/ 10000 h 10000"/>
                  <a:gd name="connsiteX79" fmla="*/ 7499 w 9832"/>
                  <a:gd name="connsiteY79" fmla="*/ 10000 h 10000"/>
                  <a:gd name="connsiteX80" fmla="*/ 7665 w 9832"/>
                  <a:gd name="connsiteY80" fmla="*/ 10000 h 10000"/>
                  <a:gd name="connsiteX81" fmla="*/ 7831 w 9832"/>
                  <a:gd name="connsiteY81" fmla="*/ 10000 h 10000"/>
                  <a:gd name="connsiteX82" fmla="*/ 8165 w 9832"/>
                  <a:gd name="connsiteY82" fmla="*/ 9941 h 10000"/>
                  <a:gd name="connsiteX83" fmla="*/ 8165 w 9832"/>
                  <a:gd name="connsiteY83" fmla="*/ 9853 h 10000"/>
                  <a:gd name="connsiteX84" fmla="*/ 8331 w 9832"/>
                  <a:gd name="connsiteY84" fmla="*/ 9824 h 10000"/>
                  <a:gd name="connsiteX85" fmla="*/ 8331 w 9832"/>
                  <a:gd name="connsiteY85" fmla="*/ 9736 h 10000"/>
                  <a:gd name="connsiteX86" fmla="*/ 8499 w 9832"/>
                  <a:gd name="connsiteY86" fmla="*/ 9707 h 10000"/>
                  <a:gd name="connsiteX87" fmla="*/ 8499 w 9832"/>
                  <a:gd name="connsiteY87" fmla="*/ 9589 h 10000"/>
                  <a:gd name="connsiteX88" fmla="*/ 8666 w 9832"/>
                  <a:gd name="connsiteY88" fmla="*/ 9560 h 10000"/>
                  <a:gd name="connsiteX89" fmla="*/ 8666 w 9832"/>
                  <a:gd name="connsiteY89" fmla="*/ 9384 h 10000"/>
                  <a:gd name="connsiteX90" fmla="*/ 8833 w 9832"/>
                  <a:gd name="connsiteY90" fmla="*/ 9355 h 10000"/>
                  <a:gd name="connsiteX91" fmla="*/ 8833 w 9832"/>
                  <a:gd name="connsiteY91" fmla="*/ 9179 h 10000"/>
                  <a:gd name="connsiteX92" fmla="*/ 8999 w 9832"/>
                  <a:gd name="connsiteY92" fmla="*/ 9150 h 10000"/>
                  <a:gd name="connsiteX93" fmla="*/ 8999 w 9832"/>
                  <a:gd name="connsiteY93" fmla="*/ 8944 h 10000"/>
                  <a:gd name="connsiteX94" fmla="*/ 9165 w 9832"/>
                  <a:gd name="connsiteY94" fmla="*/ 8915 h 10000"/>
                  <a:gd name="connsiteX95" fmla="*/ 9165 w 9832"/>
                  <a:gd name="connsiteY95" fmla="*/ 8651 h 10000"/>
                  <a:gd name="connsiteX96" fmla="*/ 9332 w 9832"/>
                  <a:gd name="connsiteY96" fmla="*/ 8622 h 10000"/>
                  <a:gd name="connsiteX97" fmla="*/ 9332 w 9832"/>
                  <a:gd name="connsiteY97" fmla="*/ 8358 h 10000"/>
                  <a:gd name="connsiteX98" fmla="*/ 9500 w 9832"/>
                  <a:gd name="connsiteY98" fmla="*/ 8328 h 10000"/>
                  <a:gd name="connsiteX99" fmla="*/ 9500 w 9832"/>
                  <a:gd name="connsiteY99" fmla="*/ 8035 h 10000"/>
                  <a:gd name="connsiteX100" fmla="*/ 9664 w 9832"/>
                  <a:gd name="connsiteY100" fmla="*/ 8006 h 10000"/>
                  <a:gd name="connsiteX101" fmla="*/ 9664 w 9832"/>
                  <a:gd name="connsiteY101" fmla="*/ 7713 h 10000"/>
                  <a:gd name="connsiteX102" fmla="*/ 9832 w 9832"/>
                  <a:gd name="connsiteY102" fmla="*/ 7683 h 10000"/>
                  <a:gd name="connsiteX0" fmla="*/ 0 w 9832"/>
                  <a:gd name="connsiteY0" fmla="*/ 792 h 10000"/>
                  <a:gd name="connsiteX1" fmla="*/ 171 w 9832"/>
                  <a:gd name="connsiteY1" fmla="*/ 587 h 10000"/>
                  <a:gd name="connsiteX2" fmla="*/ 340 w 9832"/>
                  <a:gd name="connsiteY2" fmla="*/ 411 h 10000"/>
                  <a:gd name="connsiteX3" fmla="*/ 509 w 9832"/>
                  <a:gd name="connsiteY3" fmla="*/ 235 h 10000"/>
                  <a:gd name="connsiteX4" fmla="*/ 678 w 9832"/>
                  <a:gd name="connsiteY4" fmla="*/ 147 h 10000"/>
                  <a:gd name="connsiteX5" fmla="*/ 848 w 9832"/>
                  <a:gd name="connsiteY5" fmla="*/ 59 h 10000"/>
                  <a:gd name="connsiteX6" fmla="*/ 1187 w 9832"/>
                  <a:gd name="connsiteY6" fmla="*/ 0 h 10000"/>
                  <a:gd name="connsiteX7" fmla="*/ 1187 w 9832"/>
                  <a:gd name="connsiteY7" fmla="*/ 0 h 10000"/>
                  <a:gd name="connsiteX8" fmla="*/ 1357 w 9832"/>
                  <a:gd name="connsiteY8" fmla="*/ 0 h 10000"/>
                  <a:gd name="connsiteX9" fmla="*/ 1695 w 9832"/>
                  <a:gd name="connsiteY9" fmla="*/ 59 h 10000"/>
                  <a:gd name="connsiteX10" fmla="*/ 1695 w 9832"/>
                  <a:gd name="connsiteY10" fmla="*/ 147 h 10000"/>
                  <a:gd name="connsiteX11" fmla="*/ 1865 w 9832"/>
                  <a:gd name="connsiteY11" fmla="*/ 176 h 10000"/>
                  <a:gd name="connsiteX12" fmla="*/ 1865 w 9832"/>
                  <a:gd name="connsiteY12" fmla="*/ 264 h 10000"/>
                  <a:gd name="connsiteX13" fmla="*/ 2034 w 9832"/>
                  <a:gd name="connsiteY13" fmla="*/ 293 h 10000"/>
                  <a:gd name="connsiteX14" fmla="*/ 2034 w 9832"/>
                  <a:gd name="connsiteY14" fmla="*/ 411 h 10000"/>
                  <a:gd name="connsiteX15" fmla="*/ 2204 w 9832"/>
                  <a:gd name="connsiteY15" fmla="*/ 440 h 10000"/>
                  <a:gd name="connsiteX16" fmla="*/ 2204 w 9832"/>
                  <a:gd name="connsiteY16" fmla="*/ 616 h 10000"/>
                  <a:gd name="connsiteX17" fmla="*/ 2374 w 9832"/>
                  <a:gd name="connsiteY17" fmla="*/ 645 h 10000"/>
                  <a:gd name="connsiteX18" fmla="*/ 2374 w 9832"/>
                  <a:gd name="connsiteY18" fmla="*/ 821 h 10000"/>
                  <a:gd name="connsiteX19" fmla="*/ 2543 w 9832"/>
                  <a:gd name="connsiteY19" fmla="*/ 850 h 10000"/>
                  <a:gd name="connsiteX20" fmla="*/ 2543 w 9832"/>
                  <a:gd name="connsiteY20" fmla="*/ 1056 h 10000"/>
                  <a:gd name="connsiteX21" fmla="*/ 2712 w 9832"/>
                  <a:gd name="connsiteY21" fmla="*/ 1085 h 10000"/>
                  <a:gd name="connsiteX22" fmla="*/ 2712 w 9832"/>
                  <a:gd name="connsiteY22" fmla="*/ 1349 h 10000"/>
                  <a:gd name="connsiteX23" fmla="*/ 2883 w 9832"/>
                  <a:gd name="connsiteY23" fmla="*/ 1378 h 10000"/>
                  <a:gd name="connsiteX24" fmla="*/ 2883 w 9832"/>
                  <a:gd name="connsiteY24" fmla="*/ 1642 h 10000"/>
                  <a:gd name="connsiteX25" fmla="*/ 3051 w 9832"/>
                  <a:gd name="connsiteY25" fmla="*/ 1672 h 10000"/>
                  <a:gd name="connsiteX26" fmla="*/ 3051 w 9832"/>
                  <a:gd name="connsiteY26" fmla="*/ 1935 h 10000"/>
                  <a:gd name="connsiteX27" fmla="*/ 3221 w 9832"/>
                  <a:gd name="connsiteY27" fmla="*/ 1965 h 10000"/>
                  <a:gd name="connsiteX28" fmla="*/ 3221 w 9832"/>
                  <a:gd name="connsiteY28" fmla="*/ 2287 h 10000"/>
                  <a:gd name="connsiteX29" fmla="*/ 3392 w 9832"/>
                  <a:gd name="connsiteY29" fmla="*/ 2317 h 10000"/>
                  <a:gd name="connsiteX30" fmla="*/ 3392 w 9832"/>
                  <a:gd name="connsiteY30" fmla="*/ 2639 h 10000"/>
                  <a:gd name="connsiteX31" fmla="*/ 3560 w 9832"/>
                  <a:gd name="connsiteY31" fmla="*/ 2669 h 10000"/>
                  <a:gd name="connsiteX32" fmla="*/ 3560 w 9832"/>
                  <a:gd name="connsiteY32" fmla="*/ 3021 h 10000"/>
                  <a:gd name="connsiteX33" fmla="*/ 3730 w 9832"/>
                  <a:gd name="connsiteY33" fmla="*/ 3050 h 10000"/>
                  <a:gd name="connsiteX34" fmla="*/ 3730 w 9832"/>
                  <a:gd name="connsiteY34" fmla="*/ 3402 h 10000"/>
                  <a:gd name="connsiteX35" fmla="*/ 3899 w 9832"/>
                  <a:gd name="connsiteY35" fmla="*/ 3431 h 10000"/>
                  <a:gd name="connsiteX36" fmla="*/ 3899 w 9832"/>
                  <a:gd name="connsiteY36" fmla="*/ 3812 h 10000"/>
                  <a:gd name="connsiteX37" fmla="*/ 4068 w 9832"/>
                  <a:gd name="connsiteY37" fmla="*/ 3842 h 10000"/>
                  <a:gd name="connsiteX38" fmla="*/ 4068 w 9832"/>
                  <a:gd name="connsiteY38" fmla="*/ 4223 h 10000"/>
                  <a:gd name="connsiteX39" fmla="*/ 4238 w 9832"/>
                  <a:gd name="connsiteY39" fmla="*/ 4252 h 10000"/>
                  <a:gd name="connsiteX40" fmla="*/ 4238 w 9832"/>
                  <a:gd name="connsiteY40" fmla="*/ 4633 h 10000"/>
                  <a:gd name="connsiteX41" fmla="*/ 4409 w 9832"/>
                  <a:gd name="connsiteY41" fmla="*/ 4663 h 10000"/>
                  <a:gd name="connsiteX42" fmla="*/ 4409 w 9832"/>
                  <a:gd name="connsiteY42" fmla="*/ 5044 h 10000"/>
                  <a:gd name="connsiteX43" fmla="*/ 4576 w 9832"/>
                  <a:gd name="connsiteY43" fmla="*/ 5073 h 10000"/>
                  <a:gd name="connsiteX44" fmla="*/ 4576 w 9832"/>
                  <a:gd name="connsiteY44" fmla="*/ 5455 h 10000"/>
                  <a:gd name="connsiteX45" fmla="*/ 4747 w 9832"/>
                  <a:gd name="connsiteY45" fmla="*/ 5484 h 10000"/>
                  <a:gd name="connsiteX46" fmla="*/ 4747 w 9832"/>
                  <a:gd name="connsiteY46" fmla="*/ 5865 h 10000"/>
                  <a:gd name="connsiteX47" fmla="*/ 4916 w 9832"/>
                  <a:gd name="connsiteY47" fmla="*/ 5894 h 10000"/>
                  <a:gd name="connsiteX48" fmla="*/ 4916 w 9832"/>
                  <a:gd name="connsiteY48" fmla="*/ 6276 h 10000"/>
                  <a:gd name="connsiteX49" fmla="*/ 5084 w 9832"/>
                  <a:gd name="connsiteY49" fmla="*/ 6305 h 10000"/>
                  <a:gd name="connsiteX50" fmla="*/ 5084 w 9832"/>
                  <a:gd name="connsiteY50" fmla="*/ 6657 h 10000"/>
                  <a:gd name="connsiteX51" fmla="*/ 5255 w 9832"/>
                  <a:gd name="connsiteY51" fmla="*/ 6686 h 10000"/>
                  <a:gd name="connsiteX52" fmla="*/ 5255 w 9832"/>
                  <a:gd name="connsiteY52" fmla="*/ 7038 h 10000"/>
                  <a:gd name="connsiteX53" fmla="*/ 5424 w 9832"/>
                  <a:gd name="connsiteY53" fmla="*/ 7067 h 10000"/>
                  <a:gd name="connsiteX54" fmla="*/ 5424 w 9832"/>
                  <a:gd name="connsiteY54" fmla="*/ 7419 h 10000"/>
                  <a:gd name="connsiteX55" fmla="*/ 5595 w 9832"/>
                  <a:gd name="connsiteY55" fmla="*/ 7449 h 10000"/>
                  <a:gd name="connsiteX56" fmla="*/ 5595 w 9832"/>
                  <a:gd name="connsiteY56" fmla="*/ 7771 h 10000"/>
                  <a:gd name="connsiteX57" fmla="*/ 5764 w 9832"/>
                  <a:gd name="connsiteY57" fmla="*/ 7801 h 10000"/>
                  <a:gd name="connsiteX58" fmla="*/ 5764 w 9832"/>
                  <a:gd name="connsiteY58" fmla="*/ 8123 h 10000"/>
                  <a:gd name="connsiteX59" fmla="*/ 5934 w 9832"/>
                  <a:gd name="connsiteY59" fmla="*/ 8152 h 10000"/>
                  <a:gd name="connsiteX60" fmla="*/ 5934 w 9832"/>
                  <a:gd name="connsiteY60" fmla="*/ 8446 h 10000"/>
                  <a:gd name="connsiteX61" fmla="*/ 6103 w 9832"/>
                  <a:gd name="connsiteY61" fmla="*/ 8475 h 10000"/>
                  <a:gd name="connsiteX62" fmla="*/ 6103 w 9832"/>
                  <a:gd name="connsiteY62" fmla="*/ 8710 h 10000"/>
                  <a:gd name="connsiteX63" fmla="*/ 6273 w 9832"/>
                  <a:gd name="connsiteY63" fmla="*/ 8739 h 10000"/>
                  <a:gd name="connsiteX64" fmla="*/ 6273 w 9832"/>
                  <a:gd name="connsiteY64" fmla="*/ 8974 h 10000"/>
                  <a:gd name="connsiteX65" fmla="*/ 6442 w 9832"/>
                  <a:gd name="connsiteY65" fmla="*/ 9003 h 10000"/>
                  <a:gd name="connsiteX66" fmla="*/ 6442 w 9832"/>
                  <a:gd name="connsiteY66" fmla="*/ 9238 h 10000"/>
                  <a:gd name="connsiteX67" fmla="*/ 6611 w 9832"/>
                  <a:gd name="connsiteY67" fmla="*/ 9267 h 10000"/>
                  <a:gd name="connsiteX68" fmla="*/ 6611 w 9832"/>
                  <a:gd name="connsiteY68" fmla="*/ 9443 h 10000"/>
                  <a:gd name="connsiteX69" fmla="*/ 6781 w 9832"/>
                  <a:gd name="connsiteY69" fmla="*/ 9472 h 10000"/>
                  <a:gd name="connsiteX70" fmla="*/ 6781 w 9832"/>
                  <a:gd name="connsiteY70" fmla="*/ 9619 h 10000"/>
                  <a:gd name="connsiteX71" fmla="*/ 6951 w 9832"/>
                  <a:gd name="connsiteY71" fmla="*/ 9648 h 10000"/>
                  <a:gd name="connsiteX72" fmla="*/ 6951 w 9832"/>
                  <a:gd name="connsiteY72" fmla="*/ 9765 h 10000"/>
                  <a:gd name="connsiteX73" fmla="*/ 7119 w 9832"/>
                  <a:gd name="connsiteY73" fmla="*/ 9795 h 10000"/>
                  <a:gd name="connsiteX74" fmla="*/ 7119 w 9832"/>
                  <a:gd name="connsiteY74" fmla="*/ 9883 h 10000"/>
                  <a:gd name="connsiteX75" fmla="*/ 7289 w 9832"/>
                  <a:gd name="connsiteY75" fmla="*/ 9912 h 10000"/>
                  <a:gd name="connsiteX76" fmla="*/ 7289 w 9832"/>
                  <a:gd name="connsiteY76" fmla="*/ 9941 h 10000"/>
                  <a:gd name="connsiteX77" fmla="*/ 7628 w 9832"/>
                  <a:gd name="connsiteY77" fmla="*/ 10000 h 10000"/>
                  <a:gd name="connsiteX78" fmla="*/ 7459 w 9832"/>
                  <a:gd name="connsiteY78" fmla="*/ 10000 h 10000"/>
                  <a:gd name="connsiteX79" fmla="*/ 7628 w 9832"/>
                  <a:gd name="connsiteY79" fmla="*/ 10000 h 10000"/>
                  <a:gd name="connsiteX80" fmla="*/ 7797 w 9832"/>
                  <a:gd name="connsiteY80" fmla="*/ 10000 h 10000"/>
                  <a:gd name="connsiteX81" fmla="*/ 8137 w 9832"/>
                  <a:gd name="connsiteY81" fmla="*/ 9941 h 10000"/>
                  <a:gd name="connsiteX82" fmla="*/ 8137 w 9832"/>
                  <a:gd name="connsiteY82" fmla="*/ 9853 h 10000"/>
                  <a:gd name="connsiteX83" fmla="*/ 8305 w 9832"/>
                  <a:gd name="connsiteY83" fmla="*/ 9824 h 10000"/>
                  <a:gd name="connsiteX84" fmla="*/ 8305 w 9832"/>
                  <a:gd name="connsiteY84" fmla="*/ 9736 h 10000"/>
                  <a:gd name="connsiteX85" fmla="*/ 8476 w 9832"/>
                  <a:gd name="connsiteY85" fmla="*/ 9707 h 10000"/>
                  <a:gd name="connsiteX86" fmla="*/ 8476 w 9832"/>
                  <a:gd name="connsiteY86" fmla="*/ 9589 h 10000"/>
                  <a:gd name="connsiteX87" fmla="*/ 8646 w 9832"/>
                  <a:gd name="connsiteY87" fmla="*/ 9560 h 10000"/>
                  <a:gd name="connsiteX88" fmla="*/ 8646 w 9832"/>
                  <a:gd name="connsiteY88" fmla="*/ 9384 h 10000"/>
                  <a:gd name="connsiteX89" fmla="*/ 8816 w 9832"/>
                  <a:gd name="connsiteY89" fmla="*/ 9355 h 10000"/>
                  <a:gd name="connsiteX90" fmla="*/ 8816 w 9832"/>
                  <a:gd name="connsiteY90" fmla="*/ 9179 h 10000"/>
                  <a:gd name="connsiteX91" fmla="*/ 8985 w 9832"/>
                  <a:gd name="connsiteY91" fmla="*/ 9150 h 10000"/>
                  <a:gd name="connsiteX92" fmla="*/ 8985 w 9832"/>
                  <a:gd name="connsiteY92" fmla="*/ 8944 h 10000"/>
                  <a:gd name="connsiteX93" fmla="*/ 9154 w 9832"/>
                  <a:gd name="connsiteY93" fmla="*/ 8915 h 10000"/>
                  <a:gd name="connsiteX94" fmla="*/ 9154 w 9832"/>
                  <a:gd name="connsiteY94" fmla="*/ 8651 h 10000"/>
                  <a:gd name="connsiteX95" fmla="*/ 9323 w 9832"/>
                  <a:gd name="connsiteY95" fmla="*/ 8622 h 10000"/>
                  <a:gd name="connsiteX96" fmla="*/ 9323 w 9832"/>
                  <a:gd name="connsiteY96" fmla="*/ 8358 h 10000"/>
                  <a:gd name="connsiteX97" fmla="*/ 9494 w 9832"/>
                  <a:gd name="connsiteY97" fmla="*/ 8328 h 10000"/>
                  <a:gd name="connsiteX98" fmla="*/ 9494 w 9832"/>
                  <a:gd name="connsiteY98" fmla="*/ 8035 h 10000"/>
                  <a:gd name="connsiteX99" fmla="*/ 9661 w 9832"/>
                  <a:gd name="connsiteY99" fmla="*/ 8006 h 10000"/>
                  <a:gd name="connsiteX100" fmla="*/ 9661 w 9832"/>
                  <a:gd name="connsiteY100" fmla="*/ 7713 h 10000"/>
                  <a:gd name="connsiteX101" fmla="*/ 9832 w 9832"/>
                  <a:gd name="connsiteY10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1897 w 10000"/>
                  <a:gd name="connsiteY11" fmla="*/ 264 h 10000"/>
                  <a:gd name="connsiteX12" fmla="*/ 2069 w 10000"/>
                  <a:gd name="connsiteY12" fmla="*/ 293 h 10000"/>
                  <a:gd name="connsiteX13" fmla="*/ 2069 w 10000"/>
                  <a:gd name="connsiteY13" fmla="*/ 411 h 10000"/>
                  <a:gd name="connsiteX14" fmla="*/ 2242 w 10000"/>
                  <a:gd name="connsiteY14" fmla="*/ 440 h 10000"/>
                  <a:gd name="connsiteX15" fmla="*/ 2242 w 10000"/>
                  <a:gd name="connsiteY15" fmla="*/ 616 h 10000"/>
                  <a:gd name="connsiteX16" fmla="*/ 2415 w 10000"/>
                  <a:gd name="connsiteY16" fmla="*/ 645 h 10000"/>
                  <a:gd name="connsiteX17" fmla="*/ 2415 w 10000"/>
                  <a:gd name="connsiteY17" fmla="*/ 821 h 10000"/>
                  <a:gd name="connsiteX18" fmla="*/ 2586 w 10000"/>
                  <a:gd name="connsiteY18" fmla="*/ 850 h 10000"/>
                  <a:gd name="connsiteX19" fmla="*/ 2586 w 10000"/>
                  <a:gd name="connsiteY19" fmla="*/ 1056 h 10000"/>
                  <a:gd name="connsiteX20" fmla="*/ 2758 w 10000"/>
                  <a:gd name="connsiteY20" fmla="*/ 1085 h 10000"/>
                  <a:gd name="connsiteX21" fmla="*/ 2758 w 10000"/>
                  <a:gd name="connsiteY21" fmla="*/ 1349 h 10000"/>
                  <a:gd name="connsiteX22" fmla="*/ 2932 w 10000"/>
                  <a:gd name="connsiteY22" fmla="*/ 1378 h 10000"/>
                  <a:gd name="connsiteX23" fmla="*/ 2932 w 10000"/>
                  <a:gd name="connsiteY23" fmla="*/ 1642 h 10000"/>
                  <a:gd name="connsiteX24" fmla="*/ 3103 w 10000"/>
                  <a:gd name="connsiteY24" fmla="*/ 1672 h 10000"/>
                  <a:gd name="connsiteX25" fmla="*/ 3103 w 10000"/>
                  <a:gd name="connsiteY25" fmla="*/ 1935 h 10000"/>
                  <a:gd name="connsiteX26" fmla="*/ 3276 w 10000"/>
                  <a:gd name="connsiteY26" fmla="*/ 1965 h 10000"/>
                  <a:gd name="connsiteX27" fmla="*/ 3276 w 10000"/>
                  <a:gd name="connsiteY27" fmla="*/ 2287 h 10000"/>
                  <a:gd name="connsiteX28" fmla="*/ 3450 w 10000"/>
                  <a:gd name="connsiteY28" fmla="*/ 2317 h 10000"/>
                  <a:gd name="connsiteX29" fmla="*/ 3450 w 10000"/>
                  <a:gd name="connsiteY29" fmla="*/ 2639 h 10000"/>
                  <a:gd name="connsiteX30" fmla="*/ 3621 w 10000"/>
                  <a:gd name="connsiteY30" fmla="*/ 2669 h 10000"/>
                  <a:gd name="connsiteX31" fmla="*/ 3621 w 10000"/>
                  <a:gd name="connsiteY31" fmla="*/ 3021 h 10000"/>
                  <a:gd name="connsiteX32" fmla="*/ 3794 w 10000"/>
                  <a:gd name="connsiteY32" fmla="*/ 3050 h 10000"/>
                  <a:gd name="connsiteX33" fmla="*/ 3794 w 10000"/>
                  <a:gd name="connsiteY33" fmla="*/ 3402 h 10000"/>
                  <a:gd name="connsiteX34" fmla="*/ 3966 w 10000"/>
                  <a:gd name="connsiteY34" fmla="*/ 3431 h 10000"/>
                  <a:gd name="connsiteX35" fmla="*/ 3966 w 10000"/>
                  <a:gd name="connsiteY35" fmla="*/ 3812 h 10000"/>
                  <a:gd name="connsiteX36" fmla="*/ 4138 w 10000"/>
                  <a:gd name="connsiteY36" fmla="*/ 3842 h 10000"/>
                  <a:gd name="connsiteX37" fmla="*/ 4138 w 10000"/>
                  <a:gd name="connsiteY37" fmla="*/ 4223 h 10000"/>
                  <a:gd name="connsiteX38" fmla="*/ 4310 w 10000"/>
                  <a:gd name="connsiteY38" fmla="*/ 4252 h 10000"/>
                  <a:gd name="connsiteX39" fmla="*/ 4310 w 10000"/>
                  <a:gd name="connsiteY39" fmla="*/ 4633 h 10000"/>
                  <a:gd name="connsiteX40" fmla="*/ 4484 w 10000"/>
                  <a:gd name="connsiteY40" fmla="*/ 4663 h 10000"/>
                  <a:gd name="connsiteX41" fmla="*/ 4484 w 10000"/>
                  <a:gd name="connsiteY41" fmla="*/ 5044 h 10000"/>
                  <a:gd name="connsiteX42" fmla="*/ 4654 w 10000"/>
                  <a:gd name="connsiteY42" fmla="*/ 5073 h 10000"/>
                  <a:gd name="connsiteX43" fmla="*/ 4654 w 10000"/>
                  <a:gd name="connsiteY43" fmla="*/ 5455 h 10000"/>
                  <a:gd name="connsiteX44" fmla="*/ 4828 w 10000"/>
                  <a:gd name="connsiteY44" fmla="*/ 5484 h 10000"/>
                  <a:gd name="connsiteX45" fmla="*/ 4828 w 10000"/>
                  <a:gd name="connsiteY45" fmla="*/ 5865 h 10000"/>
                  <a:gd name="connsiteX46" fmla="*/ 5000 w 10000"/>
                  <a:gd name="connsiteY46" fmla="*/ 5894 h 10000"/>
                  <a:gd name="connsiteX47" fmla="*/ 5000 w 10000"/>
                  <a:gd name="connsiteY47" fmla="*/ 6276 h 10000"/>
                  <a:gd name="connsiteX48" fmla="*/ 5171 w 10000"/>
                  <a:gd name="connsiteY48" fmla="*/ 6305 h 10000"/>
                  <a:gd name="connsiteX49" fmla="*/ 5171 w 10000"/>
                  <a:gd name="connsiteY49" fmla="*/ 6657 h 10000"/>
                  <a:gd name="connsiteX50" fmla="*/ 5345 w 10000"/>
                  <a:gd name="connsiteY50" fmla="*/ 6686 h 10000"/>
                  <a:gd name="connsiteX51" fmla="*/ 5345 w 10000"/>
                  <a:gd name="connsiteY51" fmla="*/ 7038 h 10000"/>
                  <a:gd name="connsiteX52" fmla="*/ 5517 w 10000"/>
                  <a:gd name="connsiteY52" fmla="*/ 7067 h 10000"/>
                  <a:gd name="connsiteX53" fmla="*/ 5517 w 10000"/>
                  <a:gd name="connsiteY53" fmla="*/ 7419 h 10000"/>
                  <a:gd name="connsiteX54" fmla="*/ 5691 w 10000"/>
                  <a:gd name="connsiteY54" fmla="*/ 7449 h 10000"/>
                  <a:gd name="connsiteX55" fmla="*/ 5691 w 10000"/>
                  <a:gd name="connsiteY55" fmla="*/ 7771 h 10000"/>
                  <a:gd name="connsiteX56" fmla="*/ 5862 w 10000"/>
                  <a:gd name="connsiteY56" fmla="*/ 7801 h 10000"/>
                  <a:gd name="connsiteX57" fmla="*/ 5862 w 10000"/>
                  <a:gd name="connsiteY57" fmla="*/ 8123 h 10000"/>
                  <a:gd name="connsiteX58" fmla="*/ 6035 w 10000"/>
                  <a:gd name="connsiteY58" fmla="*/ 8152 h 10000"/>
                  <a:gd name="connsiteX59" fmla="*/ 6035 w 10000"/>
                  <a:gd name="connsiteY59" fmla="*/ 8446 h 10000"/>
                  <a:gd name="connsiteX60" fmla="*/ 6207 w 10000"/>
                  <a:gd name="connsiteY60" fmla="*/ 8475 h 10000"/>
                  <a:gd name="connsiteX61" fmla="*/ 6207 w 10000"/>
                  <a:gd name="connsiteY61" fmla="*/ 8710 h 10000"/>
                  <a:gd name="connsiteX62" fmla="*/ 6380 w 10000"/>
                  <a:gd name="connsiteY62" fmla="*/ 8739 h 10000"/>
                  <a:gd name="connsiteX63" fmla="*/ 6380 w 10000"/>
                  <a:gd name="connsiteY63" fmla="*/ 8974 h 10000"/>
                  <a:gd name="connsiteX64" fmla="*/ 6552 w 10000"/>
                  <a:gd name="connsiteY64" fmla="*/ 9003 h 10000"/>
                  <a:gd name="connsiteX65" fmla="*/ 6552 w 10000"/>
                  <a:gd name="connsiteY65" fmla="*/ 9238 h 10000"/>
                  <a:gd name="connsiteX66" fmla="*/ 6724 w 10000"/>
                  <a:gd name="connsiteY66" fmla="*/ 9267 h 10000"/>
                  <a:gd name="connsiteX67" fmla="*/ 6724 w 10000"/>
                  <a:gd name="connsiteY67" fmla="*/ 9443 h 10000"/>
                  <a:gd name="connsiteX68" fmla="*/ 6897 w 10000"/>
                  <a:gd name="connsiteY68" fmla="*/ 9472 h 10000"/>
                  <a:gd name="connsiteX69" fmla="*/ 6897 w 10000"/>
                  <a:gd name="connsiteY69" fmla="*/ 9619 h 10000"/>
                  <a:gd name="connsiteX70" fmla="*/ 7070 w 10000"/>
                  <a:gd name="connsiteY70" fmla="*/ 9648 h 10000"/>
                  <a:gd name="connsiteX71" fmla="*/ 7070 w 10000"/>
                  <a:gd name="connsiteY71" fmla="*/ 9765 h 10000"/>
                  <a:gd name="connsiteX72" fmla="*/ 7241 w 10000"/>
                  <a:gd name="connsiteY72" fmla="*/ 9795 h 10000"/>
                  <a:gd name="connsiteX73" fmla="*/ 7241 w 10000"/>
                  <a:gd name="connsiteY73" fmla="*/ 9883 h 10000"/>
                  <a:gd name="connsiteX74" fmla="*/ 7414 w 10000"/>
                  <a:gd name="connsiteY74" fmla="*/ 9912 h 10000"/>
                  <a:gd name="connsiteX75" fmla="*/ 7414 w 10000"/>
                  <a:gd name="connsiteY75" fmla="*/ 9941 h 10000"/>
                  <a:gd name="connsiteX76" fmla="*/ 7758 w 10000"/>
                  <a:gd name="connsiteY76" fmla="*/ 10000 h 10000"/>
                  <a:gd name="connsiteX77" fmla="*/ 7586 w 10000"/>
                  <a:gd name="connsiteY77" fmla="*/ 10000 h 10000"/>
                  <a:gd name="connsiteX78" fmla="*/ 7758 w 10000"/>
                  <a:gd name="connsiteY78" fmla="*/ 10000 h 10000"/>
                  <a:gd name="connsiteX79" fmla="*/ 7930 w 10000"/>
                  <a:gd name="connsiteY79" fmla="*/ 10000 h 10000"/>
                  <a:gd name="connsiteX80" fmla="*/ 8276 w 10000"/>
                  <a:gd name="connsiteY80" fmla="*/ 9941 h 10000"/>
                  <a:gd name="connsiteX81" fmla="*/ 8276 w 10000"/>
                  <a:gd name="connsiteY81" fmla="*/ 9853 h 10000"/>
                  <a:gd name="connsiteX82" fmla="*/ 8447 w 10000"/>
                  <a:gd name="connsiteY82" fmla="*/ 9824 h 10000"/>
                  <a:gd name="connsiteX83" fmla="*/ 8447 w 10000"/>
                  <a:gd name="connsiteY83" fmla="*/ 9736 h 10000"/>
                  <a:gd name="connsiteX84" fmla="*/ 8621 w 10000"/>
                  <a:gd name="connsiteY84" fmla="*/ 9707 h 10000"/>
                  <a:gd name="connsiteX85" fmla="*/ 8621 w 10000"/>
                  <a:gd name="connsiteY85" fmla="*/ 9589 h 10000"/>
                  <a:gd name="connsiteX86" fmla="*/ 8794 w 10000"/>
                  <a:gd name="connsiteY86" fmla="*/ 9560 h 10000"/>
                  <a:gd name="connsiteX87" fmla="*/ 8794 w 10000"/>
                  <a:gd name="connsiteY87" fmla="*/ 9384 h 10000"/>
                  <a:gd name="connsiteX88" fmla="*/ 8967 w 10000"/>
                  <a:gd name="connsiteY88" fmla="*/ 9355 h 10000"/>
                  <a:gd name="connsiteX89" fmla="*/ 8967 w 10000"/>
                  <a:gd name="connsiteY89" fmla="*/ 9179 h 10000"/>
                  <a:gd name="connsiteX90" fmla="*/ 9139 w 10000"/>
                  <a:gd name="connsiteY90" fmla="*/ 9150 h 10000"/>
                  <a:gd name="connsiteX91" fmla="*/ 9139 w 10000"/>
                  <a:gd name="connsiteY91" fmla="*/ 8944 h 10000"/>
                  <a:gd name="connsiteX92" fmla="*/ 9310 w 10000"/>
                  <a:gd name="connsiteY92" fmla="*/ 8915 h 10000"/>
                  <a:gd name="connsiteX93" fmla="*/ 9310 w 10000"/>
                  <a:gd name="connsiteY93" fmla="*/ 8651 h 10000"/>
                  <a:gd name="connsiteX94" fmla="*/ 9482 w 10000"/>
                  <a:gd name="connsiteY94" fmla="*/ 8622 h 10000"/>
                  <a:gd name="connsiteX95" fmla="*/ 9482 w 10000"/>
                  <a:gd name="connsiteY95" fmla="*/ 8358 h 10000"/>
                  <a:gd name="connsiteX96" fmla="*/ 9656 w 10000"/>
                  <a:gd name="connsiteY96" fmla="*/ 8328 h 10000"/>
                  <a:gd name="connsiteX97" fmla="*/ 9656 w 10000"/>
                  <a:gd name="connsiteY97" fmla="*/ 8035 h 10000"/>
                  <a:gd name="connsiteX98" fmla="*/ 9826 w 10000"/>
                  <a:gd name="connsiteY98" fmla="*/ 8006 h 10000"/>
                  <a:gd name="connsiteX99" fmla="*/ 9826 w 10000"/>
                  <a:gd name="connsiteY99" fmla="*/ 7713 h 10000"/>
                  <a:gd name="connsiteX100" fmla="*/ 10000 w 10000"/>
                  <a:gd name="connsiteY10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069 w 10000"/>
                  <a:gd name="connsiteY12" fmla="*/ 411 h 10000"/>
                  <a:gd name="connsiteX13" fmla="*/ 2242 w 10000"/>
                  <a:gd name="connsiteY13" fmla="*/ 440 h 10000"/>
                  <a:gd name="connsiteX14" fmla="*/ 2242 w 10000"/>
                  <a:gd name="connsiteY14" fmla="*/ 616 h 10000"/>
                  <a:gd name="connsiteX15" fmla="*/ 2415 w 10000"/>
                  <a:gd name="connsiteY15" fmla="*/ 645 h 10000"/>
                  <a:gd name="connsiteX16" fmla="*/ 2415 w 10000"/>
                  <a:gd name="connsiteY16" fmla="*/ 821 h 10000"/>
                  <a:gd name="connsiteX17" fmla="*/ 2586 w 10000"/>
                  <a:gd name="connsiteY17" fmla="*/ 850 h 10000"/>
                  <a:gd name="connsiteX18" fmla="*/ 2586 w 10000"/>
                  <a:gd name="connsiteY18" fmla="*/ 1056 h 10000"/>
                  <a:gd name="connsiteX19" fmla="*/ 2758 w 10000"/>
                  <a:gd name="connsiteY19" fmla="*/ 1085 h 10000"/>
                  <a:gd name="connsiteX20" fmla="*/ 2758 w 10000"/>
                  <a:gd name="connsiteY20" fmla="*/ 1349 h 10000"/>
                  <a:gd name="connsiteX21" fmla="*/ 2932 w 10000"/>
                  <a:gd name="connsiteY21" fmla="*/ 1378 h 10000"/>
                  <a:gd name="connsiteX22" fmla="*/ 2932 w 10000"/>
                  <a:gd name="connsiteY22" fmla="*/ 1642 h 10000"/>
                  <a:gd name="connsiteX23" fmla="*/ 3103 w 10000"/>
                  <a:gd name="connsiteY23" fmla="*/ 1672 h 10000"/>
                  <a:gd name="connsiteX24" fmla="*/ 3103 w 10000"/>
                  <a:gd name="connsiteY24" fmla="*/ 1935 h 10000"/>
                  <a:gd name="connsiteX25" fmla="*/ 3276 w 10000"/>
                  <a:gd name="connsiteY25" fmla="*/ 1965 h 10000"/>
                  <a:gd name="connsiteX26" fmla="*/ 3276 w 10000"/>
                  <a:gd name="connsiteY26" fmla="*/ 2287 h 10000"/>
                  <a:gd name="connsiteX27" fmla="*/ 3450 w 10000"/>
                  <a:gd name="connsiteY27" fmla="*/ 2317 h 10000"/>
                  <a:gd name="connsiteX28" fmla="*/ 3450 w 10000"/>
                  <a:gd name="connsiteY28" fmla="*/ 2639 h 10000"/>
                  <a:gd name="connsiteX29" fmla="*/ 3621 w 10000"/>
                  <a:gd name="connsiteY29" fmla="*/ 2669 h 10000"/>
                  <a:gd name="connsiteX30" fmla="*/ 3621 w 10000"/>
                  <a:gd name="connsiteY30" fmla="*/ 3021 h 10000"/>
                  <a:gd name="connsiteX31" fmla="*/ 3794 w 10000"/>
                  <a:gd name="connsiteY31" fmla="*/ 3050 h 10000"/>
                  <a:gd name="connsiteX32" fmla="*/ 3794 w 10000"/>
                  <a:gd name="connsiteY32" fmla="*/ 3402 h 10000"/>
                  <a:gd name="connsiteX33" fmla="*/ 3966 w 10000"/>
                  <a:gd name="connsiteY33" fmla="*/ 3431 h 10000"/>
                  <a:gd name="connsiteX34" fmla="*/ 3966 w 10000"/>
                  <a:gd name="connsiteY34" fmla="*/ 3812 h 10000"/>
                  <a:gd name="connsiteX35" fmla="*/ 4138 w 10000"/>
                  <a:gd name="connsiteY35" fmla="*/ 3842 h 10000"/>
                  <a:gd name="connsiteX36" fmla="*/ 4138 w 10000"/>
                  <a:gd name="connsiteY36" fmla="*/ 4223 h 10000"/>
                  <a:gd name="connsiteX37" fmla="*/ 4310 w 10000"/>
                  <a:gd name="connsiteY37" fmla="*/ 4252 h 10000"/>
                  <a:gd name="connsiteX38" fmla="*/ 4310 w 10000"/>
                  <a:gd name="connsiteY38" fmla="*/ 4633 h 10000"/>
                  <a:gd name="connsiteX39" fmla="*/ 4484 w 10000"/>
                  <a:gd name="connsiteY39" fmla="*/ 4663 h 10000"/>
                  <a:gd name="connsiteX40" fmla="*/ 4484 w 10000"/>
                  <a:gd name="connsiteY40" fmla="*/ 5044 h 10000"/>
                  <a:gd name="connsiteX41" fmla="*/ 4654 w 10000"/>
                  <a:gd name="connsiteY41" fmla="*/ 5073 h 10000"/>
                  <a:gd name="connsiteX42" fmla="*/ 4654 w 10000"/>
                  <a:gd name="connsiteY42" fmla="*/ 5455 h 10000"/>
                  <a:gd name="connsiteX43" fmla="*/ 4828 w 10000"/>
                  <a:gd name="connsiteY43" fmla="*/ 5484 h 10000"/>
                  <a:gd name="connsiteX44" fmla="*/ 4828 w 10000"/>
                  <a:gd name="connsiteY44" fmla="*/ 5865 h 10000"/>
                  <a:gd name="connsiteX45" fmla="*/ 5000 w 10000"/>
                  <a:gd name="connsiteY45" fmla="*/ 5894 h 10000"/>
                  <a:gd name="connsiteX46" fmla="*/ 5000 w 10000"/>
                  <a:gd name="connsiteY46" fmla="*/ 6276 h 10000"/>
                  <a:gd name="connsiteX47" fmla="*/ 5171 w 10000"/>
                  <a:gd name="connsiteY47" fmla="*/ 6305 h 10000"/>
                  <a:gd name="connsiteX48" fmla="*/ 5171 w 10000"/>
                  <a:gd name="connsiteY48" fmla="*/ 6657 h 10000"/>
                  <a:gd name="connsiteX49" fmla="*/ 5345 w 10000"/>
                  <a:gd name="connsiteY49" fmla="*/ 6686 h 10000"/>
                  <a:gd name="connsiteX50" fmla="*/ 5345 w 10000"/>
                  <a:gd name="connsiteY50" fmla="*/ 7038 h 10000"/>
                  <a:gd name="connsiteX51" fmla="*/ 5517 w 10000"/>
                  <a:gd name="connsiteY51" fmla="*/ 7067 h 10000"/>
                  <a:gd name="connsiteX52" fmla="*/ 5517 w 10000"/>
                  <a:gd name="connsiteY52" fmla="*/ 7419 h 10000"/>
                  <a:gd name="connsiteX53" fmla="*/ 5691 w 10000"/>
                  <a:gd name="connsiteY53" fmla="*/ 7449 h 10000"/>
                  <a:gd name="connsiteX54" fmla="*/ 5691 w 10000"/>
                  <a:gd name="connsiteY54" fmla="*/ 7771 h 10000"/>
                  <a:gd name="connsiteX55" fmla="*/ 5862 w 10000"/>
                  <a:gd name="connsiteY55" fmla="*/ 7801 h 10000"/>
                  <a:gd name="connsiteX56" fmla="*/ 5862 w 10000"/>
                  <a:gd name="connsiteY56" fmla="*/ 8123 h 10000"/>
                  <a:gd name="connsiteX57" fmla="*/ 6035 w 10000"/>
                  <a:gd name="connsiteY57" fmla="*/ 8152 h 10000"/>
                  <a:gd name="connsiteX58" fmla="*/ 6035 w 10000"/>
                  <a:gd name="connsiteY58" fmla="*/ 8446 h 10000"/>
                  <a:gd name="connsiteX59" fmla="*/ 6207 w 10000"/>
                  <a:gd name="connsiteY59" fmla="*/ 8475 h 10000"/>
                  <a:gd name="connsiteX60" fmla="*/ 6207 w 10000"/>
                  <a:gd name="connsiteY60" fmla="*/ 8710 h 10000"/>
                  <a:gd name="connsiteX61" fmla="*/ 6380 w 10000"/>
                  <a:gd name="connsiteY61" fmla="*/ 8739 h 10000"/>
                  <a:gd name="connsiteX62" fmla="*/ 6380 w 10000"/>
                  <a:gd name="connsiteY62" fmla="*/ 8974 h 10000"/>
                  <a:gd name="connsiteX63" fmla="*/ 6552 w 10000"/>
                  <a:gd name="connsiteY63" fmla="*/ 9003 h 10000"/>
                  <a:gd name="connsiteX64" fmla="*/ 6552 w 10000"/>
                  <a:gd name="connsiteY64" fmla="*/ 9238 h 10000"/>
                  <a:gd name="connsiteX65" fmla="*/ 6724 w 10000"/>
                  <a:gd name="connsiteY65" fmla="*/ 9267 h 10000"/>
                  <a:gd name="connsiteX66" fmla="*/ 6724 w 10000"/>
                  <a:gd name="connsiteY66" fmla="*/ 9443 h 10000"/>
                  <a:gd name="connsiteX67" fmla="*/ 6897 w 10000"/>
                  <a:gd name="connsiteY67" fmla="*/ 9472 h 10000"/>
                  <a:gd name="connsiteX68" fmla="*/ 6897 w 10000"/>
                  <a:gd name="connsiteY68" fmla="*/ 9619 h 10000"/>
                  <a:gd name="connsiteX69" fmla="*/ 7070 w 10000"/>
                  <a:gd name="connsiteY69" fmla="*/ 9648 h 10000"/>
                  <a:gd name="connsiteX70" fmla="*/ 7070 w 10000"/>
                  <a:gd name="connsiteY70" fmla="*/ 9765 h 10000"/>
                  <a:gd name="connsiteX71" fmla="*/ 7241 w 10000"/>
                  <a:gd name="connsiteY71" fmla="*/ 9795 h 10000"/>
                  <a:gd name="connsiteX72" fmla="*/ 7241 w 10000"/>
                  <a:gd name="connsiteY72" fmla="*/ 9883 h 10000"/>
                  <a:gd name="connsiteX73" fmla="*/ 7414 w 10000"/>
                  <a:gd name="connsiteY73" fmla="*/ 9912 h 10000"/>
                  <a:gd name="connsiteX74" fmla="*/ 7414 w 10000"/>
                  <a:gd name="connsiteY74" fmla="*/ 9941 h 10000"/>
                  <a:gd name="connsiteX75" fmla="*/ 7758 w 10000"/>
                  <a:gd name="connsiteY75" fmla="*/ 10000 h 10000"/>
                  <a:gd name="connsiteX76" fmla="*/ 7586 w 10000"/>
                  <a:gd name="connsiteY76" fmla="*/ 10000 h 10000"/>
                  <a:gd name="connsiteX77" fmla="*/ 7758 w 10000"/>
                  <a:gd name="connsiteY77" fmla="*/ 10000 h 10000"/>
                  <a:gd name="connsiteX78" fmla="*/ 7930 w 10000"/>
                  <a:gd name="connsiteY78" fmla="*/ 10000 h 10000"/>
                  <a:gd name="connsiteX79" fmla="*/ 8276 w 10000"/>
                  <a:gd name="connsiteY79" fmla="*/ 9941 h 10000"/>
                  <a:gd name="connsiteX80" fmla="*/ 8276 w 10000"/>
                  <a:gd name="connsiteY80" fmla="*/ 9853 h 10000"/>
                  <a:gd name="connsiteX81" fmla="*/ 8447 w 10000"/>
                  <a:gd name="connsiteY81" fmla="*/ 9824 h 10000"/>
                  <a:gd name="connsiteX82" fmla="*/ 8447 w 10000"/>
                  <a:gd name="connsiteY82" fmla="*/ 9736 h 10000"/>
                  <a:gd name="connsiteX83" fmla="*/ 8621 w 10000"/>
                  <a:gd name="connsiteY83" fmla="*/ 9707 h 10000"/>
                  <a:gd name="connsiteX84" fmla="*/ 8621 w 10000"/>
                  <a:gd name="connsiteY84" fmla="*/ 9589 h 10000"/>
                  <a:gd name="connsiteX85" fmla="*/ 8794 w 10000"/>
                  <a:gd name="connsiteY85" fmla="*/ 9560 h 10000"/>
                  <a:gd name="connsiteX86" fmla="*/ 8794 w 10000"/>
                  <a:gd name="connsiteY86" fmla="*/ 9384 h 10000"/>
                  <a:gd name="connsiteX87" fmla="*/ 8967 w 10000"/>
                  <a:gd name="connsiteY87" fmla="*/ 9355 h 10000"/>
                  <a:gd name="connsiteX88" fmla="*/ 8967 w 10000"/>
                  <a:gd name="connsiteY88" fmla="*/ 9179 h 10000"/>
                  <a:gd name="connsiteX89" fmla="*/ 9139 w 10000"/>
                  <a:gd name="connsiteY89" fmla="*/ 9150 h 10000"/>
                  <a:gd name="connsiteX90" fmla="*/ 9139 w 10000"/>
                  <a:gd name="connsiteY90" fmla="*/ 8944 h 10000"/>
                  <a:gd name="connsiteX91" fmla="*/ 9310 w 10000"/>
                  <a:gd name="connsiteY91" fmla="*/ 8915 h 10000"/>
                  <a:gd name="connsiteX92" fmla="*/ 9310 w 10000"/>
                  <a:gd name="connsiteY92" fmla="*/ 8651 h 10000"/>
                  <a:gd name="connsiteX93" fmla="*/ 9482 w 10000"/>
                  <a:gd name="connsiteY93" fmla="*/ 8622 h 10000"/>
                  <a:gd name="connsiteX94" fmla="*/ 9482 w 10000"/>
                  <a:gd name="connsiteY94" fmla="*/ 8358 h 10000"/>
                  <a:gd name="connsiteX95" fmla="*/ 9656 w 10000"/>
                  <a:gd name="connsiteY95" fmla="*/ 8328 h 10000"/>
                  <a:gd name="connsiteX96" fmla="*/ 9656 w 10000"/>
                  <a:gd name="connsiteY96" fmla="*/ 8035 h 10000"/>
                  <a:gd name="connsiteX97" fmla="*/ 9826 w 10000"/>
                  <a:gd name="connsiteY97" fmla="*/ 8006 h 10000"/>
                  <a:gd name="connsiteX98" fmla="*/ 9826 w 10000"/>
                  <a:gd name="connsiteY98" fmla="*/ 7713 h 10000"/>
                  <a:gd name="connsiteX99" fmla="*/ 10000 w 10000"/>
                  <a:gd name="connsiteY9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242 w 10000"/>
                  <a:gd name="connsiteY13" fmla="*/ 616 h 10000"/>
                  <a:gd name="connsiteX14" fmla="*/ 2415 w 10000"/>
                  <a:gd name="connsiteY14" fmla="*/ 645 h 10000"/>
                  <a:gd name="connsiteX15" fmla="*/ 2415 w 10000"/>
                  <a:gd name="connsiteY15" fmla="*/ 821 h 10000"/>
                  <a:gd name="connsiteX16" fmla="*/ 2586 w 10000"/>
                  <a:gd name="connsiteY16" fmla="*/ 850 h 10000"/>
                  <a:gd name="connsiteX17" fmla="*/ 2586 w 10000"/>
                  <a:gd name="connsiteY17" fmla="*/ 1056 h 10000"/>
                  <a:gd name="connsiteX18" fmla="*/ 2758 w 10000"/>
                  <a:gd name="connsiteY18" fmla="*/ 1085 h 10000"/>
                  <a:gd name="connsiteX19" fmla="*/ 2758 w 10000"/>
                  <a:gd name="connsiteY19" fmla="*/ 1349 h 10000"/>
                  <a:gd name="connsiteX20" fmla="*/ 2932 w 10000"/>
                  <a:gd name="connsiteY20" fmla="*/ 1378 h 10000"/>
                  <a:gd name="connsiteX21" fmla="*/ 2932 w 10000"/>
                  <a:gd name="connsiteY21" fmla="*/ 1642 h 10000"/>
                  <a:gd name="connsiteX22" fmla="*/ 3103 w 10000"/>
                  <a:gd name="connsiteY22" fmla="*/ 1672 h 10000"/>
                  <a:gd name="connsiteX23" fmla="*/ 3103 w 10000"/>
                  <a:gd name="connsiteY23" fmla="*/ 1935 h 10000"/>
                  <a:gd name="connsiteX24" fmla="*/ 3276 w 10000"/>
                  <a:gd name="connsiteY24" fmla="*/ 1965 h 10000"/>
                  <a:gd name="connsiteX25" fmla="*/ 3276 w 10000"/>
                  <a:gd name="connsiteY25" fmla="*/ 2287 h 10000"/>
                  <a:gd name="connsiteX26" fmla="*/ 3450 w 10000"/>
                  <a:gd name="connsiteY26" fmla="*/ 2317 h 10000"/>
                  <a:gd name="connsiteX27" fmla="*/ 3450 w 10000"/>
                  <a:gd name="connsiteY27" fmla="*/ 2639 h 10000"/>
                  <a:gd name="connsiteX28" fmla="*/ 3621 w 10000"/>
                  <a:gd name="connsiteY28" fmla="*/ 2669 h 10000"/>
                  <a:gd name="connsiteX29" fmla="*/ 3621 w 10000"/>
                  <a:gd name="connsiteY29" fmla="*/ 3021 h 10000"/>
                  <a:gd name="connsiteX30" fmla="*/ 3794 w 10000"/>
                  <a:gd name="connsiteY30" fmla="*/ 3050 h 10000"/>
                  <a:gd name="connsiteX31" fmla="*/ 3794 w 10000"/>
                  <a:gd name="connsiteY31" fmla="*/ 3402 h 10000"/>
                  <a:gd name="connsiteX32" fmla="*/ 3966 w 10000"/>
                  <a:gd name="connsiteY32" fmla="*/ 3431 h 10000"/>
                  <a:gd name="connsiteX33" fmla="*/ 3966 w 10000"/>
                  <a:gd name="connsiteY33" fmla="*/ 3812 h 10000"/>
                  <a:gd name="connsiteX34" fmla="*/ 4138 w 10000"/>
                  <a:gd name="connsiteY34" fmla="*/ 3842 h 10000"/>
                  <a:gd name="connsiteX35" fmla="*/ 4138 w 10000"/>
                  <a:gd name="connsiteY35" fmla="*/ 4223 h 10000"/>
                  <a:gd name="connsiteX36" fmla="*/ 4310 w 10000"/>
                  <a:gd name="connsiteY36" fmla="*/ 4252 h 10000"/>
                  <a:gd name="connsiteX37" fmla="*/ 4310 w 10000"/>
                  <a:gd name="connsiteY37" fmla="*/ 4633 h 10000"/>
                  <a:gd name="connsiteX38" fmla="*/ 4484 w 10000"/>
                  <a:gd name="connsiteY38" fmla="*/ 4663 h 10000"/>
                  <a:gd name="connsiteX39" fmla="*/ 4484 w 10000"/>
                  <a:gd name="connsiteY39" fmla="*/ 5044 h 10000"/>
                  <a:gd name="connsiteX40" fmla="*/ 4654 w 10000"/>
                  <a:gd name="connsiteY40" fmla="*/ 5073 h 10000"/>
                  <a:gd name="connsiteX41" fmla="*/ 4654 w 10000"/>
                  <a:gd name="connsiteY41" fmla="*/ 5455 h 10000"/>
                  <a:gd name="connsiteX42" fmla="*/ 4828 w 10000"/>
                  <a:gd name="connsiteY42" fmla="*/ 5484 h 10000"/>
                  <a:gd name="connsiteX43" fmla="*/ 4828 w 10000"/>
                  <a:gd name="connsiteY43" fmla="*/ 5865 h 10000"/>
                  <a:gd name="connsiteX44" fmla="*/ 5000 w 10000"/>
                  <a:gd name="connsiteY44" fmla="*/ 5894 h 10000"/>
                  <a:gd name="connsiteX45" fmla="*/ 5000 w 10000"/>
                  <a:gd name="connsiteY45" fmla="*/ 6276 h 10000"/>
                  <a:gd name="connsiteX46" fmla="*/ 5171 w 10000"/>
                  <a:gd name="connsiteY46" fmla="*/ 6305 h 10000"/>
                  <a:gd name="connsiteX47" fmla="*/ 5171 w 10000"/>
                  <a:gd name="connsiteY47" fmla="*/ 6657 h 10000"/>
                  <a:gd name="connsiteX48" fmla="*/ 5345 w 10000"/>
                  <a:gd name="connsiteY48" fmla="*/ 6686 h 10000"/>
                  <a:gd name="connsiteX49" fmla="*/ 5345 w 10000"/>
                  <a:gd name="connsiteY49" fmla="*/ 7038 h 10000"/>
                  <a:gd name="connsiteX50" fmla="*/ 5517 w 10000"/>
                  <a:gd name="connsiteY50" fmla="*/ 7067 h 10000"/>
                  <a:gd name="connsiteX51" fmla="*/ 5517 w 10000"/>
                  <a:gd name="connsiteY51" fmla="*/ 7419 h 10000"/>
                  <a:gd name="connsiteX52" fmla="*/ 5691 w 10000"/>
                  <a:gd name="connsiteY52" fmla="*/ 7449 h 10000"/>
                  <a:gd name="connsiteX53" fmla="*/ 5691 w 10000"/>
                  <a:gd name="connsiteY53" fmla="*/ 7771 h 10000"/>
                  <a:gd name="connsiteX54" fmla="*/ 5862 w 10000"/>
                  <a:gd name="connsiteY54" fmla="*/ 7801 h 10000"/>
                  <a:gd name="connsiteX55" fmla="*/ 5862 w 10000"/>
                  <a:gd name="connsiteY55" fmla="*/ 8123 h 10000"/>
                  <a:gd name="connsiteX56" fmla="*/ 6035 w 10000"/>
                  <a:gd name="connsiteY56" fmla="*/ 8152 h 10000"/>
                  <a:gd name="connsiteX57" fmla="*/ 6035 w 10000"/>
                  <a:gd name="connsiteY57" fmla="*/ 8446 h 10000"/>
                  <a:gd name="connsiteX58" fmla="*/ 6207 w 10000"/>
                  <a:gd name="connsiteY58" fmla="*/ 8475 h 10000"/>
                  <a:gd name="connsiteX59" fmla="*/ 6207 w 10000"/>
                  <a:gd name="connsiteY59" fmla="*/ 8710 h 10000"/>
                  <a:gd name="connsiteX60" fmla="*/ 6380 w 10000"/>
                  <a:gd name="connsiteY60" fmla="*/ 8739 h 10000"/>
                  <a:gd name="connsiteX61" fmla="*/ 6380 w 10000"/>
                  <a:gd name="connsiteY61" fmla="*/ 8974 h 10000"/>
                  <a:gd name="connsiteX62" fmla="*/ 6552 w 10000"/>
                  <a:gd name="connsiteY62" fmla="*/ 9003 h 10000"/>
                  <a:gd name="connsiteX63" fmla="*/ 6552 w 10000"/>
                  <a:gd name="connsiteY63" fmla="*/ 9238 h 10000"/>
                  <a:gd name="connsiteX64" fmla="*/ 6724 w 10000"/>
                  <a:gd name="connsiteY64" fmla="*/ 9267 h 10000"/>
                  <a:gd name="connsiteX65" fmla="*/ 6724 w 10000"/>
                  <a:gd name="connsiteY65" fmla="*/ 9443 h 10000"/>
                  <a:gd name="connsiteX66" fmla="*/ 6897 w 10000"/>
                  <a:gd name="connsiteY66" fmla="*/ 9472 h 10000"/>
                  <a:gd name="connsiteX67" fmla="*/ 6897 w 10000"/>
                  <a:gd name="connsiteY67" fmla="*/ 9619 h 10000"/>
                  <a:gd name="connsiteX68" fmla="*/ 7070 w 10000"/>
                  <a:gd name="connsiteY68" fmla="*/ 9648 h 10000"/>
                  <a:gd name="connsiteX69" fmla="*/ 7070 w 10000"/>
                  <a:gd name="connsiteY69" fmla="*/ 9765 h 10000"/>
                  <a:gd name="connsiteX70" fmla="*/ 7241 w 10000"/>
                  <a:gd name="connsiteY70" fmla="*/ 9795 h 10000"/>
                  <a:gd name="connsiteX71" fmla="*/ 7241 w 10000"/>
                  <a:gd name="connsiteY71" fmla="*/ 9883 h 10000"/>
                  <a:gd name="connsiteX72" fmla="*/ 7414 w 10000"/>
                  <a:gd name="connsiteY72" fmla="*/ 9912 h 10000"/>
                  <a:gd name="connsiteX73" fmla="*/ 7414 w 10000"/>
                  <a:gd name="connsiteY73" fmla="*/ 9941 h 10000"/>
                  <a:gd name="connsiteX74" fmla="*/ 7758 w 10000"/>
                  <a:gd name="connsiteY74" fmla="*/ 10000 h 10000"/>
                  <a:gd name="connsiteX75" fmla="*/ 7586 w 10000"/>
                  <a:gd name="connsiteY75" fmla="*/ 10000 h 10000"/>
                  <a:gd name="connsiteX76" fmla="*/ 7758 w 10000"/>
                  <a:gd name="connsiteY76" fmla="*/ 10000 h 10000"/>
                  <a:gd name="connsiteX77" fmla="*/ 7930 w 10000"/>
                  <a:gd name="connsiteY77" fmla="*/ 10000 h 10000"/>
                  <a:gd name="connsiteX78" fmla="*/ 8276 w 10000"/>
                  <a:gd name="connsiteY78" fmla="*/ 9941 h 10000"/>
                  <a:gd name="connsiteX79" fmla="*/ 8276 w 10000"/>
                  <a:gd name="connsiteY79" fmla="*/ 9853 h 10000"/>
                  <a:gd name="connsiteX80" fmla="*/ 8447 w 10000"/>
                  <a:gd name="connsiteY80" fmla="*/ 9824 h 10000"/>
                  <a:gd name="connsiteX81" fmla="*/ 8447 w 10000"/>
                  <a:gd name="connsiteY81" fmla="*/ 9736 h 10000"/>
                  <a:gd name="connsiteX82" fmla="*/ 8621 w 10000"/>
                  <a:gd name="connsiteY82" fmla="*/ 9707 h 10000"/>
                  <a:gd name="connsiteX83" fmla="*/ 8621 w 10000"/>
                  <a:gd name="connsiteY83" fmla="*/ 9589 h 10000"/>
                  <a:gd name="connsiteX84" fmla="*/ 8794 w 10000"/>
                  <a:gd name="connsiteY84" fmla="*/ 9560 h 10000"/>
                  <a:gd name="connsiteX85" fmla="*/ 8794 w 10000"/>
                  <a:gd name="connsiteY85" fmla="*/ 9384 h 10000"/>
                  <a:gd name="connsiteX86" fmla="*/ 8967 w 10000"/>
                  <a:gd name="connsiteY86" fmla="*/ 9355 h 10000"/>
                  <a:gd name="connsiteX87" fmla="*/ 8967 w 10000"/>
                  <a:gd name="connsiteY87" fmla="*/ 9179 h 10000"/>
                  <a:gd name="connsiteX88" fmla="*/ 9139 w 10000"/>
                  <a:gd name="connsiteY88" fmla="*/ 9150 h 10000"/>
                  <a:gd name="connsiteX89" fmla="*/ 9139 w 10000"/>
                  <a:gd name="connsiteY89" fmla="*/ 8944 h 10000"/>
                  <a:gd name="connsiteX90" fmla="*/ 9310 w 10000"/>
                  <a:gd name="connsiteY90" fmla="*/ 8915 h 10000"/>
                  <a:gd name="connsiteX91" fmla="*/ 9310 w 10000"/>
                  <a:gd name="connsiteY91" fmla="*/ 8651 h 10000"/>
                  <a:gd name="connsiteX92" fmla="*/ 9482 w 10000"/>
                  <a:gd name="connsiteY92" fmla="*/ 8622 h 10000"/>
                  <a:gd name="connsiteX93" fmla="*/ 9482 w 10000"/>
                  <a:gd name="connsiteY93" fmla="*/ 8358 h 10000"/>
                  <a:gd name="connsiteX94" fmla="*/ 9656 w 10000"/>
                  <a:gd name="connsiteY94" fmla="*/ 8328 h 10000"/>
                  <a:gd name="connsiteX95" fmla="*/ 9656 w 10000"/>
                  <a:gd name="connsiteY95" fmla="*/ 8035 h 10000"/>
                  <a:gd name="connsiteX96" fmla="*/ 9826 w 10000"/>
                  <a:gd name="connsiteY96" fmla="*/ 8006 h 10000"/>
                  <a:gd name="connsiteX97" fmla="*/ 9826 w 10000"/>
                  <a:gd name="connsiteY97" fmla="*/ 7713 h 10000"/>
                  <a:gd name="connsiteX98" fmla="*/ 10000 w 10000"/>
                  <a:gd name="connsiteY9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415 w 10000"/>
                  <a:gd name="connsiteY14" fmla="*/ 821 h 10000"/>
                  <a:gd name="connsiteX15" fmla="*/ 2586 w 10000"/>
                  <a:gd name="connsiteY15" fmla="*/ 850 h 10000"/>
                  <a:gd name="connsiteX16" fmla="*/ 2586 w 10000"/>
                  <a:gd name="connsiteY16" fmla="*/ 1056 h 10000"/>
                  <a:gd name="connsiteX17" fmla="*/ 2758 w 10000"/>
                  <a:gd name="connsiteY17" fmla="*/ 1085 h 10000"/>
                  <a:gd name="connsiteX18" fmla="*/ 2758 w 10000"/>
                  <a:gd name="connsiteY18" fmla="*/ 1349 h 10000"/>
                  <a:gd name="connsiteX19" fmla="*/ 2932 w 10000"/>
                  <a:gd name="connsiteY19" fmla="*/ 1378 h 10000"/>
                  <a:gd name="connsiteX20" fmla="*/ 2932 w 10000"/>
                  <a:gd name="connsiteY20" fmla="*/ 1642 h 10000"/>
                  <a:gd name="connsiteX21" fmla="*/ 3103 w 10000"/>
                  <a:gd name="connsiteY21" fmla="*/ 1672 h 10000"/>
                  <a:gd name="connsiteX22" fmla="*/ 3103 w 10000"/>
                  <a:gd name="connsiteY22" fmla="*/ 1935 h 10000"/>
                  <a:gd name="connsiteX23" fmla="*/ 3276 w 10000"/>
                  <a:gd name="connsiteY23" fmla="*/ 1965 h 10000"/>
                  <a:gd name="connsiteX24" fmla="*/ 3276 w 10000"/>
                  <a:gd name="connsiteY24" fmla="*/ 2287 h 10000"/>
                  <a:gd name="connsiteX25" fmla="*/ 3450 w 10000"/>
                  <a:gd name="connsiteY25" fmla="*/ 2317 h 10000"/>
                  <a:gd name="connsiteX26" fmla="*/ 3450 w 10000"/>
                  <a:gd name="connsiteY26" fmla="*/ 2639 h 10000"/>
                  <a:gd name="connsiteX27" fmla="*/ 3621 w 10000"/>
                  <a:gd name="connsiteY27" fmla="*/ 2669 h 10000"/>
                  <a:gd name="connsiteX28" fmla="*/ 3621 w 10000"/>
                  <a:gd name="connsiteY28" fmla="*/ 3021 h 10000"/>
                  <a:gd name="connsiteX29" fmla="*/ 3794 w 10000"/>
                  <a:gd name="connsiteY29" fmla="*/ 3050 h 10000"/>
                  <a:gd name="connsiteX30" fmla="*/ 3794 w 10000"/>
                  <a:gd name="connsiteY30" fmla="*/ 3402 h 10000"/>
                  <a:gd name="connsiteX31" fmla="*/ 3966 w 10000"/>
                  <a:gd name="connsiteY31" fmla="*/ 3431 h 10000"/>
                  <a:gd name="connsiteX32" fmla="*/ 3966 w 10000"/>
                  <a:gd name="connsiteY32" fmla="*/ 3812 h 10000"/>
                  <a:gd name="connsiteX33" fmla="*/ 4138 w 10000"/>
                  <a:gd name="connsiteY33" fmla="*/ 3842 h 10000"/>
                  <a:gd name="connsiteX34" fmla="*/ 4138 w 10000"/>
                  <a:gd name="connsiteY34" fmla="*/ 4223 h 10000"/>
                  <a:gd name="connsiteX35" fmla="*/ 4310 w 10000"/>
                  <a:gd name="connsiteY35" fmla="*/ 4252 h 10000"/>
                  <a:gd name="connsiteX36" fmla="*/ 4310 w 10000"/>
                  <a:gd name="connsiteY36" fmla="*/ 4633 h 10000"/>
                  <a:gd name="connsiteX37" fmla="*/ 4484 w 10000"/>
                  <a:gd name="connsiteY37" fmla="*/ 4663 h 10000"/>
                  <a:gd name="connsiteX38" fmla="*/ 4484 w 10000"/>
                  <a:gd name="connsiteY38" fmla="*/ 5044 h 10000"/>
                  <a:gd name="connsiteX39" fmla="*/ 4654 w 10000"/>
                  <a:gd name="connsiteY39" fmla="*/ 5073 h 10000"/>
                  <a:gd name="connsiteX40" fmla="*/ 4654 w 10000"/>
                  <a:gd name="connsiteY40" fmla="*/ 5455 h 10000"/>
                  <a:gd name="connsiteX41" fmla="*/ 4828 w 10000"/>
                  <a:gd name="connsiteY41" fmla="*/ 5484 h 10000"/>
                  <a:gd name="connsiteX42" fmla="*/ 4828 w 10000"/>
                  <a:gd name="connsiteY42" fmla="*/ 5865 h 10000"/>
                  <a:gd name="connsiteX43" fmla="*/ 5000 w 10000"/>
                  <a:gd name="connsiteY43" fmla="*/ 5894 h 10000"/>
                  <a:gd name="connsiteX44" fmla="*/ 5000 w 10000"/>
                  <a:gd name="connsiteY44" fmla="*/ 6276 h 10000"/>
                  <a:gd name="connsiteX45" fmla="*/ 5171 w 10000"/>
                  <a:gd name="connsiteY45" fmla="*/ 6305 h 10000"/>
                  <a:gd name="connsiteX46" fmla="*/ 5171 w 10000"/>
                  <a:gd name="connsiteY46" fmla="*/ 6657 h 10000"/>
                  <a:gd name="connsiteX47" fmla="*/ 5345 w 10000"/>
                  <a:gd name="connsiteY47" fmla="*/ 6686 h 10000"/>
                  <a:gd name="connsiteX48" fmla="*/ 5345 w 10000"/>
                  <a:gd name="connsiteY48" fmla="*/ 7038 h 10000"/>
                  <a:gd name="connsiteX49" fmla="*/ 5517 w 10000"/>
                  <a:gd name="connsiteY49" fmla="*/ 7067 h 10000"/>
                  <a:gd name="connsiteX50" fmla="*/ 5517 w 10000"/>
                  <a:gd name="connsiteY50" fmla="*/ 7419 h 10000"/>
                  <a:gd name="connsiteX51" fmla="*/ 5691 w 10000"/>
                  <a:gd name="connsiteY51" fmla="*/ 7449 h 10000"/>
                  <a:gd name="connsiteX52" fmla="*/ 5691 w 10000"/>
                  <a:gd name="connsiteY52" fmla="*/ 7771 h 10000"/>
                  <a:gd name="connsiteX53" fmla="*/ 5862 w 10000"/>
                  <a:gd name="connsiteY53" fmla="*/ 7801 h 10000"/>
                  <a:gd name="connsiteX54" fmla="*/ 5862 w 10000"/>
                  <a:gd name="connsiteY54" fmla="*/ 8123 h 10000"/>
                  <a:gd name="connsiteX55" fmla="*/ 6035 w 10000"/>
                  <a:gd name="connsiteY55" fmla="*/ 8152 h 10000"/>
                  <a:gd name="connsiteX56" fmla="*/ 6035 w 10000"/>
                  <a:gd name="connsiteY56" fmla="*/ 8446 h 10000"/>
                  <a:gd name="connsiteX57" fmla="*/ 6207 w 10000"/>
                  <a:gd name="connsiteY57" fmla="*/ 8475 h 10000"/>
                  <a:gd name="connsiteX58" fmla="*/ 6207 w 10000"/>
                  <a:gd name="connsiteY58" fmla="*/ 8710 h 10000"/>
                  <a:gd name="connsiteX59" fmla="*/ 6380 w 10000"/>
                  <a:gd name="connsiteY59" fmla="*/ 8739 h 10000"/>
                  <a:gd name="connsiteX60" fmla="*/ 6380 w 10000"/>
                  <a:gd name="connsiteY60" fmla="*/ 8974 h 10000"/>
                  <a:gd name="connsiteX61" fmla="*/ 6552 w 10000"/>
                  <a:gd name="connsiteY61" fmla="*/ 9003 h 10000"/>
                  <a:gd name="connsiteX62" fmla="*/ 6552 w 10000"/>
                  <a:gd name="connsiteY62" fmla="*/ 9238 h 10000"/>
                  <a:gd name="connsiteX63" fmla="*/ 6724 w 10000"/>
                  <a:gd name="connsiteY63" fmla="*/ 9267 h 10000"/>
                  <a:gd name="connsiteX64" fmla="*/ 6724 w 10000"/>
                  <a:gd name="connsiteY64" fmla="*/ 9443 h 10000"/>
                  <a:gd name="connsiteX65" fmla="*/ 6897 w 10000"/>
                  <a:gd name="connsiteY65" fmla="*/ 9472 h 10000"/>
                  <a:gd name="connsiteX66" fmla="*/ 6897 w 10000"/>
                  <a:gd name="connsiteY66" fmla="*/ 9619 h 10000"/>
                  <a:gd name="connsiteX67" fmla="*/ 7070 w 10000"/>
                  <a:gd name="connsiteY67" fmla="*/ 9648 h 10000"/>
                  <a:gd name="connsiteX68" fmla="*/ 7070 w 10000"/>
                  <a:gd name="connsiteY68" fmla="*/ 9765 h 10000"/>
                  <a:gd name="connsiteX69" fmla="*/ 7241 w 10000"/>
                  <a:gd name="connsiteY69" fmla="*/ 9795 h 10000"/>
                  <a:gd name="connsiteX70" fmla="*/ 7241 w 10000"/>
                  <a:gd name="connsiteY70" fmla="*/ 9883 h 10000"/>
                  <a:gd name="connsiteX71" fmla="*/ 7414 w 10000"/>
                  <a:gd name="connsiteY71" fmla="*/ 9912 h 10000"/>
                  <a:gd name="connsiteX72" fmla="*/ 7414 w 10000"/>
                  <a:gd name="connsiteY72" fmla="*/ 9941 h 10000"/>
                  <a:gd name="connsiteX73" fmla="*/ 7758 w 10000"/>
                  <a:gd name="connsiteY73" fmla="*/ 10000 h 10000"/>
                  <a:gd name="connsiteX74" fmla="*/ 7586 w 10000"/>
                  <a:gd name="connsiteY74" fmla="*/ 10000 h 10000"/>
                  <a:gd name="connsiteX75" fmla="*/ 7758 w 10000"/>
                  <a:gd name="connsiteY75" fmla="*/ 10000 h 10000"/>
                  <a:gd name="connsiteX76" fmla="*/ 7930 w 10000"/>
                  <a:gd name="connsiteY76" fmla="*/ 10000 h 10000"/>
                  <a:gd name="connsiteX77" fmla="*/ 8276 w 10000"/>
                  <a:gd name="connsiteY77" fmla="*/ 9941 h 10000"/>
                  <a:gd name="connsiteX78" fmla="*/ 8276 w 10000"/>
                  <a:gd name="connsiteY78" fmla="*/ 9853 h 10000"/>
                  <a:gd name="connsiteX79" fmla="*/ 8447 w 10000"/>
                  <a:gd name="connsiteY79" fmla="*/ 9824 h 10000"/>
                  <a:gd name="connsiteX80" fmla="*/ 8447 w 10000"/>
                  <a:gd name="connsiteY80" fmla="*/ 9736 h 10000"/>
                  <a:gd name="connsiteX81" fmla="*/ 8621 w 10000"/>
                  <a:gd name="connsiteY81" fmla="*/ 9707 h 10000"/>
                  <a:gd name="connsiteX82" fmla="*/ 8621 w 10000"/>
                  <a:gd name="connsiteY82" fmla="*/ 9589 h 10000"/>
                  <a:gd name="connsiteX83" fmla="*/ 8794 w 10000"/>
                  <a:gd name="connsiteY83" fmla="*/ 9560 h 10000"/>
                  <a:gd name="connsiteX84" fmla="*/ 8794 w 10000"/>
                  <a:gd name="connsiteY84" fmla="*/ 9384 h 10000"/>
                  <a:gd name="connsiteX85" fmla="*/ 8967 w 10000"/>
                  <a:gd name="connsiteY85" fmla="*/ 9355 h 10000"/>
                  <a:gd name="connsiteX86" fmla="*/ 8967 w 10000"/>
                  <a:gd name="connsiteY86" fmla="*/ 9179 h 10000"/>
                  <a:gd name="connsiteX87" fmla="*/ 9139 w 10000"/>
                  <a:gd name="connsiteY87" fmla="*/ 9150 h 10000"/>
                  <a:gd name="connsiteX88" fmla="*/ 9139 w 10000"/>
                  <a:gd name="connsiteY88" fmla="*/ 8944 h 10000"/>
                  <a:gd name="connsiteX89" fmla="*/ 9310 w 10000"/>
                  <a:gd name="connsiteY89" fmla="*/ 8915 h 10000"/>
                  <a:gd name="connsiteX90" fmla="*/ 9310 w 10000"/>
                  <a:gd name="connsiteY90" fmla="*/ 8651 h 10000"/>
                  <a:gd name="connsiteX91" fmla="*/ 9482 w 10000"/>
                  <a:gd name="connsiteY91" fmla="*/ 8622 h 10000"/>
                  <a:gd name="connsiteX92" fmla="*/ 9482 w 10000"/>
                  <a:gd name="connsiteY92" fmla="*/ 8358 h 10000"/>
                  <a:gd name="connsiteX93" fmla="*/ 9656 w 10000"/>
                  <a:gd name="connsiteY93" fmla="*/ 8328 h 10000"/>
                  <a:gd name="connsiteX94" fmla="*/ 9656 w 10000"/>
                  <a:gd name="connsiteY94" fmla="*/ 8035 h 10000"/>
                  <a:gd name="connsiteX95" fmla="*/ 9826 w 10000"/>
                  <a:gd name="connsiteY95" fmla="*/ 8006 h 10000"/>
                  <a:gd name="connsiteX96" fmla="*/ 9826 w 10000"/>
                  <a:gd name="connsiteY96" fmla="*/ 7713 h 10000"/>
                  <a:gd name="connsiteX97" fmla="*/ 10000 w 10000"/>
                  <a:gd name="connsiteY9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586 w 10000"/>
                  <a:gd name="connsiteY15" fmla="*/ 1056 h 10000"/>
                  <a:gd name="connsiteX16" fmla="*/ 2758 w 10000"/>
                  <a:gd name="connsiteY16" fmla="*/ 1085 h 10000"/>
                  <a:gd name="connsiteX17" fmla="*/ 2758 w 10000"/>
                  <a:gd name="connsiteY17" fmla="*/ 1349 h 10000"/>
                  <a:gd name="connsiteX18" fmla="*/ 2932 w 10000"/>
                  <a:gd name="connsiteY18" fmla="*/ 1378 h 10000"/>
                  <a:gd name="connsiteX19" fmla="*/ 2932 w 10000"/>
                  <a:gd name="connsiteY19" fmla="*/ 1642 h 10000"/>
                  <a:gd name="connsiteX20" fmla="*/ 3103 w 10000"/>
                  <a:gd name="connsiteY20" fmla="*/ 1672 h 10000"/>
                  <a:gd name="connsiteX21" fmla="*/ 3103 w 10000"/>
                  <a:gd name="connsiteY21" fmla="*/ 1935 h 10000"/>
                  <a:gd name="connsiteX22" fmla="*/ 3276 w 10000"/>
                  <a:gd name="connsiteY22" fmla="*/ 1965 h 10000"/>
                  <a:gd name="connsiteX23" fmla="*/ 3276 w 10000"/>
                  <a:gd name="connsiteY23" fmla="*/ 2287 h 10000"/>
                  <a:gd name="connsiteX24" fmla="*/ 3450 w 10000"/>
                  <a:gd name="connsiteY24" fmla="*/ 2317 h 10000"/>
                  <a:gd name="connsiteX25" fmla="*/ 3450 w 10000"/>
                  <a:gd name="connsiteY25" fmla="*/ 2639 h 10000"/>
                  <a:gd name="connsiteX26" fmla="*/ 3621 w 10000"/>
                  <a:gd name="connsiteY26" fmla="*/ 2669 h 10000"/>
                  <a:gd name="connsiteX27" fmla="*/ 3621 w 10000"/>
                  <a:gd name="connsiteY27" fmla="*/ 3021 h 10000"/>
                  <a:gd name="connsiteX28" fmla="*/ 3794 w 10000"/>
                  <a:gd name="connsiteY28" fmla="*/ 3050 h 10000"/>
                  <a:gd name="connsiteX29" fmla="*/ 3794 w 10000"/>
                  <a:gd name="connsiteY29" fmla="*/ 3402 h 10000"/>
                  <a:gd name="connsiteX30" fmla="*/ 3966 w 10000"/>
                  <a:gd name="connsiteY30" fmla="*/ 3431 h 10000"/>
                  <a:gd name="connsiteX31" fmla="*/ 3966 w 10000"/>
                  <a:gd name="connsiteY31" fmla="*/ 3812 h 10000"/>
                  <a:gd name="connsiteX32" fmla="*/ 4138 w 10000"/>
                  <a:gd name="connsiteY32" fmla="*/ 3842 h 10000"/>
                  <a:gd name="connsiteX33" fmla="*/ 4138 w 10000"/>
                  <a:gd name="connsiteY33" fmla="*/ 4223 h 10000"/>
                  <a:gd name="connsiteX34" fmla="*/ 4310 w 10000"/>
                  <a:gd name="connsiteY34" fmla="*/ 4252 h 10000"/>
                  <a:gd name="connsiteX35" fmla="*/ 4310 w 10000"/>
                  <a:gd name="connsiteY35" fmla="*/ 4633 h 10000"/>
                  <a:gd name="connsiteX36" fmla="*/ 4484 w 10000"/>
                  <a:gd name="connsiteY36" fmla="*/ 4663 h 10000"/>
                  <a:gd name="connsiteX37" fmla="*/ 4484 w 10000"/>
                  <a:gd name="connsiteY37" fmla="*/ 5044 h 10000"/>
                  <a:gd name="connsiteX38" fmla="*/ 4654 w 10000"/>
                  <a:gd name="connsiteY38" fmla="*/ 5073 h 10000"/>
                  <a:gd name="connsiteX39" fmla="*/ 4654 w 10000"/>
                  <a:gd name="connsiteY39" fmla="*/ 5455 h 10000"/>
                  <a:gd name="connsiteX40" fmla="*/ 4828 w 10000"/>
                  <a:gd name="connsiteY40" fmla="*/ 5484 h 10000"/>
                  <a:gd name="connsiteX41" fmla="*/ 4828 w 10000"/>
                  <a:gd name="connsiteY41" fmla="*/ 5865 h 10000"/>
                  <a:gd name="connsiteX42" fmla="*/ 5000 w 10000"/>
                  <a:gd name="connsiteY42" fmla="*/ 5894 h 10000"/>
                  <a:gd name="connsiteX43" fmla="*/ 5000 w 10000"/>
                  <a:gd name="connsiteY43" fmla="*/ 6276 h 10000"/>
                  <a:gd name="connsiteX44" fmla="*/ 5171 w 10000"/>
                  <a:gd name="connsiteY44" fmla="*/ 6305 h 10000"/>
                  <a:gd name="connsiteX45" fmla="*/ 5171 w 10000"/>
                  <a:gd name="connsiteY45" fmla="*/ 6657 h 10000"/>
                  <a:gd name="connsiteX46" fmla="*/ 5345 w 10000"/>
                  <a:gd name="connsiteY46" fmla="*/ 6686 h 10000"/>
                  <a:gd name="connsiteX47" fmla="*/ 5345 w 10000"/>
                  <a:gd name="connsiteY47" fmla="*/ 7038 h 10000"/>
                  <a:gd name="connsiteX48" fmla="*/ 5517 w 10000"/>
                  <a:gd name="connsiteY48" fmla="*/ 7067 h 10000"/>
                  <a:gd name="connsiteX49" fmla="*/ 5517 w 10000"/>
                  <a:gd name="connsiteY49" fmla="*/ 7419 h 10000"/>
                  <a:gd name="connsiteX50" fmla="*/ 5691 w 10000"/>
                  <a:gd name="connsiteY50" fmla="*/ 7449 h 10000"/>
                  <a:gd name="connsiteX51" fmla="*/ 5691 w 10000"/>
                  <a:gd name="connsiteY51" fmla="*/ 7771 h 10000"/>
                  <a:gd name="connsiteX52" fmla="*/ 5862 w 10000"/>
                  <a:gd name="connsiteY52" fmla="*/ 7801 h 10000"/>
                  <a:gd name="connsiteX53" fmla="*/ 5862 w 10000"/>
                  <a:gd name="connsiteY53" fmla="*/ 8123 h 10000"/>
                  <a:gd name="connsiteX54" fmla="*/ 6035 w 10000"/>
                  <a:gd name="connsiteY54" fmla="*/ 8152 h 10000"/>
                  <a:gd name="connsiteX55" fmla="*/ 6035 w 10000"/>
                  <a:gd name="connsiteY55" fmla="*/ 8446 h 10000"/>
                  <a:gd name="connsiteX56" fmla="*/ 6207 w 10000"/>
                  <a:gd name="connsiteY56" fmla="*/ 8475 h 10000"/>
                  <a:gd name="connsiteX57" fmla="*/ 6207 w 10000"/>
                  <a:gd name="connsiteY57" fmla="*/ 8710 h 10000"/>
                  <a:gd name="connsiteX58" fmla="*/ 6380 w 10000"/>
                  <a:gd name="connsiteY58" fmla="*/ 8739 h 10000"/>
                  <a:gd name="connsiteX59" fmla="*/ 6380 w 10000"/>
                  <a:gd name="connsiteY59" fmla="*/ 8974 h 10000"/>
                  <a:gd name="connsiteX60" fmla="*/ 6552 w 10000"/>
                  <a:gd name="connsiteY60" fmla="*/ 9003 h 10000"/>
                  <a:gd name="connsiteX61" fmla="*/ 6552 w 10000"/>
                  <a:gd name="connsiteY61" fmla="*/ 9238 h 10000"/>
                  <a:gd name="connsiteX62" fmla="*/ 6724 w 10000"/>
                  <a:gd name="connsiteY62" fmla="*/ 9267 h 10000"/>
                  <a:gd name="connsiteX63" fmla="*/ 6724 w 10000"/>
                  <a:gd name="connsiteY63" fmla="*/ 9443 h 10000"/>
                  <a:gd name="connsiteX64" fmla="*/ 6897 w 10000"/>
                  <a:gd name="connsiteY64" fmla="*/ 9472 h 10000"/>
                  <a:gd name="connsiteX65" fmla="*/ 6897 w 10000"/>
                  <a:gd name="connsiteY65" fmla="*/ 9619 h 10000"/>
                  <a:gd name="connsiteX66" fmla="*/ 7070 w 10000"/>
                  <a:gd name="connsiteY66" fmla="*/ 9648 h 10000"/>
                  <a:gd name="connsiteX67" fmla="*/ 7070 w 10000"/>
                  <a:gd name="connsiteY67" fmla="*/ 9765 h 10000"/>
                  <a:gd name="connsiteX68" fmla="*/ 7241 w 10000"/>
                  <a:gd name="connsiteY68" fmla="*/ 9795 h 10000"/>
                  <a:gd name="connsiteX69" fmla="*/ 7241 w 10000"/>
                  <a:gd name="connsiteY69" fmla="*/ 9883 h 10000"/>
                  <a:gd name="connsiteX70" fmla="*/ 7414 w 10000"/>
                  <a:gd name="connsiteY70" fmla="*/ 9912 h 10000"/>
                  <a:gd name="connsiteX71" fmla="*/ 7414 w 10000"/>
                  <a:gd name="connsiteY71" fmla="*/ 9941 h 10000"/>
                  <a:gd name="connsiteX72" fmla="*/ 7758 w 10000"/>
                  <a:gd name="connsiteY72" fmla="*/ 10000 h 10000"/>
                  <a:gd name="connsiteX73" fmla="*/ 7586 w 10000"/>
                  <a:gd name="connsiteY73" fmla="*/ 10000 h 10000"/>
                  <a:gd name="connsiteX74" fmla="*/ 7758 w 10000"/>
                  <a:gd name="connsiteY74" fmla="*/ 10000 h 10000"/>
                  <a:gd name="connsiteX75" fmla="*/ 7930 w 10000"/>
                  <a:gd name="connsiteY75" fmla="*/ 10000 h 10000"/>
                  <a:gd name="connsiteX76" fmla="*/ 8276 w 10000"/>
                  <a:gd name="connsiteY76" fmla="*/ 9941 h 10000"/>
                  <a:gd name="connsiteX77" fmla="*/ 8276 w 10000"/>
                  <a:gd name="connsiteY77" fmla="*/ 9853 h 10000"/>
                  <a:gd name="connsiteX78" fmla="*/ 8447 w 10000"/>
                  <a:gd name="connsiteY78" fmla="*/ 9824 h 10000"/>
                  <a:gd name="connsiteX79" fmla="*/ 8447 w 10000"/>
                  <a:gd name="connsiteY79" fmla="*/ 9736 h 10000"/>
                  <a:gd name="connsiteX80" fmla="*/ 8621 w 10000"/>
                  <a:gd name="connsiteY80" fmla="*/ 9707 h 10000"/>
                  <a:gd name="connsiteX81" fmla="*/ 8621 w 10000"/>
                  <a:gd name="connsiteY81" fmla="*/ 9589 h 10000"/>
                  <a:gd name="connsiteX82" fmla="*/ 8794 w 10000"/>
                  <a:gd name="connsiteY82" fmla="*/ 9560 h 10000"/>
                  <a:gd name="connsiteX83" fmla="*/ 8794 w 10000"/>
                  <a:gd name="connsiteY83" fmla="*/ 9384 h 10000"/>
                  <a:gd name="connsiteX84" fmla="*/ 8967 w 10000"/>
                  <a:gd name="connsiteY84" fmla="*/ 9355 h 10000"/>
                  <a:gd name="connsiteX85" fmla="*/ 8967 w 10000"/>
                  <a:gd name="connsiteY85" fmla="*/ 9179 h 10000"/>
                  <a:gd name="connsiteX86" fmla="*/ 9139 w 10000"/>
                  <a:gd name="connsiteY86" fmla="*/ 9150 h 10000"/>
                  <a:gd name="connsiteX87" fmla="*/ 9139 w 10000"/>
                  <a:gd name="connsiteY87" fmla="*/ 8944 h 10000"/>
                  <a:gd name="connsiteX88" fmla="*/ 9310 w 10000"/>
                  <a:gd name="connsiteY88" fmla="*/ 8915 h 10000"/>
                  <a:gd name="connsiteX89" fmla="*/ 9310 w 10000"/>
                  <a:gd name="connsiteY89" fmla="*/ 8651 h 10000"/>
                  <a:gd name="connsiteX90" fmla="*/ 9482 w 10000"/>
                  <a:gd name="connsiteY90" fmla="*/ 8622 h 10000"/>
                  <a:gd name="connsiteX91" fmla="*/ 9482 w 10000"/>
                  <a:gd name="connsiteY91" fmla="*/ 8358 h 10000"/>
                  <a:gd name="connsiteX92" fmla="*/ 9656 w 10000"/>
                  <a:gd name="connsiteY92" fmla="*/ 8328 h 10000"/>
                  <a:gd name="connsiteX93" fmla="*/ 9656 w 10000"/>
                  <a:gd name="connsiteY93" fmla="*/ 8035 h 10000"/>
                  <a:gd name="connsiteX94" fmla="*/ 9826 w 10000"/>
                  <a:gd name="connsiteY94" fmla="*/ 8006 h 10000"/>
                  <a:gd name="connsiteX95" fmla="*/ 9826 w 10000"/>
                  <a:gd name="connsiteY95" fmla="*/ 7713 h 10000"/>
                  <a:gd name="connsiteX96" fmla="*/ 10000 w 10000"/>
                  <a:gd name="connsiteY9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758 w 10000"/>
                  <a:gd name="connsiteY16" fmla="*/ 1349 h 10000"/>
                  <a:gd name="connsiteX17" fmla="*/ 2932 w 10000"/>
                  <a:gd name="connsiteY17" fmla="*/ 1378 h 10000"/>
                  <a:gd name="connsiteX18" fmla="*/ 2932 w 10000"/>
                  <a:gd name="connsiteY18" fmla="*/ 1642 h 10000"/>
                  <a:gd name="connsiteX19" fmla="*/ 3103 w 10000"/>
                  <a:gd name="connsiteY19" fmla="*/ 1672 h 10000"/>
                  <a:gd name="connsiteX20" fmla="*/ 3103 w 10000"/>
                  <a:gd name="connsiteY20" fmla="*/ 1935 h 10000"/>
                  <a:gd name="connsiteX21" fmla="*/ 3276 w 10000"/>
                  <a:gd name="connsiteY21" fmla="*/ 1965 h 10000"/>
                  <a:gd name="connsiteX22" fmla="*/ 3276 w 10000"/>
                  <a:gd name="connsiteY22" fmla="*/ 2287 h 10000"/>
                  <a:gd name="connsiteX23" fmla="*/ 3450 w 10000"/>
                  <a:gd name="connsiteY23" fmla="*/ 2317 h 10000"/>
                  <a:gd name="connsiteX24" fmla="*/ 3450 w 10000"/>
                  <a:gd name="connsiteY24" fmla="*/ 2639 h 10000"/>
                  <a:gd name="connsiteX25" fmla="*/ 3621 w 10000"/>
                  <a:gd name="connsiteY25" fmla="*/ 2669 h 10000"/>
                  <a:gd name="connsiteX26" fmla="*/ 3621 w 10000"/>
                  <a:gd name="connsiteY26" fmla="*/ 3021 h 10000"/>
                  <a:gd name="connsiteX27" fmla="*/ 3794 w 10000"/>
                  <a:gd name="connsiteY27" fmla="*/ 3050 h 10000"/>
                  <a:gd name="connsiteX28" fmla="*/ 3794 w 10000"/>
                  <a:gd name="connsiteY28" fmla="*/ 3402 h 10000"/>
                  <a:gd name="connsiteX29" fmla="*/ 3966 w 10000"/>
                  <a:gd name="connsiteY29" fmla="*/ 3431 h 10000"/>
                  <a:gd name="connsiteX30" fmla="*/ 3966 w 10000"/>
                  <a:gd name="connsiteY30" fmla="*/ 3812 h 10000"/>
                  <a:gd name="connsiteX31" fmla="*/ 4138 w 10000"/>
                  <a:gd name="connsiteY31" fmla="*/ 3842 h 10000"/>
                  <a:gd name="connsiteX32" fmla="*/ 4138 w 10000"/>
                  <a:gd name="connsiteY32" fmla="*/ 4223 h 10000"/>
                  <a:gd name="connsiteX33" fmla="*/ 4310 w 10000"/>
                  <a:gd name="connsiteY33" fmla="*/ 4252 h 10000"/>
                  <a:gd name="connsiteX34" fmla="*/ 4310 w 10000"/>
                  <a:gd name="connsiteY34" fmla="*/ 4633 h 10000"/>
                  <a:gd name="connsiteX35" fmla="*/ 4484 w 10000"/>
                  <a:gd name="connsiteY35" fmla="*/ 4663 h 10000"/>
                  <a:gd name="connsiteX36" fmla="*/ 4484 w 10000"/>
                  <a:gd name="connsiteY36" fmla="*/ 5044 h 10000"/>
                  <a:gd name="connsiteX37" fmla="*/ 4654 w 10000"/>
                  <a:gd name="connsiteY37" fmla="*/ 5073 h 10000"/>
                  <a:gd name="connsiteX38" fmla="*/ 4654 w 10000"/>
                  <a:gd name="connsiteY38" fmla="*/ 5455 h 10000"/>
                  <a:gd name="connsiteX39" fmla="*/ 4828 w 10000"/>
                  <a:gd name="connsiteY39" fmla="*/ 5484 h 10000"/>
                  <a:gd name="connsiteX40" fmla="*/ 4828 w 10000"/>
                  <a:gd name="connsiteY40" fmla="*/ 5865 h 10000"/>
                  <a:gd name="connsiteX41" fmla="*/ 5000 w 10000"/>
                  <a:gd name="connsiteY41" fmla="*/ 5894 h 10000"/>
                  <a:gd name="connsiteX42" fmla="*/ 5000 w 10000"/>
                  <a:gd name="connsiteY42" fmla="*/ 6276 h 10000"/>
                  <a:gd name="connsiteX43" fmla="*/ 5171 w 10000"/>
                  <a:gd name="connsiteY43" fmla="*/ 6305 h 10000"/>
                  <a:gd name="connsiteX44" fmla="*/ 5171 w 10000"/>
                  <a:gd name="connsiteY44" fmla="*/ 6657 h 10000"/>
                  <a:gd name="connsiteX45" fmla="*/ 5345 w 10000"/>
                  <a:gd name="connsiteY45" fmla="*/ 6686 h 10000"/>
                  <a:gd name="connsiteX46" fmla="*/ 5345 w 10000"/>
                  <a:gd name="connsiteY46" fmla="*/ 7038 h 10000"/>
                  <a:gd name="connsiteX47" fmla="*/ 5517 w 10000"/>
                  <a:gd name="connsiteY47" fmla="*/ 7067 h 10000"/>
                  <a:gd name="connsiteX48" fmla="*/ 5517 w 10000"/>
                  <a:gd name="connsiteY48" fmla="*/ 7419 h 10000"/>
                  <a:gd name="connsiteX49" fmla="*/ 5691 w 10000"/>
                  <a:gd name="connsiteY49" fmla="*/ 7449 h 10000"/>
                  <a:gd name="connsiteX50" fmla="*/ 5691 w 10000"/>
                  <a:gd name="connsiteY50" fmla="*/ 7771 h 10000"/>
                  <a:gd name="connsiteX51" fmla="*/ 5862 w 10000"/>
                  <a:gd name="connsiteY51" fmla="*/ 7801 h 10000"/>
                  <a:gd name="connsiteX52" fmla="*/ 5862 w 10000"/>
                  <a:gd name="connsiteY52" fmla="*/ 8123 h 10000"/>
                  <a:gd name="connsiteX53" fmla="*/ 6035 w 10000"/>
                  <a:gd name="connsiteY53" fmla="*/ 8152 h 10000"/>
                  <a:gd name="connsiteX54" fmla="*/ 6035 w 10000"/>
                  <a:gd name="connsiteY54" fmla="*/ 8446 h 10000"/>
                  <a:gd name="connsiteX55" fmla="*/ 6207 w 10000"/>
                  <a:gd name="connsiteY55" fmla="*/ 8475 h 10000"/>
                  <a:gd name="connsiteX56" fmla="*/ 6207 w 10000"/>
                  <a:gd name="connsiteY56" fmla="*/ 8710 h 10000"/>
                  <a:gd name="connsiteX57" fmla="*/ 6380 w 10000"/>
                  <a:gd name="connsiteY57" fmla="*/ 8739 h 10000"/>
                  <a:gd name="connsiteX58" fmla="*/ 6380 w 10000"/>
                  <a:gd name="connsiteY58" fmla="*/ 8974 h 10000"/>
                  <a:gd name="connsiteX59" fmla="*/ 6552 w 10000"/>
                  <a:gd name="connsiteY59" fmla="*/ 9003 h 10000"/>
                  <a:gd name="connsiteX60" fmla="*/ 6552 w 10000"/>
                  <a:gd name="connsiteY60" fmla="*/ 9238 h 10000"/>
                  <a:gd name="connsiteX61" fmla="*/ 6724 w 10000"/>
                  <a:gd name="connsiteY61" fmla="*/ 9267 h 10000"/>
                  <a:gd name="connsiteX62" fmla="*/ 6724 w 10000"/>
                  <a:gd name="connsiteY62" fmla="*/ 9443 h 10000"/>
                  <a:gd name="connsiteX63" fmla="*/ 6897 w 10000"/>
                  <a:gd name="connsiteY63" fmla="*/ 9472 h 10000"/>
                  <a:gd name="connsiteX64" fmla="*/ 6897 w 10000"/>
                  <a:gd name="connsiteY64" fmla="*/ 9619 h 10000"/>
                  <a:gd name="connsiteX65" fmla="*/ 7070 w 10000"/>
                  <a:gd name="connsiteY65" fmla="*/ 9648 h 10000"/>
                  <a:gd name="connsiteX66" fmla="*/ 7070 w 10000"/>
                  <a:gd name="connsiteY66" fmla="*/ 9765 h 10000"/>
                  <a:gd name="connsiteX67" fmla="*/ 7241 w 10000"/>
                  <a:gd name="connsiteY67" fmla="*/ 9795 h 10000"/>
                  <a:gd name="connsiteX68" fmla="*/ 7241 w 10000"/>
                  <a:gd name="connsiteY68" fmla="*/ 9883 h 10000"/>
                  <a:gd name="connsiteX69" fmla="*/ 7414 w 10000"/>
                  <a:gd name="connsiteY69" fmla="*/ 9912 h 10000"/>
                  <a:gd name="connsiteX70" fmla="*/ 7414 w 10000"/>
                  <a:gd name="connsiteY70" fmla="*/ 9941 h 10000"/>
                  <a:gd name="connsiteX71" fmla="*/ 7758 w 10000"/>
                  <a:gd name="connsiteY71" fmla="*/ 10000 h 10000"/>
                  <a:gd name="connsiteX72" fmla="*/ 7586 w 10000"/>
                  <a:gd name="connsiteY72" fmla="*/ 10000 h 10000"/>
                  <a:gd name="connsiteX73" fmla="*/ 7758 w 10000"/>
                  <a:gd name="connsiteY73" fmla="*/ 10000 h 10000"/>
                  <a:gd name="connsiteX74" fmla="*/ 7930 w 10000"/>
                  <a:gd name="connsiteY74" fmla="*/ 10000 h 10000"/>
                  <a:gd name="connsiteX75" fmla="*/ 8276 w 10000"/>
                  <a:gd name="connsiteY75" fmla="*/ 9941 h 10000"/>
                  <a:gd name="connsiteX76" fmla="*/ 8276 w 10000"/>
                  <a:gd name="connsiteY76" fmla="*/ 9853 h 10000"/>
                  <a:gd name="connsiteX77" fmla="*/ 8447 w 10000"/>
                  <a:gd name="connsiteY77" fmla="*/ 9824 h 10000"/>
                  <a:gd name="connsiteX78" fmla="*/ 8447 w 10000"/>
                  <a:gd name="connsiteY78" fmla="*/ 9736 h 10000"/>
                  <a:gd name="connsiteX79" fmla="*/ 8621 w 10000"/>
                  <a:gd name="connsiteY79" fmla="*/ 9707 h 10000"/>
                  <a:gd name="connsiteX80" fmla="*/ 8621 w 10000"/>
                  <a:gd name="connsiteY80" fmla="*/ 9589 h 10000"/>
                  <a:gd name="connsiteX81" fmla="*/ 8794 w 10000"/>
                  <a:gd name="connsiteY81" fmla="*/ 9560 h 10000"/>
                  <a:gd name="connsiteX82" fmla="*/ 8794 w 10000"/>
                  <a:gd name="connsiteY82" fmla="*/ 9384 h 10000"/>
                  <a:gd name="connsiteX83" fmla="*/ 8967 w 10000"/>
                  <a:gd name="connsiteY83" fmla="*/ 9355 h 10000"/>
                  <a:gd name="connsiteX84" fmla="*/ 8967 w 10000"/>
                  <a:gd name="connsiteY84" fmla="*/ 9179 h 10000"/>
                  <a:gd name="connsiteX85" fmla="*/ 9139 w 10000"/>
                  <a:gd name="connsiteY85" fmla="*/ 9150 h 10000"/>
                  <a:gd name="connsiteX86" fmla="*/ 9139 w 10000"/>
                  <a:gd name="connsiteY86" fmla="*/ 8944 h 10000"/>
                  <a:gd name="connsiteX87" fmla="*/ 9310 w 10000"/>
                  <a:gd name="connsiteY87" fmla="*/ 8915 h 10000"/>
                  <a:gd name="connsiteX88" fmla="*/ 9310 w 10000"/>
                  <a:gd name="connsiteY88" fmla="*/ 8651 h 10000"/>
                  <a:gd name="connsiteX89" fmla="*/ 9482 w 10000"/>
                  <a:gd name="connsiteY89" fmla="*/ 8622 h 10000"/>
                  <a:gd name="connsiteX90" fmla="*/ 9482 w 10000"/>
                  <a:gd name="connsiteY90" fmla="*/ 8358 h 10000"/>
                  <a:gd name="connsiteX91" fmla="*/ 9656 w 10000"/>
                  <a:gd name="connsiteY91" fmla="*/ 8328 h 10000"/>
                  <a:gd name="connsiteX92" fmla="*/ 9656 w 10000"/>
                  <a:gd name="connsiteY92" fmla="*/ 8035 h 10000"/>
                  <a:gd name="connsiteX93" fmla="*/ 9826 w 10000"/>
                  <a:gd name="connsiteY93" fmla="*/ 8006 h 10000"/>
                  <a:gd name="connsiteX94" fmla="*/ 9826 w 10000"/>
                  <a:gd name="connsiteY94" fmla="*/ 7713 h 10000"/>
                  <a:gd name="connsiteX95" fmla="*/ 10000 w 10000"/>
                  <a:gd name="connsiteY9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2932 w 10000"/>
                  <a:gd name="connsiteY17" fmla="*/ 1642 h 10000"/>
                  <a:gd name="connsiteX18" fmla="*/ 3103 w 10000"/>
                  <a:gd name="connsiteY18" fmla="*/ 1672 h 10000"/>
                  <a:gd name="connsiteX19" fmla="*/ 3103 w 10000"/>
                  <a:gd name="connsiteY19" fmla="*/ 1935 h 10000"/>
                  <a:gd name="connsiteX20" fmla="*/ 3276 w 10000"/>
                  <a:gd name="connsiteY20" fmla="*/ 1965 h 10000"/>
                  <a:gd name="connsiteX21" fmla="*/ 3276 w 10000"/>
                  <a:gd name="connsiteY21" fmla="*/ 2287 h 10000"/>
                  <a:gd name="connsiteX22" fmla="*/ 3450 w 10000"/>
                  <a:gd name="connsiteY22" fmla="*/ 2317 h 10000"/>
                  <a:gd name="connsiteX23" fmla="*/ 3450 w 10000"/>
                  <a:gd name="connsiteY23" fmla="*/ 2639 h 10000"/>
                  <a:gd name="connsiteX24" fmla="*/ 3621 w 10000"/>
                  <a:gd name="connsiteY24" fmla="*/ 2669 h 10000"/>
                  <a:gd name="connsiteX25" fmla="*/ 3621 w 10000"/>
                  <a:gd name="connsiteY25" fmla="*/ 3021 h 10000"/>
                  <a:gd name="connsiteX26" fmla="*/ 3794 w 10000"/>
                  <a:gd name="connsiteY26" fmla="*/ 3050 h 10000"/>
                  <a:gd name="connsiteX27" fmla="*/ 3794 w 10000"/>
                  <a:gd name="connsiteY27" fmla="*/ 3402 h 10000"/>
                  <a:gd name="connsiteX28" fmla="*/ 3966 w 10000"/>
                  <a:gd name="connsiteY28" fmla="*/ 3431 h 10000"/>
                  <a:gd name="connsiteX29" fmla="*/ 3966 w 10000"/>
                  <a:gd name="connsiteY29" fmla="*/ 3812 h 10000"/>
                  <a:gd name="connsiteX30" fmla="*/ 4138 w 10000"/>
                  <a:gd name="connsiteY30" fmla="*/ 3842 h 10000"/>
                  <a:gd name="connsiteX31" fmla="*/ 4138 w 10000"/>
                  <a:gd name="connsiteY31" fmla="*/ 4223 h 10000"/>
                  <a:gd name="connsiteX32" fmla="*/ 4310 w 10000"/>
                  <a:gd name="connsiteY32" fmla="*/ 4252 h 10000"/>
                  <a:gd name="connsiteX33" fmla="*/ 4310 w 10000"/>
                  <a:gd name="connsiteY33" fmla="*/ 4633 h 10000"/>
                  <a:gd name="connsiteX34" fmla="*/ 4484 w 10000"/>
                  <a:gd name="connsiteY34" fmla="*/ 4663 h 10000"/>
                  <a:gd name="connsiteX35" fmla="*/ 4484 w 10000"/>
                  <a:gd name="connsiteY35" fmla="*/ 5044 h 10000"/>
                  <a:gd name="connsiteX36" fmla="*/ 4654 w 10000"/>
                  <a:gd name="connsiteY36" fmla="*/ 5073 h 10000"/>
                  <a:gd name="connsiteX37" fmla="*/ 4654 w 10000"/>
                  <a:gd name="connsiteY37" fmla="*/ 5455 h 10000"/>
                  <a:gd name="connsiteX38" fmla="*/ 4828 w 10000"/>
                  <a:gd name="connsiteY38" fmla="*/ 5484 h 10000"/>
                  <a:gd name="connsiteX39" fmla="*/ 4828 w 10000"/>
                  <a:gd name="connsiteY39" fmla="*/ 5865 h 10000"/>
                  <a:gd name="connsiteX40" fmla="*/ 5000 w 10000"/>
                  <a:gd name="connsiteY40" fmla="*/ 5894 h 10000"/>
                  <a:gd name="connsiteX41" fmla="*/ 5000 w 10000"/>
                  <a:gd name="connsiteY41" fmla="*/ 6276 h 10000"/>
                  <a:gd name="connsiteX42" fmla="*/ 5171 w 10000"/>
                  <a:gd name="connsiteY42" fmla="*/ 6305 h 10000"/>
                  <a:gd name="connsiteX43" fmla="*/ 5171 w 10000"/>
                  <a:gd name="connsiteY43" fmla="*/ 6657 h 10000"/>
                  <a:gd name="connsiteX44" fmla="*/ 5345 w 10000"/>
                  <a:gd name="connsiteY44" fmla="*/ 6686 h 10000"/>
                  <a:gd name="connsiteX45" fmla="*/ 5345 w 10000"/>
                  <a:gd name="connsiteY45" fmla="*/ 7038 h 10000"/>
                  <a:gd name="connsiteX46" fmla="*/ 5517 w 10000"/>
                  <a:gd name="connsiteY46" fmla="*/ 7067 h 10000"/>
                  <a:gd name="connsiteX47" fmla="*/ 5517 w 10000"/>
                  <a:gd name="connsiteY47" fmla="*/ 7419 h 10000"/>
                  <a:gd name="connsiteX48" fmla="*/ 5691 w 10000"/>
                  <a:gd name="connsiteY48" fmla="*/ 7449 h 10000"/>
                  <a:gd name="connsiteX49" fmla="*/ 5691 w 10000"/>
                  <a:gd name="connsiteY49" fmla="*/ 7771 h 10000"/>
                  <a:gd name="connsiteX50" fmla="*/ 5862 w 10000"/>
                  <a:gd name="connsiteY50" fmla="*/ 7801 h 10000"/>
                  <a:gd name="connsiteX51" fmla="*/ 5862 w 10000"/>
                  <a:gd name="connsiteY51" fmla="*/ 8123 h 10000"/>
                  <a:gd name="connsiteX52" fmla="*/ 6035 w 10000"/>
                  <a:gd name="connsiteY52" fmla="*/ 8152 h 10000"/>
                  <a:gd name="connsiteX53" fmla="*/ 6035 w 10000"/>
                  <a:gd name="connsiteY53" fmla="*/ 8446 h 10000"/>
                  <a:gd name="connsiteX54" fmla="*/ 6207 w 10000"/>
                  <a:gd name="connsiteY54" fmla="*/ 8475 h 10000"/>
                  <a:gd name="connsiteX55" fmla="*/ 6207 w 10000"/>
                  <a:gd name="connsiteY55" fmla="*/ 8710 h 10000"/>
                  <a:gd name="connsiteX56" fmla="*/ 6380 w 10000"/>
                  <a:gd name="connsiteY56" fmla="*/ 8739 h 10000"/>
                  <a:gd name="connsiteX57" fmla="*/ 6380 w 10000"/>
                  <a:gd name="connsiteY57" fmla="*/ 8974 h 10000"/>
                  <a:gd name="connsiteX58" fmla="*/ 6552 w 10000"/>
                  <a:gd name="connsiteY58" fmla="*/ 9003 h 10000"/>
                  <a:gd name="connsiteX59" fmla="*/ 6552 w 10000"/>
                  <a:gd name="connsiteY59" fmla="*/ 9238 h 10000"/>
                  <a:gd name="connsiteX60" fmla="*/ 6724 w 10000"/>
                  <a:gd name="connsiteY60" fmla="*/ 9267 h 10000"/>
                  <a:gd name="connsiteX61" fmla="*/ 6724 w 10000"/>
                  <a:gd name="connsiteY61" fmla="*/ 9443 h 10000"/>
                  <a:gd name="connsiteX62" fmla="*/ 6897 w 10000"/>
                  <a:gd name="connsiteY62" fmla="*/ 9472 h 10000"/>
                  <a:gd name="connsiteX63" fmla="*/ 6897 w 10000"/>
                  <a:gd name="connsiteY63" fmla="*/ 9619 h 10000"/>
                  <a:gd name="connsiteX64" fmla="*/ 7070 w 10000"/>
                  <a:gd name="connsiteY64" fmla="*/ 9648 h 10000"/>
                  <a:gd name="connsiteX65" fmla="*/ 7070 w 10000"/>
                  <a:gd name="connsiteY65" fmla="*/ 9765 h 10000"/>
                  <a:gd name="connsiteX66" fmla="*/ 7241 w 10000"/>
                  <a:gd name="connsiteY66" fmla="*/ 9795 h 10000"/>
                  <a:gd name="connsiteX67" fmla="*/ 7241 w 10000"/>
                  <a:gd name="connsiteY67" fmla="*/ 9883 h 10000"/>
                  <a:gd name="connsiteX68" fmla="*/ 7414 w 10000"/>
                  <a:gd name="connsiteY68" fmla="*/ 9912 h 10000"/>
                  <a:gd name="connsiteX69" fmla="*/ 7414 w 10000"/>
                  <a:gd name="connsiteY69" fmla="*/ 9941 h 10000"/>
                  <a:gd name="connsiteX70" fmla="*/ 7758 w 10000"/>
                  <a:gd name="connsiteY70" fmla="*/ 10000 h 10000"/>
                  <a:gd name="connsiteX71" fmla="*/ 7586 w 10000"/>
                  <a:gd name="connsiteY71" fmla="*/ 10000 h 10000"/>
                  <a:gd name="connsiteX72" fmla="*/ 7758 w 10000"/>
                  <a:gd name="connsiteY72" fmla="*/ 10000 h 10000"/>
                  <a:gd name="connsiteX73" fmla="*/ 7930 w 10000"/>
                  <a:gd name="connsiteY73" fmla="*/ 10000 h 10000"/>
                  <a:gd name="connsiteX74" fmla="*/ 8276 w 10000"/>
                  <a:gd name="connsiteY74" fmla="*/ 9941 h 10000"/>
                  <a:gd name="connsiteX75" fmla="*/ 8276 w 10000"/>
                  <a:gd name="connsiteY75" fmla="*/ 9853 h 10000"/>
                  <a:gd name="connsiteX76" fmla="*/ 8447 w 10000"/>
                  <a:gd name="connsiteY76" fmla="*/ 9824 h 10000"/>
                  <a:gd name="connsiteX77" fmla="*/ 8447 w 10000"/>
                  <a:gd name="connsiteY77" fmla="*/ 9736 h 10000"/>
                  <a:gd name="connsiteX78" fmla="*/ 8621 w 10000"/>
                  <a:gd name="connsiteY78" fmla="*/ 9707 h 10000"/>
                  <a:gd name="connsiteX79" fmla="*/ 8621 w 10000"/>
                  <a:gd name="connsiteY79" fmla="*/ 9589 h 10000"/>
                  <a:gd name="connsiteX80" fmla="*/ 8794 w 10000"/>
                  <a:gd name="connsiteY80" fmla="*/ 9560 h 10000"/>
                  <a:gd name="connsiteX81" fmla="*/ 8794 w 10000"/>
                  <a:gd name="connsiteY81" fmla="*/ 9384 h 10000"/>
                  <a:gd name="connsiteX82" fmla="*/ 8967 w 10000"/>
                  <a:gd name="connsiteY82" fmla="*/ 9355 h 10000"/>
                  <a:gd name="connsiteX83" fmla="*/ 8967 w 10000"/>
                  <a:gd name="connsiteY83" fmla="*/ 9179 h 10000"/>
                  <a:gd name="connsiteX84" fmla="*/ 9139 w 10000"/>
                  <a:gd name="connsiteY84" fmla="*/ 9150 h 10000"/>
                  <a:gd name="connsiteX85" fmla="*/ 9139 w 10000"/>
                  <a:gd name="connsiteY85" fmla="*/ 8944 h 10000"/>
                  <a:gd name="connsiteX86" fmla="*/ 9310 w 10000"/>
                  <a:gd name="connsiteY86" fmla="*/ 8915 h 10000"/>
                  <a:gd name="connsiteX87" fmla="*/ 9310 w 10000"/>
                  <a:gd name="connsiteY87" fmla="*/ 8651 h 10000"/>
                  <a:gd name="connsiteX88" fmla="*/ 9482 w 10000"/>
                  <a:gd name="connsiteY88" fmla="*/ 8622 h 10000"/>
                  <a:gd name="connsiteX89" fmla="*/ 9482 w 10000"/>
                  <a:gd name="connsiteY89" fmla="*/ 8358 h 10000"/>
                  <a:gd name="connsiteX90" fmla="*/ 9656 w 10000"/>
                  <a:gd name="connsiteY90" fmla="*/ 8328 h 10000"/>
                  <a:gd name="connsiteX91" fmla="*/ 9656 w 10000"/>
                  <a:gd name="connsiteY91" fmla="*/ 8035 h 10000"/>
                  <a:gd name="connsiteX92" fmla="*/ 9826 w 10000"/>
                  <a:gd name="connsiteY92" fmla="*/ 8006 h 10000"/>
                  <a:gd name="connsiteX93" fmla="*/ 9826 w 10000"/>
                  <a:gd name="connsiteY93" fmla="*/ 7713 h 10000"/>
                  <a:gd name="connsiteX94" fmla="*/ 10000 w 10000"/>
                  <a:gd name="connsiteY9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103 w 10000"/>
                  <a:gd name="connsiteY18" fmla="*/ 1935 h 10000"/>
                  <a:gd name="connsiteX19" fmla="*/ 3276 w 10000"/>
                  <a:gd name="connsiteY19" fmla="*/ 1965 h 10000"/>
                  <a:gd name="connsiteX20" fmla="*/ 3276 w 10000"/>
                  <a:gd name="connsiteY20" fmla="*/ 2287 h 10000"/>
                  <a:gd name="connsiteX21" fmla="*/ 3450 w 10000"/>
                  <a:gd name="connsiteY21" fmla="*/ 2317 h 10000"/>
                  <a:gd name="connsiteX22" fmla="*/ 3450 w 10000"/>
                  <a:gd name="connsiteY22" fmla="*/ 2639 h 10000"/>
                  <a:gd name="connsiteX23" fmla="*/ 3621 w 10000"/>
                  <a:gd name="connsiteY23" fmla="*/ 2669 h 10000"/>
                  <a:gd name="connsiteX24" fmla="*/ 3621 w 10000"/>
                  <a:gd name="connsiteY24" fmla="*/ 3021 h 10000"/>
                  <a:gd name="connsiteX25" fmla="*/ 3794 w 10000"/>
                  <a:gd name="connsiteY25" fmla="*/ 3050 h 10000"/>
                  <a:gd name="connsiteX26" fmla="*/ 3794 w 10000"/>
                  <a:gd name="connsiteY26" fmla="*/ 3402 h 10000"/>
                  <a:gd name="connsiteX27" fmla="*/ 3966 w 10000"/>
                  <a:gd name="connsiteY27" fmla="*/ 3431 h 10000"/>
                  <a:gd name="connsiteX28" fmla="*/ 3966 w 10000"/>
                  <a:gd name="connsiteY28" fmla="*/ 3812 h 10000"/>
                  <a:gd name="connsiteX29" fmla="*/ 4138 w 10000"/>
                  <a:gd name="connsiteY29" fmla="*/ 3842 h 10000"/>
                  <a:gd name="connsiteX30" fmla="*/ 4138 w 10000"/>
                  <a:gd name="connsiteY30" fmla="*/ 4223 h 10000"/>
                  <a:gd name="connsiteX31" fmla="*/ 4310 w 10000"/>
                  <a:gd name="connsiteY31" fmla="*/ 4252 h 10000"/>
                  <a:gd name="connsiteX32" fmla="*/ 4310 w 10000"/>
                  <a:gd name="connsiteY32" fmla="*/ 4633 h 10000"/>
                  <a:gd name="connsiteX33" fmla="*/ 4484 w 10000"/>
                  <a:gd name="connsiteY33" fmla="*/ 4663 h 10000"/>
                  <a:gd name="connsiteX34" fmla="*/ 4484 w 10000"/>
                  <a:gd name="connsiteY34" fmla="*/ 5044 h 10000"/>
                  <a:gd name="connsiteX35" fmla="*/ 4654 w 10000"/>
                  <a:gd name="connsiteY35" fmla="*/ 5073 h 10000"/>
                  <a:gd name="connsiteX36" fmla="*/ 4654 w 10000"/>
                  <a:gd name="connsiteY36" fmla="*/ 5455 h 10000"/>
                  <a:gd name="connsiteX37" fmla="*/ 4828 w 10000"/>
                  <a:gd name="connsiteY37" fmla="*/ 5484 h 10000"/>
                  <a:gd name="connsiteX38" fmla="*/ 4828 w 10000"/>
                  <a:gd name="connsiteY38" fmla="*/ 5865 h 10000"/>
                  <a:gd name="connsiteX39" fmla="*/ 5000 w 10000"/>
                  <a:gd name="connsiteY39" fmla="*/ 5894 h 10000"/>
                  <a:gd name="connsiteX40" fmla="*/ 5000 w 10000"/>
                  <a:gd name="connsiteY40" fmla="*/ 6276 h 10000"/>
                  <a:gd name="connsiteX41" fmla="*/ 5171 w 10000"/>
                  <a:gd name="connsiteY41" fmla="*/ 6305 h 10000"/>
                  <a:gd name="connsiteX42" fmla="*/ 5171 w 10000"/>
                  <a:gd name="connsiteY42" fmla="*/ 6657 h 10000"/>
                  <a:gd name="connsiteX43" fmla="*/ 5345 w 10000"/>
                  <a:gd name="connsiteY43" fmla="*/ 6686 h 10000"/>
                  <a:gd name="connsiteX44" fmla="*/ 5345 w 10000"/>
                  <a:gd name="connsiteY44" fmla="*/ 7038 h 10000"/>
                  <a:gd name="connsiteX45" fmla="*/ 5517 w 10000"/>
                  <a:gd name="connsiteY45" fmla="*/ 7067 h 10000"/>
                  <a:gd name="connsiteX46" fmla="*/ 5517 w 10000"/>
                  <a:gd name="connsiteY46" fmla="*/ 7419 h 10000"/>
                  <a:gd name="connsiteX47" fmla="*/ 5691 w 10000"/>
                  <a:gd name="connsiteY47" fmla="*/ 7449 h 10000"/>
                  <a:gd name="connsiteX48" fmla="*/ 5691 w 10000"/>
                  <a:gd name="connsiteY48" fmla="*/ 7771 h 10000"/>
                  <a:gd name="connsiteX49" fmla="*/ 5862 w 10000"/>
                  <a:gd name="connsiteY49" fmla="*/ 7801 h 10000"/>
                  <a:gd name="connsiteX50" fmla="*/ 5862 w 10000"/>
                  <a:gd name="connsiteY50" fmla="*/ 8123 h 10000"/>
                  <a:gd name="connsiteX51" fmla="*/ 6035 w 10000"/>
                  <a:gd name="connsiteY51" fmla="*/ 8152 h 10000"/>
                  <a:gd name="connsiteX52" fmla="*/ 6035 w 10000"/>
                  <a:gd name="connsiteY52" fmla="*/ 8446 h 10000"/>
                  <a:gd name="connsiteX53" fmla="*/ 6207 w 10000"/>
                  <a:gd name="connsiteY53" fmla="*/ 8475 h 10000"/>
                  <a:gd name="connsiteX54" fmla="*/ 6207 w 10000"/>
                  <a:gd name="connsiteY54" fmla="*/ 8710 h 10000"/>
                  <a:gd name="connsiteX55" fmla="*/ 6380 w 10000"/>
                  <a:gd name="connsiteY55" fmla="*/ 8739 h 10000"/>
                  <a:gd name="connsiteX56" fmla="*/ 6380 w 10000"/>
                  <a:gd name="connsiteY56" fmla="*/ 8974 h 10000"/>
                  <a:gd name="connsiteX57" fmla="*/ 6552 w 10000"/>
                  <a:gd name="connsiteY57" fmla="*/ 9003 h 10000"/>
                  <a:gd name="connsiteX58" fmla="*/ 6552 w 10000"/>
                  <a:gd name="connsiteY58" fmla="*/ 9238 h 10000"/>
                  <a:gd name="connsiteX59" fmla="*/ 6724 w 10000"/>
                  <a:gd name="connsiteY59" fmla="*/ 9267 h 10000"/>
                  <a:gd name="connsiteX60" fmla="*/ 6724 w 10000"/>
                  <a:gd name="connsiteY60" fmla="*/ 9443 h 10000"/>
                  <a:gd name="connsiteX61" fmla="*/ 6897 w 10000"/>
                  <a:gd name="connsiteY61" fmla="*/ 9472 h 10000"/>
                  <a:gd name="connsiteX62" fmla="*/ 6897 w 10000"/>
                  <a:gd name="connsiteY62" fmla="*/ 9619 h 10000"/>
                  <a:gd name="connsiteX63" fmla="*/ 7070 w 10000"/>
                  <a:gd name="connsiteY63" fmla="*/ 9648 h 10000"/>
                  <a:gd name="connsiteX64" fmla="*/ 7070 w 10000"/>
                  <a:gd name="connsiteY64" fmla="*/ 9765 h 10000"/>
                  <a:gd name="connsiteX65" fmla="*/ 7241 w 10000"/>
                  <a:gd name="connsiteY65" fmla="*/ 9795 h 10000"/>
                  <a:gd name="connsiteX66" fmla="*/ 7241 w 10000"/>
                  <a:gd name="connsiteY66" fmla="*/ 9883 h 10000"/>
                  <a:gd name="connsiteX67" fmla="*/ 7414 w 10000"/>
                  <a:gd name="connsiteY67" fmla="*/ 9912 h 10000"/>
                  <a:gd name="connsiteX68" fmla="*/ 7414 w 10000"/>
                  <a:gd name="connsiteY68" fmla="*/ 9941 h 10000"/>
                  <a:gd name="connsiteX69" fmla="*/ 7758 w 10000"/>
                  <a:gd name="connsiteY69" fmla="*/ 10000 h 10000"/>
                  <a:gd name="connsiteX70" fmla="*/ 7586 w 10000"/>
                  <a:gd name="connsiteY70" fmla="*/ 10000 h 10000"/>
                  <a:gd name="connsiteX71" fmla="*/ 7758 w 10000"/>
                  <a:gd name="connsiteY71" fmla="*/ 10000 h 10000"/>
                  <a:gd name="connsiteX72" fmla="*/ 7930 w 10000"/>
                  <a:gd name="connsiteY72" fmla="*/ 10000 h 10000"/>
                  <a:gd name="connsiteX73" fmla="*/ 8276 w 10000"/>
                  <a:gd name="connsiteY73" fmla="*/ 9941 h 10000"/>
                  <a:gd name="connsiteX74" fmla="*/ 8276 w 10000"/>
                  <a:gd name="connsiteY74" fmla="*/ 9853 h 10000"/>
                  <a:gd name="connsiteX75" fmla="*/ 8447 w 10000"/>
                  <a:gd name="connsiteY75" fmla="*/ 9824 h 10000"/>
                  <a:gd name="connsiteX76" fmla="*/ 8447 w 10000"/>
                  <a:gd name="connsiteY76" fmla="*/ 9736 h 10000"/>
                  <a:gd name="connsiteX77" fmla="*/ 8621 w 10000"/>
                  <a:gd name="connsiteY77" fmla="*/ 9707 h 10000"/>
                  <a:gd name="connsiteX78" fmla="*/ 8621 w 10000"/>
                  <a:gd name="connsiteY78" fmla="*/ 9589 h 10000"/>
                  <a:gd name="connsiteX79" fmla="*/ 8794 w 10000"/>
                  <a:gd name="connsiteY79" fmla="*/ 9560 h 10000"/>
                  <a:gd name="connsiteX80" fmla="*/ 8794 w 10000"/>
                  <a:gd name="connsiteY80" fmla="*/ 9384 h 10000"/>
                  <a:gd name="connsiteX81" fmla="*/ 8967 w 10000"/>
                  <a:gd name="connsiteY81" fmla="*/ 9355 h 10000"/>
                  <a:gd name="connsiteX82" fmla="*/ 8967 w 10000"/>
                  <a:gd name="connsiteY82" fmla="*/ 9179 h 10000"/>
                  <a:gd name="connsiteX83" fmla="*/ 9139 w 10000"/>
                  <a:gd name="connsiteY83" fmla="*/ 9150 h 10000"/>
                  <a:gd name="connsiteX84" fmla="*/ 9139 w 10000"/>
                  <a:gd name="connsiteY84" fmla="*/ 8944 h 10000"/>
                  <a:gd name="connsiteX85" fmla="*/ 9310 w 10000"/>
                  <a:gd name="connsiteY85" fmla="*/ 8915 h 10000"/>
                  <a:gd name="connsiteX86" fmla="*/ 9310 w 10000"/>
                  <a:gd name="connsiteY86" fmla="*/ 8651 h 10000"/>
                  <a:gd name="connsiteX87" fmla="*/ 9482 w 10000"/>
                  <a:gd name="connsiteY87" fmla="*/ 8622 h 10000"/>
                  <a:gd name="connsiteX88" fmla="*/ 9482 w 10000"/>
                  <a:gd name="connsiteY88" fmla="*/ 8358 h 10000"/>
                  <a:gd name="connsiteX89" fmla="*/ 9656 w 10000"/>
                  <a:gd name="connsiteY89" fmla="*/ 8328 h 10000"/>
                  <a:gd name="connsiteX90" fmla="*/ 9656 w 10000"/>
                  <a:gd name="connsiteY90" fmla="*/ 8035 h 10000"/>
                  <a:gd name="connsiteX91" fmla="*/ 9826 w 10000"/>
                  <a:gd name="connsiteY91" fmla="*/ 8006 h 10000"/>
                  <a:gd name="connsiteX92" fmla="*/ 9826 w 10000"/>
                  <a:gd name="connsiteY92" fmla="*/ 7713 h 10000"/>
                  <a:gd name="connsiteX93" fmla="*/ 10000 w 10000"/>
                  <a:gd name="connsiteY9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276 w 10000"/>
                  <a:gd name="connsiteY19" fmla="*/ 2287 h 10000"/>
                  <a:gd name="connsiteX20" fmla="*/ 3450 w 10000"/>
                  <a:gd name="connsiteY20" fmla="*/ 2317 h 10000"/>
                  <a:gd name="connsiteX21" fmla="*/ 3450 w 10000"/>
                  <a:gd name="connsiteY21" fmla="*/ 2639 h 10000"/>
                  <a:gd name="connsiteX22" fmla="*/ 3621 w 10000"/>
                  <a:gd name="connsiteY22" fmla="*/ 2669 h 10000"/>
                  <a:gd name="connsiteX23" fmla="*/ 3621 w 10000"/>
                  <a:gd name="connsiteY23" fmla="*/ 3021 h 10000"/>
                  <a:gd name="connsiteX24" fmla="*/ 3794 w 10000"/>
                  <a:gd name="connsiteY24" fmla="*/ 3050 h 10000"/>
                  <a:gd name="connsiteX25" fmla="*/ 3794 w 10000"/>
                  <a:gd name="connsiteY25" fmla="*/ 3402 h 10000"/>
                  <a:gd name="connsiteX26" fmla="*/ 3966 w 10000"/>
                  <a:gd name="connsiteY26" fmla="*/ 3431 h 10000"/>
                  <a:gd name="connsiteX27" fmla="*/ 3966 w 10000"/>
                  <a:gd name="connsiteY27" fmla="*/ 3812 h 10000"/>
                  <a:gd name="connsiteX28" fmla="*/ 4138 w 10000"/>
                  <a:gd name="connsiteY28" fmla="*/ 3842 h 10000"/>
                  <a:gd name="connsiteX29" fmla="*/ 4138 w 10000"/>
                  <a:gd name="connsiteY29" fmla="*/ 4223 h 10000"/>
                  <a:gd name="connsiteX30" fmla="*/ 4310 w 10000"/>
                  <a:gd name="connsiteY30" fmla="*/ 4252 h 10000"/>
                  <a:gd name="connsiteX31" fmla="*/ 4310 w 10000"/>
                  <a:gd name="connsiteY31" fmla="*/ 4633 h 10000"/>
                  <a:gd name="connsiteX32" fmla="*/ 4484 w 10000"/>
                  <a:gd name="connsiteY32" fmla="*/ 4663 h 10000"/>
                  <a:gd name="connsiteX33" fmla="*/ 4484 w 10000"/>
                  <a:gd name="connsiteY33" fmla="*/ 5044 h 10000"/>
                  <a:gd name="connsiteX34" fmla="*/ 4654 w 10000"/>
                  <a:gd name="connsiteY34" fmla="*/ 5073 h 10000"/>
                  <a:gd name="connsiteX35" fmla="*/ 4654 w 10000"/>
                  <a:gd name="connsiteY35" fmla="*/ 5455 h 10000"/>
                  <a:gd name="connsiteX36" fmla="*/ 4828 w 10000"/>
                  <a:gd name="connsiteY36" fmla="*/ 5484 h 10000"/>
                  <a:gd name="connsiteX37" fmla="*/ 4828 w 10000"/>
                  <a:gd name="connsiteY37" fmla="*/ 5865 h 10000"/>
                  <a:gd name="connsiteX38" fmla="*/ 5000 w 10000"/>
                  <a:gd name="connsiteY38" fmla="*/ 5894 h 10000"/>
                  <a:gd name="connsiteX39" fmla="*/ 5000 w 10000"/>
                  <a:gd name="connsiteY39" fmla="*/ 6276 h 10000"/>
                  <a:gd name="connsiteX40" fmla="*/ 5171 w 10000"/>
                  <a:gd name="connsiteY40" fmla="*/ 6305 h 10000"/>
                  <a:gd name="connsiteX41" fmla="*/ 5171 w 10000"/>
                  <a:gd name="connsiteY41" fmla="*/ 6657 h 10000"/>
                  <a:gd name="connsiteX42" fmla="*/ 5345 w 10000"/>
                  <a:gd name="connsiteY42" fmla="*/ 6686 h 10000"/>
                  <a:gd name="connsiteX43" fmla="*/ 5345 w 10000"/>
                  <a:gd name="connsiteY43" fmla="*/ 7038 h 10000"/>
                  <a:gd name="connsiteX44" fmla="*/ 5517 w 10000"/>
                  <a:gd name="connsiteY44" fmla="*/ 7067 h 10000"/>
                  <a:gd name="connsiteX45" fmla="*/ 5517 w 10000"/>
                  <a:gd name="connsiteY45" fmla="*/ 7419 h 10000"/>
                  <a:gd name="connsiteX46" fmla="*/ 5691 w 10000"/>
                  <a:gd name="connsiteY46" fmla="*/ 7449 h 10000"/>
                  <a:gd name="connsiteX47" fmla="*/ 5691 w 10000"/>
                  <a:gd name="connsiteY47" fmla="*/ 7771 h 10000"/>
                  <a:gd name="connsiteX48" fmla="*/ 5862 w 10000"/>
                  <a:gd name="connsiteY48" fmla="*/ 7801 h 10000"/>
                  <a:gd name="connsiteX49" fmla="*/ 5862 w 10000"/>
                  <a:gd name="connsiteY49" fmla="*/ 8123 h 10000"/>
                  <a:gd name="connsiteX50" fmla="*/ 6035 w 10000"/>
                  <a:gd name="connsiteY50" fmla="*/ 8152 h 10000"/>
                  <a:gd name="connsiteX51" fmla="*/ 6035 w 10000"/>
                  <a:gd name="connsiteY51" fmla="*/ 8446 h 10000"/>
                  <a:gd name="connsiteX52" fmla="*/ 6207 w 10000"/>
                  <a:gd name="connsiteY52" fmla="*/ 8475 h 10000"/>
                  <a:gd name="connsiteX53" fmla="*/ 6207 w 10000"/>
                  <a:gd name="connsiteY53" fmla="*/ 8710 h 10000"/>
                  <a:gd name="connsiteX54" fmla="*/ 6380 w 10000"/>
                  <a:gd name="connsiteY54" fmla="*/ 8739 h 10000"/>
                  <a:gd name="connsiteX55" fmla="*/ 6380 w 10000"/>
                  <a:gd name="connsiteY55" fmla="*/ 8974 h 10000"/>
                  <a:gd name="connsiteX56" fmla="*/ 6552 w 10000"/>
                  <a:gd name="connsiteY56" fmla="*/ 9003 h 10000"/>
                  <a:gd name="connsiteX57" fmla="*/ 6552 w 10000"/>
                  <a:gd name="connsiteY57" fmla="*/ 9238 h 10000"/>
                  <a:gd name="connsiteX58" fmla="*/ 6724 w 10000"/>
                  <a:gd name="connsiteY58" fmla="*/ 9267 h 10000"/>
                  <a:gd name="connsiteX59" fmla="*/ 6724 w 10000"/>
                  <a:gd name="connsiteY59" fmla="*/ 9443 h 10000"/>
                  <a:gd name="connsiteX60" fmla="*/ 6897 w 10000"/>
                  <a:gd name="connsiteY60" fmla="*/ 9472 h 10000"/>
                  <a:gd name="connsiteX61" fmla="*/ 6897 w 10000"/>
                  <a:gd name="connsiteY61" fmla="*/ 9619 h 10000"/>
                  <a:gd name="connsiteX62" fmla="*/ 7070 w 10000"/>
                  <a:gd name="connsiteY62" fmla="*/ 9648 h 10000"/>
                  <a:gd name="connsiteX63" fmla="*/ 7070 w 10000"/>
                  <a:gd name="connsiteY63" fmla="*/ 9765 h 10000"/>
                  <a:gd name="connsiteX64" fmla="*/ 7241 w 10000"/>
                  <a:gd name="connsiteY64" fmla="*/ 9795 h 10000"/>
                  <a:gd name="connsiteX65" fmla="*/ 7241 w 10000"/>
                  <a:gd name="connsiteY65" fmla="*/ 9883 h 10000"/>
                  <a:gd name="connsiteX66" fmla="*/ 7414 w 10000"/>
                  <a:gd name="connsiteY66" fmla="*/ 9912 h 10000"/>
                  <a:gd name="connsiteX67" fmla="*/ 7414 w 10000"/>
                  <a:gd name="connsiteY67" fmla="*/ 9941 h 10000"/>
                  <a:gd name="connsiteX68" fmla="*/ 7758 w 10000"/>
                  <a:gd name="connsiteY68" fmla="*/ 10000 h 10000"/>
                  <a:gd name="connsiteX69" fmla="*/ 7586 w 10000"/>
                  <a:gd name="connsiteY69" fmla="*/ 10000 h 10000"/>
                  <a:gd name="connsiteX70" fmla="*/ 7758 w 10000"/>
                  <a:gd name="connsiteY70" fmla="*/ 10000 h 10000"/>
                  <a:gd name="connsiteX71" fmla="*/ 7930 w 10000"/>
                  <a:gd name="connsiteY71" fmla="*/ 10000 h 10000"/>
                  <a:gd name="connsiteX72" fmla="*/ 8276 w 10000"/>
                  <a:gd name="connsiteY72" fmla="*/ 9941 h 10000"/>
                  <a:gd name="connsiteX73" fmla="*/ 8276 w 10000"/>
                  <a:gd name="connsiteY73" fmla="*/ 9853 h 10000"/>
                  <a:gd name="connsiteX74" fmla="*/ 8447 w 10000"/>
                  <a:gd name="connsiteY74" fmla="*/ 9824 h 10000"/>
                  <a:gd name="connsiteX75" fmla="*/ 8447 w 10000"/>
                  <a:gd name="connsiteY75" fmla="*/ 9736 h 10000"/>
                  <a:gd name="connsiteX76" fmla="*/ 8621 w 10000"/>
                  <a:gd name="connsiteY76" fmla="*/ 9707 h 10000"/>
                  <a:gd name="connsiteX77" fmla="*/ 8621 w 10000"/>
                  <a:gd name="connsiteY77" fmla="*/ 9589 h 10000"/>
                  <a:gd name="connsiteX78" fmla="*/ 8794 w 10000"/>
                  <a:gd name="connsiteY78" fmla="*/ 9560 h 10000"/>
                  <a:gd name="connsiteX79" fmla="*/ 8794 w 10000"/>
                  <a:gd name="connsiteY79" fmla="*/ 9384 h 10000"/>
                  <a:gd name="connsiteX80" fmla="*/ 8967 w 10000"/>
                  <a:gd name="connsiteY80" fmla="*/ 9355 h 10000"/>
                  <a:gd name="connsiteX81" fmla="*/ 8967 w 10000"/>
                  <a:gd name="connsiteY81" fmla="*/ 9179 h 10000"/>
                  <a:gd name="connsiteX82" fmla="*/ 9139 w 10000"/>
                  <a:gd name="connsiteY82" fmla="*/ 9150 h 10000"/>
                  <a:gd name="connsiteX83" fmla="*/ 9139 w 10000"/>
                  <a:gd name="connsiteY83" fmla="*/ 8944 h 10000"/>
                  <a:gd name="connsiteX84" fmla="*/ 9310 w 10000"/>
                  <a:gd name="connsiteY84" fmla="*/ 8915 h 10000"/>
                  <a:gd name="connsiteX85" fmla="*/ 9310 w 10000"/>
                  <a:gd name="connsiteY85" fmla="*/ 8651 h 10000"/>
                  <a:gd name="connsiteX86" fmla="*/ 9482 w 10000"/>
                  <a:gd name="connsiteY86" fmla="*/ 8622 h 10000"/>
                  <a:gd name="connsiteX87" fmla="*/ 9482 w 10000"/>
                  <a:gd name="connsiteY87" fmla="*/ 8358 h 10000"/>
                  <a:gd name="connsiteX88" fmla="*/ 9656 w 10000"/>
                  <a:gd name="connsiteY88" fmla="*/ 8328 h 10000"/>
                  <a:gd name="connsiteX89" fmla="*/ 9656 w 10000"/>
                  <a:gd name="connsiteY89" fmla="*/ 8035 h 10000"/>
                  <a:gd name="connsiteX90" fmla="*/ 9826 w 10000"/>
                  <a:gd name="connsiteY90" fmla="*/ 8006 h 10000"/>
                  <a:gd name="connsiteX91" fmla="*/ 9826 w 10000"/>
                  <a:gd name="connsiteY91" fmla="*/ 7713 h 10000"/>
                  <a:gd name="connsiteX92" fmla="*/ 10000 w 10000"/>
                  <a:gd name="connsiteY9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450 w 10000"/>
                  <a:gd name="connsiteY20" fmla="*/ 2639 h 10000"/>
                  <a:gd name="connsiteX21" fmla="*/ 3621 w 10000"/>
                  <a:gd name="connsiteY21" fmla="*/ 2669 h 10000"/>
                  <a:gd name="connsiteX22" fmla="*/ 3621 w 10000"/>
                  <a:gd name="connsiteY22" fmla="*/ 3021 h 10000"/>
                  <a:gd name="connsiteX23" fmla="*/ 3794 w 10000"/>
                  <a:gd name="connsiteY23" fmla="*/ 3050 h 10000"/>
                  <a:gd name="connsiteX24" fmla="*/ 3794 w 10000"/>
                  <a:gd name="connsiteY24" fmla="*/ 3402 h 10000"/>
                  <a:gd name="connsiteX25" fmla="*/ 3966 w 10000"/>
                  <a:gd name="connsiteY25" fmla="*/ 3431 h 10000"/>
                  <a:gd name="connsiteX26" fmla="*/ 3966 w 10000"/>
                  <a:gd name="connsiteY26" fmla="*/ 3812 h 10000"/>
                  <a:gd name="connsiteX27" fmla="*/ 4138 w 10000"/>
                  <a:gd name="connsiteY27" fmla="*/ 3842 h 10000"/>
                  <a:gd name="connsiteX28" fmla="*/ 4138 w 10000"/>
                  <a:gd name="connsiteY28" fmla="*/ 4223 h 10000"/>
                  <a:gd name="connsiteX29" fmla="*/ 4310 w 10000"/>
                  <a:gd name="connsiteY29" fmla="*/ 4252 h 10000"/>
                  <a:gd name="connsiteX30" fmla="*/ 4310 w 10000"/>
                  <a:gd name="connsiteY30" fmla="*/ 4633 h 10000"/>
                  <a:gd name="connsiteX31" fmla="*/ 4484 w 10000"/>
                  <a:gd name="connsiteY31" fmla="*/ 4663 h 10000"/>
                  <a:gd name="connsiteX32" fmla="*/ 4484 w 10000"/>
                  <a:gd name="connsiteY32" fmla="*/ 5044 h 10000"/>
                  <a:gd name="connsiteX33" fmla="*/ 4654 w 10000"/>
                  <a:gd name="connsiteY33" fmla="*/ 5073 h 10000"/>
                  <a:gd name="connsiteX34" fmla="*/ 4654 w 10000"/>
                  <a:gd name="connsiteY34" fmla="*/ 5455 h 10000"/>
                  <a:gd name="connsiteX35" fmla="*/ 4828 w 10000"/>
                  <a:gd name="connsiteY35" fmla="*/ 5484 h 10000"/>
                  <a:gd name="connsiteX36" fmla="*/ 4828 w 10000"/>
                  <a:gd name="connsiteY36" fmla="*/ 5865 h 10000"/>
                  <a:gd name="connsiteX37" fmla="*/ 5000 w 10000"/>
                  <a:gd name="connsiteY37" fmla="*/ 5894 h 10000"/>
                  <a:gd name="connsiteX38" fmla="*/ 5000 w 10000"/>
                  <a:gd name="connsiteY38" fmla="*/ 6276 h 10000"/>
                  <a:gd name="connsiteX39" fmla="*/ 5171 w 10000"/>
                  <a:gd name="connsiteY39" fmla="*/ 6305 h 10000"/>
                  <a:gd name="connsiteX40" fmla="*/ 5171 w 10000"/>
                  <a:gd name="connsiteY40" fmla="*/ 6657 h 10000"/>
                  <a:gd name="connsiteX41" fmla="*/ 5345 w 10000"/>
                  <a:gd name="connsiteY41" fmla="*/ 6686 h 10000"/>
                  <a:gd name="connsiteX42" fmla="*/ 5345 w 10000"/>
                  <a:gd name="connsiteY42" fmla="*/ 7038 h 10000"/>
                  <a:gd name="connsiteX43" fmla="*/ 5517 w 10000"/>
                  <a:gd name="connsiteY43" fmla="*/ 7067 h 10000"/>
                  <a:gd name="connsiteX44" fmla="*/ 5517 w 10000"/>
                  <a:gd name="connsiteY44" fmla="*/ 7419 h 10000"/>
                  <a:gd name="connsiteX45" fmla="*/ 5691 w 10000"/>
                  <a:gd name="connsiteY45" fmla="*/ 7449 h 10000"/>
                  <a:gd name="connsiteX46" fmla="*/ 5691 w 10000"/>
                  <a:gd name="connsiteY46" fmla="*/ 7771 h 10000"/>
                  <a:gd name="connsiteX47" fmla="*/ 5862 w 10000"/>
                  <a:gd name="connsiteY47" fmla="*/ 7801 h 10000"/>
                  <a:gd name="connsiteX48" fmla="*/ 5862 w 10000"/>
                  <a:gd name="connsiteY48" fmla="*/ 8123 h 10000"/>
                  <a:gd name="connsiteX49" fmla="*/ 6035 w 10000"/>
                  <a:gd name="connsiteY49" fmla="*/ 8152 h 10000"/>
                  <a:gd name="connsiteX50" fmla="*/ 6035 w 10000"/>
                  <a:gd name="connsiteY50" fmla="*/ 8446 h 10000"/>
                  <a:gd name="connsiteX51" fmla="*/ 6207 w 10000"/>
                  <a:gd name="connsiteY51" fmla="*/ 8475 h 10000"/>
                  <a:gd name="connsiteX52" fmla="*/ 6207 w 10000"/>
                  <a:gd name="connsiteY52" fmla="*/ 8710 h 10000"/>
                  <a:gd name="connsiteX53" fmla="*/ 6380 w 10000"/>
                  <a:gd name="connsiteY53" fmla="*/ 8739 h 10000"/>
                  <a:gd name="connsiteX54" fmla="*/ 6380 w 10000"/>
                  <a:gd name="connsiteY54" fmla="*/ 8974 h 10000"/>
                  <a:gd name="connsiteX55" fmla="*/ 6552 w 10000"/>
                  <a:gd name="connsiteY55" fmla="*/ 9003 h 10000"/>
                  <a:gd name="connsiteX56" fmla="*/ 6552 w 10000"/>
                  <a:gd name="connsiteY56" fmla="*/ 9238 h 10000"/>
                  <a:gd name="connsiteX57" fmla="*/ 6724 w 10000"/>
                  <a:gd name="connsiteY57" fmla="*/ 9267 h 10000"/>
                  <a:gd name="connsiteX58" fmla="*/ 6724 w 10000"/>
                  <a:gd name="connsiteY58" fmla="*/ 9443 h 10000"/>
                  <a:gd name="connsiteX59" fmla="*/ 6897 w 10000"/>
                  <a:gd name="connsiteY59" fmla="*/ 9472 h 10000"/>
                  <a:gd name="connsiteX60" fmla="*/ 6897 w 10000"/>
                  <a:gd name="connsiteY60" fmla="*/ 9619 h 10000"/>
                  <a:gd name="connsiteX61" fmla="*/ 7070 w 10000"/>
                  <a:gd name="connsiteY61" fmla="*/ 9648 h 10000"/>
                  <a:gd name="connsiteX62" fmla="*/ 7070 w 10000"/>
                  <a:gd name="connsiteY62" fmla="*/ 9765 h 10000"/>
                  <a:gd name="connsiteX63" fmla="*/ 7241 w 10000"/>
                  <a:gd name="connsiteY63" fmla="*/ 9795 h 10000"/>
                  <a:gd name="connsiteX64" fmla="*/ 7241 w 10000"/>
                  <a:gd name="connsiteY64" fmla="*/ 9883 h 10000"/>
                  <a:gd name="connsiteX65" fmla="*/ 7414 w 10000"/>
                  <a:gd name="connsiteY65" fmla="*/ 9912 h 10000"/>
                  <a:gd name="connsiteX66" fmla="*/ 7414 w 10000"/>
                  <a:gd name="connsiteY66" fmla="*/ 9941 h 10000"/>
                  <a:gd name="connsiteX67" fmla="*/ 7758 w 10000"/>
                  <a:gd name="connsiteY67" fmla="*/ 10000 h 10000"/>
                  <a:gd name="connsiteX68" fmla="*/ 7586 w 10000"/>
                  <a:gd name="connsiteY68" fmla="*/ 10000 h 10000"/>
                  <a:gd name="connsiteX69" fmla="*/ 7758 w 10000"/>
                  <a:gd name="connsiteY69" fmla="*/ 10000 h 10000"/>
                  <a:gd name="connsiteX70" fmla="*/ 7930 w 10000"/>
                  <a:gd name="connsiteY70" fmla="*/ 10000 h 10000"/>
                  <a:gd name="connsiteX71" fmla="*/ 8276 w 10000"/>
                  <a:gd name="connsiteY71" fmla="*/ 9941 h 10000"/>
                  <a:gd name="connsiteX72" fmla="*/ 8276 w 10000"/>
                  <a:gd name="connsiteY72" fmla="*/ 9853 h 10000"/>
                  <a:gd name="connsiteX73" fmla="*/ 8447 w 10000"/>
                  <a:gd name="connsiteY73" fmla="*/ 9824 h 10000"/>
                  <a:gd name="connsiteX74" fmla="*/ 8447 w 10000"/>
                  <a:gd name="connsiteY74" fmla="*/ 9736 h 10000"/>
                  <a:gd name="connsiteX75" fmla="*/ 8621 w 10000"/>
                  <a:gd name="connsiteY75" fmla="*/ 9707 h 10000"/>
                  <a:gd name="connsiteX76" fmla="*/ 8621 w 10000"/>
                  <a:gd name="connsiteY76" fmla="*/ 9589 h 10000"/>
                  <a:gd name="connsiteX77" fmla="*/ 8794 w 10000"/>
                  <a:gd name="connsiteY77" fmla="*/ 9560 h 10000"/>
                  <a:gd name="connsiteX78" fmla="*/ 8794 w 10000"/>
                  <a:gd name="connsiteY78" fmla="*/ 9384 h 10000"/>
                  <a:gd name="connsiteX79" fmla="*/ 8967 w 10000"/>
                  <a:gd name="connsiteY79" fmla="*/ 9355 h 10000"/>
                  <a:gd name="connsiteX80" fmla="*/ 8967 w 10000"/>
                  <a:gd name="connsiteY80" fmla="*/ 9179 h 10000"/>
                  <a:gd name="connsiteX81" fmla="*/ 9139 w 10000"/>
                  <a:gd name="connsiteY81" fmla="*/ 9150 h 10000"/>
                  <a:gd name="connsiteX82" fmla="*/ 9139 w 10000"/>
                  <a:gd name="connsiteY82" fmla="*/ 8944 h 10000"/>
                  <a:gd name="connsiteX83" fmla="*/ 9310 w 10000"/>
                  <a:gd name="connsiteY83" fmla="*/ 8915 h 10000"/>
                  <a:gd name="connsiteX84" fmla="*/ 9310 w 10000"/>
                  <a:gd name="connsiteY84" fmla="*/ 8651 h 10000"/>
                  <a:gd name="connsiteX85" fmla="*/ 9482 w 10000"/>
                  <a:gd name="connsiteY85" fmla="*/ 8622 h 10000"/>
                  <a:gd name="connsiteX86" fmla="*/ 9482 w 10000"/>
                  <a:gd name="connsiteY86" fmla="*/ 8358 h 10000"/>
                  <a:gd name="connsiteX87" fmla="*/ 9656 w 10000"/>
                  <a:gd name="connsiteY87" fmla="*/ 8328 h 10000"/>
                  <a:gd name="connsiteX88" fmla="*/ 9656 w 10000"/>
                  <a:gd name="connsiteY88" fmla="*/ 8035 h 10000"/>
                  <a:gd name="connsiteX89" fmla="*/ 9826 w 10000"/>
                  <a:gd name="connsiteY89" fmla="*/ 8006 h 10000"/>
                  <a:gd name="connsiteX90" fmla="*/ 9826 w 10000"/>
                  <a:gd name="connsiteY90" fmla="*/ 7713 h 10000"/>
                  <a:gd name="connsiteX91" fmla="*/ 10000 w 10000"/>
                  <a:gd name="connsiteY9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621 w 10000"/>
                  <a:gd name="connsiteY21" fmla="*/ 3021 h 10000"/>
                  <a:gd name="connsiteX22" fmla="*/ 3794 w 10000"/>
                  <a:gd name="connsiteY22" fmla="*/ 3050 h 10000"/>
                  <a:gd name="connsiteX23" fmla="*/ 3794 w 10000"/>
                  <a:gd name="connsiteY23" fmla="*/ 3402 h 10000"/>
                  <a:gd name="connsiteX24" fmla="*/ 3966 w 10000"/>
                  <a:gd name="connsiteY24" fmla="*/ 3431 h 10000"/>
                  <a:gd name="connsiteX25" fmla="*/ 3966 w 10000"/>
                  <a:gd name="connsiteY25" fmla="*/ 3812 h 10000"/>
                  <a:gd name="connsiteX26" fmla="*/ 4138 w 10000"/>
                  <a:gd name="connsiteY26" fmla="*/ 3842 h 10000"/>
                  <a:gd name="connsiteX27" fmla="*/ 4138 w 10000"/>
                  <a:gd name="connsiteY27" fmla="*/ 4223 h 10000"/>
                  <a:gd name="connsiteX28" fmla="*/ 4310 w 10000"/>
                  <a:gd name="connsiteY28" fmla="*/ 4252 h 10000"/>
                  <a:gd name="connsiteX29" fmla="*/ 4310 w 10000"/>
                  <a:gd name="connsiteY29" fmla="*/ 4633 h 10000"/>
                  <a:gd name="connsiteX30" fmla="*/ 4484 w 10000"/>
                  <a:gd name="connsiteY30" fmla="*/ 4663 h 10000"/>
                  <a:gd name="connsiteX31" fmla="*/ 4484 w 10000"/>
                  <a:gd name="connsiteY31" fmla="*/ 5044 h 10000"/>
                  <a:gd name="connsiteX32" fmla="*/ 4654 w 10000"/>
                  <a:gd name="connsiteY32" fmla="*/ 5073 h 10000"/>
                  <a:gd name="connsiteX33" fmla="*/ 4654 w 10000"/>
                  <a:gd name="connsiteY33" fmla="*/ 5455 h 10000"/>
                  <a:gd name="connsiteX34" fmla="*/ 4828 w 10000"/>
                  <a:gd name="connsiteY34" fmla="*/ 5484 h 10000"/>
                  <a:gd name="connsiteX35" fmla="*/ 4828 w 10000"/>
                  <a:gd name="connsiteY35" fmla="*/ 5865 h 10000"/>
                  <a:gd name="connsiteX36" fmla="*/ 5000 w 10000"/>
                  <a:gd name="connsiteY36" fmla="*/ 5894 h 10000"/>
                  <a:gd name="connsiteX37" fmla="*/ 5000 w 10000"/>
                  <a:gd name="connsiteY37" fmla="*/ 6276 h 10000"/>
                  <a:gd name="connsiteX38" fmla="*/ 5171 w 10000"/>
                  <a:gd name="connsiteY38" fmla="*/ 6305 h 10000"/>
                  <a:gd name="connsiteX39" fmla="*/ 5171 w 10000"/>
                  <a:gd name="connsiteY39" fmla="*/ 6657 h 10000"/>
                  <a:gd name="connsiteX40" fmla="*/ 5345 w 10000"/>
                  <a:gd name="connsiteY40" fmla="*/ 6686 h 10000"/>
                  <a:gd name="connsiteX41" fmla="*/ 5345 w 10000"/>
                  <a:gd name="connsiteY41" fmla="*/ 7038 h 10000"/>
                  <a:gd name="connsiteX42" fmla="*/ 5517 w 10000"/>
                  <a:gd name="connsiteY42" fmla="*/ 7067 h 10000"/>
                  <a:gd name="connsiteX43" fmla="*/ 5517 w 10000"/>
                  <a:gd name="connsiteY43" fmla="*/ 7419 h 10000"/>
                  <a:gd name="connsiteX44" fmla="*/ 5691 w 10000"/>
                  <a:gd name="connsiteY44" fmla="*/ 7449 h 10000"/>
                  <a:gd name="connsiteX45" fmla="*/ 5691 w 10000"/>
                  <a:gd name="connsiteY45" fmla="*/ 7771 h 10000"/>
                  <a:gd name="connsiteX46" fmla="*/ 5862 w 10000"/>
                  <a:gd name="connsiteY46" fmla="*/ 7801 h 10000"/>
                  <a:gd name="connsiteX47" fmla="*/ 5862 w 10000"/>
                  <a:gd name="connsiteY47" fmla="*/ 8123 h 10000"/>
                  <a:gd name="connsiteX48" fmla="*/ 6035 w 10000"/>
                  <a:gd name="connsiteY48" fmla="*/ 8152 h 10000"/>
                  <a:gd name="connsiteX49" fmla="*/ 6035 w 10000"/>
                  <a:gd name="connsiteY49" fmla="*/ 8446 h 10000"/>
                  <a:gd name="connsiteX50" fmla="*/ 6207 w 10000"/>
                  <a:gd name="connsiteY50" fmla="*/ 8475 h 10000"/>
                  <a:gd name="connsiteX51" fmla="*/ 6207 w 10000"/>
                  <a:gd name="connsiteY51" fmla="*/ 8710 h 10000"/>
                  <a:gd name="connsiteX52" fmla="*/ 6380 w 10000"/>
                  <a:gd name="connsiteY52" fmla="*/ 8739 h 10000"/>
                  <a:gd name="connsiteX53" fmla="*/ 6380 w 10000"/>
                  <a:gd name="connsiteY53" fmla="*/ 8974 h 10000"/>
                  <a:gd name="connsiteX54" fmla="*/ 6552 w 10000"/>
                  <a:gd name="connsiteY54" fmla="*/ 9003 h 10000"/>
                  <a:gd name="connsiteX55" fmla="*/ 6552 w 10000"/>
                  <a:gd name="connsiteY55" fmla="*/ 9238 h 10000"/>
                  <a:gd name="connsiteX56" fmla="*/ 6724 w 10000"/>
                  <a:gd name="connsiteY56" fmla="*/ 9267 h 10000"/>
                  <a:gd name="connsiteX57" fmla="*/ 6724 w 10000"/>
                  <a:gd name="connsiteY57" fmla="*/ 9443 h 10000"/>
                  <a:gd name="connsiteX58" fmla="*/ 6897 w 10000"/>
                  <a:gd name="connsiteY58" fmla="*/ 9472 h 10000"/>
                  <a:gd name="connsiteX59" fmla="*/ 6897 w 10000"/>
                  <a:gd name="connsiteY59" fmla="*/ 9619 h 10000"/>
                  <a:gd name="connsiteX60" fmla="*/ 7070 w 10000"/>
                  <a:gd name="connsiteY60" fmla="*/ 9648 h 10000"/>
                  <a:gd name="connsiteX61" fmla="*/ 7070 w 10000"/>
                  <a:gd name="connsiteY61" fmla="*/ 9765 h 10000"/>
                  <a:gd name="connsiteX62" fmla="*/ 7241 w 10000"/>
                  <a:gd name="connsiteY62" fmla="*/ 9795 h 10000"/>
                  <a:gd name="connsiteX63" fmla="*/ 7241 w 10000"/>
                  <a:gd name="connsiteY63" fmla="*/ 9883 h 10000"/>
                  <a:gd name="connsiteX64" fmla="*/ 7414 w 10000"/>
                  <a:gd name="connsiteY64" fmla="*/ 9912 h 10000"/>
                  <a:gd name="connsiteX65" fmla="*/ 7414 w 10000"/>
                  <a:gd name="connsiteY65" fmla="*/ 9941 h 10000"/>
                  <a:gd name="connsiteX66" fmla="*/ 7758 w 10000"/>
                  <a:gd name="connsiteY66" fmla="*/ 10000 h 10000"/>
                  <a:gd name="connsiteX67" fmla="*/ 7586 w 10000"/>
                  <a:gd name="connsiteY67" fmla="*/ 10000 h 10000"/>
                  <a:gd name="connsiteX68" fmla="*/ 7758 w 10000"/>
                  <a:gd name="connsiteY68" fmla="*/ 10000 h 10000"/>
                  <a:gd name="connsiteX69" fmla="*/ 7930 w 10000"/>
                  <a:gd name="connsiteY69" fmla="*/ 10000 h 10000"/>
                  <a:gd name="connsiteX70" fmla="*/ 8276 w 10000"/>
                  <a:gd name="connsiteY70" fmla="*/ 9941 h 10000"/>
                  <a:gd name="connsiteX71" fmla="*/ 8276 w 10000"/>
                  <a:gd name="connsiteY71" fmla="*/ 9853 h 10000"/>
                  <a:gd name="connsiteX72" fmla="*/ 8447 w 10000"/>
                  <a:gd name="connsiteY72" fmla="*/ 9824 h 10000"/>
                  <a:gd name="connsiteX73" fmla="*/ 8447 w 10000"/>
                  <a:gd name="connsiteY73" fmla="*/ 9736 h 10000"/>
                  <a:gd name="connsiteX74" fmla="*/ 8621 w 10000"/>
                  <a:gd name="connsiteY74" fmla="*/ 9707 h 10000"/>
                  <a:gd name="connsiteX75" fmla="*/ 8621 w 10000"/>
                  <a:gd name="connsiteY75" fmla="*/ 9589 h 10000"/>
                  <a:gd name="connsiteX76" fmla="*/ 8794 w 10000"/>
                  <a:gd name="connsiteY76" fmla="*/ 9560 h 10000"/>
                  <a:gd name="connsiteX77" fmla="*/ 8794 w 10000"/>
                  <a:gd name="connsiteY77" fmla="*/ 9384 h 10000"/>
                  <a:gd name="connsiteX78" fmla="*/ 8967 w 10000"/>
                  <a:gd name="connsiteY78" fmla="*/ 9355 h 10000"/>
                  <a:gd name="connsiteX79" fmla="*/ 8967 w 10000"/>
                  <a:gd name="connsiteY79" fmla="*/ 9179 h 10000"/>
                  <a:gd name="connsiteX80" fmla="*/ 9139 w 10000"/>
                  <a:gd name="connsiteY80" fmla="*/ 9150 h 10000"/>
                  <a:gd name="connsiteX81" fmla="*/ 9139 w 10000"/>
                  <a:gd name="connsiteY81" fmla="*/ 8944 h 10000"/>
                  <a:gd name="connsiteX82" fmla="*/ 9310 w 10000"/>
                  <a:gd name="connsiteY82" fmla="*/ 8915 h 10000"/>
                  <a:gd name="connsiteX83" fmla="*/ 9310 w 10000"/>
                  <a:gd name="connsiteY83" fmla="*/ 8651 h 10000"/>
                  <a:gd name="connsiteX84" fmla="*/ 9482 w 10000"/>
                  <a:gd name="connsiteY84" fmla="*/ 8622 h 10000"/>
                  <a:gd name="connsiteX85" fmla="*/ 9482 w 10000"/>
                  <a:gd name="connsiteY85" fmla="*/ 8358 h 10000"/>
                  <a:gd name="connsiteX86" fmla="*/ 9656 w 10000"/>
                  <a:gd name="connsiteY86" fmla="*/ 8328 h 10000"/>
                  <a:gd name="connsiteX87" fmla="*/ 9656 w 10000"/>
                  <a:gd name="connsiteY87" fmla="*/ 8035 h 10000"/>
                  <a:gd name="connsiteX88" fmla="*/ 9826 w 10000"/>
                  <a:gd name="connsiteY88" fmla="*/ 8006 h 10000"/>
                  <a:gd name="connsiteX89" fmla="*/ 9826 w 10000"/>
                  <a:gd name="connsiteY89" fmla="*/ 7713 h 10000"/>
                  <a:gd name="connsiteX90" fmla="*/ 10000 w 10000"/>
                  <a:gd name="connsiteY9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794 w 10000"/>
                  <a:gd name="connsiteY22" fmla="*/ 3402 h 10000"/>
                  <a:gd name="connsiteX23" fmla="*/ 3966 w 10000"/>
                  <a:gd name="connsiteY23" fmla="*/ 3431 h 10000"/>
                  <a:gd name="connsiteX24" fmla="*/ 3966 w 10000"/>
                  <a:gd name="connsiteY24" fmla="*/ 3812 h 10000"/>
                  <a:gd name="connsiteX25" fmla="*/ 4138 w 10000"/>
                  <a:gd name="connsiteY25" fmla="*/ 3842 h 10000"/>
                  <a:gd name="connsiteX26" fmla="*/ 4138 w 10000"/>
                  <a:gd name="connsiteY26" fmla="*/ 4223 h 10000"/>
                  <a:gd name="connsiteX27" fmla="*/ 4310 w 10000"/>
                  <a:gd name="connsiteY27" fmla="*/ 4252 h 10000"/>
                  <a:gd name="connsiteX28" fmla="*/ 4310 w 10000"/>
                  <a:gd name="connsiteY28" fmla="*/ 4633 h 10000"/>
                  <a:gd name="connsiteX29" fmla="*/ 4484 w 10000"/>
                  <a:gd name="connsiteY29" fmla="*/ 4663 h 10000"/>
                  <a:gd name="connsiteX30" fmla="*/ 4484 w 10000"/>
                  <a:gd name="connsiteY30" fmla="*/ 5044 h 10000"/>
                  <a:gd name="connsiteX31" fmla="*/ 4654 w 10000"/>
                  <a:gd name="connsiteY31" fmla="*/ 5073 h 10000"/>
                  <a:gd name="connsiteX32" fmla="*/ 4654 w 10000"/>
                  <a:gd name="connsiteY32" fmla="*/ 5455 h 10000"/>
                  <a:gd name="connsiteX33" fmla="*/ 4828 w 10000"/>
                  <a:gd name="connsiteY33" fmla="*/ 5484 h 10000"/>
                  <a:gd name="connsiteX34" fmla="*/ 4828 w 10000"/>
                  <a:gd name="connsiteY34" fmla="*/ 5865 h 10000"/>
                  <a:gd name="connsiteX35" fmla="*/ 5000 w 10000"/>
                  <a:gd name="connsiteY35" fmla="*/ 5894 h 10000"/>
                  <a:gd name="connsiteX36" fmla="*/ 5000 w 10000"/>
                  <a:gd name="connsiteY36" fmla="*/ 6276 h 10000"/>
                  <a:gd name="connsiteX37" fmla="*/ 5171 w 10000"/>
                  <a:gd name="connsiteY37" fmla="*/ 6305 h 10000"/>
                  <a:gd name="connsiteX38" fmla="*/ 5171 w 10000"/>
                  <a:gd name="connsiteY38" fmla="*/ 6657 h 10000"/>
                  <a:gd name="connsiteX39" fmla="*/ 5345 w 10000"/>
                  <a:gd name="connsiteY39" fmla="*/ 6686 h 10000"/>
                  <a:gd name="connsiteX40" fmla="*/ 5345 w 10000"/>
                  <a:gd name="connsiteY40" fmla="*/ 7038 h 10000"/>
                  <a:gd name="connsiteX41" fmla="*/ 5517 w 10000"/>
                  <a:gd name="connsiteY41" fmla="*/ 7067 h 10000"/>
                  <a:gd name="connsiteX42" fmla="*/ 5517 w 10000"/>
                  <a:gd name="connsiteY42" fmla="*/ 7419 h 10000"/>
                  <a:gd name="connsiteX43" fmla="*/ 5691 w 10000"/>
                  <a:gd name="connsiteY43" fmla="*/ 7449 h 10000"/>
                  <a:gd name="connsiteX44" fmla="*/ 5691 w 10000"/>
                  <a:gd name="connsiteY44" fmla="*/ 7771 h 10000"/>
                  <a:gd name="connsiteX45" fmla="*/ 5862 w 10000"/>
                  <a:gd name="connsiteY45" fmla="*/ 7801 h 10000"/>
                  <a:gd name="connsiteX46" fmla="*/ 5862 w 10000"/>
                  <a:gd name="connsiteY46" fmla="*/ 8123 h 10000"/>
                  <a:gd name="connsiteX47" fmla="*/ 6035 w 10000"/>
                  <a:gd name="connsiteY47" fmla="*/ 8152 h 10000"/>
                  <a:gd name="connsiteX48" fmla="*/ 6035 w 10000"/>
                  <a:gd name="connsiteY48" fmla="*/ 8446 h 10000"/>
                  <a:gd name="connsiteX49" fmla="*/ 6207 w 10000"/>
                  <a:gd name="connsiteY49" fmla="*/ 8475 h 10000"/>
                  <a:gd name="connsiteX50" fmla="*/ 6207 w 10000"/>
                  <a:gd name="connsiteY50" fmla="*/ 8710 h 10000"/>
                  <a:gd name="connsiteX51" fmla="*/ 6380 w 10000"/>
                  <a:gd name="connsiteY51" fmla="*/ 8739 h 10000"/>
                  <a:gd name="connsiteX52" fmla="*/ 6380 w 10000"/>
                  <a:gd name="connsiteY52" fmla="*/ 8974 h 10000"/>
                  <a:gd name="connsiteX53" fmla="*/ 6552 w 10000"/>
                  <a:gd name="connsiteY53" fmla="*/ 9003 h 10000"/>
                  <a:gd name="connsiteX54" fmla="*/ 6552 w 10000"/>
                  <a:gd name="connsiteY54" fmla="*/ 9238 h 10000"/>
                  <a:gd name="connsiteX55" fmla="*/ 6724 w 10000"/>
                  <a:gd name="connsiteY55" fmla="*/ 9267 h 10000"/>
                  <a:gd name="connsiteX56" fmla="*/ 6724 w 10000"/>
                  <a:gd name="connsiteY56" fmla="*/ 9443 h 10000"/>
                  <a:gd name="connsiteX57" fmla="*/ 6897 w 10000"/>
                  <a:gd name="connsiteY57" fmla="*/ 9472 h 10000"/>
                  <a:gd name="connsiteX58" fmla="*/ 6897 w 10000"/>
                  <a:gd name="connsiteY58" fmla="*/ 9619 h 10000"/>
                  <a:gd name="connsiteX59" fmla="*/ 7070 w 10000"/>
                  <a:gd name="connsiteY59" fmla="*/ 9648 h 10000"/>
                  <a:gd name="connsiteX60" fmla="*/ 7070 w 10000"/>
                  <a:gd name="connsiteY60" fmla="*/ 9765 h 10000"/>
                  <a:gd name="connsiteX61" fmla="*/ 7241 w 10000"/>
                  <a:gd name="connsiteY61" fmla="*/ 9795 h 10000"/>
                  <a:gd name="connsiteX62" fmla="*/ 7241 w 10000"/>
                  <a:gd name="connsiteY62" fmla="*/ 9883 h 10000"/>
                  <a:gd name="connsiteX63" fmla="*/ 7414 w 10000"/>
                  <a:gd name="connsiteY63" fmla="*/ 9912 h 10000"/>
                  <a:gd name="connsiteX64" fmla="*/ 7414 w 10000"/>
                  <a:gd name="connsiteY64" fmla="*/ 9941 h 10000"/>
                  <a:gd name="connsiteX65" fmla="*/ 7758 w 10000"/>
                  <a:gd name="connsiteY65" fmla="*/ 10000 h 10000"/>
                  <a:gd name="connsiteX66" fmla="*/ 7586 w 10000"/>
                  <a:gd name="connsiteY66" fmla="*/ 10000 h 10000"/>
                  <a:gd name="connsiteX67" fmla="*/ 7758 w 10000"/>
                  <a:gd name="connsiteY67" fmla="*/ 10000 h 10000"/>
                  <a:gd name="connsiteX68" fmla="*/ 7930 w 10000"/>
                  <a:gd name="connsiteY68" fmla="*/ 10000 h 10000"/>
                  <a:gd name="connsiteX69" fmla="*/ 8276 w 10000"/>
                  <a:gd name="connsiteY69" fmla="*/ 9941 h 10000"/>
                  <a:gd name="connsiteX70" fmla="*/ 8276 w 10000"/>
                  <a:gd name="connsiteY70" fmla="*/ 9853 h 10000"/>
                  <a:gd name="connsiteX71" fmla="*/ 8447 w 10000"/>
                  <a:gd name="connsiteY71" fmla="*/ 9824 h 10000"/>
                  <a:gd name="connsiteX72" fmla="*/ 8447 w 10000"/>
                  <a:gd name="connsiteY72" fmla="*/ 9736 h 10000"/>
                  <a:gd name="connsiteX73" fmla="*/ 8621 w 10000"/>
                  <a:gd name="connsiteY73" fmla="*/ 9707 h 10000"/>
                  <a:gd name="connsiteX74" fmla="*/ 8621 w 10000"/>
                  <a:gd name="connsiteY74" fmla="*/ 9589 h 10000"/>
                  <a:gd name="connsiteX75" fmla="*/ 8794 w 10000"/>
                  <a:gd name="connsiteY75" fmla="*/ 9560 h 10000"/>
                  <a:gd name="connsiteX76" fmla="*/ 8794 w 10000"/>
                  <a:gd name="connsiteY76" fmla="*/ 9384 h 10000"/>
                  <a:gd name="connsiteX77" fmla="*/ 8967 w 10000"/>
                  <a:gd name="connsiteY77" fmla="*/ 9355 h 10000"/>
                  <a:gd name="connsiteX78" fmla="*/ 8967 w 10000"/>
                  <a:gd name="connsiteY78" fmla="*/ 9179 h 10000"/>
                  <a:gd name="connsiteX79" fmla="*/ 9139 w 10000"/>
                  <a:gd name="connsiteY79" fmla="*/ 9150 h 10000"/>
                  <a:gd name="connsiteX80" fmla="*/ 9139 w 10000"/>
                  <a:gd name="connsiteY80" fmla="*/ 8944 h 10000"/>
                  <a:gd name="connsiteX81" fmla="*/ 9310 w 10000"/>
                  <a:gd name="connsiteY81" fmla="*/ 8915 h 10000"/>
                  <a:gd name="connsiteX82" fmla="*/ 9310 w 10000"/>
                  <a:gd name="connsiteY82" fmla="*/ 8651 h 10000"/>
                  <a:gd name="connsiteX83" fmla="*/ 9482 w 10000"/>
                  <a:gd name="connsiteY83" fmla="*/ 8622 h 10000"/>
                  <a:gd name="connsiteX84" fmla="*/ 9482 w 10000"/>
                  <a:gd name="connsiteY84" fmla="*/ 8358 h 10000"/>
                  <a:gd name="connsiteX85" fmla="*/ 9656 w 10000"/>
                  <a:gd name="connsiteY85" fmla="*/ 8328 h 10000"/>
                  <a:gd name="connsiteX86" fmla="*/ 9656 w 10000"/>
                  <a:gd name="connsiteY86" fmla="*/ 8035 h 10000"/>
                  <a:gd name="connsiteX87" fmla="*/ 9826 w 10000"/>
                  <a:gd name="connsiteY87" fmla="*/ 8006 h 10000"/>
                  <a:gd name="connsiteX88" fmla="*/ 9826 w 10000"/>
                  <a:gd name="connsiteY88" fmla="*/ 7713 h 10000"/>
                  <a:gd name="connsiteX89" fmla="*/ 10000 w 10000"/>
                  <a:gd name="connsiteY8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3966 w 10000"/>
                  <a:gd name="connsiteY23" fmla="*/ 3812 h 10000"/>
                  <a:gd name="connsiteX24" fmla="*/ 4138 w 10000"/>
                  <a:gd name="connsiteY24" fmla="*/ 3842 h 10000"/>
                  <a:gd name="connsiteX25" fmla="*/ 4138 w 10000"/>
                  <a:gd name="connsiteY25" fmla="*/ 4223 h 10000"/>
                  <a:gd name="connsiteX26" fmla="*/ 4310 w 10000"/>
                  <a:gd name="connsiteY26" fmla="*/ 4252 h 10000"/>
                  <a:gd name="connsiteX27" fmla="*/ 4310 w 10000"/>
                  <a:gd name="connsiteY27" fmla="*/ 4633 h 10000"/>
                  <a:gd name="connsiteX28" fmla="*/ 4484 w 10000"/>
                  <a:gd name="connsiteY28" fmla="*/ 4663 h 10000"/>
                  <a:gd name="connsiteX29" fmla="*/ 4484 w 10000"/>
                  <a:gd name="connsiteY29" fmla="*/ 5044 h 10000"/>
                  <a:gd name="connsiteX30" fmla="*/ 4654 w 10000"/>
                  <a:gd name="connsiteY30" fmla="*/ 5073 h 10000"/>
                  <a:gd name="connsiteX31" fmla="*/ 4654 w 10000"/>
                  <a:gd name="connsiteY31" fmla="*/ 5455 h 10000"/>
                  <a:gd name="connsiteX32" fmla="*/ 4828 w 10000"/>
                  <a:gd name="connsiteY32" fmla="*/ 5484 h 10000"/>
                  <a:gd name="connsiteX33" fmla="*/ 4828 w 10000"/>
                  <a:gd name="connsiteY33" fmla="*/ 5865 h 10000"/>
                  <a:gd name="connsiteX34" fmla="*/ 5000 w 10000"/>
                  <a:gd name="connsiteY34" fmla="*/ 5894 h 10000"/>
                  <a:gd name="connsiteX35" fmla="*/ 5000 w 10000"/>
                  <a:gd name="connsiteY35" fmla="*/ 6276 h 10000"/>
                  <a:gd name="connsiteX36" fmla="*/ 5171 w 10000"/>
                  <a:gd name="connsiteY36" fmla="*/ 6305 h 10000"/>
                  <a:gd name="connsiteX37" fmla="*/ 5171 w 10000"/>
                  <a:gd name="connsiteY37" fmla="*/ 6657 h 10000"/>
                  <a:gd name="connsiteX38" fmla="*/ 5345 w 10000"/>
                  <a:gd name="connsiteY38" fmla="*/ 6686 h 10000"/>
                  <a:gd name="connsiteX39" fmla="*/ 5345 w 10000"/>
                  <a:gd name="connsiteY39" fmla="*/ 7038 h 10000"/>
                  <a:gd name="connsiteX40" fmla="*/ 5517 w 10000"/>
                  <a:gd name="connsiteY40" fmla="*/ 7067 h 10000"/>
                  <a:gd name="connsiteX41" fmla="*/ 5517 w 10000"/>
                  <a:gd name="connsiteY41" fmla="*/ 7419 h 10000"/>
                  <a:gd name="connsiteX42" fmla="*/ 5691 w 10000"/>
                  <a:gd name="connsiteY42" fmla="*/ 7449 h 10000"/>
                  <a:gd name="connsiteX43" fmla="*/ 5691 w 10000"/>
                  <a:gd name="connsiteY43" fmla="*/ 7771 h 10000"/>
                  <a:gd name="connsiteX44" fmla="*/ 5862 w 10000"/>
                  <a:gd name="connsiteY44" fmla="*/ 7801 h 10000"/>
                  <a:gd name="connsiteX45" fmla="*/ 5862 w 10000"/>
                  <a:gd name="connsiteY45" fmla="*/ 8123 h 10000"/>
                  <a:gd name="connsiteX46" fmla="*/ 6035 w 10000"/>
                  <a:gd name="connsiteY46" fmla="*/ 8152 h 10000"/>
                  <a:gd name="connsiteX47" fmla="*/ 6035 w 10000"/>
                  <a:gd name="connsiteY47" fmla="*/ 8446 h 10000"/>
                  <a:gd name="connsiteX48" fmla="*/ 6207 w 10000"/>
                  <a:gd name="connsiteY48" fmla="*/ 8475 h 10000"/>
                  <a:gd name="connsiteX49" fmla="*/ 6207 w 10000"/>
                  <a:gd name="connsiteY49" fmla="*/ 8710 h 10000"/>
                  <a:gd name="connsiteX50" fmla="*/ 6380 w 10000"/>
                  <a:gd name="connsiteY50" fmla="*/ 8739 h 10000"/>
                  <a:gd name="connsiteX51" fmla="*/ 6380 w 10000"/>
                  <a:gd name="connsiteY51" fmla="*/ 8974 h 10000"/>
                  <a:gd name="connsiteX52" fmla="*/ 6552 w 10000"/>
                  <a:gd name="connsiteY52" fmla="*/ 9003 h 10000"/>
                  <a:gd name="connsiteX53" fmla="*/ 6552 w 10000"/>
                  <a:gd name="connsiteY53" fmla="*/ 9238 h 10000"/>
                  <a:gd name="connsiteX54" fmla="*/ 6724 w 10000"/>
                  <a:gd name="connsiteY54" fmla="*/ 9267 h 10000"/>
                  <a:gd name="connsiteX55" fmla="*/ 6724 w 10000"/>
                  <a:gd name="connsiteY55" fmla="*/ 9443 h 10000"/>
                  <a:gd name="connsiteX56" fmla="*/ 6897 w 10000"/>
                  <a:gd name="connsiteY56" fmla="*/ 9472 h 10000"/>
                  <a:gd name="connsiteX57" fmla="*/ 6897 w 10000"/>
                  <a:gd name="connsiteY57" fmla="*/ 9619 h 10000"/>
                  <a:gd name="connsiteX58" fmla="*/ 7070 w 10000"/>
                  <a:gd name="connsiteY58" fmla="*/ 9648 h 10000"/>
                  <a:gd name="connsiteX59" fmla="*/ 7070 w 10000"/>
                  <a:gd name="connsiteY59" fmla="*/ 9765 h 10000"/>
                  <a:gd name="connsiteX60" fmla="*/ 7241 w 10000"/>
                  <a:gd name="connsiteY60" fmla="*/ 9795 h 10000"/>
                  <a:gd name="connsiteX61" fmla="*/ 7241 w 10000"/>
                  <a:gd name="connsiteY61" fmla="*/ 9883 h 10000"/>
                  <a:gd name="connsiteX62" fmla="*/ 7414 w 10000"/>
                  <a:gd name="connsiteY62" fmla="*/ 9912 h 10000"/>
                  <a:gd name="connsiteX63" fmla="*/ 7414 w 10000"/>
                  <a:gd name="connsiteY63" fmla="*/ 9941 h 10000"/>
                  <a:gd name="connsiteX64" fmla="*/ 7758 w 10000"/>
                  <a:gd name="connsiteY64" fmla="*/ 10000 h 10000"/>
                  <a:gd name="connsiteX65" fmla="*/ 7586 w 10000"/>
                  <a:gd name="connsiteY65" fmla="*/ 10000 h 10000"/>
                  <a:gd name="connsiteX66" fmla="*/ 7758 w 10000"/>
                  <a:gd name="connsiteY66" fmla="*/ 10000 h 10000"/>
                  <a:gd name="connsiteX67" fmla="*/ 7930 w 10000"/>
                  <a:gd name="connsiteY67" fmla="*/ 10000 h 10000"/>
                  <a:gd name="connsiteX68" fmla="*/ 8276 w 10000"/>
                  <a:gd name="connsiteY68" fmla="*/ 9941 h 10000"/>
                  <a:gd name="connsiteX69" fmla="*/ 8276 w 10000"/>
                  <a:gd name="connsiteY69" fmla="*/ 9853 h 10000"/>
                  <a:gd name="connsiteX70" fmla="*/ 8447 w 10000"/>
                  <a:gd name="connsiteY70" fmla="*/ 9824 h 10000"/>
                  <a:gd name="connsiteX71" fmla="*/ 8447 w 10000"/>
                  <a:gd name="connsiteY71" fmla="*/ 9736 h 10000"/>
                  <a:gd name="connsiteX72" fmla="*/ 8621 w 10000"/>
                  <a:gd name="connsiteY72" fmla="*/ 9707 h 10000"/>
                  <a:gd name="connsiteX73" fmla="*/ 8621 w 10000"/>
                  <a:gd name="connsiteY73" fmla="*/ 9589 h 10000"/>
                  <a:gd name="connsiteX74" fmla="*/ 8794 w 10000"/>
                  <a:gd name="connsiteY74" fmla="*/ 9560 h 10000"/>
                  <a:gd name="connsiteX75" fmla="*/ 8794 w 10000"/>
                  <a:gd name="connsiteY75" fmla="*/ 9384 h 10000"/>
                  <a:gd name="connsiteX76" fmla="*/ 8967 w 10000"/>
                  <a:gd name="connsiteY76" fmla="*/ 9355 h 10000"/>
                  <a:gd name="connsiteX77" fmla="*/ 8967 w 10000"/>
                  <a:gd name="connsiteY77" fmla="*/ 9179 h 10000"/>
                  <a:gd name="connsiteX78" fmla="*/ 9139 w 10000"/>
                  <a:gd name="connsiteY78" fmla="*/ 9150 h 10000"/>
                  <a:gd name="connsiteX79" fmla="*/ 9139 w 10000"/>
                  <a:gd name="connsiteY79" fmla="*/ 8944 h 10000"/>
                  <a:gd name="connsiteX80" fmla="*/ 9310 w 10000"/>
                  <a:gd name="connsiteY80" fmla="*/ 8915 h 10000"/>
                  <a:gd name="connsiteX81" fmla="*/ 9310 w 10000"/>
                  <a:gd name="connsiteY81" fmla="*/ 8651 h 10000"/>
                  <a:gd name="connsiteX82" fmla="*/ 9482 w 10000"/>
                  <a:gd name="connsiteY82" fmla="*/ 8622 h 10000"/>
                  <a:gd name="connsiteX83" fmla="*/ 9482 w 10000"/>
                  <a:gd name="connsiteY83" fmla="*/ 8358 h 10000"/>
                  <a:gd name="connsiteX84" fmla="*/ 9656 w 10000"/>
                  <a:gd name="connsiteY84" fmla="*/ 8328 h 10000"/>
                  <a:gd name="connsiteX85" fmla="*/ 9656 w 10000"/>
                  <a:gd name="connsiteY85" fmla="*/ 8035 h 10000"/>
                  <a:gd name="connsiteX86" fmla="*/ 9826 w 10000"/>
                  <a:gd name="connsiteY86" fmla="*/ 8006 h 10000"/>
                  <a:gd name="connsiteX87" fmla="*/ 9826 w 10000"/>
                  <a:gd name="connsiteY87" fmla="*/ 7713 h 10000"/>
                  <a:gd name="connsiteX88" fmla="*/ 10000 w 10000"/>
                  <a:gd name="connsiteY8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138 w 10000"/>
                  <a:gd name="connsiteY24" fmla="*/ 4223 h 10000"/>
                  <a:gd name="connsiteX25" fmla="*/ 4310 w 10000"/>
                  <a:gd name="connsiteY25" fmla="*/ 4252 h 10000"/>
                  <a:gd name="connsiteX26" fmla="*/ 4310 w 10000"/>
                  <a:gd name="connsiteY26" fmla="*/ 4633 h 10000"/>
                  <a:gd name="connsiteX27" fmla="*/ 4484 w 10000"/>
                  <a:gd name="connsiteY27" fmla="*/ 4663 h 10000"/>
                  <a:gd name="connsiteX28" fmla="*/ 4484 w 10000"/>
                  <a:gd name="connsiteY28" fmla="*/ 5044 h 10000"/>
                  <a:gd name="connsiteX29" fmla="*/ 4654 w 10000"/>
                  <a:gd name="connsiteY29" fmla="*/ 5073 h 10000"/>
                  <a:gd name="connsiteX30" fmla="*/ 4654 w 10000"/>
                  <a:gd name="connsiteY30" fmla="*/ 5455 h 10000"/>
                  <a:gd name="connsiteX31" fmla="*/ 4828 w 10000"/>
                  <a:gd name="connsiteY31" fmla="*/ 5484 h 10000"/>
                  <a:gd name="connsiteX32" fmla="*/ 4828 w 10000"/>
                  <a:gd name="connsiteY32" fmla="*/ 5865 h 10000"/>
                  <a:gd name="connsiteX33" fmla="*/ 5000 w 10000"/>
                  <a:gd name="connsiteY33" fmla="*/ 5894 h 10000"/>
                  <a:gd name="connsiteX34" fmla="*/ 5000 w 10000"/>
                  <a:gd name="connsiteY34" fmla="*/ 6276 h 10000"/>
                  <a:gd name="connsiteX35" fmla="*/ 5171 w 10000"/>
                  <a:gd name="connsiteY35" fmla="*/ 6305 h 10000"/>
                  <a:gd name="connsiteX36" fmla="*/ 5171 w 10000"/>
                  <a:gd name="connsiteY36" fmla="*/ 6657 h 10000"/>
                  <a:gd name="connsiteX37" fmla="*/ 5345 w 10000"/>
                  <a:gd name="connsiteY37" fmla="*/ 6686 h 10000"/>
                  <a:gd name="connsiteX38" fmla="*/ 5345 w 10000"/>
                  <a:gd name="connsiteY38" fmla="*/ 7038 h 10000"/>
                  <a:gd name="connsiteX39" fmla="*/ 5517 w 10000"/>
                  <a:gd name="connsiteY39" fmla="*/ 7067 h 10000"/>
                  <a:gd name="connsiteX40" fmla="*/ 5517 w 10000"/>
                  <a:gd name="connsiteY40" fmla="*/ 7419 h 10000"/>
                  <a:gd name="connsiteX41" fmla="*/ 5691 w 10000"/>
                  <a:gd name="connsiteY41" fmla="*/ 7449 h 10000"/>
                  <a:gd name="connsiteX42" fmla="*/ 5691 w 10000"/>
                  <a:gd name="connsiteY42" fmla="*/ 7771 h 10000"/>
                  <a:gd name="connsiteX43" fmla="*/ 5862 w 10000"/>
                  <a:gd name="connsiteY43" fmla="*/ 7801 h 10000"/>
                  <a:gd name="connsiteX44" fmla="*/ 5862 w 10000"/>
                  <a:gd name="connsiteY44" fmla="*/ 8123 h 10000"/>
                  <a:gd name="connsiteX45" fmla="*/ 6035 w 10000"/>
                  <a:gd name="connsiteY45" fmla="*/ 8152 h 10000"/>
                  <a:gd name="connsiteX46" fmla="*/ 6035 w 10000"/>
                  <a:gd name="connsiteY46" fmla="*/ 8446 h 10000"/>
                  <a:gd name="connsiteX47" fmla="*/ 6207 w 10000"/>
                  <a:gd name="connsiteY47" fmla="*/ 8475 h 10000"/>
                  <a:gd name="connsiteX48" fmla="*/ 6207 w 10000"/>
                  <a:gd name="connsiteY48" fmla="*/ 8710 h 10000"/>
                  <a:gd name="connsiteX49" fmla="*/ 6380 w 10000"/>
                  <a:gd name="connsiteY49" fmla="*/ 8739 h 10000"/>
                  <a:gd name="connsiteX50" fmla="*/ 6380 w 10000"/>
                  <a:gd name="connsiteY50" fmla="*/ 8974 h 10000"/>
                  <a:gd name="connsiteX51" fmla="*/ 6552 w 10000"/>
                  <a:gd name="connsiteY51" fmla="*/ 9003 h 10000"/>
                  <a:gd name="connsiteX52" fmla="*/ 6552 w 10000"/>
                  <a:gd name="connsiteY52" fmla="*/ 9238 h 10000"/>
                  <a:gd name="connsiteX53" fmla="*/ 6724 w 10000"/>
                  <a:gd name="connsiteY53" fmla="*/ 9267 h 10000"/>
                  <a:gd name="connsiteX54" fmla="*/ 6724 w 10000"/>
                  <a:gd name="connsiteY54" fmla="*/ 9443 h 10000"/>
                  <a:gd name="connsiteX55" fmla="*/ 6897 w 10000"/>
                  <a:gd name="connsiteY55" fmla="*/ 9472 h 10000"/>
                  <a:gd name="connsiteX56" fmla="*/ 6897 w 10000"/>
                  <a:gd name="connsiteY56" fmla="*/ 9619 h 10000"/>
                  <a:gd name="connsiteX57" fmla="*/ 7070 w 10000"/>
                  <a:gd name="connsiteY57" fmla="*/ 9648 h 10000"/>
                  <a:gd name="connsiteX58" fmla="*/ 7070 w 10000"/>
                  <a:gd name="connsiteY58" fmla="*/ 9765 h 10000"/>
                  <a:gd name="connsiteX59" fmla="*/ 7241 w 10000"/>
                  <a:gd name="connsiteY59" fmla="*/ 9795 h 10000"/>
                  <a:gd name="connsiteX60" fmla="*/ 7241 w 10000"/>
                  <a:gd name="connsiteY60" fmla="*/ 9883 h 10000"/>
                  <a:gd name="connsiteX61" fmla="*/ 7414 w 10000"/>
                  <a:gd name="connsiteY61" fmla="*/ 9912 h 10000"/>
                  <a:gd name="connsiteX62" fmla="*/ 7414 w 10000"/>
                  <a:gd name="connsiteY62" fmla="*/ 9941 h 10000"/>
                  <a:gd name="connsiteX63" fmla="*/ 7758 w 10000"/>
                  <a:gd name="connsiteY63" fmla="*/ 10000 h 10000"/>
                  <a:gd name="connsiteX64" fmla="*/ 7586 w 10000"/>
                  <a:gd name="connsiteY64" fmla="*/ 10000 h 10000"/>
                  <a:gd name="connsiteX65" fmla="*/ 7758 w 10000"/>
                  <a:gd name="connsiteY65" fmla="*/ 10000 h 10000"/>
                  <a:gd name="connsiteX66" fmla="*/ 7930 w 10000"/>
                  <a:gd name="connsiteY66" fmla="*/ 10000 h 10000"/>
                  <a:gd name="connsiteX67" fmla="*/ 8276 w 10000"/>
                  <a:gd name="connsiteY67" fmla="*/ 9941 h 10000"/>
                  <a:gd name="connsiteX68" fmla="*/ 8276 w 10000"/>
                  <a:gd name="connsiteY68" fmla="*/ 9853 h 10000"/>
                  <a:gd name="connsiteX69" fmla="*/ 8447 w 10000"/>
                  <a:gd name="connsiteY69" fmla="*/ 9824 h 10000"/>
                  <a:gd name="connsiteX70" fmla="*/ 8447 w 10000"/>
                  <a:gd name="connsiteY70" fmla="*/ 9736 h 10000"/>
                  <a:gd name="connsiteX71" fmla="*/ 8621 w 10000"/>
                  <a:gd name="connsiteY71" fmla="*/ 9707 h 10000"/>
                  <a:gd name="connsiteX72" fmla="*/ 8621 w 10000"/>
                  <a:gd name="connsiteY72" fmla="*/ 9589 h 10000"/>
                  <a:gd name="connsiteX73" fmla="*/ 8794 w 10000"/>
                  <a:gd name="connsiteY73" fmla="*/ 9560 h 10000"/>
                  <a:gd name="connsiteX74" fmla="*/ 8794 w 10000"/>
                  <a:gd name="connsiteY74" fmla="*/ 9384 h 10000"/>
                  <a:gd name="connsiteX75" fmla="*/ 8967 w 10000"/>
                  <a:gd name="connsiteY75" fmla="*/ 9355 h 10000"/>
                  <a:gd name="connsiteX76" fmla="*/ 8967 w 10000"/>
                  <a:gd name="connsiteY76" fmla="*/ 9179 h 10000"/>
                  <a:gd name="connsiteX77" fmla="*/ 9139 w 10000"/>
                  <a:gd name="connsiteY77" fmla="*/ 9150 h 10000"/>
                  <a:gd name="connsiteX78" fmla="*/ 9139 w 10000"/>
                  <a:gd name="connsiteY78" fmla="*/ 8944 h 10000"/>
                  <a:gd name="connsiteX79" fmla="*/ 9310 w 10000"/>
                  <a:gd name="connsiteY79" fmla="*/ 8915 h 10000"/>
                  <a:gd name="connsiteX80" fmla="*/ 9310 w 10000"/>
                  <a:gd name="connsiteY80" fmla="*/ 8651 h 10000"/>
                  <a:gd name="connsiteX81" fmla="*/ 9482 w 10000"/>
                  <a:gd name="connsiteY81" fmla="*/ 8622 h 10000"/>
                  <a:gd name="connsiteX82" fmla="*/ 9482 w 10000"/>
                  <a:gd name="connsiteY82" fmla="*/ 8358 h 10000"/>
                  <a:gd name="connsiteX83" fmla="*/ 9656 w 10000"/>
                  <a:gd name="connsiteY83" fmla="*/ 8328 h 10000"/>
                  <a:gd name="connsiteX84" fmla="*/ 9656 w 10000"/>
                  <a:gd name="connsiteY84" fmla="*/ 8035 h 10000"/>
                  <a:gd name="connsiteX85" fmla="*/ 9826 w 10000"/>
                  <a:gd name="connsiteY85" fmla="*/ 8006 h 10000"/>
                  <a:gd name="connsiteX86" fmla="*/ 9826 w 10000"/>
                  <a:gd name="connsiteY86" fmla="*/ 7713 h 10000"/>
                  <a:gd name="connsiteX87" fmla="*/ 10000 w 10000"/>
                  <a:gd name="connsiteY8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310 w 10000"/>
                  <a:gd name="connsiteY25" fmla="*/ 4633 h 10000"/>
                  <a:gd name="connsiteX26" fmla="*/ 4484 w 10000"/>
                  <a:gd name="connsiteY26" fmla="*/ 4663 h 10000"/>
                  <a:gd name="connsiteX27" fmla="*/ 4484 w 10000"/>
                  <a:gd name="connsiteY27" fmla="*/ 5044 h 10000"/>
                  <a:gd name="connsiteX28" fmla="*/ 4654 w 10000"/>
                  <a:gd name="connsiteY28" fmla="*/ 5073 h 10000"/>
                  <a:gd name="connsiteX29" fmla="*/ 4654 w 10000"/>
                  <a:gd name="connsiteY29" fmla="*/ 5455 h 10000"/>
                  <a:gd name="connsiteX30" fmla="*/ 4828 w 10000"/>
                  <a:gd name="connsiteY30" fmla="*/ 5484 h 10000"/>
                  <a:gd name="connsiteX31" fmla="*/ 4828 w 10000"/>
                  <a:gd name="connsiteY31" fmla="*/ 5865 h 10000"/>
                  <a:gd name="connsiteX32" fmla="*/ 5000 w 10000"/>
                  <a:gd name="connsiteY32" fmla="*/ 5894 h 10000"/>
                  <a:gd name="connsiteX33" fmla="*/ 5000 w 10000"/>
                  <a:gd name="connsiteY33" fmla="*/ 6276 h 10000"/>
                  <a:gd name="connsiteX34" fmla="*/ 5171 w 10000"/>
                  <a:gd name="connsiteY34" fmla="*/ 6305 h 10000"/>
                  <a:gd name="connsiteX35" fmla="*/ 5171 w 10000"/>
                  <a:gd name="connsiteY35" fmla="*/ 6657 h 10000"/>
                  <a:gd name="connsiteX36" fmla="*/ 5345 w 10000"/>
                  <a:gd name="connsiteY36" fmla="*/ 6686 h 10000"/>
                  <a:gd name="connsiteX37" fmla="*/ 5345 w 10000"/>
                  <a:gd name="connsiteY37" fmla="*/ 7038 h 10000"/>
                  <a:gd name="connsiteX38" fmla="*/ 5517 w 10000"/>
                  <a:gd name="connsiteY38" fmla="*/ 7067 h 10000"/>
                  <a:gd name="connsiteX39" fmla="*/ 5517 w 10000"/>
                  <a:gd name="connsiteY39" fmla="*/ 7419 h 10000"/>
                  <a:gd name="connsiteX40" fmla="*/ 5691 w 10000"/>
                  <a:gd name="connsiteY40" fmla="*/ 7449 h 10000"/>
                  <a:gd name="connsiteX41" fmla="*/ 5691 w 10000"/>
                  <a:gd name="connsiteY41" fmla="*/ 7771 h 10000"/>
                  <a:gd name="connsiteX42" fmla="*/ 5862 w 10000"/>
                  <a:gd name="connsiteY42" fmla="*/ 7801 h 10000"/>
                  <a:gd name="connsiteX43" fmla="*/ 5862 w 10000"/>
                  <a:gd name="connsiteY43" fmla="*/ 8123 h 10000"/>
                  <a:gd name="connsiteX44" fmla="*/ 6035 w 10000"/>
                  <a:gd name="connsiteY44" fmla="*/ 8152 h 10000"/>
                  <a:gd name="connsiteX45" fmla="*/ 6035 w 10000"/>
                  <a:gd name="connsiteY45" fmla="*/ 8446 h 10000"/>
                  <a:gd name="connsiteX46" fmla="*/ 6207 w 10000"/>
                  <a:gd name="connsiteY46" fmla="*/ 8475 h 10000"/>
                  <a:gd name="connsiteX47" fmla="*/ 6207 w 10000"/>
                  <a:gd name="connsiteY47" fmla="*/ 8710 h 10000"/>
                  <a:gd name="connsiteX48" fmla="*/ 6380 w 10000"/>
                  <a:gd name="connsiteY48" fmla="*/ 8739 h 10000"/>
                  <a:gd name="connsiteX49" fmla="*/ 6380 w 10000"/>
                  <a:gd name="connsiteY49" fmla="*/ 8974 h 10000"/>
                  <a:gd name="connsiteX50" fmla="*/ 6552 w 10000"/>
                  <a:gd name="connsiteY50" fmla="*/ 9003 h 10000"/>
                  <a:gd name="connsiteX51" fmla="*/ 6552 w 10000"/>
                  <a:gd name="connsiteY51" fmla="*/ 9238 h 10000"/>
                  <a:gd name="connsiteX52" fmla="*/ 6724 w 10000"/>
                  <a:gd name="connsiteY52" fmla="*/ 9267 h 10000"/>
                  <a:gd name="connsiteX53" fmla="*/ 6724 w 10000"/>
                  <a:gd name="connsiteY53" fmla="*/ 9443 h 10000"/>
                  <a:gd name="connsiteX54" fmla="*/ 6897 w 10000"/>
                  <a:gd name="connsiteY54" fmla="*/ 9472 h 10000"/>
                  <a:gd name="connsiteX55" fmla="*/ 6897 w 10000"/>
                  <a:gd name="connsiteY55" fmla="*/ 9619 h 10000"/>
                  <a:gd name="connsiteX56" fmla="*/ 7070 w 10000"/>
                  <a:gd name="connsiteY56" fmla="*/ 9648 h 10000"/>
                  <a:gd name="connsiteX57" fmla="*/ 7070 w 10000"/>
                  <a:gd name="connsiteY57" fmla="*/ 9765 h 10000"/>
                  <a:gd name="connsiteX58" fmla="*/ 7241 w 10000"/>
                  <a:gd name="connsiteY58" fmla="*/ 9795 h 10000"/>
                  <a:gd name="connsiteX59" fmla="*/ 7241 w 10000"/>
                  <a:gd name="connsiteY59" fmla="*/ 9883 h 10000"/>
                  <a:gd name="connsiteX60" fmla="*/ 7414 w 10000"/>
                  <a:gd name="connsiteY60" fmla="*/ 9912 h 10000"/>
                  <a:gd name="connsiteX61" fmla="*/ 7414 w 10000"/>
                  <a:gd name="connsiteY61" fmla="*/ 9941 h 10000"/>
                  <a:gd name="connsiteX62" fmla="*/ 7758 w 10000"/>
                  <a:gd name="connsiteY62" fmla="*/ 10000 h 10000"/>
                  <a:gd name="connsiteX63" fmla="*/ 7586 w 10000"/>
                  <a:gd name="connsiteY63" fmla="*/ 10000 h 10000"/>
                  <a:gd name="connsiteX64" fmla="*/ 7758 w 10000"/>
                  <a:gd name="connsiteY64" fmla="*/ 10000 h 10000"/>
                  <a:gd name="connsiteX65" fmla="*/ 7930 w 10000"/>
                  <a:gd name="connsiteY65" fmla="*/ 10000 h 10000"/>
                  <a:gd name="connsiteX66" fmla="*/ 8276 w 10000"/>
                  <a:gd name="connsiteY66" fmla="*/ 9941 h 10000"/>
                  <a:gd name="connsiteX67" fmla="*/ 8276 w 10000"/>
                  <a:gd name="connsiteY67" fmla="*/ 9853 h 10000"/>
                  <a:gd name="connsiteX68" fmla="*/ 8447 w 10000"/>
                  <a:gd name="connsiteY68" fmla="*/ 9824 h 10000"/>
                  <a:gd name="connsiteX69" fmla="*/ 8447 w 10000"/>
                  <a:gd name="connsiteY69" fmla="*/ 9736 h 10000"/>
                  <a:gd name="connsiteX70" fmla="*/ 8621 w 10000"/>
                  <a:gd name="connsiteY70" fmla="*/ 9707 h 10000"/>
                  <a:gd name="connsiteX71" fmla="*/ 8621 w 10000"/>
                  <a:gd name="connsiteY71" fmla="*/ 9589 h 10000"/>
                  <a:gd name="connsiteX72" fmla="*/ 8794 w 10000"/>
                  <a:gd name="connsiteY72" fmla="*/ 9560 h 10000"/>
                  <a:gd name="connsiteX73" fmla="*/ 8794 w 10000"/>
                  <a:gd name="connsiteY73" fmla="*/ 9384 h 10000"/>
                  <a:gd name="connsiteX74" fmla="*/ 8967 w 10000"/>
                  <a:gd name="connsiteY74" fmla="*/ 9355 h 10000"/>
                  <a:gd name="connsiteX75" fmla="*/ 8967 w 10000"/>
                  <a:gd name="connsiteY75" fmla="*/ 9179 h 10000"/>
                  <a:gd name="connsiteX76" fmla="*/ 9139 w 10000"/>
                  <a:gd name="connsiteY76" fmla="*/ 9150 h 10000"/>
                  <a:gd name="connsiteX77" fmla="*/ 9139 w 10000"/>
                  <a:gd name="connsiteY77" fmla="*/ 8944 h 10000"/>
                  <a:gd name="connsiteX78" fmla="*/ 9310 w 10000"/>
                  <a:gd name="connsiteY78" fmla="*/ 8915 h 10000"/>
                  <a:gd name="connsiteX79" fmla="*/ 9310 w 10000"/>
                  <a:gd name="connsiteY79" fmla="*/ 8651 h 10000"/>
                  <a:gd name="connsiteX80" fmla="*/ 9482 w 10000"/>
                  <a:gd name="connsiteY80" fmla="*/ 8622 h 10000"/>
                  <a:gd name="connsiteX81" fmla="*/ 9482 w 10000"/>
                  <a:gd name="connsiteY81" fmla="*/ 8358 h 10000"/>
                  <a:gd name="connsiteX82" fmla="*/ 9656 w 10000"/>
                  <a:gd name="connsiteY82" fmla="*/ 8328 h 10000"/>
                  <a:gd name="connsiteX83" fmla="*/ 9656 w 10000"/>
                  <a:gd name="connsiteY83" fmla="*/ 8035 h 10000"/>
                  <a:gd name="connsiteX84" fmla="*/ 9826 w 10000"/>
                  <a:gd name="connsiteY84" fmla="*/ 8006 h 10000"/>
                  <a:gd name="connsiteX85" fmla="*/ 9826 w 10000"/>
                  <a:gd name="connsiteY85" fmla="*/ 7713 h 10000"/>
                  <a:gd name="connsiteX86" fmla="*/ 10000 w 10000"/>
                  <a:gd name="connsiteY8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484 w 10000"/>
                  <a:gd name="connsiteY26" fmla="*/ 5044 h 10000"/>
                  <a:gd name="connsiteX27" fmla="*/ 4654 w 10000"/>
                  <a:gd name="connsiteY27" fmla="*/ 5073 h 10000"/>
                  <a:gd name="connsiteX28" fmla="*/ 4654 w 10000"/>
                  <a:gd name="connsiteY28" fmla="*/ 5455 h 10000"/>
                  <a:gd name="connsiteX29" fmla="*/ 4828 w 10000"/>
                  <a:gd name="connsiteY29" fmla="*/ 5484 h 10000"/>
                  <a:gd name="connsiteX30" fmla="*/ 4828 w 10000"/>
                  <a:gd name="connsiteY30" fmla="*/ 5865 h 10000"/>
                  <a:gd name="connsiteX31" fmla="*/ 5000 w 10000"/>
                  <a:gd name="connsiteY31" fmla="*/ 5894 h 10000"/>
                  <a:gd name="connsiteX32" fmla="*/ 5000 w 10000"/>
                  <a:gd name="connsiteY32" fmla="*/ 6276 h 10000"/>
                  <a:gd name="connsiteX33" fmla="*/ 5171 w 10000"/>
                  <a:gd name="connsiteY33" fmla="*/ 6305 h 10000"/>
                  <a:gd name="connsiteX34" fmla="*/ 5171 w 10000"/>
                  <a:gd name="connsiteY34" fmla="*/ 6657 h 10000"/>
                  <a:gd name="connsiteX35" fmla="*/ 5345 w 10000"/>
                  <a:gd name="connsiteY35" fmla="*/ 6686 h 10000"/>
                  <a:gd name="connsiteX36" fmla="*/ 5345 w 10000"/>
                  <a:gd name="connsiteY36" fmla="*/ 7038 h 10000"/>
                  <a:gd name="connsiteX37" fmla="*/ 5517 w 10000"/>
                  <a:gd name="connsiteY37" fmla="*/ 7067 h 10000"/>
                  <a:gd name="connsiteX38" fmla="*/ 5517 w 10000"/>
                  <a:gd name="connsiteY38" fmla="*/ 7419 h 10000"/>
                  <a:gd name="connsiteX39" fmla="*/ 5691 w 10000"/>
                  <a:gd name="connsiteY39" fmla="*/ 7449 h 10000"/>
                  <a:gd name="connsiteX40" fmla="*/ 5691 w 10000"/>
                  <a:gd name="connsiteY40" fmla="*/ 7771 h 10000"/>
                  <a:gd name="connsiteX41" fmla="*/ 5862 w 10000"/>
                  <a:gd name="connsiteY41" fmla="*/ 7801 h 10000"/>
                  <a:gd name="connsiteX42" fmla="*/ 5862 w 10000"/>
                  <a:gd name="connsiteY42" fmla="*/ 8123 h 10000"/>
                  <a:gd name="connsiteX43" fmla="*/ 6035 w 10000"/>
                  <a:gd name="connsiteY43" fmla="*/ 8152 h 10000"/>
                  <a:gd name="connsiteX44" fmla="*/ 6035 w 10000"/>
                  <a:gd name="connsiteY44" fmla="*/ 8446 h 10000"/>
                  <a:gd name="connsiteX45" fmla="*/ 6207 w 10000"/>
                  <a:gd name="connsiteY45" fmla="*/ 8475 h 10000"/>
                  <a:gd name="connsiteX46" fmla="*/ 6207 w 10000"/>
                  <a:gd name="connsiteY46" fmla="*/ 8710 h 10000"/>
                  <a:gd name="connsiteX47" fmla="*/ 6380 w 10000"/>
                  <a:gd name="connsiteY47" fmla="*/ 8739 h 10000"/>
                  <a:gd name="connsiteX48" fmla="*/ 6380 w 10000"/>
                  <a:gd name="connsiteY48" fmla="*/ 8974 h 10000"/>
                  <a:gd name="connsiteX49" fmla="*/ 6552 w 10000"/>
                  <a:gd name="connsiteY49" fmla="*/ 9003 h 10000"/>
                  <a:gd name="connsiteX50" fmla="*/ 6552 w 10000"/>
                  <a:gd name="connsiteY50" fmla="*/ 9238 h 10000"/>
                  <a:gd name="connsiteX51" fmla="*/ 6724 w 10000"/>
                  <a:gd name="connsiteY51" fmla="*/ 9267 h 10000"/>
                  <a:gd name="connsiteX52" fmla="*/ 6724 w 10000"/>
                  <a:gd name="connsiteY52" fmla="*/ 9443 h 10000"/>
                  <a:gd name="connsiteX53" fmla="*/ 6897 w 10000"/>
                  <a:gd name="connsiteY53" fmla="*/ 9472 h 10000"/>
                  <a:gd name="connsiteX54" fmla="*/ 6897 w 10000"/>
                  <a:gd name="connsiteY54" fmla="*/ 9619 h 10000"/>
                  <a:gd name="connsiteX55" fmla="*/ 7070 w 10000"/>
                  <a:gd name="connsiteY55" fmla="*/ 9648 h 10000"/>
                  <a:gd name="connsiteX56" fmla="*/ 7070 w 10000"/>
                  <a:gd name="connsiteY56" fmla="*/ 9765 h 10000"/>
                  <a:gd name="connsiteX57" fmla="*/ 7241 w 10000"/>
                  <a:gd name="connsiteY57" fmla="*/ 9795 h 10000"/>
                  <a:gd name="connsiteX58" fmla="*/ 7241 w 10000"/>
                  <a:gd name="connsiteY58" fmla="*/ 9883 h 10000"/>
                  <a:gd name="connsiteX59" fmla="*/ 7414 w 10000"/>
                  <a:gd name="connsiteY59" fmla="*/ 9912 h 10000"/>
                  <a:gd name="connsiteX60" fmla="*/ 7414 w 10000"/>
                  <a:gd name="connsiteY60" fmla="*/ 9941 h 10000"/>
                  <a:gd name="connsiteX61" fmla="*/ 7758 w 10000"/>
                  <a:gd name="connsiteY61" fmla="*/ 10000 h 10000"/>
                  <a:gd name="connsiteX62" fmla="*/ 7586 w 10000"/>
                  <a:gd name="connsiteY62" fmla="*/ 10000 h 10000"/>
                  <a:gd name="connsiteX63" fmla="*/ 7758 w 10000"/>
                  <a:gd name="connsiteY63" fmla="*/ 10000 h 10000"/>
                  <a:gd name="connsiteX64" fmla="*/ 7930 w 10000"/>
                  <a:gd name="connsiteY64" fmla="*/ 10000 h 10000"/>
                  <a:gd name="connsiteX65" fmla="*/ 8276 w 10000"/>
                  <a:gd name="connsiteY65" fmla="*/ 9941 h 10000"/>
                  <a:gd name="connsiteX66" fmla="*/ 8276 w 10000"/>
                  <a:gd name="connsiteY66" fmla="*/ 9853 h 10000"/>
                  <a:gd name="connsiteX67" fmla="*/ 8447 w 10000"/>
                  <a:gd name="connsiteY67" fmla="*/ 9824 h 10000"/>
                  <a:gd name="connsiteX68" fmla="*/ 8447 w 10000"/>
                  <a:gd name="connsiteY68" fmla="*/ 9736 h 10000"/>
                  <a:gd name="connsiteX69" fmla="*/ 8621 w 10000"/>
                  <a:gd name="connsiteY69" fmla="*/ 9707 h 10000"/>
                  <a:gd name="connsiteX70" fmla="*/ 8621 w 10000"/>
                  <a:gd name="connsiteY70" fmla="*/ 9589 h 10000"/>
                  <a:gd name="connsiteX71" fmla="*/ 8794 w 10000"/>
                  <a:gd name="connsiteY71" fmla="*/ 9560 h 10000"/>
                  <a:gd name="connsiteX72" fmla="*/ 8794 w 10000"/>
                  <a:gd name="connsiteY72" fmla="*/ 9384 h 10000"/>
                  <a:gd name="connsiteX73" fmla="*/ 8967 w 10000"/>
                  <a:gd name="connsiteY73" fmla="*/ 9355 h 10000"/>
                  <a:gd name="connsiteX74" fmla="*/ 8967 w 10000"/>
                  <a:gd name="connsiteY74" fmla="*/ 9179 h 10000"/>
                  <a:gd name="connsiteX75" fmla="*/ 9139 w 10000"/>
                  <a:gd name="connsiteY75" fmla="*/ 9150 h 10000"/>
                  <a:gd name="connsiteX76" fmla="*/ 9139 w 10000"/>
                  <a:gd name="connsiteY76" fmla="*/ 8944 h 10000"/>
                  <a:gd name="connsiteX77" fmla="*/ 9310 w 10000"/>
                  <a:gd name="connsiteY77" fmla="*/ 8915 h 10000"/>
                  <a:gd name="connsiteX78" fmla="*/ 9310 w 10000"/>
                  <a:gd name="connsiteY78" fmla="*/ 8651 h 10000"/>
                  <a:gd name="connsiteX79" fmla="*/ 9482 w 10000"/>
                  <a:gd name="connsiteY79" fmla="*/ 8622 h 10000"/>
                  <a:gd name="connsiteX80" fmla="*/ 9482 w 10000"/>
                  <a:gd name="connsiteY80" fmla="*/ 8358 h 10000"/>
                  <a:gd name="connsiteX81" fmla="*/ 9656 w 10000"/>
                  <a:gd name="connsiteY81" fmla="*/ 8328 h 10000"/>
                  <a:gd name="connsiteX82" fmla="*/ 9656 w 10000"/>
                  <a:gd name="connsiteY82" fmla="*/ 8035 h 10000"/>
                  <a:gd name="connsiteX83" fmla="*/ 9826 w 10000"/>
                  <a:gd name="connsiteY83" fmla="*/ 8006 h 10000"/>
                  <a:gd name="connsiteX84" fmla="*/ 9826 w 10000"/>
                  <a:gd name="connsiteY84" fmla="*/ 7713 h 10000"/>
                  <a:gd name="connsiteX85" fmla="*/ 10000 w 10000"/>
                  <a:gd name="connsiteY8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654 w 10000"/>
                  <a:gd name="connsiteY27" fmla="*/ 5455 h 10000"/>
                  <a:gd name="connsiteX28" fmla="*/ 4828 w 10000"/>
                  <a:gd name="connsiteY28" fmla="*/ 5484 h 10000"/>
                  <a:gd name="connsiteX29" fmla="*/ 4828 w 10000"/>
                  <a:gd name="connsiteY29" fmla="*/ 5865 h 10000"/>
                  <a:gd name="connsiteX30" fmla="*/ 5000 w 10000"/>
                  <a:gd name="connsiteY30" fmla="*/ 5894 h 10000"/>
                  <a:gd name="connsiteX31" fmla="*/ 5000 w 10000"/>
                  <a:gd name="connsiteY31" fmla="*/ 6276 h 10000"/>
                  <a:gd name="connsiteX32" fmla="*/ 5171 w 10000"/>
                  <a:gd name="connsiteY32" fmla="*/ 6305 h 10000"/>
                  <a:gd name="connsiteX33" fmla="*/ 5171 w 10000"/>
                  <a:gd name="connsiteY33" fmla="*/ 6657 h 10000"/>
                  <a:gd name="connsiteX34" fmla="*/ 5345 w 10000"/>
                  <a:gd name="connsiteY34" fmla="*/ 6686 h 10000"/>
                  <a:gd name="connsiteX35" fmla="*/ 5345 w 10000"/>
                  <a:gd name="connsiteY35" fmla="*/ 7038 h 10000"/>
                  <a:gd name="connsiteX36" fmla="*/ 5517 w 10000"/>
                  <a:gd name="connsiteY36" fmla="*/ 7067 h 10000"/>
                  <a:gd name="connsiteX37" fmla="*/ 5517 w 10000"/>
                  <a:gd name="connsiteY37" fmla="*/ 7419 h 10000"/>
                  <a:gd name="connsiteX38" fmla="*/ 5691 w 10000"/>
                  <a:gd name="connsiteY38" fmla="*/ 7449 h 10000"/>
                  <a:gd name="connsiteX39" fmla="*/ 5691 w 10000"/>
                  <a:gd name="connsiteY39" fmla="*/ 7771 h 10000"/>
                  <a:gd name="connsiteX40" fmla="*/ 5862 w 10000"/>
                  <a:gd name="connsiteY40" fmla="*/ 7801 h 10000"/>
                  <a:gd name="connsiteX41" fmla="*/ 5862 w 10000"/>
                  <a:gd name="connsiteY41" fmla="*/ 8123 h 10000"/>
                  <a:gd name="connsiteX42" fmla="*/ 6035 w 10000"/>
                  <a:gd name="connsiteY42" fmla="*/ 8152 h 10000"/>
                  <a:gd name="connsiteX43" fmla="*/ 6035 w 10000"/>
                  <a:gd name="connsiteY43" fmla="*/ 8446 h 10000"/>
                  <a:gd name="connsiteX44" fmla="*/ 6207 w 10000"/>
                  <a:gd name="connsiteY44" fmla="*/ 8475 h 10000"/>
                  <a:gd name="connsiteX45" fmla="*/ 6207 w 10000"/>
                  <a:gd name="connsiteY45" fmla="*/ 8710 h 10000"/>
                  <a:gd name="connsiteX46" fmla="*/ 6380 w 10000"/>
                  <a:gd name="connsiteY46" fmla="*/ 8739 h 10000"/>
                  <a:gd name="connsiteX47" fmla="*/ 6380 w 10000"/>
                  <a:gd name="connsiteY47" fmla="*/ 8974 h 10000"/>
                  <a:gd name="connsiteX48" fmla="*/ 6552 w 10000"/>
                  <a:gd name="connsiteY48" fmla="*/ 9003 h 10000"/>
                  <a:gd name="connsiteX49" fmla="*/ 6552 w 10000"/>
                  <a:gd name="connsiteY49" fmla="*/ 9238 h 10000"/>
                  <a:gd name="connsiteX50" fmla="*/ 6724 w 10000"/>
                  <a:gd name="connsiteY50" fmla="*/ 9267 h 10000"/>
                  <a:gd name="connsiteX51" fmla="*/ 6724 w 10000"/>
                  <a:gd name="connsiteY51" fmla="*/ 9443 h 10000"/>
                  <a:gd name="connsiteX52" fmla="*/ 6897 w 10000"/>
                  <a:gd name="connsiteY52" fmla="*/ 9472 h 10000"/>
                  <a:gd name="connsiteX53" fmla="*/ 6897 w 10000"/>
                  <a:gd name="connsiteY53" fmla="*/ 9619 h 10000"/>
                  <a:gd name="connsiteX54" fmla="*/ 7070 w 10000"/>
                  <a:gd name="connsiteY54" fmla="*/ 9648 h 10000"/>
                  <a:gd name="connsiteX55" fmla="*/ 7070 w 10000"/>
                  <a:gd name="connsiteY55" fmla="*/ 9765 h 10000"/>
                  <a:gd name="connsiteX56" fmla="*/ 7241 w 10000"/>
                  <a:gd name="connsiteY56" fmla="*/ 9795 h 10000"/>
                  <a:gd name="connsiteX57" fmla="*/ 7241 w 10000"/>
                  <a:gd name="connsiteY57" fmla="*/ 9883 h 10000"/>
                  <a:gd name="connsiteX58" fmla="*/ 7414 w 10000"/>
                  <a:gd name="connsiteY58" fmla="*/ 9912 h 10000"/>
                  <a:gd name="connsiteX59" fmla="*/ 7414 w 10000"/>
                  <a:gd name="connsiteY59" fmla="*/ 9941 h 10000"/>
                  <a:gd name="connsiteX60" fmla="*/ 7758 w 10000"/>
                  <a:gd name="connsiteY60" fmla="*/ 10000 h 10000"/>
                  <a:gd name="connsiteX61" fmla="*/ 7586 w 10000"/>
                  <a:gd name="connsiteY61" fmla="*/ 10000 h 10000"/>
                  <a:gd name="connsiteX62" fmla="*/ 7758 w 10000"/>
                  <a:gd name="connsiteY62" fmla="*/ 10000 h 10000"/>
                  <a:gd name="connsiteX63" fmla="*/ 7930 w 10000"/>
                  <a:gd name="connsiteY63" fmla="*/ 10000 h 10000"/>
                  <a:gd name="connsiteX64" fmla="*/ 8276 w 10000"/>
                  <a:gd name="connsiteY64" fmla="*/ 9941 h 10000"/>
                  <a:gd name="connsiteX65" fmla="*/ 8276 w 10000"/>
                  <a:gd name="connsiteY65" fmla="*/ 9853 h 10000"/>
                  <a:gd name="connsiteX66" fmla="*/ 8447 w 10000"/>
                  <a:gd name="connsiteY66" fmla="*/ 9824 h 10000"/>
                  <a:gd name="connsiteX67" fmla="*/ 8447 w 10000"/>
                  <a:gd name="connsiteY67" fmla="*/ 9736 h 10000"/>
                  <a:gd name="connsiteX68" fmla="*/ 8621 w 10000"/>
                  <a:gd name="connsiteY68" fmla="*/ 9707 h 10000"/>
                  <a:gd name="connsiteX69" fmla="*/ 8621 w 10000"/>
                  <a:gd name="connsiteY69" fmla="*/ 9589 h 10000"/>
                  <a:gd name="connsiteX70" fmla="*/ 8794 w 10000"/>
                  <a:gd name="connsiteY70" fmla="*/ 9560 h 10000"/>
                  <a:gd name="connsiteX71" fmla="*/ 8794 w 10000"/>
                  <a:gd name="connsiteY71" fmla="*/ 9384 h 10000"/>
                  <a:gd name="connsiteX72" fmla="*/ 8967 w 10000"/>
                  <a:gd name="connsiteY72" fmla="*/ 9355 h 10000"/>
                  <a:gd name="connsiteX73" fmla="*/ 8967 w 10000"/>
                  <a:gd name="connsiteY73" fmla="*/ 9179 h 10000"/>
                  <a:gd name="connsiteX74" fmla="*/ 9139 w 10000"/>
                  <a:gd name="connsiteY74" fmla="*/ 9150 h 10000"/>
                  <a:gd name="connsiteX75" fmla="*/ 9139 w 10000"/>
                  <a:gd name="connsiteY75" fmla="*/ 8944 h 10000"/>
                  <a:gd name="connsiteX76" fmla="*/ 9310 w 10000"/>
                  <a:gd name="connsiteY76" fmla="*/ 8915 h 10000"/>
                  <a:gd name="connsiteX77" fmla="*/ 9310 w 10000"/>
                  <a:gd name="connsiteY77" fmla="*/ 8651 h 10000"/>
                  <a:gd name="connsiteX78" fmla="*/ 9482 w 10000"/>
                  <a:gd name="connsiteY78" fmla="*/ 8622 h 10000"/>
                  <a:gd name="connsiteX79" fmla="*/ 9482 w 10000"/>
                  <a:gd name="connsiteY79" fmla="*/ 8358 h 10000"/>
                  <a:gd name="connsiteX80" fmla="*/ 9656 w 10000"/>
                  <a:gd name="connsiteY80" fmla="*/ 8328 h 10000"/>
                  <a:gd name="connsiteX81" fmla="*/ 9656 w 10000"/>
                  <a:gd name="connsiteY81" fmla="*/ 8035 h 10000"/>
                  <a:gd name="connsiteX82" fmla="*/ 9826 w 10000"/>
                  <a:gd name="connsiteY82" fmla="*/ 8006 h 10000"/>
                  <a:gd name="connsiteX83" fmla="*/ 9826 w 10000"/>
                  <a:gd name="connsiteY83" fmla="*/ 7713 h 10000"/>
                  <a:gd name="connsiteX84" fmla="*/ 10000 w 10000"/>
                  <a:gd name="connsiteY8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4828 w 10000"/>
                  <a:gd name="connsiteY28" fmla="*/ 5865 h 10000"/>
                  <a:gd name="connsiteX29" fmla="*/ 5000 w 10000"/>
                  <a:gd name="connsiteY29" fmla="*/ 5894 h 10000"/>
                  <a:gd name="connsiteX30" fmla="*/ 5000 w 10000"/>
                  <a:gd name="connsiteY30" fmla="*/ 6276 h 10000"/>
                  <a:gd name="connsiteX31" fmla="*/ 5171 w 10000"/>
                  <a:gd name="connsiteY31" fmla="*/ 6305 h 10000"/>
                  <a:gd name="connsiteX32" fmla="*/ 5171 w 10000"/>
                  <a:gd name="connsiteY32" fmla="*/ 6657 h 10000"/>
                  <a:gd name="connsiteX33" fmla="*/ 5345 w 10000"/>
                  <a:gd name="connsiteY33" fmla="*/ 6686 h 10000"/>
                  <a:gd name="connsiteX34" fmla="*/ 5345 w 10000"/>
                  <a:gd name="connsiteY34" fmla="*/ 7038 h 10000"/>
                  <a:gd name="connsiteX35" fmla="*/ 5517 w 10000"/>
                  <a:gd name="connsiteY35" fmla="*/ 7067 h 10000"/>
                  <a:gd name="connsiteX36" fmla="*/ 5517 w 10000"/>
                  <a:gd name="connsiteY36" fmla="*/ 7419 h 10000"/>
                  <a:gd name="connsiteX37" fmla="*/ 5691 w 10000"/>
                  <a:gd name="connsiteY37" fmla="*/ 7449 h 10000"/>
                  <a:gd name="connsiteX38" fmla="*/ 5691 w 10000"/>
                  <a:gd name="connsiteY38" fmla="*/ 7771 h 10000"/>
                  <a:gd name="connsiteX39" fmla="*/ 5862 w 10000"/>
                  <a:gd name="connsiteY39" fmla="*/ 7801 h 10000"/>
                  <a:gd name="connsiteX40" fmla="*/ 5862 w 10000"/>
                  <a:gd name="connsiteY40" fmla="*/ 8123 h 10000"/>
                  <a:gd name="connsiteX41" fmla="*/ 6035 w 10000"/>
                  <a:gd name="connsiteY41" fmla="*/ 8152 h 10000"/>
                  <a:gd name="connsiteX42" fmla="*/ 6035 w 10000"/>
                  <a:gd name="connsiteY42" fmla="*/ 8446 h 10000"/>
                  <a:gd name="connsiteX43" fmla="*/ 6207 w 10000"/>
                  <a:gd name="connsiteY43" fmla="*/ 8475 h 10000"/>
                  <a:gd name="connsiteX44" fmla="*/ 6207 w 10000"/>
                  <a:gd name="connsiteY44" fmla="*/ 8710 h 10000"/>
                  <a:gd name="connsiteX45" fmla="*/ 6380 w 10000"/>
                  <a:gd name="connsiteY45" fmla="*/ 8739 h 10000"/>
                  <a:gd name="connsiteX46" fmla="*/ 6380 w 10000"/>
                  <a:gd name="connsiteY46" fmla="*/ 8974 h 10000"/>
                  <a:gd name="connsiteX47" fmla="*/ 6552 w 10000"/>
                  <a:gd name="connsiteY47" fmla="*/ 9003 h 10000"/>
                  <a:gd name="connsiteX48" fmla="*/ 6552 w 10000"/>
                  <a:gd name="connsiteY48" fmla="*/ 9238 h 10000"/>
                  <a:gd name="connsiteX49" fmla="*/ 6724 w 10000"/>
                  <a:gd name="connsiteY49" fmla="*/ 9267 h 10000"/>
                  <a:gd name="connsiteX50" fmla="*/ 6724 w 10000"/>
                  <a:gd name="connsiteY50" fmla="*/ 9443 h 10000"/>
                  <a:gd name="connsiteX51" fmla="*/ 6897 w 10000"/>
                  <a:gd name="connsiteY51" fmla="*/ 9472 h 10000"/>
                  <a:gd name="connsiteX52" fmla="*/ 6897 w 10000"/>
                  <a:gd name="connsiteY52" fmla="*/ 9619 h 10000"/>
                  <a:gd name="connsiteX53" fmla="*/ 7070 w 10000"/>
                  <a:gd name="connsiteY53" fmla="*/ 9648 h 10000"/>
                  <a:gd name="connsiteX54" fmla="*/ 7070 w 10000"/>
                  <a:gd name="connsiteY54" fmla="*/ 9765 h 10000"/>
                  <a:gd name="connsiteX55" fmla="*/ 7241 w 10000"/>
                  <a:gd name="connsiteY55" fmla="*/ 9795 h 10000"/>
                  <a:gd name="connsiteX56" fmla="*/ 7241 w 10000"/>
                  <a:gd name="connsiteY56" fmla="*/ 9883 h 10000"/>
                  <a:gd name="connsiteX57" fmla="*/ 7414 w 10000"/>
                  <a:gd name="connsiteY57" fmla="*/ 9912 h 10000"/>
                  <a:gd name="connsiteX58" fmla="*/ 7414 w 10000"/>
                  <a:gd name="connsiteY58" fmla="*/ 9941 h 10000"/>
                  <a:gd name="connsiteX59" fmla="*/ 7758 w 10000"/>
                  <a:gd name="connsiteY59" fmla="*/ 10000 h 10000"/>
                  <a:gd name="connsiteX60" fmla="*/ 7586 w 10000"/>
                  <a:gd name="connsiteY60" fmla="*/ 10000 h 10000"/>
                  <a:gd name="connsiteX61" fmla="*/ 7758 w 10000"/>
                  <a:gd name="connsiteY61" fmla="*/ 10000 h 10000"/>
                  <a:gd name="connsiteX62" fmla="*/ 7930 w 10000"/>
                  <a:gd name="connsiteY62" fmla="*/ 10000 h 10000"/>
                  <a:gd name="connsiteX63" fmla="*/ 8276 w 10000"/>
                  <a:gd name="connsiteY63" fmla="*/ 9941 h 10000"/>
                  <a:gd name="connsiteX64" fmla="*/ 8276 w 10000"/>
                  <a:gd name="connsiteY64" fmla="*/ 9853 h 10000"/>
                  <a:gd name="connsiteX65" fmla="*/ 8447 w 10000"/>
                  <a:gd name="connsiteY65" fmla="*/ 9824 h 10000"/>
                  <a:gd name="connsiteX66" fmla="*/ 8447 w 10000"/>
                  <a:gd name="connsiteY66" fmla="*/ 9736 h 10000"/>
                  <a:gd name="connsiteX67" fmla="*/ 8621 w 10000"/>
                  <a:gd name="connsiteY67" fmla="*/ 9707 h 10000"/>
                  <a:gd name="connsiteX68" fmla="*/ 8621 w 10000"/>
                  <a:gd name="connsiteY68" fmla="*/ 9589 h 10000"/>
                  <a:gd name="connsiteX69" fmla="*/ 8794 w 10000"/>
                  <a:gd name="connsiteY69" fmla="*/ 9560 h 10000"/>
                  <a:gd name="connsiteX70" fmla="*/ 8794 w 10000"/>
                  <a:gd name="connsiteY70" fmla="*/ 9384 h 10000"/>
                  <a:gd name="connsiteX71" fmla="*/ 8967 w 10000"/>
                  <a:gd name="connsiteY71" fmla="*/ 9355 h 10000"/>
                  <a:gd name="connsiteX72" fmla="*/ 8967 w 10000"/>
                  <a:gd name="connsiteY72" fmla="*/ 9179 h 10000"/>
                  <a:gd name="connsiteX73" fmla="*/ 9139 w 10000"/>
                  <a:gd name="connsiteY73" fmla="*/ 9150 h 10000"/>
                  <a:gd name="connsiteX74" fmla="*/ 9139 w 10000"/>
                  <a:gd name="connsiteY74" fmla="*/ 8944 h 10000"/>
                  <a:gd name="connsiteX75" fmla="*/ 9310 w 10000"/>
                  <a:gd name="connsiteY75" fmla="*/ 8915 h 10000"/>
                  <a:gd name="connsiteX76" fmla="*/ 9310 w 10000"/>
                  <a:gd name="connsiteY76" fmla="*/ 8651 h 10000"/>
                  <a:gd name="connsiteX77" fmla="*/ 9482 w 10000"/>
                  <a:gd name="connsiteY77" fmla="*/ 8622 h 10000"/>
                  <a:gd name="connsiteX78" fmla="*/ 9482 w 10000"/>
                  <a:gd name="connsiteY78" fmla="*/ 8358 h 10000"/>
                  <a:gd name="connsiteX79" fmla="*/ 9656 w 10000"/>
                  <a:gd name="connsiteY79" fmla="*/ 8328 h 10000"/>
                  <a:gd name="connsiteX80" fmla="*/ 9656 w 10000"/>
                  <a:gd name="connsiteY80" fmla="*/ 8035 h 10000"/>
                  <a:gd name="connsiteX81" fmla="*/ 9826 w 10000"/>
                  <a:gd name="connsiteY81" fmla="*/ 8006 h 10000"/>
                  <a:gd name="connsiteX82" fmla="*/ 9826 w 10000"/>
                  <a:gd name="connsiteY82" fmla="*/ 7713 h 10000"/>
                  <a:gd name="connsiteX83" fmla="*/ 10000 w 10000"/>
                  <a:gd name="connsiteY8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000 w 10000"/>
                  <a:gd name="connsiteY29" fmla="*/ 6276 h 10000"/>
                  <a:gd name="connsiteX30" fmla="*/ 5171 w 10000"/>
                  <a:gd name="connsiteY30" fmla="*/ 6305 h 10000"/>
                  <a:gd name="connsiteX31" fmla="*/ 5171 w 10000"/>
                  <a:gd name="connsiteY31" fmla="*/ 6657 h 10000"/>
                  <a:gd name="connsiteX32" fmla="*/ 5345 w 10000"/>
                  <a:gd name="connsiteY32" fmla="*/ 6686 h 10000"/>
                  <a:gd name="connsiteX33" fmla="*/ 5345 w 10000"/>
                  <a:gd name="connsiteY33" fmla="*/ 7038 h 10000"/>
                  <a:gd name="connsiteX34" fmla="*/ 5517 w 10000"/>
                  <a:gd name="connsiteY34" fmla="*/ 7067 h 10000"/>
                  <a:gd name="connsiteX35" fmla="*/ 5517 w 10000"/>
                  <a:gd name="connsiteY35" fmla="*/ 7419 h 10000"/>
                  <a:gd name="connsiteX36" fmla="*/ 5691 w 10000"/>
                  <a:gd name="connsiteY36" fmla="*/ 7449 h 10000"/>
                  <a:gd name="connsiteX37" fmla="*/ 5691 w 10000"/>
                  <a:gd name="connsiteY37" fmla="*/ 7771 h 10000"/>
                  <a:gd name="connsiteX38" fmla="*/ 5862 w 10000"/>
                  <a:gd name="connsiteY38" fmla="*/ 7801 h 10000"/>
                  <a:gd name="connsiteX39" fmla="*/ 5862 w 10000"/>
                  <a:gd name="connsiteY39" fmla="*/ 8123 h 10000"/>
                  <a:gd name="connsiteX40" fmla="*/ 6035 w 10000"/>
                  <a:gd name="connsiteY40" fmla="*/ 8152 h 10000"/>
                  <a:gd name="connsiteX41" fmla="*/ 6035 w 10000"/>
                  <a:gd name="connsiteY41" fmla="*/ 8446 h 10000"/>
                  <a:gd name="connsiteX42" fmla="*/ 6207 w 10000"/>
                  <a:gd name="connsiteY42" fmla="*/ 8475 h 10000"/>
                  <a:gd name="connsiteX43" fmla="*/ 6207 w 10000"/>
                  <a:gd name="connsiteY43" fmla="*/ 8710 h 10000"/>
                  <a:gd name="connsiteX44" fmla="*/ 6380 w 10000"/>
                  <a:gd name="connsiteY44" fmla="*/ 8739 h 10000"/>
                  <a:gd name="connsiteX45" fmla="*/ 6380 w 10000"/>
                  <a:gd name="connsiteY45" fmla="*/ 8974 h 10000"/>
                  <a:gd name="connsiteX46" fmla="*/ 6552 w 10000"/>
                  <a:gd name="connsiteY46" fmla="*/ 9003 h 10000"/>
                  <a:gd name="connsiteX47" fmla="*/ 6552 w 10000"/>
                  <a:gd name="connsiteY47" fmla="*/ 9238 h 10000"/>
                  <a:gd name="connsiteX48" fmla="*/ 6724 w 10000"/>
                  <a:gd name="connsiteY48" fmla="*/ 9267 h 10000"/>
                  <a:gd name="connsiteX49" fmla="*/ 6724 w 10000"/>
                  <a:gd name="connsiteY49" fmla="*/ 9443 h 10000"/>
                  <a:gd name="connsiteX50" fmla="*/ 6897 w 10000"/>
                  <a:gd name="connsiteY50" fmla="*/ 9472 h 10000"/>
                  <a:gd name="connsiteX51" fmla="*/ 6897 w 10000"/>
                  <a:gd name="connsiteY51" fmla="*/ 9619 h 10000"/>
                  <a:gd name="connsiteX52" fmla="*/ 7070 w 10000"/>
                  <a:gd name="connsiteY52" fmla="*/ 9648 h 10000"/>
                  <a:gd name="connsiteX53" fmla="*/ 7070 w 10000"/>
                  <a:gd name="connsiteY53" fmla="*/ 9765 h 10000"/>
                  <a:gd name="connsiteX54" fmla="*/ 7241 w 10000"/>
                  <a:gd name="connsiteY54" fmla="*/ 9795 h 10000"/>
                  <a:gd name="connsiteX55" fmla="*/ 7241 w 10000"/>
                  <a:gd name="connsiteY55" fmla="*/ 9883 h 10000"/>
                  <a:gd name="connsiteX56" fmla="*/ 7414 w 10000"/>
                  <a:gd name="connsiteY56" fmla="*/ 9912 h 10000"/>
                  <a:gd name="connsiteX57" fmla="*/ 7414 w 10000"/>
                  <a:gd name="connsiteY57" fmla="*/ 9941 h 10000"/>
                  <a:gd name="connsiteX58" fmla="*/ 7758 w 10000"/>
                  <a:gd name="connsiteY58" fmla="*/ 10000 h 10000"/>
                  <a:gd name="connsiteX59" fmla="*/ 7586 w 10000"/>
                  <a:gd name="connsiteY59" fmla="*/ 10000 h 10000"/>
                  <a:gd name="connsiteX60" fmla="*/ 7758 w 10000"/>
                  <a:gd name="connsiteY60" fmla="*/ 10000 h 10000"/>
                  <a:gd name="connsiteX61" fmla="*/ 7930 w 10000"/>
                  <a:gd name="connsiteY61" fmla="*/ 10000 h 10000"/>
                  <a:gd name="connsiteX62" fmla="*/ 8276 w 10000"/>
                  <a:gd name="connsiteY62" fmla="*/ 9941 h 10000"/>
                  <a:gd name="connsiteX63" fmla="*/ 8276 w 10000"/>
                  <a:gd name="connsiteY63" fmla="*/ 9853 h 10000"/>
                  <a:gd name="connsiteX64" fmla="*/ 8447 w 10000"/>
                  <a:gd name="connsiteY64" fmla="*/ 9824 h 10000"/>
                  <a:gd name="connsiteX65" fmla="*/ 8447 w 10000"/>
                  <a:gd name="connsiteY65" fmla="*/ 9736 h 10000"/>
                  <a:gd name="connsiteX66" fmla="*/ 8621 w 10000"/>
                  <a:gd name="connsiteY66" fmla="*/ 9707 h 10000"/>
                  <a:gd name="connsiteX67" fmla="*/ 8621 w 10000"/>
                  <a:gd name="connsiteY67" fmla="*/ 9589 h 10000"/>
                  <a:gd name="connsiteX68" fmla="*/ 8794 w 10000"/>
                  <a:gd name="connsiteY68" fmla="*/ 9560 h 10000"/>
                  <a:gd name="connsiteX69" fmla="*/ 8794 w 10000"/>
                  <a:gd name="connsiteY69" fmla="*/ 9384 h 10000"/>
                  <a:gd name="connsiteX70" fmla="*/ 8967 w 10000"/>
                  <a:gd name="connsiteY70" fmla="*/ 9355 h 10000"/>
                  <a:gd name="connsiteX71" fmla="*/ 8967 w 10000"/>
                  <a:gd name="connsiteY71" fmla="*/ 9179 h 10000"/>
                  <a:gd name="connsiteX72" fmla="*/ 9139 w 10000"/>
                  <a:gd name="connsiteY72" fmla="*/ 9150 h 10000"/>
                  <a:gd name="connsiteX73" fmla="*/ 9139 w 10000"/>
                  <a:gd name="connsiteY73" fmla="*/ 8944 h 10000"/>
                  <a:gd name="connsiteX74" fmla="*/ 9310 w 10000"/>
                  <a:gd name="connsiteY74" fmla="*/ 8915 h 10000"/>
                  <a:gd name="connsiteX75" fmla="*/ 9310 w 10000"/>
                  <a:gd name="connsiteY75" fmla="*/ 8651 h 10000"/>
                  <a:gd name="connsiteX76" fmla="*/ 9482 w 10000"/>
                  <a:gd name="connsiteY76" fmla="*/ 8622 h 10000"/>
                  <a:gd name="connsiteX77" fmla="*/ 9482 w 10000"/>
                  <a:gd name="connsiteY77" fmla="*/ 8358 h 10000"/>
                  <a:gd name="connsiteX78" fmla="*/ 9656 w 10000"/>
                  <a:gd name="connsiteY78" fmla="*/ 8328 h 10000"/>
                  <a:gd name="connsiteX79" fmla="*/ 9656 w 10000"/>
                  <a:gd name="connsiteY79" fmla="*/ 8035 h 10000"/>
                  <a:gd name="connsiteX80" fmla="*/ 9826 w 10000"/>
                  <a:gd name="connsiteY80" fmla="*/ 8006 h 10000"/>
                  <a:gd name="connsiteX81" fmla="*/ 9826 w 10000"/>
                  <a:gd name="connsiteY81" fmla="*/ 7713 h 10000"/>
                  <a:gd name="connsiteX82" fmla="*/ 10000 w 10000"/>
                  <a:gd name="connsiteY8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171 w 10000"/>
                  <a:gd name="connsiteY30" fmla="*/ 6657 h 10000"/>
                  <a:gd name="connsiteX31" fmla="*/ 5345 w 10000"/>
                  <a:gd name="connsiteY31" fmla="*/ 6686 h 10000"/>
                  <a:gd name="connsiteX32" fmla="*/ 5345 w 10000"/>
                  <a:gd name="connsiteY32" fmla="*/ 7038 h 10000"/>
                  <a:gd name="connsiteX33" fmla="*/ 5517 w 10000"/>
                  <a:gd name="connsiteY33" fmla="*/ 7067 h 10000"/>
                  <a:gd name="connsiteX34" fmla="*/ 5517 w 10000"/>
                  <a:gd name="connsiteY34" fmla="*/ 7419 h 10000"/>
                  <a:gd name="connsiteX35" fmla="*/ 5691 w 10000"/>
                  <a:gd name="connsiteY35" fmla="*/ 7449 h 10000"/>
                  <a:gd name="connsiteX36" fmla="*/ 5691 w 10000"/>
                  <a:gd name="connsiteY36" fmla="*/ 7771 h 10000"/>
                  <a:gd name="connsiteX37" fmla="*/ 5862 w 10000"/>
                  <a:gd name="connsiteY37" fmla="*/ 7801 h 10000"/>
                  <a:gd name="connsiteX38" fmla="*/ 5862 w 10000"/>
                  <a:gd name="connsiteY38" fmla="*/ 8123 h 10000"/>
                  <a:gd name="connsiteX39" fmla="*/ 6035 w 10000"/>
                  <a:gd name="connsiteY39" fmla="*/ 8152 h 10000"/>
                  <a:gd name="connsiteX40" fmla="*/ 6035 w 10000"/>
                  <a:gd name="connsiteY40" fmla="*/ 8446 h 10000"/>
                  <a:gd name="connsiteX41" fmla="*/ 6207 w 10000"/>
                  <a:gd name="connsiteY41" fmla="*/ 8475 h 10000"/>
                  <a:gd name="connsiteX42" fmla="*/ 6207 w 10000"/>
                  <a:gd name="connsiteY42" fmla="*/ 8710 h 10000"/>
                  <a:gd name="connsiteX43" fmla="*/ 6380 w 10000"/>
                  <a:gd name="connsiteY43" fmla="*/ 8739 h 10000"/>
                  <a:gd name="connsiteX44" fmla="*/ 6380 w 10000"/>
                  <a:gd name="connsiteY44" fmla="*/ 8974 h 10000"/>
                  <a:gd name="connsiteX45" fmla="*/ 6552 w 10000"/>
                  <a:gd name="connsiteY45" fmla="*/ 9003 h 10000"/>
                  <a:gd name="connsiteX46" fmla="*/ 6552 w 10000"/>
                  <a:gd name="connsiteY46" fmla="*/ 9238 h 10000"/>
                  <a:gd name="connsiteX47" fmla="*/ 6724 w 10000"/>
                  <a:gd name="connsiteY47" fmla="*/ 9267 h 10000"/>
                  <a:gd name="connsiteX48" fmla="*/ 6724 w 10000"/>
                  <a:gd name="connsiteY48" fmla="*/ 9443 h 10000"/>
                  <a:gd name="connsiteX49" fmla="*/ 6897 w 10000"/>
                  <a:gd name="connsiteY49" fmla="*/ 9472 h 10000"/>
                  <a:gd name="connsiteX50" fmla="*/ 6897 w 10000"/>
                  <a:gd name="connsiteY50" fmla="*/ 9619 h 10000"/>
                  <a:gd name="connsiteX51" fmla="*/ 7070 w 10000"/>
                  <a:gd name="connsiteY51" fmla="*/ 9648 h 10000"/>
                  <a:gd name="connsiteX52" fmla="*/ 7070 w 10000"/>
                  <a:gd name="connsiteY52" fmla="*/ 9765 h 10000"/>
                  <a:gd name="connsiteX53" fmla="*/ 7241 w 10000"/>
                  <a:gd name="connsiteY53" fmla="*/ 9795 h 10000"/>
                  <a:gd name="connsiteX54" fmla="*/ 7241 w 10000"/>
                  <a:gd name="connsiteY54" fmla="*/ 9883 h 10000"/>
                  <a:gd name="connsiteX55" fmla="*/ 7414 w 10000"/>
                  <a:gd name="connsiteY55" fmla="*/ 9912 h 10000"/>
                  <a:gd name="connsiteX56" fmla="*/ 7414 w 10000"/>
                  <a:gd name="connsiteY56" fmla="*/ 9941 h 10000"/>
                  <a:gd name="connsiteX57" fmla="*/ 7758 w 10000"/>
                  <a:gd name="connsiteY57" fmla="*/ 10000 h 10000"/>
                  <a:gd name="connsiteX58" fmla="*/ 7586 w 10000"/>
                  <a:gd name="connsiteY58" fmla="*/ 10000 h 10000"/>
                  <a:gd name="connsiteX59" fmla="*/ 7758 w 10000"/>
                  <a:gd name="connsiteY59" fmla="*/ 10000 h 10000"/>
                  <a:gd name="connsiteX60" fmla="*/ 7930 w 10000"/>
                  <a:gd name="connsiteY60" fmla="*/ 10000 h 10000"/>
                  <a:gd name="connsiteX61" fmla="*/ 8276 w 10000"/>
                  <a:gd name="connsiteY61" fmla="*/ 9941 h 10000"/>
                  <a:gd name="connsiteX62" fmla="*/ 8276 w 10000"/>
                  <a:gd name="connsiteY62" fmla="*/ 9853 h 10000"/>
                  <a:gd name="connsiteX63" fmla="*/ 8447 w 10000"/>
                  <a:gd name="connsiteY63" fmla="*/ 9824 h 10000"/>
                  <a:gd name="connsiteX64" fmla="*/ 8447 w 10000"/>
                  <a:gd name="connsiteY64" fmla="*/ 9736 h 10000"/>
                  <a:gd name="connsiteX65" fmla="*/ 8621 w 10000"/>
                  <a:gd name="connsiteY65" fmla="*/ 9707 h 10000"/>
                  <a:gd name="connsiteX66" fmla="*/ 8621 w 10000"/>
                  <a:gd name="connsiteY66" fmla="*/ 9589 h 10000"/>
                  <a:gd name="connsiteX67" fmla="*/ 8794 w 10000"/>
                  <a:gd name="connsiteY67" fmla="*/ 9560 h 10000"/>
                  <a:gd name="connsiteX68" fmla="*/ 8794 w 10000"/>
                  <a:gd name="connsiteY68" fmla="*/ 9384 h 10000"/>
                  <a:gd name="connsiteX69" fmla="*/ 8967 w 10000"/>
                  <a:gd name="connsiteY69" fmla="*/ 9355 h 10000"/>
                  <a:gd name="connsiteX70" fmla="*/ 8967 w 10000"/>
                  <a:gd name="connsiteY70" fmla="*/ 9179 h 10000"/>
                  <a:gd name="connsiteX71" fmla="*/ 9139 w 10000"/>
                  <a:gd name="connsiteY71" fmla="*/ 9150 h 10000"/>
                  <a:gd name="connsiteX72" fmla="*/ 9139 w 10000"/>
                  <a:gd name="connsiteY72" fmla="*/ 8944 h 10000"/>
                  <a:gd name="connsiteX73" fmla="*/ 9310 w 10000"/>
                  <a:gd name="connsiteY73" fmla="*/ 8915 h 10000"/>
                  <a:gd name="connsiteX74" fmla="*/ 9310 w 10000"/>
                  <a:gd name="connsiteY74" fmla="*/ 8651 h 10000"/>
                  <a:gd name="connsiteX75" fmla="*/ 9482 w 10000"/>
                  <a:gd name="connsiteY75" fmla="*/ 8622 h 10000"/>
                  <a:gd name="connsiteX76" fmla="*/ 9482 w 10000"/>
                  <a:gd name="connsiteY76" fmla="*/ 8358 h 10000"/>
                  <a:gd name="connsiteX77" fmla="*/ 9656 w 10000"/>
                  <a:gd name="connsiteY77" fmla="*/ 8328 h 10000"/>
                  <a:gd name="connsiteX78" fmla="*/ 9656 w 10000"/>
                  <a:gd name="connsiteY78" fmla="*/ 8035 h 10000"/>
                  <a:gd name="connsiteX79" fmla="*/ 9826 w 10000"/>
                  <a:gd name="connsiteY79" fmla="*/ 8006 h 10000"/>
                  <a:gd name="connsiteX80" fmla="*/ 9826 w 10000"/>
                  <a:gd name="connsiteY80" fmla="*/ 7713 h 10000"/>
                  <a:gd name="connsiteX81" fmla="*/ 10000 w 10000"/>
                  <a:gd name="connsiteY8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345 w 10000"/>
                  <a:gd name="connsiteY31" fmla="*/ 7038 h 10000"/>
                  <a:gd name="connsiteX32" fmla="*/ 5517 w 10000"/>
                  <a:gd name="connsiteY32" fmla="*/ 7067 h 10000"/>
                  <a:gd name="connsiteX33" fmla="*/ 5517 w 10000"/>
                  <a:gd name="connsiteY33" fmla="*/ 7419 h 10000"/>
                  <a:gd name="connsiteX34" fmla="*/ 5691 w 10000"/>
                  <a:gd name="connsiteY34" fmla="*/ 7449 h 10000"/>
                  <a:gd name="connsiteX35" fmla="*/ 5691 w 10000"/>
                  <a:gd name="connsiteY35" fmla="*/ 7771 h 10000"/>
                  <a:gd name="connsiteX36" fmla="*/ 5862 w 10000"/>
                  <a:gd name="connsiteY36" fmla="*/ 7801 h 10000"/>
                  <a:gd name="connsiteX37" fmla="*/ 5862 w 10000"/>
                  <a:gd name="connsiteY37" fmla="*/ 8123 h 10000"/>
                  <a:gd name="connsiteX38" fmla="*/ 6035 w 10000"/>
                  <a:gd name="connsiteY38" fmla="*/ 8152 h 10000"/>
                  <a:gd name="connsiteX39" fmla="*/ 6035 w 10000"/>
                  <a:gd name="connsiteY39" fmla="*/ 8446 h 10000"/>
                  <a:gd name="connsiteX40" fmla="*/ 6207 w 10000"/>
                  <a:gd name="connsiteY40" fmla="*/ 8475 h 10000"/>
                  <a:gd name="connsiteX41" fmla="*/ 6207 w 10000"/>
                  <a:gd name="connsiteY41" fmla="*/ 8710 h 10000"/>
                  <a:gd name="connsiteX42" fmla="*/ 6380 w 10000"/>
                  <a:gd name="connsiteY42" fmla="*/ 8739 h 10000"/>
                  <a:gd name="connsiteX43" fmla="*/ 6380 w 10000"/>
                  <a:gd name="connsiteY43" fmla="*/ 8974 h 10000"/>
                  <a:gd name="connsiteX44" fmla="*/ 6552 w 10000"/>
                  <a:gd name="connsiteY44" fmla="*/ 9003 h 10000"/>
                  <a:gd name="connsiteX45" fmla="*/ 6552 w 10000"/>
                  <a:gd name="connsiteY45" fmla="*/ 9238 h 10000"/>
                  <a:gd name="connsiteX46" fmla="*/ 6724 w 10000"/>
                  <a:gd name="connsiteY46" fmla="*/ 9267 h 10000"/>
                  <a:gd name="connsiteX47" fmla="*/ 6724 w 10000"/>
                  <a:gd name="connsiteY47" fmla="*/ 9443 h 10000"/>
                  <a:gd name="connsiteX48" fmla="*/ 6897 w 10000"/>
                  <a:gd name="connsiteY48" fmla="*/ 9472 h 10000"/>
                  <a:gd name="connsiteX49" fmla="*/ 6897 w 10000"/>
                  <a:gd name="connsiteY49" fmla="*/ 9619 h 10000"/>
                  <a:gd name="connsiteX50" fmla="*/ 7070 w 10000"/>
                  <a:gd name="connsiteY50" fmla="*/ 9648 h 10000"/>
                  <a:gd name="connsiteX51" fmla="*/ 7070 w 10000"/>
                  <a:gd name="connsiteY51" fmla="*/ 9765 h 10000"/>
                  <a:gd name="connsiteX52" fmla="*/ 7241 w 10000"/>
                  <a:gd name="connsiteY52" fmla="*/ 9795 h 10000"/>
                  <a:gd name="connsiteX53" fmla="*/ 7241 w 10000"/>
                  <a:gd name="connsiteY53" fmla="*/ 9883 h 10000"/>
                  <a:gd name="connsiteX54" fmla="*/ 7414 w 10000"/>
                  <a:gd name="connsiteY54" fmla="*/ 9912 h 10000"/>
                  <a:gd name="connsiteX55" fmla="*/ 7414 w 10000"/>
                  <a:gd name="connsiteY55" fmla="*/ 9941 h 10000"/>
                  <a:gd name="connsiteX56" fmla="*/ 7758 w 10000"/>
                  <a:gd name="connsiteY56" fmla="*/ 10000 h 10000"/>
                  <a:gd name="connsiteX57" fmla="*/ 7586 w 10000"/>
                  <a:gd name="connsiteY57" fmla="*/ 10000 h 10000"/>
                  <a:gd name="connsiteX58" fmla="*/ 7758 w 10000"/>
                  <a:gd name="connsiteY58" fmla="*/ 10000 h 10000"/>
                  <a:gd name="connsiteX59" fmla="*/ 7930 w 10000"/>
                  <a:gd name="connsiteY59" fmla="*/ 10000 h 10000"/>
                  <a:gd name="connsiteX60" fmla="*/ 8276 w 10000"/>
                  <a:gd name="connsiteY60" fmla="*/ 9941 h 10000"/>
                  <a:gd name="connsiteX61" fmla="*/ 8276 w 10000"/>
                  <a:gd name="connsiteY61" fmla="*/ 9853 h 10000"/>
                  <a:gd name="connsiteX62" fmla="*/ 8447 w 10000"/>
                  <a:gd name="connsiteY62" fmla="*/ 9824 h 10000"/>
                  <a:gd name="connsiteX63" fmla="*/ 8447 w 10000"/>
                  <a:gd name="connsiteY63" fmla="*/ 9736 h 10000"/>
                  <a:gd name="connsiteX64" fmla="*/ 8621 w 10000"/>
                  <a:gd name="connsiteY64" fmla="*/ 9707 h 10000"/>
                  <a:gd name="connsiteX65" fmla="*/ 8621 w 10000"/>
                  <a:gd name="connsiteY65" fmla="*/ 9589 h 10000"/>
                  <a:gd name="connsiteX66" fmla="*/ 8794 w 10000"/>
                  <a:gd name="connsiteY66" fmla="*/ 9560 h 10000"/>
                  <a:gd name="connsiteX67" fmla="*/ 8794 w 10000"/>
                  <a:gd name="connsiteY67" fmla="*/ 9384 h 10000"/>
                  <a:gd name="connsiteX68" fmla="*/ 8967 w 10000"/>
                  <a:gd name="connsiteY68" fmla="*/ 9355 h 10000"/>
                  <a:gd name="connsiteX69" fmla="*/ 8967 w 10000"/>
                  <a:gd name="connsiteY69" fmla="*/ 9179 h 10000"/>
                  <a:gd name="connsiteX70" fmla="*/ 9139 w 10000"/>
                  <a:gd name="connsiteY70" fmla="*/ 9150 h 10000"/>
                  <a:gd name="connsiteX71" fmla="*/ 9139 w 10000"/>
                  <a:gd name="connsiteY71" fmla="*/ 8944 h 10000"/>
                  <a:gd name="connsiteX72" fmla="*/ 9310 w 10000"/>
                  <a:gd name="connsiteY72" fmla="*/ 8915 h 10000"/>
                  <a:gd name="connsiteX73" fmla="*/ 9310 w 10000"/>
                  <a:gd name="connsiteY73" fmla="*/ 8651 h 10000"/>
                  <a:gd name="connsiteX74" fmla="*/ 9482 w 10000"/>
                  <a:gd name="connsiteY74" fmla="*/ 8622 h 10000"/>
                  <a:gd name="connsiteX75" fmla="*/ 9482 w 10000"/>
                  <a:gd name="connsiteY75" fmla="*/ 8358 h 10000"/>
                  <a:gd name="connsiteX76" fmla="*/ 9656 w 10000"/>
                  <a:gd name="connsiteY76" fmla="*/ 8328 h 10000"/>
                  <a:gd name="connsiteX77" fmla="*/ 9656 w 10000"/>
                  <a:gd name="connsiteY77" fmla="*/ 8035 h 10000"/>
                  <a:gd name="connsiteX78" fmla="*/ 9826 w 10000"/>
                  <a:gd name="connsiteY78" fmla="*/ 8006 h 10000"/>
                  <a:gd name="connsiteX79" fmla="*/ 9826 w 10000"/>
                  <a:gd name="connsiteY79" fmla="*/ 7713 h 10000"/>
                  <a:gd name="connsiteX80" fmla="*/ 10000 w 10000"/>
                  <a:gd name="connsiteY8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517 w 10000"/>
                  <a:gd name="connsiteY32" fmla="*/ 7419 h 10000"/>
                  <a:gd name="connsiteX33" fmla="*/ 5691 w 10000"/>
                  <a:gd name="connsiteY33" fmla="*/ 7449 h 10000"/>
                  <a:gd name="connsiteX34" fmla="*/ 5691 w 10000"/>
                  <a:gd name="connsiteY34" fmla="*/ 7771 h 10000"/>
                  <a:gd name="connsiteX35" fmla="*/ 5862 w 10000"/>
                  <a:gd name="connsiteY35" fmla="*/ 7801 h 10000"/>
                  <a:gd name="connsiteX36" fmla="*/ 5862 w 10000"/>
                  <a:gd name="connsiteY36" fmla="*/ 8123 h 10000"/>
                  <a:gd name="connsiteX37" fmla="*/ 6035 w 10000"/>
                  <a:gd name="connsiteY37" fmla="*/ 8152 h 10000"/>
                  <a:gd name="connsiteX38" fmla="*/ 6035 w 10000"/>
                  <a:gd name="connsiteY38" fmla="*/ 8446 h 10000"/>
                  <a:gd name="connsiteX39" fmla="*/ 6207 w 10000"/>
                  <a:gd name="connsiteY39" fmla="*/ 8475 h 10000"/>
                  <a:gd name="connsiteX40" fmla="*/ 6207 w 10000"/>
                  <a:gd name="connsiteY40" fmla="*/ 8710 h 10000"/>
                  <a:gd name="connsiteX41" fmla="*/ 6380 w 10000"/>
                  <a:gd name="connsiteY41" fmla="*/ 8739 h 10000"/>
                  <a:gd name="connsiteX42" fmla="*/ 6380 w 10000"/>
                  <a:gd name="connsiteY42" fmla="*/ 8974 h 10000"/>
                  <a:gd name="connsiteX43" fmla="*/ 6552 w 10000"/>
                  <a:gd name="connsiteY43" fmla="*/ 9003 h 10000"/>
                  <a:gd name="connsiteX44" fmla="*/ 6552 w 10000"/>
                  <a:gd name="connsiteY44" fmla="*/ 9238 h 10000"/>
                  <a:gd name="connsiteX45" fmla="*/ 6724 w 10000"/>
                  <a:gd name="connsiteY45" fmla="*/ 9267 h 10000"/>
                  <a:gd name="connsiteX46" fmla="*/ 6724 w 10000"/>
                  <a:gd name="connsiteY46" fmla="*/ 9443 h 10000"/>
                  <a:gd name="connsiteX47" fmla="*/ 6897 w 10000"/>
                  <a:gd name="connsiteY47" fmla="*/ 9472 h 10000"/>
                  <a:gd name="connsiteX48" fmla="*/ 6897 w 10000"/>
                  <a:gd name="connsiteY48" fmla="*/ 9619 h 10000"/>
                  <a:gd name="connsiteX49" fmla="*/ 7070 w 10000"/>
                  <a:gd name="connsiteY49" fmla="*/ 9648 h 10000"/>
                  <a:gd name="connsiteX50" fmla="*/ 7070 w 10000"/>
                  <a:gd name="connsiteY50" fmla="*/ 9765 h 10000"/>
                  <a:gd name="connsiteX51" fmla="*/ 7241 w 10000"/>
                  <a:gd name="connsiteY51" fmla="*/ 9795 h 10000"/>
                  <a:gd name="connsiteX52" fmla="*/ 7241 w 10000"/>
                  <a:gd name="connsiteY52" fmla="*/ 9883 h 10000"/>
                  <a:gd name="connsiteX53" fmla="*/ 7414 w 10000"/>
                  <a:gd name="connsiteY53" fmla="*/ 9912 h 10000"/>
                  <a:gd name="connsiteX54" fmla="*/ 7414 w 10000"/>
                  <a:gd name="connsiteY54" fmla="*/ 9941 h 10000"/>
                  <a:gd name="connsiteX55" fmla="*/ 7758 w 10000"/>
                  <a:gd name="connsiteY55" fmla="*/ 10000 h 10000"/>
                  <a:gd name="connsiteX56" fmla="*/ 7586 w 10000"/>
                  <a:gd name="connsiteY56" fmla="*/ 10000 h 10000"/>
                  <a:gd name="connsiteX57" fmla="*/ 7758 w 10000"/>
                  <a:gd name="connsiteY57" fmla="*/ 10000 h 10000"/>
                  <a:gd name="connsiteX58" fmla="*/ 7930 w 10000"/>
                  <a:gd name="connsiteY58" fmla="*/ 10000 h 10000"/>
                  <a:gd name="connsiteX59" fmla="*/ 8276 w 10000"/>
                  <a:gd name="connsiteY59" fmla="*/ 9941 h 10000"/>
                  <a:gd name="connsiteX60" fmla="*/ 8276 w 10000"/>
                  <a:gd name="connsiteY60" fmla="*/ 9853 h 10000"/>
                  <a:gd name="connsiteX61" fmla="*/ 8447 w 10000"/>
                  <a:gd name="connsiteY61" fmla="*/ 9824 h 10000"/>
                  <a:gd name="connsiteX62" fmla="*/ 8447 w 10000"/>
                  <a:gd name="connsiteY62" fmla="*/ 9736 h 10000"/>
                  <a:gd name="connsiteX63" fmla="*/ 8621 w 10000"/>
                  <a:gd name="connsiteY63" fmla="*/ 9707 h 10000"/>
                  <a:gd name="connsiteX64" fmla="*/ 8621 w 10000"/>
                  <a:gd name="connsiteY64" fmla="*/ 9589 h 10000"/>
                  <a:gd name="connsiteX65" fmla="*/ 8794 w 10000"/>
                  <a:gd name="connsiteY65" fmla="*/ 9560 h 10000"/>
                  <a:gd name="connsiteX66" fmla="*/ 8794 w 10000"/>
                  <a:gd name="connsiteY66" fmla="*/ 9384 h 10000"/>
                  <a:gd name="connsiteX67" fmla="*/ 8967 w 10000"/>
                  <a:gd name="connsiteY67" fmla="*/ 9355 h 10000"/>
                  <a:gd name="connsiteX68" fmla="*/ 8967 w 10000"/>
                  <a:gd name="connsiteY68" fmla="*/ 9179 h 10000"/>
                  <a:gd name="connsiteX69" fmla="*/ 9139 w 10000"/>
                  <a:gd name="connsiteY69" fmla="*/ 9150 h 10000"/>
                  <a:gd name="connsiteX70" fmla="*/ 9139 w 10000"/>
                  <a:gd name="connsiteY70" fmla="*/ 8944 h 10000"/>
                  <a:gd name="connsiteX71" fmla="*/ 9310 w 10000"/>
                  <a:gd name="connsiteY71" fmla="*/ 8915 h 10000"/>
                  <a:gd name="connsiteX72" fmla="*/ 9310 w 10000"/>
                  <a:gd name="connsiteY72" fmla="*/ 8651 h 10000"/>
                  <a:gd name="connsiteX73" fmla="*/ 9482 w 10000"/>
                  <a:gd name="connsiteY73" fmla="*/ 8622 h 10000"/>
                  <a:gd name="connsiteX74" fmla="*/ 9482 w 10000"/>
                  <a:gd name="connsiteY74" fmla="*/ 8358 h 10000"/>
                  <a:gd name="connsiteX75" fmla="*/ 9656 w 10000"/>
                  <a:gd name="connsiteY75" fmla="*/ 8328 h 10000"/>
                  <a:gd name="connsiteX76" fmla="*/ 9656 w 10000"/>
                  <a:gd name="connsiteY76" fmla="*/ 8035 h 10000"/>
                  <a:gd name="connsiteX77" fmla="*/ 9826 w 10000"/>
                  <a:gd name="connsiteY77" fmla="*/ 8006 h 10000"/>
                  <a:gd name="connsiteX78" fmla="*/ 9826 w 10000"/>
                  <a:gd name="connsiteY78" fmla="*/ 7713 h 10000"/>
                  <a:gd name="connsiteX79" fmla="*/ 10000 w 10000"/>
                  <a:gd name="connsiteY7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691 w 10000"/>
                  <a:gd name="connsiteY33" fmla="*/ 7771 h 10000"/>
                  <a:gd name="connsiteX34" fmla="*/ 5862 w 10000"/>
                  <a:gd name="connsiteY34" fmla="*/ 7801 h 10000"/>
                  <a:gd name="connsiteX35" fmla="*/ 5862 w 10000"/>
                  <a:gd name="connsiteY35" fmla="*/ 8123 h 10000"/>
                  <a:gd name="connsiteX36" fmla="*/ 6035 w 10000"/>
                  <a:gd name="connsiteY36" fmla="*/ 8152 h 10000"/>
                  <a:gd name="connsiteX37" fmla="*/ 6035 w 10000"/>
                  <a:gd name="connsiteY37" fmla="*/ 8446 h 10000"/>
                  <a:gd name="connsiteX38" fmla="*/ 6207 w 10000"/>
                  <a:gd name="connsiteY38" fmla="*/ 8475 h 10000"/>
                  <a:gd name="connsiteX39" fmla="*/ 6207 w 10000"/>
                  <a:gd name="connsiteY39" fmla="*/ 8710 h 10000"/>
                  <a:gd name="connsiteX40" fmla="*/ 6380 w 10000"/>
                  <a:gd name="connsiteY40" fmla="*/ 8739 h 10000"/>
                  <a:gd name="connsiteX41" fmla="*/ 6380 w 10000"/>
                  <a:gd name="connsiteY41" fmla="*/ 8974 h 10000"/>
                  <a:gd name="connsiteX42" fmla="*/ 6552 w 10000"/>
                  <a:gd name="connsiteY42" fmla="*/ 9003 h 10000"/>
                  <a:gd name="connsiteX43" fmla="*/ 6552 w 10000"/>
                  <a:gd name="connsiteY43" fmla="*/ 9238 h 10000"/>
                  <a:gd name="connsiteX44" fmla="*/ 6724 w 10000"/>
                  <a:gd name="connsiteY44" fmla="*/ 9267 h 10000"/>
                  <a:gd name="connsiteX45" fmla="*/ 6724 w 10000"/>
                  <a:gd name="connsiteY45" fmla="*/ 9443 h 10000"/>
                  <a:gd name="connsiteX46" fmla="*/ 6897 w 10000"/>
                  <a:gd name="connsiteY46" fmla="*/ 9472 h 10000"/>
                  <a:gd name="connsiteX47" fmla="*/ 6897 w 10000"/>
                  <a:gd name="connsiteY47" fmla="*/ 9619 h 10000"/>
                  <a:gd name="connsiteX48" fmla="*/ 7070 w 10000"/>
                  <a:gd name="connsiteY48" fmla="*/ 9648 h 10000"/>
                  <a:gd name="connsiteX49" fmla="*/ 7070 w 10000"/>
                  <a:gd name="connsiteY49" fmla="*/ 9765 h 10000"/>
                  <a:gd name="connsiteX50" fmla="*/ 7241 w 10000"/>
                  <a:gd name="connsiteY50" fmla="*/ 9795 h 10000"/>
                  <a:gd name="connsiteX51" fmla="*/ 7241 w 10000"/>
                  <a:gd name="connsiteY51" fmla="*/ 9883 h 10000"/>
                  <a:gd name="connsiteX52" fmla="*/ 7414 w 10000"/>
                  <a:gd name="connsiteY52" fmla="*/ 9912 h 10000"/>
                  <a:gd name="connsiteX53" fmla="*/ 7414 w 10000"/>
                  <a:gd name="connsiteY53" fmla="*/ 9941 h 10000"/>
                  <a:gd name="connsiteX54" fmla="*/ 7758 w 10000"/>
                  <a:gd name="connsiteY54" fmla="*/ 10000 h 10000"/>
                  <a:gd name="connsiteX55" fmla="*/ 7586 w 10000"/>
                  <a:gd name="connsiteY55" fmla="*/ 10000 h 10000"/>
                  <a:gd name="connsiteX56" fmla="*/ 7758 w 10000"/>
                  <a:gd name="connsiteY56" fmla="*/ 10000 h 10000"/>
                  <a:gd name="connsiteX57" fmla="*/ 7930 w 10000"/>
                  <a:gd name="connsiteY57" fmla="*/ 10000 h 10000"/>
                  <a:gd name="connsiteX58" fmla="*/ 8276 w 10000"/>
                  <a:gd name="connsiteY58" fmla="*/ 9941 h 10000"/>
                  <a:gd name="connsiteX59" fmla="*/ 8276 w 10000"/>
                  <a:gd name="connsiteY59" fmla="*/ 9853 h 10000"/>
                  <a:gd name="connsiteX60" fmla="*/ 8447 w 10000"/>
                  <a:gd name="connsiteY60" fmla="*/ 9824 h 10000"/>
                  <a:gd name="connsiteX61" fmla="*/ 8447 w 10000"/>
                  <a:gd name="connsiteY61" fmla="*/ 9736 h 10000"/>
                  <a:gd name="connsiteX62" fmla="*/ 8621 w 10000"/>
                  <a:gd name="connsiteY62" fmla="*/ 9707 h 10000"/>
                  <a:gd name="connsiteX63" fmla="*/ 8621 w 10000"/>
                  <a:gd name="connsiteY63" fmla="*/ 9589 h 10000"/>
                  <a:gd name="connsiteX64" fmla="*/ 8794 w 10000"/>
                  <a:gd name="connsiteY64" fmla="*/ 9560 h 10000"/>
                  <a:gd name="connsiteX65" fmla="*/ 8794 w 10000"/>
                  <a:gd name="connsiteY65" fmla="*/ 9384 h 10000"/>
                  <a:gd name="connsiteX66" fmla="*/ 8967 w 10000"/>
                  <a:gd name="connsiteY66" fmla="*/ 9355 h 10000"/>
                  <a:gd name="connsiteX67" fmla="*/ 8967 w 10000"/>
                  <a:gd name="connsiteY67" fmla="*/ 9179 h 10000"/>
                  <a:gd name="connsiteX68" fmla="*/ 9139 w 10000"/>
                  <a:gd name="connsiteY68" fmla="*/ 9150 h 10000"/>
                  <a:gd name="connsiteX69" fmla="*/ 9139 w 10000"/>
                  <a:gd name="connsiteY69" fmla="*/ 8944 h 10000"/>
                  <a:gd name="connsiteX70" fmla="*/ 9310 w 10000"/>
                  <a:gd name="connsiteY70" fmla="*/ 8915 h 10000"/>
                  <a:gd name="connsiteX71" fmla="*/ 9310 w 10000"/>
                  <a:gd name="connsiteY71" fmla="*/ 8651 h 10000"/>
                  <a:gd name="connsiteX72" fmla="*/ 9482 w 10000"/>
                  <a:gd name="connsiteY72" fmla="*/ 8622 h 10000"/>
                  <a:gd name="connsiteX73" fmla="*/ 9482 w 10000"/>
                  <a:gd name="connsiteY73" fmla="*/ 8358 h 10000"/>
                  <a:gd name="connsiteX74" fmla="*/ 9656 w 10000"/>
                  <a:gd name="connsiteY74" fmla="*/ 8328 h 10000"/>
                  <a:gd name="connsiteX75" fmla="*/ 9656 w 10000"/>
                  <a:gd name="connsiteY75" fmla="*/ 8035 h 10000"/>
                  <a:gd name="connsiteX76" fmla="*/ 9826 w 10000"/>
                  <a:gd name="connsiteY76" fmla="*/ 8006 h 10000"/>
                  <a:gd name="connsiteX77" fmla="*/ 9826 w 10000"/>
                  <a:gd name="connsiteY77" fmla="*/ 7713 h 10000"/>
                  <a:gd name="connsiteX78" fmla="*/ 10000 w 10000"/>
                  <a:gd name="connsiteY7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5862 w 10000"/>
                  <a:gd name="connsiteY34" fmla="*/ 8123 h 10000"/>
                  <a:gd name="connsiteX35" fmla="*/ 6035 w 10000"/>
                  <a:gd name="connsiteY35" fmla="*/ 8152 h 10000"/>
                  <a:gd name="connsiteX36" fmla="*/ 6035 w 10000"/>
                  <a:gd name="connsiteY36" fmla="*/ 8446 h 10000"/>
                  <a:gd name="connsiteX37" fmla="*/ 6207 w 10000"/>
                  <a:gd name="connsiteY37" fmla="*/ 8475 h 10000"/>
                  <a:gd name="connsiteX38" fmla="*/ 6207 w 10000"/>
                  <a:gd name="connsiteY38" fmla="*/ 8710 h 10000"/>
                  <a:gd name="connsiteX39" fmla="*/ 6380 w 10000"/>
                  <a:gd name="connsiteY39" fmla="*/ 8739 h 10000"/>
                  <a:gd name="connsiteX40" fmla="*/ 6380 w 10000"/>
                  <a:gd name="connsiteY40" fmla="*/ 8974 h 10000"/>
                  <a:gd name="connsiteX41" fmla="*/ 6552 w 10000"/>
                  <a:gd name="connsiteY41" fmla="*/ 9003 h 10000"/>
                  <a:gd name="connsiteX42" fmla="*/ 6552 w 10000"/>
                  <a:gd name="connsiteY42" fmla="*/ 9238 h 10000"/>
                  <a:gd name="connsiteX43" fmla="*/ 6724 w 10000"/>
                  <a:gd name="connsiteY43" fmla="*/ 9267 h 10000"/>
                  <a:gd name="connsiteX44" fmla="*/ 6724 w 10000"/>
                  <a:gd name="connsiteY44" fmla="*/ 9443 h 10000"/>
                  <a:gd name="connsiteX45" fmla="*/ 6897 w 10000"/>
                  <a:gd name="connsiteY45" fmla="*/ 9472 h 10000"/>
                  <a:gd name="connsiteX46" fmla="*/ 6897 w 10000"/>
                  <a:gd name="connsiteY46" fmla="*/ 9619 h 10000"/>
                  <a:gd name="connsiteX47" fmla="*/ 7070 w 10000"/>
                  <a:gd name="connsiteY47" fmla="*/ 9648 h 10000"/>
                  <a:gd name="connsiteX48" fmla="*/ 7070 w 10000"/>
                  <a:gd name="connsiteY48" fmla="*/ 9765 h 10000"/>
                  <a:gd name="connsiteX49" fmla="*/ 7241 w 10000"/>
                  <a:gd name="connsiteY49" fmla="*/ 9795 h 10000"/>
                  <a:gd name="connsiteX50" fmla="*/ 7241 w 10000"/>
                  <a:gd name="connsiteY50" fmla="*/ 9883 h 10000"/>
                  <a:gd name="connsiteX51" fmla="*/ 7414 w 10000"/>
                  <a:gd name="connsiteY51" fmla="*/ 9912 h 10000"/>
                  <a:gd name="connsiteX52" fmla="*/ 7414 w 10000"/>
                  <a:gd name="connsiteY52" fmla="*/ 9941 h 10000"/>
                  <a:gd name="connsiteX53" fmla="*/ 7758 w 10000"/>
                  <a:gd name="connsiteY53" fmla="*/ 10000 h 10000"/>
                  <a:gd name="connsiteX54" fmla="*/ 7586 w 10000"/>
                  <a:gd name="connsiteY54" fmla="*/ 10000 h 10000"/>
                  <a:gd name="connsiteX55" fmla="*/ 7758 w 10000"/>
                  <a:gd name="connsiteY55" fmla="*/ 10000 h 10000"/>
                  <a:gd name="connsiteX56" fmla="*/ 7930 w 10000"/>
                  <a:gd name="connsiteY56" fmla="*/ 10000 h 10000"/>
                  <a:gd name="connsiteX57" fmla="*/ 8276 w 10000"/>
                  <a:gd name="connsiteY57" fmla="*/ 9941 h 10000"/>
                  <a:gd name="connsiteX58" fmla="*/ 8276 w 10000"/>
                  <a:gd name="connsiteY58" fmla="*/ 9853 h 10000"/>
                  <a:gd name="connsiteX59" fmla="*/ 8447 w 10000"/>
                  <a:gd name="connsiteY59" fmla="*/ 9824 h 10000"/>
                  <a:gd name="connsiteX60" fmla="*/ 8447 w 10000"/>
                  <a:gd name="connsiteY60" fmla="*/ 9736 h 10000"/>
                  <a:gd name="connsiteX61" fmla="*/ 8621 w 10000"/>
                  <a:gd name="connsiteY61" fmla="*/ 9707 h 10000"/>
                  <a:gd name="connsiteX62" fmla="*/ 8621 w 10000"/>
                  <a:gd name="connsiteY62" fmla="*/ 9589 h 10000"/>
                  <a:gd name="connsiteX63" fmla="*/ 8794 w 10000"/>
                  <a:gd name="connsiteY63" fmla="*/ 9560 h 10000"/>
                  <a:gd name="connsiteX64" fmla="*/ 8794 w 10000"/>
                  <a:gd name="connsiteY64" fmla="*/ 9384 h 10000"/>
                  <a:gd name="connsiteX65" fmla="*/ 8967 w 10000"/>
                  <a:gd name="connsiteY65" fmla="*/ 9355 h 10000"/>
                  <a:gd name="connsiteX66" fmla="*/ 8967 w 10000"/>
                  <a:gd name="connsiteY66" fmla="*/ 9179 h 10000"/>
                  <a:gd name="connsiteX67" fmla="*/ 9139 w 10000"/>
                  <a:gd name="connsiteY67" fmla="*/ 9150 h 10000"/>
                  <a:gd name="connsiteX68" fmla="*/ 9139 w 10000"/>
                  <a:gd name="connsiteY68" fmla="*/ 8944 h 10000"/>
                  <a:gd name="connsiteX69" fmla="*/ 9310 w 10000"/>
                  <a:gd name="connsiteY69" fmla="*/ 8915 h 10000"/>
                  <a:gd name="connsiteX70" fmla="*/ 9310 w 10000"/>
                  <a:gd name="connsiteY70" fmla="*/ 8651 h 10000"/>
                  <a:gd name="connsiteX71" fmla="*/ 9482 w 10000"/>
                  <a:gd name="connsiteY71" fmla="*/ 8622 h 10000"/>
                  <a:gd name="connsiteX72" fmla="*/ 9482 w 10000"/>
                  <a:gd name="connsiteY72" fmla="*/ 8358 h 10000"/>
                  <a:gd name="connsiteX73" fmla="*/ 9656 w 10000"/>
                  <a:gd name="connsiteY73" fmla="*/ 8328 h 10000"/>
                  <a:gd name="connsiteX74" fmla="*/ 9656 w 10000"/>
                  <a:gd name="connsiteY74" fmla="*/ 8035 h 10000"/>
                  <a:gd name="connsiteX75" fmla="*/ 9826 w 10000"/>
                  <a:gd name="connsiteY75" fmla="*/ 8006 h 10000"/>
                  <a:gd name="connsiteX76" fmla="*/ 9826 w 10000"/>
                  <a:gd name="connsiteY76" fmla="*/ 7713 h 10000"/>
                  <a:gd name="connsiteX77" fmla="*/ 10000 w 10000"/>
                  <a:gd name="connsiteY7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035 w 10000"/>
                  <a:gd name="connsiteY35" fmla="*/ 8446 h 10000"/>
                  <a:gd name="connsiteX36" fmla="*/ 6207 w 10000"/>
                  <a:gd name="connsiteY36" fmla="*/ 8475 h 10000"/>
                  <a:gd name="connsiteX37" fmla="*/ 6207 w 10000"/>
                  <a:gd name="connsiteY37" fmla="*/ 8710 h 10000"/>
                  <a:gd name="connsiteX38" fmla="*/ 6380 w 10000"/>
                  <a:gd name="connsiteY38" fmla="*/ 8739 h 10000"/>
                  <a:gd name="connsiteX39" fmla="*/ 6380 w 10000"/>
                  <a:gd name="connsiteY39" fmla="*/ 8974 h 10000"/>
                  <a:gd name="connsiteX40" fmla="*/ 6552 w 10000"/>
                  <a:gd name="connsiteY40" fmla="*/ 9003 h 10000"/>
                  <a:gd name="connsiteX41" fmla="*/ 6552 w 10000"/>
                  <a:gd name="connsiteY41" fmla="*/ 9238 h 10000"/>
                  <a:gd name="connsiteX42" fmla="*/ 6724 w 10000"/>
                  <a:gd name="connsiteY42" fmla="*/ 9267 h 10000"/>
                  <a:gd name="connsiteX43" fmla="*/ 6724 w 10000"/>
                  <a:gd name="connsiteY43" fmla="*/ 9443 h 10000"/>
                  <a:gd name="connsiteX44" fmla="*/ 6897 w 10000"/>
                  <a:gd name="connsiteY44" fmla="*/ 9472 h 10000"/>
                  <a:gd name="connsiteX45" fmla="*/ 6897 w 10000"/>
                  <a:gd name="connsiteY45" fmla="*/ 9619 h 10000"/>
                  <a:gd name="connsiteX46" fmla="*/ 7070 w 10000"/>
                  <a:gd name="connsiteY46" fmla="*/ 9648 h 10000"/>
                  <a:gd name="connsiteX47" fmla="*/ 7070 w 10000"/>
                  <a:gd name="connsiteY47" fmla="*/ 9765 h 10000"/>
                  <a:gd name="connsiteX48" fmla="*/ 7241 w 10000"/>
                  <a:gd name="connsiteY48" fmla="*/ 9795 h 10000"/>
                  <a:gd name="connsiteX49" fmla="*/ 7241 w 10000"/>
                  <a:gd name="connsiteY49" fmla="*/ 9883 h 10000"/>
                  <a:gd name="connsiteX50" fmla="*/ 7414 w 10000"/>
                  <a:gd name="connsiteY50" fmla="*/ 9912 h 10000"/>
                  <a:gd name="connsiteX51" fmla="*/ 7414 w 10000"/>
                  <a:gd name="connsiteY51" fmla="*/ 9941 h 10000"/>
                  <a:gd name="connsiteX52" fmla="*/ 7758 w 10000"/>
                  <a:gd name="connsiteY52" fmla="*/ 10000 h 10000"/>
                  <a:gd name="connsiteX53" fmla="*/ 7586 w 10000"/>
                  <a:gd name="connsiteY53" fmla="*/ 10000 h 10000"/>
                  <a:gd name="connsiteX54" fmla="*/ 7758 w 10000"/>
                  <a:gd name="connsiteY54" fmla="*/ 10000 h 10000"/>
                  <a:gd name="connsiteX55" fmla="*/ 7930 w 10000"/>
                  <a:gd name="connsiteY55" fmla="*/ 10000 h 10000"/>
                  <a:gd name="connsiteX56" fmla="*/ 8276 w 10000"/>
                  <a:gd name="connsiteY56" fmla="*/ 9941 h 10000"/>
                  <a:gd name="connsiteX57" fmla="*/ 8276 w 10000"/>
                  <a:gd name="connsiteY57" fmla="*/ 9853 h 10000"/>
                  <a:gd name="connsiteX58" fmla="*/ 8447 w 10000"/>
                  <a:gd name="connsiteY58" fmla="*/ 9824 h 10000"/>
                  <a:gd name="connsiteX59" fmla="*/ 8447 w 10000"/>
                  <a:gd name="connsiteY59" fmla="*/ 9736 h 10000"/>
                  <a:gd name="connsiteX60" fmla="*/ 8621 w 10000"/>
                  <a:gd name="connsiteY60" fmla="*/ 9707 h 10000"/>
                  <a:gd name="connsiteX61" fmla="*/ 8621 w 10000"/>
                  <a:gd name="connsiteY61" fmla="*/ 9589 h 10000"/>
                  <a:gd name="connsiteX62" fmla="*/ 8794 w 10000"/>
                  <a:gd name="connsiteY62" fmla="*/ 9560 h 10000"/>
                  <a:gd name="connsiteX63" fmla="*/ 8794 w 10000"/>
                  <a:gd name="connsiteY63" fmla="*/ 9384 h 10000"/>
                  <a:gd name="connsiteX64" fmla="*/ 8967 w 10000"/>
                  <a:gd name="connsiteY64" fmla="*/ 9355 h 10000"/>
                  <a:gd name="connsiteX65" fmla="*/ 8967 w 10000"/>
                  <a:gd name="connsiteY65" fmla="*/ 9179 h 10000"/>
                  <a:gd name="connsiteX66" fmla="*/ 9139 w 10000"/>
                  <a:gd name="connsiteY66" fmla="*/ 9150 h 10000"/>
                  <a:gd name="connsiteX67" fmla="*/ 9139 w 10000"/>
                  <a:gd name="connsiteY67" fmla="*/ 8944 h 10000"/>
                  <a:gd name="connsiteX68" fmla="*/ 9310 w 10000"/>
                  <a:gd name="connsiteY68" fmla="*/ 8915 h 10000"/>
                  <a:gd name="connsiteX69" fmla="*/ 9310 w 10000"/>
                  <a:gd name="connsiteY69" fmla="*/ 8651 h 10000"/>
                  <a:gd name="connsiteX70" fmla="*/ 9482 w 10000"/>
                  <a:gd name="connsiteY70" fmla="*/ 8622 h 10000"/>
                  <a:gd name="connsiteX71" fmla="*/ 9482 w 10000"/>
                  <a:gd name="connsiteY71" fmla="*/ 8358 h 10000"/>
                  <a:gd name="connsiteX72" fmla="*/ 9656 w 10000"/>
                  <a:gd name="connsiteY72" fmla="*/ 8328 h 10000"/>
                  <a:gd name="connsiteX73" fmla="*/ 9656 w 10000"/>
                  <a:gd name="connsiteY73" fmla="*/ 8035 h 10000"/>
                  <a:gd name="connsiteX74" fmla="*/ 9826 w 10000"/>
                  <a:gd name="connsiteY74" fmla="*/ 8006 h 10000"/>
                  <a:gd name="connsiteX75" fmla="*/ 9826 w 10000"/>
                  <a:gd name="connsiteY75" fmla="*/ 7713 h 10000"/>
                  <a:gd name="connsiteX76" fmla="*/ 10000 w 10000"/>
                  <a:gd name="connsiteY7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207 w 10000"/>
                  <a:gd name="connsiteY36" fmla="*/ 8710 h 10000"/>
                  <a:gd name="connsiteX37" fmla="*/ 6380 w 10000"/>
                  <a:gd name="connsiteY37" fmla="*/ 8739 h 10000"/>
                  <a:gd name="connsiteX38" fmla="*/ 6380 w 10000"/>
                  <a:gd name="connsiteY38" fmla="*/ 8974 h 10000"/>
                  <a:gd name="connsiteX39" fmla="*/ 6552 w 10000"/>
                  <a:gd name="connsiteY39" fmla="*/ 9003 h 10000"/>
                  <a:gd name="connsiteX40" fmla="*/ 6552 w 10000"/>
                  <a:gd name="connsiteY40" fmla="*/ 9238 h 10000"/>
                  <a:gd name="connsiteX41" fmla="*/ 6724 w 10000"/>
                  <a:gd name="connsiteY41" fmla="*/ 9267 h 10000"/>
                  <a:gd name="connsiteX42" fmla="*/ 6724 w 10000"/>
                  <a:gd name="connsiteY42" fmla="*/ 9443 h 10000"/>
                  <a:gd name="connsiteX43" fmla="*/ 6897 w 10000"/>
                  <a:gd name="connsiteY43" fmla="*/ 9472 h 10000"/>
                  <a:gd name="connsiteX44" fmla="*/ 6897 w 10000"/>
                  <a:gd name="connsiteY44" fmla="*/ 9619 h 10000"/>
                  <a:gd name="connsiteX45" fmla="*/ 7070 w 10000"/>
                  <a:gd name="connsiteY45" fmla="*/ 9648 h 10000"/>
                  <a:gd name="connsiteX46" fmla="*/ 7070 w 10000"/>
                  <a:gd name="connsiteY46" fmla="*/ 9765 h 10000"/>
                  <a:gd name="connsiteX47" fmla="*/ 7241 w 10000"/>
                  <a:gd name="connsiteY47" fmla="*/ 9795 h 10000"/>
                  <a:gd name="connsiteX48" fmla="*/ 7241 w 10000"/>
                  <a:gd name="connsiteY48" fmla="*/ 9883 h 10000"/>
                  <a:gd name="connsiteX49" fmla="*/ 7414 w 10000"/>
                  <a:gd name="connsiteY49" fmla="*/ 9912 h 10000"/>
                  <a:gd name="connsiteX50" fmla="*/ 7414 w 10000"/>
                  <a:gd name="connsiteY50" fmla="*/ 9941 h 10000"/>
                  <a:gd name="connsiteX51" fmla="*/ 7758 w 10000"/>
                  <a:gd name="connsiteY51" fmla="*/ 10000 h 10000"/>
                  <a:gd name="connsiteX52" fmla="*/ 7586 w 10000"/>
                  <a:gd name="connsiteY52" fmla="*/ 10000 h 10000"/>
                  <a:gd name="connsiteX53" fmla="*/ 7758 w 10000"/>
                  <a:gd name="connsiteY53" fmla="*/ 10000 h 10000"/>
                  <a:gd name="connsiteX54" fmla="*/ 7930 w 10000"/>
                  <a:gd name="connsiteY54" fmla="*/ 10000 h 10000"/>
                  <a:gd name="connsiteX55" fmla="*/ 8276 w 10000"/>
                  <a:gd name="connsiteY55" fmla="*/ 9941 h 10000"/>
                  <a:gd name="connsiteX56" fmla="*/ 8276 w 10000"/>
                  <a:gd name="connsiteY56" fmla="*/ 9853 h 10000"/>
                  <a:gd name="connsiteX57" fmla="*/ 8447 w 10000"/>
                  <a:gd name="connsiteY57" fmla="*/ 9824 h 10000"/>
                  <a:gd name="connsiteX58" fmla="*/ 8447 w 10000"/>
                  <a:gd name="connsiteY58" fmla="*/ 9736 h 10000"/>
                  <a:gd name="connsiteX59" fmla="*/ 8621 w 10000"/>
                  <a:gd name="connsiteY59" fmla="*/ 9707 h 10000"/>
                  <a:gd name="connsiteX60" fmla="*/ 8621 w 10000"/>
                  <a:gd name="connsiteY60" fmla="*/ 9589 h 10000"/>
                  <a:gd name="connsiteX61" fmla="*/ 8794 w 10000"/>
                  <a:gd name="connsiteY61" fmla="*/ 9560 h 10000"/>
                  <a:gd name="connsiteX62" fmla="*/ 8794 w 10000"/>
                  <a:gd name="connsiteY62" fmla="*/ 9384 h 10000"/>
                  <a:gd name="connsiteX63" fmla="*/ 8967 w 10000"/>
                  <a:gd name="connsiteY63" fmla="*/ 9355 h 10000"/>
                  <a:gd name="connsiteX64" fmla="*/ 8967 w 10000"/>
                  <a:gd name="connsiteY64" fmla="*/ 9179 h 10000"/>
                  <a:gd name="connsiteX65" fmla="*/ 9139 w 10000"/>
                  <a:gd name="connsiteY65" fmla="*/ 9150 h 10000"/>
                  <a:gd name="connsiteX66" fmla="*/ 9139 w 10000"/>
                  <a:gd name="connsiteY66" fmla="*/ 8944 h 10000"/>
                  <a:gd name="connsiteX67" fmla="*/ 9310 w 10000"/>
                  <a:gd name="connsiteY67" fmla="*/ 8915 h 10000"/>
                  <a:gd name="connsiteX68" fmla="*/ 9310 w 10000"/>
                  <a:gd name="connsiteY68" fmla="*/ 8651 h 10000"/>
                  <a:gd name="connsiteX69" fmla="*/ 9482 w 10000"/>
                  <a:gd name="connsiteY69" fmla="*/ 8622 h 10000"/>
                  <a:gd name="connsiteX70" fmla="*/ 9482 w 10000"/>
                  <a:gd name="connsiteY70" fmla="*/ 8358 h 10000"/>
                  <a:gd name="connsiteX71" fmla="*/ 9656 w 10000"/>
                  <a:gd name="connsiteY71" fmla="*/ 8328 h 10000"/>
                  <a:gd name="connsiteX72" fmla="*/ 9656 w 10000"/>
                  <a:gd name="connsiteY72" fmla="*/ 8035 h 10000"/>
                  <a:gd name="connsiteX73" fmla="*/ 9826 w 10000"/>
                  <a:gd name="connsiteY73" fmla="*/ 8006 h 10000"/>
                  <a:gd name="connsiteX74" fmla="*/ 9826 w 10000"/>
                  <a:gd name="connsiteY74" fmla="*/ 7713 h 10000"/>
                  <a:gd name="connsiteX75" fmla="*/ 10000 w 10000"/>
                  <a:gd name="connsiteY7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380 w 10000"/>
                  <a:gd name="connsiteY37" fmla="*/ 8974 h 10000"/>
                  <a:gd name="connsiteX38" fmla="*/ 6552 w 10000"/>
                  <a:gd name="connsiteY38" fmla="*/ 9003 h 10000"/>
                  <a:gd name="connsiteX39" fmla="*/ 6552 w 10000"/>
                  <a:gd name="connsiteY39" fmla="*/ 9238 h 10000"/>
                  <a:gd name="connsiteX40" fmla="*/ 6724 w 10000"/>
                  <a:gd name="connsiteY40" fmla="*/ 9267 h 10000"/>
                  <a:gd name="connsiteX41" fmla="*/ 6724 w 10000"/>
                  <a:gd name="connsiteY41" fmla="*/ 9443 h 10000"/>
                  <a:gd name="connsiteX42" fmla="*/ 6897 w 10000"/>
                  <a:gd name="connsiteY42" fmla="*/ 9472 h 10000"/>
                  <a:gd name="connsiteX43" fmla="*/ 6897 w 10000"/>
                  <a:gd name="connsiteY43" fmla="*/ 9619 h 10000"/>
                  <a:gd name="connsiteX44" fmla="*/ 7070 w 10000"/>
                  <a:gd name="connsiteY44" fmla="*/ 9648 h 10000"/>
                  <a:gd name="connsiteX45" fmla="*/ 7070 w 10000"/>
                  <a:gd name="connsiteY45" fmla="*/ 9765 h 10000"/>
                  <a:gd name="connsiteX46" fmla="*/ 7241 w 10000"/>
                  <a:gd name="connsiteY46" fmla="*/ 9795 h 10000"/>
                  <a:gd name="connsiteX47" fmla="*/ 7241 w 10000"/>
                  <a:gd name="connsiteY47" fmla="*/ 9883 h 10000"/>
                  <a:gd name="connsiteX48" fmla="*/ 7414 w 10000"/>
                  <a:gd name="connsiteY48" fmla="*/ 9912 h 10000"/>
                  <a:gd name="connsiteX49" fmla="*/ 7414 w 10000"/>
                  <a:gd name="connsiteY49" fmla="*/ 9941 h 10000"/>
                  <a:gd name="connsiteX50" fmla="*/ 7758 w 10000"/>
                  <a:gd name="connsiteY50" fmla="*/ 10000 h 10000"/>
                  <a:gd name="connsiteX51" fmla="*/ 7586 w 10000"/>
                  <a:gd name="connsiteY51" fmla="*/ 10000 h 10000"/>
                  <a:gd name="connsiteX52" fmla="*/ 7758 w 10000"/>
                  <a:gd name="connsiteY52" fmla="*/ 10000 h 10000"/>
                  <a:gd name="connsiteX53" fmla="*/ 7930 w 10000"/>
                  <a:gd name="connsiteY53" fmla="*/ 10000 h 10000"/>
                  <a:gd name="connsiteX54" fmla="*/ 8276 w 10000"/>
                  <a:gd name="connsiteY54" fmla="*/ 9941 h 10000"/>
                  <a:gd name="connsiteX55" fmla="*/ 8276 w 10000"/>
                  <a:gd name="connsiteY55" fmla="*/ 9853 h 10000"/>
                  <a:gd name="connsiteX56" fmla="*/ 8447 w 10000"/>
                  <a:gd name="connsiteY56" fmla="*/ 9824 h 10000"/>
                  <a:gd name="connsiteX57" fmla="*/ 8447 w 10000"/>
                  <a:gd name="connsiteY57" fmla="*/ 9736 h 10000"/>
                  <a:gd name="connsiteX58" fmla="*/ 8621 w 10000"/>
                  <a:gd name="connsiteY58" fmla="*/ 9707 h 10000"/>
                  <a:gd name="connsiteX59" fmla="*/ 8621 w 10000"/>
                  <a:gd name="connsiteY59" fmla="*/ 9589 h 10000"/>
                  <a:gd name="connsiteX60" fmla="*/ 8794 w 10000"/>
                  <a:gd name="connsiteY60" fmla="*/ 9560 h 10000"/>
                  <a:gd name="connsiteX61" fmla="*/ 8794 w 10000"/>
                  <a:gd name="connsiteY61" fmla="*/ 9384 h 10000"/>
                  <a:gd name="connsiteX62" fmla="*/ 8967 w 10000"/>
                  <a:gd name="connsiteY62" fmla="*/ 9355 h 10000"/>
                  <a:gd name="connsiteX63" fmla="*/ 8967 w 10000"/>
                  <a:gd name="connsiteY63" fmla="*/ 9179 h 10000"/>
                  <a:gd name="connsiteX64" fmla="*/ 9139 w 10000"/>
                  <a:gd name="connsiteY64" fmla="*/ 9150 h 10000"/>
                  <a:gd name="connsiteX65" fmla="*/ 9139 w 10000"/>
                  <a:gd name="connsiteY65" fmla="*/ 8944 h 10000"/>
                  <a:gd name="connsiteX66" fmla="*/ 9310 w 10000"/>
                  <a:gd name="connsiteY66" fmla="*/ 8915 h 10000"/>
                  <a:gd name="connsiteX67" fmla="*/ 9310 w 10000"/>
                  <a:gd name="connsiteY67" fmla="*/ 8651 h 10000"/>
                  <a:gd name="connsiteX68" fmla="*/ 9482 w 10000"/>
                  <a:gd name="connsiteY68" fmla="*/ 8622 h 10000"/>
                  <a:gd name="connsiteX69" fmla="*/ 9482 w 10000"/>
                  <a:gd name="connsiteY69" fmla="*/ 8358 h 10000"/>
                  <a:gd name="connsiteX70" fmla="*/ 9656 w 10000"/>
                  <a:gd name="connsiteY70" fmla="*/ 8328 h 10000"/>
                  <a:gd name="connsiteX71" fmla="*/ 9656 w 10000"/>
                  <a:gd name="connsiteY71" fmla="*/ 8035 h 10000"/>
                  <a:gd name="connsiteX72" fmla="*/ 9826 w 10000"/>
                  <a:gd name="connsiteY72" fmla="*/ 8006 h 10000"/>
                  <a:gd name="connsiteX73" fmla="*/ 9826 w 10000"/>
                  <a:gd name="connsiteY73" fmla="*/ 7713 h 10000"/>
                  <a:gd name="connsiteX74" fmla="*/ 10000 w 10000"/>
                  <a:gd name="connsiteY7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552 w 10000"/>
                  <a:gd name="connsiteY38" fmla="*/ 9238 h 10000"/>
                  <a:gd name="connsiteX39" fmla="*/ 6724 w 10000"/>
                  <a:gd name="connsiteY39" fmla="*/ 9267 h 10000"/>
                  <a:gd name="connsiteX40" fmla="*/ 6724 w 10000"/>
                  <a:gd name="connsiteY40" fmla="*/ 9443 h 10000"/>
                  <a:gd name="connsiteX41" fmla="*/ 6897 w 10000"/>
                  <a:gd name="connsiteY41" fmla="*/ 9472 h 10000"/>
                  <a:gd name="connsiteX42" fmla="*/ 6897 w 10000"/>
                  <a:gd name="connsiteY42" fmla="*/ 9619 h 10000"/>
                  <a:gd name="connsiteX43" fmla="*/ 7070 w 10000"/>
                  <a:gd name="connsiteY43" fmla="*/ 9648 h 10000"/>
                  <a:gd name="connsiteX44" fmla="*/ 7070 w 10000"/>
                  <a:gd name="connsiteY44" fmla="*/ 9765 h 10000"/>
                  <a:gd name="connsiteX45" fmla="*/ 7241 w 10000"/>
                  <a:gd name="connsiteY45" fmla="*/ 9795 h 10000"/>
                  <a:gd name="connsiteX46" fmla="*/ 7241 w 10000"/>
                  <a:gd name="connsiteY46" fmla="*/ 9883 h 10000"/>
                  <a:gd name="connsiteX47" fmla="*/ 7414 w 10000"/>
                  <a:gd name="connsiteY47" fmla="*/ 9912 h 10000"/>
                  <a:gd name="connsiteX48" fmla="*/ 7414 w 10000"/>
                  <a:gd name="connsiteY48" fmla="*/ 9941 h 10000"/>
                  <a:gd name="connsiteX49" fmla="*/ 7758 w 10000"/>
                  <a:gd name="connsiteY49" fmla="*/ 10000 h 10000"/>
                  <a:gd name="connsiteX50" fmla="*/ 7586 w 10000"/>
                  <a:gd name="connsiteY50" fmla="*/ 10000 h 10000"/>
                  <a:gd name="connsiteX51" fmla="*/ 7758 w 10000"/>
                  <a:gd name="connsiteY51" fmla="*/ 10000 h 10000"/>
                  <a:gd name="connsiteX52" fmla="*/ 7930 w 10000"/>
                  <a:gd name="connsiteY52" fmla="*/ 10000 h 10000"/>
                  <a:gd name="connsiteX53" fmla="*/ 8276 w 10000"/>
                  <a:gd name="connsiteY53" fmla="*/ 9941 h 10000"/>
                  <a:gd name="connsiteX54" fmla="*/ 8276 w 10000"/>
                  <a:gd name="connsiteY54" fmla="*/ 9853 h 10000"/>
                  <a:gd name="connsiteX55" fmla="*/ 8447 w 10000"/>
                  <a:gd name="connsiteY55" fmla="*/ 9824 h 10000"/>
                  <a:gd name="connsiteX56" fmla="*/ 8447 w 10000"/>
                  <a:gd name="connsiteY56" fmla="*/ 9736 h 10000"/>
                  <a:gd name="connsiteX57" fmla="*/ 8621 w 10000"/>
                  <a:gd name="connsiteY57" fmla="*/ 9707 h 10000"/>
                  <a:gd name="connsiteX58" fmla="*/ 8621 w 10000"/>
                  <a:gd name="connsiteY58" fmla="*/ 9589 h 10000"/>
                  <a:gd name="connsiteX59" fmla="*/ 8794 w 10000"/>
                  <a:gd name="connsiteY59" fmla="*/ 9560 h 10000"/>
                  <a:gd name="connsiteX60" fmla="*/ 8794 w 10000"/>
                  <a:gd name="connsiteY60" fmla="*/ 9384 h 10000"/>
                  <a:gd name="connsiteX61" fmla="*/ 8967 w 10000"/>
                  <a:gd name="connsiteY61" fmla="*/ 9355 h 10000"/>
                  <a:gd name="connsiteX62" fmla="*/ 8967 w 10000"/>
                  <a:gd name="connsiteY62" fmla="*/ 9179 h 10000"/>
                  <a:gd name="connsiteX63" fmla="*/ 9139 w 10000"/>
                  <a:gd name="connsiteY63" fmla="*/ 9150 h 10000"/>
                  <a:gd name="connsiteX64" fmla="*/ 9139 w 10000"/>
                  <a:gd name="connsiteY64" fmla="*/ 8944 h 10000"/>
                  <a:gd name="connsiteX65" fmla="*/ 9310 w 10000"/>
                  <a:gd name="connsiteY65" fmla="*/ 8915 h 10000"/>
                  <a:gd name="connsiteX66" fmla="*/ 9310 w 10000"/>
                  <a:gd name="connsiteY66" fmla="*/ 8651 h 10000"/>
                  <a:gd name="connsiteX67" fmla="*/ 9482 w 10000"/>
                  <a:gd name="connsiteY67" fmla="*/ 8622 h 10000"/>
                  <a:gd name="connsiteX68" fmla="*/ 9482 w 10000"/>
                  <a:gd name="connsiteY68" fmla="*/ 8358 h 10000"/>
                  <a:gd name="connsiteX69" fmla="*/ 9656 w 10000"/>
                  <a:gd name="connsiteY69" fmla="*/ 8328 h 10000"/>
                  <a:gd name="connsiteX70" fmla="*/ 9656 w 10000"/>
                  <a:gd name="connsiteY70" fmla="*/ 8035 h 10000"/>
                  <a:gd name="connsiteX71" fmla="*/ 9826 w 10000"/>
                  <a:gd name="connsiteY71" fmla="*/ 8006 h 10000"/>
                  <a:gd name="connsiteX72" fmla="*/ 9826 w 10000"/>
                  <a:gd name="connsiteY72" fmla="*/ 7713 h 10000"/>
                  <a:gd name="connsiteX73" fmla="*/ 10000 w 10000"/>
                  <a:gd name="connsiteY7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724 w 10000"/>
                  <a:gd name="connsiteY39" fmla="*/ 9443 h 10000"/>
                  <a:gd name="connsiteX40" fmla="*/ 6897 w 10000"/>
                  <a:gd name="connsiteY40" fmla="*/ 9472 h 10000"/>
                  <a:gd name="connsiteX41" fmla="*/ 6897 w 10000"/>
                  <a:gd name="connsiteY41" fmla="*/ 9619 h 10000"/>
                  <a:gd name="connsiteX42" fmla="*/ 7070 w 10000"/>
                  <a:gd name="connsiteY42" fmla="*/ 9648 h 10000"/>
                  <a:gd name="connsiteX43" fmla="*/ 7070 w 10000"/>
                  <a:gd name="connsiteY43" fmla="*/ 9765 h 10000"/>
                  <a:gd name="connsiteX44" fmla="*/ 7241 w 10000"/>
                  <a:gd name="connsiteY44" fmla="*/ 9795 h 10000"/>
                  <a:gd name="connsiteX45" fmla="*/ 7241 w 10000"/>
                  <a:gd name="connsiteY45" fmla="*/ 9883 h 10000"/>
                  <a:gd name="connsiteX46" fmla="*/ 7414 w 10000"/>
                  <a:gd name="connsiteY46" fmla="*/ 9912 h 10000"/>
                  <a:gd name="connsiteX47" fmla="*/ 7414 w 10000"/>
                  <a:gd name="connsiteY47" fmla="*/ 9941 h 10000"/>
                  <a:gd name="connsiteX48" fmla="*/ 7758 w 10000"/>
                  <a:gd name="connsiteY48" fmla="*/ 10000 h 10000"/>
                  <a:gd name="connsiteX49" fmla="*/ 7586 w 10000"/>
                  <a:gd name="connsiteY49" fmla="*/ 10000 h 10000"/>
                  <a:gd name="connsiteX50" fmla="*/ 7758 w 10000"/>
                  <a:gd name="connsiteY50" fmla="*/ 10000 h 10000"/>
                  <a:gd name="connsiteX51" fmla="*/ 7930 w 10000"/>
                  <a:gd name="connsiteY51" fmla="*/ 10000 h 10000"/>
                  <a:gd name="connsiteX52" fmla="*/ 8276 w 10000"/>
                  <a:gd name="connsiteY52" fmla="*/ 9941 h 10000"/>
                  <a:gd name="connsiteX53" fmla="*/ 8276 w 10000"/>
                  <a:gd name="connsiteY53" fmla="*/ 9853 h 10000"/>
                  <a:gd name="connsiteX54" fmla="*/ 8447 w 10000"/>
                  <a:gd name="connsiteY54" fmla="*/ 9824 h 10000"/>
                  <a:gd name="connsiteX55" fmla="*/ 8447 w 10000"/>
                  <a:gd name="connsiteY55" fmla="*/ 9736 h 10000"/>
                  <a:gd name="connsiteX56" fmla="*/ 8621 w 10000"/>
                  <a:gd name="connsiteY56" fmla="*/ 9707 h 10000"/>
                  <a:gd name="connsiteX57" fmla="*/ 8621 w 10000"/>
                  <a:gd name="connsiteY57" fmla="*/ 9589 h 10000"/>
                  <a:gd name="connsiteX58" fmla="*/ 8794 w 10000"/>
                  <a:gd name="connsiteY58" fmla="*/ 9560 h 10000"/>
                  <a:gd name="connsiteX59" fmla="*/ 8794 w 10000"/>
                  <a:gd name="connsiteY59" fmla="*/ 9384 h 10000"/>
                  <a:gd name="connsiteX60" fmla="*/ 8967 w 10000"/>
                  <a:gd name="connsiteY60" fmla="*/ 9355 h 10000"/>
                  <a:gd name="connsiteX61" fmla="*/ 8967 w 10000"/>
                  <a:gd name="connsiteY61" fmla="*/ 9179 h 10000"/>
                  <a:gd name="connsiteX62" fmla="*/ 9139 w 10000"/>
                  <a:gd name="connsiteY62" fmla="*/ 9150 h 10000"/>
                  <a:gd name="connsiteX63" fmla="*/ 9139 w 10000"/>
                  <a:gd name="connsiteY63" fmla="*/ 8944 h 10000"/>
                  <a:gd name="connsiteX64" fmla="*/ 9310 w 10000"/>
                  <a:gd name="connsiteY64" fmla="*/ 8915 h 10000"/>
                  <a:gd name="connsiteX65" fmla="*/ 9310 w 10000"/>
                  <a:gd name="connsiteY65" fmla="*/ 8651 h 10000"/>
                  <a:gd name="connsiteX66" fmla="*/ 9482 w 10000"/>
                  <a:gd name="connsiteY66" fmla="*/ 8622 h 10000"/>
                  <a:gd name="connsiteX67" fmla="*/ 9482 w 10000"/>
                  <a:gd name="connsiteY67" fmla="*/ 8358 h 10000"/>
                  <a:gd name="connsiteX68" fmla="*/ 9656 w 10000"/>
                  <a:gd name="connsiteY68" fmla="*/ 8328 h 10000"/>
                  <a:gd name="connsiteX69" fmla="*/ 9656 w 10000"/>
                  <a:gd name="connsiteY69" fmla="*/ 8035 h 10000"/>
                  <a:gd name="connsiteX70" fmla="*/ 9826 w 10000"/>
                  <a:gd name="connsiteY70" fmla="*/ 8006 h 10000"/>
                  <a:gd name="connsiteX71" fmla="*/ 9826 w 10000"/>
                  <a:gd name="connsiteY71" fmla="*/ 7713 h 10000"/>
                  <a:gd name="connsiteX72" fmla="*/ 10000 w 10000"/>
                  <a:gd name="connsiteY7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6897 w 10000"/>
                  <a:gd name="connsiteY40" fmla="*/ 9619 h 10000"/>
                  <a:gd name="connsiteX41" fmla="*/ 7070 w 10000"/>
                  <a:gd name="connsiteY41" fmla="*/ 9648 h 10000"/>
                  <a:gd name="connsiteX42" fmla="*/ 7070 w 10000"/>
                  <a:gd name="connsiteY42" fmla="*/ 9765 h 10000"/>
                  <a:gd name="connsiteX43" fmla="*/ 7241 w 10000"/>
                  <a:gd name="connsiteY43" fmla="*/ 9795 h 10000"/>
                  <a:gd name="connsiteX44" fmla="*/ 7241 w 10000"/>
                  <a:gd name="connsiteY44" fmla="*/ 9883 h 10000"/>
                  <a:gd name="connsiteX45" fmla="*/ 7414 w 10000"/>
                  <a:gd name="connsiteY45" fmla="*/ 9912 h 10000"/>
                  <a:gd name="connsiteX46" fmla="*/ 7414 w 10000"/>
                  <a:gd name="connsiteY46" fmla="*/ 9941 h 10000"/>
                  <a:gd name="connsiteX47" fmla="*/ 7758 w 10000"/>
                  <a:gd name="connsiteY47" fmla="*/ 10000 h 10000"/>
                  <a:gd name="connsiteX48" fmla="*/ 7586 w 10000"/>
                  <a:gd name="connsiteY48" fmla="*/ 10000 h 10000"/>
                  <a:gd name="connsiteX49" fmla="*/ 7758 w 10000"/>
                  <a:gd name="connsiteY49" fmla="*/ 10000 h 10000"/>
                  <a:gd name="connsiteX50" fmla="*/ 7930 w 10000"/>
                  <a:gd name="connsiteY50" fmla="*/ 10000 h 10000"/>
                  <a:gd name="connsiteX51" fmla="*/ 8276 w 10000"/>
                  <a:gd name="connsiteY51" fmla="*/ 9941 h 10000"/>
                  <a:gd name="connsiteX52" fmla="*/ 8276 w 10000"/>
                  <a:gd name="connsiteY52" fmla="*/ 9853 h 10000"/>
                  <a:gd name="connsiteX53" fmla="*/ 8447 w 10000"/>
                  <a:gd name="connsiteY53" fmla="*/ 9824 h 10000"/>
                  <a:gd name="connsiteX54" fmla="*/ 8447 w 10000"/>
                  <a:gd name="connsiteY54" fmla="*/ 9736 h 10000"/>
                  <a:gd name="connsiteX55" fmla="*/ 8621 w 10000"/>
                  <a:gd name="connsiteY55" fmla="*/ 9707 h 10000"/>
                  <a:gd name="connsiteX56" fmla="*/ 8621 w 10000"/>
                  <a:gd name="connsiteY56" fmla="*/ 9589 h 10000"/>
                  <a:gd name="connsiteX57" fmla="*/ 8794 w 10000"/>
                  <a:gd name="connsiteY57" fmla="*/ 9560 h 10000"/>
                  <a:gd name="connsiteX58" fmla="*/ 8794 w 10000"/>
                  <a:gd name="connsiteY58" fmla="*/ 9384 h 10000"/>
                  <a:gd name="connsiteX59" fmla="*/ 8967 w 10000"/>
                  <a:gd name="connsiteY59" fmla="*/ 9355 h 10000"/>
                  <a:gd name="connsiteX60" fmla="*/ 8967 w 10000"/>
                  <a:gd name="connsiteY60" fmla="*/ 9179 h 10000"/>
                  <a:gd name="connsiteX61" fmla="*/ 9139 w 10000"/>
                  <a:gd name="connsiteY61" fmla="*/ 9150 h 10000"/>
                  <a:gd name="connsiteX62" fmla="*/ 9139 w 10000"/>
                  <a:gd name="connsiteY62" fmla="*/ 8944 h 10000"/>
                  <a:gd name="connsiteX63" fmla="*/ 9310 w 10000"/>
                  <a:gd name="connsiteY63" fmla="*/ 8915 h 10000"/>
                  <a:gd name="connsiteX64" fmla="*/ 9310 w 10000"/>
                  <a:gd name="connsiteY64" fmla="*/ 8651 h 10000"/>
                  <a:gd name="connsiteX65" fmla="*/ 9482 w 10000"/>
                  <a:gd name="connsiteY65" fmla="*/ 8622 h 10000"/>
                  <a:gd name="connsiteX66" fmla="*/ 9482 w 10000"/>
                  <a:gd name="connsiteY66" fmla="*/ 8358 h 10000"/>
                  <a:gd name="connsiteX67" fmla="*/ 9656 w 10000"/>
                  <a:gd name="connsiteY67" fmla="*/ 8328 h 10000"/>
                  <a:gd name="connsiteX68" fmla="*/ 9656 w 10000"/>
                  <a:gd name="connsiteY68" fmla="*/ 8035 h 10000"/>
                  <a:gd name="connsiteX69" fmla="*/ 9826 w 10000"/>
                  <a:gd name="connsiteY69" fmla="*/ 8006 h 10000"/>
                  <a:gd name="connsiteX70" fmla="*/ 9826 w 10000"/>
                  <a:gd name="connsiteY70" fmla="*/ 7713 h 10000"/>
                  <a:gd name="connsiteX71" fmla="*/ 10000 w 10000"/>
                  <a:gd name="connsiteY7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070 w 10000"/>
                  <a:gd name="connsiteY41" fmla="*/ 9765 h 10000"/>
                  <a:gd name="connsiteX42" fmla="*/ 7241 w 10000"/>
                  <a:gd name="connsiteY42" fmla="*/ 9795 h 10000"/>
                  <a:gd name="connsiteX43" fmla="*/ 7241 w 10000"/>
                  <a:gd name="connsiteY43" fmla="*/ 9883 h 10000"/>
                  <a:gd name="connsiteX44" fmla="*/ 7414 w 10000"/>
                  <a:gd name="connsiteY44" fmla="*/ 9912 h 10000"/>
                  <a:gd name="connsiteX45" fmla="*/ 7414 w 10000"/>
                  <a:gd name="connsiteY45" fmla="*/ 9941 h 10000"/>
                  <a:gd name="connsiteX46" fmla="*/ 7758 w 10000"/>
                  <a:gd name="connsiteY46" fmla="*/ 10000 h 10000"/>
                  <a:gd name="connsiteX47" fmla="*/ 7586 w 10000"/>
                  <a:gd name="connsiteY47" fmla="*/ 10000 h 10000"/>
                  <a:gd name="connsiteX48" fmla="*/ 7758 w 10000"/>
                  <a:gd name="connsiteY48" fmla="*/ 10000 h 10000"/>
                  <a:gd name="connsiteX49" fmla="*/ 7930 w 10000"/>
                  <a:gd name="connsiteY49" fmla="*/ 10000 h 10000"/>
                  <a:gd name="connsiteX50" fmla="*/ 8276 w 10000"/>
                  <a:gd name="connsiteY50" fmla="*/ 9941 h 10000"/>
                  <a:gd name="connsiteX51" fmla="*/ 8276 w 10000"/>
                  <a:gd name="connsiteY51" fmla="*/ 9853 h 10000"/>
                  <a:gd name="connsiteX52" fmla="*/ 8447 w 10000"/>
                  <a:gd name="connsiteY52" fmla="*/ 9824 h 10000"/>
                  <a:gd name="connsiteX53" fmla="*/ 8447 w 10000"/>
                  <a:gd name="connsiteY53" fmla="*/ 9736 h 10000"/>
                  <a:gd name="connsiteX54" fmla="*/ 8621 w 10000"/>
                  <a:gd name="connsiteY54" fmla="*/ 9707 h 10000"/>
                  <a:gd name="connsiteX55" fmla="*/ 8621 w 10000"/>
                  <a:gd name="connsiteY55" fmla="*/ 9589 h 10000"/>
                  <a:gd name="connsiteX56" fmla="*/ 8794 w 10000"/>
                  <a:gd name="connsiteY56" fmla="*/ 9560 h 10000"/>
                  <a:gd name="connsiteX57" fmla="*/ 8794 w 10000"/>
                  <a:gd name="connsiteY57" fmla="*/ 9384 h 10000"/>
                  <a:gd name="connsiteX58" fmla="*/ 8967 w 10000"/>
                  <a:gd name="connsiteY58" fmla="*/ 9355 h 10000"/>
                  <a:gd name="connsiteX59" fmla="*/ 8967 w 10000"/>
                  <a:gd name="connsiteY59" fmla="*/ 9179 h 10000"/>
                  <a:gd name="connsiteX60" fmla="*/ 9139 w 10000"/>
                  <a:gd name="connsiteY60" fmla="*/ 9150 h 10000"/>
                  <a:gd name="connsiteX61" fmla="*/ 9139 w 10000"/>
                  <a:gd name="connsiteY61" fmla="*/ 8944 h 10000"/>
                  <a:gd name="connsiteX62" fmla="*/ 9310 w 10000"/>
                  <a:gd name="connsiteY62" fmla="*/ 8915 h 10000"/>
                  <a:gd name="connsiteX63" fmla="*/ 9310 w 10000"/>
                  <a:gd name="connsiteY63" fmla="*/ 8651 h 10000"/>
                  <a:gd name="connsiteX64" fmla="*/ 9482 w 10000"/>
                  <a:gd name="connsiteY64" fmla="*/ 8622 h 10000"/>
                  <a:gd name="connsiteX65" fmla="*/ 9482 w 10000"/>
                  <a:gd name="connsiteY65" fmla="*/ 8358 h 10000"/>
                  <a:gd name="connsiteX66" fmla="*/ 9656 w 10000"/>
                  <a:gd name="connsiteY66" fmla="*/ 8328 h 10000"/>
                  <a:gd name="connsiteX67" fmla="*/ 9656 w 10000"/>
                  <a:gd name="connsiteY67" fmla="*/ 8035 h 10000"/>
                  <a:gd name="connsiteX68" fmla="*/ 9826 w 10000"/>
                  <a:gd name="connsiteY68" fmla="*/ 8006 h 10000"/>
                  <a:gd name="connsiteX69" fmla="*/ 9826 w 10000"/>
                  <a:gd name="connsiteY69" fmla="*/ 7713 h 10000"/>
                  <a:gd name="connsiteX70" fmla="*/ 10000 w 10000"/>
                  <a:gd name="connsiteY7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241 w 10000"/>
                  <a:gd name="connsiteY42" fmla="*/ 9883 h 10000"/>
                  <a:gd name="connsiteX43" fmla="*/ 7414 w 10000"/>
                  <a:gd name="connsiteY43" fmla="*/ 9912 h 10000"/>
                  <a:gd name="connsiteX44" fmla="*/ 7414 w 10000"/>
                  <a:gd name="connsiteY44" fmla="*/ 9941 h 10000"/>
                  <a:gd name="connsiteX45" fmla="*/ 7758 w 10000"/>
                  <a:gd name="connsiteY45" fmla="*/ 10000 h 10000"/>
                  <a:gd name="connsiteX46" fmla="*/ 7586 w 10000"/>
                  <a:gd name="connsiteY46" fmla="*/ 10000 h 10000"/>
                  <a:gd name="connsiteX47" fmla="*/ 7758 w 10000"/>
                  <a:gd name="connsiteY47" fmla="*/ 10000 h 10000"/>
                  <a:gd name="connsiteX48" fmla="*/ 7930 w 10000"/>
                  <a:gd name="connsiteY48" fmla="*/ 10000 h 10000"/>
                  <a:gd name="connsiteX49" fmla="*/ 8276 w 10000"/>
                  <a:gd name="connsiteY49" fmla="*/ 9941 h 10000"/>
                  <a:gd name="connsiteX50" fmla="*/ 8276 w 10000"/>
                  <a:gd name="connsiteY50" fmla="*/ 9853 h 10000"/>
                  <a:gd name="connsiteX51" fmla="*/ 8447 w 10000"/>
                  <a:gd name="connsiteY51" fmla="*/ 9824 h 10000"/>
                  <a:gd name="connsiteX52" fmla="*/ 8447 w 10000"/>
                  <a:gd name="connsiteY52" fmla="*/ 9736 h 10000"/>
                  <a:gd name="connsiteX53" fmla="*/ 8621 w 10000"/>
                  <a:gd name="connsiteY53" fmla="*/ 9707 h 10000"/>
                  <a:gd name="connsiteX54" fmla="*/ 8621 w 10000"/>
                  <a:gd name="connsiteY54" fmla="*/ 9589 h 10000"/>
                  <a:gd name="connsiteX55" fmla="*/ 8794 w 10000"/>
                  <a:gd name="connsiteY55" fmla="*/ 9560 h 10000"/>
                  <a:gd name="connsiteX56" fmla="*/ 8794 w 10000"/>
                  <a:gd name="connsiteY56" fmla="*/ 9384 h 10000"/>
                  <a:gd name="connsiteX57" fmla="*/ 8967 w 10000"/>
                  <a:gd name="connsiteY57" fmla="*/ 9355 h 10000"/>
                  <a:gd name="connsiteX58" fmla="*/ 8967 w 10000"/>
                  <a:gd name="connsiteY58" fmla="*/ 9179 h 10000"/>
                  <a:gd name="connsiteX59" fmla="*/ 9139 w 10000"/>
                  <a:gd name="connsiteY59" fmla="*/ 9150 h 10000"/>
                  <a:gd name="connsiteX60" fmla="*/ 9139 w 10000"/>
                  <a:gd name="connsiteY60" fmla="*/ 8944 h 10000"/>
                  <a:gd name="connsiteX61" fmla="*/ 9310 w 10000"/>
                  <a:gd name="connsiteY61" fmla="*/ 8915 h 10000"/>
                  <a:gd name="connsiteX62" fmla="*/ 9310 w 10000"/>
                  <a:gd name="connsiteY62" fmla="*/ 8651 h 10000"/>
                  <a:gd name="connsiteX63" fmla="*/ 9482 w 10000"/>
                  <a:gd name="connsiteY63" fmla="*/ 8622 h 10000"/>
                  <a:gd name="connsiteX64" fmla="*/ 9482 w 10000"/>
                  <a:gd name="connsiteY64" fmla="*/ 8358 h 10000"/>
                  <a:gd name="connsiteX65" fmla="*/ 9656 w 10000"/>
                  <a:gd name="connsiteY65" fmla="*/ 8328 h 10000"/>
                  <a:gd name="connsiteX66" fmla="*/ 9656 w 10000"/>
                  <a:gd name="connsiteY66" fmla="*/ 8035 h 10000"/>
                  <a:gd name="connsiteX67" fmla="*/ 9826 w 10000"/>
                  <a:gd name="connsiteY67" fmla="*/ 8006 h 10000"/>
                  <a:gd name="connsiteX68" fmla="*/ 9826 w 10000"/>
                  <a:gd name="connsiteY68" fmla="*/ 7713 h 10000"/>
                  <a:gd name="connsiteX69" fmla="*/ 10000 w 10000"/>
                  <a:gd name="connsiteY6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414 w 10000"/>
                  <a:gd name="connsiteY43" fmla="*/ 9941 h 10000"/>
                  <a:gd name="connsiteX44" fmla="*/ 7758 w 10000"/>
                  <a:gd name="connsiteY44" fmla="*/ 10000 h 10000"/>
                  <a:gd name="connsiteX45" fmla="*/ 7586 w 10000"/>
                  <a:gd name="connsiteY45" fmla="*/ 10000 h 10000"/>
                  <a:gd name="connsiteX46" fmla="*/ 7758 w 10000"/>
                  <a:gd name="connsiteY46" fmla="*/ 10000 h 10000"/>
                  <a:gd name="connsiteX47" fmla="*/ 7930 w 10000"/>
                  <a:gd name="connsiteY47" fmla="*/ 10000 h 10000"/>
                  <a:gd name="connsiteX48" fmla="*/ 8276 w 10000"/>
                  <a:gd name="connsiteY48" fmla="*/ 9941 h 10000"/>
                  <a:gd name="connsiteX49" fmla="*/ 8276 w 10000"/>
                  <a:gd name="connsiteY49" fmla="*/ 9853 h 10000"/>
                  <a:gd name="connsiteX50" fmla="*/ 8447 w 10000"/>
                  <a:gd name="connsiteY50" fmla="*/ 9824 h 10000"/>
                  <a:gd name="connsiteX51" fmla="*/ 8447 w 10000"/>
                  <a:gd name="connsiteY51" fmla="*/ 9736 h 10000"/>
                  <a:gd name="connsiteX52" fmla="*/ 8621 w 10000"/>
                  <a:gd name="connsiteY52" fmla="*/ 9707 h 10000"/>
                  <a:gd name="connsiteX53" fmla="*/ 8621 w 10000"/>
                  <a:gd name="connsiteY53" fmla="*/ 9589 h 10000"/>
                  <a:gd name="connsiteX54" fmla="*/ 8794 w 10000"/>
                  <a:gd name="connsiteY54" fmla="*/ 9560 h 10000"/>
                  <a:gd name="connsiteX55" fmla="*/ 8794 w 10000"/>
                  <a:gd name="connsiteY55" fmla="*/ 9384 h 10000"/>
                  <a:gd name="connsiteX56" fmla="*/ 8967 w 10000"/>
                  <a:gd name="connsiteY56" fmla="*/ 9355 h 10000"/>
                  <a:gd name="connsiteX57" fmla="*/ 8967 w 10000"/>
                  <a:gd name="connsiteY57" fmla="*/ 9179 h 10000"/>
                  <a:gd name="connsiteX58" fmla="*/ 9139 w 10000"/>
                  <a:gd name="connsiteY58" fmla="*/ 9150 h 10000"/>
                  <a:gd name="connsiteX59" fmla="*/ 9139 w 10000"/>
                  <a:gd name="connsiteY59" fmla="*/ 8944 h 10000"/>
                  <a:gd name="connsiteX60" fmla="*/ 9310 w 10000"/>
                  <a:gd name="connsiteY60" fmla="*/ 8915 h 10000"/>
                  <a:gd name="connsiteX61" fmla="*/ 9310 w 10000"/>
                  <a:gd name="connsiteY61" fmla="*/ 8651 h 10000"/>
                  <a:gd name="connsiteX62" fmla="*/ 9482 w 10000"/>
                  <a:gd name="connsiteY62" fmla="*/ 8622 h 10000"/>
                  <a:gd name="connsiteX63" fmla="*/ 9482 w 10000"/>
                  <a:gd name="connsiteY63" fmla="*/ 8358 h 10000"/>
                  <a:gd name="connsiteX64" fmla="*/ 9656 w 10000"/>
                  <a:gd name="connsiteY64" fmla="*/ 8328 h 10000"/>
                  <a:gd name="connsiteX65" fmla="*/ 9656 w 10000"/>
                  <a:gd name="connsiteY65" fmla="*/ 8035 h 10000"/>
                  <a:gd name="connsiteX66" fmla="*/ 9826 w 10000"/>
                  <a:gd name="connsiteY66" fmla="*/ 8006 h 10000"/>
                  <a:gd name="connsiteX67" fmla="*/ 9826 w 10000"/>
                  <a:gd name="connsiteY67" fmla="*/ 7713 h 10000"/>
                  <a:gd name="connsiteX68" fmla="*/ 10000 w 10000"/>
                  <a:gd name="connsiteY6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586 w 10000"/>
                  <a:gd name="connsiteY44" fmla="*/ 10000 h 10000"/>
                  <a:gd name="connsiteX45" fmla="*/ 7758 w 10000"/>
                  <a:gd name="connsiteY45" fmla="*/ 10000 h 10000"/>
                  <a:gd name="connsiteX46" fmla="*/ 7930 w 10000"/>
                  <a:gd name="connsiteY46" fmla="*/ 10000 h 10000"/>
                  <a:gd name="connsiteX47" fmla="*/ 8276 w 10000"/>
                  <a:gd name="connsiteY47" fmla="*/ 9941 h 10000"/>
                  <a:gd name="connsiteX48" fmla="*/ 8276 w 10000"/>
                  <a:gd name="connsiteY48" fmla="*/ 9853 h 10000"/>
                  <a:gd name="connsiteX49" fmla="*/ 8447 w 10000"/>
                  <a:gd name="connsiteY49" fmla="*/ 9824 h 10000"/>
                  <a:gd name="connsiteX50" fmla="*/ 8447 w 10000"/>
                  <a:gd name="connsiteY50" fmla="*/ 9736 h 10000"/>
                  <a:gd name="connsiteX51" fmla="*/ 8621 w 10000"/>
                  <a:gd name="connsiteY51" fmla="*/ 9707 h 10000"/>
                  <a:gd name="connsiteX52" fmla="*/ 8621 w 10000"/>
                  <a:gd name="connsiteY52" fmla="*/ 9589 h 10000"/>
                  <a:gd name="connsiteX53" fmla="*/ 8794 w 10000"/>
                  <a:gd name="connsiteY53" fmla="*/ 9560 h 10000"/>
                  <a:gd name="connsiteX54" fmla="*/ 8794 w 10000"/>
                  <a:gd name="connsiteY54" fmla="*/ 9384 h 10000"/>
                  <a:gd name="connsiteX55" fmla="*/ 8967 w 10000"/>
                  <a:gd name="connsiteY55" fmla="*/ 9355 h 10000"/>
                  <a:gd name="connsiteX56" fmla="*/ 8967 w 10000"/>
                  <a:gd name="connsiteY56" fmla="*/ 9179 h 10000"/>
                  <a:gd name="connsiteX57" fmla="*/ 9139 w 10000"/>
                  <a:gd name="connsiteY57" fmla="*/ 9150 h 10000"/>
                  <a:gd name="connsiteX58" fmla="*/ 9139 w 10000"/>
                  <a:gd name="connsiteY58" fmla="*/ 8944 h 10000"/>
                  <a:gd name="connsiteX59" fmla="*/ 9310 w 10000"/>
                  <a:gd name="connsiteY59" fmla="*/ 8915 h 10000"/>
                  <a:gd name="connsiteX60" fmla="*/ 9310 w 10000"/>
                  <a:gd name="connsiteY60" fmla="*/ 8651 h 10000"/>
                  <a:gd name="connsiteX61" fmla="*/ 9482 w 10000"/>
                  <a:gd name="connsiteY61" fmla="*/ 8622 h 10000"/>
                  <a:gd name="connsiteX62" fmla="*/ 9482 w 10000"/>
                  <a:gd name="connsiteY62" fmla="*/ 8358 h 10000"/>
                  <a:gd name="connsiteX63" fmla="*/ 9656 w 10000"/>
                  <a:gd name="connsiteY63" fmla="*/ 8328 h 10000"/>
                  <a:gd name="connsiteX64" fmla="*/ 9656 w 10000"/>
                  <a:gd name="connsiteY64" fmla="*/ 8035 h 10000"/>
                  <a:gd name="connsiteX65" fmla="*/ 9826 w 10000"/>
                  <a:gd name="connsiteY65" fmla="*/ 8006 h 10000"/>
                  <a:gd name="connsiteX66" fmla="*/ 9826 w 10000"/>
                  <a:gd name="connsiteY66" fmla="*/ 7713 h 10000"/>
                  <a:gd name="connsiteX67" fmla="*/ 10000 w 10000"/>
                  <a:gd name="connsiteY6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276 w 10000"/>
                  <a:gd name="connsiteY47" fmla="*/ 9853 h 10000"/>
                  <a:gd name="connsiteX48" fmla="*/ 8447 w 10000"/>
                  <a:gd name="connsiteY48" fmla="*/ 9824 h 10000"/>
                  <a:gd name="connsiteX49" fmla="*/ 8447 w 10000"/>
                  <a:gd name="connsiteY49" fmla="*/ 9736 h 10000"/>
                  <a:gd name="connsiteX50" fmla="*/ 8621 w 10000"/>
                  <a:gd name="connsiteY50" fmla="*/ 9707 h 10000"/>
                  <a:gd name="connsiteX51" fmla="*/ 8621 w 10000"/>
                  <a:gd name="connsiteY51" fmla="*/ 9589 h 10000"/>
                  <a:gd name="connsiteX52" fmla="*/ 8794 w 10000"/>
                  <a:gd name="connsiteY52" fmla="*/ 9560 h 10000"/>
                  <a:gd name="connsiteX53" fmla="*/ 8794 w 10000"/>
                  <a:gd name="connsiteY53" fmla="*/ 9384 h 10000"/>
                  <a:gd name="connsiteX54" fmla="*/ 8967 w 10000"/>
                  <a:gd name="connsiteY54" fmla="*/ 9355 h 10000"/>
                  <a:gd name="connsiteX55" fmla="*/ 8967 w 10000"/>
                  <a:gd name="connsiteY55" fmla="*/ 9179 h 10000"/>
                  <a:gd name="connsiteX56" fmla="*/ 9139 w 10000"/>
                  <a:gd name="connsiteY56" fmla="*/ 9150 h 10000"/>
                  <a:gd name="connsiteX57" fmla="*/ 9139 w 10000"/>
                  <a:gd name="connsiteY57" fmla="*/ 8944 h 10000"/>
                  <a:gd name="connsiteX58" fmla="*/ 9310 w 10000"/>
                  <a:gd name="connsiteY58" fmla="*/ 8915 h 10000"/>
                  <a:gd name="connsiteX59" fmla="*/ 9310 w 10000"/>
                  <a:gd name="connsiteY59" fmla="*/ 8651 h 10000"/>
                  <a:gd name="connsiteX60" fmla="*/ 9482 w 10000"/>
                  <a:gd name="connsiteY60" fmla="*/ 8622 h 10000"/>
                  <a:gd name="connsiteX61" fmla="*/ 9482 w 10000"/>
                  <a:gd name="connsiteY61" fmla="*/ 8358 h 10000"/>
                  <a:gd name="connsiteX62" fmla="*/ 9656 w 10000"/>
                  <a:gd name="connsiteY62" fmla="*/ 8328 h 10000"/>
                  <a:gd name="connsiteX63" fmla="*/ 9656 w 10000"/>
                  <a:gd name="connsiteY63" fmla="*/ 8035 h 10000"/>
                  <a:gd name="connsiteX64" fmla="*/ 9826 w 10000"/>
                  <a:gd name="connsiteY64" fmla="*/ 8006 h 10000"/>
                  <a:gd name="connsiteX65" fmla="*/ 9826 w 10000"/>
                  <a:gd name="connsiteY65" fmla="*/ 7713 h 10000"/>
                  <a:gd name="connsiteX66" fmla="*/ 10000 w 10000"/>
                  <a:gd name="connsiteY66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447 w 10000"/>
                  <a:gd name="connsiteY48" fmla="*/ 9736 h 10000"/>
                  <a:gd name="connsiteX49" fmla="*/ 8621 w 10000"/>
                  <a:gd name="connsiteY49" fmla="*/ 9707 h 10000"/>
                  <a:gd name="connsiteX50" fmla="*/ 8621 w 10000"/>
                  <a:gd name="connsiteY50" fmla="*/ 9589 h 10000"/>
                  <a:gd name="connsiteX51" fmla="*/ 8794 w 10000"/>
                  <a:gd name="connsiteY51" fmla="*/ 9560 h 10000"/>
                  <a:gd name="connsiteX52" fmla="*/ 8794 w 10000"/>
                  <a:gd name="connsiteY52" fmla="*/ 9384 h 10000"/>
                  <a:gd name="connsiteX53" fmla="*/ 8967 w 10000"/>
                  <a:gd name="connsiteY53" fmla="*/ 9355 h 10000"/>
                  <a:gd name="connsiteX54" fmla="*/ 8967 w 10000"/>
                  <a:gd name="connsiteY54" fmla="*/ 9179 h 10000"/>
                  <a:gd name="connsiteX55" fmla="*/ 9139 w 10000"/>
                  <a:gd name="connsiteY55" fmla="*/ 9150 h 10000"/>
                  <a:gd name="connsiteX56" fmla="*/ 9139 w 10000"/>
                  <a:gd name="connsiteY56" fmla="*/ 8944 h 10000"/>
                  <a:gd name="connsiteX57" fmla="*/ 9310 w 10000"/>
                  <a:gd name="connsiteY57" fmla="*/ 8915 h 10000"/>
                  <a:gd name="connsiteX58" fmla="*/ 9310 w 10000"/>
                  <a:gd name="connsiteY58" fmla="*/ 8651 h 10000"/>
                  <a:gd name="connsiteX59" fmla="*/ 9482 w 10000"/>
                  <a:gd name="connsiteY59" fmla="*/ 8622 h 10000"/>
                  <a:gd name="connsiteX60" fmla="*/ 9482 w 10000"/>
                  <a:gd name="connsiteY60" fmla="*/ 8358 h 10000"/>
                  <a:gd name="connsiteX61" fmla="*/ 9656 w 10000"/>
                  <a:gd name="connsiteY61" fmla="*/ 8328 h 10000"/>
                  <a:gd name="connsiteX62" fmla="*/ 9656 w 10000"/>
                  <a:gd name="connsiteY62" fmla="*/ 8035 h 10000"/>
                  <a:gd name="connsiteX63" fmla="*/ 9826 w 10000"/>
                  <a:gd name="connsiteY63" fmla="*/ 8006 h 10000"/>
                  <a:gd name="connsiteX64" fmla="*/ 9826 w 10000"/>
                  <a:gd name="connsiteY64" fmla="*/ 7713 h 10000"/>
                  <a:gd name="connsiteX65" fmla="*/ 10000 w 10000"/>
                  <a:gd name="connsiteY65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621 w 10000"/>
                  <a:gd name="connsiteY49" fmla="*/ 9589 h 10000"/>
                  <a:gd name="connsiteX50" fmla="*/ 8794 w 10000"/>
                  <a:gd name="connsiteY50" fmla="*/ 9560 h 10000"/>
                  <a:gd name="connsiteX51" fmla="*/ 8794 w 10000"/>
                  <a:gd name="connsiteY51" fmla="*/ 9384 h 10000"/>
                  <a:gd name="connsiteX52" fmla="*/ 8967 w 10000"/>
                  <a:gd name="connsiteY52" fmla="*/ 9355 h 10000"/>
                  <a:gd name="connsiteX53" fmla="*/ 8967 w 10000"/>
                  <a:gd name="connsiteY53" fmla="*/ 9179 h 10000"/>
                  <a:gd name="connsiteX54" fmla="*/ 9139 w 10000"/>
                  <a:gd name="connsiteY54" fmla="*/ 9150 h 10000"/>
                  <a:gd name="connsiteX55" fmla="*/ 9139 w 10000"/>
                  <a:gd name="connsiteY55" fmla="*/ 8944 h 10000"/>
                  <a:gd name="connsiteX56" fmla="*/ 9310 w 10000"/>
                  <a:gd name="connsiteY56" fmla="*/ 8915 h 10000"/>
                  <a:gd name="connsiteX57" fmla="*/ 9310 w 10000"/>
                  <a:gd name="connsiteY57" fmla="*/ 8651 h 10000"/>
                  <a:gd name="connsiteX58" fmla="*/ 9482 w 10000"/>
                  <a:gd name="connsiteY58" fmla="*/ 8622 h 10000"/>
                  <a:gd name="connsiteX59" fmla="*/ 9482 w 10000"/>
                  <a:gd name="connsiteY59" fmla="*/ 8358 h 10000"/>
                  <a:gd name="connsiteX60" fmla="*/ 9656 w 10000"/>
                  <a:gd name="connsiteY60" fmla="*/ 8328 h 10000"/>
                  <a:gd name="connsiteX61" fmla="*/ 9656 w 10000"/>
                  <a:gd name="connsiteY61" fmla="*/ 8035 h 10000"/>
                  <a:gd name="connsiteX62" fmla="*/ 9826 w 10000"/>
                  <a:gd name="connsiteY62" fmla="*/ 8006 h 10000"/>
                  <a:gd name="connsiteX63" fmla="*/ 9826 w 10000"/>
                  <a:gd name="connsiteY63" fmla="*/ 7713 h 10000"/>
                  <a:gd name="connsiteX64" fmla="*/ 10000 w 10000"/>
                  <a:gd name="connsiteY64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794 w 10000"/>
                  <a:gd name="connsiteY50" fmla="*/ 9384 h 10000"/>
                  <a:gd name="connsiteX51" fmla="*/ 8967 w 10000"/>
                  <a:gd name="connsiteY51" fmla="*/ 9355 h 10000"/>
                  <a:gd name="connsiteX52" fmla="*/ 8967 w 10000"/>
                  <a:gd name="connsiteY52" fmla="*/ 9179 h 10000"/>
                  <a:gd name="connsiteX53" fmla="*/ 9139 w 10000"/>
                  <a:gd name="connsiteY53" fmla="*/ 9150 h 10000"/>
                  <a:gd name="connsiteX54" fmla="*/ 9139 w 10000"/>
                  <a:gd name="connsiteY54" fmla="*/ 8944 h 10000"/>
                  <a:gd name="connsiteX55" fmla="*/ 9310 w 10000"/>
                  <a:gd name="connsiteY55" fmla="*/ 8915 h 10000"/>
                  <a:gd name="connsiteX56" fmla="*/ 9310 w 10000"/>
                  <a:gd name="connsiteY56" fmla="*/ 8651 h 10000"/>
                  <a:gd name="connsiteX57" fmla="*/ 9482 w 10000"/>
                  <a:gd name="connsiteY57" fmla="*/ 8622 h 10000"/>
                  <a:gd name="connsiteX58" fmla="*/ 9482 w 10000"/>
                  <a:gd name="connsiteY58" fmla="*/ 8358 h 10000"/>
                  <a:gd name="connsiteX59" fmla="*/ 9656 w 10000"/>
                  <a:gd name="connsiteY59" fmla="*/ 8328 h 10000"/>
                  <a:gd name="connsiteX60" fmla="*/ 9656 w 10000"/>
                  <a:gd name="connsiteY60" fmla="*/ 8035 h 10000"/>
                  <a:gd name="connsiteX61" fmla="*/ 9826 w 10000"/>
                  <a:gd name="connsiteY61" fmla="*/ 8006 h 10000"/>
                  <a:gd name="connsiteX62" fmla="*/ 9826 w 10000"/>
                  <a:gd name="connsiteY62" fmla="*/ 7713 h 10000"/>
                  <a:gd name="connsiteX63" fmla="*/ 10000 w 10000"/>
                  <a:gd name="connsiteY63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8967 w 10000"/>
                  <a:gd name="connsiteY51" fmla="*/ 9179 h 10000"/>
                  <a:gd name="connsiteX52" fmla="*/ 9139 w 10000"/>
                  <a:gd name="connsiteY52" fmla="*/ 9150 h 10000"/>
                  <a:gd name="connsiteX53" fmla="*/ 9139 w 10000"/>
                  <a:gd name="connsiteY53" fmla="*/ 8944 h 10000"/>
                  <a:gd name="connsiteX54" fmla="*/ 9310 w 10000"/>
                  <a:gd name="connsiteY54" fmla="*/ 8915 h 10000"/>
                  <a:gd name="connsiteX55" fmla="*/ 9310 w 10000"/>
                  <a:gd name="connsiteY55" fmla="*/ 8651 h 10000"/>
                  <a:gd name="connsiteX56" fmla="*/ 9482 w 10000"/>
                  <a:gd name="connsiteY56" fmla="*/ 8622 h 10000"/>
                  <a:gd name="connsiteX57" fmla="*/ 9482 w 10000"/>
                  <a:gd name="connsiteY57" fmla="*/ 8358 h 10000"/>
                  <a:gd name="connsiteX58" fmla="*/ 9656 w 10000"/>
                  <a:gd name="connsiteY58" fmla="*/ 8328 h 10000"/>
                  <a:gd name="connsiteX59" fmla="*/ 9656 w 10000"/>
                  <a:gd name="connsiteY59" fmla="*/ 8035 h 10000"/>
                  <a:gd name="connsiteX60" fmla="*/ 9826 w 10000"/>
                  <a:gd name="connsiteY60" fmla="*/ 8006 h 10000"/>
                  <a:gd name="connsiteX61" fmla="*/ 9826 w 10000"/>
                  <a:gd name="connsiteY61" fmla="*/ 7713 h 10000"/>
                  <a:gd name="connsiteX62" fmla="*/ 10000 w 10000"/>
                  <a:gd name="connsiteY62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139 w 10000"/>
                  <a:gd name="connsiteY52" fmla="*/ 8944 h 10000"/>
                  <a:gd name="connsiteX53" fmla="*/ 9310 w 10000"/>
                  <a:gd name="connsiteY53" fmla="*/ 8915 h 10000"/>
                  <a:gd name="connsiteX54" fmla="*/ 9310 w 10000"/>
                  <a:gd name="connsiteY54" fmla="*/ 8651 h 10000"/>
                  <a:gd name="connsiteX55" fmla="*/ 9482 w 10000"/>
                  <a:gd name="connsiteY55" fmla="*/ 8622 h 10000"/>
                  <a:gd name="connsiteX56" fmla="*/ 9482 w 10000"/>
                  <a:gd name="connsiteY56" fmla="*/ 8358 h 10000"/>
                  <a:gd name="connsiteX57" fmla="*/ 9656 w 10000"/>
                  <a:gd name="connsiteY57" fmla="*/ 8328 h 10000"/>
                  <a:gd name="connsiteX58" fmla="*/ 9656 w 10000"/>
                  <a:gd name="connsiteY58" fmla="*/ 8035 h 10000"/>
                  <a:gd name="connsiteX59" fmla="*/ 9826 w 10000"/>
                  <a:gd name="connsiteY59" fmla="*/ 8006 h 10000"/>
                  <a:gd name="connsiteX60" fmla="*/ 9826 w 10000"/>
                  <a:gd name="connsiteY60" fmla="*/ 7713 h 10000"/>
                  <a:gd name="connsiteX61" fmla="*/ 10000 w 10000"/>
                  <a:gd name="connsiteY61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310 w 10000"/>
                  <a:gd name="connsiteY53" fmla="*/ 8651 h 10000"/>
                  <a:gd name="connsiteX54" fmla="*/ 9482 w 10000"/>
                  <a:gd name="connsiteY54" fmla="*/ 8622 h 10000"/>
                  <a:gd name="connsiteX55" fmla="*/ 9482 w 10000"/>
                  <a:gd name="connsiteY55" fmla="*/ 8358 h 10000"/>
                  <a:gd name="connsiteX56" fmla="*/ 9656 w 10000"/>
                  <a:gd name="connsiteY56" fmla="*/ 8328 h 10000"/>
                  <a:gd name="connsiteX57" fmla="*/ 9656 w 10000"/>
                  <a:gd name="connsiteY57" fmla="*/ 8035 h 10000"/>
                  <a:gd name="connsiteX58" fmla="*/ 9826 w 10000"/>
                  <a:gd name="connsiteY58" fmla="*/ 8006 h 10000"/>
                  <a:gd name="connsiteX59" fmla="*/ 9826 w 10000"/>
                  <a:gd name="connsiteY59" fmla="*/ 7713 h 10000"/>
                  <a:gd name="connsiteX60" fmla="*/ 10000 w 10000"/>
                  <a:gd name="connsiteY60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482 w 10000"/>
                  <a:gd name="connsiteY54" fmla="*/ 8358 h 10000"/>
                  <a:gd name="connsiteX55" fmla="*/ 9656 w 10000"/>
                  <a:gd name="connsiteY55" fmla="*/ 8328 h 10000"/>
                  <a:gd name="connsiteX56" fmla="*/ 9656 w 10000"/>
                  <a:gd name="connsiteY56" fmla="*/ 8035 h 10000"/>
                  <a:gd name="connsiteX57" fmla="*/ 9826 w 10000"/>
                  <a:gd name="connsiteY57" fmla="*/ 8006 h 10000"/>
                  <a:gd name="connsiteX58" fmla="*/ 9826 w 10000"/>
                  <a:gd name="connsiteY58" fmla="*/ 7713 h 10000"/>
                  <a:gd name="connsiteX59" fmla="*/ 10000 w 10000"/>
                  <a:gd name="connsiteY59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656 w 10000"/>
                  <a:gd name="connsiteY54" fmla="*/ 8328 h 10000"/>
                  <a:gd name="connsiteX55" fmla="*/ 9656 w 10000"/>
                  <a:gd name="connsiteY55" fmla="*/ 8035 h 10000"/>
                  <a:gd name="connsiteX56" fmla="*/ 9826 w 10000"/>
                  <a:gd name="connsiteY56" fmla="*/ 8006 h 10000"/>
                  <a:gd name="connsiteX57" fmla="*/ 9826 w 10000"/>
                  <a:gd name="connsiteY57" fmla="*/ 7713 h 10000"/>
                  <a:gd name="connsiteX58" fmla="*/ 10000 w 10000"/>
                  <a:gd name="connsiteY58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656 w 10000"/>
                  <a:gd name="connsiteY54" fmla="*/ 8328 h 10000"/>
                  <a:gd name="connsiteX55" fmla="*/ 9826 w 10000"/>
                  <a:gd name="connsiteY55" fmla="*/ 8006 h 10000"/>
                  <a:gd name="connsiteX56" fmla="*/ 9826 w 10000"/>
                  <a:gd name="connsiteY56" fmla="*/ 7713 h 10000"/>
                  <a:gd name="connsiteX57" fmla="*/ 10000 w 10000"/>
                  <a:gd name="connsiteY57" fmla="*/ 7683 h 10000"/>
                  <a:gd name="connsiteX0" fmla="*/ 0 w 10000"/>
                  <a:gd name="connsiteY0" fmla="*/ 792 h 10000"/>
                  <a:gd name="connsiteX1" fmla="*/ 174 w 10000"/>
                  <a:gd name="connsiteY1" fmla="*/ 587 h 10000"/>
                  <a:gd name="connsiteX2" fmla="*/ 346 w 10000"/>
                  <a:gd name="connsiteY2" fmla="*/ 411 h 10000"/>
                  <a:gd name="connsiteX3" fmla="*/ 518 w 10000"/>
                  <a:gd name="connsiteY3" fmla="*/ 235 h 10000"/>
                  <a:gd name="connsiteX4" fmla="*/ 690 w 10000"/>
                  <a:gd name="connsiteY4" fmla="*/ 147 h 10000"/>
                  <a:gd name="connsiteX5" fmla="*/ 862 w 10000"/>
                  <a:gd name="connsiteY5" fmla="*/ 59 h 10000"/>
                  <a:gd name="connsiteX6" fmla="*/ 1207 w 10000"/>
                  <a:gd name="connsiteY6" fmla="*/ 0 h 10000"/>
                  <a:gd name="connsiteX7" fmla="*/ 1207 w 10000"/>
                  <a:gd name="connsiteY7" fmla="*/ 0 h 10000"/>
                  <a:gd name="connsiteX8" fmla="*/ 1380 w 10000"/>
                  <a:gd name="connsiteY8" fmla="*/ 0 h 10000"/>
                  <a:gd name="connsiteX9" fmla="*/ 1724 w 10000"/>
                  <a:gd name="connsiteY9" fmla="*/ 59 h 10000"/>
                  <a:gd name="connsiteX10" fmla="*/ 1897 w 10000"/>
                  <a:gd name="connsiteY10" fmla="*/ 176 h 10000"/>
                  <a:gd name="connsiteX11" fmla="*/ 2069 w 10000"/>
                  <a:gd name="connsiteY11" fmla="*/ 293 h 10000"/>
                  <a:gd name="connsiteX12" fmla="*/ 2242 w 10000"/>
                  <a:gd name="connsiteY12" fmla="*/ 440 h 10000"/>
                  <a:gd name="connsiteX13" fmla="*/ 2415 w 10000"/>
                  <a:gd name="connsiteY13" fmla="*/ 645 h 10000"/>
                  <a:gd name="connsiteX14" fmla="*/ 2586 w 10000"/>
                  <a:gd name="connsiteY14" fmla="*/ 850 h 10000"/>
                  <a:gd name="connsiteX15" fmla="*/ 2758 w 10000"/>
                  <a:gd name="connsiteY15" fmla="*/ 1085 h 10000"/>
                  <a:gd name="connsiteX16" fmla="*/ 2932 w 10000"/>
                  <a:gd name="connsiteY16" fmla="*/ 1378 h 10000"/>
                  <a:gd name="connsiteX17" fmla="*/ 3103 w 10000"/>
                  <a:gd name="connsiteY17" fmla="*/ 1672 h 10000"/>
                  <a:gd name="connsiteX18" fmla="*/ 3276 w 10000"/>
                  <a:gd name="connsiteY18" fmla="*/ 1965 h 10000"/>
                  <a:gd name="connsiteX19" fmla="*/ 3450 w 10000"/>
                  <a:gd name="connsiteY19" fmla="*/ 2317 h 10000"/>
                  <a:gd name="connsiteX20" fmla="*/ 3621 w 10000"/>
                  <a:gd name="connsiteY20" fmla="*/ 2669 h 10000"/>
                  <a:gd name="connsiteX21" fmla="*/ 3794 w 10000"/>
                  <a:gd name="connsiteY21" fmla="*/ 3050 h 10000"/>
                  <a:gd name="connsiteX22" fmla="*/ 3966 w 10000"/>
                  <a:gd name="connsiteY22" fmla="*/ 3431 h 10000"/>
                  <a:gd name="connsiteX23" fmla="*/ 4138 w 10000"/>
                  <a:gd name="connsiteY23" fmla="*/ 3842 h 10000"/>
                  <a:gd name="connsiteX24" fmla="*/ 4310 w 10000"/>
                  <a:gd name="connsiteY24" fmla="*/ 4252 h 10000"/>
                  <a:gd name="connsiteX25" fmla="*/ 4484 w 10000"/>
                  <a:gd name="connsiteY25" fmla="*/ 4663 h 10000"/>
                  <a:gd name="connsiteX26" fmla="*/ 4654 w 10000"/>
                  <a:gd name="connsiteY26" fmla="*/ 5073 h 10000"/>
                  <a:gd name="connsiteX27" fmla="*/ 4828 w 10000"/>
                  <a:gd name="connsiteY27" fmla="*/ 5484 h 10000"/>
                  <a:gd name="connsiteX28" fmla="*/ 5000 w 10000"/>
                  <a:gd name="connsiteY28" fmla="*/ 5894 h 10000"/>
                  <a:gd name="connsiteX29" fmla="*/ 5171 w 10000"/>
                  <a:gd name="connsiteY29" fmla="*/ 6305 h 10000"/>
                  <a:gd name="connsiteX30" fmla="*/ 5345 w 10000"/>
                  <a:gd name="connsiteY30" fmla="*/ 6686 h 10000"/>
                  <a:gd name="connsiteX31" fmla="*/ 5517 w 10000"/>
                  <a:gd name="connsiteY31" fmla="*/ 7067 h 10000"/>
                  <a:gd name="connsiteX32" fmla="*/ 5691 w 10000"/>
                  <a:gd name="connsiteY32" fmla="*/ 7449 h 10000"/>
                  <a:gd name="connsiteX33" fmla="*/ 5862 w 10000"/>
                  <a:gd name="connsiteY33" fmla="*/ 7801 h 10000"/>
                  <a:gd name="connsiteX34" fmla="*/ 6035 w 10000"/>
                  <a:gd name="connsiteY34" fmla="*/ 8152 h 10000"/>
                  <a:gd name="connsiteX35" fmla="*/ 6207 w 10000"/>
                  <a:gd name="connsiteY35" fmla="*/ 8475 h 10000"/>
                  <a:gd name="connsiteX36" fmla="*/ 6380 w 10000"/>
                  <a:gd name="connsiteY36" fmla="*/ 8739 h 10000"/>
                  <a:gd name="connsiteX37" fmla="*/ 6552 w 10000"/>
                  <a:gd name="connsiteY37" fmla="*/ 9003 h 10000"/>
                  <a:gd name="connsiteX38" fmla="*/ 6724 w 10000"/>
                  <a:gd name="connsiteY38" fmla="*/ 9267 h 10000"/>
                  <a:gd name="connsiteX39" fmla="*/ 6897 w 10000"/>
                  <a:gd name="connsiteY39" fmla="*/ 9472 h 10000"/>
                  <a:gd name="connsiteX40" fmla="*/ 7070 w 10000"/>
                  <a:gd name="connsiteY40" fmla="*/ 9648 h 10000"/>
                  <a:gd name="connsiteX41" fmla="*/ 7241 w 10000"/>
                  <a:gd name="connsiteY41" fmla="*/ 9795 h 10000"/>
                  <a:gd name="connsiteX42" fmla="*/ 7414 w 10000"/>
                  <a:gd name="connsiteY42" fmla="*/ 9912 h 10000"/>
                  <a:gd name="connsiteX43" fmla="*/ 7758 w 10000"/>
                  <a:gd name="connsiteY43" fmla="*/ 10000 h 10000"/>
                  <a:gd name="connsiteX44" fmla="*/ 7758 w 10000"/>
                  <a:gd name="connsiteY44" fmla="*/ 10000 h 10000"/>
                  <a:gd name="connsiteX45" fmla="*/ 7930 w 10000"/>
                  <a:gd name="connsiteY45" fmla="*/ 10000 h 10000"/>
                  <a:gd name="connsiteX46" fmla="*/ 8276 w 10000"/>
                  <a:gd name="connsiteY46" fmla="*/ 9941 h 10000"/>
                  <a:gd name="connsiteX47" fmla="*/ 8447 w 10000"/>
                  <a:gd name="connsiteY47" fmla="*/ 9824 h 10000"/>
                  <a:gd name="connsiteX48" fmla="*/ 8621 w 10000"/>
                  <a:gd name="connsiteY48" fmla="*/ 9707 h 10000"/>
                  <a:gd name="connsiteX49" fmla="*/ 8794 w 10000"/>
                  <a:gd name="connsiteY49" fmla="*/ 9560 h 10000"/>
                  <a:gd name="connsiteX50" fmla="*/ 8967 w 10000"/>
                  <a:gd name="connsiteY50" fmla="*/ 9355 h 10000"/>
                  <a:gd name="connsiteX51" fmla="*/ 9139 w 10000"/>
                  <a:gd name="connsiteY51" fmla="*/ 9150 h 10000"/>
                  <a:gd name="connsiteX52" fmla="*/ 9310 w 10000"/>
                  <a:gd name="connsiteY52" fmla="*/ 8915 h 10000"/>
                  <a:gd name="connsiteX53" fmla="*/ 9482 w 10000"/>
                  <a:gd name="connsiteY53" fmla="*/ 8622 h 10000"/>
                  <a:gd name="connsiteX54" fmla="*/ 9656 w 10000"/>
                  <a:gd name="connsiteY54" fmla="*/ 8328 h 10000"/>
                  <a:gd name="connsiteX55" fmla="*/ 9826 w 10000"/>
                  <a:gd name="connsiteY55" fmla="*/ 8006 h 10000"/>
                  <a:gd name="connsiteX56" fmla="*/ 10000 w 10000"/>
                  <a:gd name="connsiteY56" fmla="*/ 768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000" h="10000">
                    <a:moveTo>
                      <a:pt x="0" y="792"/>
                    </a:moveTo>
                    <a:lnTo>
                      <a:pt x="174" y="587"/>
                    </a:lnTo>
                    <a:cubicBezTo>
                      <a:pt x="231" y="528"/>
                      <a:pt x="289" y="470"/>
                      <a:pt x="346" y="411"/>
                    </a:cubicBezTo>
                    <a:cubicBezTo>
                      <a:pt x="403" y="352"/>
                      <a:pt x="461" y="294"/>
                      <a:pt x="518" y="235"/>
                    </a:cubicBezTo>
                    <a:lnTo>
                      <a:pt x="690" y="147"/>
                    </a:lnTo>
                    <a:lnTo>
                      <a:pt x="862" y="59"/>
                    </a:lnTo>
                    <a:lnTo>
                      <a:pt x="1207" y="0"/>
                    </a:lnTo>
                    <a:lnTo>
                      <a:pt x="1207" y="0"/>
                    </a:lnTo>
                    <a:lnTo>
                      <a:pt x="1380" y="0"/>
                    </a:lnTo>
                    <a:lnTo>
                      <a:pt x="1724" y="59"/>
                    </a:lnTo>
                    <a:lnTo>
                      <a:pt x="1897" y="176"/>
                    </a:lnTo>
                    <a:lnTo>
                      <a:pt x="2069" y="293"/>
                    </a:lnTo>
                    <a:lnTo>
                      <a:pt x="2242" y="440"/>
                    </a:lnTo>
                    <a:cubicBezTo>
                      <a:pt x="2300" y="508"/>
                      <a:pt x="2357" y="577"/>
                      <a:pt x="2415" y="645"/>
                    </a:cubicBezTo>
                    <a:lnTo>
                      <a:pt x="2586" y="850"/>
                    </a:lnTo>
                    <a:lnTo>
                      <a:pt x="2758" y="1085"/>
                    </a:lnTo>
                    <a:lnTo>
                      <a:pt x="2932" y="1378"/>
                    </a:lnTo>
                    <a:lnTo>
                      <a:pt x="3103" y="1672"/>
                    </a:lnTo>
                    <a:lnTo>
                      <a:pt x="3276" y="1965"/>
                    </a:lnTo>
                    <a:lnTo>
                      <a:pt x="3450" y="2317"/>
                    </a:lnTo>
                    <a:lnTo>
                      <a:pt x="3621" y="2669"/>
                    </a:lnTo>
                    <a:cubicBezTo>
                      <a:pt x="3679" y="2796"/>
                      <a:pt x="3736" y="2923"/>
                      <a:pt x="3794" y="3050"/>
                    </a:cubicBezTo>
                    <a:cubicBezTo>
                      <a:pt x="3851" y="3177"/>
                      <a:pt x="3909" y="3304"/>
                      <a:pt x="3966" y="3431"/>
                    </a:cubicBezTo>
                    <a:cubicBezTo>
                      <a:pt x="4023" y="3568"/>
                      <a:pt x="4081" y="3705"/>
                      <a:pt x="4138" y="3842"/>
                    </a:cubicBezTo>
                    <a:cubicBezTo>
                      <a:pt x="4195" y="3979"/>
                      <a:pt x="4253" y="4115"/>
                      <a:pt x="4310" y="4252"/>
                    </a:cubicBezTo>
                    <a:lnTo>
                      <a:pt x="4484" y="4663"/>
                    </a:lnTo>
                    <a:lnTo>
                      <a:pt x="4654" y="5073"/>
                    </a:lnTo>
                    <a:lnTo>
                      <a:pt x="4828" y="5484"/>
                    </a:lnTo>
                    <a:cubicBezTo>
                      <a:pt x="4885" y="5621"/>
                      <a:pt x="4943" y="5757"/>
                      <a:pt x="5000" y="5894"/>
                    </a:cubicBezTo>
                    <a:lnTo>
                      <a:pt x="5171" y="6305"/>
                    </a:lnTo>
                    <a:lnTo>
                      <a:pt x="5345" y="6686"/>
                    </a:lnTo>
                    <a:cubicBezTo>
                      <a:pt x="5402" y="6813"/>
                      <a:pt x="5460" y="6940"/>
                      <a:pt x="5517" y="7067"/>
                    </a:cubicBezTo>
                    <a:lnTo>
                      <a:pt x="5691" y="7449"/>
                    </a:lnTo>
                    <a:lnTo>
                      <a:pt x="5862" y="7801"/>
                    </a:lnTo>
                    <a:cubicBezTo>
                      <a:pt x="5920" y="7918"/>
                      <a:pt x="5977" y="8035"/>
                      <a:pt x="6035" y="8152"/>
                    </a:cubicBezTo>
                    <a:cubicBezTo>
                      <a:pt x="6092" y="8260"/>
                      <a:pt x="6150" y="8367"/>
                      <a:pt x="6207" y="8475"/>
                    </a:cubicBezTo>
                    <a:lnTo>
                      <a:pt x="6380" y="8739"/>
                    </a:lnTo>
                    <a:lnTo>
                      <a:pt x="6552" y="9003"/>
                    </a:lnTo>
                    <a:lnTo>
                      <a:pt x="6724" y="9267"/>
                    </a:lnTo>
                    <a:cubicBezTo>
                      <a:pt x="6782" y="9335"/>
                      <a:pt x="6839" y="9404"/>
                      <a:pt x="6897" y="9472"/>
                    </a:cubicBezTo>
                    <a:lnTo>
                      <a:pt x="7070" y="9648"/>
                    </a:lnTo>
                    <a:lnTo>
                      <a:pt x="7241" y="9795"/>
                    </a:lnTo>
                    <a:lnTo>
                      <a:pt x="7414" y="9912"/>
                    </a:lnTo>
                    <a:lnTo>
                      <a:pt x="7758" y="10000"/>
                    </a:lnTo>
                    <a:lnTo>
                      <a:pt x="7758" y="10000"/>
                    </a:lnTo>
                    <a:lnTo>
                      <a:pt x="7930" y="10000"/>
                    </a:lnTo>
                    <a:lnTo>
                      <a:pt x="8276" y="9941"/>
                    </a:lnTo>
                    <a:lnTo>
                      <a:pt x="8447" y="9824"/>
                    </a:lnTo>
                    <a:lnTo>
                      <a:pt x="8621" y="9707"/>
                    </a:lnTo>
                    <a:lnTo>
                      <a:pt x="8794" y="9560"/>
                    </a:lnTo>
                    <a:cubicBezTo>
                      <a:pt x="8852" y="9492"/>
                      <a:pt x="8909" y="9423"/>
                      <a:pt x="8967" y="9355"/>
                    </a:cubicBezTo>
                    <a:lnTo>
                      <a:pt x="9139" y="9150"/>
                    </a:lnTo>
                    <a:lnTo>
                      <a:pt x="9310" y="8915"/>
                    </a:lnTo>
                    <a:cubicBezTo>
                      <a:pt x="9367" y="8817"/>
                      <a:pt x="9425" y="8720"/>
                      <a:pt x="9482" y="8622"/>
                    </a:cubicBezTo>
                    <a:lnTo>
                      <a:pt x="9656" y="8328"/>
                    </a:lnTo>
                    <a:cubicBezTo>
                      <a:pt x="9713" y="8221"/>
                      <a:pt x="9769" y="8113"/>
                      <a:pt x="9826" y="8006"/>
                    </a:cubicBezTo>
                    <a:lnTo>
                      <a:pt x="10000" y="7683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8" name="Freeform 338"/>
              <p:cNvSpPr>
                <a:spLocks/>
              </p:cNvSpPr>
              <p:nvPr/>
            </p:nvSpPr>
            <p:spPr bwMode="auto">
              <a:xfrm>
                <a:off x="7820014" y="2719561"/>
                <a:ext cx="645304" cy="820224"/>
              </a:xfrm>
              <a:custGeom>
                <a:avLst/>
                <a:gdLst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097 h 10000"/>
                  <a:gd name="connsiteX97" fmla="*/ 7353 w 10000"/>
                  <a:gd name="connsiteY97" fmla="*/ 7419 h 10000"/>
                  <a:gd name="connsiteX98" fmla="*/ 7500 w 10000"/>
                  <a:gd name="connsiteY98" fmla="*/ 7449 h 10000"/>
                  <a:gd name="connsiteX99" fmla="*/ 7500 w 10000"/>
                  <a:gd name="connsiteY99" fmla="*/ 7801 h 10000"/>
                  <a:gd name="connsiteX100" fmla="*/ 7647 w 10000"/>
                  <a:gd name="connsiteY100" fmla="*/ 7830 h 10000"/>
                  <a:gd name="connsiteX101" fmla="*/ 7647 w 10000"/>
                  <a:gd name="connsiteY101" fmla="*/ 8123 h 10000"/>
                  <a:gd name="connsiteX102" fmla="*/ 7794 w 10000"/>
                  <a:gd name="connsiteY102" fmla="*/ 8152 h 10000"/>
                  <a:gd name="connsiteX103" fmla="*/ 7794 w 10000"/>
                  <a:gd name="connsiteY103" fmla="*/ 8446 h 10000"/>
                  <a:gd name="connsiteX104" fmla="*/ 7941 w 10000"/>
                  <a:gd name="connsiteY104" fmla="*/ 8475 h 10000"/>
                  <a:gd name="connsiteX105" fmla="*/ 7941 w 10000"/>
                  <a:gd name="connsiteY105" fmla="*/ 8739 h 10000"/>
                  <a:gd name="connsiteX106" fmla="*/ 8088 w 10000"/>
                  <a:gd name="connsiteY106" fmla="*/ 8768 h 10000"/>
                  <a:gd name="connsiteX107" fmla="*/ 8088 w 10000"/>
                  <a:gd name="connsiteY107" fmla="*/ 9003 h 10000"/>
                  <a:gd name="connsiteX108" fmla="*/ 8235 w 10000"/>
                  <a:gd name="connsiteY108" fmla="*/ 9032 h 10000"/>
                  <a:gd name="connsiteX109" fmla="*/ 8382 w 10000"/>
                  <a:gd name="connsiteY109" fmla="*/ 9267 h 10000"/>
                  <a:gd name="connsiteX110" fmla="*/ 8382 w 10000"/>
                  <a:gd name="connsiteY110" fmla="*/ 9443 h 10000"/>
                  <a:gd name="connsiteX111" fmla="*/ 8529 w 10000"/>
                  <a:gd name="connsiteY111" fmla="*/ 9472 h 10000"/>
                  <a:gd name="connsiteX112" fmla="*/ 8529 w 10000"/>
                  <a:gd name="connsiteY112" fmla="*/ 9619 h 10000"/>
                  <a:gd name="connsiteX113" fmla="*/ 8676 w 10000"/>
                  <a:gd name="connsiteY113" fmla="*/ 9648 h 10000"/>
                  <a:gd name="connsiteX114" fmla="*/ 8676 w 10000"/>
                  <a:gd name="connsiteY114" fmla="*/ 9765 h 10000"/>
                  <a:gd name="connsiteX115" fmla="*/ 8824 w 10000"/>
                  <a:gd name="connsiteY115" fmla="*/ 9795 h 10000"/>
                  <a:gd name="connsiteX116" fmla="*/ 8824 w 10000"/>
                  <a:gd name="connsiteY116" fmla="*/ 9883 h 10000"/>
                  <a:gd name="connsiteX117" fmla="*/ 8971 w 10000"/>
                  <a:gd name="connsiteY117" fmla="*/ 9912 h 10000"/>
                  <a:gd name="connsiteX118" fmla="*/ 8971 w 10000"/>
                  <a:gd name="connsiteY118" fmla="*/ 9971 h 10000"/>
                  <a:gd name="connsiteX119" fmla="*/ 9118 w 10000"/>
                  <a:gd name="connsiteY119" fmla="*/ 10000 h 10000"/>
                  <a:gd name="connsiteX120" fmla="*/ 9265 w 10000"/>
                  <a:gd name="connsiteY120" fmla="*/ 10000 h 10000"/>
                  <a:gd name="connsiteX121" fmla="*/ 9412 w 10000"/>
                  <a:gd name="connsiteY121" fmla="*/ 10000 h 10000"/>
                  <a:gd name="connsiteX122" fmla="*/ 9706 w 10000"/>
                  <a:gd name="connsiteY122" fmla="*/ 9941 h 10000"/>
                  <a:gd name="connsiteX123" fmla="*/ 9706 w 10000"/>
                  <a:gd name="connsiteY123" fmla="*/ 9853 h 10000"/>
                  <a:gd name="connsiteX124" fmla="*/ 9853 w 10000"/>
                  <a:gd name="connsiteY124" fmla="*/ 9824 h 10000"/>
                  <a:gd name="connsiteX125" fmla="*/ 9853 w 10000"/>
                  <a:gd name="connsiteY125" fmla="*/ 9736 h 10000"/>
                  <a:gd name="connsiteX126" fmla="*/ 10000 w 10000"/>
                  <a:gd name="connsiteY126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449 h 10000"/>
                  <a:gd name="connsiteX98" fmla="*/ 7500 w 10000"/>
                  <a:gd name="connsiteY98" fmla="*/ 7801 h 10000"/>
                  <a:gd name="connsiteX99" fmla="*/ 7647 w 10000"/>
                  <a:gd name="connsiteY99" fmla="*/ 7830 h 10000"/>
                  <a:gd name="connsiteX100" fmla="*/ 7647 w 10000"/>
                  <a:gd name="connsiteY100" fmla="*/ 8123 h 10000"/>
                  <a:gd name="connsiteX101" fmla="*/ 7794 w 10000"/>
                  <a:gd name="connsiteY101" fmla="*/ 8152 h 10000"/>
                  <a:gd name="connsiteX102" fmla="*/ 7794 w 10000"/>
                  <a:gd name="connsiteY102" fmla="*/ 8446 h 10000"/>
                  <a:gd name="connsiteX103" fmla="*/ 7941 w 10000"/>
                  <a:gd name="connsiteY103" fmla="*/ 8475 h 10000"/>
                  <a:gd name="connsiteX104" fmla="*/ 7941 w 10000"/>
                  <a:gd name="connsiteY104" fmla="*/ 8739 h 10000"/>
                  <a:gd name="connsiteX105" fmla="*/ 8088 w 10000"/>
                  <a:gd name="connsiteY105" fmla="*/ 8768 h 10000"/>
                  <a:gd name="connsiteX106" fmla="*/ 8088 w 10000"/>
                  <a:gd name="connsiteY106" fmla="*/ 9003 h 10000"/>
                  <a:gd name="connsiteX107" fmla="*/ 8235 w 10000"/>
                  <a:gd name="connsiteY107" fmla="*/ 9032 h 10000"/>
                  <a:gd name="connsiteX108" fmla="*/ 8382 w 10000"/>
                  <a:gd name="connsiteY108" fmla="*/ 9267 h 10000"/>
                  <a:gd name="connsiteX109" fmla="*/ 8382 w 10000"/>
                  <a:gd name="connsiteY109" fmla="*/ 9443 h 10000"/>
                  <a:gd name="connsiteX110" fmla="*/ 8529 w 10000"/>
                  <a:gd name="connsiteY110" fmla="*/ 9472 h 10000"/>
                  <a:gd name="connsiteX111" fmla="*/ 8529 w 10000"/>
                  <a:gd name="connsiteY111" fmla="*/ 9619 h 10000"/>
                  <a:gd name="connsiteX112" fmla="*/ 8676 w 10000"/>
                  <a:gd name="connsiteY112" fmla="*/ 9648 h 10000"/>
                  <a:gd name="connsiteX113" fmla="*/ 8676 w 10000"/>
                  <a:gd name="connsiteY113" fmla="*/ 9765 h 10000"/>
                  <a:gd name="connsiteX114" fmla="*/ 8824 w 10000"/>
                  <a:gd name="connsiteY114" fmla="*/ 9795 h 10000"/>
                  <a:gd name="connsiteX115" fmla="*/ 8824 w 10000"/>
                  <a:gd name="connsiteY115" fmla="*/ 9883 h 10000"/>
                  <a:gd name="connsiteX116" fmla="*/ 8971 w 10000"/>
                  <a:gd name="connsiteY116" fmla="*/ 9912 h 10000"/>
                  <a:gd name="connsiteX117" fmla="*/ 8971 w 10000"/>
                  <a:gd name="connsiteY117" fmla="*/ 9971 h 10000"/>
                  <a:gd name="connsiteX118" fmla="*/ 9118 w 10000"/>
                  <a:gd name="connsiteY118" fmla="*/ 10000 h 10000"/>
                  <a:gd name="connsiteX119" fmla="*/ 9265 w 10000"/>
                  <a:gd name="connsiteY119" fmla="*/ 10000 h 10000"/>
                  <a:gd name="connsiteX120" fmla="*/ 9412 w 10000"/>
                  <a:gd name="connsiteY120" fmla="*/ 10000 h 10000"/>
                  <a:gd name="connsiteX121" fmla="*/ 9706 w 10000"/>
                  <a:gd name="connsiteY121" fmla="*/ 9941 h 10000"/>
                  <a:gd name="connsiteX122" fmla="*/ 9706 w 10000"/>
                  <a:gd name="connsiteY122" fmla="*/ 9853 h 10000"/>
                  <a:gd name="connsiteX123" fmla="*/ 9853 w 10000"/>
                  <a:gd name="connsiteY123" fmla="*/ 9824 h 10000"/>
                  <a:gd name="connsiteX124" fmla="*/ 9853 w 10000"/>
                  <a:gd name="connsiteY124" fmla="*/ 9736 h 10000"/>
                  <a:gd name="connsiteX125" fmla="*/ 10000 w 10000"/>
                  <a:gd name="connsiteY125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152 h 10000"/>
                  <a:gd name="connsiteX101" fmla="*/ 7794 w 10000"/>
                  <a:gd name="connsiteY101" fmla="*/ 8446 h 10000"/>
                  <a:gd name="connsiteX102" fmla="*/ 7941 w 10000"/>
                  <a:gd name="connsiteY102" fmla="*/ 8475 h 10000"/>
                  <a:gd name="connsiteX103" fmla="*/ 7941 w 10000"/>
                  <a:gd name="connsiteY103" fmla="*/ 8739 h 10000"/>
                  <a:gd name="connsiteX104" fmla="*/ 8088 w 10000"/>
                  <a:gd name="connsiteY104" fmla="*/ 8768 h 10000"/>
                  <a:gd name="connsiteX105" fmla="*/ 8088 w 10000"/>
                  <a:gd name="connsiteY105" fmla="*/ 9003 h 10000"/>
                  <a:gd name="connsiteX106" fmla="*/ 8235 w 10000"/>
                  <a:gd name="connsiteY106" fmla="*/ 9032 h 10000"/>
                  <a:gd name="connsiteX107" fmla="*/ 8382 w 10000"/>
                  <a:gd name="connsiteY107" fmla="*/ 9267 h 10000"/>
                  <a:gd name="connsiteX108" fmla="*/ 8382 w 10000"/>
                  <a:gd name="connsiteY108" fmla="*/ 9443 h 10000"/>
                  <a:gd name="connsiteX109" fmla="*/ 8529 w 10000"/>
                  <a:gd name="connsiteY109" fmla="*/ 9472 h 10000"/>
                  <a:gd name="connsiteX110" fmla="*/ 8529 w 10000"/>
                  <a:gd name="connsiteY110" fmla="*/ 9619 h 10000"/>
                  <a:gd name="connsiteX111" fmla="*/ 8676 w 10000"/>
                  <a:gd name="connsiteY111" fmla="*/ 9648 h 10000"/>
                  <a:gd name="connsiteX112" fmla="*/ 8676 w 10000"/>
                  <a:gd name="connsiteY112" fmla="*/ 9765 h 10000"/>
                  <a:gd name="connsiteX113" fmla="*/ 8824 w 10000"/>
                  <a:gd name="connsiteY113" fmla="*/ 9795 h 10000"/>
                  <a:gd name="connsiteX114" fmla="*/ 8824 w 10000"/>
                  <a:gd name="connsiteY114" fmla="*/ 9883 h 10000"/>
                  <a:gd name="connsiteX115" fmla="*/ 8971 w 10000"/>
                  <a:gd name="connsiteY115" fmla="*/ 9912 h 10000"/>
                  <a:gd name="connsiteX116" fmla="*/ 8971 w 10000"/>
                  <a:gd name="connsiteY116" fmla="*/ 9971 h 10000"/>
                  <a:gd name="connsiteX117" fmla="*/ 9118 w 10000"/>
                  <a:gd name="connsiteY117" fmla="*/ 10000 h 10000"/>
                  <a:gd name="connsiteX118" fmla="*/ 9265 w 10000"/>
                  <a:gd name="connsiteY118" fmla="*/ 10000 h 10000"/>
                  <a:gd name="connsiteX119" fmla="*/ 9412 w 10000"/>
                  <a:gd name="connsiteY119" fmla="*/ 10000 h 10000"/>
                  <a:gd name="connsiteX120" fmla="*/ 9706 w 10000"/>
                  <a:gd name="connsiteY120" fmla="*/ 9941 h 10000"/>
                  <a:gd name="connsiteX121" fmla="*/ 9706 w 10000"/>
                  <a:gd name="connsiteY121" fmla="*/ 9853 h 10000"/>
                  <a:gd name="connsiteX122" fmla="*/ 9853 w 10000"/>
                  <a:gd name="connsiteY122" fmla="*/ 9824 h 10000"/>
                  <a:gd name="connsiteX123" fmla="*/ 9853 w 10000"/>
                  <a:gd name="connsiteY123" fmla="*/ 9736 h 10000"/>
                  <a:gd name="connsiteX124" fmla="*/ 10000 w 10000"/>
                  <a:gd name="connsiteY124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7941 w 10000"/>
                  <a:gd name="connsiteY101" fmla="*/ 8475 h 10000"/>
                  <a:gd name="connsiteX102" fmla="*/ 7941 w 10000"/>
                  <a:gd name="connsiteY102" fmla="*/ 8739 h 10000"/>
                  <a:gd name="connsiteX103" fmla="*/ 8088 w 10000"/>
                  <a:gd name="connsiteY103" fmla="*/ 8768 h 10000"/>
                  <a:gd name="connsiteX104" fmla="*/ 8088 w 10000"/>
                  <a:gd name="connsiteY104" fmla="*/ 9003 h 10000"/>
                  <a:gd name="connsiteX105" fmla="*/ 8235 w 10000"/>
                  <a:gd name="connsiteY105" fmla="*/ 9032 h 10000"/>
                  <a:gd name="connsiteX106" fmla="*/ 8382 w 10000"/>
                  <a:gd name="connsiteY106" fmla="*/ 9267 h 10000"/>
                  <a:gd name="connsiteX107" fmla="*/ 8382 w 10000"/>
                  <a:gd name="connsiteY107" fmla="*/ 9443 h 10000"/>
                  <a:gd name="connsiteX108" fmla="*/ 8529 w 10000"/>
                  <a:gd name="connsiteY108" fmla="*/ 9472 h 10000"/>
                  <a:gd name="connsiteX109" fmla="*/ 8529 w 10000"/>
                  <a:gd name="connsiteY109" fmla="*/ 9619 h 10000"/>
                  <a:gd name="connsiteX110" fmla="*/ 8676 w 10000"/>
                  <a:gd name="connsiteY110" fmla="*/ 9648 h 10000"/>
                  <a:gd name="connsiteX111" fmla="*/ 8676 w 10000"/>
                  <a:gd name="connsiteY111" fmla="*/ 9765 h 10000"/>
                  <a:gd name="connsiteX112" fmla="*/ 8824 w 10000"/>
                  <a:gd name="connsiteY112" fmla="*/ 9795 h 10000"/>
                  <a:gd name="connsiteX113" fmla="*/ 8824 w 10000"/>
                  <a:gd name="connsiteY113" fmla="*/ 9883 h 10000"/>
                  <a:gd name="connsiteX114" fmla="*/ 8971 w 10000"/>
                  <a:gd name="connsiteY114" fmla="*/ 9912 h 10000"/>
                  <a:gd name="connsiteX115" fmla="*/ 8971 w 10000"/>
                  <a:gd name="connsiteY115" fmla="*/ 9971 h 10000"/>
                  <a:gd name="connsiteX116" fmla="*/ 9118 w 10000"/>
                  <a:gd name="connsiteY116" fmla="*/ 10000 h 10000"/>
                  <a:gd name="connsiteX117" fmla="*/ 9265 w 10000"/>
                  <a:gd name="connsiteY117" fmla="*/ 10000 h 10000"/>
                  <a:gd name="connsiteX118" fmla="*/ 9412 w 10000"/>
                  <a:gd name="connsiteY118" fmla="*/ 10000 h 10000"/>
                  <a:gd name="connsiteX119" fmla="*/ 9706 w 10000"/>
                  <a:gd name="connsiteY119" fmla="*/ 9941 h 10000"/>
                  <a:gd name="connsiteX120" fmla="*/ 9706 w 10000"/>
                  <a:gd name="connsiteY120" fmla="*/ 9853 h 10000"/>
                  <a:gd name="connsiteX121" fmla="*/ 9853 w 10000"/>
                  <a:gd name="connsiteY121" fmla="*/ 9824 h 10000"/>
                  <a:gd name="connsiteX122" fmla="*/ 9853 w 10000"/>
                  <a:gd name="connsiteY122" fmla="*/ 9736 h 10000"/>
                  <a:gd name="connsiteX123" fmla="*/ 10000 w 10000"/>
                  <a:gd name="connsiteY123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7941 w 10000"/>
                  <a:gd name="connsiteY101" fmla="*/ 8739 h 10000"/>
                  <a:gd name="connsiteX102" fmla="*/ 8088 w 10000"/>
                  <a:gd name="connsiteY102" fmla="*/ 8768 h 10000"/>
                  <a:gd name="connsiteX103" fmla="*/ 8088 w 10000"/>
                  <a:gd name="connsiteY103" fmla="*/ 9003 h 10000"/>
                  <a:gd name="connsiteX104" fmla="*/ 8235 w 10000"/>
                  <a:gd name="connsiteY104" fmla="*/ 9032 h 10000"/>
                  <a:gd name="connsiteX105" fmla="*/ 8382 w 10000"/>
                  <a:gd name="connsiteY105" fmla="*/ 9267 h 10000"/>
                  <a:gd name="connsiteX106" fmla="*/ 8382 w 10000"/>
                  <a:gd name="connsiteY106" fmla="*/ 9443 h 10000"/>
                  <a:gd name="connsiteX107" fmla="*/ 8529 w 10000"/>
                  <a:gd name="connsiteY107" fmla="*/ 9472 h 10000"/>
                  <a:gd name="connsiteX108" fmla="*/ 8529 w 10000"/>
                  <a:gd name="connsiteY108" fmla="*/ 9619 h 10000"/>
                  <a:gd name="connsiteX109" fmla="*/ 8676 w 10000"/>
                  <a:gd name="connsiteY109" fmla="*/ 9648 h 10000"/>
                  <a:gd name="connsiteX110" fmla="*/ 8676 w 10000"/>
                  <a:gd name="connsiteY110" fmla="*/ 9765 h 10000"/>
                  <a:gd name="connsiteX111" fmla="*/ 8824 w 10000"/>
                  <a:gd name="connsiteY111" fmla="*/ 9795 h 10000"/>
                  <a:gd name="connsiteX112" fmla="*/ 8824 w 10000"/>
                  <a:gd name="connsiteY112" fmla="*/ 9883 h 10000"/>
                  <a:gd name="connsiteX113" fmla="*/ 8971 w 10000"/>
                  <a:gd name="connsiteY113" fmla="*/ 9912 h 10000"/>
                  <a:gd name="connsiteX114" fmla="*/ 8971 w 10000"/>
                  <a:gd name="connsiteY114" fmla="*/ 9971 h 10000"/>
                  <a:gd name="connsiteX115" fmla="*/ 9118 w 10000"/>
                  <a:gd name="connsiteY115" fmla="*/ 10000 h 10000"/>
                  <a:gd name="connsiteX116" fmla="*/ 9265 w 10000"/>
                  <a:gd name="connsiteY116" fmla="*/ 10000 h 10000"/>
                  <a:gd name="connsiteX117" fmla="*/ 9412 w 10000"/>
                  <a:gd name="connsiteY117" fmla="*/ 10000 h 10000"/>
                  <a:gd name="connsiteX118" fmla="*/ 9706 w 10000"/>
                  <a:gd name="connsiteY118" fmla="*/ 9941 h 10000"/>
                  <a:gd name="connsiteX119" fmla="*/ 9706 w 10000"/>
                  <a:gd name="connsiteY119" fmla="*/ 9853 h 10000"/>
                  <a:gd name="connsiteX120" fmla="*/ 9853 w 10000"/>
                  <a:gd name="connsiteY120" fmla="*/ 9824 h 10000"/>
                  <a:gd name="connsiteX121" fmla="*/ 9853 w 10000"/>
                  <a:gd name="connsiteY121" fmla="*/ 9736 h 10000"/>
                  <a:gd name="connsiteX122" fmla="*/ 10000 w 10000"/>
                  <a:gd name="connsiteY122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7941 w 10000"/>
                  <a:gd name="connsiteY101" fmla="*/ 8739 h 10000"/>
                  <a:gd name="connsiteX102" fmla="*/ 8088 w 10000"/>
                  <a:gd name="connsiteY102" fmla="*/ 8768 h 10000"/>
                  <a:gd name="connsiteX103" fmla="*/ 8088 w 10000"/>
                  <a:gd name="connsiteY103" fmla="*/ 9003 h 10000"/>
                  <a:gd name="connsiteX104" fmla="*/ 8382 w 10000"/>
                  <a:gd name="connsiteY104" fmla="*/ 9267 h 10000"/>
                  <a:gd name="connsiteX105" fmla="*/ 8382 w 10000"/>
                  <a:gd name="connsiteY105" fmla="*/ 9443 h 10000"/>
                  <a:gd name="connsiteX106" fmla="*/ 8529 w 10000"/>
                  <a:gd name="connsiteY106" fmla="*/ 9472 h 10000"/>
                  <a:gd name="connsiteX107" fmla="*/ 8529 w 10000"/>
                  <a:gd name="connsiteY107" fmla="*/ 9619 h 10000"/>
                  <a:gd name="connsiteX108" fmla="*/ 8676 w 10000"/>
                  <a:gd name="connsiteY108" fmla="*/ 9648 h 10000"/>
                  <a:gd name="connsiteX109" fmla="*/ 8676 w 10000"/>
                  <a:gd name="connsiteY109" fmla="*/ 9765 h 10000"/>
                  <a:gd name="connsiteX110" fmla="*/ 8824 w 10000"/>
                  <a:gd name="connsiteY110" fmla="*/ 9795 h 10000"/>
                  <a:gd name="connsiteX111" fmla="*/ 8824 w 10000"/>
                  <a:gd name="connsiteY111" fmla="*/ 9883 h 10000"/>
                  <a:gd name="connsiteX112" fmla="*/ 8971 w 10000"/>
                  <a:gd name="connsiteY112" fmla="*/ 9912 h 10000"/>
                  <a:gd name="connsiteX113" fmla="*/ 8971 w 10000"/>
                  <a:gd name="connsiteY113" fmla="*/ 9971 h 10000"/>
                  <a:gd name="connsiteX114" fmla="*/ 9118 w 10000"/>
                  <a:gd name="connsiteY114" fmla="*/ 10000 h 10000"/>
                  <a:gd name="connsiteX115" fmla="*/ 9265 w 10000"/>
                  <a:gd name="connsiteY115" fmla="*/ 10000 h 10000"/>
                  <a:gd name="connsiteX116" fmla="*/ 9412 w 10000"/>
                  <a:gd name="connsiteY116" fmla="*/ 10000 h 10000"/>
                  <a:gd name="connsiteX117" fmla="*/ 9706 w 10000"/>
                  <a:gd name="connsiteY117" fmla="*/ 9941 h 10000"/>
                  <a:gd name="connsiteX118" fmla="*/ 9706 w 10000"/>
                  <a:gd name="connsiteY118" fmla="*/ 9853 h 10000"/>
                  <a:gd name="connsiteX119" fmla="*/ 9853 w 10000"/>
                  <a:gd name="connsiteY119" fmla="*/ 9824 h 10000"/>
                  <a:gd name="connsiteX120" fmla="*/ 9853 w 10000"/>
                  <a:gd name="connsiteY120" fmla="*/ 9736 h 10000"/>
                  <a:gd name="connsiteX121" fmla="*/ 10000 w 10000"/>
                  <a:gd name="connsiteY121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8088 w 10000"/>
                  <a:gd name="connsiteY101" fmla="*/ 8768 h 10000"/>
                  <a:gd name="connsiteX102" fmla="*/ 8088 w 10000"/>
                  <a:gd name="connsiteY102" fmla="*/ 9003 h 10000"/>
                  <a:gd name="connsiteX103" fmla="*/ 8382 w 10000"/>
                  <a:gd name="connsiteY103" fmla="*/ 9267 h 10000"/>
                  <a:gd name="connsiteX104" fmla="*/ 8382 w 10000"/>
                  <a:gd name="connsiteY104" fmla="*/ 9443 h 10000"/>
                  <a:gd name="connsiteX105" fmla="*/ 8529 w 10000"/>
                  <a:gd name="connsiteY105" fmla="*/ 9472 h 10000"/>
                  <a:gd name="connsiteX106" fmla="*/ 8529 w 10000"/>
                  <a:gd name="connsiteY106" fmla="*/ 9619 h 10000"/>
                  <a:gd name="connsiteX107" fmla="*/ 8676 w 10000"/>
                  <a:gd name="connsiteY107" fmla="*/ 9648 h 10000"/>
                  <a:gd name="connsiteX108" fmla="*/ 8676 w 10000"/>
                  <a:gd name="connsiteY108" fmla="*/ 9765 h 10000"/>
                  <a:gd name="connsiteX109" fmla="*/ 8824 w 10000"/>
                  <a:gd name="connsiteY109" fmla="*/ 9795 h 10000"/>
                  <a:gd name="connsiteX110" fmla="*/ 8824 w 10000"/>
                  <a:gd name="connsiteY110" fmla="*/ 9883 h 10000"/>
                  <a:gd name="connsiteX111" fmla="*/ 8971 w 10000"/>
                  <a:gd name="connsiteY111" fmla="*/ 9912 h 10000"/>
                  <a:gd name="connsiteX112" fmla="*/ 8971 w 10000"/>
                  <a:gd name="connsiteY112" fmla="*/ 9971 h 10000"/>
                  <a:gd name="connsiteX113" fmla="*/ 9118 w 10000"/>
                  <a:gd name="connsiteY113" fmla="*/ 10000 h 10000"/>
                  <a:gd name="connsiteX114" fmla="*/ 9265 w 10000"/>
                  <a:gd name="connsiteY114" fmla="*/ 10000 h 10000"/>
                  <a:gd name="connsiteX115" fmla="*/ 9412 w 10000"/>
                  <a:gd name="connsiteY115" fmla="*/ 10000 h 10000"/>
                  <a:gd name="connsiteX116" fmla="*/ 9706 w 10000"/>
                  <a:gd name="connsiteY116" fmla="*/ 9941 h 10000"/>
                  <a:gd name="connsiteX117" fmla="*/ 9706 w 10000"/>
                  <a:gd name="connsiteY117" fmla="*/ 9853 h 10000"/>
                  <a:gd name="connsiteX118" fmla="*/ 9853 w 10000"/>
                  <a:gd name="connsiteY118" fmla="*/ 9824 h 10000"/>
                  <a:gd name="connsiteX119" fmla="*/ 9853 w 10000"/>
                  <a:gd name="connsiteY119" fmla="*/ 9736 h 10000"/>
                  <a:gd name="connsiteX120" fmla="*/ 10000 w 10000"/>
                  <a:gd name="connsiteY120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647 w 10000"/>
                  <a:gd name="connsiteY99" fmla="*/ 8123 h 10000"/>
                  <a:gd name="connsiteX100" fmla="*/ 7794 w 10000"/>
                  <a:gd name="connsiteY100" fmla="*/ 8446 h 10000"/>
                  <a:gd name="connsiteX101" fmla="*/ 8088 w 10000"/>
                  <a:gd name="connsiteY101" fmla="*/ 8768 h 10000"/>
                  <a:gd name="connsiteX102" fmla="*/ 8382 w 10000"/>
                  <a:gd name="connsiteY102" fmla="*/ 9267 h 10000"/>
                  <a:gd name="connsiteX103" fmla="*/ 8382 w 10000"/>
                  <a:gd name="connsiteY103" fmla="*/ 9443 h 10000"/>
                  <a:gd name="connsiteX104" fmla="*/ 8529 w 10000"/>
                  <a:gd name="connsiteY104" fmla="*/ 9472 h 10000"/>
                  <a:gd name="connsiteX105" fmla="*/ 8529 w 10000"/>
                  <a:gd name="connsiteY105" fmla="*/ 9619 h 10000"/>
                  <a:gd name="connsiteX106" fmla="*/ 8676 w 10000"/>
                  <a:gd name="connsiteY106" fmla="*/ 9648 h 10000"/>
                  <a:gd name="connsiteX107" fmla="*/ 8676 w 10000"/>
                  <a:gd name="connsiteY107" fmla="*/ 9765 h 10000"/>
                  <a:gd name="connsiteX108" fmla="*/ 8824 w 10000"/>
                  <a:gd name="connsiteY108" fmla="*/ 9795 h 10000"/>
                  <a:gd name="connsiteX109" fmla="*/ 8824 w 10000"/>
                  <a:gd name="connsiteY109" fmla="*/ 9883 h 10000"/>
                  <a:gd name="connsiteX110" fmla="*/ 8971 w 10000"/>
                  <a:gd name="connsiteY110" fmla="*/ 9912 h 10000"/>
                  <a:gd name="connsiteX111" fmla="*/ 8971 w 10000"/>
                  <a:gd name="connsiteY111" fmla="*/ 9971 h 10000"/>
                  <a:gd name="connsiteX112" fmla="*/ 9118 w 10000"/>
                  <a:gd name="connsiteY112" fmla="*/ 10000 h 10000"/>
                  <a:gd name="connsiteX113" fmla="*/ 9265 w 10000"/>
                  <a:gd name="connsiteY113" fmla="*/ 10000 h 10000"/>
                  <a:gd name="connsiteX114" fmla="*/ 9412 w 10000"/>
                  <a:gd name="connsiteY114" fmla="*/ 10000 h 10000"/>
                  <a:gd name="connsiteX115" fmla="*/ 9706 w 10000"/>
                  <a:gd name="connsiteY115" fmla="*/ 9941 h 10000"/>
                  <a:gd name="connsiteX116" fmla="*/ 9706 w 10000"/>
                  <a:gd name="connsiteY116" fmla="*/ 9853 h 10000"/>
                  <a:gd name="connsiteX117" fmla="*/ 9853 w 10000"/>
                  <a:gd name="connsiteY117" fmla="*/ 9824 h 10000"/>
                  <a:gd name="connsiteX118" fmla="*/ 9853 w 10000"/>
                  <a:gd name="connsiteY118" fmla="*/ 9736 h 10000"/>
                  <a:gd name="connsiteX119" fmla="*/ 10000 w 10000"/>
                  <a:gd name="connsiteY119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206 w 10000"/>
                  <a:gd name="connsiteY95" fmla="*/ 7067 h 10000"/>
                  <a:gd name="connsiteX96" fmla="*/ 7353 w 10000"/>
                  <a:gd name="connsiteY96" fmla="*/ 7419 h 10000"/>
                  <a:gd name="connsiteX97" fmla="*/ 7500 w 10000"/>
                  <a:gd name="connsiteY97" fmla="*/ 7801 h 10000"/>
                  <a:gd name="connsiteX98" fmla="*/ 7647 w 10000"/>
                  <a:gd name="connsiteY98" fmla="*/ 7830 h 10000"/>
                  <a:gd name="connsiteX99" fmla="*/ 7794 w 10000"/>
                  <a:gd name="connsiteY99" fmla="*/ 8446 h 10000"/>
                  <a:gd name="connsiteX100" fmla="*/ 8088 w 10000"/>
                  <a:gd name="connsiteY100" fmla="*/ 8768 h 10000"/>
                  <a:gd name="connsiteX101" fmla="*/ 8382 w 10000"/>
                  <a:gd name="connsiteY101" fmla="*/ 9267 h 10000"/>
                  <a:gd name="connsiteX102" fmla="*/ 8382 w 10000"/>
                  <a:gd name="connsiteY102" fmla="*/ 9443 h 10000"/>
                  <a:gd name="connsiteX103" fmla="*/ 8529 w 10000"/>
                  <a:gd name="connsiteY103" fmla="*/ 9472 h 10000"/>
                  <a:gd name="connsiteX104" fmla="*/ 8529 w 10000"/>
                  <a:gd name="connsiteY104" fmla="*/ 9619 h 10000"/>
                  <a:gd name="connsiteX105" fmla="*/ 8676 w 10000"/>
                  <a:gd name="connsiteY105" fmla="*/ 9648 h 10000"/>
                  <a:gd name="connsiteX106" fmla="*/ 8676 w 10000"/>
                  <a:gd name="connsiteY106" fmla="*/ 9765 h 10000"/>
                  <a:gd name="connsiteX107" fmla="*/ 8824 w 10000"/>
                  <a:gd name="connsiteY107" fmla="*/ 9795 h 10000"/>
                  <a:gd name="connsiteX108" fmla="*/ 8824 w 10000"/>
                  <a:gd name="connsiteY108" fmla="*/ 9883 h 10000"/>
                  <a:gd name="connsiteX109" fmla="*/ 8971 w 10000"/>
                  <a:gd name="connsiteY109" fmla="*/ 9912 h 10000"/>
                  <a:gd name="connsiteX110" fmla="*/ 8971 w 10000"/>
                  <a:gd name="connsiteY110" fmla="*/ 9971 h 10000"/>
                  <a:gd name="connsiteX111" fmla="*/ 9118 w 10000"/>
                  <a:gd name="connsiteY111" fmla="*/ 10000 h 10000"/>
                  <a:gd name="connsiteX112" fmla="*/ 9265 w 10000"/>
                  <a:gd name="connsiteY112" fmla="*/ 10000 h 10000"/>
                  <a:gd name="connsiteX113" fmla="*/ 9412 w 10000"/>
                  <a:gd name="connsiteY113" fmla="*/ 10000 h 10000"/>
                  <a:gd name="connsiteX114" fmla="*/ 9706 w 10000"/>
                  <a:gd name="connsiteY114" fmla="*/ 9941 h 10000"/>
                  <a:gd name="connsiteX115" fmla="*/ 9706 w 10000"/>
                  <a:gd name="connsiteY115" fmla="*/ 9853 h 10000"/>
                  <a:gd name="connsiteX116" fmla="*/ 9853 w 10000"/>
                  <a:gd name="connsiteY116" fmla="*/ 9824 h 10000"/>
                  <a:gd name="connsiteX117" fmla="*/ 9853 w 10000"/>
                  <a:gd name="connsiteY117" fmla="*/ 9736 h 10000"/>
                  <a:gd name="connsiteX118" fmla="*/ 10000 w 10000"/>
                  <a:gd name="connsiteY118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353 w 10000"/>
                  <a:gd name="connsiteY95" fmla="*/ 7419 h 10000"/>
                  <a:gd name="connsiteX96" fmla="*/ 7500 w 10000"/>
                  <a:gd name="connsiteY96" fmla="*/ 7801 h 10000"/>
                  <a:gd name="connsiteX97" fmla="*/ 7647 w 10000"/>
                  <a:gd name="connsiteY97" fmla="*/ 7830 h 10000"/>
                  <a:gd name="connsiteX98" fmla="*/ 7794 w 10000"/>
                  <a:gd name="connsiteY98" fmla="*/ 8446 h 10000"/>
                  <a:gd name="connsiteX99" fmla="*/ 8088 w 10000"/>
                  <a:gd name="connsiteY99" fmla="*/ 8768 h 10000"/>
                  <a:gd name="connsiteX100" fmla="*/ 8382 w 10000"/>
                  <a:gd name="connsiteY100" fmla="*/ 9267 h 10000"/>
                  <a:gd name="connsiteX101" fmla="*/ 8382 w 10000"/>
                  <a:gd name="connsiteY101" fmla="*/ 9443 h 10000"/>
                  <a:gd name="connsiteX102" fmla="*/ 8529 w 10000"/>
                  <a:gd name="connsiteY102" fmla="*/ 9472 h 10000"/>
                  <a:gd name="connsiteX103" fmla="*/ 8529 w 10000"/>
                  <a:gd name="connsiteY103" fmla="*/ 9619 h 10000"/>
                  <a:gd name="connsiteX104" fmla="*/ 8676 w 10000"/>
                  <a:gd name="connsiteY104" fmla="*/ 9648 h 10000"/>
                  <a:gd name="connsiteX105" fmla="*/ 8676 w 10000"/>
                  <a:gd name="connsiteY105" fmla="*/ 9765 h 10000"/>
                  <a:gd name="connsiteX106" fmla="*/ 8824 w 10000"/>
                  <a:gd name="connsiteY106" fmla="*/ 9795 h 10000"/>
                  <a:gd name="connsiteX107" fmla="*/ 8824 w 10000"/>
                  <a:gd name="connsiteY107" fmla="*/ 9883 h 10000"/>
                  <a:gd name="connsiteX108" fmla="*/ 8971 w 10000"/>
                  <a:gd name="connsiteY108" fmla="*/ 9912 h 10000"/>
                  <a:gd name="connsiteX109" fmla="*/ 8971 w 10000"/>
                  <a:gd name="connsiteY109" fmla="*/ 9971 h 10000"/>
                  <a:gd name="connsiteX110" fmla="*/ 9118 w 10000"/>
                  <a:gd name="connsiteY110" fmla="*/ 10000 h 10000"/>
                  <a:gd name="connsiteX111" fmla="*/ 9265 w 10000"/>
                  <a:gd name="connsiteY111" fmla="*/ 10000 h 10000"/>
                  <a:gd name="connsiteX112" fmla="*/ 9412 w 10000"/>
                  <a:gd name="connsiteY112" fmla="*/ 10000 h 10000"/>
                  <a:gd name="connsiteX113" fmla="*/ 9706 w 10000"/>
                  <a:gd name="connsiteY113" fmla="*/ 9941 h 10000"/>
                  <a:gd name="connsiteX114" fmla="*/ 9706 w 10000"/>
                  <a:gd name="connsiteY114" fmla="*/ 9853 h 10000"/>
                  <a:gd name="connsiteX115" fmla="*/ 9853 w 10000"/>
                  <a:gd name="connsiteY115" fmla="*/ 9824 h 10000"/>
                  <a:gd name="connsiteX116" fmla="*/ 9853 w 10000"/>
                  <a:gd name="connsiteY116" fmla="*/ 9736 h 10000"/>
                  <a:gd name="connsiteX117" fmla="*/ 10000 w 10000"/>
                  <a:gd name="connsiteY117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500 w 10000"/>
                  <a:gd name="connsiteY95" fmla="*/ 7801 h 10000"/>
                  <a:gd name="connsiteX96" fmla="*/ 7647 w 10000"/>
                  <a:gd name="connsiteY96" fmla="*/ 7830 h 10000"/>
                  <a:gd name="connsiteX97" fmla="*/ 7794 w 10000"/>
                  <a:gd name="connsiteY97" fmla="*/ 8446 h 10000"/>
                  <a:gd name="connsiteX98" fmla="*/ 8088 w 10000"/>
                  <a:gd name="connsiteY98" fmla="*/ 8768 h 10000"/>
                  <a:gd name="connsiteX99" fmla="*/ 8382 w 10000"/>
                  <a:gd name="connsiteY99" fmla="*/ 9267 h 10000"/>
                  <a:gd name="connsiteX100" fmla="*/ 8382 w 10000"/>
                  <a:gd name="connsiteY100" fmla="*/ 9443 h 10000"/>
                  <a:gd name="connsiteX101" fmla="*/ 8529 w 10000"/>
                  <a:gd name="connsiteY101" fmla="*/ 9472 h 10000"/>
                  <a:gd name="connsiteX102" fmla="*/ 8529 w 10000"/>
                  <a:gd name="connsiteY102" fmla="*/ 9619 h 10000"/>
                  <a:gd name="connsiteX103" fmla="*/ 8676 w 10000"/>
                  <a:gd name="connsiteY103" fmla="*/ 9648 h 10000"/>
                  <a:gd name="connsiteX104" fmla="*/ 8676 w 10000"/>
                  <a:gd name="connsiteY104" fmla="*/ 9765 h 10000"/>
                  <a:gd name="connsiteX105" fmla="*/ 8824 w 10000"/>
                  <a:gd name="connsiteY105" fmla="*/ 9795 h 10000"/>
                  <a:gd name="connsiteX106" fmla="*/ 8824 w 10000"/>
                  <a:gd name="connsiteY106" fmla="*/ 9883 h 10000"/>
                  <a:gd name="connsiteX107" fmla="*/ 8971 w 10000"/>
                  <a:gd name="connsiteY107" fmla="*/ 9912 h 10000"/>
                  <a:gd name="connsiteX108" fmla="*/ 8971 w 10000"/>
                  <a:gd name="connsiteY108" fmla="*/ 9971 h 10000"/>
                  <a:gd name="connsiteX109" fmla="*/ 9118 w 10000"/>
                  <a:gd name="connsiteY109" fmla="*/ 10000 h 10000"/>
                  <a:gd name="connsiteX110" fmla="*/ 9265 w 10000"/>
                  <a:gd name="connsiteY110" fmla="*/ 10000 h 10000"/>
                  <a:gd name="connsiteX111" fmla="*/ 9412 w 10000"/>
                  <a:gd name="connsiteY111" fmla="*/ 10000 h 10000"/>
                  <a:gd name="connsiteX112" fmla="*/ 9706 w 10000"/>
                  <a:gd name="connsiteY112" fmla="*/ 9941 h 10000"/>
                  <a:gd name="connsiteX113" fmla="*/ 9706 w 10000"/>
                  <a:gd name="connsiteY113" fmla="*/ 9853 h 10000"/>
                  <a:gd name="connsiteX114" fmla="*/ 9853 w 10000"/>
                  <a:gd name="connsiteY114" fmla="*/ 9824 h 10000"/>
                  <a:gd name="connsiteX115" fmla="*/ 9853 w 10000"/>
                  <a:gd name="connsiteY115" fmla="*/ 9736 h 10000"/>
                  <a:gd name="connsiteX116" fmla="*/ 10000 w 10000"/>
                  <a:gd name="connsiteY116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500 w 10000"/>
                  <a:gd name="connsiteY95" fmla="*/ 7801 h 10000"/>
                  <a:gd name="connsiteX96" fmla="*/ 7794 w 10000"/>
                  <a:gd name="connsiteY96" fmla="*/ 8446 h 10000"/>
                  <a:gd name="connsiteX97" fmla="*/ 8088 w 10000"/>
                  <a:gd name="connsiteY97" fmla="*/ 8768 h 10000"/>
                  <a:gd name="connsiteX98" fmla="*/ 8382 w 10000"/>
                  <a:gd name="connsiteY98" fmla="*/ 9267 h 10000"/>
                  <a:gd name="connsiteX99" fmla="*/ 8382 w 10000"/>
                  <a:gd name="connsiteY99" fmla="*/ 9443 h 10000"/>
                  <a:gd name="connsiteX100" fmla="*/ 8529 w 10000"/>
                  <a:gd name="connsiteY100" fmla="*/ 9472 h 10000"/>
                  <a:gd name="connsiteX101" fmla="*/ 8529 w 10000"/>
                  <a:gd name="connsiteY101" fmla="*/ 9619 h 10000"/>
                  <a:gd name="connsiteX102" fmla="*/ 8676 w 10000"/>
                  <a:gd name="connsiteY102" fmla="*/ 9648 h 10000"/>
                  <a:gd name="connsiteX103" fmla="*/ 8676 w 10000"/>
                  <a:gd name="connsiteY103" fmla="*/ 9765 h 10000"/>
                  <a:gd name="connsiteX104" fmla="*/ 8824 w 10000"/>
                  <a:gd name="connsiteY104" fmla="*/ 9795 h 10000"/>
                  <a:gd name="connsiteX105" fmla="*/ 8824 w 10000"/>
                  <a:gd name="connsiteY105" fmla="*/ 9883 h 10000"/>
                  <a:gd name="connsiteX106" fmla="*/ 8971 w 10000"/>
                  <a:gd name="connsiteY106" fmla="*/ 9912 h 10000"/>
                  <a:gd name="connsiteX107" fmla="*/ 8971 w 10000"/>
                  <a:gd name="connsiteY107" fmla="*/ 9971 h 10000"/>
                  <a:gd name="connsiteX108" fmla="*/ 9118 w 10000"/>
                  <a:gd name="connsiteY108" fmla="*/ 10000 h 10000"/>
                  <a:gd name="connsiteX109" fmla="*/ 9265 w 10000"/>
                  <a:gd name="connsiteY109" fmla="*/ 10000 h 10000"/>
                  <a:gd name="connsiteX110" fmla="*/ 9412 w 10000"/>
                  <a:gd name="connsiteY110" fmla="*/ 10000 h 10000"/>
                  <a:gd name="connsiteX111" fmla="*/ 9706 w 10000"/>
                  <a:gd name="connsiteY111" fmla="*/ 9941 h 10000"/>
                  <a:gd name="connsiteX112" fmla="*/ 9706 w 10000"/>
                  <a:gd name="connsiteY112" fmla="*/ 9853 h 10000"/>
                  <a:gd name="connsiteX113" fmla="*/ 9853 w 10000"/>
                  <a:gd name="connsiteY113" fmla="*/ 9824 h 10000"/>
                  <a:gd name="connsiteX114" fmla="*/ 9853 w 10000"/>
                  <a:gd name="connsiteY114" fmla="*/ 9736 h 10000"/>
                  <a:gd name="connsiteX115" fmla="*/ 10000 w 10000"/>
                  <a:gd name="connsiteY115" fmla="*/ 9707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47 w 10000"/>
                  <a:gd name="connsiteY2" fmla="*/ 7331 h 10000"/>
                  <a:gd name="connsiteX3" fmla="*/ 147 w 10000"/>
                  <a:gd name="connsiteY3" fmla="*/ 6979 h 10000"/>
                  <a:gd name="connsiteX4" fmla="*/ 294 w 10000"/>
                  <a:gd name="connsiteY4" fmla="*/ 6950 h 10000"/>
                  <a:gd name="connsiteX5" fmla="*/ 294 w 10000"/>
                  <a:gd name="connsiteY5" fmla="*/ 6569 h 10000"/>
                  <a:gd name="connsiteX6" fmla="*/ 441 w 10000"/>
                  <a:gd name="connsiteY6" fmla="*/ 6540 h 10000"/>
                  <a:gd name="connsiteX7" fmla="*/ 441 w 10000"/>
                  <a:gd name="connsiteY7" fmla="*/ 6188 h 10000"/>
                  <a:gd name="connsiteX8" fmla="*/ 588 w 10000"/>
                  <a:gd name="connsiteY8" fmla="*/ 6158 h 10000"/>
                  <a:gd name="connsiteX9" fmla="*/ 588 w 10000"/>
                  <a:gd name="connsiteY9" fmla="*/ 5777 h 10000"/>
                  <a:gd name="connsiteX10" fmla="*/ 735 w 10000"/>
                  <a:gd name="connsiteY10" fmla="*/ 5748 h 10000"/>
                  <a:gd name="connsiteX11" fmla="*/ 735 w 10000"/>
                  <a:gd name="connsiteY11" fmla="*/ 5367 h 10000"/>
                  <a:gd name="connsiteX12" fmla="*/ 882 w 10000"/>
                  <a:gd name="connsiteY12" fmla="*/ 5337 h 10000"/>
                  <a:gd name="connsiteX13" fmla="*/ 882 w 10000"/>
                  <a:gd name="connsiteY13" fmla="*/ 4956 h 10000"/>
                  <a:gd name="connsiteX14" fmla="*/ 1029 w 10000"/>
                  <a:gd name="connsiteY14" fmla="*/ 4927 h 10000"/>
                  <a:gd name="connsiteX15" fmla="*/ 1029 w 10000"/>
                  <a:gd name="connsiteY15" fmla="*/ 4545 h 10000"/>
                  <a:gd name="connsiteX16" fmla="*/ 1176 w 10000"/>
                  <a:gd name="connsiteY16" fmla="*/ 4516 h 10000"/>
                  <a:gd name="connsiteX17" fmla="*/ 1176 w 10000"/>
                  <a:gd name="connsiteY17" fmla="*/ 4135 h 10000"/>
                  <a:gd name="connsiteX18" fmla="*/ 1324 w 10000"/>
                  <a:gd name="connsiteY18" fmla="*/ 4106 h 10000"/>
                  <a:gd name="connsiteX19" fmla="*/ 1324 w 10000"/>
                  <a:gd name="connsiteY19" fmla="*/ 3724 h 10000"/>
                  <a:gd name="connsiteX20" fmla="*/ 1471 w 10000"/>
                  <a:gd name="connsiteY20" fmla="*/ 3695 h 10000"/>
                  <a:gd name="connsiteX21" fmla="*/ 1471 w 10000"/>
                  <a:gd name="connsiteY21" fmla="*/ 3314 h 10000"/>
                  <a:gd name="connsiteX22" fmla="*/ 1618 w 10000"/>
                  <a:gd name="connsiteY22" fmla="*/ 3284 h 10000"/>
                  <a:gd name="connsiteX23" fmla="*/ 1618 w 10000"/>
                  <a:gd name="connsiteY23" fmla="*/ 2933 h 10000"/>
                  <a:gd name="connsiteX24" fmla="*/ 1765 w 10000"/>
                  <a:gd name="connsiteY24" fmla="*/ 2903 h 10000"/>
                  <a:gd name="connsiteX25" fmla="*/ 1765 w 10000"/>
                  <a:gd name="connsiteY25" fmla="*/ 2581 h 10000"/>
                  <a:gd name="connsiteX26" fmla="*/ 1912 w 10000"/>
                  <a:gd name="connsiteY26" fmla="*/ 2551 h 10000"/>
                  <a:gd name="connsiteX27" fmla="*/ 1912 w 10000"/>
                  <a:gd name="connsiteY27" fmla="*/ 2229 h 10000"/>
                  <a:gd name="connsiteX28" fmla="*/ 2059 w 10000"/>
                  <a:gd name="connsiteY28" fmla="*/ 2199 h 10000"/>
                  <a:gd name="connsiteX29" fmla="*/ 2059 w 10000"/>
                  <a:gd name="connsiteY29" fmla="*/ 1877 h 10000"/>
                  <a:gd name="connsiteX30" fmla="*/ 2206 w 10000"/>
                  <a:gd name="connsiteY30" fmla="*/ 1848 h 10000"/>
                  <a:gd name="connsiteX31" fmla="*/ 2206 w 10000"/>
                  <a:gd name="connsiteY31" fmla="*/ 1554 h 10000"/>
                  <a:gd name="connsiteX32" fmla="*/ 2353 w 10000"/>
                  <a:gd name="connsiteY32" fmla="*/ 1525 h 10000"/>
                  <a:gd name="connsiteX33" fmla="*/ 2353 w 10000"/>
                  <a:gd name="connsiteY33" fmla="*/ 1290 h 10000"/>
                  <a:gd name="connsiteX34" fmla="*/ 2500 w 10000"/>
                  <a:gd name="connsiteY34" fmla="*/ 1261 h 10000"/>
                  <a:gd name="connsiteX35" fmla="*/ 2500 w 10000"/>
                  <a:gd name="connsiteY35" fmla="*/ 1026 h 10000"/>
                  <a:gd name="connsiteX36" fmla="*/ 2647 w 10000"/>
                  <a:gd name="connsiteY36" fmla="*/ 997 h 10000"/>
                  <a:gd name="connsiteX37" fmla="*/ 2647 w 10000"/>
                  <a:gd name="connsiteY37" fmla="*/ 762 h 10000"/>
                  <a:gd name="connsiteX38" fmla="*/ 2794 w 10000"/>
                  <a:gd name="connsiteY38" fmla="*/ 733 h 10000"/>
                  <a:gd name="connsiteX39" fmla="*/ 2794 w 10000"/>
                  <a:gd name="connsiteY39" fmla="*/ 557 h 10000"/>
                  <a:gd name="connsiteX40" fmla="*/ 2941 w 10000"/>
                  <a:gd name="connsiteY40" fmla="*/ 528 h 10000"/>
                  <a:gd name="connsiteX41" fmla="*/ 2941 w 10000"/>
                  <a:gd name="connsiteY41" fmla="*/ 381 h 10000"/>
                  <a:gd name="connsiteX42" fmla="*/ 3088 w 10000"/>
                  <a:gd name="connsiteY42" fmla="*/ 352 h 10000"/>
                  <a:gd name="connsiteX43" fmla="*/ 3088 w 10000"/>
                  <a:gd name="connsiteY43" fmla="*/ 235 h 10000"/>
                  <a:gd name="connsiteX44" fmla="*/ 3235 w 10000"/>
                  <a:gd name="connsiteY44" fmla="*/ 205 h 10000"/>
                  <a:gd name="connsiteX45" fmla="*/ 3235 w 10000"/>
                  <a:gd name="connsiteY45" fmla="*/ 117 h 10000"/>
                  <a:gd name="connsiteX46" fmla="*/ 3382 w 10000"/>
                  <a:gd name="connsiteY46" fmla="*/ 88 h 10000"/>
                  <a:gd name="connsiteX47" fmla="*/ 3382 w 10000"/>
                  <a:gd name="connsiteY47" fmla="*/ 59 h 10000"/>
                  <a:gd name="connsiteX48" fmla="*/ 3676 w 10000"/>
                  <a:gd name="connsiteY48" fmla="*/ 0 h 10000"/>
                  <a:gd name="connsiteX49" fmla="*/ 3529 w 10000"/>
                  <a:gd name="connsiteY49" fmla="*/ 0 h 10000"/>
                  <a:gd name="connsiteX50" fmla="*/ 3676 w 10000"/>
                  <a:gd name="connsiteY50" fmla="*/ 0 h 10000"/>
                  <a:gd name="connsiteX51" fmla="*/ 3824 w 10000"/>
                  <a:gd name="connsiteY51" fmla="*/ 0 h 10000"/>
                  <a:gd name="connsiteX52" fmla="*/ 4118 w 10000"/>
                  <a:gd name="connsiteY52" fmla="*/ 59 h 10000"/>
                  <a:gd name="connsiteX53" fmla="*/ 4118 w 10000"/>
                  <a:gd name="connsiteY53" fmla="*/ 147 h 10000"/>
                  <a:gd name="connsiteX54" fmla="*/ 4265 w 10000"/>
                  <a:gd name="connsiteY54" fmla="*/ 176 h 10000"/>
                  <a:gd name="connsiteX55" fmla="*/ 4265 w 10000"/>
                  <a:gd name="connsiteY55" fmla="*/ 264 h 10000"/>
                  <a:gd name="connsiteX56" fmla="*/ 4412 w 10000"/>
                  <a:gd name="connsiteY56" fmla="*/ 293 h 10000"/>
                  <a:gd name="connsiteX57" fmla="*/ 4412 w 10000"/>
                  <a:gd name="connsiteY57" fmla="*/ 440 h 10000"/>
                  <a:gd name="connsiteX58" fmla="*/ 4559 w 10000"/>
                  <a:gd name="connsiteY58" fmla="*/ 469 h 10000"/>
                  <a:gd name="connsiteX59" fmla="*/ 4559 w 10000"/>
                  <a:gd name="connsiteY59" fmla="*/ 616 h 10000"/>
                  <a:gd name="connsiteX60" fmla="*/ 4706 w 10000"/>
                  <a:gd name="connsiteY60" fmla="*/ 645 h 10000"/>
                  <a:gd name="connsiteX61" fmla="*/ 4706 w 10000"/>
                  <a:gd name="connsiteY61" fmla="*/ 821 h 10000"/>
                  <a:gd name="connsiteX62" fmla="*/ 4853 w 10000"/>
                  <a:gd name="connsiteY62" fmla="*/ 850 h 10000"/>
                  <a:gd name="connsiteX63" fmla="*/ 4853 w 10000"/>
                  <a:gd name="connsiteY63" fmla="*/ 1085 h 10000"/>
                  <a:gd name="connsiteX64" fmla="*/ 5000 w 10000"/>
                  <a:gd name="connsiteY64" fmla="*/ 1114 h 10000"/>
                  <a:gd name="connsiteX65" fmla="*/ 5000 w 10000"/>
                  <a:gd name="connsiteY65" fmla="*/ 1349 h 10000"/>
                  <a:gd name="connsiteX66" fmla="*/ 5147 w 10000"/>
                  <a:gd name="connsiteY66" fmla="*/ 1378 h 10000"/>
                  <a:gd name="connsiteX67" fmla="*/ 5147 w 10000"/>
                  <a:gd name="connsiteY67" fmla="*/ 1642 h 10000"/>
                  <a:gd name="connsiteX68" fmla="*/ 5294 w 10000"/>
                  <a:gd name="connsiteY68" fmla="*/ 1672 h 10000"/>
                  <a:gd name="connsiteX69" fmla="*/ 5294 w 10000"/>
                  <a:gd name="connsiteY69" fmla="*/ 1965 h 10000"/>
                  <a:gd name="connsiteX70" fmla="*/ 5441 w 10000"/>
                  <a:gd name="connsiteY70" fmla="*/ 1994 h 10000"/>
                  <a:gd name="connsiteX71" fmla="*/ 5441 w 10000"/>
                  <a:gd name="connsiteY71" fmla="*/ 2317 h 10000"/>
                  <a:gd name="connsiteX72" fmla="*/ 5588 w 10000"/>
                  <a:gd name="connsiteY72" fmla="*/ 2346 h 10000"/>
                  <a:gd name="connsiteX73" fmla="*/ 5588 w 10000"/>
                  <a:gd name="connsiteY73" fmla="*/ 2669 h 10000"/>
                  <a:gd name="connsiteX74" fmla="*/ 5735 w 10000"/>
                  <a:gd name="connsiteY74" fmla="*/ 2698 h 10000"/>
                  <a:gd name="connsiteX75" fmla="*/ 5735 w 10000"/>
                  <a:gd name="connsiteY75" fmla="*/ 3050 h 10000"/>
                  <a:gd name="connsiteX76" fmla="*/ 5882 w 10000"/>
                  <a:gd name="connsiteY76" fmla="*/ 3079 h 10000"/>
                  <a:gd name="connsiteX77" fmla="*/ 5882 w 10000"/>
                  <a:gd name="connsiteY77" fmla="*/ 3431 h 10000"/>
                  <a:gd name="connsiteX78" fmla="*/ 6029 w 10000"/>
                  <a:gd name="connsiteY78" fmla="*/ 3460 h 10000"/>
                  <a:gd name="connsiteX79" fmla="*/ 6029 w 10000"/>
                  <a:gd name="connsiteY79" fmla="*/ 3812 h 10000"/>
                  <a:gd name="connsiteX80" fmla="*/ 6176 w 10000"/>
                  <a:gd name="connsiteY80" fmla="*/ 3842 h 10000"/>
                  <a:gd name="connsiteX81" fmla="*/ 6176 w 10000"/>
                  <a:gd name="connsiteY81" fmla="*/ 4223 h 10000"/>
                  <a:gd name="connsiteX82" fmla="*/ 6324 w 10000"/>
                  <a:gd name="connsiteY82" fmla="*/ 4252 h 10000"/>
                  <a:gd name="connsiteX83" fmla="*/ 6324 w 10000"/>
                  <a:gd name="connsiteY83" fmla="*/ 4633 h 10000"/>
                  <a:gd name="connsiteX84" fmla="*/ 6471 w 10000"/>
                  <a:gd name="connsiteY84" fmla="*/ 4663 h 10000"/>
                  <a:gd name="connsiteX85" fmla="*/ 6471 w 10000"/>
                  <a:gd name="connsiteY85" fmla="*/ 5044 h 10000"/>
                  <a:gd name="connsiteX86" fmla="*/ 6618 w 10000"/>
                  <a:gd name="connsiteY86" fmla="*/ 5073 h 10000"/>
                  <a:gd name="connsiteX87" fmla="*/ 6618 w 10000"/>
                  <a:gd name="connsiteY87" fmla="*/ 5455 h 10000"/>
                  <a:gd name="connsiteX88" fmla="*/ 6765 w 10000"/>
                  <a:gd name="connsiteY88" fmla="*/ 5484 h 10000"/>
                  <a:gd name="connsiteX89" fmla="*/ 6765 w 10000"/>
                  <a:gd name="connsiteY89" fmla="*/ 5865 h 10000"/>
                  <a:gd name="connsiteX90" fmla="*/ 6912 w 10000"/>
                  <a:gd name="connsiteY90" fmla="*/ 5894 h 10000"/>
                  <a:gd name="connsiteX91" fmla="*/ 6912 w 10000"/>
                  <a:gd name="connsiteY91" fmla="*/ 6276 h 10000"/>
                  <a:gd name="connsiteX92" fmla="*/ 7059 w 10000"/>
                  <a:gd name="connsiteY92" fmla="*/ 6305 h 10000"/>
                  <a:gd name="connsiteX93" fmla="*/ 7059 w 10000"/>
                  <a:gd name="connsiteY93" fmla="*/ 6686 h 10000"/>
                  <a:gd name="connsiteX94" fmla="*/ 7206 w 10000"/>
                  <a:gd name="connsiteY94" fmla="*/ 6716 h 10000"/>
                  <a:gd name="connsiteX95" fmla="*/ 7500 w 10000"/>
                  <a:gd name="connsiteY95" fmla="*/ 7801 h 10000"/>
                  <a:gd name="connsiteX96" fmla="*/ 8088 w 10000"/>
                  <a:gd name="connsiteY96" fmla="*/ 8768 h 10000"/>
                  <a:gd name="connsiteX97" fmla="*/ 8382 w 10000"/>
                  <a:gd name="connsiteY97" fmla="*/ 9267 h 10000"/>
                  <a:gd name="connsiteX98" fmla="*/ 8382 w 10000"/>
                  <a:gd name="connsiteY98" fmla="*/ 9443 h 10000"/>
                  <a:gd name="connsiteX99" fmla="*/ 8529 w 10000"/>
                  <a:gd name="connsiteY99" fmla="*/ 9472 h 10000"/>
                  <a:gd name="connsiteX100" fmla="*/ 8529 w 10000"/>
                  <a:gd name="connsiteY100" fmla="*/ 9619 h 10000"/>
                  <a:gd name="connsiteX101" fmla="*/ 8676 w 10000"/>
                  <a:gd name="connsiteY101" fmla="*/ 9648 h 10000"/>
                  <a:gd name="connsiteX102" fmla="*/ 8676 w 10000"/>
                  <a:gd name="connsiteY102" fmla="*/ 9765 h 10000"/>
                  <a:gd name="connsiteX103" fmla="*/ 8824 w 10000"/>
                  <a:gd name="connsiteY103" fmla="*/ 9795 h 10000"/>
                  <a:gd name="connsiteX104" fmla="*/ 8824 w 10000"/>
                  <a:gd name="connsiteY104" fmla="*/ 9883 h 10000"/>
                  <a:gd name="connsiteX105" fmla="*/ 8971 w 10000"/>
                  <a:gd name="connsiteY105" fmla="*/ 9912 h 10000"/>
                  <a:gd name="connsiteX106" fmla="*/ 8971 w 10000"/>
                  <a:gd name="connsiteY106" fmla="*/ 9971 h 10000"/>
                  <a:gd name="connsiteX107" fmla="*/ 9118 w 10000"/>
                  <a:gd name="connsiteY107" fmla="*/ 10000 h 10000"/>
                  <a:gd name="connsiteX108" fmla="*/ 9265 w 10000"/>
                  <a:gd name="connsiteY108" fmla="*/ 10000 h 10000"/>
                  <a:gd name="connsiteX109" fmla="*/ 9412 w 10000"/>
                  <a:gd name="connsiteY109" fmla="*/ 10000 h 10000"/>
                  <a:gd name="connsiteX110" fmla="*/ 9706 w 10000"/>
                  <a:gd name="connsiteY110" fmla="*/ 9941 h 10000"/>
                  <a:gd name="connsiteX111" fmla="*/ 9706 w 10000"/>
                  <a:gd name="connsiteY111" fmla="*/ 9853 h 10000"/>
                  <a:gd name="connsiteX112" fmla="*/ 9853 w 10000"/>
                  <a:gd name="connsiteY112" fmla="*/ 9824 h 10000"/>
                  <a:gd name="connsiteX113" fmla="*/ 9853 w 10000"/>
                  <a:gd name="connsiteY113" fmla="*/ 9736 h 10000"/>
                  <a:gd name="connsiteX114" fmla="*/ 10000 w 10000"/>
                  <a:gd name="connsiteY114" fmla="*/ 9707 h 10000"/>
                  <a:gd name="connsiteX0" fmla="*/ 0 w 9853"/>
                  <a:gd name="connsiteY0" fmla="*/ 7683 h 10000"/>
                  <a:gd name="connsiteX1" fmla="*/ 0 w 9853"/>
                  <a:gd name="connsiteY1" fmla="*/ 7361 h 10000"/>
                  <a:gd name="connsiteX2" fmla="*/ 147 w 9853"/>
                  <a:gd name="connsiteY2" fmla="*/ 7331 h 10000"/>
                  <a:gd name="connsiteX3" fmla="*/ 147 w 9853"/>
                  <a:gd name="connsiteY3" fmla="*/ 6979 h 10000"/>
                  <a:gd name="connsiteX4" fmla="*/ 294 w 9853"/>
                  <a:gd name="connsiteY4" fmla="*/ 6950 h 10000"/>
                  <a:gd name="connsiteX5" fmla="*/ 294 w 9853"/>
                  <a:gd name="connsiteY5" fmla="*/ 6569 h 10000"/>
                  <a:gd name="connsiteX6" fmla="*/ 441 w 9853"/>
                  <a:gd name="connsiteY6" fmla="*/ 6540 h 10000"/>
                  <a:gd name="connsiteX7" fmla="*/ 441 w 9853"/>
                  <a:gd name="connsiteY7" fmla="*/ 6188 h 10000"/>
                  <a:gd name="connsiteX8" fmla="*/ 588 w 9853"/>
                  <a:gd name="connsiteY8" fmla="*/ 6158 h 10000"/>
                  <a:gd name="connsiteX9" fmla="*/ 588 w 9853"/>
                  <a:gd name="connsiteY9" fmla="*/ 5777 h 10000"/>
                  <a:gd name="connsiteX10" fmla="*/ 735 w 9853"/>
                  <a:gd name="connsiteY10" fmla="*/ 5748 h 10000"/>
                  <a:gd name="connsiteX11" fmla="*/ 735 w 9853"/>
                  <a:gd name="connsiteY11" fmla="*/ 5367 h 10000"/>
                  <a:gd name="connsiteX12" fmla="*/ 882 w 9853"/>
                  <a:gd name="connsiteY12" fmla="*/ 5337 h 10000"/>
                  <a:gd name="connsiteX13" fmla="*/ 882 w 9853"/>
                  <a:gd name="connsiteY13" fmla="*/ 4956 h 10000"/>
                  <a:gd name="connsiteX14" fmla="*/ 1029 w 9853"/>
                  <a:gd name="connsiteY14" fmla="*/ 4927 h 10000"/>
                  <a:gd name="connsiteX15" fmla="*/ 1029 w 9853"/>
                  <a:gd name="connsiteY15" fmla="*/ 4545 h 10000"/>
                  <a:gd name="connsiteX16" fmla="*/ 1176 w 9853"/>
                  <a:gd name="connsiteY16" fmla="*/ 4516 h 10000"/>
                  <a:gd name="connsiteX17" fmla="*/ 1176 w 9853"/>
                  <a:gd name="connsiteY17" fmla="*/ 4135 h 10000"/>
                  <a:gd name="connsiteX18" fmla="*/ 1324 w 9853"/>
                  <a:gd name="connsiteY18" fmla="*/ 4106 h 10000"/>
                  <a:gd name="connsiteX19" fmla="*/ 1324 w 9853"/>
                  <a:gd name="connsiteY19" fmla="*/ 3724 h 10000"/>
                  <a:gd name="connsiteX20" fmla="*/ 1471 w 9853"/>
                  <a:gd name="connsiteY20" fmla="*/ 3695 h 10000"/>
                  <a:gd name="connsiteX21" fmla="*/ 1471 w 9853"/>
                  <a:gd name="connsiteY21" fmla="*/ 3314 h 10000"/>
                  <a:gd name="connsiteX22" fmla="*/ 1618 w 9853"/>
                  <a:gd name="connsiteY22" fmla="*/ 3284 h 10000"/>
                  <a:gd name="connsiteX23" fmla="*/ 1618 w 9853"/>
                  <a:gd name="connsiteY23" fmla="*/ 2933 h 10000"/>
                  <a:gd name="connsiteX24" fmla="*/ 1765 w 9853"/>
                  <a:gd name="connsiteY24" fmla="*/ 2903 h 10000"/>
                  <a:gd name="connsiteX25" fmla="*/ 1765 w 9853"/>
                  <a:gd name="connsiteY25" fmla="*/ 2581 h 10000"/>
                  <a:gd name="connsiteX26" fmla="*/ 1912 w 9853"/>
                  <a:gd name="connsiteY26" fmla="*/ 2551 h 10000"/>
                  <a:gd name="connsiteX27" fmla="*/ 1912 w 9853"/>
                  <a:gd name="connsiteY27" fmla="*/ 2229 h 10000"/>
                  <a:gd name="connsiteX28" fmla="*/ 2059 w 9853"/>
                  <a:gd name="connsiteY28" fmla="*/ 2199 h 10000"/>
                  <a:gd name="connsiteX29" fmla="*/ 2059 w 9853"/>
                  <a:gd name="connsiteY29" fmla="*/ 1877 h 10000"/>
                  <a:gd name="connsiteX30" fmla="*/ 2206 w 9853"/>
                  <a:gd name="connsiteY30" fmla="*/ 1848 h 10000"/>
                  <a:gd name="connsiteX31" fmla="*/ 2206 w 9853"/>
                  <a:gd name="connsiteY31" fmla="*/ 1554 h 10000"/>
                  <a:gd name="connsiteX32" fmla="*/ 2353 w 9853"/>
                  <a:gd name="connsiteY32" fmla="*/ 1525 h 10000"/>
                  <a:gd name="connsiteX33" fmla="*/ 2353 w 9853"/>
                  <a:gd name="connsiteY33" fmla="*/ 1290 h 10000"/>
                  <a:gd name="connsiteX34" fmla="*/ 2500 w 9853"/>
                  <a:gd name="connsiteY34" fmla="*/ 1261 h 10000"/>
                  <a:gd name="connsiteX35" fmla="*/ 2500 w 9853"/>
                  <a:gd name="connsiteY35" fmla="*/ 1026 h 10000"/>
                  <a:gd name="connsiteX36" fmla="*/ 2647 w 9853"/>
                  <a:gd name="connsiteY36" fmla="*/ 997 h 10000"/>
                  <a:gd name="connsiteX37" fmla="*/ 2647 w 9853"/>
                  <a:gd name="connsiteY37" fmla="*/ 762 h 10000"/>
                  <a:gd name="connsiteX38" fmla="*/ 2794 w 9853"/>
                  <a:gd name="connsiteY38" fmla="*/ 733 h 10000"/>
                  <a:gd name="connsiteX39" fmla="*/ 2794 w 9853"/>
                  <a:gd name="connsiteY39" fmla="*/ 557 h 10000"/>
                  <a:gd name="connsiteX40" fmla="*/ 2941 w 9853"/>
                  <a:gd name="connsiteY40" fmla="*/ 528 h 10000"/>
                  <a:gd name="connsiteX41" fmla="*/ 2941 w 9853"/>
                  <a:gd name="connsiteY41" fmla="*/ 381 h 10000"/>
                  <a:gd name="connsiteX42" fmla="*/ 3088 w 9853"/>
                  <a:gd name="connsiteY42" fmla="*/ 352 h 10000"/>
                  <a:gd name="connsiteX43" fmla="*/ 3088 w 9853"/>
                  <a:gd name="connsiteY43" fmla="*/ 235 h 10000"/>
                  <a:gd name="connsiteX44" fmla="*/ 3235 w 9853"/>
                  <a:gd name="connsiteY44" fmla="*/ 205 h 10000"/>
                  <a:gd name="connsiteX45" fmla="*/ 3235 w 9853"/>
                  <a:gd name="connsiteY45" fmla="*/ 117 h 10000"/>
                  <a:gd name="connsiteX46" fmla="*/ 3382 w 9853"/>
                  <a:gd name="connsiteY46" fmla="*/ 88 h 10000"/>
                  <a:gd name="connsiteX47" fmla="*/ 3382 w 9853"/>
                  <a:gd name="connsiteY47" fmla="*/ 59 h 10000"/>
                  <a:gd name="connsiteX48" fmla="*/ 3676 w 9853"/>
                  <a:gd name="connsiteY48" fmla="*/ 0 h 10000"/>
                  <a:gd name="connsiteX49" fmla="*/ 3529 w 9853"/>
                  <a:gd name="connsiteY49" fmla="*/ 0 h 10000"/>
                  <a:gd name="connsiteX50" fmla="*/ 3676 w 9853"/>
                  <a:gd name="connsiteY50" fmla="*/ 0 h 10000"/>
                  <a:gd name="connsiteX51" fmla="*/ 3824 w 9853"/>
                  <a:gd name="connsiteY51" fmla="*/ 0 h 10000"/>
                  <a:gd name="connsiteX52" fmla="*/ 4118 w 9853"/>
                  <a:gd name="connsiteY52" fmla="*/ 59 h 10000"/>
                  <a:gd name="connsiteX53" fmla="*/ 4118 w 9853"/>
                  <a:gd name="connsiteY53" fmla="*/ 147 h 10000"/>
                  <a:gd name="connsiteX54" fmla="*/ 4265 w 9853"/>
                  <a:gd name="connsiteY54" fmla="*/ 176 h 10000"/>
                  <a:gd name="connsiteX55" fmla="*/ 4265 w 9853"/>
                  <a:gd name="connsiteY55" fmla="*/ 264 h 10000"/>
                  <a:gd name="connsiteX56" fmla="*/ 4412 w 9853"/>
                  <a:gd name="connsiteY56" fmla="*/ 293 h 10000"/>
                  <a:gd name="connsiteX57" fmla="*/ 4412 w 9853"/>
                  <a:gd name="connsiteY57" fmla="*/ 440 h 10000"/>
                  <a:gd name="connsiteX58" fmla="*/ 4559 w 9853"/>
                  <a:gd name="connsiteY58" fmla="*/ 469 h 10000"/>
                  <a:gd name="connsiteX59" fmla="*/ 4559 w 9853"/>
                  <a:gd name="connsiteY59" fmla="*/ 616 h 10000"/>
                  <a:gd name="connsiteX60" fmla="*/ 4706 w 9853"/>
                  <a:gd name="connsiteY60" fmla="*/ 645 h 10000"/>
                  <a:gd name="connsiteX61" fmla="*/ 4706 w 9853"/>
                  <a:gd name="connsiteY61" fmla="*/ 821 h 10000"/>
                  <a:gd name="connsiteX62" fmla="*/ 4853 w 9853"/>
                  <a:gd name="connsiteY62" fmla="*/ 850 h 10000"/>
                  <a:gd name="connsiteX63" fmla="*/ 4853 w 9853"/>
                  <a:gd name="connsiteY63" fmla="*/ 1085 h 10000"/>
                  <a:gd name="connsiteX64" fmla="*/ 5000 w 9853"/>
                  <a:gd name="connsiteY64" fmla="*/ 1114 h 10000"/>
                  <a:gd name="connsiteX65" fmla="*/ 5000 w 9853"/>
                  <a:gd name="connsiteY65" fmla="*/ 1349 h 10000"/>
                  <a:gd name="connsiteX66" fmla="*/ 5147 w 9853"/>
                  <a:gd name="connsiteY66" fmla="*/ 1378 h 10000"/>
                  <a:gd name="connsiteX67" fmla="*/ 5147 w 9853"/>
                  <a:gd name="connsiteY67" fmla="*/ 1642 h 10000"/>
                  <a:gd name="connsiteX68" fmla="*/ 5294 w 9853"/>
                  <a:gd name="connsiteY68" fmla="*/ 1672 h 10000"/>
                  <a:gd name="connsiteX69" fmla="*/ 5294 w 9853"/>
                  <a:gd name="connsiteY69" fmla="*/ 1965 h 10000"/>
                  <a:gd name="connsiteX70" fmla="*/ 5441 w 9853"/>
                  <a:gd name="connsiteY70" fmla="*/ 1994 h 10000"/>
                  <a:gd name="connsiteX71" fmla="*/ 5441 w 9853"/>
                  <a:gd name="connsiteY71" fmla="*/ 2317 h 10000"/>
                  <a:gd name="connsiteX72" fmla="*/ 5588 w 9853"/>
                  <a:gd name="connsiteY72" fmla="*/ 2346 h 10000"/>
                  <a:gd name="connsiteX73" fmla="*/ 5588 w 9853"/>
                  <a:gd name="connsiteY73" fmla="*/ 2669 h 10000"/>
                  <a:gd name="connsiteX74" fmla="*/ 5735 w 9853"/>
                  <a:gd name="connsiteY74" fmla="*/ 2698 h 10000"/>
                  <a:gd name="connsiteX75" fmla="*/ 5735 w 9853"/>
                  <a:gd name="connsiteY75" fmla="*/ 3050 h 10000"/>
                  <a:gd name="connsiteX76" fmla="*/ 5882 w 9853"/>
                  <a:gd name="connsiteY76" fmla="*/ 3079 h 10000"/>
                  <a:gd name="connsiteX77" fmla="*/ 5882 w 9853"/>
                  <a:gd name="connsiteY77" fmla="*/ 3431 h 10000"/>
                  <a:gd name="connsiteX78" fmla="*/ 6029 w 9853"/>
                  <a:gd name="connsiteY78" fmla="*/ 3460 h 10000"/>
                  <a:gd name="connsiteX79" fmla="*/ 6029 w 9853"/>
                  <a:gd name="connsiteY79" fmla="*/ 3812 h 10000"/>
                  <a:gd name="connsiteX80" fmla="*/ 6176 w 9853"/>
                  <a:gd name="connsiteY80" fmla="*/ 3842 h 10000"/>
                  <a:gd name="connsiteX81" fmla="*/ 6176 w 9853"/>
                  <a:gd name="connsiteY81" fmla="*/ 4223 h 10000"/>
                  <a:gd name="connsiteX82" fmla="*/ 6324 w 9853"/>
                  <a:gd name="connsiteY82" fmla="*/ 4252 h 10000"/>
                  <a:gd name="connsiteX83" fmla="*/ 6324 w 9853"/>
                  <a:gd name="connsiteY83" fmla="*/ 4633 h 10000"/>
                  <a:gd name="connsiteX84" fmla="*/ 6471 w 9853"/>
                  <a:gd name="connsiteY84" fmla="*/ 4663 h 10000"/>
                  <a:gd name="connsiteX85" fmla="*/ 6471 w 9853"/>
                  <a:gd name="connsiteY85" fmla="*/ 5044 h 10000"/>
                  <a:gd name="connsiteX86" fmla="*/ 6618 w 9853"/>
                  <a:gd name="connsiteY86" fmla="*/ 5073 h 10000"/>
                  <a:gd name="connsiteX87" fmla="*/ 6618 w 9853"/>
                  <a:gd name="connsiteY87" fmla="*/ 5455 h 10000"/>
                  <a:gd name="connsiteX88" fmla="*/ 6765 w 9853"/>
                  <a:gd name="connsiteY88" fmla="*/ 5484 h 10000"/>
                  <a:gd name="connsiteX89" fmla="*/ 6765 w 9853"/>
                  <a:gd name="connsiteY89" fmla="*/ 5865 h 10000"/>
                  <a:gd name="connsiteX90" fmla="*/ 6912 w 9853"/>
                  <a:gd name="connsiteY90" fmla="*/ 5894 h 10000"/>
                  <a:gd name="connsiteX91" fmla="*/ 6912 w 9853"/>
                  <a:gd name="connsiteY91" fmla="*/ 6276 h 10000"/>
                  <a:gd name="connsiteX92" fmla="*/ 7059 w 9853"/>
                  <a:gd name="connsiteY92" fmla="*/ 6305 h 10000"/>
                  <a:gd name="connsiteX93" fmla="*/ 7059 w 9853"/>
                  <a:gd name="connsiteY93" fmla="*/ 6686 h 10000"/>
                  <a:gd name="connsiteX94" fmla="*/ 7206 w 9853"/>
                  <a:gd name="connsiteY94" fmla="*/ 6716 h 10000"/>
                  <a:gd name="connsiteX95" fmla="*/ 7500 w 9853"/>
                  <a:gd name="connsiteY95" fmla="*/ 7801 h 10000"/>
                  <a:gd name="connsiteX96" fmla="*/ 8088 w 9853"/>
                  <a:gd name="connsiteY96" fmla="*/ 8768 h 10000"/>
                  <a:gd name="connsiteX97" fmla="*/ 8382 w 9853"/>
                  <a:gd name="connsiteY97" fmla="*/ 9267 h 10000"/>
                  <a:gd name="connsiteX98" fmla="*/ 8382 w 9853"/>
                  <a:gd name="connsiteY98" fmla="*/ 9443 h 10000"/>
                  <a:gd name="connsiteX99" fmla="*/ 8529 w 9853"/>
                  <a:gd name="connsiteY99" fmla="*/ 9472 h 10000"/>
                  <a:gd name="connsiteX100" fmla="*/ 8529 w 9853"/>
                  <a:gd name="connsiteY100" fmla="*/ 9619 h 10000"/>
                  <a:gd name="connsiteX101" fmla="*/ 8676 w 9853"/>
                  <a:gd name="connsiteY101" fmla="*/ 9648 h 10000"/>
                  <a:gd name="connsiteX102" fmla="*/ 8676 w 9853"/>
                  <a:gd name="connsiteY102" fmla="*/ 9765 h 10000"/>
                  <a:gd name="connsiteX103" fmla="*/ 8824 w 9853"/>
                  <a:gd name="connsiteY103" fmla="*/ 9795 h 10000"/>
                  <a:gd name="connsiteX104" fmla="*/ 8824 w 9853"/>
                  <a:gd name="connsiteY104" fmla="*/ 9883 h 10000"/>
                  <a:gd name="connsiteX105" fmla="*/ 8971 w 9853"/>
                  <a:gd name="connsiteY105" fmla="*/ 9912 h 10000"/>
                  <a:gd name="connsiteX106" fmla="*/ 8971 w 9853"/>
                  <a:gd name="connsiteY106" fmla="*/ 9971 h 10000"/>
                  <a:gd name="connsiteX107" fmla="*/ 9118 w 9853"/>
                  <a:gd name="connsiteY107" fmla="*/ 10000 h 10000"/>
                  <a:gd name="connsiteX108" fmla="*/ 9265 w 9853"/>
                  <a:gd name="connsiteY108" fmla="*/ 10000 h 10000"/>
                  <a:gd name="connsiteX109" fmla="*/ 9412 w 9853"/>
                  <a:gd name="connsiteY109" fmla="*/ 10000 h 10000"/>
                  <a:gd name="connsiteX110" fmla="*/ 9706 w 9853"/>
                  <a:gd name="connsiteY110" fmla="*/ 9941 h 10000"/>
                  <a:gd name="connsiteX111" fmla="*/ 9706 w 9853"/>
                  <a:gd name="connsiteY111" fmla="*/ 9853 h 10000"/>
                  <a:gd name="connsiteX112" fmla="*/ 9853 w 9853"/>
                  <a:gd name="connsiteY112" fmla="*/ 9824 h 10000"/>
                  <a:gd name="connsiteX113" fmla="*/ 9853 w 9853"/>
                  <a:gd name="connsiteY113" fmla="*/ 9736 h 10000"/>
                  <a:gd name="connsiteX0" fmla="*/ 0 w 10258"/>
                  <a:gd name="connsiteY0" fmla="*/ 7683 h 10000"/>
                  <a:gd name="connsiteX1" fmla="*/ 0 w 10258"/>
                  <a:gd name="connsiteY1" fmla="*/ 7361 h 10000"/>
                  <a:gd name="connsiteX2" fmla="*/ 149 w 10258"/>
                  <a:gd name="connsiteY2" fmla="*/ 7331 h 10000"/>
                  <a:gd name="connsiteX3" fmla="*/ 149 w 10258"/>
                  <a:gd name="connsiteY3" fmla="*/ 6979 h 10000"/>
                  <a:gd name="connsiteX4" fmla="*/ 298 w 10258"/>
                  <a:gd name="connsiteY4" fmla="*/ 6950 h 10000"/>
                  <a:gd name="connsiteX5" fmla="*/ 298 w 10258"/>
                  <a:gd name="connsiteY5" fmla="*/ 6569 h 10000"/>
                  <a:gd name="connsiteX6" fmla="*/ 448 w 10258"/>
                  <a:gd name="connsiteY6" fmla="*/ 6540 h 10000"/>
                  <a:gd name="connsiteX7" fmla="*/ 448 w 10258"/>
                  <a:gd name="connsiteY7" fmla="*/ 6188 h 10000"/>
                  <a:gd name="connsiteX8" fmla="*/ 597 w 10258"/>
                  <a:gd name="connsiteY8" fmla="*/ 6158 h 10000"/>
                  <a:gd name="connsiteX9" fmla="*/ 597 w 10258"/>
                  <a:gd name="connsiteY9" fmla="*/ 5777 h 10000"/>
                  <a:gd name="connsiteX10" fmla="*/ 746 w 10258"/>
                  <a:gd name="connsiteY10" fmla="*/ 5748 h 10000"/>
                  <a:gd name="connsiteX11" fmla="*/ 746 w 10258"/>
                  <a:gd name="connsiteY11" fmla="*/ 5367 h 10000"/>
                  <a:gd name="connsiteX12" fmla="*/ 895 w 10258"/>
                  <a:gd name="connsiteY12" fmla="*/ 5337 h 10000"/>
                  <a:gd name="connsiteX13" fmla="*/ 895 w 10258"/>
                  <a:gd name="connsiteY13" fmla="*/ 4956 h 10000"/>
                  <a:gd name="connsiteX14" fmla="*/ 1044 w 10258"/>
                  <a:gd name="connsiteY14" fmla="*/ 4927 h 10000"/>
                  <a:gd name="connsiteX15" fmla="*/ 1044 w 10258"/>
                  <a:gd name="connsiteY15" fmla="*/ 4545 h 10000"/>
                  <a:gd name="connsiteX16" fmla="*/ 1194 w 10258"/>
                  <a:gd name="connsiteY16" fmla="*/ 4516 h 10000"/>
                  <a:gd name="connsiteX17" fmla="*/ 1194 w 10258"/>
                  <a:gd name="connsiteY17" fmla="*/ 4135 h 10000"/>
                  <a:gd name="connsiteX18" fmla="*/ 1344 w 10258"/>
                  <a:gd name="connsiteY18" fmla="*/ 4106 h 10000"/>
                  <a:gd name="connsiteX19" fmla="*/ 1344 w 10258"/>
                  <a:gd name="connsiteY19" fmla="*/ 3724 h 10000"/>
                  <a:gd name="connsiteX20" fmla="*/ 1493 w 10258"/>
                  <a:gd name="connsiteY20" fmla="*/ 3695 h 10000"/>
                  <a:gd name="connsiteX21" fmla="*/ 1493 w 10258"/>
                  <a:gd name="connsiteY21" fmla="*/ 3314 h 10000"/>
                  <a:gd name="connsiteX22" fmla="*/ 1642 w 10258"/>
                  <a:gd name="connsiteY22" fmla="*/ 3284 h 10000"/>
                  <a:gd name="connsiteX23" fmla="*/ 1642 w 10258"/>
                  <a:gd name="connsiteY23" fmla="*/ 2933 h 10000"/>
                  <a:gd name="connsiteX24" fmla="*/ 1791 w 10258"/>
                  <a:gd name="connsiteY24" fmla="*/ 2903 h 10000"/>
                  <a:gd name="connsiteX25" fmla="*/ 1791 w 10258"/>
                  <a:gd name="connsiteY25" fmla="*/ 2581 h 10000"/>
                  <a:gd name="connsiteX26" fmla="*/ 1941 w 10258"/>
                  <a:gd name="connsiteY26" fmla="*/ 2551 h 10000"/>
                  <a:gd name="connsiteX27" fmla="*/ 1941 w 10258"/>
                  <a:gd name="connsiteY27" fmla="*/ 2229 h 10000"/>
                  <a:gd name="connsiteX28" fmla="*/ 2090 w 10258"/>
                  <a:gd name="connsiteY28" fmla="*/ 2199 h 10000"/>
                  <a:gd name="connsiteX29" fmla="*/ 2090 w 10258"/>
                  <a:gd name="connsiteY29" fmla="*/ 1877 h 10000"/>
                  <a:gd name="connsiteX30" fmla="*/ 2239 w 10258"/>
                  <a:gd name="connsiteY30" fmla="*/ 1848 h 10000"/>
                  <a:gd name="connsiteX31" fmla="*/ 2239 w 10258"/>
                  <a:gd name="connsiteY31" fmla="*/ 1554 h 10000"/>
                  <a:gd name="connsiteX32" fmla="*/ 2388 w 10258"/>
                  <a:gd name="connsiteY32" fmla="*/ 1525 h 10000"/>
                  <a:gd name="connsiteX33" fmla="*/ 2388 w 10258"/>
                  <a:gd name="connsiteY33" fmla="*/ 1290 h 10000"/>
                  <a:gd name="connsiteX34" fmla="*/ 2537 w 10258"/>
                  <a:gd name="connsiteY34" fmla="*/ 1261 h 10000"/>
                  <a:gd name="connsiteX35" fmla="*/ 2537 w 10258"/>
                  <a:gd name="connsiteY35" fmla="*/ 1026 h 10000"/>
                  <a:gd name="connsiteX36" fmla="*/ 2686 w 10258"/>
                  <a:gd name="connsiteY36" fmla="*/ 997 h 10000"/>
                  <a:gd name="connsiteX37" fmla="*/ 2686 w 10258"/>
                  <a:gd name="connsiteY37" fmla="*/ 762 h 10000"/>
                  <a:gd name="connsiteX38" fmla="*/ 2836 w 10258"/>
                  <a:gd name="connsiteY38" fmla="*/ 733 h 10000"/>
                  <a:gd name="connsiteX39" fmla="*/ 2836 w 10258"/>
                  <a:gd name="connsiteY39" fmla="*/ 557 h 10000"/>
                  <a:gd name="connsiteX40" fmla="*/ 2985 w 10258"/>
                  <a:gd name="connsiteY40" fmla="*/ 528 h 10000"/>
                  <a:gd name="connsiteX41" fmla="*/ 2985 w 10258"/>
                  <a:gd name="connsiteY41" fmla="*/ 381 h 10000"/>
                  <a:gd name="connsiteX42" fmla="*/ 3134 w 10258"/>
                  <a:gd name="connsiteY42" fmla="*/ 352 h 10000"/>
                  <a:gd name="connsiteX43" fmla="*/ 3134 w 10258"/>
                  <a:gd name="connsiteY43" fmla="*/ 235 h 10000"/>
                  <a:gd name="connsiteX44" fmla="*/ 3283 w 10258"/>
                  <a:gd name="connsiteY44" fmla="*/ 205 h 10000"/>
                  <a:gd name="connsiteX45" fmla="*/ 3283 w 10258"/>
                  <a:gd name="connsiteY45" fmla="*/ 117 h 10000"/>
                  <a:gd name="connsiteX46" fmla="*/ 3432 w 10258"/>
                  <a:gd name="connsiteY46" fmla="*/ 88 h 10000"/>
                  <a:gd name="connsiteX47" fmla="*/ 3432 w 10258"/>
                  <a:gd name="connsiteY47" fmla="*/ 59 h 10000"/>
                  <a:gd name="connsiteX48" fmla="*/ 3731 w 10258"/>
                  <a:gd name="connsiteY48" fmla="*/ 0 h 10000"/>
                  <a:gd name="connsiteX49" fmla="*/ 3582 w 10258"/>
                  <a:gd name="connsiteY49" fmla="*/ 0 h 10000"/>
                  <a:gd name="connsiteX50" fmla="*/ 3731 w 10258"/>
                  <a:gd name="connsiteY50" fmla="*/ 0 h 10000"/>
                  <a:gd name="connsiteX51" fmla="*/ 3881 w 10258"/>
                  <a:gd name="connsiteY51" fmla="*/ 0 h 10000"/>
                  <a:gd name="connsiteX52" fmla="*/ 4179 w 10258"/>
                  <a:gd name="connsiteY52" fmla="*/ 59 h 10000"/>
                  <a:gd name="connsiteX53" fmla="*/ 4179 w 10258"/>
                  <a:gd name="connsiteY53" fmla="*/ 147 h 10000"/>
                  <a:gd name="connsiteX54" fmla="*/ 4329 w 10258"/>
                  <a:gd name="connsiteY54" fmla="*/ 176 h 10000"/>
                  <a:gd name="connsiteX55" fmla="*/ 4329 w 10258"/>
                  <a:gd name="connsiteY55" fmla="*/ 264 h 10000"/>
                  <a:gd name="connsiteX56" fmla="*/ 4478 w 10258"/>
                  <a:gd name="connsiteY56" fmla="*/ 293 h 10000"/>
                  <a:gd name="connsiteX57" fmla="*/ 4478 w 10258"/>
                  <a:gd name="connsiteY57" fmla="*/ 440 h 10000"/>
                  <a:gd name="connsiteX58" fmla="*/ 4627 w 10258"/>
                  <a:gd name="connsiteY58" fmla="*/ 469 h 10000"/>
                  <a:gd name="connsiteX59" fmla="*/ 4627 w 10258"/>
                  <a:gd name="connsiteY59" fmla="*/ 616 h 10000"/>
                  <a:gd name="connsiteX60" fmla="*/ 4776 w 10258"/>
                  <a:gd name="connsiteY60" fmla="*/ 645 h 10000"/>
                  <a:gd name="connsiteX61" fmla="*/ 4776 w 10258"/>
                  <a:gd name="connsiteY61" fmla="*/ 821 h 10000"/>
                  <a:gd name="connsiteX62" fmla="*/ 4925 w 10258"/>
                  <a:gd name="connsiteY62" fmla="*/ 850 h 10000"/>
                  <a:gd name="connsiteX63" fmla="*/ 4925 w 10258"/>
                  <a:gd name="connsiteY63" fmla="*/ 1085 h 10000"/>
                  <a:gd name="connsiteX64" fmla="*/ 5075 w 10258"/>
                  <a:gd name="connsiteY64" fmla="*/ 1114 h 10000"/>
                  <a:gd name="connsiteX65" fmla="*/ 5075 w 10258"/>
                  <a:gd name="connsiteY65" fmla="*/ 1349 h 10000"/>
                  <a:gd name="connsiteX66" fmla="*/ 5224 w 10258"/>
                  <a:gd name="connsiteY66" fmla="*/ 1378 h 10000"/>
                  <a:gd name="connsiteX67" fmla="*/ 5224 w 10258"/>
                  <a:gd name="connsiteY67" fmla="*/ 1642 h 10000"/>
                  <a:gd name="connsiteX68" fmla="*/ 5373 w 10258"/>
                  <a:gd name="connsiteY68" fmla="*/ 1672 h 10000"/>
                  <a:gd name="connsiteX69" fmla="*/ 5373 w 10258"/>
                  <a:gd name="connsiteY69" fmla="*/ 1965 h 10000"/>
                  <a:gd name="connsiteX70" fmla="*/ 5522 w 10258"/>
                  <a:gd name="connsiteY70" fmla="*/ 1994 h 10000"/>
                  <a:gd name="connsiteX71" fmla="*/ 5522 w 10258"/>
                  <a:gd name="connsiteY71" fmla="*/ 2317 h 10000"/>
                  <a:gd name="connsiteX72" fmla="*/ 5671 w 10258"/>
                  <a:gd name="connsiteY72" fmla="*/ 2346 h 10000"/>
                  <a:gd name="connsiteX73" fmla="*/ 5671 w 10258"/>
                  <a:gd name="connsiteY73" fmla="*/ 2669 h 10000"/>
                  <a:gd name="connsiteX74" fmla="*/ 5821 w 10258"/>
                  <a:gd name="connsiteY74" fmla="*/ 2698 h 10000"/>
                  <a:gd name="connsiteX75" fmla="*/ 5821 w 10258"/>
                  <a:gd name="connsiteY75" fmla="*/ 3050 h 10000"/>
                  <a:gd name="connsiteX76" fmla="*/ 5970 w 10258"/>
                  <a:gd name="connsiteY76" fmla="*/ 3079 h 10000"/>
                  <a:gd name="connsiteX77" fmla="*/ 5970 w 10258"/>
                  <a:gd name="connsiteY77" fmla="*/ 3431 h 10000"/>
                  <a:gd name="connsiteX78" fmla="*/ 6119 w 10258"/>
                  <a:gd name="connsiteY78" fmla="*/ 3460 h 10000"/>
                  <a:gd name="connsiteX79" fmla="*/ 6119 w 10258"/>
                  <a:gd name="connsiteY79" fmla="*/ 3812 h 10000"/>
                  <a:gd name="connsiteX80" fmla="*/ 6268 w 10258"/>
                  <a:gd name="connsiteY80" fmla="*/ 3842 h 10000"/>
                  <a:gd name="connsiteX81" fmla="*/ 6268 w 10258"/>
                  <a:gd name="connsiteY81" fmla="*/ 4223 h 10000"/>
                  <a:gd name="connsiteX82" fmla="*/ 6418 w 10258"/>
                  <a:gd name="connsiteY82" fmla="*/ 4252 h 10000"/>
                  <a:gd name="connsiteX83" fmla="*/ 6418 w 10258"/>
                  <a:gd name="connsiteY83" fmla="*/ 4633 h 10000"/>
                  <a:gd name="connsiteX84" fmla="*/ 6568 w 10258"/>
                  <a:gd name="connsiteY84" fmla="*/ 4663 h 10000"/>
                  <a:gd name="connsiteX85" fmla="*/ 6568 w 10258"/>
                  <a:gd name="connsiteY85" fmla="*/ 5044 h 10000"/>
                  <a:gd name="connsiteX86" fmla="*/ 6717 w 10258"/>
                  <a:gd name="connsiteY86" fmla="*/ 5073 h 10000"/>
                  <a:gd name="connsiteX87" fmla="*/ 6717 w 10258"/>
                  <a:gd name="connsiteY87" fmla="*/ 5455 h 10000"/>
                  <a:gd name="connsiteX88" fmla="*/ 6866 w 10258"/>
                  <a:gd name="connsiteY88" fmla="*/ 5484 h 10000"/>
                  <a:gd name="connsiteX89" fmla="*/ 6866 w 10258"/>
                  <a:gd name="connsiteY89" fmla="*/ 5865 h 10000"/>
                  <a:gd name="connsiteX90" fmla="*/ 7015 w 10258"/>
                  <a:gd name="connsiteY90" fmla="*/ 5894 h 10000"/>
                  <a:gd name="connsiteX91" fmla="*/ 7015 w 10258"/>
                  <a:gd name="connsiteY91" fmla="*/ 6276 h 10000"/>
                  <a:gd name="connsiteX92" fmla="*/ 7164 w 10258"/>
                  <a:gd name="connsiteY92" fmla="*/ 6305 h 10000"/>
                  <a:gd name="connsiteX93" fmla="*/ 7164 w 10258"/>
                  <a:gd name="connsiteY93" fmla="*/ 6686 h 10000"/>
                  <a:gd name="connsiteX94" fmla="*/ 7314 w 10258"/>
                  <a:gd name="connsiteY94" fmla="*/ 6716 h 10000"/>
                  <a:gd name="connsiteX95" fmla="*/ 7612 w 10258"/>
                  <a:gd name="connsiteY95" fmla="*/ 7801 h 10000"/>
                  <a:gd name="connsiteX96" fmla="*/ 8209 w 10258"/>
                  <a:gd name="connsiteY96" fmla="*/ 8768 h 10000"/>
                  <a:gd name="connsiteX97" fmla="*/ 8507 w 10258"/>
                  <a:gd name="connsiteY97" fmla="*/ 9267 h 10000"/>
                  <a:gd name="connsiteX98" fmla="*/ 8507 w 10258"/>
                  <a:gd name="connsiteY98" fmla="*/ 9443 h 10000"/>
                  <a:gd name="connsiteX99" fmla="*/ 8656 w 10258"/>
                  <a:gd name="connsiteY99" fmla="*/ 9472 h 10000"/>
                  <a:gd name="connsiteX100" fmla="*/ 8656 w 10258"/>
                  <a:gd name="connsiteY100" fmla="*/ 9619 h 10000"/>
                  <a:gd name="connsiteX101" fmla="*/ 8805 w 10258"/>
                  <a:gd name="connsiteY101" fmla="*/ 9648 h 10000"/>
                  <a:gd name="connsiteX102" fmla="*/ 8805 w 10258"/>
                  <a:gd name="connsiteY102" fmla="*/ 9765 h 10000"/>
                  <a:gd name="connsiteX103" fmla="*/ 8956 w 10258"/>
                  <a:gd name="connsiteY103" fmla="*/ 9795 h 10000"/>
                  <a:gd name="connsiteX104" fmla="*/ 8956 w 10258"/>
                  <a:gd name="connsiteY104" fmla="*/ 9883 h 10000"/>
                  <a:gd name="connsiteX105" fmla="*/ 9105 w 10258"/>
                  <a:gd name="connsiteY105" fmla="*/ 9912 h 10000"/>
                  <a:gd name="connsiteX106" fmla="*/ 9105 w 10258"/>
                  <a:gd name="connsiteY106" fmla="*/ 9971 h 10000"/>
                  <a:gd name="connsiteX107" fmla="*/ 9254 w 10258"/>
                  <a:gd name="connsiteY107" fmla="*/ 10000 h 10000"/>
                  <a:gd name="connsiteX108" fmla="*/ 9403 w 10258"/>
                  <a:gd name="connsiteY108" fmla="*/ 10000 h 10000"/>
                  <a:gd name="connsiteX109" fmla="*/ 9552 w 10258"/>
                  <a:gd name="connsiteY109" fmla="*/ 10000 h 10000"/>
                  <a:gd name="connsiteX110" fmla="*/ 9851 w 10258"/>
                  <a:gd name="connsiteY110" fmla="*/ 9941 h 10000"/>
                  <a:gd name="connsiteX111" fmla="*/ 9851 w 10258"/>
                  <a:gd name="connsiteY111" fmla="*/ 9853 h 10000"/>
                  <a:gd name="connsiteX112" fmla="*/ 10000 w 10258"/>
                  <a:gd name="connsiteY112" fmla="*/ 9824 h 10000"/>
                  <a:gd name="connsiteX113" fmla="*/ 10258 w 10258"/>
                  <a:gd name="connsiteY113" fmla="*/ 9915 h 10000"/>
                  <a:gd name="connsiteX0" fmla="*/ 0 w 10258"/>
                  <a:gd name="connsiteY0" fmla="*/ 7683 h 10000"/>
                  <a:gd name="connsiteX1" fmla="*/ 0 w 10258"/>
                  <a:gd name="connsiteY1" fmla="*/ 7361 h 10000"/>
                  <a:gd name="connsiteX2" fmla="*/ 149 w 10258"/>
                  <a:gd name="connsiteY2" fmla="*/ 7331 h 10000"/>
                  <a:gd name="connsiteX3" fmla="*/ 149 w 10258"/>
                  <a:gd name="connsiteY3" fmla="*/ 6979 h 10000"/>
                  <a:gd name="connsiteX4" fmla="*/ 298 w 10258"/>
                  <a:gd name="connsiteY4" fmla="*/ 6950 h 10000"/>
                  <a:gd name="connsiteX5" fmla="*/ 298 w 10258"/>
                  <a:gd name="connsiteY5" fmla="*/ 6569 h 10000"/>
                  <a:gd name="connsiteX6" fmla="*/ 448 w 10258"/>
                  <a:gd name="connsiteY6" fmla="*/ 6540 h 10000"/>
                  <a:gd name="connsiteX7" fmla="*/ 448 w 10258"/>
                  <a:gd name="connsiteY7" fmla="*/ 6188 h 10000"/>
                  <a:gd name="connsiteX8" fmla="*/ 597 w 10258"/>
                  <a:gd name="connsiteY8" fmla="*/ 6158 h 10000"/>
                  <a:gd name="connsiteX9" fmla="*/ 597 w 10258"/>
                  <a:gd name="connsiteY9" fmla="*/ 5777 h 10000"/>
                  <a:gd name="connsiteX10" fmla="*/ 746 w 10258"/>
                  <a:gd name="connsiteY10" fmla="*/ 5748 h 10000"/>
                  <a:gd name="connsiteX11" fmla="*/ 746 w 10258"/>
                  <a:gd name="connsiteY11" fmla="*/ 5367 h 10000"/>
                  <a:gd name="connsiteX12" fmla="*/ 895 w 10258"/>
                  <a:gd name="connsiteY12" fmla="*/ 5337 h 10000"/>
                  <a:gd name="connsiteX13" fmla="*/ 895 w 10258"/>
                  <a:gd name="connsiteY13" fmla="*/ 4956 h 10000"/>
                  <a:gd name="connsiteX14" fmla="*/ 1044 w 10258"/>
                  <a:gd name="connsiteY14" fmla="*/ 4927 h 10000"/>
                  <a:gd name="connsiteX15" fmla="*/ 1044 w 10258"/>
                  <a:gd name="connsiteY15" fmla="*/ 4545 h 10000"/>
                  <a:gd name="connsiteX16" fmla="*/ 1194 w 10258"/>
                  <a:gd name="connsiteY16" fmla="*/ 4516 h 10000"/>
                  <a:gd name="connsiteX17" fmla="*/ 1194 w 10258"/>
                  <a:gd name="connsiteY17" fmla="*/ 4135 h 10000"/>
                  <a:gd name="connsiteX18" fmla="*/ 1344 w 10258"/>
                  <a:gd name="connsiteY18" fmla="*/ 4106 h 10000"/>
                  <a:gd name="connsiteX19" fmla="*/ 1344 w 10258"/>
                  <a:gd name="connsiteY19" fmla="*/ 3724 h 10000"/>
                  <a:gd name="connsiteX20" fmla="*/ 1493 w 10258"/>
                  <a:gd name="connsiteY20" fmla="*/ 3695 h 10000"/>
                  <a:gd name="connsiteX21" fmla="*/ 1493 w 10258"/>
                  <a:gd name="connsiteY21" fmla="*/ 3314 h 10000"/>
                  <a:gd name="connsiteX22" fmla="*/ 1642 w 10258"/>
                  <a:gd name="connsiteY22" fmla="*/ 3284 h 10000"/>
                  <a:gd name="connsiteX23" fmla="*/ 1642 w 10258"/>
                  <a:gd name="connsiteY23" fmla="*/ 2933 h 10000"/>
                  <a:gd name="connsiteX24" fmla="*/ 1791 w 10258"/>
                  <a:gd name="connsiteY24" fmla="*/ 2903 h 10000"/>
                  <a:gd name="connsiteX25" fmla="*/ 1791 w 10258"/>
                  <a:gd name="connsiteY25" fmla="*/ 2581 h 10000"/>
                  <a:gd name="connsiteX26" fmla="*/ 1941 w 10258"/>
                  <a:gd name="connsiteY26" fmla="*/ 2551 h 10000"/>
                  <a:gd name="connsiteX27" fmla="*/ 1941 w 10258"/>
                  <a:gd name="connsiteY27" fmla="*/ 2229 h 10000"/>
                  <a:gd name="connsiteX28" fmla="*/ 2090 w 10258"/>
                  <a:gd name="connsiteY28" fmla="*/ 2199 h 10000"/>
                  <a:gd name="connsiteX29" fmla="*/ 2090 w 10258"/>
                  <a:gd name="connsiteY29" fmla="*/ 1877 h 10000"/>
                  <a:gd name="connsiteX30" fmla="*/ 2239 w 10258"/>
                  <a:gd name="connsiteY30" fmla="*/ 1848 h 10000"/>
                  <a:gd name="connsiteX31" fmla="*/ 2239 w 10258"/>
                  <a:gd name="connsiteY31" fmla="*/ 1554 h 10000"/>
                  <a:gd name="connsiteX32" fmla="*/ 2388 w 10258"/>
                  <a:gd name="connsiteY32" fmla="*/ 1525 h 10000"/>
                  <a:gd name="connsiteX33" fmla="*/ 2388 w 10258"/>
                  <a:gd name="connsiteY33" fmla="*/ 1290 h 10000"/>
                  <a:gd name="connsiteX34" fmla="*/ 2537 w 10258"/>
                  <a:gd name="connsiteY34" fmla="*/ 1261 h 10000"/>
                  <a:gd name="connsiteX35" fmla="*/ 2537 w 10258"/>
                  <a:gd name="connsiteY35" fmla="*/ 1026 h 10000"/>
                  <a:gd name="connsiteX36" fmla="*/ 2686 w 10258"/>
                  <a:gd name="connsiteY36" fmla="*/ 997 h 10000"/>
                  <a:gd name="connsiteX37" fmla="*/ 2686 w 10258"/>
                  <a:gd name="connsiteY37" fmla="*/ 762 h 10000"/>
                  <a:gd name="connsiteX38" fmla="*/ 2836 w 10258"/>
                  <a:gd name="connsiteY38" fmla="*/ 733 h 10000"/>
                  <a:gd name="connsiteX39" fmla="*/ 2836 w 10258"/>
                  <a:gd name="connsiteY39" fmla="*/ 557 h 10000"/>
                  <a:gd name="connsiteX40" fmla="*/ 2985 w 10258"/>
                  <a:gd name="connsiteY40" fmla="*/ 528 h 10000"/>
                  <a:gd name="connsiteX41" fmla="*/ 2985 w 10258"/>
                  <a:gd name="connsiteY41" fmla="*/ 381 h 10000"/>
                  <a:gd name="connsiteX42" fmla="*/ 3134 w 10258"/>
                  <a:gd name="connsiteY42" fmla="*/ 352 h 10000"/>
                  <a:gd name="connsiteX43" fmla="*/ 3134 w 10258"/>
                  <a:gd name="connsiteY43" fmla="*/ 235 h 10000"/>
                  <a:gd name="connsiteX44" fmla="*/ 3283 w 10258"/>
                  <a:gd name="connsiteY44" fmla="*/ 205 h 10000"/>
                  <a:gd name="connsiteX45" fmla="*/ 3283 w 10258"/>
                  <a:gd name="connsiteY45" fmla="*/ 117 h 10000"/>
                  <a:gd name="connsiteX46" fmla="*/ 3432 w 10258"/>
                  <a:gd name="connsiteY46" fmla="*/ 88 h 10000"/>
                  <a:gd name="connsiteX47" fmla="*/ 3432 w 10258"/>
                  <a:gd name="connsiteY47" fmla="*/ 59 h 10000"/>
                  <a:gd name="connsiteX48" fmla="*/ 3731 w 10258"/>
                  <a:gd name="connsiteY48" fmla="*/ 0 h 10000"/>
                  <a:gd name="connsiteX49" fmla="*/ 3582 w 10258"/>
                  <a:gd name="connsiteY49" fmla="*/ 0 h 10000"/>
                  <a:gd name="connsiteX50" fmla="*/ 3731 w 10258"/>
                  <a:gd name="connsiteY50" fmla="*/ 0 h 10000"/>
                  <a:gd name="connsiteX51" fmla="*/ 3881 w 10258"/>
                  <a:gd name="connsiteY51" fmla="*/ 0 h 10000"/>
                  <a:gd name="connsiteX52" fmla="*/ 4179 w 10258"/>
                  <a:gd name="connsiteY52" fmla="*/ 59 h 10000"/>
                  <a:gd name="connsiteX53" fmla="*/ 4179 w 10258"/>
                  <a:gd name="connsiteY53" fmla="*/ 147 h 10000"/>
                  <a:gd name="connsiteX54" fmla="*/ 4329 w 10258"/>
                  <a:gd name="connsiteY54" fmla="*/ 176 h 10000"/>
                  <a:gd name="connsiteX55" fmla="*/ 4329 w 10258"/>
                  <a:gd name="connsiteY55" fmla="*/ 264 h 10000"/>
                  <a:gd name="connsiteX56" fmla="*/ 4478 w 10258"/>
                  <a:gd name="connsiteY56" fmla="*/ 293 h 10000"/>
                  <a:gd name="connsiteX57" fmla="*/ 4478 w 10258"/>
                  <a:gd name="connsiteY57" fmla="*/ 440 h 10000"/>
                  <a:gd name="connsiteX58" fmla="*/ 4627 w 10258"/>
                  <a:gd name="connsiteY58" fmla="*/ 469 h 10000"/>
                  <a:gd name="connsiteX59" fmla="*/ 4627 w 10258"/>
                  <a:gd name="connsiteY59" fmla="*/ 616 h 10000"/>
                  <a:gd name="connsiteX60" fmla="*/ 4776 w 10258"/>
                  <a:gd name="connsiteY60" fmla="*/ 645 h 10000"/>
                  <a:gd name="connsiteX61" fmla="*/ 4776 w 10258"/>
                  <a:gd name="connsiteY61" fmla="*/ 821 h 10000"/>
                  <a:gd name="connsiteX62" fmla="*/ 4925 w 10258"/>
                  <a:gd name="connsiteY62" fmla="*/ 850 h 10000"/>
                  <a:gd name="connsiteX63" fmla="*/ 4925 w 10258"/>
                  <a:gd name="connsiteY63" fmla="*/ 1085 h 10000"/>
                  <a:gd name="connsiteX64" fmla="*/ 5075 w 10258"/>
                  <a:gd name="connsiteY64" fmla="*/ 1114 h 10000"/>
                  <a:gd name="connsiteX65" fmla="*/ 5075 w 10258"/>
                  <a:gd name="connsiteY65" fmla="*/ 1349 h 10000"/>
                  <a:gd name="connsiteX66" fmla="*/ 5224 w 10258"/>
                  <a:gd name="connsiteY66" fmla="*/ 1378 h 10000"/>
                  <a:gd name="connsiteX67" fmla="*/ 5224 w 10258"/>
                  <a:gd name="connsiteY67" fmla="*/ 1642 h 10000"/>
                  <a:gd name="connsiteX68" fmla="*/ 5373 w 10258"/>
                  <a:gd name="connsiteY68" fmla="*/ 1672 h 10000"/>
                  <a:gd name="connsiteX69" fmla="*/ 5373 w 10258"/>
                  <a:gd name="connsiteY69" fmla="*/ 1965 h 10000"/>
                  <a:gd name="connsiteX70" fmla="*/ 5522 w 10258"/>
                  <a:gd name="connsiteY70" fmla="*/ 1994 h 10000"/>
                  <a:gd name="connsiteX71" fmla="*/ 5522 w 10258"/>
                  <a:gd name="connsiteY71" fmla="*/ 2317 h 10000"/>
                  <a:gd name="connsiteX72" fmla="*/ 5671 w 10258"/>
                  <a:gd name="connsiteY72" fmla="*/ 2346 h 10000"/>
                  <a:gd name="connsiteX73" fmla="*/ 5671 w 10258"/>
                  <a:gd name="connsiteY73" fmla="*/ 2669 h 10000"/>
                  <a:gd name="connsiteX74" fmla="*/ 5821 w 10258"/>
                  <a:gd name="connsiteY74" fmla="*/ 2698 h 10000"/>
                  <a:gd name="connsiteX75" fmla="*/ 5821 w 10258"/>
                  <a:gd name="connsiteY75" fmla="*/ 3050 h 10000"/>
                  <a:gd name="connsiteX76" fmla="*/ 5970 w 10258"/>
                  <a:gd name="connsiteY76" fmla="*/ 3079 h 10000"/>
                  <a:gd name="connsiteX77" fmla="*/ 5970 w 10258"/>
                  <a:gd name="connsiteY77" fmla="*/ 3431 h 10000"/>
                  <a:gd name="connsiteX78" fmla="*/ 6119 w 10258"/>
                  <a:gd name="connsiteY78" fmla="*/ 3460 h 10000"/>
                  <a:gd name="connsiteX79" fmla="*/ 6119 w 10258"/>
                  <a:gd name="connsiteY79" fmla="*/ 3812 h 10000"/>
                  <a:gd name="connsiteX80" fmla="*/ 6268 w 10258"/>
                  <a:gd name="connsiteY80" fmla="*/ 3842 h 10000"/>
                  <a:gd name="connsiteX81" fmla="*/ 6268 w 10258"/>
                  <a:gd name="connsiteY81" fmla="*/ 4223 h 10000"/>
                  <a:gd name="connsiteX82" fmla="*/ 6418 w 10258"/>
                  <a:gd name="connsiteY82" fmla="*/ 4252 h 10000"/>
                  <a:gd name="connsiteX83" fmla="*/ 6418 w 10258"/>
                  <a:gd name="connsiteY83" fmla="*/ 4633 h 10000"/>
                  <a:gd name="connsiteX84" fmla="*/ 6568 w 10258"/>
                  <a:gd name="connsiteY84" fmla="*/ 4663 h 10000"/>
                  <a:gd name="connsiteX85" fmla="*/ 6568 w 10258"/>
                  <a:gd name="connsiteY85" fmla="*/ 5044 h 10000"/>
                  <a:gd name="connsiteX86" fmla="*/ 6717 w 10258"/>
                  <a:gd name="connsiteY86" fmla="*/ 5073 h 10000"/>
                  <a:gd name="connsiteX87" fmla="*/ 6717 w 10258"/>
                  <a:gd name="connsiteY87" fmla="*/ 5455 h 10000"/>
                  <a:gd name="connsiteX88" fmla="*/ 6866 w 10258"/>
                  <a:gd name="connsiteY88" fmla="*/ 5484 h 10000"/>
                  <a:gd name="connsiteX89" fmla="*/ 6866 w 10258"/>
                  <a:gd name="connsiteY89" fmla="*/ 5865 h 10000"/>
                  <a:gd name="connsiteX90" fmla="*/ 7015 w 10258"/>
                  <a:gd name="connsiteY90" fmla="*/ 5894 h 10000"/>
                  <a:gd name="connsiteX91" fmla="*/ 7015 w 10258"/>
                  <a:gd name="connsiteY91" fmla="*/ 6276 h 10000"/>
                  <a:gd name="connsiteX92" fmla="*/ 7164 w 10258"/>
                  <a:gd name="connsiteY92" fmla="*/ 6305 h 10000"/>
                  <a:gd name="connsiteX93" fmla="*/ 7164 w 10258"/>
                  <a:gd name="connsiteY93" fmla="*/ 6686 h 10000"/>
                  <a:gd name="connsiteX94" fmla="*/ 7314 w 10258"/>
                  <a:gd name="connsiteY94" fmla="*/ 6716 h 10000"/>
                  <a:gd name="connsiteX95" fmla="*/ 7612 w 10258"/>
                  <a:gd name="connsiteY95" fmla="*/ 7801 h 10000"/>
                  <a:gd name="connsiteX96" fmla="*/ 8209 w 10258"/>
                  <a:gd name="connsiteY96" fmla="*/ 8768 h 10000"/>
                  <a:gd name="connsiteX97" fmla="*/ 8507 w 10258"/>
                  <a:gd name="connsiteY97" fmla="*/ 9267 h 10000"/>
                  <a:gd name="connsiteX98" fmla="*/ 8507 w 10258"/>
                  <a:gd name="connsiteY98" fmla="*/ 9443 h 10000"/>
                  <a:gd name="connsiteX99" fmla="*/ 8656 w 10258"/>
                  <a:gd name="connsiteY99" fmla="*/ 9472 h 10000"/>
                  <a:gd name="connsiteX100" fmla="*/ 8656 w 10258"/>
                  <a:gd name="connsiteY100" fmla="*/ 9619 h 10000"/>
                  <a:gd name="connsiteX101" fmla="*/ 8805 w 10258"/>
                  <a:gd name="connsiteY101" fmla="*/ 9648 h 10000"/>
                  <a:gd name="connsiteX102" fmla="*/ 8805 w 10258"/>
                  <a:gd name="connsiteY102" fmla="*/ 9765 h 10000"/>
                  <a:gd name="connsiteX103" fmla="*/ 8956 w 10258"/>
                  <a:gd name="connsiteY103" fmla="*/ 9795 h 10000"/>
                  <a:gd name="connsiteX104" fmla="*/ 8956 w 10258"/>
                  <a:gd name="connsiteY104" fmla="*/ 9883 h 10000"/>
                  <a:gd name="connsiteX105" fmla="*/ 9105 w 10258"/>
                  <a:gd name="connsiteY105" fmla="*/ 9912 h 10000"/>
                  <a:gd name="connsiteX106" fmla="*/ 9105 w 10258"/>
                  <a:gd name="connsiteY106" fmla="*/ 9971 h 10000"/>
                  <a:gd name="connsiteX107" fmla="*/ 9254 w 10258"/>
                  <a:gd name="connsiteY107" fmla="*/ 10000 h 10000"/>
                  <a:gd name="connsiteX108" fmla="*/ 9403 w 10258"/>
                  <a:gd name="connsiteY108" fmla="*/ 10000 h 10000"/>
                  <a:gd name="connsiteX109" fmla="*/ 9552 w 10258"/>
                  <a:gd name="connsiteY109" fmla="*/ 10000 h 10000"/>
                  <a:gd name="connsiteX110" fmla="*/ 9851 w 10258"/>
                  <a:gd name="connsiteY110" fmla="*/ 9941 h 10000"/>
                  <a:gd name="connsiteX111" fmla="*/ 9851 w 10258"/>
                  <a:gd name="connsiteY111" fmla="*/ 9853 h 10000"/>
                  <a:gd name="connsiteX112" fmla="*/ 10258 w 10258"/>
                  <a:gd name="connsiteY112" fmla="*/ 9915 h 10000"/>
                  <a:gd name="connsiteX0" fmla="*/ 0 w 9851"/>
                  <a:gd name="connsiteY0" fmla="*/ 7683 h 10000"/>
                  <a:gd name="connsiteX1" fmla="*/ 0 w 9851"/>
                  <a:gd name="connsiteY1" fmla="*/ 7361 h 10000"/>
                  <a:gd name="connsiteX2" fmla="*/ 149 w 9851"/>
                  <a:gd name="connsiteY2" fmla="*/ 7331 h 10000"/>
                  <a:gd name="connsiteX3" fmla="*/ 149 w 9851"/>
                  <a:gd name="connsiteY3" fmla="*/ 6979 h 10000"/>
                  <a:gd name="connsiteX4" fmla="*/ 298 w 9851"/>
                  <a:gd name="connsiteY4" fmla="*/ 6950 h 10000"/>
                  <a:gd name="connsiteX5" fmla="*/ 298 w 9851"/>
                  <a:gd name="connsiteY5" fmla="*/ 6569 h 10000"/>
                  <a:gd name="connsiteX6" fmla="*/ 448 w 9851"/>
                  <a:gd name="connsiteY6" fmla="*/ 6540 h 10000"/>
                  <a:gd name="connsiteX7" fmla="*/ 448 w 9851"/>
                  <a:gd name="connsiteY7" fmla="*/ 6188 h 10000"/>
                  <a:gd name="connsiteX8" fmla="*/ 597 w 9851"/>
                  <a:gd name="connsiteY8" fmla="*/ 6158 h 10000"/>
                  <a:gd name="connsiteX9" fmla="*/ 597 w 9851"/>
                  <a:gd name="connsiteY9" fmla="*/ 5777 h 10000"/>
                  <a:gd name="connsiteX10" fmla="*/ 746 w 9851"/>
                  <a:gd name="connsiteY10" fmla="*/ 5748 h 10000"/>
                  <a:gd name="connsiteX11" fmla="*/ 746 w 9851"/>
                  <a:gd name="connsiteY11" fmla="*/ 5367 h 10000"/>
                  <a:gd name="connsiteX12" fmla="*/ 895 w 9851"/>
                  <a:gd name="connsiteY12" fmla="*/ 5337 h 10000"/>
                  <a:gd name="connsiteX13" fmla="*/ 895 w 9851"/>
                  <a:gd name="connsiteY13" fmla="*/ 4956 h 10000"/>
                  <a:gd name="connsiteX14" fmla="*/ 1044 w 9851"/>
                  <a:gd name="connsiteY14" fmla="*/ 4927 h 10000"/>
                  <a:gd name="connsiteX15" fmla="*/ 1044 w 9851"/>
                  <a:gd name="connsiteY15" fmla="*/ 4545 h 10000"/>
                  <a:gd name="connsiteX16" fmla="*/ 1194 w 9851"/>
                  <a:gd name="connsiteY16" fmla="*/ 4516 h 10000"/>
                  <a:gd name="connsiteX17" fmla="*/ 1194 w 9851"/>
                  <a:gd name="connsiteY17" fmla="*/ 4135 h 10000"/>
                  <a:gd name="connsiteX18" fmla="*/ 1344 w 9851"/>
                  <a:gd name="connsiteY18" fmla="*/ 4106 h 10000"/>
                  <a:gd name="connsiteX19" fmla="*/ 1344 w 9851"/>
                  <a:gd name="connsiteY19" fmla="*/ 3724 h 10000"/>
                  <a:gd name="connsiteX20" fmla="*/ 1493 w 9851"/>
                  <a:gd name="connsiteY20" fmla="*/ 3695 h 10000"/>
                  <a:gd name="connsiteX21" fmla="*/ 1493 w 9851"/>
                  <a:gd name="connsiteY21" fmla="*/ 3314 h 10000"/>
                  <a:gd name="connsiteX22" fmla="*/ 1642 w 9851"/>
                  <a:gd name="connsiteY22" fmla="*/ 3284 h 10000"/>
                  <a:gd name="connsiteX23" fmla="*/ 1642 w 9851"/>
                  <a:gd name="connsiteY23" fmla="*/ 2933 h 10000"/>
                  <a:gd name="connsiteX24" fmla="*/ 1791 w 9851"/>
                  <a:gd name="connsiteY24" fmla="*/ 2903 h 10000"/>
                  <a:gd name="connsiteX25" fmla="*/ 1791 w 9851"/>
                  <a:gd name="connsiteY25" fmla="*/ 2581 h 10000"/>
                  <a:gd name="connsiteX26" fmla="*/ 1941 w 9851"/>
                  <a:gd name="connsiteY26" fmla="*/ 2551 h 10000"/>
                  <a:gd name="connsiteX27" fmla="*/ 1941 w 9851"/>
                  <a:gd name="connsiteY27" fmla="*/ 2229 h 10000"/>
                  <a:gd name="connsiteX28" fmla="*/ 2090 w 9851"/>
                  <a:gd name="connsiteY28" fmla="*/ 2199 h 10000"/>
                  <a:gd name="connsiteX29" fmla="*/ 2090 w 9851"/>
                  <a:gd name="connsiteY29" fmla="*/ 1877 h 10000"/>
                  <a:gd name="connsiteX30" fmla="*/ 2239 w 9851"/>
                  <a:gd name="connsiteY30" fmla="*/ 1848 h 10000"/>
                  <a:gd name="connsiteX31" fmla="*/ 2239 w 9851"/>
                  <a:gd name="connsiteY31" fmla="*/ 1554 h 10000"/>
                  <a:gd name="connsiteX32" fmla="*/ 2388 w 9851"/>
                  <a:gd name="connsiteY32" fmla="*/ 1525 h 10000"/>
                  <a:gd name="connsiteX33" fmla="*/ 2388 w 9851"/>
                  <a:gd name="connsiteY33" fmla="*/ 1290 h 10000"/>
                  <a:gd name="connsiteX34" fmla="*/ 2537 w 9851"/>
                  <a:gd name="connsiteY34" fmla="*/ 1261 h 10000"/>
                  <a:gd name="connsiteX35" fmla="*/ 2537 w 9851"/>
                  <a:gd name="connsiteY35" fmla="*/ 1026 h 10000"/>
                  <a:gd name="connsiteX36" fmla="*/ 2686 w 9851"/>
                  <a:gd name="connsiteY36" fmla="*/ 997 h 10000"/>
                  <a:gd name="connsiteX37" fmla="*/ 2686 w 9851"/>
                  <a:gd name="connsiteY37" fmla="*/ 762 h 10000"/>
                  <a:gd name="connsiteX38" fmla="*/ 2836 w 9851"/>
                  <a:gd name="connsiteY38" fmla="*/ 733 h 10000"/>
                  <a:gd name="connsiteX39" fmla="*/ 2836 w 9851"/>
                  <a:gd name="connsiteY39" fmla="*/ 557 h 10000"/>
                  <a:gd name="connsiteX40" fmla="*/ 2985 w 9851"/>
                  <a:gd name="connsiteY40" fmla="*/ 528 h 10000"/>
                  <a:gd name="connsiteX41" fmla="*/ 2985 w 9851"/>
                  <a:gd name="connsiteY41" fmla="*/ 381 h 10000"/>
                  <a:gd name="connsiteX42" fmla="*/ 3134 w 9851"/>
                  <a:gd name="connsiteY42" fmla="*/ 352 h 10000"/>
                  <a:gd name="connsiteX43" fmla="*/ 3134 w 9851"/>
                  <a:gd name="connsiteY43" fmla="*/ 235 h 10000"/>
                  <a:gd name="connsiteX44" fmla="*/ 3283 w 9851"/>
                  <a:gd name="connsiteY44" fmla="*/ 205 h 10000"/>
                  <a:gd name="connsiteX45" fmla="*/ 3283 w 9851"/>
                  <a:gd name="connsiteY45" fmla="*/ 117 h 10000"/>
                  <a:gd name="connsiteX46" fmla="*/ 3432 w 9851"/>
                  <a:gd name="connsiteY46" fmla="*/ 88 h 10000"/>
                  <a:gd name="connsiteX47" fmla="*/ 3432 w 9851"/>
                  <a:gd name="connsiteY47" fmla="*/ 59 h 10000"/>
                  <a:gd name="connsiteX48" fmla="*/ 3731 w 9851"/>
                  <a:gd name="connsiteY48" fmla="*/ 0 h 10000"/>
                  <a:gd name="connsiteX49" fmla="*/ 3582 w 9851"/>
                  <a:gd name="connsiteY49" fmla="*/ 0 h 10000"/>
                  <a:gd name="connsiteX50" fmla="*/ 3731 w 9851"/>
                  <a:gd name="connsiteY50" fmla="*/ 0 h 10000"/>
                  <a:gd name="connsiteX51" fmla="*/ 3881 w 9851"/>
                  <a:gd name="connsiteY51" fmla="*/ 0 h 10000"/>
                  <a:gd name="connsiteX52" fmla="*/ 4179 w 9851"/>
                  <a:gd name="connsiteY52" fmla="*/ 59 h 10000"/>
                  <a:gd name="connsiteX53" fmla="*/ 4179 w 9851"/>
                  <a:gd name="connsiteY53" fmla="*/ 147 h 10000"/>
                  <a:gd name="connsiteX54" fmla="*/ 4329 w 9851"/>
                  <a:gd name="connsiteY54" fmla="*/ 176 h 10000"/>
                  <a:gd name="connsiteX55" fmla="*/ 4329 w 9851"/>
                  <a:gd name="connsiteY55" fmla="*/ 264 h 10000"/>
                  <a:gd name="connsiteX56" fmla="*/ 4478 w 9851"/>
                  <a:gd name="connsiteY56" fmla="*/ 293 h 10000"/>
                  <a:gd name="connsiteX57" fmla="*/ 4478 w 9851"/>
                  <a:gd name="connsiteY57" fmla="*/ 440 h 10000"/>
                  <a:gd name="connsiteX58" fmla="*/ 4627 w 9851"/>
                  <a:gd name="connsiteY58" fmla="*/ 469 h 10000"/>
                  <a:gd name="connsiteX59" fmla="*/ 4627 w 9851"/>
                  <a:gd name="connsiteY59" fmla="*/ 616 h 10000"/>
                  <a:gd name="connsiteX60" fmla="*/ 4776 w 9851"/>
                  <a:gd name="connsiteY60" fmla="*/ 645 h 10000"/>
                  <a:gd name="connsiteX61" fmla="*/ 4776 w 9851"/>
                  <a:gd name="connsiteY61" fmla="*/ 821 h 10000"/>
                  <a:gd name="connsiteX62" fmla="*/ 4925 w 9851"/>
                  <a:gd name="connsiteY62" fmla="*/ 850 h 10000"/>
                  <a:gd name="connsiteX63" fmla="*/ 4925 w 9851"/>
                  <a:gd name="connsiteY63" fmla="*/ 1085 h 10000"/>
                  <a:gd name="connsiteX64" fmla="*/ 5075 w 9851"/>
                  <a:gd name="connsiteY64" fmla="*/ 1114 h 10000"/>
                  <a:gd name="connsiteX65" fmla="*/ 5075 w 9851"/>
                  <a:gd name="connsiteY65" fmla="*/ 1349 h 10000"/>
                  <a:gd name="connsiteX66" fmla="*/ 5224 w 9851"/>
                  <a:gd name="connsiteY66" fmla="*/ 1378 h 10000"/>
                  <a:gd name="connsiteX67" fmla="*/ 5224 w 9851"/>
                  <a:gd name="connsiteY67" fmla="*/ 1642 h 10000"/>
                  <a:gd name="connsiteX68" fmla="*/ 5373 w 9851"/>
                  <a:gd name="connsiteY68" fmla="*/ 1672 h 10000"/>
                  <a:gd name="connsiteX69" fmla="*/ 5373 w 9851"/>
                  <a:gd name="connsiteY69" fmla="*/ 1965 h 10000"/>
                  <a:gd name="connsiteX70" fmla="*/ 5522 w 9851"/>
                  <a:gd name="connsiteY70" fmla="*/ 1994 h 10000"/>
                  <a:gd name="connsiteX71" fmla="*/ 5522 w 9851"/>
                  <a:gd name="connsiteY71" fmla="*/ 2317 h 10000"/>
                  <a:gd name="connsiteX72" fmla="*/ 5671 w 9851"/>
                  <a:gd name="connsiteY72" fmla="*/ 2346 h 10000"/>
                  <a:gd name="connsiteX73" fmla="*/ 5671 w 9851"/>
                  <a:gd name="connsiteY73" fmla="*/ 2669 h 10000"/>
                  <a:gd name="connsiteX74" fmla="*/ 5821 w 9851"/>
                  <a:gd name="connsiteY74" fmla="*/ 2698 h 10000"/>
                  <a:gd name="connsiteX75" fmla="*/ 5821 w 9851"/>
                  <a:gd name="connsiteY75" fmla="*/ 3050 h 10000"/>
                  <a:gd name="connsiteX76" fmla="*/ 5970 w 9851"/>
                  <a:gd name="connsiteY76" fmla="*/ 3079 h 10000"/>
                  <a:gd name="connsiteX77" fmla="*/ 5970 w 9851"/>
                  <a:gd name="connsiteY77" fmla="*/ 3431 h 10000"/>
                  <a:gd name="connsiteX78" fmla="*/ 6119 w 9851"/>
                  <a:gd name="connsiteY78" fmla="*/ 3460 h 10000"/>
                  <a:gd name="connsiteX79" fmla="*/ 6119 w 9851"/>
                  <a:gd name="connsiteY79" fmla="*/ 3812 h 10000"/>
                  <a:gd name="connsiteX80" fmla="*/ 6268 w 9851"/>
                  <a:gd name="connsiteY80" fmla="*/ 3842 h 10000"/>
                  <a:gd name="connsiteX81" fmla="*/ 6268 w 9851"/>
                  <a:gd name="connsiteY81" fmla="*/ 4223 h 10000"/>
                  <a:gd name="connsiteX82" fmla="*/ 6418 w 9851"/>
                  <a:gd name="connsiteY82" fmla="*/ 4252 h 10000"/>
                  <a:gd name="connsiteX83" fmla="*/ 6418 w 9851"/>
                  <a:gd name="connsiteY83" fmla="*/ 4633 h 10000"/>
                  <a:gd name="connsiteX84" fmla="*/ 6568 w 9851"/>
                  <a:gd name="connsiteY84" fmla="*/ 4663 h 10000"/>
                  <a:gd name="connsiteX85" fmla="*/ 6568 w 9851"/>
                  <a:gd name="connsiteY85" fmla="*/ 5044 h 10000"/>
                  <a:gd name="connsiteX86" fmla="*/ 6717 w 9851"/>
                  <a:gd name="connsiteY86" fmla="*/ 5073 h 10000"/>
                  <a:gd name="connsiteX87" fmla="*/ 6717 w 9851"/>
                  <a:gd name="connsiteY87" fmla="*/ 5455 h 10000"/>
                  <a:gd name="connsiteX88" fmla="*/ 6866 w 9851"/>
                  <a:gd name="connsiteY88" fmla="*/ 5484 h 10000"/>
                  <a:gd name="connsiteX89" fmla="*/ 6866 w 9851"/>
                  <a:gd name="connsiteY89" fmla="*/ 5865 h 10000"/>
                  <a:gd name="connsiteX90" fmla="*/ 7015 w 9851"/>
                  <a:gd name="connsiteY90" fmla="*/ 5894 h 10000"/>
                  <a:gd name="connsiteX91" fmla="*/ 7015 w 9851"/>
                  <a:gd name="connsiteY91" fmla="*/ 6276 h 10000"/>
                  <a:gd name="connsiteX92" fmla="*/ 7164 w 9851"/>
                  <a:gd name="connsiteY92" fmla="*/ 6305 h 10000"/>
                  <a:gd name="connsiteX93" fmla="*/ 7164 w 9851"/>
                  <a:gd name="connsiteY93" fmla="*/ 6686 h 10000"/>
                  <a:gd name="connsiteX94" fmla="*/ 7314 w 9851"/>
                  <a:gd name="connsiteY94" fmla="*/ 6716 h 10000"/>
                  <a:gd name="connsiteX95" fmla="*/ 7612 w 9851"/>
                  <a:gd name="connsiteY95" fmla="*/ 7801 h 10000"/>
                  <a:gd name="connsiteX96" fmla="*/ 8209 w 9851"/>
                  <a:gd name="connsiteY96" fmla="*/ 8768 h 10000"/>
                  <a:gd name="connsiteX97" fmla="*/ 8507 w 9851"/>
                  <a:gd name="connsiteY97" fmla="*/ 9267 h 10000"/>
                  <a:gd name="connsiteX98" fmla="*/ 8507 w 9851"/>
                  <a:gd name="connsiteY98" fmla="*/ 9443 h 10000"/>
                  <a:gd name="connsiteX99" fmla="*/ 8656 w 9851"/>
                  <a:gd name="connsiteY99" fmla="*/ 9472 h 10000"/>
                  <a:gd name="connsiteX100" fmla="*/ 8656 w 9851"/>
                  <a:gd name="connsiteY100" fmla="*/ 9619 h 10000"/>
                  <a:gd name="connsiteX101" fmla="*/ 8805 w 9851"/>
                  <a:gd name="connsiteY101" fmla="*/ 9648 h 10000"/>
                  <a:gd name="connsiteX102" fmla="*/ 8805 w 9851"/>
                  <a:gd name="connsiteY102" fmla="*/ 9765 h 10000"/>
                  <a:gd name="connsiteX103" fmla="*/ 8956 w 9851"/>
                  <a:gd name="connsiteY103" fmla="*/ 9795 h 10000"/>
                  <a:gd name="connsiteX104" fmla="*/ 8956 w 9851"/>
                  <a:gd name="connsiteY104" fmla="*/ 9883 h 10000"/>
                  <a:gd name="connsiteX105" fmla="*/ 9105 w 9851"/>
                  <a:gd name="connsiteY105" fmla="*/ 9912 h 10000"/>
                  <a:gd name="connsiteX106" fmla="*/ 9105 w 9851"/>
                  <a:gd name="connsiteY106" fmla="*/ 9971 h 10000"/>
                  <a:gd name="connsiteX107" fmla="*/ 9254 w 9851"/>
                  <a:gd name="connsiteY107" fmla="*/ 10000 h 10000"/>
                  <a:gd name="connsiteX108" fmla="*/ 9403 w 9851"/>
                  <a:gd name="connsiteY108" fmla="*/ 10000 h 10000"/>
                  <a:gd name="connsiteX109" fmla="*/ 9552 w 9851"/>
                  <a:gd name="connsiteY109" fmla="*/ 10000 h 10000"/>
                  <a:gd name="connsiteX110" fmla="*/ 9851 w 9851"/>
                  <a:gd name="connsiteY110" fmla="*/ 9941 h 10000"/>
                  <a:gd name="connsiteX111" fmla="*/ 9851 w 9851"/>
                  <a:gd name="connsiteY111" fmla="*/ 9853 h 10000"/>
                  <a:gd name="connsiteX0" fmla="*/ 0 w 10000"/>
                  <a:gd name="connsiteY0" fmla="*/ 7683 h 10000"/>
                  <a:gd name="connsiteX1" fmla="*/ 0 w 10000"/>
                  <a:gd name="connsiteY1" fmla="*/ 7361 h 10000"/>
                  <a:gd name="connsiteX2" fmla="*/ 151 w 10000"/>
                  <a:gd name="connsiteY2" fmla="*/ 7331 h 10000"/>
                  <a:gd name="connsiteX3" fmla="*/ 151 w 10000"/>
                  <a:gd name="connsiteY3" fmla="*/ 6979 h 10000"/>
                  <a:gd name="connsiteX4" fmla="*/ 303 w 10000"/>
                  <a:gd name="connsiteY4" fmla="*/ 6950 h 10000"/>
                  <a:gd name="connsiteX5" fmla="*/ 303 w 10000"/>
                  <a:gd name="connsiteY5" fmla="*/ 6569 h 10000"/>
                  <a:gd name="connsiteX6" fmla="*/ 455 w 10000"/>
                  <a:gd name="connsiteY6" fmla="*/ 6540 h 10000"/>
                  <a:gd name="connsiteX7" fmla="*/ 455 w 10000"/>
                  <a:gd name="connsiteY7" fmla="*/ 6188 h 10000"/>
                  <a:gd name="connsiteX8" fmla="*/ 606 w 10000"/>
                  <a:gd name="connsiteY8" fmla="*/ 6158 h 10000"/>
                  <a:gd name="connsiteX9" fmla="*/ 606 w 10000"/>
                  <a:gd name="connsiteY9" fmla="*/ 5777 h 10000"/>
                  <a:gd name="connsiteX10" fmla="*/ 757 w 10000"/>
                  <a:gd name="connsiteY10" fmla="*/ 5748 h 10000"/>
                  <a:gd name="connsiteX11" fmla="*/ 757 w 10000"/>
                  <a:gd name="connsiteY11" fmla="*/ 5367 h 10000"/>
                  <a:gd name="connsiteX12" fmla="*/ 909 w 10000"/>
                  <a:gd name="connsiteY12" fmla="*/ 5337 h 10000"/>
                  <a:gd name="connsiteX13" fmla="*/ 909 w 10000"/>
                  <a:gd name="connsiteY13" fmla="*/ 4956 h 10000"/>
                  <a:gd name="connsiteX14" fmla="*/ 1060 w 10000"/>
                  <a:gd name="connsiteY14" fmla="*/ 4927 h 10000"/>
                  <a:gd name="connsiteX15" fmla="*/ 1060 w 10000"/>
                  <a:gd name="connsiteY15" fmla="*/ 4545 h 10000"/>
                  <a:gd name="connsiteX16" fmla="*/ 1212 w 10000"/>
                  <a:gd name="connsiteY16" fmla="*/ 4516 h 10000"/>
                  <a:gd name="connsiteX17" fmla="*/ 1212 w 10000"/>
                  <a:gd name="connsiteY17" fmla="*/ 4135 h 10000"/>
                  <a:gd name="connsiteX18" fmla="*/ 1364 w 10000"/>
                  <a:gd name="connsiteY18" fmla="*/ 4106 h 10000"/>
                  <a:gd name="connsiteX19" fmla="*/ 1364 w 10000"/>
                  <a:gd name="connsiteY19" fmla="*/ 3724 h 10000"/>
                  <a:gd name="connsiteX20" fmla="*/ 1516 w 10000"/>
                  <a:gd name="connsiteY20" fmla="*/ 3695 h 10000"/>
                  <a:gd name="connsiteX21" fmla="*/ 1516 w 10000"/>
                  <a:gd name="connsiteY21" fmla="*/ 3314 h 10000"/>
                  <a:gd name="connsiteX22" fmla="*/ 1667 w 10000"/>
                  <a:gd name="connsiteY22" fmla="*/ 3284 h 10000"/>
                  <a:gd name="connsiteX23" fmla="*/ 1667 w 10000"/>
                  <a:gd name="connsiteY23" fmla="*/ 2933 h 10000"/>
                  <a:gd name="connsiteX24" fmla="*/ 1818 w 10000"/>
                  <a:gd name="connsiteY24" fmla="*/ 2903 h 10000"/>
                  <a:gd name="connsiteX25" fmla="*/ 1818 w 10000"/>
                  <a:gd name="connsiteY25" fmla="*/ 2581 h 10000"/>
                  <a:gd name="connsiteX26" fmla="*/ 1970 w 10000"/>
                  <a:gd name="connsiteY26" fmla="*/ 2551 h 10000"/>
                  <a:gd name="connsiteX27" fmla="*/ 1970 w 10000"/>
                  <a:gd name="connsiteY27" fmla="*/ 2229 h 10000"/>
                  <a:gd name="connsiteX28" fmla="*/ 2122 w 10000"/>
                  <a:gd name="connsiteY28" fmla="*/ 2199 h 10000"/>
                  <a:gd name="connsiteX29" fmla="*/ 2122 w 10000"/>
                  <a:gd name="connsiteY29" fmla="*/ 1877 h 10000"/>
                  <a:gd name="connsiteX30" fmla="*/ 2273 w 10000"/>
                  <a:gd name="connsiteY30" fmla="*/ 1848 h 10000"/>
                  <a:gd name="connsiteX31" fmla="*/ 2273 w 10000"/>
                  <a:gd name="connsiteY31" fmla="*/ 1554 h 10000"/>
                  <a:gd name="connsiteX32" fmla="*/ 2424 w 10000"/>
                  <a:gd name="connsiteY32" fmla="*/ 1525 h 10000"/>
                  <a:gd name="connsiteX33" fmla="*/ 2424 w 10000"/>
                  <a:gd name="connsiteY33" fmla="*/ 1290 h 10000"/>
                  <a:gd name="connsiteX34" fmla="*/ 2575 w 10000"/>
                  <a:gd name="connsiteY34" fmla="*/ 1261 h 10000"/>
                  <a:gd name="connsiteX35" fmla="*/ 2575 w 10000"/>
                  <a:gd name="connsiteY35" fmla="*/ 1026 h 10000"/>
                  <a:gd name="connsiteX36" fmla="*/ 2727 w 10000"/>
                  <a:gd name="connsiteY36" fmla="*/ 997 h 10000"/>
                  <a:gd name="connsiteX37" fmla="*/ 2727 w 10000"/>
                  <a:gd name="connsiteY37" fmla="*/ 762 h 10000"/>
                  <a:gd name="connsiteX38" fmla="*/ 2879 w 10000"/>
                  <a:gd name="connsiteY38" fmla="*/ 733 h 10000"/>
                  <a:gd name="connsiteX39" fmla="*/ 2879 w 10000"/>
                  <a:gd name="connsiteY39" fmla="*/ 557 h 10000"/>
                  <a:gd name="connsiteX40" fmla="*/ 3030 w 10000"/>
                  <a:gd name="connsiteY40" fmla="*/ 528 h 10000"/>
                  <a:gd name="connsiteX41" fmla="*/ 3030 w 10000"/>
                  <a:gd name="connsiteY41" fmla="*/ 381 h 10000"/>
                  <a:gd name="connsiteX42" fmla="*/ 3181 w 10000"/>
                  <a:gd name="connsiteY42" fmla="*/ 352 h 10000"/>
                  <a:gd name="connsiteX43" fmla="*/ 3181 w 10000"/>
                  <a:gd name="connsiteY43" fmla="*/ 235 h 10000"/>
                  <a:gd name="connsiteX44" fmla="*/ 3333 w 10000"/>
                  <a:gd name="connsiteY44" fmla="*/ 205 h 10000"/>
                  <a:gd name="connsiteX45" fmla="*/ 3333 w 10000"/>
                  <a:gd name="connsiteY45" fmla="*/ 117 h 10000"/>
                  <a:gd name="connsiteX46" fmla="*/ 3484 w 10000"/>
                  <a:gd name="connsiteY46" fmla="*/ 88 h 10000"/>
                  <a:gd name="connsiteX47" fmla="*/ 3484 w 10000"/>
                  <a:gd name="connsiteY47" fmla="*/ 59 h 10000"/>
                  <a:gd name="connsiteX48" fmla="*/ 3787 w 10000"/>
                  <a:gd name="connsiteY48" fmla="*/ 0 h 10000"/>
                  <a:gd name="connsiteX49" fmla="*/ 3636 w 10000"/>
                  <a:gd name="connsiteY49" fmla="*/ 0 h 10000"/>
                  <a:gd name="connsiteX50" fmla="*/ 3787 w 10000"/>
                  <a:gd name="connsiteY50" fmla="*/ 0 h 10000"/>
                  <a:gd name="connsiteX51" fmla="*/ 3940 w 10000"/>
                  <a:gd name="connsiteY51" fmla="*/ 0 h 10000"/>
                  <a:gd name="connsiteX52" fmla="*/ 4242 w 10000"/>
                  <a:gd name="connsiteY52" fmla="*/ 59 h 10000"/>
                  <a:gd name="connsiteX53" fmla="*/ 4242 w 10000"/>
                  <a:gd name="connsiteY53" fmla="*/ 147 h 10000"/>
                  <a:gd name="connsiteX54" fmla="*/ 4394 w 10000"/>
                  <a:gd name="connsiteY54" fmla="*/ 176 h 10000"/>
                  <a:gd name="connsiteX55" fmla="*/ 4394 w 10000"/>
                  <a:gd name="connsiteY55" fmla="*/ 264 h 10000"/>
                  <a:gd name="connsiteX56" fmla="*/ 4546 w 10000"/>
                  <a:gd name="connsiteY56" fmla="*/ 293 h 10000"/>
                  <a:gd name="connsiteX57" fmla="*/ 4546 w 10000"/>
                  <a:gd name="connsiteY57" fmla="*/ 440 h 10000"/>
                  <a:gd name="connsiteX58" fmla="*/ 4697 w 10000"/>
                  <a:gd name="connsiteY58" fmla="*/ 469 h 10000"/>
                  <a:gd name="connsiteX59" fmla="*/ 4697 w 10000"/>
                  <a:gd name="connsiteY59" fmla="*/ 616 h 10000"/>
                  <a:gd name="connsiteX60" fmla="*/ 4848 w 10000"/>
                  <a:gd name="connsiteY60" fmla="*/ 645 h 10000"/>
                  <a:gd name="connsiteX61" fmla="*/ 4848 w 10000"/>
                  <a:gd name="connsiteY61" fmla="*/ 821 h 10000"/>
                  <a:gd name="connsiteX62" fmla="*/ 4999 w 10000"/>
                  <a:gd name="connsiteY62" fmla="*/ 850 h 10000"/>
                  <a:gd name="connsiteX63" fmla="*/ 4999 w 10000"/>
                  <a:gd name="connsiteY63" fmla="*/ 1085 h 10000"/>
                  <a:gd name="connsiteX64" fmla="*/ 5152 w 10000"/>
                  <a:gd name="connsiteY64" fmla="*/ 1114 h 10000"/>
                  <a:gd name="connsiteX65" fmla="*/ 5152 w 10000"/>
                  <a:gd name="connsiteY65" fmla="*/ 1349 h 10000"/>
                  <a:gd name="connsiteX66" fmla="*/ 5303 w 10000"/>
                  <a:gd name="connsiteY66" fmla="*/ 1378 h 10000"/>
                  <a:gd name="connsiteX67" fmla="*/ 5303 w 10000"/>
                  <a:gd name="connsiteY67" fmla="*/ 1642 h 10000"/>
                  <a:gd name="connsiteX68" fmla="*/ 5454 w 10000"/>
                  <a:gd name="connsiteY68" fmla="*/ 1672 h 10000"/>
                  <a:gd name="connsiteX69" fmla="*/ 5454 w 10000"/>
                  <a:gd name="connsiteY69" fmla="*/ 1965 h 10000"/>
                  <a:gd name="connsiteX70" fmla="*/ 5606 w 10000"/>
                  <a:gd name="connsiteY70" fmla="*/ 1994 h 10000"/>
                  <a:gd name="connsiteX71" fmla="*/ 5606 w 10000"/>
                  <a:gd name="connsiteY71" fmla="*/ 2317 h 10000"/>
                  <a:gd name="connsiteX72" fmla="*/ 5757 w 10000"/>
                  <a:gd name="connsiteY72" fmla="*/ 2346 h 10000"/>
                  <a:gd name="connsiteX73" fmla="*/ 5757 w 10000"/>
                  <a:gd name="connsiteY73" fmla="*/ 2669 h 10000"/>
                  <a:gd name="connsiteX74" fmla="*/ 5909 w 10000"/>
                  <a:gd name="connsiteY74" fmla="*/ 2698 h 10000"/>
                  <a:gd name="connsiteX75" fmla="*/ 5909 w 10000"/>
                  <a:gd name="connsiteY75" fmla="*/ 3050 h 10000"/>
                  <a:gd name="connsiteX76" fmla="*/ 6060 w 10000"/>
                  <a:gd name="connsiteY76" fmla="*/ 3079 h 10000"/>
                  <a:gd name="connsiteX77" fmla="*/ 6060 w 10000"/>
                  <a:gd name="connsiteY77" fmla="*/ 3431 h 10000"/>
                  <a:gd name="connsiteX78" fmla="*/ 6212 w 10000"/>
                  <a:gd name="connsiteY78" fmla="*/ 3460 h 10000"/>
                  <a:gd name="connsiteX79" fmla="*/ 6212 w 10000"/>
                  <a:gd name="connsiteY79" fmla="*/ 3812 h 10000"/>
                  <a:gd name="connsiteX80" fmla="*/ 6363 w 10000"/>
                  <a:gd name="connsiteY80" fmla="*/ 3842 h 10000"/>
                  <a:gd name="connsiteX81" fmla="*/ 6363 w 10000"/>
                  <a:gd name="connsiteY81" fmla="*/ 4223 h 10000"/>
                  <a:gd name="connsiteX82" fmla="*/ 6515 w 10000"/>
                  <a:gd name="connsiteY82" fmla="*/ 4252 h 10000"/>
                  <a:gd name="connsiteX83" fmla="*/ 6515 w 10000"/>
                  <a:gd name="connsiteY83" fmla="*/ 4633 h 10000"/>
                  <a:gd name="connsiteX84" fmla="*/ 6667 w 10000"/>
                  <a:gd name="connsiteY84" fmla="*/ 4663 h 10000"/>
                  <a:gd name="connsiteX85" fmla="*/ 6667 w 10000"/>
                  <a:gd name="connsiteY85" fmla="*/ 5044 h 10000"/>
                  <a:gd name="connsiteX86" fmla="*/ 6819 w 10000"/>
                  <a:gd name="connsiteY86" fmla="*/ 5073 h 10000"/>
                  <a:gd name="connsiteX87" fmla="*/ 6819 w 10000"/>
                  <a:gd name="connsiteY87" fmla="*/ 5455 h 10000"/>
                  <a:gd name="connsiteX88" fmla="*/ 6970 w 10000"/>
                  <a:gd name="connsiteY88" fmla="*/ 5484 h 10000"/>
                  <a:gd name="connsiteX89" fmla="*/ 6970 w 10000"/>
                  <a:gd name="connsiteY89" fmla="*/ 5865 h 10000"/>
                  <a:gd name="connsiteX90" fmla="*/ 7121 w 10000"/>
                  <a:gd name="connsiteY90" fmla="*/ 5894 h 10000"/>
                  <a:gd name="connsiteX91" fmla="*/ 7121 w 10000"/>
                  <a:gd name="connsiteY91" fmla="*/ 6276 h 10000"/>
                  <a:gd name="connsiteX92" fmla="*/ 7272 w 10000"/>
                  <a:gd name="connsiteY92" fmla="*/ 6305 h 10000"/>
                  <a:gd name="connsiteX93" fmla="*/ 7272 w 10000"/>
                  <a:gd name="connsiteY93" fmla="*/ 6686 h 10000"/>
                  <a:gd name="connsiteX94" fmla="*/ 7425 w 10000"/>
                  <a:gd name="connsiteY94" fmla="*/ 6716 h 10000"/>
                  <a:gd name="connsiteX95" fmla="*/ 7727 w 10000"/>
                  <a:gd name="connsiteY95" fmla="*/ 7801 h 10000"/>
                  <a:gd name="connsiteX96" fmla="*/ 8333 w 10000"/>
                  <a:gd name="connsiteY96" fmla="*/ 8768 h 10000"/>
                  <a:gd name="connsiteX97" fmla="*/ 8636 w 10000"/>
                  <a:gd name="connsiteY97" fmla="*/ 9267 h 10000"/>
                  <a:gd name="connsiteX98" fmla="*/ 8636 w 10000"/>
                  <a:gd name="connsiteY98" fmla="*/ 9443 h 10000"/>
                  <a:gd name="connsiteX99" fmla="*/ 8787 w 10000"/>
                  <a:gd name="connsiteY99" fmla="*/ 9472 h 10000"/>
                  <a:gd name="connsiteX100" fmla="*/ 8787 w 10000"/>
                  <a:gd name="connsiteY100" fmla="*/ 9619 h 10000"/>
                  <a:gd name="connsiteX101" fmla="*/ 8938 w 10000"/>
                  <a:gd name="connsiteY101" fmla="*/ 9648 h 10000"/>
                  <a:gd name="connsiteX102" fmla="*/ 8938 w 10000"/>
                  <a:gd name="connsiteY102" fmla="*/ 9765 h 10000"/>
                  <a:gd name="connsiteX103" fmla="*/ 9091 w 10000"/>
                  <a:gd name="connsiteY103" fmla="*/ 9795 h 10000"/>
                  <a:gd name="connsiteX104" fmla="*/ 9091 w 10000"/>
                  <a:gd name="connsiteY104" fmla="*/ 9883 h 10000"/>
                  <a:gd name="connsiteX105" fmla="*/ 9243 w 10000"/>
                  <a:gd name="connsiteY105" fmla="*/ 9912 h 10000"/>
                  <a:gd name="connsiteX106" fmla="*/ 9243 w 10000"/>
                  <a:gd name="connsiteY106" fmla="*/ 9971 h 10000"/>
                  <a:gd name="connsiteX107" fmla="*/ 9394 w 10000"/>
                  <a:gd name="connsiteY107" fmla="*/ 10000 h 10000"/>
                  <a:gd name="connsiteX108" fmla="*/ 9545 w 10000"/>
                  <a:gd name="connsiteY108" fmla="*/ 10000 h 10000"/>
                  <a:gd name="connsiteX109" fmla="*/ 9696 w 10000"/>
                  <a:gd name="connsiteY109" fmla="*/ 10000 h 10000"/>
                  <a:gd name="connsiteX110" fmla="*/ 10000 w 10000"/>
                  <a:gd name="connsiteY110" fmla="*/ 9941 h 10000"/>
                  <a:gd name="connsiteX0" fmla="*/ 0 w 9696"/>
                  <a:gd name="connsiteY0" fmla="*/ 7683 h 10000"/>
                  <a:gd name="connsiteX1" fmla="*/ 0 w 9696"/>
                  <a:gd name="connsiteY1" fmla="*/ 7361 h 10000"/>
                  <a:gd name="connsiteX2" fmla="*/ 151 w 9696"/>
                  <a:gd name="connsiteY2" fmla="*/ 7331 h 10000"/>
                  <a:gd name="connsiteX3" fmla="*/ 151 w 9696"/>
                  <a:gd name="connsiteY3" fmla="*/ 6979 h 10000"/>
                  <a:gd name="connsiteX4" fmla="*/ 303 w 9696"/>
                  <a:gd name="connsiteY4" fmla="*/ 6950 h 10000"/>
                  <a:gd name="connsiteX5" fmla="*/ 303 w 9696"/>
                  <a:gd name="connsiteY5" fmla="*/ 6569 h 10000"/>
                  <a:gd name="connsiteX6" fmla="*/ 455 w 9696"/>
                  <a:gd name="connsiteY6" fmla="*/ 6540 h 10000"/>
                  <a:gd name="connsiteX7" fmla="*/ 455 w 9696"/>
                  <a:gd name="connsiteY7" fmla="*/ 6188 h 10000"/>
                  <a:gd name="connsiteX8" fmla="*/ 606 w 9696"/>
                  <a:gd name="connsiteY8" fmla="*/ 6158 h 10000"/>
                  <a:gd name="connsiteX9" fmla="*/ 606 w 9696"/>
                  <a:gd name="connsiteY9" fmla="*/ 5777 h 10000"/>
                  <a:gd name="connsiteX10" fmla="*/ 757 w 9696"/>
                  <a:gd name="connsiteY10" fmla="*/ 5748 h 10000"/>
                  <a:gd name="connsiteX11" fmla="*/ 757 w 9696"/>
                  <a:gd name="connsiteY11" fmla="*/ 5367 h 10000"/>
                  <a:gd name="connsiteX12" fmla="*/ 909 w 9696"/>
                  <a:gd name="connsiteY12" fmla="*/ 5337 h 10000"/>
                  <a:gd name="connsiteX13" fmla="*/ 909 w 9696"/>
                  <a:gd name="connsiteY13" fmla="*/ 4956 h 10000"/>
                  <a:gd name="connsiteX14" fmla="*/ 1060 w 9696"/>
                  <a:gd name="connsiteY14" fmla="*/ 4927 h 10000"/>
                  <a:gd name="connsiteX15" fmla="*/ 1060 w 9696"/>
                  <a:gd name="connsiteY15" fmla="*/ 4545 h 10000"/>
                  <a:gd name="connsiteX16" fmla="*/ 1212 w 9696"/>
                  <a:gd name="connsiteY16" fmla="*/ 4516 h 10000"/>
                  <a:gd name="connsiteX17" fmla="*/ 1212 w 9696"/>
                  <a:gd name="connsiteY17" fmla="*/ 4135 h 10000"/>
                  <a:gd name="connsiteX18" fmla="*/ 1364 w 9696"/>
                  <a:gd name="connsiteY18" fmla="*/ 4106 h 10000"/>
                  <a:gd name="connsiteX19" fmla="*/ 1364 w 9696"/>
                  <a:gd name="connsiteY19" fmla="*/ 3724 h 10000"/>
                  <a:gd name="connsiteX20" fmla="*/ 1516 w 9696"/>
                  <a:gd name="connsiteY20" fmla="*/ 3695 h 10000"/>
                  <a:gd name="connsiteX21" fmla="*/ 1516 w 9696"/>
                  <a:gd name="connsiteY21" fmla="*/ 3314 h 10000"/>
                  <a:gd name="connsiteX22" fmla="*/ 1667 w 9696"/>
                  <a:gd name="connsiteY22" fmla="*/ 3284 h 10000"/>
                  <a:gd name="connsiteX23" fmla="*/ 1667 w 9696"/>
                  <a:gd name="connsiteY23" fmla="*/ 2933 h 10000"/>
                  <a:gd name="connsiteX24" fmla="*/ 1818 w 9696"/>
                  <a:gd name="connsiteY24" fmla="*/ 2903 h 10000"/>
                  <a:gd name="connsiteX25" fmla="*/ 1818 w 9696"/>
                  <a:gd name="connsiteY25" fmla="*/ 2581 h 10000"/>
                  <a:gd name="connsiteX26" fmla="*/ 1970 w 9696"/>
                  <a:gd name="connsiteY26" fmla="*/ 2551 h 10000"/>
                  <a:gd name="connsiteX27" fmla="*/ 1970 w 9696"/>
                  <a:gd name="connsiteY27" fmla="*/ 2229 h 10000"/>
                  <a:gd name="connsiteX28" fmla="*/ 2122 w 9696"/>
                  <a:gd name="connsiteY28" fmla="*/ 2199 h 10000"/>
                  <a:gd name="connsiteX29" fmla="*/ 2122 w 9696"/>
                  <a:gd name="connsiteY29" fmla="*/ 1877 h 10000"/>
                  <a:gd name="connsiteX30" fmla="*/ 2273 w 9696"/>
                  <a:gd name="connsiteY30" fmla="*/ 1848 h 10000"/>
                  <a:gd name="connsiteX31" fmla="*/ 2273 w 9696"/>
                  <a:gd name="connsiteY31" fmla="*/ 1554 h 10000"/>
                  <a:gd name="connsiteX32" fmla="*/ 2424 w 9696"/>
                  <a:gd name="connsiteY32" fmla="*/ 1525 h 10000"/>
                  <a:gd name="connsiteX33" fmla="*/ 2424 w 9696"/>
                  <a:gd name="connsiteY33" fmla="*/ 1290 h 10000"/>
                  <a:gd name="connsiteX34" fmla="*/ 2575 w 9696"/>
                  <a:gd name="connsiteY34" fmla="*/ 1261 h 10000"/>
                  <a:gd name="connsiteX35" fmla="*/ 2575 w 9696"/>
                  <a:gd name="connsiteY35" fmla="*/ 1026 h 10000"/>
                  <a:gd name="connsiteX36" fmla="*/ 2727 w 9696"/>
                  <a:gd name="connsiteY36" fmla="*/ 997 h 10000"/>
                  <a:gd name="connsiteX37" fmla="*/ 2727 w 9696"/>
                  <a:gd name="connsiteY37" fmla="*/ 762 h 10000"/>
                  <a:gd name="connsiteX38" fmla="*/ 2879 w 9696"/>
                  <a:gd name="connsiteY38" fmla="*/ 733 h 10000"/>
                  <a:gd name="connsiteX39" fmla="*/ 2879 w 9696"/>
                  <a:gd name="connsiteY39" fmla="*/ 557 h 10000"/>
                  <a:gd name="connsiteX40" fmla="*/ 3030 w 9696"/>
                  <a:gd name="connsiteY40" fmla="*/ 528 h 10000"/>
                  <a:gd name="connsiteX41" fmla="*/ 3030 w 9696"/>
                  <a:gd name="connsiteY41" fmla="*/ 381 h 10000"/>
                  <a:gd name="connsiteX42" fmla="*/ 3181 w 9696"/>
                  <a:gd name="connsiteY42" fmla="*/ 352 h 10000"/>
                  <a:gd name="connsiteX43" fmla="*/ 3181 w 9696"/>
                  <a:gd name="connsiteY43" fmla="*/ 235 h 10000"/>
                  <a:gd name="connsiteX44" fmla="*/ 3333 w 9696"/>
                  <a:gd name="connsiteY44" fmla="*/ 205 h 10000"/>
                  <a:gd name="connsiteX45" fmla="*/ 3333 w 9696"/>
                  <a:gd name="connsiteY45" fmla="*/ 117 h 10000"/>
                  <a:gd name="connsiteX46" fmla="*/ 3484 w 9696"/>
                  <a:gd name="connsiteY46" fmla="*/ 88 h 10000"/>
                  <a:gd name="connsiteX47" fmla="*/ 3484 w 9696"/>
                  <a:gd name="connsiteY47" fmla="*/ 59 h 10000"/>
                  <a:gd name="connsiteX48" fmla="*/ 3787 w 9696"/>
                  <a:gd name="connsiteY48" fmla="*/ 0 h 10000"/>
                  <a:gd name="connsiteX49" fmla="*/ 3636 w 9696"/>
                  <a:gd name="connsiteY49" fmla="*/ 0 h 10000"/>
                  <a:gd name="connsiteX50" fmla="*/ 3787 w 9696"/>
                  <a:gd name="connsiteY50" fmla="*/ 0 h 10000"/>
                  <a:gd name="connsiteX51" fmla="*/ 3940 w 9696"/>
                  <a:gd name="connsiteY51" fmla="*/ 0 h 10000"/>
                  <a:gd name="connsiteX52" fmla="*/ 4242 w 9696"/>
                  <a:gd name="connsiteY52" fmla="*/ 59 h 10000"/>
                  <a:gd name="connsiteX53" fmla="*/ 4242 w 9696"/>
                  <a:gd name="connsiteY53" fmla="*/ 147 h 10000"/>
                  <a:gd name="connsiteX54" fmla="*/ 4394 w 9696"/>
                  <a:gd name="connsiteY54" fmla="*/ 176 h 10000"/>
                  <a:gd name="connsiteX55" fmla="*/ 4394 w 9696"/>
                  <a:gd name="connsiteY55" fmla="*/ 264 h 10000"/>
                  <a:gd name="connsiteX56" fmla="*/ 4546 w 9696"/>
                  <a:gd name="connsiteY56" fmla="*/ 293 h 10000"/>
                  <a:gd name="connsiteX57" fmla="*/ 4546 w 9696"/>
                  <a:gd name="connsiteY57" fmla="*/ 440 h 10000"/>
                  <a:gd name="connsiteX58" fmla="*/ 4697 w 9696"/>
                  <a:gd name="connsiteY58" fmla="*/ 469 h 10000"/>
                  <a:gd name="connsiteX59" fmla="*/ 4697 w 9696"/>
                  <a:gd name="connsiteY59" fmla="*/ 616 h 10000"/>
                  <a:gd name="connsiteX60" fmla="*/ 4848 w 9696"/>
                  <a:gd name="connsiteY60" fmla="*/ 645 h 10000"/>
                  <a:gd name="connsiteX61" fmla="*/ 4848 w 9696"/>
                  <a:gd name="connsiteY61" fmla="*/ 821 h 10000"/>
                  <a:gd name="connsiteX62" fmla="*/ 4999 w 9696"/>
                  <a:gd name="connsiteY62" fmla="*/ 850 h 10000"/>
                  <a:gd name="connsiteX63" fmla="*/ 4999 w 9696"/>
                  <a:gd name="connsiteY63" fmla="*/ 1085 h 10000"/>
                  <a:gd name="connsiteX64" fmla="*/ 5152 w 9696"/>
                  <a:gd name="connsiteY64" fmla="*/ 1114 h 10000"/>
                  <a:gd name="connsiteX65" fmla="*/ 5152 w 9696"/>
                  <a:gd name="connsiteY65" fmla="*/ 1349 h 10000"/>
                  <a:gd name="connsiteX66" fmla="*/ 5303 w 9696"/>
                  <a:gd name="connsiteY66" fmla="*/ 1378 h 10000"/>
                  <a:gd name="connsiteX67" fmla="*/ 5303 w 9696"/>
                  <a:gd name="connsiteY67" fmla="*/ 1642 h 10000"/>
                  <a:gd name="connsiteX68" fmla="*/ 5454 w 9696"/>
                  <a:gd name="connsiteY68" fmla="*/ 1672 h 10000"/>
                  <a:gd name="connsiteX69" fmla="*/ 5454 w 9696"/>
                  <a:gd name="connsiteY69" fmla="*/ 1965 h 10000"/>
                  <a:gd name="connsiteX70" fmla="*/ 5606 w 9696"/>
                  <a:gd name="connsiteY70" fmla="*/ 1994 h 10000"/>
                  <a:gd name="connsiteX71" fmla="*/ 5606 w 9696"/>
                  <a:gd name="connsiteY71" fmla="*/ 2317 h 10000"/>
                  <a:gd name="connsiteX72" fmla="*/ 5757 w 9696"/>
                  <a:gd name="connsiteY72" fmla="*/ 2346 h 10000"/>
                  <a:gd name="connsiteX73" fmla="*/ 5757 w 9696"/>
                  <a:gd name="connsiteY73" fmla="*/ 2669 h 10000"/>
                  <a:gd name="connsiteX74" fmla="*/ 5909 w 9696"/>
                  <a:gd name="connsiteY74" fmla="*/ 2698 h 10000"/>
                  <a:gd name="connsiteX75" fmla="*/ 5909 w 9696"/>
                  <a:gd name="connsiteY75" fmla="*/ 3050 h 10000"/>
                  <a:gd name="connsiteX76" fmla="*/ 6060 w 9696"/>
                  <a:gd name="connsiteY76" fmla="*/ 3079 h 10000"/>
                  <a:gd name="connsiteX77" fmla="*/ 6060 w 9696"/>
                  <a:gd name="connsiteY77" fmla="*/ 3431 h 10000"/>
                  <a:gd name="connsiteX78" fmla="*/ 6212 w 9696"/>
                  <a:gd name="connsiteY78" fmla="*/ 3460 h 10000"/>
                  <a:gd name="connsiteX79" fmla="*/ 6212 w 9696"/>
                  <a:gd name="connsiteY79" fmla="*/ 3812 h 10000"/>
                  <a:gd name="connsiteX80" fmla="*/ 6363 w 9696"/>
                  <a:gd name="connsiteY80" fmla="*/ 3842 h 10000"/>
                  <a:gd name="connsiteX81" fmla="*/ 6363 w 9696"/>
                  <a:gd name="connsiteY81" fmla="*/ 4223 h 10000"/>
                  <a:gd name="connsiteX82" fmla="*/ 6515 w 9696"/>
                  <a:gd name="connsiteY82" fmla="*/ 4252 h 10000"/>
                  <a:gd name="connsiteX83" fmla="*/ 6515 w 9696"/>
                  <a:gd name="connsiteY83" fmla="*/ 4633 h 10000"/>
                  <a:gd name="connsiteX84" fmla="*/ 6667 w 9696"/>
                  <a:gd name="connsiteY84" fmla="*/ 4663 h 10000"/>
                  <a:gd name="connsiteX85" fmla="*/ 6667 w 9696"/>
                  <a:gd name="connsiteY85" fmla="*/ 5044 h 10000"/>
                  <a:gd name="connsiteX86" fmla="*/ 6819 w 9696"/>
                  <a:gd name="connsiteY86" fmla="*/ 5073 h 10000"/>
                  <a:gd name="connsiteX87" fmla="*/ 6819 w 9696"/>
                  <a:gd name="connsiteY87" fmla="*/ 5455 h 10000"/>
                  <a:gd name="connsiteX88" fmla="*/ 6970 w 9696"/>
                  <a:gd name="connsiteY88" fmla="*/ 5484 h 10000"/>
                  <a:gd name="connsiteX89" fmla="*/ 6970 w 9696"/>
                  <a:gd name="connsiteY89" fmla="*/ 5865 h 10000"/>
                  <a:gd name="connsiteX90" fmla="*/ 7121 w 9696"/>
                  <a:gd name="connsiteY90" fmla="*/ 5894 h 10000"/>
                  <a:gd name="connsiteX91" fmla="*/ 7121 w 9696"/>
                  <a:gd name="connsiteY91" fmla="*/ 6276 h 10000"/>
                  <a:gd name="connsiteX92" fmla="*/ 7272 w 9696"/>
                  <a:gd name="connsiteY92" fmla="*/ 6305 h 10000"/>
                  <a:gd name="connsiteX93" fmla="*/ 7272 w 9696"/>
                  <a:gd name="connsiteY93" fmla="*/ 6686 h 10000"/>
                  <a:gd name="connsiteX94" fmla="*/ 7425 w 9696"/>
                  <a:gd name="connsiteY94" fmla="*/ 6716 h 10000"/>
                  <a:gd name="connsiteX95" fmla="*/ 7727 w 9696"/>
                  <a:gd name="connsiteY95" fmla="*/ 7801 h 10000"/>
                  <a:gd name="connsiteX96" fmla="*/ 8333 w 9696"/>
                  <a:gd name="connsiteY96" fmla="*/ 8768 h 10000"/>
                  <a:gd name="connsiteX97" fmla="*/ 8636 w 9696"/>
                  <a:gd name="connsiteY97" fmla="*/ 9267 h 10000"/>
                  <a:gd name="connsiteX98" fmla="*/ 8636 w 9696"/>
                  <a:gd name="connsiteY98" fmla="*/ 9443 h 10000"/>
                  <a:gd name="connsiteX99" fmla="*/ 8787 w 9696"/>
                  <a:gd name="connsiteY99" fmla="*/ 9472 h 10000"/>
                  <a:gd name="connsiteX100" fmla="*/ 8787 w 9696"/>
                  <a:gd name="connsiteY100" fmla="*/ 9619 h 10000"/>
                  <a:gd name="connsiteX101" fmla="*/ 8938 w 9696"/>
                  <a:gd name="connsiteY101" fmla="*/ 9648 h 10000"/>
                  <a:gd name="connsiteX102" fmla="*/ 8938 w 9696"/>
                  <a:gd name="connsiteY102" fmla="*/ 9765 h 10000"/>
                  <a:gd name="connsiteX103" fmla="*/ 9091 w 9696"/>
                  <a:gd name="connsiteY103" fmla="*/ 9795 h 10000"/>
                  <a:gd name="connsiteX104" fmla="*/ 9091 w 9696"/>
                  <a:gd name="connsiteY104" fmla="*/ 9883 h 10000"/>
                  <a:gd name="connsiteX105" fmla="*/ 9243 w 9696"/>
                  <a:gd name="connsiteY105" fmla="*/ 9912 h 10000"/>
                  <a:gd name="connsiteX106" fmla="*/ 9243 w 9696"/>
                  <a:gd name="connsiteY106" fmla="*/ 9971 h 10000"/>
                  <a:gd name="connsiteX107" fmla="*/ 9394 w 9696"/>
                  <a:gd name="connsiteY107" fmla="*/ 10000 h 10000"/>
                  <a:gd name="connsiteX108" fmla="*/ 9545 w 9696"/>
                  <a:gd name="connsiteY108" fmla="*/ 10000 h 10000"/>
                  <a:gd name="connsiteX109" fmla="*/ 9696 w 9696"/>
                  <a:gd name="connsiteY109" fmla="*/ 10000 h 10000"/>
                  <a:gd name="connsiteX0" fmla="*/ 0 w 9844"/>
                  <a:gd name="connsiteY0" fmla="*/ 7683 h 10000"/>
                  <a:gd name="connsiteX1" fmla="*/ 0 w 9844"/>
                  <a:gd name="connsiteY1" fmla="*/ 7361 h 10000"/>
                  <a:gd name="connsiteX2" fmla="*/ 156 w 9844"/>
                  <a:gd name="connsiteY2" fmla="*/ 7331 h 10000"/>
                  <a:gd name="connsiteX3" fmla="*/ 156 w 9844"/>
                  <a:gd name="connsiteY3" fmla="*/ 6979 h 10000"/>
                  <a:gd name="connsiteX4" fmla="*/ 313 w 9844"/>
                  <a:gd name="connsiteY4" fmla="*/ 6950 h 10000"/>
                  <a:gd name="connsiteX5" fmla="*/ 313 w 9844"/>
                  <a:gd name="connsiteY5" fmla="*/ 6569 h 10000"/>
                  <a:gd name="connsiteX6" fmla="*/ 469 w 9844"/>
                  <a:gd name="connsiteY6" fmla="*/ 6540 h 10000"/>
                  <a:gd name="connsiteX7" fmla="*/ 469 w 9844"/>
                  <a:gd name="connsiteY7" fmla="*/ 6188 h 10000"/>
                  <a:gd name="connsiteX8" fmla="*/ 625 w 9844"/>
                  <a:gd name="connsiteY8" fmla="*/ 6158 h 10000"/>
                  <a:gd name="connsiteX9" fmla="*/ 625 w 9844"/>
                  <a:gd name="connsiteY9" fmla="*/ 5777 h 10000"/>
                  <a:gd name="connsiteX10" fmla="*/ 781 w 9844"/>
                  <a:gd name="connsiteY10" fmla="*/ 5748 h 10000"/>
                  <a:gd name="connsiteX11" fmla="*/ 781 w 9844"/>
                  <a:gd name="connsiteY11" fmla="*/ 5367 h 10000"/>
                  <a:gd name="connsiteX12" fmla="*/ 938 w 9844"/>
                  <a:gd name="connsiteY12" fmla="*/ 5337 h 10000"/>
                  <a:gd name="connsiteX13" fmla="*/ 938 w 9844"/>
                  <a:gd name="connsiteY13" fmla="*/ 4956 h 10000"/>
                  <a:gd name="connsiteX14" fmla="*/ 1093 w 9844"/>
                  <a:gd name="connsiteY14" fmla="*/ 4927 h 10000"/>
                  <a:gd name="connsiteX15" fmla="*/ 1093 w 9844"/>
                  <a:gd name="connsiteY15" fmla="*/ 4545 h 10000"/>
                  <a:gd name="connsiteX16" fmla="*/ 1250 w 9844"/>
                  <a:gd name="connsiteY16" fmla="*/ 4516 h 10000"/>
                  <a:gd name="connsiteX17" fmla="*/ 1250 w 9844"/>
                  <a:gd name="connsiteY17" fmla="*/ 4135 h 10000"/>
                  <a:gd name="connsiteX18" fmla="*/ 1407 w 9844"/>
                  <a:gd name="connsiteY18" fmla="*/ 4106 h 10000"/>
                  <a:gd name="connsiteX19" fmla="*/ 1407 w 9844"/>
                  <a:gd name="connsiteY19" fmla="*/ 3724 h 10000"/>
                  <a:gd name="connsiteX20" fmla="*/ 1564 w 9844"/>
                  <a:gd name="connsiteY20" fmla="*/ 3695 h 10000"/>
                  <a:gd name="connsiteX21" fmla="*/ 1564 w 9844"/>
                  <a:gd name="connsiteY21" fmla="*/ 3314 h 10000"/>
                  <a:gd name="connsiteX22" fmla="*/ 1719 w 9844"/>
                  <a:gd name="connsiteY22" fmla="*/ 3284 h 10000"/>
                  <a:gd name="connsiteX23" fmla="*/ 1719 w 9844"/>
                  <a:gd name="connsiteY23" fmla="*/ 2933 h 10000"/>
                  <a:gd name="connsiteX24" fmla="*/ 1875 w 9844"/>
                  <a:gd name="connsiteY24" fmla="*/ 2903 h 10000"/>
                  <a:gd name="connsiteX25" fmla="*/ 1875 w 9844"/>
                  <a:gd name="connsiteY25" fmla="*/ 2581 h 10000"/>
                  <a:gd name="connsiteX26" fmla="*/ 2032 w 9844"/>
                  <a:gd name="connsiteY26" fmla="*/ 2551 h 10000"/>
                  <a:gd name="connsiteX27" fmla="*/ 2032 w 9844"/>
                  <a:gd name="connsiteY27" fmla="*/ 2229 h 10000"/>
                  <a:gd name="connsiteX28" fmla="*/ 2189 w 9844"/>
                  <a:gd name="connsiteY28" fmla="*/ 2199 h 10000"/>
                  <a:gd name="connsiteX29" fmla="*/ 2189 w 9844"/>
                  <a:gd name="connsiteY29" fmla="*/ 1877 h 10000"/>
                  <a:gd name="connsiteX30" fmla="*/ 2344 w 9844"/>
                  <a:gd name="connsiteY30" fmla="*/ 1848 h 10000"/>
                  <a:gd name="connsiteX31" fmla="*/ 2344 w 9844"/>
                  <a:gd name="connsiteY31" fmla="*/ 1554 h 10000"/>
                  <a:gd name="connsiteX32" fmla="*/ 2500 w 9844"/>
                  <a:gd name="connsiteY32" fmla="*/ 1525 h 10000"/>
                  <a:gd name="connsiteX33" fmla="*/ 2500 w 9844"/>
                  <a:gd name="connsiteY33" fmla="*/ 1290 h 10000"/>
                  <a:gd name="connsiteX34" fmla="*/ 2656 w 9844"/>
                  <a:gd name="connsiteY34" fmla="*/ 1261 h 10000"/>
                  <a:gd name="connsiteX35" fmla="*/ 2656 w 9844"/>
                  <a:gd name="connsiteY35" fmla="*/ 1026 h 10000"/>
                  <a:gd name="connsiteX36" fmla="*/ 2813 w 9844"/>
                  <a:gd name="connsiteY36" fmla="*/ 997 h 10000"/>
                  <a:gd name="connsiteX37" fmla="*/ 2813 w 9844"/>
                  <a:gd name="connsiteY37" fmla="*/ 762 h 10000"/>
                  <a:gd name="connsiteX38" fmla="*/ 2969 w 9844"/>
                  <a:gd name="connsiteY38" fmla="*/ 733 h 10000"/>
                  <a:gd name="connsiteX39" fmla="*/ 2969 w 9844"/>
                  <a:gd name="connsiteY39" fmla="*/ 557 h 10000"/>
                  <a:gd name="connsiteX40" fmla="*/ 3125 w 9844"/>
                  <a:gd name="connsiteY40" fmla="*/ 528 h 10000"/>
                  <a:gd name="connsiteX41" fmla="*/ 3125 w 9844"/>
                  <a:gd name="connsiteY41" fmla="*/ 381 h 10000"/>
                  <a:gd name="connsiteX42" fmla="*/ 3281 w 9844"/>
                  <a:gd name="connsiteY42" fmla="*/ 352 h 10000"/>
                  <a:gd name="connsiteX43" fmla="*/ 3281 w 9844"/>
                  <a:gd name="connsiteY43" fmla="*/ 235 h 10000"/>
                  <a:gd name="connsiteX44" fmla="*/ 3438 w 9844"/>
                  <a:gd name="connsiteY44" fmla="*/ 205 h 10000"/>
                  <a:gd name="connsiteX45" fmla="*/ 3438 w 9844"/>
                  <a:gd name="connsiteY45" fmla="*/ 117 h 10000"/>
                  <a:gd name="connsiteX46" fmla="*/ 3593 w 9844"/>
                  <a:gd name="connsiteY46" fmla="*/ 88 h 10000"/>
                  <a:gd name="connsiteX47" fmla="*/ 3593 w 9844"/>
                  <a:gd name="connsiteY47" fmla="*/ 59 h 10000"/>
                  <a:gd name="connsiteX48" fmla="*/ 3906 w 9844"/>
                  <a:gd name="connsiteY48" fmla="*/ 0 h 10000"/>
                  <a:gd name="connsiteX49" fmla="*/ 3750 w 9844"/>
                  <a:gd name="connsiteY49" fmla="*/ 0 h 10000"/>
                  <a:gd name="connsiteX50" fmla="*/ 3906 w 9844"/>
                  <a:gd name="connsiteY50" fmla="*/ 0 h 10000"/>
                  <a:gd name="connsiteX51" fmla="*/ 4064 w 9844"/>
                  <a:gd name="connsiteY51" fmla="*/ 0 h 10000"/>
                  <a:gd name="connsiteX52" fmla="*/ 4375 w 9844"/>
                  <a:gd name="connsiteY52" fmla="*/ 59 h 10000"/>
                  <a:gd name="connsiteX53" fmla="*/ 4375 w 9844"/>
                  <a:gd name="connsiteY53" fmla="*/ 147 h 10000"/>
                  <a:gd name="connsiteX54" fmla="*/ 4532 w 9844"/>
                  <a:gd name="connsiteY54" fmla="*/ 176 h 10000"/>
                  <a:gd name="connsiteX55" fmla="*/ 4532 w 9844"/>
                  <a:gd name="connsiteY55" fmla="*/ 264 h 10000"/>
                  <a:gd name="connsiteX56" fmla="*/ 4689 w 9844"/>
                  <a:gd name="connsiteY56" fmla="*/ 293 h 10000"/>
                  <a:gd name="connsiteX57" fmla="*/ 4689 w 9844"/>
                  <a:gd name="connsiteY57" fmla="*/ 440 h 10000"/>
                  <a:gd name="connsiteX58" fmla="*/ 4844 w 9844"/>
                  <a:gd name="connsiteY58" fmla="*/ 469 h 10000"/>
                  <a:gd name="connsiteX59" fmla="*/ 4844 w 9844"/>
                  <a:gd name="connsiteY59" fmla="*/ 616 h 10000"/>
                  <a:gd name="connsiteX60" fmla="*/ 5000 w 9844"/>
                  <a:gd name="connsiteY60" fmla="*/ 645 h 10000"/>
                  <a:gd name="connsiteX61" fmla="*/ 5000 w 9844"/>
                  <a:gd name="connsiteY61" fmla="*/ 821 h 10000"/>
                  <a:gd name="connsiteX62" fmla="*/ 5156 w 9844"/>
                  <a:gd name="connsiteY62" fmla="*/ 850 h 10000"/>
                  <a:gd name="connsiteX63" fmla="*/ 5156 w 9844"/>
                  <a:gd name="connsiteY63" fmla="*/ 1085 h 10000"/>
                  <a:gd name="connsiteX64" fmla="*/ 5314 w 9844"/>
                  <a:gd name="connsiteY64" fmla="*/ 1114 h 10000"/>
                  <a:gd name="connsiteX65" fmla="*/ 5314 w 9844"/>
                  <a:gd name="connsiteY65" fmla="*/ 1349 h 10000"/>
                  <a:gd name="connsiteX66" fmla="*/ 5469 w 9844"/>
                  <a:gd name="connsiteY66" fmla="*/ 1378 h 10000"/>
                  <a:gd name="connsiteX67" fmla="*/ 5469 w 9844"/>
                  <a:gd name="connsiteY67" fmla="*/ 1642 h 10000"/>
                  <a:gd name="connsiteX68" fmla="*/ 5625 w 9844"/>
                  <a:gd name="connsiteY68" fmla="*/ 1672 h 10000"/>
                  <a:gd name="connsiteX69" fmla="*/ 5625 w 9844"/>
                  <a:gd name="connsiteY69" fmla="*/ 1965 h 10000"/>
                  <a:gd name="connsiteX70" fmla="*/ 5782 w 9844"/>
                  <a:gd name="connsiteY70" fmla="*/ 1994 h 10000"/>
                  <a:gd name="connsiteX71" fmla="*/ 5782 w 9844"/>
                  <a:gd name="connsiteY71" fmla="*/ 2317 h 10000"/>
                  <a:gd name="connsiteX72" fmla="*/ 5938 w 9844"/>
                  <a:gd name="connsiteY72" fmla="*/ 2346 h 10000"/>
                  <a:gd name="connsiteX73" fmla="*/ 5938 w 9844"/>
                  <a:gd name="connsiteY73" fmla="*/ 2669 h 10000"/>
                  <a:gd name="connsiteX74" fmla="*/ 6094 w 9844"/>
                  <a:gd name="connsiteY74" fmla="*/ 2698 h 10000"/>
                  <a:gd name="connsiteX75" fmla="*/ 6094 w 9844"/>
                  <a:gd name="connsiteY75" fmla="*/ 3050 h 10000"/>
                  <a:gd name="connsiteX76" fmla="*/ 6250 w 9844"/>
                  <a:gd name="connsiteY76" fmla="*/ 3079 h 10000"/>
                  <a:gd name="connsiteX77" fmla="*/ 6250 w 9844"/>
                  <a:gd name="connsiteY77" fmla="*/ 3431 h 10000"/>
                  <a:gd name="connsiteX78" fmla="*/ 6407 w 9844"/>
                  <a:gd name="connsiteY78" fmla="*/ 3460 h 10000"/>
                  <a:gd name="connsiteX79" fmla="*/ 6407 w 9844"/>
                  <a:gd name="connsiteY79" fmla="*/ 3812 h 10000"/>
                  <a:gd name="connsiteX80" fmla="*/ 6563 w 9844"/>
                  <a:gd name="connsiteY80" fmla="*/ 3842 h 10000"/>
                  <a:gd name="connsiteX81" fmla="*/ 6563 w 9844"/>
                  <a:gd name="connsiteY81" fmla="*/ 4223 h 10000"/>
                  <a:gd name="connsiteX82" fmla="*/ 6719 w 9844"/>
                  <a:gd name="connsiteY82" fmla="*/ 4252 h 10000"/>
                  <a:gd name="connsiteX83" fmla="*/ 6719 w 9844"/>
                  <a:gd name="connsiteY83" fmla="*/ 4633 h 10000"/>
                  <a:gd name="connsiteX84" fmla="*/ 6876 w 9844"/>
                  <a:gd name="connsiteY84" fmla="*/ 4663 h 10000"/>
                  <a:gd name="connsiteX85" fmla="*/ 6876 w 9844"/>
                  <a:gd name="connsiteY85" fmla="*/ 5044 h 10000"/>
                  <a:gd name="connsiteX86" fmla="*/ 7033 w 9844"/>
                  <a:gd name="connsiteY86" fmla="*/ 5073 h 10000"/>
                  <a:gd name="connsiteX87" fmla="*/ 7033 w 9844"/>
                  <a:gd name="connsiteY87" fmla="*/ 5455 h 10000"/>
                  <a:gd name="connsiteX88" fmla="*/ 7189 w 9844"/>
                  <a:gd name="connsiteY88" fmla="*/ 5484 h 10000"/>
                  <a:gd name="connsiteX89" fmla="*/ 7189 w 9844"/>
                  <a:gd name="connsiteY89" fmla="*/ 5865 h 10000"/>
                  <a:gd name="connsiteX90" fmla="*/ 7344 w 9844"/>
                  <a:gd name="connsiteY90" fmla="*/ 5894 h 10000"/>
                  <a:gd name="connsiteX91" fmla="*/ 7344 w 9844"/>
                  <a:gd name="connsiteY91" fmla="*/ 6276 h 10000"/>
                  <a:gd name="connsiteX92" fmla="*/ 7500 w 9844"/>
                  <a:gd name="connsiteY92" fmla="*/ 6305 h 10000"/>
                  <a:gd name="connsiteX93" fmla="*/ 7500 w 9844"/>
                  <a:gd name="connsiteY93" fmla="*/ 6686 h 10000"/>
                  <a:gd name="connsiteX94" fmla="*/ 7658 w 9844"/>
                  <a:gd name="connsiteY94" fmla="*/ 6716 h 10000"/>
                  <a:gd name="connsiteX95" fmla="*/ 7969 w 9844"/>
                  <a:gd name="connsiteY95" fmla="*/ 7801 h 10000"/>
                  <a:gd name="connsiteX96" fmla="*/ 8594 w 9844"/>
                  <a:gd name="connsiteY96" fmla="*/ 8768 h 10000"/>
                  <a:gd name="connsiteX97" fmla="*/ 8907 w 9844"/>
                  <a:gd name="connsiteY97" fmla="*/ 9267 h 10000"/>
                  <a:gd name="connsiteX98" fmla="*/ 8907 w 9844"/>
                  <a:gd name="connsiteY98" fmla="*/ 9443 h 10000"/>
                  <a:gd name="connsiteX99" fmla="*/ 9063 w 9844"/>
                  <a:gd name="connsiteY99" fmla="*/ 9472 h 10000"/>
                  <a:gd name="connsiteX100" fmla="*/ 9063 w 9844"/>
                  <a:gd name="connsiteY100" fmla="*/ 9619 h 10000"/>
                  <a:gd name="connsiteX101" fmla="*/ 9218 w 9844"/>
                  <a:gd name="connsiteY101" fmla="*/ 9648 h 10000"/>
                  <a:gd name="connsiteX102" fmla="*/ 9218 w 9844"/>
                  <a:gd name="connsiteY102" fmla="*/ 9765 h 10000"/>
                  <a:gd name="connsiteX103" fmla="*/ 9376 w 9844"/>
                  <a:gd name="connsiteY103" fmla="*/ 9795 h 10000"/>
                  <a:gd name="connsiteX104" fmla="*/ 9376 w 9844"/>
                  <a:gd name="connsiteY104" fmla="*/ 9883 h 10000"/>
                  <a:gd name="connsiteX105" fmla="*/ 9533 w 9844"/>
                  <a:gd name="connsiteY105" fmla="*/ 9912 h 10000"/>
                  <a:gd name="connsiteX106" fmla="*/ 9533 w 9844"/>
                  <a:gd name="connsiteY106" fmla="*/ 9971 h 10000"/>
                  <a:gd name="connsiteX107" fmla="*/ 9689 w 9844"/>
                  <a:gd name="connsiteY107" fmla="*/ 10000 h 10000"/>
                  <a:gd name="connsiteX108" fmla="*/ 9844 w 9844"/>
                  <a:gd name="connsiteY108" fmla="*/ 10000 h 10000"/>
                  <a:gd name="connsiteX0" fmla="*/ 0 w 9843"/>
                  <a:gd name="connsiteY0" fmla="*/ 7683 h 10000"/>
                  <a:gd name="connsiteX1" fmla="*/ 0 w 9843"/>
                  <a:gd name="connsiteY1" fmla="*/ 7361 h 10000"/>
                  <a:gd name="connsiteX2" fmla="*/ 158 w 9843"/>
                  <a:gd name="connsiteY2" fmla="*/ 7331 h 10000"/>
                  <a:gd name="connsiteX3" fmla="*/ 158 w 9843"/>
                  <a:gd name="connsiteY3" fmla="*/ 6979 h 10000"/>
                  <a:gd name="connsiteX4" fmla="*/ 318 w 9843"/>
                  <a:gd name="connsiteY4" fmla="*/ 6950 h 10000"/>
                  <a:gd name="connsiteX5" fmla="*/ 318 w 9843"/>
                  <a:gd name="connsiteY5" fmla="*/ 6569 h 10000"/>
                  <a:gd name="connsiteX6" fmla="*/ 476 w 9843"/>
                  <a:gd name="connsiteY6" fmla="*/ 6540 h 10000"/>
                  <a:gd name="connsiteX7" fmla="*/ 476 w 9843"/>
                  <a:gd name="connsiteY7" fmla="*/ 6188 h 10000"/>
                  <a:gd name="connsiteX8" fmla="*/ 635 w 9843"/>
                  <a:gd name="connsiteY8" fmla="*/ 6158 h 10000"/>
                  <a:gd name="connsiteX9" fmla="*/ 635 w 9843"/>
                  <a:gd name="connsiteY9" fmla="*/ 5777 h 10000"/>
                  <a:gd name="connsiteX10" fmla="*/ 793 w 9843"/>
                  <a:gd name="connsiteY10" fmla="*/ 5748 h 10000"/>
                  <a:gd name="connsiteX11" fmla="*/ 793 w 9843"/>
                  <a:gd name="connsiteY11" fmla="*/ 5367 h 10000"/>
                  <a:gd name="connsiteX12" fmla="*/ 953 w 9843"/>
                  <a:gd name="connsiteY12" fmla="*/ 5337 h 10000"/>
                  <a:gd name="connsiteX13" fmla="*/ 953 w 9843"/>
                  <a:gd name="connsiteY13" fmla="*/ 4956 h 10000"/>
                  <a:gd name="connsiteX14" fmla="*/ 1110 w 9843"/>
                  <a:gd name="connsiteY14" fmla="*/ 4927 h 10000"/>
                  <a:gd name="connsiteX15" fmla="*/ 1110 w 9843"/>
                  <a:gd name="connsiteY15" fmla="*/ 4545 h 10000"/>
                  <a:gd name="connsiteX16" fmla="*/ 1270 w 9843"/>
                  <a:gd name="connsiteY16" fmla="*/ 4516 h 10000"/>
                  <a:gd name="connsiteX17" fmla="*/ 1270 w 9843"/>
                  <a:gd name="connsiteY17" fmla="*/ 4135 h 10000"/>
                  <a:gd name="connsiteX18" fmla="*/ 1429 w 9843"/>
                  <a:gd name="connsiteY18" fmla="*/ 4106 h 10000"/>
                  <a:gd name="connsiteX19" fmla="*/ 1429 w 9843"/>
                  <a:gd name="connsiteY19" fmla="*/ 3724 h 10000"/>
                  <a:gd name="connsiteX20" fmla="*/ 1589 w 9843"/>
                  <a:gd name="connsiteY20" fmla="*/ 3695 h 10000"/>
                  <a:gd name="connsiteX21" fmla="*/ 1589 w 9843"/>
                  <a:gd name="connsiteY21" fmla="*/ 3314 h 10000"/>
                  <a:gd name="connsiteX22" fmla="*/ 1746 w 9843"/>
                  <a:gd name="connsiteY22" fmla="*/ 3284 h 10000"/>
                  <a:gd name="connsiteX23" fmla="*/ 1746 w 9843"/>
                  <a:gd name="connsiteY23" fmla="*/ 2933 h 10000"/>
                  <a:gd name="connsiteX24" fmla="*/ 1905 w 9843"/>
                  <a:gd name="connsiteY24" fmla="*/ 2903 h 10000"/>
                  <a:gd name="connsiteX25" fmla="*/ 1905 w 9843"/>
                  <a:gd name="connsiteY25" fmla="*/ 2581 h 10000"/>
                  <a:gd name="connsiteX26" fmla="*/ 2064 w 9843"/>
                  <a:gd name="connsiteY26" fmla="*/ 2551 h 10000"/>
                  <a:gd name="connsiteX27" fmla="*/ 2064 w 9843"/>
                  <a:gd name="connsiteY27" fmla="*/ 2229 h 10000"/>
                  <a:gd name="connsiteX28" fmla="*/ 2224 w 9843"/>
                  <a:gd name="connsiteY28" fmla="*/ 2199 h 10000"/>
                  <a:gd name="connsiteX29" fmla="*/ 2224 w 9843"/>
                  <a:gd name="connsiteY29" fmla="*/ 1877 h 10000"/>
                  <a:gd name="connsiteX30" fmla="*/ 2381 w 9843"/>
                  <a:gd name="connsiteY30" fmla="*/ 1848 h 10000"/>
                  <a:gd name="connsiteX31" fmla="*/ 2381 w 9843"/>
                  <a:gd name="connsiteY31" fmla="*/ 1554 h 10000"/>
                  <a:gd name="connsiteX32" fmla="*/ 2540 w 9843"/>
                  <a:gd name="connsiteY32" fmla="*/ 1525 h 10000"/>
                  <a:gd name="connsiteX33" fmla="*/ 2540 w 9843"/>
                  <a:gd name="connsiteY33" fmla="*/ 1290 h 10000"/>
                  <a:gd name="connsiteX34" fmla="*/ 2698 w 9843"/>
                  <a:gd name="connsiteY34" fmla="*/ 1261 h 10000"/>
                  <a:gd name="connsiteX35" fmla="*/ 2698 w 9843"/>
                  <a:gd name="connsiteY35" fmla="*/ 1026 h 10000"/>
                  <a:gd name="connsiteX36" fmla="*/ 2858 w 9843"/>
                  <a:gd name="connsiteY36" fmla="*/ 997 h 10000"/>
                  <a:gd name="connsiteX37" fmla="*/ 2858 w 9843"/>
                  <a:gd name="connsiteY37" fmla="*/ 762 h 10000"/>
                  <a:gd name="connsiteX38" fmla="*/ 3016 w 9843"/>
                  <a:gd name="connsiteY38" fmla="*/ 733 h 10000"/>
                  <a:gd name="connsiteX39" fmla="*/ 3016 w 9843"/>
                  <a:gd name="connsiteY39" fmla="*/ 557 h 10000"/>
                  <a:gd name="connsiteX40" fmla="*/ 3175 w 9843"/>
                  <a:gd name="connsiteY40" fmla="*/ 528 h 10000"/>
                  <a:gd name="connsiteX41" fmla="*/ 3175 w 9843"/>
                  <a:gd name="connsiteY41" fmla="*/ 381 h 10000"/>
                  <a:gd name="connsiteX42" fmla="*/ 3333 w 9843"/>
                  <a:gd name="connsiteY42" fmla="*/ 352 h 10000"/>
                  <a:gd name="connsiteX43" fmla="*/ 3333 w 9843"/>
                  <a:gd name="connsiteY43" fmla="*/ 235 h 10000"/>
                  <a:gd name="connsiteX44" fmla="*/ 3492 w 9843"/>
                  <a:gd name="connsiteY44" fmla="*/ 205 h 10000"/>
                  <a:gd name="connsiteX45" fmla="*/ 3492 w 9843"/>
                  <a:gd name="connsiteY45" fmla="*/ 117 h 10000"/>
                  <a:gd name="connsiteX46" fmla="*/ 3650 w 9843"/>
                  <a:gd name="connsiteY46" fmla="*/ 88 h 10000"/>
                  <a:gd name="connsiteX47" fmla="*/ 3650 w 9843"/>
                  <a:gd name="connsiteY47" fmla="*/ 59 h 10000"/>
                  <a:gd name="connsiteX48" fmla="*/ 3968 w 9843"/>
                  <a:gd name="connsiteY48" fmla="*/ 0 h 10000"/>
                  <a:gd name="connsiteX49" fmla="*/ 3809 w 9843"/>
                  <a:gd name="connsiteY49" fmla="*/ 0 h 10000"/>
                  <a:gd name="connsiteX50" fmla="*/ 3968 w 9843"/>
                  <a:gd name="connsiteY50" fmla="*/ 0 h 10000"/>
                  <a:gd name="connsiteX51" fmla="*/ 4128 w 9843"/>
                  <a:gd name="connsiteY51" fmla="*/ 0 h 10000"/>
                  <a:gd name="connsiteX52" fmla="*/ 4444 w 9843"/>
                  <a:gd name="connsiteY52" fmla="*/ 59 h 10000"/>
                  <a:gd name="connsiteX53" fmla="*/ 4444 w 9843"/>
                  <a:gd name="connsiteY53" fmla="*/ 147 h 10000"/>
                  <a:gd name="connsiteX54" fmla="*/ 4604 w 9843"/>
                  <a:gd name="connsiteY54" fmla="*/ 176 h 10000"/>
                  <a:gd name="connsiteX55" fmla="*/ 4604 w 9843"/>
                  <a:gd name="connsiteY55" fmla="*/ 264 h 10000"/>
                  <a:gd name="connsiteX56" fmla="*/ 4763 w 9843"/>
                  <a:gd name="connsiteY56" fmla="*/ 293 h 10000"/>
                  <a:gd name="connsiteX57" fmla="*/ 4763 w 9843"/>
                  <a:gd name="connsiteY57" fmla="*/ 440 h 10000"/>
                  <a:gd name="connsiteX58" fmla="*/ 4921 w 9843"/>
                  <a:gd name="connsiteY58" fmla="*/ 469 h 10000"/>
                  <a:gd name="connsiteX59" fmla="*/ 4921 w 9843"/>
                  <a:gd name="connsiteY59" fmla="*/ 616 h 10000"/>
                  <a:gd name="connsiteX60" fmla="*/ 5079 w 9843"/>
                  <a:gd name="connsiteY60" fmla="*/ 645 h 10000"/>
                  <a:gd name="connsiteX61" fmla="*/ 5079 w 9843"/>
                  <a:gd name="connsiteY61" fmla="*/ 821 h 10000"/>
                  <a:gd name="connsiteX62" fmla="*/ 5238 w 9843"/>
                  <a:gd name="connsiteY62" fmla="*/ 850 h 10000"/>
                  <a:gd name="connsiteX63" fmla="*/ 5238 w 9843"/>
                  <a:gd name="connsiteY63" fmla="*/ 1085 h 10000"/>
                  <a:gd name="connsiteX64" fmla="*/ 5398 w 9843"/>
                  <a:gd name="connsiteY64" fmla="*/ 1114 h 10000"/>
                  <a:gd name="connsiteX65" fmla="*/ 5398 w 9843"/>
                  <a:gd name="connsiteY65" fmla="*/ 1349 h 10000"/>
                  <a:gd name="connsiteX66" fmla="*/ 5556 w 9843"/>
                  <a:gd name="connsiteY66" fmla="*/ 1378 h 10000"/>
                  <a:gd name="connsiteX67" fmla="*/ 5556 w 9843"/>
                  <a:gd name="connsiteY67" fmla="*/ 1642 h 10000"/>
                  <a:gd name="connsiteX68" fmla="*/ 5714 w 9843"/>
                  <a:gd name="connsiteY68" fmla="*/ 1672 h 10000"/>
                  <a:gd name="connsiteX69" fmla="*/ 5714 w 9843"/>
                  <a:gd name="connsiteY69" fmla="*/ 1965 h 10000"/>
                  <a:gd name="connsiteX70" fmla="*/ 5874 w 9843"/>
                  <a:gd name="connsiteY70" fmla="*/ 1994 h 10000"/>
                  <a:gd name="connsiteX71" fmla="*/ 5874 w 9843"/>
                  <a:gd name="connsiteY71" fmla="*/ 2317 h 10000"/>
                  <a:gd name="connsiteX72" fmla="*/ 6032 w 9843"/>
                  <a:gd name="connsiteY72" fmla="*/ 2346 h 10000"/>
                  <a:gd name="connsiteX73" fmla="*/ 6032 w 9843"/>
                  <a:gd name="connsiteY73" fmla="*/ 2669 h 10000"/>
                  <a:gd name="connsiteX74" fmla="*/ 6191 w 9843"/>
                  <a:gd name="connsiteY74" fmla="*/ 2698 h 10000"/>
                  <a:gd name="connsiteX75" fmla="*/ 6191 w 9843"/>
                  <a:gd name="connsiteY75" fmla="*/ 3050 h 10000"/>
                  <a:gd name="connsiteX76" fmla="*/ 6349 w 9843"/>
                  <a:gd name="connsiteY76" fmla="*/ 3079 h 10000"/>
                  <a:gd name="connsiteX77" fmla="*/ 6349 w 9843"/>
                  <a:gd name="connsiteY77" fmla="*/ 3431 h 10000"/>
                  <a:gd name="connsiteX78" fmla="*/ 6509 w 9843"/>
                  <a:gd name="connsiteY78" fmla="*/ 3460 h 10000"/>
                  <a:gd name="connsiteX79" fmla="*/ 6509 w 9843"/>
                  <a:gd name="connsiteY79" fmla="*/ 3812 h 10000"/>
                  <a:gd name="connsiteX80" fmla="*/ 6667 w 9843"/>
                  <a:gd name="connsiteY80" fmla="*/ 3842 h 10000"/>
                  <a:gd name="connsiteX81" fmla="*/ 6667 w 9843"/>
                  <a:gd name="connsiteY81" fmla="*/ 4223 h 10000"/>
                  <a:gd name="connsiteX82" fmla="*/ 6825 w 9843"/>
                  <a:gd name="connsiteY82" fmla="*/ 4252 h 10000"/>
                  <a:gd name="connsiteX83" fmla="*/ 6825 w 9843"/>
                  <a:gd name="connsiteY83" fmla="*/ 4633 h 10000"/>
                  <a:gd name="connsiteX84" fmla="*/ 6985 w 9843"/>
                  <a:gd name="connsiteY84" fmla="*/ 4663 h 10000"/>
                  <a:gd name="connsiteX85" fmla="*/ 6985 w 9843"/>
                  <a:gd name="connsiteY85" fmla="*/ 5044 h 10000"/>
                  <a:gd name="connsiteX86" fmla="*/ 7144 w 9843"/>
                  <a:gd name="connsiteY86" fmla="*/ 5073 h 10000"/>
                  <a:gd name="connsiteX87" fmla="*/ 7144 w 9843"/>
                  <a:gd name="connsiteY87" fmla="*/ 5455 h 10000"/>
                  <a:gd name="connsiteX88" fmla="*/ 7303 w 9843"/>
                  <a:gd name="connsiteY88" fmla="*/ 5484 h 10000"/>
                  <a:gd name="connsiteX89" fmla="*/ 7303 w 9843"/>
                  <a:gd name="connsiteY89" fmla="*/ 5865 h 10000"/>
                  <a:gd name="connsiteX90" fmla="*/ 7460 w 9843"/>
                  <a:gd name="connsiteY90" fmla="*/ 5894 h 10000"/>
                  <a:gd name="connsiteX91" fmla="*/ 7460 w 9843"/>
                  <a:gd name="connsiteY91" fmla="*/ 6276 h 10000"/>
                  <a:gd name="connsiteX92" fmla="*/ 7619 w 9843"/>
                  <a:gd name="connsiteY92" fmla="*/ 6305 h 10000"/>
                  <a:gd name="connsiteX93" fmla="*/ 7619 w 9843"/>
                  <a:gd name="connsiteY93" fmla="*/ 6686 h 10000"/>
                  <a:gd name="connsiteX94" fmla="*/ 7779 w 9843"/>
                  <a:gd name="connsiteY94" fmla="*/ 6716 h 10000"/>
                  <a:gd name="connsiteX95" fmla="*/ 8095 w 9843"/>
                  <a:gd name="connsiteY95" fmla="*/ 7801 h 10000"/>
                  <a:gd name="connsiteX96" fmla="*/ 8730 w 9843"/>
                  <a:gd name="connsiteY96" fmla="*/ 8768 h 10000"/>
                  <a:gd name="connsiteX97" fmla="*/ 9048 w 9843"/>
                  <a:gd name="connsiteY97" fmla="*/ 9267 h 10000"/>
                  <a:gd name="connsiteX98" fmla="*/ 9048 w 9843"/>
                  <a:gd name="connsiteY98" fmla="*/ 9443 h 10000"/>
                  <a:gd name="connsiteX99" fmla="*/ 9207 w 9843"/>
                  <a:gd name="connsiteY99" fmla="*/ 9472 h 10000"/>
                  <a:gd name="connsiteX100" fmla="*/ 9207 w 9843"/>
                  <a:gd name="connsiteY100" fmla="*/ 9619 h 10000"/>
                  <a:gd name="connsiteX101" fmla="*/ 9364 w 9843"/>
                  <a:gd name="connsiteY101" fmla="*/ 9648 h 10000"/>
                  <a:gd name="connsiteX102" fmla="*/ 9364 w 9843"/>
                  <a:gd name="connsiteY102" fmla="*/ 9765 h 10000"/>
                  <a:gd name="connsiteX103" fmla="*/ 9525 w 9843"/>
                  <a:gd name="connsiteY103" fmla="*/ 9795 h 10000"/>
                  <a:gd name="connsiteX104" fmla="*/ 9525 w 9843"/>
                  <a:gd name="connsiteY104" fmla="*/ 9883 h 10000"/>
                  <a:gd name="connsiteX105" fmla="*/ 9684 w 9843"/>
                  <a:gd name="connsiteY105" fmla="*/ 9912 h 10000"/>
                  <a:gd name="connsiteX106" fmla="*/ 9684 w 9843"/>
                  <a:gd name="connsiteY106" fmla="*/ 9971 h 10000"/>
                  <a:gd name="connsiteX107" fmla="*/ 9843 w 9843"/>
                  <a:gd name="connsiteY107" fmla="*/ 10000 h 10000"/>
                  <a:gd name="connsiteX0" fmla="*/ 0 w 9838"/>
                  <a:gd name="connsiteY0" fmla="*/ 7683 h 9971"/>
                  <a:gd name="connsiteX1" fmla="*/ 0 w 9838"/>
                  <a:gd name="connsiteY1" fmla="*/ 7361 h 9971"/>
                  <a:gd name="connsiteX2" fmla="*/ 161 w 9838"/>
                  <a:gd name="connsiteY2" fmla="*/ 7331 h 9971"/>
                  <a:gd name="connsiteX3" fmla="*/ 161 w 9838"/>
                  <a:gd name="connsiteY3" fmla="*/ 6979 h 9971"/>
                  <a:gd name="connsiteX4" fmla="*/ 323 w 9838"/>
                  <a:gd name="connsiteY4" fmla="*/ 6950 h 9971"/>
                  <a:gd name="connsiteX5" fmla="*/ 323 w 9838"/>
                  <a:gd name="connsiteY5" fmla="*/ 6569 h 9971"/>
                  <a:gd name="connsiteX6" fmla="*/ 484 w 9838"/>
                  <a:gd name="connsiteY6" fmla="*/ 6540 h 9971"/>
                  <a:gd name="connsiteX7" fmla="*/ 484 w 9838"/>
                  <a:gd name="connsiteY7" fmla="*/ 6188 h 9971"/>
                  <a:gd name="connsiteX8" fmla="*/ 645 w 9838"/>
                  <a:gd name="connsiteY8" fmla="*/ 6158 h 9971"/>
                  <a:gd name="connsiteX9" fmla="*/ 645 w 9838"/>
                  <a:gd name="connsiteY9" fmla="*/ 5777 h 9971"/>
                  <a:gd name="connsiteX10" fmla="*/ 806 w 9838"/>
                  <a:gd name="connsiteY10" fmla="*/ 5748 h 9971"/>
                  <a:gd name="connsiteX11" fmla="*/ 806 w 9838"/>
                  <a:gd name="connsiteY11" fmla="*/ 5367 h 9971"/>
                  <a:gd name="connsiteX12" fmla="*/ 968 w 9838"/>
                  <a:gd name="connsiteY12" fmla="*/ 5337 h 9971"/>
                  <a:gd name="connsiteX13" fmla="*/ 968 w 9838"/>
                  <a:gd name="connsiteY13" fmla="*/ 4956 h 9971"/>
                  <a:gd name="connsiteX14" fmla="*/ 1128 w 9838"/>
                  <a:gd name="connsiteY14" fmla="*/ 4927 h 9971"/>
                  <a:gd name="connsiteX15" fmla="*/ 1128 w 9838"/>
                  <a:gd name="connsiteY15" fmla="*/ 4545 h 9971"/>
                  <a:gd name="connsiteX16" fmla="*/ 1290 w 9838"/>
                  <a:gd name="connsiteY16" fmla="*/ 4516 h 9971"/>
                  <a:gd name="connsiteX17" fmla="*/ 1290 w 9838"/>
                  <a:gd name="connsiteY17" fmla="*/ 4135 h 9971"/>
                  <a:gd name="connsiteX18" fmla="*/ 1452 w 9838"/>
                  <a:gd name="connsiteY18" fmla="*/ 4106 h 9971"/>
                  <a:gd name="connsiteX19" fmla="*/ 1452 w 9838"/>
                  <a:gd name="connsiteY19" fmla="*/ 3724 h 9971"/>
                  <a:gd name="connsiteX20" fmla="*/ 1614 w 9838"/>
                  <a:gd name="connsiteY20" fmla="*/ 3695 h 9971"/>
                  <a:gd name="connsiteX21" fmla="*/ 1614 w 9838"/>
                  <a:gd name="connsiteY21" fmla="*/ 3314 h 9971"/>
                  <a:gd name="connsiteX22" fmla="*/ 1774 w 9838"/>
                  <a:gd name="connsiteY22" fmla="*/ 3284 h 9971"/>
                  <a:gd name="connsiteX23" fmla="*/ 1774 w 9838"/>
                  <a:gd name="connsiteY23" fmla="*/ 2933 h 9971"/>
                  <a:gd name="connsiteX24" fmla="*/ 1935 w 9838"/>
                  <a:gd name="connsiteY24" fmla="*/ 2903 h 9971"/>
                  <a:gd name="connsiteX25" fmla="*/ 1935 w 9838"/>
                  <a:gd name="connsiteY25" fmla="*/ 2581 h 9971"/>
                  <a:gd name="connsiteX26" fmla="*/ 2097 w 9838"/>
                  <a:gd name="connsiteY26" fmla="*/ 2551 h 9971"/>
                  <a:gd name="connsiteX27" fmla="*/ 2097 w 9838"/>
                  <a:gd name="connsiteY27" fmla="*/ 2229 h 9971"/>
                  <a:gd name="connsiteX28" fmla="*/ 2259 w 9838"/>
                  <a:gd name="connsiteY28" fmla="*/ 2199 h 9971"/>
                  <a:gd name="connsiteX29" fmla="*/ 2259 w 9838"/>
                  <a:gd name="connsiteY29" fmla="*/ 1877 h 9971"/>
                  <a:gd name="connsiteX30" fmla="*/ 2419 w 9838"/>
                  <a:gd name="connsiteY30" fmla="*/ 1848 h 9971"/>
                  <a:gd name="connsiteX31" fmla="*/ 2419 w 9838"/>
                  <a:gd name="connsiteY31" fmla="*/ 1554 h 9971"/>
                  <a:gd name="connsiteX32" fmla="*/ 2581 w 9838"/>
                  <a:gd name="connsiteY32" fmla="*/ 1525 h 9971"/>
                  <a:gd name="connsiteX33" fmla="*/ 2581 w 9838"/>
                  <a:gd name="connsiteY33" fmla="*/ 1290 h 9971"/>
                  <a:gd name="connsiteX34" fmla="*/ 2741 w 9838"/>
                  <a:gd name="connsiteY34" fmla="*/ 1261 h 9971"/>
                  <a:gd name="connsiteX35" fmla="*/ 2741 w 9838"/>
                  <a:gd name="connsiteY35" fmla="*/ 1026 h 9971"/>
                  <a:gd name="connsiteX36" fmla="*/ 2904 w 9838"/>
                  <a:gd name="connsiteY36" fmla="*/ 997 h 9971"/>
                  <a:gd name="connsiteX37" fmla="*/ 2904 w 9838"/>
                  <a:gd name="connsiteY37" fmla="*/ 762 h 9971"/>
                  <a:gd name="connsiteX38" fmla="*/ 3064 w 9838"/>
                  <a:gd name="connsiteY38" fmla="*/ 733 h 9971"/>
                  <a:gd name="connsiteX39" fmla="*/ 3064 w 9838"/>
                  <a:gd name="connsiteY39" fmla="*/ 557 h 9971"/>
                  <a:gd name="connsiteX40" fmla="*/ 3226 w 9838"/>
                  <a:gd name="connsiteY40" fmla="*/ 528 h 9971"/>
                  <a:gd name="connsiteX41" fmla="*/ 3226 w 9838"/>
                  <a:gd name="connsiteY41" fmla="*/ 381 h 9971"/>
                  <a:gd name="connsiteX42" fmla="*/ 3386 w 9838"/>
                  <a:gd name="connsiteY42" fmla="*/ 352 h 9971"/>
                  <a:gd name="connsiteX43" fmla="*/ 3386 w 9838"/>
                  <a:gd name="connsiteY43" fmla="*/ 235 h 9971"/>
                  <a:gd name="connsiteX44" fmla="*/ 3548 w 9838"/>
                  <a:gd name="connsiteY44" fmla="*/ 205 h 9971"/>
                  <a:gd name="connsiteX45" fmla="*/ 3548 w 9838"/>
                  <a:gd name="connsiteY45" fmla="*/ 117 h 9971"/>
                  <a:gd name="connsiteX46" fmla="*/ 3708 w 9838"/>
                  <a:gd name="connsiteY46" fmla="*/ 88 h 9971"/>
                  <a:gd name="connsiteX47" fmla="*/ 3708 w 9838"/>
                  <a:gd name="connsiteY47" fmla="*/ 59 h 9971"/>
                  <a:gd name="connsiteX48" fmla="*/ 4031 w 9838"/>
                  <a:gd name="connsiteY48" fmla="*/ 0 h 9971"/>
                  <a:gd name="connsiteX49" fmla="*/ 3870 w 9838"/>
                  <a:gd name="connsiteY49" fmla="*/ 0 h 9971"/>
                  <a:gd name="connsiteX50" fmla="*/ 4031 w 9838"/>
                  <a:gd name="connsiteY50" fmla="*/ 0 h 9971"/>
                  <a:gd name="connsiteX51" fmla="*/ 4194 w 9838"/>
                  <a:gd name="connsiteY51" fmla="*/ 0 h 9971"/>
                  <a:gd name="connsiteX52" fmla="*/ 4515 w 9838"/>
                  <a:gd name="connsiteY52" fmla="*/ 59 h 9971"/>
                  <a:gd name="connsiteX53" fmla="*/ 4515 w 9838"/>
                  <a:gd name="connsiteY53" fmla="*/ 147 h 9971"/>
                  <a:gd name="connsiteX54" fmla="*/ 4677 w 9838"/>
                  <a:gd name="connsiteY54" fmla="*/ 176 h 9971"/>
                  <a:gd name="connsiteX55" fmla="*/ 4677 w 9838"/>
                  <a:gd name="connsiteY55" fmla="*/ 264 h 9971"/>
                  <a:gd name="connsiteX56" fmla="*/ 4839 w 9838"/>
                  <a:gd name="connsiteY56" fmla="*/ 293 h 9971"/>
                  <a:gd name="connsiteX57" fmla="*/ 4839 w 9838"/>
                  <a:gd name="connsiteY57" fmla="*/ 440 h 9971"/>
                  <a:gd name="connsiteX58" fmla="*/ 4999 w 9838"/>
                  <a:gd name="connsiteY58" fmla="*/ 469 h 9971"/>
                  <a:gd name="connsiteX59" fmla="*/ 4999 w 9838"/>
                  <a:gd name="connsiteY59" fmla="*/ 616 h 9971"/>
                  <a:gd name="connsiteX60" fmla="*/ 5160 w 9838"/>
                  <a:gd name="connsiteY60" fmla="*/ 645 h 9971"/>
                  <a:gd name="connsiteX61" fmla="*/ 5160 w 9838"/>
                  <a:gd name="connsiteY61" fmla="*/ 821 h 9971"/>
                  <a:gd name="connsiteX62" fmla="*/ 5322 w 9838"/>
                  <a:gd name="connsiteY62" fmla="*/ 850 h 9971"/>
                  <a:gd name="connsiteX63" fmla="*/ 5322 w 9838"/>
                  <a:gd name="connsiteY63" fmla="*/ 1085 h 9971"/>
                  <a:gd name="connsiteX64" fmla="*/ 5484 w 9838"/>
                  <a:gd name="connsiteY64" fmla="*/ 1114 h 9971"/>
                  <a:gd name="connsiteX65" fmla="*/ 5484 w 9838"/>
                  <a:gd name="connsiteY65" fmla="*/ 1349 h 9971"/>
                  <a:gd name="connsiteX66" fmla="*/ 5645 w 9838"/>
                  <a:gd name="connsiteY66" fmla="*/ 1378 h 9971"/>
                  <a:gd name="connsiteX67" fmla="*/ 5645 w 9838"/>
                  <a:gd name="connsiteY67" fmla="*/ 1642 h 9971"/>
                  <a:gd name="connsiteX68" fmla="*/ 5805 w 9838"/>
                  <a:gd name="connsiteY68" fmla="*/ 1672 h 9971"/>
                  <a:gd name="connsiteX69" fmla="*/ 5805 w 9838"/>
                  <a:gd name="connsiteY69" fmla="*/ 1965 h 9971"/>
                  <a:gd name="connsiteX70" fmla="*/ 5968 w 9838"/>
                  <a:gd name="connsiteY70" fmla="*/ 1994 h 9971"/>
                  <a:gd name="connsiteX71" fmla="*/ 5968 w 9838"/>
                  <a:gd name="connsiteY71" fmla="*/ 2317 h 9971"/>
                  <a:gd name="connsiteX72" fmla="*/ 6128 w 9838"/>
                  <a:gd name="connsiteY72" fmla="*/ 2346 h 9971"/>
                  <a:gd name="connsiteX73" fmla="*/ 6128 w 9838"/>
                  <a:gd name="connsiteY73" fmla="*/ 2669 h 9971"/>
                  <a:gd name="connsiteX74" fmla="*/ 6290 w 9838"/>
                  <a:gd name="connsiteY74" fmla="*/ 2698 h 9971"/>
                  <a:gd name="connsiteX75" fmla="*/ 6290 w 9838"/>
                  <a:gd name="connsiteY75" fmla="*/ 3050 h 9971"/>
                  <a:gd name="connsiteX76" fmla="*/ 6450 w 9838"/>
                  <a:gd name="connsiteY76" fmla="*/ 3079 h 9971"/>
                  <a:gd name="connsiteX77" fmla="*/ 6450 w 9838"/>
                  <a:gd name="connsiteY77" fmla="*/ 3431 h 9971"/>
                  <a:gd name="connsiteX78" fmla="*/ 6613 w 9838"/>
                  <a:gd name="connsiteY78" fmla="*/ 3460 h 9971"/>
                  <a:gd name="connsiteX79" fmla="*/ 6613 w 9838"/>
                  <a:gd name="connsiteY79" fmla="*/ 3812 h 9971"/>
                  <a:gd name="connsiteX80" fmla="*/ 6773 w 9838"/>
                  <a:gd name="connsiteY80" fmla="*/ 3842 h 9971"/>
                  <a:gd name="connsiteX81" fmla="*/ 6773 w 9838"/>
                  <a:gd name="connsiteY81" fmla="*/ 4223 h 9971"/>
                  <a:gd name="connsiteX82" fmla="*/ 6934 w 9838"/>
                  <a:gd name="connsiteY82" fmla="*/ 4252 h 9971"/>
                  <a:gd name="connsiteX83" fmla="*/ 6934 w 9838"/>
                  <a:gd name="connsiteY83" fmla="*/ 4633 h 9971"/>
                  <a:gd name="connsiteX84" fmla="*/ 7096 w 9838"/>
                  <a:gd name="connsiteY84" fmla="*/ 4663 h 9971"/>
                  <a:gd name="connsiteX85" fmla="*/ 7096 w 9838"/>
                  <a:gd name="connsiteY85" fmla="*/ 5044 h 9971"/>
                  <a:gd name="connsiteX86" fmla="*/ 7258 w 9838"/>
                  <a:gd name="connsiteY86" fmla="*/ 5073 h 9971"/>
                  <a:gd name="connsiteX87" fmla="*/ 7258 w 9838"/>
                  <a:gd name="connsiteY87" fmla="*/ 5455 h 9971"/>
                  <a:gd name="connsiteX88" fmla="*/ 7419 w 9838"/>
                  <a:gd name="connsiteY88" fmla="*/ 5484 h 9971"/>
                  <a:gd name="connsiteX89" fmla="*/ 7419 w 9838"/>
                  <a:gd name="connsiteY89" fmla="*/ 5865 h 9971"/>
                  <a:gd name="connsiteX90" fmla="*/ 7579 w 9838"/>
                  <a:gd name="connsiteY90" fmla="*/ 5894 h 9971"/>
                  <a:gd name="connsiteX91" fmla="*/ 7579 w 9838"/>
                  <a:gd name="connsiteY91" fmla="*/ 6276 h 9971"/>
                  <a:gd name="connsiteX92" fmla="*/ 7741 w 9838"/>
                  <a:gd name="connsiteY92" fmla="*/ 6305 h 9971"/>
                  <a:gd name="connsiteX93" fmla="*/ 7741 w 9838"/>
                  <a:gd name="connsiteY93" fmla="*/ 6686 h 9971"/>
                  <a:gd name="connsiteX94" fmla="*/ 7903 w 9838"/>
                  <a:gd name="connsiteY94" fmla="*/ 6716 h 9971"/>
                  <a:gd name="connsiteX95" fmla="*/ 8224 w 9838"/>
                  <a:gd name="connsiteY95" fmla="*/ 7801 h 9971"/>
                  <a:gd name="connsiteX96" fmla="*/ 8869 w 9838"/>
                  <a:gd name="connsiteY96" fmla="*/ 8768 h 9971"/>
                  <a:gd name="connsiteX97" fmla="*/ 9192 w 9838"/>
                  <a:gd name="connsiteY97" fmla="*/ 9267 h 9971"/>
                  <a:gd name="connsiteX98" fmla="*/ 9192 w 9838"/>
                  <a:gd name="connsiteY98" fmla="*/ 9443 h 9971"/>
                  <a:gd name="connsiteX99" fmla="*/ 9354 w 9838"/>
                  <a:gd name="connsiteY99" fmla="*/ 9472 h 9971"/>
                  <a:gd name="connsiteX100" fmla="*/ 9354 w 9838"/>
                  <a:gd name="connsiteY100" fmla="*/ 9619 h 9971"/>
                  <a:gd name="connsiteX101" fmla="*/ 9513 w 9838"/>
                  <a:gd name="connsiteY101" fmla="*/ 9648 h 9971"/>
                  <a:gd name="connsiteX102" fmla="*/ 9513 w 9838"/>
                  <a:gd name="connsiteY102" fmla="*/ 9765 h 9971"/>
                  <a:gd name="connsiteX103" fmla="*/ 9677 w 9838"/>
                  <a:gd name="connsiteY103" fmla="*/ 9795 h 9971"/>
                  <a:gd name="connsiteX104" fmla="*/ 9677 w 9838"/>
                  <a:gd name="connsiteY104" fmla="*/ 9883 h 9971"/>
                  <a:gd name="connsiteX105" fmla="*/ 9838 w 9838"/>
                  <a:gd name="connsiteY105" fmla="*/ 9912 h 9971"/>
                  <a:gd name="connsiteX106" fmla="*/ 9838 w 9838"/>
                  <a:gd name="connsiteY106" fmla="*/ 9971 h 9971"/>
                  <a:gd name="connsiteX0" fmla="*/ 0 w 10000"/>
                  <a:gd name="connsiteY0" fmla="*/ 7705 h 9941"/>
                  <a:gd name="connsiteX1" fmla="*/ 0 w 10000"/>
                  <a:gd name="connsiteY1" fmla="*/ 7382 h 9941"/>
                  <a:gd name="connsiteX2" fmla="*/ 164 w 10000"/>
                  <a:gd name="connsiteY2" fmla="*/ 7352 h 9941"/>
                  <a:gd name="connsiteX3" fmla="*/ 164 w 10000"/>
                  <a:gd name="connsiteY3" fmla="*/ 6999 h 9941"/>
                  <a:gd name="connsiteX4" fmla="*/ 328 w 10000"/>
                  <a:gd name="connsiteY4" fmla="*/ 6970 h 9941"/>
                  <a:gd name="connsiteX5" fmla="*/ 328 w 10000"/>
                  <a:gd name="connsiteY5" fmla="*/ 6588 h 9941"/>
                  <a:gd name="connsiteX6" fmla="*/ 492 w 10000"/>
                  <a:gd name="connsiteY6" fmla="*/ 6559 h 9941"/>
                  <a:gd name="connsiteX7" fmla="*/ 492 w 10000"/>
                  <a:gd name="connsiteY7" fmla="*/ 6206 h 9941"/>
                  <a:gd name="connsiteX8" fmla="*/ 656 w 10000"/>
                  <a:gd name="connsiteY8" fmla="*/ 6176 h 9941"/>
                  <a:gd name="connsiteX9" fmla="*/ 656 w 10000"/>
                  <a:gd name="connsiteY9" fmla="*/ 5794 h 9941"/>
                  <a:gd name="connsiteX10" fmla="*/ 819 w 10000"/>
                  <a:gd name="connsiteY10" fmla="*/ 5765 h 9941"/>
                  <a:gd name="connsiteX11" fmla="*/ 819 w 10000"/>
                  <a:gd name="connsiteY11" fmla="*/ 5383 h 9941"/>
                  <a:gd name="connsiteX12" fmla="*/ 984 w 10000"/>
                  <a:gd name="connsiteY12" fmla="*/ 5353 h 9941"/>
                  <a:gd name="connsiteX13" fmla="*/ 984 w 10000"/>
                  <a:gd name="connsiteY13" fmla="*/ 4970 h 9941"/>
                  <a:gd name="connsiteX14" fmla="*/ 1147 w 10000"/>
                  <a:gd name="connsiteY14" fmla="*/ 4941 h 9941"/>
                  <a:gd name="connsiteX15" fmla="*/ 1147 w 10000"/>
                  <a:gd name="connsiteY15" fmla="*/ 4558 h 9941"/>
                  <a:gd name="connsiteX16" fmla="*/ 1311 w 10000"/>
                  <a:gd name="connsiteY16" fmla="*/ 4529 h 9941"/>
                  <a:gd name="connsiteX17" fmla="*/ 1311 w 10000"/>
                  <a:gd name="connsiteY17" fmla="*/ 4147 h 9941"/>
                  <a:gd name="connsiteX18" fmla="*/ 1476 w 10000"/>
                  <a:gd name="connsiteY18" fmla="*/ 4118 h 9941"/>
                  <a:gd name="connsiteX19" fmla="*/ 1476 w 10000"/>
                  <a:gd name="connsiteY19" fmla="*/ 3735 h 9941"/>
                  <a:gd name="connsiteX20" fmla="*/ 1641 w 10000"/>
                  <a:gd name="connsiteY20" fmla="*/ 3706 h 9941"/>
                  <a:gd name="connsiteX21" fmla="*/ 1641 w 10000"/>
                  <a:gd name="connsiteY21" fmla="*/ 3324 h 9941"/>
                  <a:gd name="connsiteX22" fmla="*/ 1803 w 10000"/>
                  <a:gd name="connsiteY22" fmla="*/ 3294 h 9941"/>
                  <a:gd name="connsiteX23" fmla="*/ 1803 w 10000"/>
                  <a:gd name="connsiteY23" fmla="*/ 2942 h 9941"/>
                  <a:gd name="connsiteX24" fmla="*/ 1967 w 10000"/>
                  <a:gd name="connsiteY24" fmla="*/ 2911 h 9941"/>
                  <a:gd name="connsiteX25" fmla="*/ 1967 w 10000"/>
                  <a:gd name="connsiteY25" fmla="*/ 2589 h 9941"/>
                  <a:gd name="connsiteX26" fmla="*/ 2132 w 10000"/>
                  <a:gd name="connsiteY26" fmla="*/ 2558 h 9941"/>
                  <a:gd name="connsiteX27" fmla="*/ 2132 w 10000"/>
                  <a:gd name="connsiteY27" fmla="*/ 2235 h 9941"/>
                  <a:gd name="connsiteX28" fmla="*/ 2296 w 10000"/>
                  <a:gd name="connsiteY28" fmla="*/ 2205 h 9941"/>
                  <a:gd name="connsiteX29" fmla="*/ 2296 w 10000"/>
                  <a:gd name="connsiteY29" fmla="*/ 1882 h 9941"/>
                  <a:gd name="connsiteX30" fmla="*/ 2459 w 10000"/>
                  <a:gd name="connsiteY30" fmla="*/ 1853 h 9941"/>
                  <a:gd name="connsiteX31" fmla="*/ 2459 w 10000"/>
                  <a:gd name="connsiteY31" fmla="*/ 1559 h 9941"/>
                  <a:gd name="connsiteX32" fmla="*/ 2624 w 10000"/>
                  <a:gd name="connsiteY32" fmla="*/ 1529 h 9941"/>
                  <a:gd name="connsiteX33" fmla="*/ 2624 w 10000"/>
                  <a:gd name="connsiteY33" fmla="*/ 1294 h 9941"/>
                  <a:gd name="connsiteX34" fmla="*/ 2786 w 10000"/>
                  <a:gd name="connsiteY34" fmla="*/ 1265 h 9941"/>
                  <a:gd name="connsiteX35" fmla="*/ 2786 w 10000"/>
                  <a:gd name="connsiteY35" fmla="*/ 1029 h 9941"/>
                  <a:gd name="connsiteX36" fmla="*/ 2952 w 10000"/>
                  <a:gd name="connsiteY36" fmla="*/ 1000 h 9941"/>
                  <a:gd name="connsiteX37" fmla="*/ 2952 w 10000"/>
                  <a:gd name="connsiteY37" fmla="*/ 764 h 9941"/>
                  <a:gd name="connsiteX38" fmla="*/ 3114 w 10000"/>
                  <a:gd name="connsiteY38" fmla="*/ 735 h 9941"/>
                  <a:gd name="connsiteX39" fmla="*/ 3114 w 10000"/>
                  <a:gd name="connsiteY39" fmla="*/ 559 h 9941"/>
                  <a:gd name="connsiteX40" fmla="*/ 3279 w 10000"/>
                  <a:gd name="connsiteY40" fmla="*/ 530 h 9941"/>
                  <a:gd name="connsiteX41" fmla="*/ 3279 w 10000"/>
                  <a:gd name="connsiteY41" fmla="*/ 382 h 9941"/>
                  <a:gd name="connsiteX42" fmla="*/ 3442 w 10000"/>
                  <a:gd name="connsiteY42" fmla="*/ 353 h 9941"/>
                  <a:gd name="connsiteX43" fmla="*/ 3442 w 10000"/>
                  <a:gd name="connsiteY43" fmla="*/ 236 h 9941"/>
                  <a:gd name="connsiteX44" fmla="*/ 3606 w 10000"/>
                  <a:gd name="connsiteY44" fmla="*/ 206 h 9941"/>
                  <a:gd name="connsiteX45" fmla="*/ 3606 w 10000"/>
                  <a:gd name="connsiteY45" fmla="*/ 117 h 9941"/>
                  <a:gd name="connsiteX46" fmla="*/ 3769 w 10000"/>
                  <a:gd name="connsiteY46" fmla="*/ 88 h 9941"/>
                  <a:gd name="connsiteX47" fmla="*/ 3769 w 10000"/>
                  <a:gd name="connsiteY47" fmla="*/ 59 h 9941"/>
                  <a:gd name="connsiteX48" fmla="*/ 4097 w 10000"/>
                  <a:gd name="connsiteY48" fmla="*/ 0 h 9941"/>
                  <a:gd name="connsiteX49" fmla="*/ 3934 w 10000"/>
                  <a:gd name="connsiteY49" fmla="*/ 0 h 9941"/>
                  <a:gd name="connsiteX50" fmla="*/ 4097 w 10000"/>
                  <a:gd name="connsiteY50" fmla="*/ 0 h 9941"/>
                  <a:gd name="connsiteX51" fmla="*/ 4263 w 10000"/>
                  <a:gd name="connsiteY51" fmla="*/ 0 h 9941"/>
                  <a:gd name="connsiteX52" fmla="*/ 4589 w 10000"/>
                  <a:gd name="connsiteY52" fmla="*/ 59 h 9941"/>
                  <a:gd name="connsiteX53" fmla="*/ 4589 w 10000"/>
                  <a:gd name="connsiteY53" fmla="*/ 147 h 9941"/>
                  <a:gd name="connsiteX54" fmla="*/ 4754 w 10000"/>
                  <a:gd name="connsiteY54" fmla="*/ 177 h 9941"/>
                  <a:gd name="connsiteX55" fmla="*/ 4754 w 10000"/>
                  <a:gd name="connsiteY55" fmla="*/ 265 h 9941"/>
                  <a:gd name="connsiteX56" fmla="*/ 4919 w 10000"/>
                  <a:gd name="connsiteY56" fmla="*/ 294 h 9941"/>
                  <a:gd name="connsiteX57" fmla="*/ 4919 w 10000"/>
                  <a:gd name="connsiteY57" fmla="*/ 441 h 9941"/>
                  <a:gd name="connsiteX58" fmla="*/ 5081 w 10000"/>
                  <a:gd name="connsiteY58" fmla="*/ 470 h 9941"/>
                  <a:gd name="connsiteX59" fmla="*/ 5081 w 10000"/>
                  <a:gd name="connsiteY59" fmla="*/ 618 h 9941"/>
                  <a:gd name="connsiteX60" fmla="*/ 5245 w 10000"/>
                  <a:gd name="connsiteY60" fmla="*/ 647 h 9941"/>
                  <a:gd name="connsiteX61" fmla="*/ 5245 w 10000"/>
                  <a:gd name="connsiteY61" fmla="*/ 823 h 9941"/>
                  <a:gd name="connsiteX62" fmla="*/ 5410 w 10000"/>
                  <a:gd name="connsiteY62" fmla="*/ 852 h 9941"/>
                  <a:gd name="connsiteX63" fmla="*/ 5410 w 10000"/>
                  <a:gd name="connsiteY63" fmla="*/ 1088 h 9941"/>
                  <a:gd name="connsiteX64" fmla="*/ 5574 w 10000"/>
                  <a:gd name="connsiteY64" fmla="*/ 1117 h 9941"/>
                  <a:gd name="connsiteX65" fmla="*/ 5574 w 10000"/>
                  <a:gd name="connsiteY65" fmla="*/ 1353 h 9941"/>
                  <a:gd name="connsiteX66" fmla="*/ 5738 w 10000"/>
                  <a:gd name="connsiteY66" fmla="*/ 1382 h 9941"/>
                  <a:gd name="connsiteX67" fmla="*/ 5738 w 10000"/>
                  <a:gd name="connsiteY67" fmla="*/ 1647 h 9941"/>
                  <a:gd name="connsiteX68" fmla="*/ 5901 w 10000"/>
                  <a:gd name="connsiteY68" fmla="*/ 1677 h 9941"/>
                  <a:gd name="connsiteX69" fmla="*/ 5901 w 10000"/>
                  <a:gd name="connsiteY69" fmla="*/ 1971 h 9941"/>
                  <a:gd name="connsiteX70" fmla="*/ 6066 w 10000"/>
                  <a:gd name="connsiteY70" fmla="*/ 2000 h 9941"/>
                  <a:gd name="connsiteX71" fmla="*/ 6066 w 10000"/>
                  <a:gd name="connsiteY71" fmla="*/ 2324 h 9941"/>
                  <a:gd name="connsiteX72" fmla="*/ 6229 w 10000"/>
                  <a:gd name="connsiteY72" fmla="*/ 2353 h 9941"/>
                  <a:gd name="connsiteX73" fmla="*/ 6229 w 10000"/>
                  <a:gd name="connsiteY73" fmla="*/ 2677 h 9941"/>
                  <a:gd name="connsiteX74" fmla="*/ 6394 w 10000"/>
                  <a:gd name="connsiteY74" fmla="*/ 2706 h 9941"/>
                  <a:gd name="connsiteX75" fmla="*/ 6394 w 10000"/>
                  <a:gd name="connsiteY75" fmla="*/ 3059 h 9941"/>
                  <a:gd name="connsiteX76" fmla="*/ 6556 w 10000"/>
                  <a:gd name="connsiteY76" fmla="*/ 3088 h 9941"/>
                  <a:gd name="connsiteX77" fmla="*/ 6556 w 10000"/>
                  <a:gd name="connsiteY77" fmla="*/ 3441 h 9941"/>
                  <a:gd name="connsiteX78" fmla="*/ 6722 w 10000"/>
                  <a:gd name="connsiteY78" fmla="*/ 3470 h 9941"/>
                  <a:gd name="connsiteX79" fmla="*/ 6722 w 10000"/>
                  <a:gd name="connsiteY79" fmla="*/ 3823 h 9941"/>
                  <a:gd name="connsiteX80" fmla="*/ 6885 w 10000"/>
                  <a:gd name="connsiteY80" fmla="*/ 3853 h 9941"/>
                  <a:gd name="connsiteX81" fmla="*/ 6885 w 10000"/>
                  <a:gd name="connsiteY81" fmla="*/ 4235 h 9941"/>
                  <a:gd name="connsiteX82" fmla="*/ 7048 w 10000"/>
                  <a:gd name="connsiteY82" fmla="*/ 4264 h 9941"/>
                  <a:gd name="connsiteX83" fmla="*/ 7048 w 10000"/>
                  <a:gd name="connsiteY83" fmla="*/ 4646 h 9941"/>
                  <a:gd name="connsiteX84" fmla="*/ 7213 w 10000"/>
                  <a:gd name="connsiteY84" fmla="*/ 4677 h 9941"/>
                  <a:gd name="connsiteX85" fmla="*/ 7213 w 10000"/>
                  <a:gd name="connsiteY85" fmla="*/ 5059 h 9941"/>
                  <a:gd name="connsiteX86" fmla="*/ 7378 w 10000"/>
                  <a:gd name="connsiteY86" fmla="*/ 5088 h 9941"/>
                  <a:gd name="connsiteX87" fmla="*/ 7378 w 10000"/>
                  <a:gd name="connsiteY87" fmla="*/ 5471 h 9941"/>
                  <a:gd name="connsiteX88" fmla="*/ 7541 w 10000"/>
                  <a:gd name="connsiteY88" fmla="*/ 5500 h 9941"/>
                  <a:gd name="connsiteX89" fmla="*/ 7541 w 10000"/>
                  <a:gd name="connsiteY89" fmla="*/ 5882 h 9941"/>
                  <a:gd name="connsiteX90" fmla="*/ 7704 w 10000"/>
                  <a:gd name="connsiteY90" fmla="*/ 5911 h 9941"/>
                  <a:gd name="connsiteX91" fmla="*/ 7704 w 10000"/>
                  <a:gd name="connsiteY91" fmla="*/ 6294 h 9941"/>
                  <a:gd name="connsiteX92" fmla="*/ 7868 w 10000"/>
                  <a:gd name="connsiteY92" fmla="*/ 6323 h 9941"/>
                  <a:gd name="connsiteX93" fmla="*/ 7868 w 10000"/>
                  <a:gd name="connsiteY93" fmla="*/ 6705 h 9941"/>
                  <a:gd name="connsiteX94" fmla="*/ 8033 w 10000"/>
                  <a:gd name="connsiteY94" fmla="*/ 6736 h 9941"/>
                  <a:gd name="connsiteX95" fmla="*/ 8359 w 10000"/>
                  <a:gd name="connsiteY95" fmla="*/ 7824 h 9941"/>
                  <a:gd name="connsiteX96" fmla="*/ 9015 w 10000"/>
                  <a:gd name="connsiteY96" fmla="*/ 8794 h 9941"/>
                  <a:gd name="connsiteX97" fmla="*/ 9343 w 10000"/>
                  <a:gd name="connsiteY97" fmla="*/ 9294 h 9941"/>
                  <a:gd name="connsiteX98" fmla="*/ 9343 w 10000"/>
                  <a:gd name="connsiteY98" fmla="*/ 9470 h 9941"/>
                  <a:gd name="connsiteX99" fmla="*/ 9508 w 10000"/>
                  <a:gd name="connsiteY99" fmla="*/ 9500 h 9941"/>
                  <a:gd name="connsiteX100" fmla="*/ 9508 w 10000"/>
                  <a:gd name="connsiteY100" fmla="*/ 9647 h 9941"/>
                  <a:gd name="connsiteX101" fmla="*/ 9670 w 10000"/>
                  <a:gd name="connsiteY101" fmla="*/ 9676 h 9941"/>
                  <a:gd name="connsiteX102" fmla="*/ 9670 w 10000"/>
                  <a:gd name="connsiteY102" fmla="*/ 9793 h 9941"/>
                  <a:gd name="connsiteX103" fmla="*/ 9836 w 10000"/>
                  <a:gd name="connsiteY103" fmla="*/ 9823 h 9941"/>
                  <a:gd name="connsiteX104" fmla="*/ 9836 w 10000"/>
                  <a:gd name="connsiteY104" fmla="*/ 9912 h 9941"/>
                  <a:gd name="connsiteX105" fmla="*/ 10000 w 10000"/>
                  <a:gd name="connsiteY105" fmla="*/ 9941 h 9941"/>
                  <a:gd name="connsiteX0" fmla="*/ 0 w 9836"/>
                  <a:gd name="connsiteY0" fmla="*/ 7751 h 9971"/>
                  <a:gd name="connsiteX1" fmla="*/ 0 w 9836"/>
                  <a:gd name="connsiteY1" fmla="*/ 7426 h 9971"/>
                  <a:gd name="connsiteX2" fmla="*/ 164 w 9836"/>
                  <a:gd name="connsiteY2" fmla="*/ 7396 h 9971"/>
                  <a:gd name="connsiteX3" fmla="*/ 164 w 9836"/>
                  <a:gd name="connsiteY3" fmla="*/ 7041 h 9971"/>
                  <a:gd name="connsiteX4" fmla="*/ 328 w 9836"/>
                  <a:gd name="connsiteY4" fmla="*/ 7011 h 9971"/>
                  <a:gd name="connsiteX5" fmla="*/ 328 w 9836"/>
                  <a:gd name="connsiteY5" fmla="*/ 6627 h 9971"/>
                  <a:gd name="connsiteX6" fmla="*/ 492 w 9836"/>
                  <a:gd name="connsiteY6" fmla="*/ 6598 h 9971"/>
                  <a:gd name="connsiteX7" fmla="*/ 492 w 9836"/>
                  <a:gd name="connsiteY7" fmla="*/ 6243 h 9971"/>
                  <a:gd name="connsiteX8" fmla="*/ 656 w 9836"/>
                  <a:gd name="connsiteY8" fmla="*/ 6213 h 9971"/>
                  <a:gd name="connsiteX9" fmla="*/ 656 w 9836"/>
                  <a:gd name="connsiteY9" fmla="*/ 5828 h 9971"/>
                  <a:gd name="connsiteX10" fmla="*/ 819 w 9836"/>
                  <a:gd name="connsiteY10" fmla="*/ 5799 h 9971"/>
                  <a:gd name="connsiteX11" fmla="*/ 819 w 9836"/>
                  <a:gd name="connsiteY11" fmla="*/ 5415 h 9971"/>
                  <a:gd name="connsiteX12" fmla="*/ 984 w 9836"/>
                  <a:gd name="connsiteY12" fmla="*/ 5385 h 9971"/>
                  <a:gd name="connsiteX13" fmla="*/ 984 w 9836"/>
                  <a:gd name="connsiteY13" fmla="*/ 4999 h 9971"/>
                  <a:gd name="connsiteX14" fmla="*/ 1147 w 9836"/>
                  <a:gd name="connsiteY14" fmla="*/ 4970 h 9971"/>
                  <a:gd name="connsiteX15" fmla="*/ 1147 w 9836"/>
                  <a:gd name="connsiteY15" fmla="*/ 4585 h 9971"/>
                  <a:gd name="connsiteX16" fmla="*/ 1311 w 9836"/>
                  <a:gd name="connsiteY16" fmla="*/ 4556 h 9971"/>
                  <a:gd name="connsiteX17" fmla="*/ 1311 w 9836"/>
                  <a:gd name="connsiteY17" fmla="*/ 4172 h 9971"/>
                  <a:gd name="connsiteX18" fmla="*/ 1476 w 9836"/>
                  <a:gd name="connsiteY18" fmla="*/ 4142 h 9971"/>
                  <a:gd name="connsiteX19" fmla="*/ 1476 w 9836"/>
                  <a:gd name="connsiteY19" fmla="*/ 3757 h 9971"/>
                  <a:gd name="connsiteX20" fmla="*/ 1641 w 9836"/>
                  <a:gd name="connsiteY20" fmla="*/ 3728 h 9971"/>
                  <a:gd name="connsiteX21" fmla="*/ 1641 w 9836"/>
                  <a:gd name="connsiteY21" fmla="*/ 3344 h 9971"/>
                  <a:gd name="connsiteX22" fmla="*/ 1803 w 9836"/>
                  <a:gd name="connsiteY22" fmla="*/ 3314 h 9971"/>
                  <a:gd name="connsiteX23" fmla="*/ 1803 w 9836"/>
                  <a:gd name="connsiteY23" fmla="*/ 2959 h 9971"/>
                  <a:gd name="connsiteX24" fmla="*/ 1967 w 9836"/>
                  <a:gd name="connsiteY24" fmla="*/ 2928 h 9971"/>
                  <a:gd name="connsiteX25" fmla="*/ 1967 w 9836"/>
                  <a:gd name="connsiteY25" fmla="*/ 2604 h 9971"/>
                  <a:gd name="connsiteX26" fmla="*/ 2132 w 9836"/>
                  <a:gd name="connsiteY26" fmla="*/ 2573 h 9971"/>
                  <a:gd name="connsiteX27" fmla="*/ 2132 w 9836"/>
                  <a:gd name="connsiteY27" fmla="*/ 2248 h 9971"/>
                  <a:gd name="connsiteX28" fmla="*/ 2296 w 9836"/>
                  <a:gd name="connsiteY28" fmla="*/ 2218 h 9971"/>
                  <a:gd name="connsiteX29" fmla="*/ 2296 w 9836"/>
                  <a:gd name="connsiteY29" fmla="*/ 1893 h 9971"/>
                  <a:gd name="connsiteX30" fmla="*/ 2459 w 9836"/>
                  <a:gd name="connsiteY30" fmla="*/ 1864 h 9971"/>
                  <a:gd name="connsiteX31" fmla="*/ 2459 w 9836"/>
                  <a:gd name="connsiteY31" fmla="*/ 1568 h 9971"/>
                  <a:gd name="connsiteX32" fmla="*/ 2624 w 9836"/>
                  <a:gd name="connsiteY32" fmla="*/ 1538 h 9971"/>
                  <a:gd name="connsiteX33" fmla="*/ 2624 w 9836"/>
                  <a:gd name="connsiteY33" fmla="*/ 1302 h 9971"/>
                  <a:gd name="connsiteX34" fmla="*/ 2786 w 9836"/>
                  <a:gd name="connsiteY34" fmla="*/ 1273 h 9971"/>
                  <a:gd name="connsiteX35" fmla="*/ 2786 w 9836"/>
                  <a:gd name="connsiteY35" fmla="*/ 1035 h 9971"/>
                  <a:gd name="connsiteX36" fmla="*/ 2952 w 9836"/>
                  <a:gd name="connsiteY36" fmla="*/ 1006 h 9971"/>
                  <a:gd name="connsiteX37" fmla="*/ 2952 w 9836"/>
                  <a:gd name="connsiteY37" fmla="*/ 769 h 9971"/>
                  <a:gd name="connsiteX38" fmla="*/ 3114 w 9836"/>
                  <a:gd name="connsiteY38" fmla="*/ 739 h 9971"/>
                  <a:gd name="connsiteX39" fmla="*/ 3114 w 9836"/>
                  <a:gd name="connsiteY39" fmla="*/ 562 h 9971"/>
                  <a:gd name="connsiteX40" fmla="*/ 3279 w 9836"/>
                  <a:gd name="connsiteY40" fmla="*/ 533 h 9971"/>
                  <a:gd name="connsiteX41" fmla="*/ 3279 w 9836"/>
                  <a:gd name="connsiteY41" fmla="*/ 384 h 9971"/>
                  <a:gd name="connsiteX42" fmla="*/ 3442 w 9836"/>
                  <a:gd name="connsiteY42" fmla="*/ 355 h 9971"/>
                  <a:gd name="connsiteX43" fmla="*/ 3442 w 9836"/>
                  <a:gd name="connsiteY43" fmla="*/ 237 h 9971"/>
                  <a:gd name="connsiteX44" fmla="*/ 3606 w 9836"/>
                  <a:gd name="connsiteY44" fmla="*/ 207 h 9971"/>
                  <a:gd name="connsiteX45" fmla="*/ 3606 w 9836"/>
                  <a:gd name="connsiteY45" fmla="*/ 118 h 9971"/>
                  <a:gd name="connsiteX46" fmla="*/ 3769 w 9836"/>
                  <a:gd name="connsiteY46" fmla="*/ 89 h 9971"/>
                  <a:gd name="connsiteX47" fmla="*/ 3769 w 9836"/>
                  <a:gd name="connsiteY47" fmla="*/ 59 h 9971"/>
                  <a:gd name="connsiteX48" fmla="*/ 4097 w 9836"/>
                  <a:gd name="connsiteY48" fmla="*/ 0 h 9971"/>
                  <a:gd name="connsiteX49" fmla="*/ 3934 w 9836"/>
                  <a:gd name="connsiteY49" fmla="*/ 0 h 9971"/>
                  <a:gd name="connsiteX50" fmla="*/ 4097 w 9836"/>
                  <a:gd name="connsiteY50" fmla="*/ 0 h 9971"/>
                  <a:gd name="connsiteX51" fmla="*/ 4263 w 9836"/>
                  <a:gd name="connsiteY51" fmla="*/ 0 h 9971"/>
                  <a:gd name="connsiteX52" fmla="*/ 4589 w 9836"/>
                  <a:gd name="connsiteY52" fmla="*/ 59 h 9971"/>
                  <a:gd name="connsiteX53" fmla="*/ 4589 w 9836"/>
                  <a:gd name="connsiteY53" fmla="*/ 148 h 9971"/>
                  <a:gd name="connsiteX54" fmla="*/ 4754 w 9836"/>
                  <a:gd name="connsiteY54" fmla="*/ 178 h 9971"/>
                  <a:gd name="connsiteX55" fmla="*/ 4754 w 9836"/>
                  <a:gd name="connsiteY55" fmla="*/ 267 h 9971"/>
                  <a:gd name="connsiteX56" fmla="*/ 4919 w 9836"/>
                  <a:gd name="connsiteY56" fmla="*/ 296 h 9971"/>
                  <a:gd name="connsiteX57" fmla="*/ 4919 w 9836"/>
                  <a:gd name="connsiteY57" fmla="*/ 444 h 9971"/>
                  <a:gd name="connsiteX58" fmla="*/ 5081 w 9836"/>
                  <a:gd name="connsiteY58" fmla="*/ 473 h 9971"/>
                  <a:gd name="connsiteX59" fmla="*/ 5081 w 9836"/>
                  <a:gd name="connsiteY59" fmla="*/ 622 h 9971"/>
                  <a:gd name="connsiteX60" fmla="*/ 5245 w 9836"/>
                  <a:gd name="connsiteY60" fmla="*/ 651 h 9971"/>
                  <a:gd name="connsiteX61" fmla="*/ 5245 w 9836"/>
                  <a:gd name="connsiteY61" fmla="*/ 828 h 9971"/>
                  <a:gd name="connsiteX62" fmla="*/ 5410 w 9836"/>
                  <a:gd name="connsiteY62" fmla="*/ 857 h 9971"/>
                  <a:gd name="connsiteX63" fmla="*/ 5410 w 9836"/>
                  <a:gd name="connsiteY63" fmla="*/ 1094 h 9971"/>
                  <a:gd name="connsiteX64" fmla="*/ 5574 w 9836"/>
                  <a:gd name="connsiteY64" fmla="*/ 1124 h 9971"/>
                  <a:gd name="connsiteX65" fmla="*/ 5574 w 9836"/>
                  <a:gd name="connsiteY65" fmla="*/ 1361 h 9971"/>
                  <a:gd name="connsiteX66" fmla="*/ 5738 w 9836"/>
                  <a:gd name="connsiteY66" fmla="*/ 1390 h 9971"/>
                  <a:gd name="connsiteX67" fmla="*/ 5738 w 9836"/>
                  <a:gd name="connsiteY67" fmla="*/ 1657 h 9971"/>
                  <a:gd name="connsiteX68" fmla="*/ 5901 w 9836"/>
                  <a:gd name="connsiteY68" fmla="*/ 1687 h 9971"/>
                  <a:gd name="connsiteX69" fmla="*/ 5901 w 9836"/>
                  <a:gd name="connsiteY69" fmla="*/ 1983 h 9971"/>
                  <a:gd name="connsiteX70" fmla="*/ 6066 w 9836"/>
                  <a:gd name="connsiteY70" fmla="*/ 2012 h 9971"/>
                  <a:gd name="connsiteX71" fmla="*/ 6066 w 9836"/>
                  <a:gd name="connsiteY71" fmla="*/ 2338 h 9971"/>
                  <a:gd name="connsiteX72" fmla="*/ 6229 w 9836"/>
                  <a:gd name="connsiteY72" fmla="*/ 2367 h 9971"/>
                  <a:gd name="connsiteX73" fmla="*/ 6229 w 9836"/>
                  <a:gd name="connsiteY73" fmla="*/ 2693 h 9971"/>
                  <a:gd name="connsiteX74" fmla="*/ 6394 w 9836"/>
                  <a:gd name="connsiteY74" fmla="*/ 2722 h 9971"/>
                  <a:gd name="connsiteX75" fmla="*/ 6394 w 9836"/>
                  <a:gd name="connsiteY75" fmla="*/ 3077 h 9971"/>
                  <a:gd name="connsiteX76" fmla="*/ 6556 w 9836"/>
                  <a:gd name="connsiteY76" fmla="*/ 3106 h 9971"/>
                  <a:gd name="connsiteX77" fmla="*/ 6556 w 9836"/>
                  <a:gd name="connsiteY77" fmla="*/ 3461 h 9971"/>
                  <a:gd name="connsiteX78" fmla="*/ 6722 w 9836"/>
                  <a:gd name="connsiteY78" fmla="*/ 3491 h 9971"/>
                  <a:gd name="connsiteX79" fmla="*/ 6722 w 9836"/>
                  <a:gd name="connsiteY79" fmla="*/ 3846 h 9971"/>
                  <a:gd name="connsiteX80" fmla="*/ 6885 w 9836"/>
                  <a:gd name="connsiteY80" fmla="*/ 3876 h 9971"/>
                  <a:gd name="connsiteX81" fmla="*/ 6885 w 9836"/>
                  <a:gd name="connsiteY81" fmla="*/ 4260 h 9971"/>
                  <a:gd name="connsiteX82" fmla="*/ 7048 w 9836"/>
                  <a:gd name="connsiteY82" fmla="*/ 4289 h 9971"/>
                  <a:gd name="connsiteX83" fmla="*/ 7048 w 9836"/>
                  <a:gd name="connsiteY83" fmla="*/ 4674 h 9971"/>
                  <a:gd name="connsiteX84" fmla="*/ 7213 w 9836"/>
                  <a:gd name="connsiteY84" fmla="*/ 4705 h 9971"/>
                  <a:gd name="connsiteX85" fmla="*/ 7213 w 9836"/>
                  <a:gd name="connsiteY85" fmla="*/ 5089 h 9971"/>
                  <a:gd name="connsiteX86" fmla="*/ 7378 w 9836"/>
                  <a:gd name="connsiteY86" fmla="*/ 5118 h 9971"/>
                  <a:gd name="connsiteX87" fmla="*/ 7378 w 9836"/>
                  <a:gd name="connsiteY87" fmla="*/ 5503 h 9971"/>
                  <a:gd name="connsiteX88" fmla="*/ 7541 w 9836"/>
                  <a:gd name="connsiteY88" fmla="*/ 5533 h 9971"/>
                  <a:gd name="connsiteX89" fmla="*/ 7541 w 9836"/>
                  <a:gd name="connsiteY89" fmla="*/ 5917 h 9971"/>
                  <a:gd name="connsiteX90" fmla="*/ 7704 w 9836"/>
                  <a:gd name="connsiteY90" fmla="*/ 5946 h 9971"/>
                  <a:gd name="connsiteX91" fmla="*/ 7704 w 9836"/>
                  <a:gd name="connsiteY91" fmla="*/ 6331 h 9971"/>
                  <a:gd name="connsiteX92" fmla="*/ 7868 w 9836"/>
                  <a:gd name="connsiteY92" fmla="*/ 6361 h 9971"/>
                  <a:gd name="connsiteX93" fmla="*/ 7868 w 9836"/>
                  <a:gd name="connsiteY93" fmla="*/ 6745 h 9971"/>
                  <a:gd name="connsiteX94" fmla="*/ 8033 w 9836"/>
                  <a:gd name="connsiteY94" fmla="*/ 6776 h 9971"/>
                  <a:gd name="connsiteX95" fmla="*/ 8359 w 9836"/>
                  <a:gd name="connsiteY95" fmla="*/ 7870 h 9971"/>
                  <a:gd name="connsiteX96" fmla="*/ 9015 w 9836"/>
                  <a:gd name="connsiteY96" fmla="*/ 8846 h 9971"/>
                  <a:gd name="connsiteX97" fmla="*/ 9343 w 9836"/>
                  <a:gd name="connsiteY97" fmla="*/ 9349 h 9971"/>
                  <a:gd name="connsiteX98" fmla="*/ 9343 w 9836"/>
                  <a:gd name="connsiteY98" fmla="*/ 9526 h 9971"/>
                  <a:gd name="connsiteX99" fmla="*/ 9508 w 9836"/>
                  <a:gd name="connsiteY99" fmla="*/ 9556 h 9971"/>
                  <a:gd name="connsiteX100" fmla="*/ 9508 w 9836"/>
                  <a:gd name="connsiteY100" fmla="*/ 9704 h 9971"/>
                  <a:gd name="connsiteX101" fmla="*/ 9670 w 9836"/>
                  <a:gd name="connsiteY101" fmla="*/ 9733 h 9971"/>
                  <a:gd name="connsiteX102" fmla="*/ 9670 w 9836"/>
                  <a:gd name="connsiteY102" fmla="*/ 9851 h 9971"/>
                  <a:gd name="connsiteX103" fmla="*/ 9836 w 9836"/>
                  <a:gd name="connsiteY103" fmla="*/ 9881 h 9971"/>
                  <a:gd name="connsiteX104" fmla="*/ 9836 w 9836"/>
                  <a:gd name="connsiteY104" fmla="*/ 9971 h 9971"/>
                  <a:gd name="connsiteX0" fmla="*/ 0 w 10000"/>
                  <a:gd name="connsiteY0" fmla="*/ 7774 h 9910"/>
                  <a:gd name="connsiteX1" fmla="*/ 0 w 10000"/>
                  <a:gd name="connsiteY1" fmla="*/ 7448 h 9910"/>
                  <a:gd name="connsiteX2" fmla="*/ 167 w 10000"/>
                  <a:gd name="connsiteY2" fmla="*/ 7418 h 9910"/>
                  <a:gd name="connsiteX3" fmla="*/ 167 w 10000"/>
                  <a:gd name="connsiteY3" fmla="*/ 7061 h 9910"/>
                  <a:gd name="connsiteX4" fmla="*/ 333 w 10000"/>
                  <a:gd name="connsiteY4" fmla="*/ 7031 h 9910"/>
                  <a:gd name="connsiteX5" fmla="*/ 333 w 10000"/>
                  <a:gd name="connsiteY5" fmla="*/ 6646 h 9910"/>
                  <a:gd name="connsiteX6" fmla="*/ 500 w 10000"/>
                  <a:gd name="connsiteY6" fmla="*/ 6617 h 9910"/>
                  <a:gd name="connsiteX7" fmla="*/ 500 w 10000"/>
                  <a:gd name="connsiteY7" fmla="*/ 6261 h 9910"/>
                  <a:gd name="connsiteX8" fmla="*/ 667 w 10000"/>
                  <a:gd name="connsiteY8" fmla="*/ 6231 h 9910"/>
                  <a:gd name="connsiteX9" fmla="*/ 667 w 10000"/>
                  <a:gd name="connsiteY9" fmla="*/ 5845 h 9910"/>
                  <a:gd name="connsiteX10" fmla="*/ 833 w 10000"/>
                  <a:gd name="connsiteY10" fmla="*/ 5816 h 9910"/>
                  <a:gd name="connsiteX11" fmla="*/ 833 w 10000"/>
                  <a:gd name="connsiteY11" fmla="*/ 5431 h 9910"/>
                  <a:gd name="connsiteX12" fmla="*/ 1000 w 10000"/>
                  <a:gd name="connsiteY12" fmla="*/ 5401 h 9910"/>
                  <a:gd name="connsiteX13" fmla="*/ 1000 w 10000"/>
                  <a:gd name="connsiteY13" fmla="*/ 5014 h 9910"/>
                  <a:gd name="connsiteX14" fmla="*/ 1166 w 10000"/>
                  <a:gd name="connsiteY14" fmla="*/ 4984 h 9910"/>
                  <a:gd name="connsiteX15" fmla="*/ 1166 w 10000"/>
                  <a:gd name="connsiteY15" fmla="*/ 4598 h 9910"/>
                  <a:gd name="connsiteX16" fmla="*/ 1333 w 10000"/>
                  <a:gd name="connsiteY16" fmla="*/ 4569 h 9910"/>
                  <a:gd name="connsiteX17" fmla="*/ 1333 w 10000"/>
                  <a:gd name="connsiteY17" fmla="*/ 4184 h 9910"/>
                  <a:gd name="connsiteX18" fmla="*/ 1501 w 10000"/>
                  <a:gd name="connsiteY18" fmla="*/ 4154 h 9910"/>
                  <a:gd name="connsiteX19" fmla="*/ 1501 w 10000"/>
                  <a:gd name="connsiteY19" fmla="*/ 3768 h 9910"/>
                  <a:gd name="connsiteX20" fmla="*/ 1668 w 10000"/>
                  <a:gd name="connsiteY20" fmla="*/ 3739 h 9910"/>
                  <a:gd name="connsiteX21" fmla="*/ 1668 w 10000"/>
                  <a:gd name="connsiteY21" fmla="*/ 3354 h 9910"/>
                  <a:gd name="connsiteX22" fmla="*/ 1833 w 10000"/>
                  <a:gd name="connsiteY22" fmla="*/ 3324 h 9910"/>
                  <a:gd name="connsiteX23" fmla="*/ 1833 w 10000"/>
                  <a:gd name="connsiteY23" fmla="*/ 2968 h 9910"/>
                  <a:gd name="connsiteX24" fmla="*/ 2000 w 10000"/>
                  <a:gd name="connsiteY24" fmla="*/ 2937 h 9910"/>
                  <a:gd name="connsiteX25" fmla="*/ 2000 w 10000"/>
                  <a:gd name="connsiteY25" fmla="*/ 2612 h 9910"/>
                  <a:gd name="connsiteX26" fmla="*/ 2168 w 10000"/>
                  <a:gd name="connsiteY26" fmla="*/ 2580 h 9910"/>
                  <a:gd name="connsiteX27" fmla="*/ 2168 w 10000"/>
                  <a:gd name="connsiteY27" fmla="*/ 2255 h 9910"/>
                  <a:gd name="connsiteX28" fmla="*/ 2334 w 10000"/>
                  <a:gd name="connsiteY28" fmla="*/ 2224 h 9910"/>
                  <a:gd name="connsiteX29" fmla="*/ 2334 w 10000"/>
                  <a:gd name="connsiteY29" fmla="*/ 1899 h 9910"/>
                  <a:gd name="connsiteX30" fmla="*/ 2500 w 10000"/>
                  <a:gd name="connsiteY30" fmla="*/ 1869 h 9910"/>
                  <a:gd name="connsiteX31" fmla="*/ 2500 w 10000"/>
                  <a:gd name="connsiteY31" fmla="*/ 1573 h 9910"/>
                  <a:gd name="connsiteX32" fmla="*/ 2668 w 10000"/>
                  <a:gd name="connsiteY32" fmla="*/ 1542 h 9910"/>
                  <a:gd name="connsiteX33" fmla="*/ 2668 w 10000"/>
                  <a:gd name="connsiteY33" fmla="*/ 1306 h 9910"/>
                  <a:gd name="connsiteX34" fmla="*/ 2832 w 10000"/>
                  <a:gd name="connsiteY34" fmla="*/ 1277 h 9910"/>
                  <a:gd name="connsiteX35" fmla="*/ 2832 w 10000"/>
                  <a:gd name="connsiteY35" fmla="*/ 1038 h 9910"/>
                  <a:gd name="connsiteX36" fmla="*/ 3001 w 10000"/>
                  <a:gd name="connsiteY36" fmla="*/ 1009 h 9910"/>
                  <a:gd name="connsiteX37" fmla="*/ 3001 w 10000"/>
                  <a:gd name="connsiteY37" fmla="*/ 771 h 9910"/>
                  <a:gd name="connsiteX38" fmla="*/ 3166 w 10000"/>
                  <a:gd name="connsiteY38" fmla="*/ 741 h 9910"/>
                  <a:gd name="connsiteX39" fmla="*/ 3166 w 10000"/>
                  <a:gd name="connsiteY39" fmla="*/ 564 h 9910"/>
                  <a:gd name="connsiteX40" fmla="*/ 3334 w 10000"/>
                  <a:gd name="connsiteY40" fmla="*/ 535 h 9910"/>
                  <a:gd name="connsiteX41" fmla="*/ 3334 w 10000"/>
                  <a:gd name="connsiteY41" fmla="*/ 385 h 9910"/>
                  <a:gd name="connsiteX42" fmla="*/ 3499 w 10000"/>
                  <a:gd name="connsiteY42" fmla="*/ 356 h 9910"/>
                  <a:gd name="connsiteX43" fmla="*/ 3499 w 10000"/>
                  <a:gd name="connsiteY43" fmla="*/ 238 h 9910"/>
                  <a:gd name="connsiteX44" fmla="*/ 3666 w 10000"/>
                  <a:gd name="connsiteY44" fmla="*/ 208 h 9910"/>
                  <a:gd name="connsiteX45" fmla="*/ 3666 w 10000"/>
                  <a:gd name="connsiteY45" fmla="*/ 118 h 9910"/>
                  <a:gd name="connsiteX46" fmla="*/ 3832 w 10000"/>
                  <a:gd name="connsiteY46" fmla="*/ 89 h 9910"/>
                  <a:gd name="connsiteX47" fmla="*/ 3832 w 10000"/>
                  <a:gd name="connsiteY47" fmla="*/ 59 h 9910"/>
                  <a:gd name="connsiteX48" fmla="*/ 4165 w 10000"/>
                  <a:gd name="connsiteY48" fmla="*/ 0 h 9910"/>
                  <a:gd name="connsiteX49" fmla="*/ 4000 w 10000"/>
                  <a:gd name="connsiteY49" fmla="*/ 0 h 9910"/>
                  <a:gd name="connsiteX50" fmla="*/ 4165 w 10000"/>
                  <a:gd name="connsiteY50" fmla="*/ 0 h 9910"/>
                  <a:gd name="connsiteX51" fmla="*/ 4334 w 10000"/>
                  <a:gd name="connsiteY51" fmla="*/ 0 h 9910"/>
                  <a:gd name="connsiteX52" fmla="*/ 4666 w 10000"/>
                  <a:gd name="connsiteY52" fmla="*/ 59 h 9910"/>
                  <a:gd name="connsiteX53" fmla="*/ 4666 w 10000"/>
                  <a:gd name="connsiteY53" fmla="*/ 148 h 9910"/>
                  <a:gd name="connsiteX54" fmla="*/ 4833 w 10000"/>
                  <a:gd name="connsiteY54" fmla="*/ 179 h 9910"/>
                  <a:gd name="connsiteX55" fmla="*/ 4833 w 10000"/>
                  <a:gd name="connsiteY55" fmla="*/ 268 h 9910"/>
                  <a:gd name="connsiteX56" fmla="*/ 5001 w 10000"/>
                  <a:gd name="connsiteY56" fmla="*/ 297 h 9910"/>
                  <a:gd name="connsiteX57" fmla="*/ 5001 w 10000"/>
                  <a:gd name="connsiteY57" fmla="*/ 445 h 9910"/>
                  <a:gd name="connsiteX58" fmla="*/ 5166 w 10000"/>
                  <a:gd name="connsiteY58" fmla="*/ 474 h 9910"/>
                  <a:gd name="connsiteX59" fmla="*/ 5166 w 10000"/>
                  <a:gd name="connsiteY59" fmla="*/ 624 h 9910"/>
                  <a:gd name="connsiteX60" fmla="*/ 5332 w 10000"/>
                  <a:gd name="connsiteY60" fmla="*/ 653 h 9910"/>
                  <a:gd name="connsiteX61" fmla="*/ 5332 w 10000"/>
                  <a:gd name="connsiteY61" fmla="*/ 830 h 9910"/>
                  <a:gd name="connsiteX62" fmla="*/ 5500 w 10000"/>
                  <a:gd name="connsiteY62" fmla="*/ 859 h 9910"/>
                  <a:gd name="connsiteX63" fmla="*/ 5500 w 10000"/>
                  <a:gd name="connsiteY63" fmla="*/ 1097 h 9910"/>
                  <a:gd name="connsiteX64" fmla="*/ 5667 w 10000"/>
                  <a:gd name="connsiteY64" fmla="*/ 1127 h 9910"/>
                  <a:gd name="connsiteX65" fmla="*/ 5667 w 10000"/>
                  <a:gd name="connsiteY65" fmla="*/ 1365 h 9910"/>
                  <a:gd name="connsiteX66" fmla="*/ 5834 w 10000"/>
                  <a:gd name="connsiteY66" fmla="*/ 1394 h 9910"/>
                  <a:gd name="connsiteX67" fmla="*/ 5834 w 10000"/>
                  <a:gd name="connsiteY67" fmla="*/ 1662 h 9910"/>
                  <a:gd name="connsiteX68" fmla="*/ 5999 w 10000"/>
                  <a:gd name="connsiteY68" fmla="*/ 1692 h 9910"/>
                  <a:gd name="connsiteX69" fmla="*/ 5999 w 10000"/>
                  <a:gd name="connsiteY69" fmla="*/ 1989 h 9910"/>
                  <a:gd name="connsiteX70" fmla="*/ 6167 w 10000"/>
                  <a:gd name="connsiteY70" fmla="*/ 2018 h 9910"/>
                  <a:gd name="connsiteX71" fmla="*/ 6167 w 10000"/>
                  <a:gd name="connsiteY71" fmla="*/ 2345 h 9910"/>
                  <a:gd name="connsiteX72" fmla="*/ 6333 w 10000"/>
                  <a:gd name="connsiteY72" fmla="*/ 2374 h 9910"/>
                  <a:gd name="connsiteX73" fmla="*/ 6333 w 10000"/>
                  <a:gd name="connsiteY73" fmla="*/ 2701 h 9910"/>
                  <a:gd name="connsiteX74" fmla="*/ 6501 w 10000"/>
                  <a:gd name="connsiteY74" fmla="*/ 2730 h 9910"/>
                  <a:gd name="connsiteX75" fmla="*/ 6501 w 10000"/>
                  <a:gd name="connsiteY75" fmla="*/ 3086 h 9910"/>
                  <a:gd name="connsiteX76" fmla="*/ 6665 w 10000"/>
                  <a:gd name="connsiteY76" fmla="*/ 3115 h 9910"/>
                  <a:gd name="connsiteX77" fmla="*/ 6665 w 10000"/>
                  <a:gd name="connsiteY77" fmla="*/ 3471 h 9910"/>
                  <a:gd name="connsiteX78" fmla="*/ 6834 w 10000"/>
                  <a:gd name="connsiteY78" fmla="*/ 3501 h 9910"/>
                  <a:gd name="connsiteX79" fmla="*/ 6834 w 10000"/>
                  <a:gd name="connsiteY79" fmla="*/ 3857 h 9910"/>
                  <a:gd name="connsiteX80" fmla="*/ 7000 w 10000"/>
                  <a:gd name="connsiteY80" fmla="*/ 3887 h 9910"/>
                  <a:gd name="connsiteX81" fmla="*/ 7000 w 10000"/>
                  <a:gd name="connsiteY81" fmla="*/ 4272 h 9910"/>
                  <a:gd name="connsiteX82" fmla="*/ 7166 w 10000"/>
                  <a:gd name="connsiteY82" fmla="*/ 4301 h 9910"/>
                  <a:gd name="connsiteX83" fmla="*/ 7166 w 10000"/>
                  <a:gd name="connsiteY83" fmla="*/ 4688 h 9910"/>
                  <a:gd name="connsiteX84" fmla="*/ 7333 w 10000"/>
                  <a:gd name="connsiteY84" fmla="*/ 4719 h 9910"/>
                  <a:gd name="connsiteX85" fmla="*/ 7333 w 10000"/>
                  <a:gd name="connsiteY85" fmla="*/ 5104 h 9910"/>
                  <a:gd name="connsiteX86" fmla="*/ 7501 w 10000"/>
                  <a:gd name="connsiteY86" fmla="*/ 5133 h 9910"/>
                  <a:gd name="connsiteX87" fmla="*/ 7501 w 10000"/>
                  <a:gd name="connsiteY87" fmla="*/ 5519 h 9910"/>
                  <a:gd name="connsiteX88" fmla="*/ 7667 w 10000"/>
                  <a:gd name="connsiteY88" fmla="*/ 5549 h 9910"/>
                  <a:gd name="connsiteX89" fmla="*/ 7667 w 10000"/>
                  <a:gd name="connsiteY89" fmla="*/ 5934 h 9910"/>
                  <a:gd name="connsiteX90" fmla="*/ 7832 w 10000"/>
                  <a:gd name="connsiteY90" fmla="*/ 5963 h 9910"/>
                  <a:gd name="connsiteX91" fmla="*/ 7832 w 10000"/>
                  <a:gd name="connsiteY91" fmla="*/ 6349 h 9910"/>
                  <a:gd name="connsiteX92" fmla="*/ 7999 w 10000"/>
                  <a:gd name="connsiteY92" fmla="*/ 6380 h 9910"/>
                  <a:gd name="connsiteX93" fmla="*/ 7999 w 10000"/>
                  <a:gd name="connsiteY93" fmla="*/ 6765 h 9910"/>
                  <a:gd name="connsiteX94" fmla="*/ 8167 w 10000"/>
                  <a:gd name="connsiteY94" fmla="*/ 6796 h 9910"/>
                  <a:gd name="connsiteX95" fmla="*/ 8498 w 10000"/>
                  <a:gd name="connsiteY95" fmla="*/ 7893 h 9910"/>
                  <a:gd name="connsiteX96" fmla="*/ 9165 w 10000"/>
                  <a:gd name="connsiteY96" fmla="*/ 8872 h 9910"/>
                  <a:gd name="connsiteX97" fmla="*/ 9499 w 10000"/>
                  <a:gd name="connsiteY97" fmla="*/ 9376 h 9910"/>
                  <a:gd name="connsiteX98" fmla="*/ 9499 w 10000"/>
                  <a:gd name="connsiteY98" fmla="*/ 9554 h 9910"/>
                  <a:gd name="connsiteX99" fmla="*/ 9667 w 10000"/>
                  <a:gd name="connsiteY99" fmla="*/ 9584 h 9910"/>
                  <a:gd name="connsiteX100" fmla="*/ 9667 w 10000"/>
                  <a:gd name="connsiteY100" fmla="*/ 9732 h 9910"/>
                  <a:gd name="connsiteX101" fmla="*/ 9831 w 10000"/>
                  <a:gd name="connsiteY101" fmla="*/ 9761 h 9910"/>
                  <a:gd name="connsiteX102" fmla="*/ 9831 w 10000"/>
                  <a:gd name="connsiteY102" fmla="*/ 9880 h 9910"/>
                  <a:gd name="connsiteX103" fmla="*/ 10000 w 10000"/>
                  <a:gd name="connsiteY103" fmla="*/ 9910 h 9910"/>
                  <a:gd name="connsiteX0" fmla="*/ 0 w 9831"/>
                  <a:gd name="connsiteY0" fmla="*/ 7845 h 9970"/>
                  <a:gd name="connsiteX1" fmla="*/ 0 w 9831"/>
                  <a:gd name="connsiteY1" fmla="*/ 7516 h 9970"/>
                  <a:gd name="connsiteX2" fmla="*/ 167 w 9831"/>
                  <a:gd name="connsiteY2" fmla="*/ 7485 h 9970"/>
                  <a:gd name="connsiteX3" fmla="*/ 167 w 9831"/>
                  <a:gd name="connsiteY3" fmla="*/ 7125 h 9970"/>
                  <a:gd name="connsiteX4" fmla="*/ 333 w 9831"/>
                  <a:gd name="connsiteY4" fmla="*/ 7095 h 9970"/>
                  <a:gd name="connsiteX5" fmla="*/ 333 w 9831"/>
                  <a:gd name="connsiteY5" fmla="*/ 6706 h 9970"/>
                  <a:gd name="connsiteX6" fmla="*/ 500 w 9831"/>
                  <a:gd name="connsiteY6" fmla="*/ 6677 h 9970"/>
                  <a:gd name="connsiteX7" fmla="*/ 500 w 9831"/>
                  <a:gd name="connsiteY7" fmla="*/ 6318 h 9970"/>
                  <a:gd name="connsiteX8" fmla="*/ 667 w 9831"/>
                  <a:gd name="connsiteY8" fmla="*/ 6288 h 9970"/>
                  <a:gd name="connsiteX9" fmla="*/ 667 w 9831"/>
                  <a:gd name="connsiteY9" fmla="*/ 5898 h 9970"/>
                  <a:gd name="connsiteX10" fmla="*/ 833 w 9831"/>
                  <a:gd name="connsiteY10" fmla="*/ 5869 h 9970"/>
                  <a:gd name="connsiteX11" fmla="*/ 833 w 9831"/>
                  <a:gd name="connsiteY11" fmla="*/ 5480 h 9970"/>
                  <a:gd name="connsiteX12" fmla="*/ 1000 w 9831"/>
                  <a:gd name="connsiteY12" fmla="*/ 5450 h 9970"/>
                  <a:gd name="connsiteX13" fmla="*/ 1000 w 9831"/>
                  <a:gd name="connsiteY13" fmla="*/ 5060 h 9970"/>
                  <a:gd name="connsiteX14" fmla="*/ 1166 w 9831"/>
                  <a:gd name="connsiteY14" fmla="*/ 5029 h 9970"/>
                  <a:gd name="connsiteX15" fmla="*/ 1166 w 9831"/>
                  <a:gd name="connsiteY15" fmla="*/ 4640 h 9970"/>
                  <a:gd name="connsiteX16" fmla="*/ 1333 w 9831"/>
                  <a:gd name="connsiteY16" fmla="*/ 4610 h 9970"/>
                  <a:gd name="connsiteX17" fmla="*/ 1333 w 9831"/>
                  <a:gd name="connsiteY17" fmla="*/ 4222 h 9970"/>
                  <a:gd name="connsiteX18" fmla="*/ 1501 w 9831"/>
                  <a:gd name="connsiteY18" fmla="*/ 4192 h 9970"/>
                  <a:gd name="connsiteX19" fmla="*/ 1501 w 9831"/>
                  <a:gd name="connsiteY19" fmla="*/ 3802 h 9970"/>
                  <a:gd name="connsiteX20" fmla="*/ 1668 w 9831"/>
                  <a:gd name="connsiteY20" fmla="*/ 3773 h 9970"/>
                  <a:gd name="connsiteX21" fmla="*/ 1668 w 9831"/>
                  <a:gd name="connsiteY21" fmla="*/ 3384 h 9970"/>
                  <a:gd name="connsiteX22" fmla="*/ 1833 w 9831"/>
                  <a:gd name="connsiteY22" fmla="*/ 3354 h 9970"/>
                  <a:gd name="connsiteX23" fmla="*/ 1833 w 9831"/>
                  <a:gd name="connsiteY23" fmla="*/ 2995 h 9970"/>
                  <a:gd name="connsiteX24" fmla="*/ 2000 w 9831"/>
                  <a:gd name="connsiteY24" fmla="*/ 2964 h 9970"/>
                  <a:gd name="connsiteX25" fmla="*/ 2000 w 9831"/>
                  <a:gd name="connsiteY25" fmla="*/ 2636 h 9970"/>
                  <a:gd name="connsiteX26" fmla="*/ 2168 w 9831"/>
                  <a:gd name="connsiteY26" fmla="*/ 2603 h 9970"/>
                  <a:gd name="connsiteX27" fmla="*/ 2168 w 9831"/>
                  <a:gd name="connsiteY27" fmla="*/ 2275 h 9970"/>
                  <a:gd name="connsiteX28" fmla="*/ 2334 w 9831"/>
                  <a:gd name="connsiteY28" fmla="*/ 2244 h 9970"/>
                  <a:gd name="connsiteX29" fmla="*/ 2334 w 9831"/>
                  <a:gd name="connsiteY29" fmla="*/ 1916 h 9970"/>
                  <a:gd name="connsiteX30" fmla="*/ 2500 w 9831"/>
                  <a:gd name="connsiteY30" fmla="*/ 1886 h 9970"/>
                  <a:gd name="connsiteX31" fmla="*/ 2500 w 9831"/>
                  <a:gd name="connsiteY31" fmla="*/ 1587 h 9970"/>
                  <a:gd name="connsiteX32" fmla="*/ 2668 w 9831"/>
                  <a:gd name="connsiteY32" fmla="*/ 1556 h 9970"/>
                  <a:gd name="connsiteX33" fmla="*/ 2668 w 9831"/>
                  <a:gd name="connsiteY33" fmla="*/ 1318 h 9970"/>
                  <a:gd name="connsiteX34" fmla="*/ 2832 w 9831"/>
                  <a:gd name="connsiteY34" fmla="*/ 1289 h 9970"/>
                  <a:gd name="connsiteX35" fmla="*/ 2832 w 9831"/>
                  <a:gd name="connsiteY35" fmla="*/ 1047 h 9970"/>
                  <a:gd name="connsiteX36" fmla="*/ 3001 w 9831"/>
                  <a:gd name="connsiteY36" fmla="*/ 1018 h 9970"/>
                  <a:gd name="connsiteX37" fmla="*/ 3001 w 9831"/>
                  <a:gd name="connsiteY37" fmla="*/ 778 h 9970"/>
                  <a:gd name="connsiteX38" fmla="*/ 3166 w 9831"/>
                  <a:gd name="connsiteY38" fmla="*/ 748 h 9970"/>
                  <a:gd name="connsiteX39" fmla="*/ 3166 w 9831"/>
                  <a:gd name="connsiteY39" fmla="*/ 569 h 9970"/>
                  <a:gd name="connsiteX40" fmla="*/ 3334 w 9831"/>
                  <a:gd name="connsiteY40" fmla="*/ 540 h 9970"/>
                  <a:gd name="connsiteX41" fmla="*/ 3334 w 9831"/>
                  <a:gd name="connsiteY41" fmla="*/ 388 h 9970"/>
                  <a:gd name="connsiteX42" fmla="*/ 3499 w 9831"/>
                  <a:gd name="connsiteY42" fmla="*/ 359 h 9970"/>
                  <a:gd name="connsiteX43" fmla="*/ 3499 w 9831"/>
                  <a:gd name="connsiteY43" fmla="*/ 240 h 9970"/>
                  <a:gd name="connsiteX44" fmla="*/ 3666 w 9831"/>
                  <a:gd name="connsiteY44" fmla="*/ 210 h 9970"/>
                  <a:gd name="connsiteX45" fmla="*/ 3666 w 9831"/>
                  <a:gd name="connsiteY45" fmla="*/ 119 h 9970"/>
                  <a:gd name="connsiteX46" fmla="*/ 3832 w 9831"/>
                  <a:gd name="connsiteY46" fmla="*/ 90 h 9970"/>
                  <a:gd name="connsiteX47" fmla="*/ 3832 w 9831"/>
                  <a:gd name="connsiteY47" fmla="*/ 60 h 9970"/>
                  <a:gd name="connsiteX48" fmla="*/ 4165 w 9831"/>
                  <a:gd name="connsiteY48" fmla="*/ 0 h 9970"/>
                  <a:gd name="connsiteX49" fmla="*/ 4000 w 9831"/>
                  <a:gd name="connsiteY49" fmla="*/ 0 h 9970"/>
                  <a:gd name="connsiteX50" fmla="*/ 4165 w 9831"/>
                  <a:gd name="connsiteY50" fmla="*/ 0 h 9970"/>
                  <a:gd name="connsiteX51" fmla="*/ 4334 w 9831"/>
                  <a:gd name="connsiteY51" fmla="*/ 0 h 9970"/>
                  <a:gd name="connsiteX52" fmla="*/ 4666 w 9831"/>
                  <a:gd name="connsiteY52" fmla="*/ 60 h 9970"/>
                  <a:gd name="connsiteX53" fmla="*/ 4666 w 9831"/>
                  <a:gd name="connsiteY53" fmla="*/ 149 h 9970"/>
                  <a:gd name="connsiteX54" fmla="*/ 4833 w 9831"/>
                  <a:gd name="connsiteY54" fmla="*/ 181 h 9970"/>
                  <a:gd name="connsiteX55" fmla="*/ 4833 w 9831"/>
                  <a:gd name="connsiteY55" fmla="*/ 270 h 9970"/>
                  <a:gd name="connsiteX56" fmla="*/ 5001 w 9831"/>
                  <a:gd name="connsiteY56" fmla="*/ 300 h 9970"/>
                  <a:gd name="connsiteX57" fmla="*/ 5001 w 9831"/>
                  <a:gd name="connsiteY57" fmla="*/ 449 h 9970"/>
                  <a:gd name="connsiteX58" fmla="*/ 5166 w 9831"/>
                  <a:gd name="connsiteY58" fmla="*/ 478 h 9970"/>
                  <a:gd name="connsiteX59" fmla="*/ 5166 w 9831"/>
                  <a:gd name="connsiteY59" fmla="*/ 630 h 9970"/>
                  <a:gd name="connsiteX60" fmla="*/ 5332 w 9831"/>
                  <a:gd name="connsiteY60" fmla="*/ 659 h 9970"/>
                  <a:gd name="connsiteX61" fmla="*/ 5332 w 9831"/>
                  <a:gd name="connsiteY61" fmla="*/ 838 h 9970"/>
                  <a:gd name="connsiteX62" fmla="*/ 5500 w 9831"/>
                  <a:gd name="connsiteY62" fmla="*/ 867 h 9970"/>
                  <a:gd name="connsiteX63" fmla="*/ 5500 w 9831"/>
                  <a:gd name="connsiteY63" fmla="*/ 1107 h 9970"/>
                  <a:gd name="connsiteX64" fmla="*/ 5667 w 9831"/>
                  <a:gd name="connsiteY64" fmla="*/ 1137 h 9970"/>
                  <a:gd name="connsiteX65" fmla="*/ 5667 w 9831"/>
                  <a:gd name="connsiteY65" fmla="*/ 1377 h 9970"/>
                  <a:gd name="connsiteX66" fmla="*/ 5834 w 9831"/>
                  <a:gd name="connsiteY66" fmla="*/ 1407 h 9970"/>
                  <a:gd name="connsiteX67" fmla="*/ 5834 w 9831"/>
                  <a:gd name="connsiteY67" fmla="*/ 1677 h 9970"/>
                  <a:gd name="connsiteX68" fmla="*/ 5999 w 9831"/>
                  <a:gd name="connsiteY68" fmla="*/ 1707 h 9970"/>
                  <a:gd name="connsiteX69" fmla="*/ 5999 w 9831"/>
                  <a:gd name="connsiteY69" fmla="*/ 2007 h 9970"/>
                  <a:gd name="connsiteX70" fmla="*/ 6167 w 9831"/>
                  <a:gd name="connsiteY70" fmla="*/ 2036 h 9970"/>
                  <a:gd name="connsiteX71" fmla="*/ 6167 w 9831"/>
                  <a:gd name="connsiteY71" fmla="*/ 2366 h 9970"/>
                  <a:gd name="connsiteX72" fmla="*/ 6333 w 9831"/>
                  <a:gd name="connsiteY72" fmla="*/ 2396 h 9970"/>
                  <a:gd name="connsiteX73" fmla="*/ 6333 w 9831"/>
                  <a:gd name="connsiteY73" fmla="*/ 2726 h 9970"/>
                  <a:gd name="connsiteX74" fmla="*/ 6501 w 9831"/>
                  <a:gd name="connsiteY74" fmla="*/ 2755 h 9970"/>
                  <a:gd name="connsiteX75" fmla="*/ 6501 w 9831"/>
                  <a:gd name="connsiteY75" fmla="*/ 3114 h 9970"/>
                  <a:gd name="connsiteX76" fmla="*/ 6665 w 9831"/>
                  <a:gd name="connsiteY76" fmla="*/ 3143 h 9970"/>
                  <a:gd name="connsiteX77" fmla="*/ 6665 w 9831"/>
                  <a:gd name="connsiteY77" fmla="*/ 3503 h 9970"/>
                  <a:gd name="connsiteX78" fmla="*/ 6834 w 9831"/>
                  <a:gd name="connsiteY78" fmla="*/ 3533 h 9970"/>
                  <a:gd name="connsiteX79" fmla="*/ 6834 w 9831"/>
                  <a:gd name="connsiteY79" fmla="*/ 3892 h 9970"/>
                  <a:gd name="connsiteX80" fmla="*/ 7000 w 9831"/>
                  <a:gd name="connsiteY80" fmla="*/ 3922 h 9970"/>
                  <a:gd name="connsiteX81" fmla="*/ 7000 w 9831"/>
                  <a:gd name="connsiteY81" fmla="*/ 4311 h 9970"/>
                  <a:gd name="connsiteX82" fmla="*/ 7166 w 9831"/>
                  <a:gd name="connsiteY82" fmla="*/ 4340 h 9970"/>
                  <a:gd name="connsiteX83" fmla="*/ 7166 w 9831"/>
                  <a:gd name="connsiteY83" fmla="*/ 4731 h 9970"/>
                  <a:gd name="connsiteX84" fmla="*/ 7333 w 9831"/>
                  <a:gd name="connsiteY84" fmla="*/ 4762 h 9970"/>
                  <a:gd name="connsiteX85" fmla="*/ 7333 w 9831"/>
                  <a:gd name="connsiteY85" fmla="*/ 5150 h 9970"/>
                  <a:gd name="connsiteX86" fmla="*/ 7501 w 9831"/>
                  <a:gd name="connsiteY86" fmla="*/ 5180 h 9970"/>
                  <a:gd name="connsiteX87" fmla="*/ 7501 w 9831"/>
                  <a:gd name="connsiteY87" fmla="*/ 5569 h 9970"/>
                  <a:gd name="connsiteX88" fmla="*/ 7667 w 9831"/>
                  <a:gd name="connsiteY88" fmla="*/ 5599 h 9970"/>
                  <a:gd name="connsiteX89" fmla="*/ 7667 w 9831"/>
                  <a:gd name="connsiteY89" fmla="*/ 5988 h 9970"/>
                  <a:gd name="connsiteX90" fmla="*/ 7832 w 9831"/>
                  <a:gd name="connsiteY90" fmla="*/ 6017 h 9970"/>
                  <a:gd name="connsiteX91" fmla="*/ 7832 w 9831"/>
                  <a:gd name="connsiteY91" fmla="*/ 6407 h 9970"/>
                  <a:gd name="connsiteX92" fmla="*/ 7999 w 9831"/>
                  <a:gd name="connsiteY92" fmla="*/ 6438 h 9970"/>
                  <a:gd name="connsiteX93" fmla="*/ 7999 w 9831"/>
                  <a:gd name="connsiteY93" fmla="*/ 6826 h 9970"/>
                  <a:gd name="connsiteX94" fmla="*/ 8167 w 9831"/>
                  <a:gd name="connsiteY94" fmla="*/ 6858 h 9970"/>
                  <a:gd name="connsiteX95" fmla="*/ 8498 w 9831"/>
                  <a:gd name="connsiteY95" fmla="*/ 7965 h 9970"/>
                  <a:gd name="connsiteX96" fmla="*/ 9165 w 9831"/>
                  <a:gd name="connsiteY96" fmla="*/ 8953 h 9970"/>
                  <a:gd name="connsiteX97" fmla="*/ 9499 w 9831"/>
                  <a:gd name="connsiteY97" fmla="*/ 9461 h 9970"/>
                  <a:gd name="connsiteX98" fmla="*/ 9499 w 9831"/>
                  <a:gd name="connsiteY98" fmla="*/ 9641 h 9970"/>
                  <a:gd name="connsiteX99" fmla="*/ 9667 w 9831"/>
                  <a:gd name="connsiteY99" fmla="*/ 9671 h 9970"/>
                  <a:gd name="connsiteX100" fmla="*/ 9667 w 9831"/>
                  <a:gd name="connsiteY100" fmla="*/ 9820 h 9970"/>
                  <a:gd name="connsiteX101" fmla="*/ 9831 w 9831"/>
                  <a:gd name="connsiteY101" fmla="*/ 9850 h 9970"/>
                  <a:gd name="connsiteX102" fmla="*/ 9831 w 9831"/>
                  <a:gd name="connsiteY102" fmla="*/ 9970 h 9970"/>
                  <a:gd name="connsiteX0" fmla="*/ 0 w 10000"/>
                  <a:gd name="connsiteY0" fmla="*/ 7869 h 9880"/>
                  <a:gd name="connsiteX1" fmla="*/ 0 w 10000"/>
                  <a:gd name="connsiteY1" fmla="*/ 7539 h 9880"/>
                  <a:gd name="connsiteX2" fmla="*/ 170 w 10000"/>
                  <a:gd name="connsiteY2" fmla="*/ 7508 h 9880"/>
                  <a:gd name="connsiteX3" fmla="*/ 170 w 10000"/>
                  <a:gd name="connsiteY3" fmla="*/ 7146 h 9880"/>
                  <a:gd name="connsiteX4" fmla="*/ 339 w 10000"/>
                  <a:gd name="connsiteY4" fmla="*/ 7116 h 9880"/>
                  <a:gd name="connsiteX5" fmla="*/ 339 w 10000"/>
                  <a:gd name="connsiteY5" fmla="*/ 6726 h 9880"/>
                  <a:gd name="connsiteX6" fmla="*/ 509 w 10000"/>
                  <a:gd name="connsiteY6" fmla="*/ 6697 h 9880"/>
                  <a:gd name="connsiteX7" fmla="*/ 509 w 10000"/>
                  <a:gd name="connsiteY7" fmla="*/ 6337 h 9880"/>
                  <a:gd name="connsiteX8" fmla="*/ 678 w 10000"/>
                  <a:gd name="connsiteY8" fmla="*/ 6307 h 9880"/>
                  <a:gd name="connsiteX9" fmla="*/ 678 w 10000"/>
                  <a:gd name="connsiteY9" fmla="*/ 5916 h 9880"/>
                  <a:gd name="connsiteX10" fmla="*/ 847 w 10000"/>
                  <a:gd name="connsiteY10" fmla="*/ 5887 h 9880"/>
                  <a:gd name="connsiteX11" fmla="*/ 847 w 10000"/>
                  <a:gd name="connsiteY11" fmla="*/ 5496 h 9880"/>
                  <a:gd name="connsiteX12" fmla="*/ 1017 w 10000"/>
                  <a:gd name="connsiteY12" fmla="*/ 5466 h 9880"/>
                  <a:gd name="connsiteX13" fmla="*/ 1017 w 10000"/>
                  <a:gd name="connsiteY13" fmla="*/ 5075 h 9880"/>
                  <a:gd name="connsiteX14" fmla="*/ 1186 w 10000"/>
                  <a:gd name="connsiteY14" fmla="*/ 5044 h 9880"/>
                  <a:gd name="connsiteX15" fmla="*/ 1186 w 10000"/>
                  <a:gd name="connsiteY15" fmla="*/ 4654 h 9880"/>
                  <a:gd name="connsiteX16" fmla="*/ 1356 w 10000"/>
                  <a:gd name="connsiteY16" fmla="*/ 4624 h 9880"/>
                  <a:gd name="connsiteX17" fmla="*/ 1356 w 10000"/>
                  <a:gd name="connsiteY17" fmla="*/ 4235 h 9880"/>
                  <a:gd name="connsiteX18" fmla="*/ 1527 w 10000"/>
                  <a:gd name="connsiteY18" fmla="*/ 4205 h 9880"/>
                  <a:gd name="connsiteX19" fmla="*/ 1527 w 10000"/>
                  <a:gd name="connsiteY19" fmla="*/ 3813 h 9880"/>
                  <a:gd name="connsiteX20" fmla="*/ 1697 w 10000"/>
                  <a:gd name="connsiteY20" fmla="*/ 3784 h 9880"/>
                  <a:gd name="connsiteX21" fmla="*/ 1697 w 10000"/>
                  <a:gd name="connsiteY21" fmla="*/ 3394 h 9880"/>
                  <a:gd name="connsiteX22" fmla="*/ 1865 w 10000"/>
                  <a:gd name="connsiteY22" fmla="*/ 3364 h 9880"/>
                  <a:gd name="connsiteX23" fmla="*/ 1865 w 10000"/>
                  <a:gd name="connsiteY23" fmla="*/ 3004 h 9880"/>
                  <a:gd name="connsiteX24" fmla="*/ 2034 w 10000"/>
                  <a:gd name="connsiteY24" fmla="*/ 2973 h 9880"/>
                  <a:gd name="connsiteX25" fmla="*/ 2034 w 10000"/>
                  <a:gd name="connsiteY25" fmla="*/ 2644 h 9880"/>
                  <a:gd name="connsiteX26" fmla="*/ 2205 w 10000"/>
                  <a:gd name="connsiteY26" fmla="*/ 2611 h 9880"/>
                  <a:gd name="connsiteX27" fmla="*/ 2205 w 10000"/>
                  <a:gd name="connsiteY27" fmla="*/ 2282 h 9880"/>
                  <a:gd name="connsiteX28" fmla="*/ 2374 w 10000"/>
                  <a:gd name="connsiteY28" fmla="*/ 2251 h 9880"/>
                  <a:gd name="connsiteX29" fmla="*/ 2374 w 10000"/>
                  <a:gd name="connsiteY29" fmla="*/ 1922 h 9880"/>
                  <a:gd name="connsiteX30" fmla="*/ 2543 w 10000"/>
                  <a:gd name="connsiteY30" fmla="*/ 1892 h 9880"/>
                  <a:gd name="connsiteX31" fmla="*/ 2543 w 10000"/>
                  <a:gd name="connsiteY31" fmla="*/ 1592 h 9880"/>
                  <a:gd name="connsiteX32" fmla="*/ 2714 w 10000"/>
                  <a:gd name="connsiteY32" fmla="*/ 1561 h 9880"/>
                  <a:gd name="connsiteX33" fmla="*/ 2714 w 10000"/>
                  <a:gd name="connsiteY33" fmla="*/ 1322 h 9880"/>
                  <a:gd name="connsiteX34" fmla="*/ 2881 w 10000"/>
                  <a:gd name="connsiteY34" fmla="*/ 1293 h 9880"/>
                  <a:gd name="connsiteX35" fmla="*/ 2881 w 10000"/>
                  <a:gd name="connsiteY35" fmla="*/ 1050 h 9880"/>
                  <a:gd name="connsiteX36" fmla="*/ 3053 w 10000"/>
                  <a:gd name="connsiteY36" fmla="*/ 1021 h 9880"/>
                  <a:gd name="connsiteX37" fmla="*/ 3053 w 10000"/>
                  <a:gd name="connsiteY37" fmla="*/ 780 h 9880"/>
                  <a:gd name="connsiteX38" fmla="*/ 3220 w 10000"/>
                  <a:gd name="connsiteY38" fmla="*/ 750 h 9880"/>
                  <a:gd name="connsiteX39" fmla="*/ 3220 w 10000"/>
                  <a:gd name="connsiteY39" fmla="*/ 571 h 9880"/>
                  <a:gd name="connsiteX40" fmla="*/ 3391 w 10000"/>
                  <a:gd name="connsiteY40" fmla="*/ 542 h 9880"/>
                  <a:gd name="connsiteX41" fmla="*/ 3391 w 10000"/>
                  <a:gd name="connsiteY41" fmla="*/ 389 h 9880"/>
                  <a:gd name="connsiteX42" fmla="*/ 3559 w 10000"/>
                  <a:gd name="connsiteY42" fmla="*/ 360 h 9880"/>
                  <a:gd name="connsiteX43" fmla="*/ 3559 w 10000"/>
                  <a:gd name="connsiteY43" fmla="*/ 241 h 9880"/>
                  <a:gd name="connsiteX44" fmla="*/ 3729 w 10000"/>
                  <a:gd name="connsiteY44" fmla="*/ 211 h 9880"/>
                  <a:gd name="connsiteX45" fmla="*/ 3729 w 10000"/>
                  <a:gd name="connsiteY45" fmla="*/ 119 h 9880"/>
                  <a:gd name="connsiteX46" fmla="*/ 3898 w 10000"/>
                  <a:gd name="connsiteY46" fmla="*/ 90 h 9880"/>
                  <a:gd name="connsiteX47" fmla="*/ 3898 w 10000"/>
                  <a:gd name="connsiteY47" fmla="*/ 60 h 9880"/>
                  <a:gd name="connsiteX48" fmla="*/ 4237 w 10000"/>
                  <a:gd name="connsiteY48" fmla="*/ 0 h 9880"/>
                  <a:gd name="connsiteX49" fmla="*/ 4069 w 10000"/>
                  <a:gd name="connsiteY49" fmla="*/ 0 h 9880"/>
                  <a:gd name="connsiteX50" fmla="*/ 4237 w 10000"/>
                  <a:gd name="connsiteY50" fmla="*/ 0 h 9880"/>
                  <a:gd name="connsiteX51" fmla="*/ 4409 w 10000"/>
                  <a:gd name="connsiteY51" fmla="*/ 0 h 9880"/>
                  <a:gd name="connsiteX52" fmla="*/ 4746 w 10000"/>
                  <a:gd name="connsiteY52" fmla="*/ 60 h 9880"/>
                  <a:gd name="connsiteX53" fmla="*/ 4746 w 10000"/>
                  <a:gd name="connsiteY53" fmla="*/ 149 h 9880"/>
                  <a:gd name="connsiteX54" fmla="*/ 4916 w 10000"/>
                  <a:gd name="connsiteY54" fmla="*/ 182 h 9880"/>
                  <a:gd name="connsiteX55" fmla="*/ 4916 w 10000"/>
                  <a:gd name="connsiteY55" fmla="*/ 271 h 9880"/>
                  <a:gd name="connsiteX56" fmla="*/ 5087 w 10000"/>
                  <a:gd name="connsiteY56" fmla="*/ 301 h 9880"/>
                  <a:gd name="connsiteX57" fmla="*/ 5087 w 10000"/>
                  <a:gd name="connsiteY57" fmla="*/ 450 h 9880"/>
                  <a:gd name="connsiteX58" fmla="*/ 5255 w 10000"/>
                  <a:gd name="connsiteY58" fmla="*/ 479 h 9880"/>
                  <a:gd name="connsiteX59" fmla="*/ 5255 w 10000"/>
                  <a:gd name="connsiteY59" fmla="*/ 632 h 9880"/>
                  <a:gd name="connsiteX60" fmla="*/ 5424 w 10000"/>
                  <a:gd name="connsiteY60" fmla="*/ 661 h 9880"/>
                  <a:gd name="connsiteX61" fmla="*/ 5424 w 10000"/>
                  <a:gd name="connsiteY61" fmla="*/ 841 h 9880"/>
                  <a:gd name="connsiteX62" fmla="*/ 5595 w 10000"/>
                  <a:gd name="connsiteY62" fmla="*/ 870 h 9880"/>
                  <a:gd name="connsiteX63" fmla="*/ 5595 w 10000"/>
                  <a:gd name="connsiteY63" fmla="*/ 1110 h 9880"/>
                  <a:gd name="connsiteX64" fmla="*/ 5764 w 10000"/>
                  <a:gd name="connsiteY64" fmla="*/ 1140 h 9880"/>
                  <a:gd name="connsiteX65" fmla="*/ 5764 w 10000"/>
                  <a:gd name="connsiteY65" fmla="*/ 1381 h 9880"/>
                  <a:gd name="connsiteX66" fmla="*/ 5934 w 10000"/>
                  <a:gd name="connsiteY66" fmla="*/ 1411 h 9880"/>
                  <a:gd name="connsiteX67" fmla="*/ 5934 w 10000"/>
                  <a:gd name="connsiteY67" fmla="*/ 1682 h 9880"/>
                  <a:gd name="connsiteX68" fmla="*/ 6102 w 10000"/>
                  <a:gd name="connsiteY68" fmla="*/ 1712 h 9880"/>
                  <a:gd name="connsiteX69" fmla="*/ 6102 w 10000"/>
                  <a:gd name="connsiteY69" fmla="*/ 2013 h 9880"/>
                  <a:gd name="connsiteX70" fmla="*/ 6273 w 10000"/>
                  <a:gd name="connsiteY70" fmla="*/ 2042 h 9880"/>
                  <a:gd name="connsiteX71" fmla="*/ 6273 w 10000"/>
                  <a:gd name="connsiteY71" fmla="*/ 2373 h 9880"/>
                  <a:gd name="connsiteX72" fmla="*/ 6442 w 10000"/>
                  <a:gd name="connsiteY72" fmla="*/ 2403 h 9880"/>
                  <a:gd name="connsiteX73" fmla="*/ 6442 w 10000"/>
                  <a:gd name="connsiteY73" fmla="*/ 2734 h 9880"/>
                  <a:gd name="connsiteX74" fmla="*/ 6613 w 10000"/>
                  <a:gd name="connsiteY74" fmla="*/ 2763 h 9880"/>
                  <a:gd name="connsiteX75" fmla="*/ 6613 w 10000"/>
                  <a:gd name="connsiteY75" fmla="*/ 3123 h 9880"/>
                  <a:gd name="connsiteX76" fmla="*/ 6780 w 10000"/>
                  <a:gd name="connsiteY76" fmla="*/ 3152 h 9880"/>
                  <a:gd name="connsiteX77" fmla="*/ 6780 w 10000"/>
                  <a:gd name="connsiteY77" fmla="*/ 3514 h 9880"/>
                  <a:gd name="connsiteX78" fmla="*/ 6951 w 10000"/>
                  <a:gd name="connsiteY78" fmla="*/ 3544 h 9880"/>
                  <a:gd name="connsiteX79" fmla="*/ 6951 w 10000"/>
                  <a:gd name="connsiteY79" fmla="*/ 3904 h 9880"/>
                  <a:gd name="connsiteX80" fmla="*/ 7120 w 10000"/>
                  <a:gd name="connsiteY80" fmla="*/ 3934 h 9880"/>
                  <a:gd name="connsiteX81" fmla="*/ 7120 w 10000"/>
                  <a:gd name="connsiteY81" fmla="*/ 4324 h 9880"/>
                  <a:gd name="connsiteX82" fmla="*/ 7289 w 10000"/>
                  <a:gd name="connsiteY82" fmla="*/ 4353 h 9880"/>
                  <a:gd name="connsiteX83" fmla="*/ 7289 w 10000"/>
                  <a:gd name="connsiteY83" fmla="*/ 4745 h 9880"/>
                  <a:gd name="connsiteX84" fmla="*/ 7459 w 10000"/>
                  <a:gd name="connsiteY84" fmla="*/ 4776 h 9880"/>
                  <a:gd name="connsiteX85" fmla="*/ 7459 w 10000"/>
                  <a:gd name="connsiteY85" fmla="*/ 5165 h 9880"/>
                  <a:gd name="connsiteX86" fmla="*/ 7630 w 10000"/>
                  <a:gd name="connsiteY86" fmla="*/ 5196 h 9880"/>
                  <a:gd name="connsiteX87" fmla="*/ 7630 w 10000"/>
                  <a:gd name="connsiteY87" fmla="*/ 5586 h 9880"/>
                  <a:gd name="connsiteX88" fmla="*/ 7799 w 10000"/>
                  <a:gd name="connsiteY88" fmla="*/ 5616 h 9880"/>
                  <a:gd name="connsiteX89" fmla="*/ 7799 w 10000"/>
                  <a:gd name="connsiteY89" fmla="*/ 6006 h 9880"/>
                  <a:gd name="connsiteX90" fmla="*/ 7967 w 10000"/>
                  <a:gd name="connsiteY90" fmla="*/ 6035 h 9880"/>
                  <a:gd name="connsiteX91" fmla="*/ 7967 w 10000"/>
                  <a:gd name="connsiteY91" fmla="*/ 6426 h 9880"/>
                  <a:gd name="connsiteX92" fmla="*/ 8137 w 10000"/>
                  <a:gd name="connsiteY92" fmla="*/ 6457 h 9880"/>
                  <a:gd name="connsiteX93" fmla="*/ 8137 w 10000"/>
                  <a:gd name="connsiteY93" fmla="*/ 6847 h 9880"/>
                  <a:gd name="connsiteX94" fmla="*/ 8307 w 10000"/>
                  <a:gd name="connsiteY94" fmla="*/ 6879 h 9880"/>
                  <a:gd name="connsiteX95" fmla="*/ 8644 w 10000"/>
                  <a:gd name="connsiteY95" fmla="*/ 7989 h 9880"/>
                  <a:gd name="connsiteX96" fmla="*/ 9323 w 10000"/>
                  <a:gd name="connsiteY96" fmla="*/ 8980 h 9880"/>
                  <a:gd name="connsiteX97" fmla="*/ 9662 w 10000"/>
                  <a:gd name="connsiteY97" fmla="*/ 9489 h 9880"/>
                  <a:gd name="connsiteX98" fmla="*/ 9662 w 10000"/>
                  <a:gd name="connsiteY98" fmla="*/ 9670 h 9880"/>
                  <a:gd name="connsiteX99" fmla="*/ 9833 w 10000"/>
                  <a:gd name="connsiteY99" fmla="*/ 9700 h 9880"/>
                  <a:gd name="connsiteX100" fmla="*/ 9833 w 10000"/>
                  <a:gd name="connsiteY100" fmla="*/ 9850 h 9880"/>
                  <a:gd name="connsiteX101" fmla="*/ 10000 w 10000"/>
                  <a:gd name="connsiteY101" fmla="*/ 9880 h 9880"/>
                  <a:gd name="connsiteX0" fmla="*/ 0 w 9833"/>
                  <a:gd name="connsiteY0" fmla="*/ 7965 h 9970"/>
                  <a:gd name="connsiteX1" fmla="*/ 0 w 9833"/>
                  <a:gd name="connsiteY1" fmla="*/ 7631 h 9970"/>
                  <a:gd name="connsiteX2" fmla="*/ 170 w 9833"/>
                  <a:gd name="connsiteY2" fmla="*/ 7599 h 9970"/>
                  <a:gd name="connsiteX3" fmla="*/ 170 w 9833"/>
                  <a:gd name="connsiteY3" fmla="*/ 7233 h 9970"/>
                  <a:gd name="connsiteX4" fmla="*/ 339 w 9833"/>
                  <a:gd name="connsiteY4" fmla="*/ 7202 h 9970"/>
                  <a:gd name="connsiteX5" fmla="*/ 339 w 9833"/>
                  <a:gd name="connsiteY5" fmla="*/ 6808 h 9970"/>
                  <a:gd name="connsiteX6" fmla="*/ 509 w 9833"/>
                  <a:gd name="connsiteY6" fmla="*/ 6778 h 9970"/>
                  <a:gd name="connsiteX7" fmla="*/ 509 w 9833"/>
                  <a:gd name="connsiteY7" fmla="*/ 6414 h 9970"/>
                  <a:gd name="connsiteX8" fmla="*/ 678 w 9833"/>
                  <a:gd name="connsiteY8" fmla="*/ 6384 h 9970"/>
                  <a:gd name="connsiteX9" fmla="*/ 678 w 9833"/>
                  <a:gd name="connsiteY9" fmla="*/ 5988 h 9970"/>
                  <a:gd name="connsiteX10" fmla="*/ 847 w 9833"/>
                  <a:gd name="connsiteY10" fmla="*/ 5959 h 9970"/>
                  <a:gd name="connsiteX11" fmla="*/ 847 w 9833"/>
                  <a:gd name="connsiteY11" fmla="*/ 5563 h 9970"/>
                  <a:gd name="connsiteX12" fmla="*/ 1017 w 9833"/>
                  <a:gd name="connsiteY12" fmla="*/ 5532 h 9970"/>
                  <a:gd name="connsiteX13" fmla="*/ 1017 w 9833"/>
                  <a:gd name="connsiteY13" fmla="*/ 5137 h 9970"/>
                  <a:gd name="connsiteX14" fmla="*/ 1186 w 9833"/>
                  <a:gd name="connsiteY14" fmla="*/ 5105 h 9970"/>
                  <a:gd name="connsiteX15" fmla="*/ 1186 w 9833"/>
                  <a:gd name="connsiteY15" fmla="*/ 4711 h 9970"/>
                  <a:gd name="connsiteX16" fmla="*/ 1356 w 9833"/>
                  <a:gd name="connsiteY16" fmla="*/ 4680 h 9970"/>
                  <a:gd name="connsiteX17" fmla="*/ 1356 w 9833"/>
                  <a:gd name="connsiteY17" fmla="*/ 4286 h 9970"/>
                  <a:gd name="connsiteX18" fmla="*/ 1527 w 9833"/>
                  <a:gd name="connsiteY18" fmla="*/ 4256 h 9970"/>
                  <a:gd name="connsiteX19" fmla="*/ 1527 w 9833"/>
                  <a:gd name="connsiteY19" fmla="*/ 3859 h 9970"/>
                  <a:gd name="connsiteX20" fmla="*/ 1697 w 9833"/>
                  <a:gd name="connsiteY20" fmla="*/ 3830 h 9970"/>
                  <a:gd name="connsiteX21" fmla="*/ 1697 w 9833"/>
                  <a:gd name="connsiteY21" fmla="*/ 3435 h 9970"/>
                  <a:gd name="connsiteX22" fmla="*/ 1865 w 9833"/>
                  <a:gd name="connsiteY22" fmla="*/ 3405 h 9970"/>
                  <a:gd name="connsiteX23" fmla="*/ 1865 w 9833"/>
                  <a:gd name="connsiteY23" fmla="*/ 3040 h 9970"/>
                  <a:gd name="connsiteX24" fmla="*/ 2034 w 9833"/>
                  <a:gd name="connsiteY24" fmla="*/ 3009 h 9970"/>
                  <a:gd name="connsiteX25" fmla="*/ 2034 w 9833"/>
                  <a:gd name="connsiteY25" fmla="*/ 2676 h 9970"/>
                  <a:gd name="connsiteX26" fmla="*/ 2205 w 9833"/>
                  <a:gd name="connsiteY26" fmla="*/ 2643 h 9970"/>
                  <a:gd name="connsiteX27" fmla="*/ 2205 w 9833"/>
                  <a:gd name="connsiteY27" fmla="*/ 2310 h 9970"/>
                  <a:gd name="connsiteX28" fmla="*/ 2374 w 9833"/>
                  <a:gd name="connsiteY28" fmla="*/ 2278 h 9970"/>
                  <a:gd name="connsiteX29" fmla="*/ 2374 w 9833"/>
                  <a:gd name="connsiteY29" fmla="*/ 1945 h 9970"/>
                  <a:gd name="connsiteX30" fmla="*/ 2543 w 9833"/>
                  <a:gd name="connsiteY30" fmla="*/ 1915 h 9970"/>
                  <a:gd name="connsiteX31" fmla="*/ 2543 w 9833"/>
                  <a:gd name="connsiteY31" fmla="*/ 1611 h 9970"/>
                  <a:gd name="connsiteX32" fmla="*/ 2714 w 9833"/>
                  <a:gd name="connsiteY32" fmla="*/ 1580 h 9970"/>
                  <a:gd name="connsiteX33" fmla="*/ 2714 w 9833"/>
                  <a:gd name="connsiteY33" fmla="*/ 1338 h 9970"/>
                  <a:gd name="connsiteX34" fmla="*/ 2881 w 9833"/>
                  <a:gd name="connsiteY34" fmla="*/ 1309 h 9970"/>
                  <a:gd name="connsiteX35" fmla="*/ 2881 w 9833"/>
                  <a:gd name="connsiteY35" fmla="*/ 1063 h 9970"/>
                  <a:gd name="connsiteX36" fmla="*/ 3053 w 9833"/>
                  <a:gd name="connsiteY36" fmla="*/ 1033 h 9970"/>
                  <a:gd name="connsiteX37" fmla="*/ 3053 w 9833"/>
                  <a:gd name="connsiteY37" fmla="*/ 789 h 9970"/>
                  <a:gd name="connsiteX38" fmla="*/ 3220 w 9833"/>
                  <a:gd name="connsiteY38" fmla="*/ 759 h 9970"/>
                  <a:gd name="connsiteX39" fmla="*/ 3220 w 9833"/>
                  <a:gd name="connsiteY39" fmla="*/ 578 h 9970"/>
                  <a:gd name="connsiteX40" fmla="*/ 3391 w 9833"/>
                  <a:gd name="connsiteY40" fmla="*/ 549 h 9970"/>
                  <a:gd name="connsiteX41" fmla="*/ 3391 w 9833"/>
                  <a:gd name="connsiteY41" fmla="*/ 394 h 9970"/>
                  <a:gd name="connsiteX42" fmla="*/ 3559 w 9833"/>
                  <a:gd name="connsiteY42" fmla="*/ 364 h 9970"/>
                  <a:gd name="connsiteX43" fmla="*/ 3559 w 9833"/>
                  <a:gd name="connsiteY43" fmla="*/ 244 h 9970"/>
                  <a:gd name="connsiteX44" fmla="*/ 3729 w 9833"/>
                  <a:gd name="connsiteY44" fmla="*/ 214 h 9970"/>
                  <a:gd name="connsiteX45" fmla="*/ 3729 w 9833"/>
                  <a:gd name="connsiteY45" fmla="*/ 120 h 9970"/>
                  <a:gd name="connsiteX46" fmla="*/ 3898 w 9833"/>
                  <a:gd name="connsiteY46" fmla="*/ 91 h 9970"/>
                  <a:gd name="connsiteX47" fmla="*/ 3898 w 9833"/>
                  <a:gd name="connsiteY47" fmla="*/ 61 h 9970"/>
                  <a:gd name="connsiteX48" fmla="*/ 4237 w 9833"/>
                  <a:gd name="connsiteY48" fmla="*/ 0 h 9970"/>
                  <a:gd name="connsiteX49" fmla="*/ 4069 w 9833"/>
                  <a:gd name="connsiteY49" fmla="*/ 0 h 9970"/>
                  <a:gd name="connsiteX50" fmla="*/ 4237 w 9833"/>
                  <a:gd name="connsiteY50" fmla="*/ 0 h 9970"/>
                  <a:gd name="connsiteX51" fmla="*/ 4409 w 9833"/>
                  <a:gd name="connsiteY51" fmla="*/ 0 h 9970"/>
                  <a:gd name="connsiteX52" fmla="*/ 4746 w 9833"/>
                  <a:gd name="connsiteY52" fmla="*/ 61 h 9970"/>
                  <a:gd name="connsiteX53" fmla="*/ 4746 w 9833"/>
                  <a:gd name="connsiteY53" fmla="*/ 151 h 9970"/>
                  <a:gd name="connsiteX54" fmla="*/ 4916 w 9833"/>
                  <a:gd name="connsiteY54" fmla="*/ 184 h 9970"/>
                  <a:gd name="connsiteX55" fmla="*/ 4916 w 9833"/>
                  <a:gd name="connsiteY55" fmla="*/ 274 h 9970"/>
                  <a:gd name="connsiteX56" fmla="*/ 5087 w 9833"/>
                  <a:gd name="connsiteY56" fmla="*/ 305 h 9970"/>
                  <a:gd name="connsiteX57" fmla="*/ 5087 w 9833"/>
                  <a:gd name="connsiteY57" fmla="*/ 455 h 9970"/>
                  <a:gd name="connsiteX58" fmla="*/ 5255 w 9833"/>
                  <a:gd name="connsiteY58" fmla="*/ 485 h 9970"/>
                  <a:gd name="connsiteX59" fmla="*/ 5255 w 9833"/>
                  <a:gd name="connsiteY59" fmla="*/ 640 h 9970"/>
                  <a:gd name="connsiteX60" fmla="*/ 5424 w 9833"/>
                  <a:gd name="connsiteY60" fmla="*/ 669 h 9970"/>
                  <a:gd name="connsiteX61" fmla="*/ 5424 w 9833"/>
                  <a:gd name="connsiteY61" fmla="*/ 851 h 9970"/>
                  <a:gd name="connsiteX62" fmla="*/ 5595 w 9833"/>
                  <a:gd name="connsiteY62" fmla="*/ 881 h 9970"/>
                  <a:gd name="connsiteX63" fmla="*/ 5595 w 9833"/>
                  <a:gd name="connsiteY63" fmla="*/ 1123 h 9970"/>
                  <a:gd name="connsiteX64" fmla="*/ 5764 w 9833"/>
                  <a:gd name="connsiteY64" fmla="*/ 1154 h 9970"/>
                  <a:gd name="connsiteX65" fmla="*/ 5764 w 9833"/>
                  <a:gd name="connsiteY65" fmla="*/ 1398 h 9970"/>
                  <a:gd name="connsiteX66" fmla="*/ 5934 w 9833"/>
                  <a:gd name="connsiteY66" fmla="*/ 1428 h 9970"/>
                  <a:gd name="connsiteX67" fmla="*/ 5934 w 9833"/>
                  <a:gd name="connsiteY67" fmla="*/ 1702 h 9970"/>
                  <a:gd name="connsiteX68" fmla="*/ 6102 w 9833"/>
                  <a:gd name="connsiteY68" fmla="*/ 1733 h 9970"/>
                  <a:gd name="connsiteX69" fmla="*/ 6102 w 9833"/>
                  <a:gd name="connsiteY69" fmla="*/ 2037 h 9970"/>
                  <a:gd name="connsiteX70" fmla="*/ 6273 w 9833"/>
                  <a:gd name="connsiteY70" fmla="*/ 2067 h 9970"/>
                  <a:gd name="connsiteX71" fmla="*/ 6273 w 9833"/>
                  <a:gd name="connsiteY71" fmla="*/ 2402 h 9970"/>
                  <a:gd name="connsiteX72" fmla="*/ 6442 w 9833"/>
                  <a:gd name="connsiteY72" fmla="*/ 2432 h 9970"/>
                  <a:gd name="connsiteX73" fmla="*/ 6442 w 9833"/>
                  <a:gd name="connsiteY73" fmla="*/ 2767 h 9970"/>
                  <a:gd name="connsiteX74" fmla="*/ 6613 w 9833"/>
                  <a:gd name="connsiteY74" fmla="*/ 2797 h 9970"/>
                  <a:gd name="connsiteX75" fmla="*/ 6613 w 9833"/>
                  <a:gd name="connsiteY75" fmla="*/ 3161 h 9970"/>
                  <a:gd name="connsiteX76" fmla="*/ 6780 w 9833"/>
                  <a:gd name="connsiteY76" fmla="*/ 3190 h 9970"/>
                  <a:gd name="connsiteX77" fmla="*/ 6780 w 9833"/>
                  <a:gd name="connsiteY77" fmla="*/ 3557 h 9970"/>
                  <a:gd name="connsiteX78" fmla="*/ 6951 w 9833"/>
                  <a:gd name="connsiteY78" fmla="*/ 3587 h 9970"/>
                  <a:gd name="connsiteX79" fmla="*/ 6951 w 9833"/>
                  <a:gd name="connsiteY79" fmla="*/ 3951 h 9970"/>
                  <a:gd name="connsiteX80" fmla="*/ 7120 w 9833"/>
                  <a:gd name="connsiteY80" fmla="*/ 3982 h 9970"/>
                  <a:gd name="connsiteX81" fmla="*/ 7120 w 9833"/>
                  <a:gd name="connsiteY81" fmla="*/ 4377 h 9970"/>
                  <a:gd name="connsiteX82" fmla="*/ 7289 w 9833"/>
                  <a:gd name="connsiteY82" fmla="*/ 4406 h 9970"/>
                  <a:gd name="connsiteX83" fmla="*/ 7289 w 9833"/>
                  <a:gd name="connsiteY83" fmla="*/ 4803 h 9970"/>
                  <a:gd name="connsiteX84" fmla="*/ 7459 w 9833"/>
                  <a:gd name="connsiteY84" fmla="*/ 4834 h 9970"/>
                  <a:gd name="connsiteX85" fmla="*/ 7459 w 9833"/>
                  <a:gd name="connsiteY85" fmla="*/ 5228 h 9970"/>
                  <a:gd name="connsiteX86" fmla="*/ 7630 w 9833"/>
                  <a:gd name="connsiteY86" fmla="*/ 5259 h 9970"/>
                  <a:gd name="connsiteX87" fmla="*/ 7630 w 9833"/>
                  <a:gd name="connsiteY87" fmla="*/ 5654 h 9970"/>
                  <a:gd name="connsiteX88" fmla="*/ 7799 w 9833"/>
                  <a:gd name="connsiteY88" fmla="*/ 5684 h 9970"/>
                  <a:gd name="connsiteX89" fmla="*/ 7799 w 9833"/>
                  <a:gd name="connsiteY89" fmla="*/ 6079 h 9970"/>
                  <a:gd name="connsiteX90" fmla="*/ 7967 w 9833"/>
                  <a:gd name="connsiteY90" fmla="*/ 6108 h 9970"/>
                  <a:gd name="connsiteX91" fmla="*/ 7967 w 9833"/>
                  <a:gd name="connsiteY91" fmla="*/ 6504 h 9970"/>
                  <a:gd name="connsiteX92" fmla="*/ 8137 w 9833"/>
                  <a:gd name="connsiteY92" fmla="*/ 6535 h 9970"/>
                  <a:gd name="connsiteX93" fmla="*/ 8137 w 9833"/>
                  <a:gd name="connsiteY93" fmla="*/ 6930 h 9970"/>
                  <a:gd name="connsiteX94" fmla="*/ 8307 w 9833"/>
                  <a:gd name="connsiteY94" fmla="*/ 6963 h 9970"/>
                  <a:gd name="connsiteX95" fmla="*/ 8644 w 9833"/>
                  <a:gd name="connsiteY95" fmla="*/ 8086 h 9970"/>
                  <a:gd name="connsiteX96" fmla="*/ 9323 w 9833"/>
                  <a:gd name="connsiteY96" fmla="*/ 9089 h 9970"/>
                  <a:gd name="connsiteX97" fmla="*/ 9662 w 9833"/>
                  <a:gd name="connsiteY97" fmla="*/ 9604 h 9970"/>
                  <a:gd name="connsiteX98" fmla="*/ 9662 w 9833"/>
                  <a:gd name="connsiteY98" fmla="*/ 9787 h 9970"/>
                  <a:gd name="connsiteX99" fmla="*/ 9833 w 9833"/>
                  <a:gd name="connsiteY99" fmla="*/ 9818 h 9970"/>
                  <a:gd name="connsiteX100" fmla="*/ 9833 w 9833"/>
                  <a:gd name="connsiteY100" fmla="*/ 9970 h 9970"/>
                  <a:gd name="connsiteX0" fmla="*/ 0 w 10000"/>
                  <a:gd name="connsiteY0" fmla="*/ 7989 h 9848"/>
                  <a:gd name="connsiteX1" fmla="*/ 0 w 10000"/>
                  <a:gd name="connsiteY1" fmla="*/ 7654 h 9848"/>
                  <a:gd name="connsiteX2" fmla="*/ 173 w 10000"/>
                  <a:gd name="connsiteY2" fmla="*/ 7622 h 9848"/>
                  <a:gd name="connsiteX3" fmla="*/ 173 w 10000"/>
                  <a:gd name="connsiteY3" fmla="*/ 7255 h 9848"/>
                  <a:gd name="connsiteX4" fmla="*/ 345 w 10000"/>
                  <a:gd name="connsiteY4" fmla="*/ 7224 h 9848"/>
                  <a:gd name="connsiteX5" fmla="*/ 345 w 10000"/>
                  <a:gd name="connsiteY5" fmla="*/ 6828 h 9848"/>
                  <a:gd name="connsiteX6" fmla="*/ 518 w 10000"/>
                  <a:gd name="connsiteY6" fmla="*/ 6798 h 9848"/>
                  <a:gd name="connsiteX7" fmla="*/ 518 w 10000"/>
                  <a:gd name="connsiteY7" fmla="*/ 6433 h 9848"/>
                  <a:gd name="connsiteX8" fmla="*/ 690 w 10000"/>
                  <a:gd name="connsiteY8" fmla="*/ 6403 h 9848"/>
                  <a:gd name="connsiteX9" fmla="*/ 690 w 10000"/>
                  <a:gd name="connsiteY9" fmla="*/ 6006 h 9848"/>
                  <a:gd name="connsiteX10" fmla="*/ 861 w 10000"/>
                  <a:gd name="connsiteY10" fmla="*/ 5977 h 9848"/>
                  <a:gd name="connsiteX11" fmla="*/ 861 w 10000"/>
                  <a:gd name="connsiteY11" fmla="*/ 5580 h 9848"/>
                  <a:gd name="connsiteX12" fmla="*/ 1034 w 10000"/>
                  <a:gd name="connsiteY12" fmla="*/ 5549 h 9848"/>
                  <a:gd name="connsiteX13" fmla="*/ 1034 w 10000"/>
                  <a:gd name="connsiteY13" fmla="*/ 5152 h 9848"/>
                  <a:gd name="connsiteX14" fmla="*/ 1206 w 10000"/>
                  <a:gd name="connsiteY14" fmla="*/ 5120 h 9848"/>
                  <a:gd name="connsiteX15" fmla="*/ 1206 w 10000"/>
                  <a:gd name="connsiteY15" fmla="*/ 4725 h 9848"/>
                  <a:gd name="connsiteX16" fmla="*/ 1379 w 10000"/>
                  <a:gd name="connsiteY16" fmla="*/ 4694 h 9848"/>
                  <a:gd name="connsiteX17" fmla="*/ 1379 w 10000"/>
                  <a:gd name="connsiteY17" fmla="*/ 4299 h 9848"/>
                  <a:gd name="connsiteX18" fmla="*/ 1553 w 10000"/>
                  <a:gd name="connsiteY18" fmla="*/ 4269 h 9848"/>
                  <a:gd name="connsiteX19" fmla="*/ 1553 w 10000"/>
                  <a:gd name="connsiteY19" fmla="*/ 3871 h 9848"/>
                  <a:gd name="connsiteX20" fmla="*/ 1726 w 10000"/>
                  <a:gd name="connsiteY20" fmla="*/ 3842 h 9848"/>
                  <a:gd name="connsiteX21" fmla="*/ 1726 w 10000"/>
                  <a:gd name="connsiteY21" fmla="*/ 3445 h 9848"/>
                  <a:gd name="connsiteX22" fmla="*/ 1897 w 10000"/>
                  <a:gd name="connsiteY22" fmla="*/ 3415 h 9848"/>
                  <a:gd name="connsiteX23" fmla="*/ 1897 w 10000"/>
                  <a:gd name="connsiteY23" fmla="*/ 3049 h 9848"/>
                  <a:gd name="connsiteX24" fmla="*/ 2069 w 10000"/>
                  <a:gd name="connsiteY24" fmla="*/ 3018 h 9848"/>
                  <a:gd name="connsiteX25" fmla="*/ 2069 w 10000"/>
                  <a:gd name="connsiteY25" fmla="*/ 2684 h 9848"/>
                  <a:gd name="connsiteX26" fmla="*/ 2242 w 10000"/>
                  <a:gd name="connsiteY26" fmla="*/ 2651 h 9848"/>
                  <a:gd name="connsiteX27" fmla="*/ 2242 w 10000"/>
                  <a:gd name="connsiteY27" fmla="*/ 2317 h 9848"/>
                  <a:gd name="connsiteX28" fmla="*/ 2414 w 10000"/>
                  <a:gd name="connsiteY28" fmla="*/ 2285 h 9848"/>
                  <a:gd name="connsiteX29" fmla="*/ 2414 w 10000"/>
                  <a:gd name="connsiteY29" fmla="*/ 1951 h 9848"/>
                  <a:gd name="connsiteX30" fmla="*/ 2586 w 10000"/>
                  <a:gd name="connsiteY30" fmla="*/ 1921 h 9848"/>
                  <a:gd name="connsiteX31" fmla="*/ 2586 w 10000"/>
                  <a:gd name="connsiteY31" fmla="*/ 1616 h 9848"/>
                  <a:gd name="connsiteX32" fmla="*/ 2760 w 10000"/>
                  <a:gd name="connsiteY32" fmla="*/ 1585 h 9848"/>
                  <a:gd name="connsiteX33" fmla="*/ 2760 w 10000"/>
                  <a:gd name="connsiteY33" fmla="*/ 1342 h 9848"/>
                  <a:gd name="connsiteX34" fmla="*/ 2930 w 10000"/>
                  <a:gd name="connsiteY34" fmla="*/ 1313 h 9848"/>
                  <a:gd name="connsiteX35" fmla="*/ 2930 w 10000"/>
                  <a:gd name="connsiteY35" fmla="*/ 1066 h 9848"/>
                  <a:gd name="connsiteX36" fmla="*/ 3105 w 10000"/>
                  <a:gd name="connsiteY36" fmla="*/ 1036 h 9848"/>
                  <a:gd name="connsiteX37" fmla="*/ 3105 w 10000"/>
                  <a:gd name="connsiteY37" fmla="*/ 791 h 9848"/>
                  <a:gd name="connsiteX38" fmla="*/ 3275 w 10000"/>
                  <a:gd name="connsiteY38" fmla="*/ 761 h 9848"/>
                  <a:gd name="connsiteX39" fmla="*/ 3275 w 10000"/>
                  <a:gd name="connsiteY39" fmla="*/ 580 h 9848"/>
                  <a:gd name="connsiteX40" fmla="*/ 3449 w 10000"/>
                  <a:gd name="connsiteY40" fmla="*/ 551 h 9848"/>
                  <a:gd name="connsiteX41" fmla="*/ 3449 w 10000"/>
                  <a:gd name="connsiteY41" fmla="*/ 395 h 9848"/>
                  <a:gd name="connsiteX42" fmla="*/ 3619 w 10000"/>
                  <a:gd name="connsiteY42" fmla="*/ 365 h 9848"/>
                  <a:gd name="connsiteX43" fmla="*/ 3619 w 10000"/>
                  <a:gd name="connsiteY43" fmla="*/ 245 h 9848"/>
                  <a:gd name="connsiteX44" fmla="*/ 3792 w 10000"/>
                  <a:gd name="connsiteY44" fmla="*/ 215 h 9848"/>
                  <a:gd name="connsiteX45" fmla="*/ 3792 w 10000"/>
                  <a:gd name="connsiteY45" fmla="*/ 120 h 9848"/>
                  <a:gd name="connsiteX46" fmla="*/ 3964 w 10000"/>
                  <a:gd name="connsiteY46" fmla="*/ 91 h 9848"/>
                  <a:gd name="connsiteX47" fmla="*/ 3964 w 10000"/>
                  <a:gd name="connsiteY47" fmla="*/ 61 h 9848"/>
                  <a:gd name="connsiteX48" fmla="*/ 4309 w 10000"/>
                  <a:gd name="connsiteY48" fmla="*/ 0 h 9848"/>
                  <a:gd name="connsiteX49" fmla="*/ 4138 w 10000"/>
                  <a:gd name="connsiteY49" fmla="*/ 0 h 9848"/>
                  <a:gd name="connsiteX50" fmla="*/ 4309 w 10000"/>
                  <a:gd name="connsiteY50" fmla="*/ 0 h 9848"/>
                  <a:gd name="connsiteX51" fmla="*/ 4484 w 10000"/>
                  <a:gd name="connsiteY51" fmla="*/ 0 h 9848"/>
                  <a:gd name="connsiteX52" fmla="*/ 4827 w 10000"/>
                  <a:gd name="connsiteY52" fmla="*/ 61 h 9848"/>
                  <a:gd name="connsiteX53" fmla="*/ 4827 w 10000"/>
                  <a:gd name="connsiteY53" fmla="*/ 151 h 9848"/>
                  <a:gd name="connsiteX54" fmla="*/ 4999 w 10000"/>
                  <a:gd name="connsiteY54" fmla="*/ 185 h 9848"/>
                  <a:gd name="connsiteX55" fmla="*/ 4999 w 10000"/>
                  <a:gd name="connsiteY55" fmla="*/ 275 h 9848"/>
                  <a:gd name="connsiteX56" fmla="*/ 5173 w 10000"/>
                  <a:gd name="connsiteY56" fmla="*/ 306 h 9848"/>
                  <a:gd name="connsiteX57" fmla="*/ 5173 w 10000"/>
                  <a:gd name="connsiteY57" fmla="*/ 456 h 9848"/>
                  <a:gd name="connsiteX58" fmla="*/ 5344 w 10000"/>
                  <a:gd name="connsiteY58" fmla="*/ 486 h 9848"/>
                  <a:gd name="connsiteX59" fmla="*/ 5344 w 10000"/>
                  <a:gd name="connsiteY59" fmla="*/ 642 h 9848"/>
                  <a:gd name="connsiteX60" fmla="*/ 5516 w 10000"/>
                  <a:gd name="connsiteY60" fmla="*/ 671 h 9848"/>
                  <a:gd name="connsiteX61" fmla="*/ 5516 w 10000"/>
                  <a:gd name="connsiteY61" fmla="*/ 854 h 9848"/>
                  <a:gd name="connsiteX62" fmla="*/ 5690 w 10000"/>
                  <a:gd name="connsiteY62" fmla="*/ 884 h 9848"/>
                  <a:gd name="connsiteX63" fmla="*/ 5690 w 10000"/>
                  <a:gd name="connsiteY63" fmla="*/ 1126 h 9848"/>
                  <a:gd name="connsiteX64" fmla="*/ 5862 w 10000"/>
                  <a:gd name="connsiteY64" fmla="*/ 1157 h 9848"/>
                  <a:gd name="connsiteX65" fmla="*/ 5862 w 10000"/>
                  <a:gd name="connsiteY65" fmla="*/ 1402 h 9848"/>
                  <a:gd name="connsiteX66" fmla="*/ 6035 w 10000"/>
                  <a:gd name="connsiteY66" fmla="*/ 1432 h 9848"/>
                  <a:gd name="connsiteX67" fmla="*/ 6035 w 10000"/>
                  <a:gd name="connsiteY67" fmla="*/ 1707 h 9848"/>
                  <a:gd name="connsiteX68" fmla="*/ 6206 w 10000"/>
                  <a:gd name="connsiteY68" fmla="*/ 1738 h 9848"/>
                  <a:gd name="connsiteX69" fmla="*/ 6206 w 10000"/>
                  <a:gd name="connsiteY69" fmla="*/ 2043 h 9848"/>
                  <a:gd name="connsiteX70" fmla="*/ 6380 w 10000"/>
                  <a:gd name="connsiteY70" fmla="*/ 2073 h 9848"/>
                  <a:gd name="connsiteX71" fmla="*/ 6380 w 10000"/>
                  <a:gd name="connsiteY71" fmla="*/ 2409 h 9848"/>
                  <a:gd name="connsiteX72" fmla="*/ 6551 w 10000"/>
                  <a:gd name="connsiteY72" fmla="*/ 2439 h 9848"/>
                  <a:gd name="connsiteX73" fmla="*/ 6551 w 10000"/>
                  <a:gd name="connsiteY73" fmla="*/ 2775 h 9848"/>
                  <a:gd name="connsiteX74" fmla="*/ 6725 w 10000"/>
                  <a:gd name="connsiteY74" fmla="*/ 2805 h 9848"/>
                  <a:gd name="connsiteX75" fmla="*/ 6725 w 10000"/>
                  <a:gd name="connsiteY75" fmla="*/ 3171 h 9848"/>
                  <a:gd name="connsiteX76" fmla="*/ 6895 w 10000"/>
                  <a:gd name="connsiteY76" fmla="*/ 3200 h 9848"/>
                  <a:gd name="connsiteX77" fmla="*/ 6895 w 10000"/>
                  <a:gd name="connsiteY77" fmla="*/ 3568 h 9848"/>
                  <a:gd name="connsiteX78" fmla="*/ 7069 w 10000"/>
                  <a:gd name="connsiteY78" fmla="*/ 3598 h 9848"/>
                  <a:gd name="connsiteX79" fmla="*/ 7069 w 10000"/>
                  <a:gd name="connsiteY79" fmla="*/ 3963 h 9848"/>
                  <a:gd name="connsiteX80" fmla="*/ 7241 w 10000"/>
                  <a:gd name="connsiteY80" fmla="*/ 3994 h 9848"/>
                  <a:gd name="connsiteX81" fmla="*/ 7241 w 10000"/>
                  <a:gd name="connsiteY81" fmla="*/ 4390 h 9848"/>
                  <a:gd name="connsiteX82" fmla="*/ 7413 w 10000"/>
                  <a:gd name="connsiteY82" fmla="*/ 4419 h 9848"/>
                  <a:gd name="connsiteX83" fmla="*/ 7413 w 10000"/>
                  <a:gd name="connsiteY83" fmla="*/ 4817 h 9848"/>
                  <a:gd name="connsiteX84" fmla="*/ 7586 w 10000"/>
                  <a:gd name="connsiteY84" fmla="*/ 4849 h 9848"/>
                  <a:gd name="connsiteX85" fmla="*/ 7586 w 10000"/>
                  <a:gd name="connsiteY85" fmla="*/ 5244 h 9848"/>
                  <a:gd name="connsiteX86" fmla="*/ 7760 w 10000"/>
                  <a:gd name="connsiteY86" fmla="*/ 5275 h 9848"/>
                  <a:gd name="connsiteX87" fmla="*/ 7760 w 10000"/>
                  <a:gd name="connsiteY87" fmla="*/ 5671 h 9848"/>
                  <a:gd name="connsiteX88" fmla="*/ 7931 w 10000"/>
                  <a:gd name="connsiteY88" fmla="*/ 5701 h 9848"/>
                  <a:gd name="connsiteX89" fmla="*/ 7931 w 10000"/>
                  <a:gd name="connsiteY89" fmla="*/ 6097 h 9848"/>
                  <a:gd name="connsiteX90" fmla="*/ 8102 w 10000"/>
                  <a:gd name="connsiteY90" fmla="*/ 6126 h 9848"/>
                  <a:gd name="connsiteX91" fmla="*/ 8102 w 10000"/>
                  <a:gd name="connsiteY91" fmla="*/ 6524 h 9848"/>
                  <a:gd name="connsiteX92" fmla="*/ 8275 w 10000"/>
                  <a:gd name="connsiteY92" fmla="*/ 6555 h 9848"/>
                  <a:gd name="connsiteX93" fmla="*/ 8275 w 10000"/>
                  <a:gd name="connsiteY93" fmla="*/ 6951 h 9848"/>
                  <a:gd name="connsiteX94" fmla="*/ 8448 w 10000"/>
                  <a:gd name="connsiteY94" fmla="*/ 6984 h 9848"/>
                  <a:gd name="connsiteX95" fmla="*/ 8791 w 10000"/>
                  <a:gd name="connsiteY95" fmla="*/ 8110 h 9848"/>
                  <a:gd name="connsiteX96" fmla="*/ 9481 w 10000"/>
                  <a:gd name="connsiteY96" fmla="*/ 9116 h 9848"/>
                  <a:gd name="connsiteX97" fmla="*/ 9826 w 10000"/>
                  <a:gd name="connsiteY97" fmla="*/ 9633 h 9848"/>
                  <a:gd name="connsiteX98" fmla="*/ 9826 w 10000"/>
                  <a:gd name="connsiteY98" fmla="*/ 9816 h 9848"/>
                  <a:gd name="connsiteX99" fmla="*/ 10000 w 10000"/>
                  <a:gd name="connsiteY99" fmla="*/ 9848 h 9848"/>
                  <a:gd name="connsiteX0" fmla="*/ 0 w 9826"/>
                  <a:gd name="connsiteY0" fmla="*/ 8112 h 9968"/>
                  <a:gd name="connsiteX1" fmla="*/ 0 w 9826"/>
                  <a:gd name="connsiteY1" fmla="*/ 7772 h 9968"/>
                  <a:gd name="connsiteX2" fmla="*/ 173 w 9826"/>
                  <a:gd name="connsiteY2" fmla="*/ 7740 h 9968"/>
                  <a:gd name="connsiteX3" fmla="*/ 173 w 9826"/>
                  <a:gd name="connsiteY3" fmla="*/ 7367 h 9968"/>
                  <a:gd name="connsiteX4" fmla="*/ 345 w 9826"/>
                  <a:gd name="connsiteY4" fmla="*/ 7335 h 9968"/>
                  <a:gd name="connsiteX5" fmla="*/ 345 w 9826"/>
                  <a:gd name="connsiteY5" fmla="*/ 6933 h 9968"/>
                  <a:gd name="connsiteX6" fmla="*/ 518 w 9826"/>
                  <a:gd name="connsiteY6" fmla="*/ 6903 h 9968"/>
                  <a:gd name="connsiteX7" fmla="*/ 518 w 9826"/>
                  <a:gd name="connsiteY7" fmla="*/ 6532 h 9968"/>
                  <a:gd name="connsiteX8" fmla="*/ 690 w 9826"/>
                  <a:gd name="connsiteY8" fmla="*/ 6502 h 9968"/>
                  <a:gd name="connsiteX9" fmla="*/ 690 w 9826"/>
                  <a:gd name="connsiteY9" fmla="*/ 6099 h 9968"/>
                  <a:gd name="connsiteX10" fmla="*/ 861 w 9826"/>
                  <a:gd name="connsiteY10" fmla="*/ 6069 h 9968"/>
                  <a:gd name="connsiteX11" fmla="*/ 861 w 9826"/>
                  <a:gd name="connsiteY11" fmla="*/ 5666 h 9968"/>
                  <a:gd name="connsiteX12" fmla="*/ 1034 w 9826"/>
                  <a:gd name="connsiteY12" fmla="*/ 5635 h 9968"/>
                  <a:gd name="connsiteX13" fmla="*/ 1034 w 9826"/>
                  <a:gd name="connsiteY13" fmla="*/ 5232 h 9968"/>
                  <a:gd name="connsiteX14" fmla="*/ 1206 w 9826"/>
                  <a:gd name="connsiteY14" fmla="*/ 5199 h 9968"/>
                  <a:gd name="connsiteX15" fmla="*/ 1206 w 9826"/>
                  <a:gd name="connsiteY15" fmla="*/ 4798 h 9968"/>
                  <a:gd name="connsiteX16" fmla="*/ 1379 w 9826"/>
                  <a:gd name="connsiteY16" fmla="*/ 4766 h 9968"/>
                  <a:gd name="connsiteX17" fmla="*/ 1379 w 9826"/>
                  <a:gd name="connsiteY17" fmla="*/ 4365 h 9968"/>
                  <a:gd name="connsiteX18" fmla="*/ 1553 w 9826"/>
                  <a:gd name="connsiteY18" fmla="*/ 4335 h 9968"/>
                  <a:gd name="connsiteX19" fmla="*/ 1553 w 9826"/>
                  <a:gd name="connsiteY19" fmla="*/ 3931 h 9968"/>
                  <a:gd name="connsiteX20" fmla="*/ 1726 w 9826"/>
                  <a:gd name="connsiteY20" fmla="*/ 3901 h 9968"/>
                  <a:gd name="connsiteX21" fmla="*/ 1726 w 9826"/>
                  <a:gd name="connsiteY21" fmla="*/ 3498 h 9968"/>
                  <a:gd name="connsiteX22" fmla="*/ 1897 w 9826"/>
                  <a:gd name="connsiteY22" fmla="*/ 3468 h 9968"/>
                  <a:gd name="connsiteX23" fmla="*/ 1897 w 9826"/>
                  <a:gd name="connsiteY23" fmla="*/ 3096 h 9968"/>
                  <a:gd name="connsiteX24" fmla="*/ 2069 w 9826"/>
                  <a:gd name="connsiteY24" fmla="*/ 3065 h 9968"/>
                  <a:gd name="connsiteX25" fmla="*/ 2069 w 9826"/>
                  <a:gd name="connsiteY25" fmla="*/ 2725 h 9968"/>
                  <a:gd name="connsiteX26" fmla="*/ 2242 w 9826"/>
                  <a:gd name="connsiteY26" fmla="*/ 2692 h 9968"/>
                  <a:gd name="connsiteX27" fmla="*/ 2242 w 9826"/>
                  <a:gd name="connsiteY27" fmla="*/ 2353 h 9968"/>
                  <a:gd name="connsiteX28" fmla="*/ 2414 w 9826"/>
                  <a:gd name="connsiteY28" fmla="*/ 2320 h 9968"/>
                  <a:gd name="connsiteX29" fmla="*/ 2414 w 9826"/>
                  <a:gd name="connsiteY29" fmla="*/ 1981 h 9968"/>
                  <a:gd name="connsiteX30" fmla="*/ 2586 w 9826"/>
                  <a:gd name="connsiteY30" fmla="*/ 1951 h 9968"/>
                  <a:gd name="connsiteX31" fmla="*/ 2586 w 9826"/>
                  <a:gd name="connsiteY31" fmla="*/ 1641 h 9968"/>
                  <a:gd name="connsiteX32" fmla="*/ 2760 w 9826"/>
                  <a:gd name="connsiteY32" fmla="*/ 1609 h 9968"/>
                  <a:gd name="connsiteX33" fmla="*/ 2760 w 9826"/>
                  <a:gd name="connsiteY33" fmla="*/ 1363 h 9968"/>
                  <a:gd name="connsiteX34" fmla="*/ 2930 w 9826"/>
                  <a:gd name="connsiteY34" fmla="*/ 1333 h 9968"/>
                  <a:gd name="connsiteX35" fmla="*/ 2930 w 9826"/>
                  <a:gd name="connsiteY35" fmla="*/ 1082 h 9968"/>
                  <a:gd name="connsiteX36" fmla="*/ 3105 w 9826"/>
                  <a:gd name="connsiteY36" fmla="*/ 1052 h 9968"/>
                  <a:gd name="connsiteX37" fmla="*/ 3105 w 9826"/>
                  <a:gd name="connsiteY37" fmla="*/ 803 h 9968"/>
                  <a:gd name="connsiteX38" fmla="*/ 3275 w 9826"/>
                  <a:gd name="connsiteY38" fmla="*/ 773 h 9968"/>
                  <a:gd name="connsiteX39" fmla="*/ 3275 w 9826"/>
                  <a:gd name="connsiteY39" fmla="*/ 589 h 9968"/>
                  <a:gd name="connsiteX40" fmla="*/ 3449 w 9826"/>
                  <a:gd name="connsiteY40" fmla="*/ 560 h 9968"/>
                  <a:gd name="connsiteX41" fmla="*/ 3449 w 9826"/>
                  <a:gd name="connsiteY41" fmla="*/ 401 h 9968"/>
                  <a:gd name="connsiteX42" fmla="*/ 3619 w 9826"/>
                  <a:gd name="connsiteY42" fmla="*/ 371 h 9968"/>
                  <a:gd name="connsiteX43" fmla="*/ 3619 w 9826"/>
                  <a:gd name="connsiteY43" fmla="*/ 249 h 9968"/>
                  <a:gd name="connsiteX44" fmla="*/ 3792 w 9826"/>
                  <a:gd name="connsiteY44" fmla="*/ 218 h 9968"/>
                  <a:gd name="connsiteX45" fmla="*/ 3792 w 9826"/>
                  <a:gd name="connsiteY45" fmla="*/ 122 h 9968"/>
                  <a:gd name="connsiteX46" fmla="*/ 3964 w 9826"/>
                  <a:gd name="connsiteY46" fmla="*/ 92 h 9968"/>
                  <a:gd name="connsiteX47" fmla="*/ 3964 w 9826"/>
                  <a:gd name="connsiteY47" fmla="*/ 62 h 9968"/>
                  <a:gd name="connsiteX48" fmla="*/ 4309 w 9826"/>
                  <a:gd name="connsiteY48" fmla="*/ 0 h 9968"/>
                  <a:gd name="connsiteX49" fmla="*/ 4138 w 9826"/>
                  <a:gd name="connsiteY49" fmla="*/ 0 h 9968"/>
                  <a:gd name="connsiteX50" fmla="*/ 4309 w 9826"/>
                  <a:gd name="connsiteY50" fmla="*/ 0 h 9968"/>
                  <a:gd name="connsiteX51" fmla="*/ 4484 w 9826"/>
                  <a:gd name="connsiteY51" fmla="*/ 0 h 9968"/>
                  <a:gd name="connsiteX52" fmla="*/ 4827 w 9826"/>
                  <a:gd name="connsiteY52" fmla="*/ 62 h 9968"/>
                  <a:gd name="connsiteX53" fmla="*/ 4827 w 9826"/>
                  <a:gd name="connsiteY53" fmla="*/ 153 h 9968"/>
                  <a:gd name="connsiteX54" fmla="*/ 4999 w 9826"/>
                  <a:gd name="connsiteY54" fmla="*/ 188 h 9968"/>
                  <a:gd name="connsiteX55" fmla="*/ 4999 w 9826"/>
                  <a:gd name="connsiteY55" fmla="*/ 279 h 9968"/>
                  <a:gd name="connsiteX56" fmla="*/ 5173 w 9826"/>
                  <a:gd name="connsiteY56" fmla="*/ 311 h 9968"/>
                  <a:gd name="connsiteX57" fmla="*/ 5173 w 9826"/>
                  <a:gd name="connsiteY57" fmla="*/ 463 h 9968"/>
                  <a:gd name="connsiteX58" fmla="*/ 5344 w 9826"/>
                  <a:gd name="connsiteY58" fmla="*/ 494 h 9968"/>
                  <a:gd name="connsiteX59" fmla="*/ 5344 w 9826"/>
                  <a:gd name="connsiteY59" fmla="*/ 652 h 9968"/>
                  <a:gd name="connsiteX60" fmla="*/ 5516 w 9826"/>
                  <a:gd name="connsiteY60" fmla="*/ 681 h 9968"/>
                  <a:gd name="connsiteX61" fmla="*/ 5516 w 9826"/>
                  <a:gd name="connsiteY61" fmla="*/ 867 h 9968"/>
                  <a:gd name="connsiteX62" fmla="*/ 5690 w 9826"/>
                  <a:gd name="connsiteY62" fmla="*/ 898 h 9968"/>
                  <a:gd name="connsiteX63" fmla="*/ 5690 w 9826"/>
                  <a:gd name="connsiteY63" fmla="*/ 1143 h 9968"/>
                  <a:gd name="connsiteX64" fmla="*/ 5862 w 9826"/>
                  <a:gd name="connsiteY64" fmla="*/ 1175 h 9968"/>
                  <a:gd name="connsiteX65" fmla="*/ 5862 w 9826"/>
                  <a:gd name="connsiteY65" fmla="*/ 1424 h 9968"/>
                  <a:gd name="connsiteX66" fmla="*/ 6035 w 9826"/>
                  <a:gd name="connsiteY66" fmla="*/ 1454 h 9968"/>
                  <a:gd name="connsiteX67" fmla="*/ 6035 w 9826"/>
                  <a:gd name="connsiteY67" fmla="*/ 1733 h 9968"/>
                  <a:gd name="connsiteX68" fmla="*/ 6206 w 9826"/>
                  <a:gd name="connsiteY68" fmla="*/ 1765 h 9968"/>
                  <a:gd name="connsiteX69" fmla="*/ 6206 w 9826"/>
                  <a:gd name="connsiteY69" fmla="*/ 2075 h 9968"/>
                  <a:gd name="connsiteX70" fmla="*/ 6380 w 9826"/>
                  <a:gd name="connsiteY70" fmla="*/ 2105 h 9968"/>
                  <a:gd name="connsiteX71" fmla="*/ 6380 w 9826"/>
                  <a:gd name="connsiteY71" fmla="*/ 2446 h 9968"/>
                  <a:gd name="connsiteX72" fmla="*/ 6551 w 9826"/>
                  <a:gd name="connsiteY72" fmla="*/ 2477 h 9968"/>
                  <a:gd name="connsiteX73" fmla="*/ 6551 w 9826"/>
                  <a:gd name="connsiteY73" fmla="*/ 2818 h 9968"/>
                  <a:gd name="connsiteX74" fmla="*/ 6725 w 9826"/>
                  <a:gd name="connsiteY74" fmla="*/ 2848 h 9968"/>
                  <a:gd name="connsiteX75" fmla="*/ 6725 w 9826"/>
                  <a:gd name="connsiteY75" fmla="*/ 3220 h 9968"/>
                  <a:gd name="connsiteX76" fmla="*/ 6895 w 9826"/>
                  <a:gd name="connsiteY76" fmla="*/ 3249 h 9968"/>
                  <a:gd name="connsiteX77" fmla="*/ 6895 w 9826"/>
                  <a:gd name="connsiteY77" fmla="*/ 3623 h 9968"/>
                  <a:gd name="connsiteX78" fmla="*/ 7069 w 9826"/>
                  <a:gd name="connsiteY78" fmla="*/ 3654 h 9968"/>
                  <a:gd name="connsiteX79" fmla="*/ 7069 w 9826"/>
                  <a:gd name="connsiteY79" fmla="*/ 4024 h 9968"/>
                  <a:gd name="connsiteX80" fmla="*/ 7241 w 9826"/>
                  <a:gd name="connsiteY80" fmla="*/ 4056 h 9968"/>
                  <a:gd name="connsiteX81" fmla="*/ 7241 w 9826"/>
                  <a:gd name="connsiteY81" fmla="*/ 4458 h 9968"/>
                  <a:gd name="connsiteX82" fmla="*/ 7413 w 9826"/>
                  <a:gd name="connsiteY82" fmla="*/ 4487 h 9968"/>
                  <a:gd name="connsiteX83" fmla="*/ 7413 w 9826"/>
                  <a:gd name="connsiteY83" fmla="*/ 4891 h 9968"/>
                  <a:gd name="connsiteX84" fmla="*/ 7586 w 9826"/>
                  <a:gd name="connsiteY84" fmla="*/ 4924 h 9968"/>
                  <a:gd name="connsiteX85" fmla="*/ 7586 w 9826"/>
                  <a:gd name="connsiteY85" fmla="*/ 5325 h 9968"/>
                  <a:gd name="connsiteX86" fmla="*/ 7760 w 9826"/>
                  <a:gd name="connsiteY86" fmla="*/ 5356 h 9968"/>
                  <a:gd name="connsiteX87" fmla="*/ 7760 w 9826"/>
                  <a:gd name="connsiteY87" fmla="*/ 5759 h 9968"/>
                  <a:gd name="connsiteX88" fmla="*/ 7931 w 9826"/>
                  <a:gd name="connsiteY88" fmla="*/ 5789 h 9968"/>
                  <a:gd name="connsiteX89" fmla="*/ 7931 w 9826"/>
                  <a:gd name="connsiteY89" fmla="*/ 6191 h 9968"/>
                  <a:gd name="connsiteX90" fmla="*/ 8102 w 9826"/>
                  <a:gd name="connsiteY90" fmla="*/ 6221 h 9968"/>
                  <a:gd name="connsiteX91" fmla="*/ 8102 w 9826"/>
                  <a:gd name="connsiteY91" fmla="*/ 6625 h 9968"/>
                  <a:gd name="connsiteX92" fmla="*/ 8275 w 9826"/>
                  <a:gd name="connsiteY92" fmla="*/ 6656 h 9968"/>
                  <a:gd name="connsiteX93" fmla="*/ 8275 w 9826"/>
                  <a:gd name="connsiteY93" fmla="*/ 7058 h 9968"/>
                  <a:gd name="connsiteX94" fmla="*/ 8448 w 9826"/>
                  <a:gd name="connsiteY94" fmla="*/ 7092 h 9968"/>
                  <a:gd name="connsiteX95" fmla="*/ 8791 w 9826"/>
                  <a:gd name="connsiteY95" fmla="*/ 8235 h 9968"/>
                  <a:gd name="connsiteX96" fmla="*/ 9481 w 9826"/>
                  <a:gd name="connsiteY96" fmla="*/ 9257 h 9968"/>
                  <a:gd name="connsiteX97" fmla="*/ 9826 w 9826"/>
                  <a:gd name="connsiteY97" fmla="*/ 9782 h 9968"/>
                  <a:gd name="connsiteX98" fmla="*/ 9826 w 9826"/>
                  <a:gd name="connsiteY98" fmla="*/ 9968 h 9968"/>
                  <a:gd name="connsiteX0" fmla="*/ 0 w 10000"/>
                  <a:gd name="connsiteY0" fmla="*/ 8138 h 9813"/>
                  <a:gd name="connsiteX1" fmla="*/ 0 w 10000"/>
                  <a:gd name="connsiteY1" fmla="*/ 7797 h 9813"/>
                  <a:gd name="connsiteX2" fmla="*/ 176 w 10000"/>
                  <a:gd name="connsiteY2" fmla="*/ 7765 h 9813"/>
                  <a:gd name="connsiteX3" fmla="*/ 176 w 10000"/>
                  <a:gd name="connsiteY3" fmla="*/ 7391 h 9813"/>
                  <a:gd name="connsiteX4" fmla="*/ 351 w 10000"/>
                  <a:gd name="connsiteY4" fmla="*/ 7359 h 9813"/>
                  <a:gd name="connsiteX5" fmla="*/ 351 w 10000"/>
                  <a:gd name="connsiteY5" fmla="*/ 6955 h 9813"/>
                  <a:gd name="connsiteX6" fmla="*/ 527 w 10000"/>
                  <a:gd name="connsiteY6" fmla="*/ 6925 h 9813"/>
                  <a:gd name="connsiteX7" fmla="*/ 527 w 10000"/>
                  <a:gd name="connsiteY7" fmla="*/ 6553 h 9813"/>
                  <a:gd name="connsiteX8" fmla="*/ 702 w 10000"/>
                  <a:gd name="connsiteY8" fmla="*/ 6523 h 9813"/>
                  <a:gd name="connsiteX9" fmla="*/ 702 w 10000"/>
                  <a:gd name="connsiteY9" fmla="*/ 6119 h 9813"/>
                  <a:gd name="connsiteX10" fmla="*/ 876 w 10000"/>
                  <a:gd name="connsiteY10" fmla="*/ 6088 h 9813"/>
                  <a:gd name="connsiteX11" fmla="*/ 876 w 10000"/>
                  <a:gd name="connsiteY11" fmla="*/ 5684 h 9813"/>
                  <a:gd name="connsiteX12" fmla="*/ 1052 w 10000"/>
                  <a:gd name="connsiteY12" fmla="*/ 5653 h 9813"/>
                  <a:gd name="connsiteX13" fmla="*/ 1052 w 10000"/>
                  <a:gd name="connsiteY13" fmla="*/ 5249 h 9813"/>
                  <a:gd name="connsiteX14" fmla="*/ 1227 w 10000"/>
                  <a:gd name="connsiteY14" fmla="*/ 5216 h 9813"/>
                  <a:gd name="connsiteX15" fmla="*/ 1227 w 10000"/>
                  <a:gd name="connsiteY15" fmla="*/ 4813 h 9813"/>
                  <a:gd name="connsiteX16" fmla="*/ 1403 w 10000"/>
                  <a:gd name="connsiteY16" fmla="*/ 4781 h 9813"/>
                  <a:gd name="connsiteX17" fmla="*/ 1403 w 10000"/>
                  <a:gd name="connsiteY17" fmla="*/ 4379 h 9813"/>
                  <a:gd name="connsiteX18" fmla="*/ 1581 w 10000"/>
                  <a:gd name="connsiteY18" fmla="*/ 4349 h 9813"/>
                  <a:gd name="connsiteX19" fmla="*/ 1581 w 10000"/>
                  <a:gd name="connsiteY19" fmla="*/ 3944 h 9813"/>
                  <a:gd name="connsiteX20" fmla="*/ 1757 w 10000"/>
                  <a:gd name="connsiteY20" fmla="*/ 3914 h 9813"/>
                  <a:gd name="connsiteX21" fmla="*/ 1757 w 10000"/>
                  <a:gd name="connsiteY21" fmla="*/ 3509 h 9813"/>
                  <a:gd name="connsiteX22" fmla="*/ 1931 w 10000"/>
                  <a:gd name="connsiteY22" fmla="*/ 3479 h 9813"/>
                  <a:gd name="connsiteX23" fmla="*/ 1931 w 10000"/>
                  <a:gd name="connsiteY23" fmla="*/ 3106 h 9813"/>
                  <a:gd name="connsiteX24" fmla="*/ 2106 w 10000"/>
                  <a:gd name="connsiteY24" fmla="*/ 3075 h 9813"/>
                  <a:gd name="connsiteX25" fmla="*/ 2106 w 10000"/>
                  <a:gd name="connsiteY25" fmla="*/ 2734 h 9813"/>
                  <a:gd name="connsiteX26" fmla="*/ 2282 w 10000"/>
                  <a:gd name="connsiteY26" fmla="*/ 2701 h 9813"/>
                  <a:gd name="connsiteX27" fmla="*/ 2282 w 10000"/>
                  <a:gd name="connsiteY27" fmla="*/ 2361 h 9813"/>
                  <a:gd name="connsiteX28" fmla="*/ 2457 w 10000"/>
                  <a:gd name="connsiteY28" fmla="*/ 2327 h 9813"/>
                  <a:gd name="connsiteX29" fmla="*/ 2457 w 10000"/>
                  <a:gd name="connsiteY29" fmla="*/ 1987 h 9813"/>
                  <a:gd name="connsiteX30" fmla="*/ 2632 w 10000"/>
                  <a:gd name="connsiteY30" fmla="*/ 1957 h 9813"/>
                  <a:gd name="connsiteX31" fmla="*/ 2632 w 10000"/>
                  <a:gd name="connsiteY31" fmla="*/ 1646 h 9813"/>
                  <a:gd name="connsiteX32" fmla="*/ 2809 w 10000"/>
                  <a:gd name="connsiteY32" fmla="*/ 1614 h 9813"/>
                  <a:gd name="connsiteX33" fmla="*/ 2809 w 10000"/>
                  <a:gd name="connsiteY33" fmla="*/ 1367 h 9813"/>
                  <a:gd name="connsiteX34" fmla="*/ 2982 w 10000"/>
                  <a:gd name="connsiteY34" fmla="*/ 1337 h 9813"/>
                  <a:gd name="connsiteX35" fmla="*/ 2982 w 10000"/>
                  <a:gd name="connsiteY35" fmla="*/ 1085 h 9813"/>
                  <a:gd name="connsiteX36" fmla="*/ 3160 w 10000"/>
                  <a:gd name="connsiteY36" fmla="*/ 1055 h 9813"/>
                  <a:gd name="connsiteX37" fmla="*/ 3160 w 10000"/>
                  <a:gd name="connsiteY37" fmla="*/ 806 h 9813"/>
                  <a:gd name="connsiteX38" fmla="*/ 3333 w 10000"/>
                  <a:gd name="connsiteY38" fmla="*/ 775 h 9813"/>
                  <a:gd name="connsiteX39" fmla="*/ 3333 w 10000"/>
                  <a:gd name="connsiteY39" fmla="*/ 591 h 9813"/>
                  <a:gd name="connsiteX40" fmla="*/ 3510 w 10000"/>
                  <a:gd name="connsiteY40" fmla="*/ 562 h 9813"/>
                  <a:gd name="connsiteX41" fmla="*/ 3510 w 10000"/>
                  <a:gd name="connsiteY41" fmla="*/ 402 h 9813"/>
                  <a:gd name="connsiteX42" fmla="*/ 3683 w 10000"/>
                  <a:gd name="connsiteY42" fmla="*/ 372 h 9813"/>
                  <a:gd name="connsiteX43" fmla="*/ 3683 w 10000"/>
                  <a:gd name="connsiteY43" fmla="*/ 250 h 9813"/>
                  <a:gd name="connsiteX44" fmla="*/ 3859 w 10000"/>
                  <a:gd name="connsiteY44" fmla="*/ 219 h 9813"/>
                  <a:gd name="connsiteX45" fmla="*/ 3859 w 10000"/>
                  <a:gd name="connsiteY45" fmla="*/ 122 h 9813"/>
                  <a:gd name="connsiteX46" fmla="*/ 4034 w 10000"/>
                  <a:gd name="connsiteY46" fmla="*/ 92 h 9813"/>
                  <a:gd name="connsiteX47" fmla="*/ 4034 w 10000"/>
                  <a:gd name="connsiteY47" fmla="*/ 62 h 9813"/>
                  <a:gd name="connsiteX48" fmla="*/ 4385 w 10000"/>
                  <a:gd name="connsiteY48" fmla="*/ 0 h 9813"/>
                  <a:gd name="connsiteX49" fmla="*/ 4211 w 10000"/>
                  <a:gd name="connsiteY49" fmla="*/ 0 h 9813"/>
                  <a:gd name="connsiteX50" fmla="*/ 4385 w 10000"/>
                  <a:gd name="connsiteY50" fmla="*/ 0 h 9813"/>
                  <a:gd name="connsiteX51" fmla="*/ 4563 w 10000"/>
                  <a:gd name="connsiteY51" fmla="*/ 0 h 9813"/>
                  <a:gd name="connsiteX52" fmla="*/ 4912 w 10000"/>
                  <a:gd name="connsiteY52" fmla="*/ 62 h 9813"/>
                  <a:gd name="connsiteX53" fmla="*/ 4912 w 10000"/>
                  <a:gd name="connsiteY53" fmla="*/ 153 h 9813"/>
                  <a:gd name="connsiteX54" fmla="*/ 5088 w 10000"/>
                  <a:gd name="connsiteY54" fmla="*/ 189 h 9813"/>
                  <a:gd name="connsiteX55" fmla="*/ 5088 w 10000"/>
                  <a:gd name="connsiteY55" fmla="*/ 280 h 9813"/>
                  <a:gd name="connsiteX56" fmla="*/ 5265 w 10000"/>
                  <a:gd name="connsiteY56" fmla="*/ 312 h 9813"/>
                  <a:gd name="connsiteX57" fmla="*/ 5265 w 10000"/>
                  <a:gd name="connsiteY57" fmla="*/ 464 h 9813"/>
                  <a:gd name="connsiteX58" fmla="*/ 5439 w 10000"/>
                  <a:gd name="connsiteY58" fmla="*/ 496 h 9813"/>
                  <a:gd name="connsiteX59" fmla="*/ 5439 w 10000"/>
                  <a:gd name="connsiteY59" fmla="*/ 654 h 9813"/>
                  <a:gd name="connsiteX60" fmla="*/ 5614 w 10000"/>
                  <a:gd name="connsiteY60" fmla="*/ 683 h 9813"/>
                  <a:gd name="connsiteX61" fmla="*/ 5614 w 10000"/>
                  <a:gd name="connsiteY61" fmla="*/ 870 h 9813"/>
                  <a:gd name="connsiteX62" fmla="*/ 5791 w 10000"/>
                  <a:gd name="connsiteY62" fmla="*/ 901 h 9813"/>
                  <a:gd name="connsiteX63" fmla="*/ 5791 w 10000"/>
                  <a:gd name="connsiteY63" fmla="*/ 1147 h 9813"/>
                  <a:gd name="connsiteX64" fmla="*/ 5966 w 10000"/>
                  <a:gd name="connsiteY64" fmla="*/ 1179 h 9813"/>
                  <a:gd name="connsiteX65" fmla="*/ 5966 w 10000"/>
                  <a:gd name="connsiteY65" fmla="*/ 1429 h 9813"/>
                  <a:gd name="connsiteX66" fmla="*/ 6142 w 10000"/>
                  <a:gd name="connsiteY66" fmla="*/ 1459 h 9813"/>
                  <a:gd name="connsiteX67" fmla="*/ 6142 w 10000"/>
                  <a:gd name="connsiteY67" fmla="*/ 1739 h 9813"/>
                  <a:gd name="connsiteX68" fmla="*/ 6316 w 10000"/>
                  <a:gd name="connsiteY68" fmla="*/ 1771 h 9813"/>
                  <a:gd name="connsiteX69" fmla="*/ 6316 w 10000"/>
                  <a:gd name="connsiteY69" fmla="*/ 2082 h 9813"/>
                  <a:gd name="connsiteX70" fmla="*/ 6493 w 10000"/>
                  <a:gd name="connsiteY70" fmla="*/ 2112 h 9813"/>
                  <a:gd name="connsiteX71" fmla="*/ 6493 w 10000"/>
                  <a:gd name="connsiteY71" fmla="*/ 2454 h 9813"/>
                  <a:gd name="connsiteX72" fmla="*/ 6667 w 10000"/>
                  <a:gd name="connsiteY72" fmla="*/ 2485 h 9813"/>
                  <a:gd name="connsiteX73" fmla="*/ 6667 w 10000"/>
                  <a:gd name="connsiteY73" fmla="*/ 2827 h 9813"/>
                  <a:gd name="connsiteX74" fmla="*/ 6844 w 10000"/>
                  <a:gd name="connsiteY74" fmla="*/ 2857 h 9813"/>
                  <a:gd name="connsiteX75" fmla="*/ 6844 w 10000"/>
                  <a:gd name="connsiteY75" fmla="*/ 3230 h 9813"/>
                  <a:gd name="connsiteX76" fmla="*/ 7017 w 10000"/>
                  <a:gd name="connsiteY76" fmla="*/ 3259 h 9813"/>
                  <a:gd name="connsiteX77" fmla="*/ 7017 w 10000"/>
                  <a:gd name="connsiteY77" fmla="*/ 3635 h 9813"/>
                  <a:gd name="connsiteX78" fmla="*/ 7194 w 10000"/>
                  <a:gd name="connsiteY78" fmla="*/ 3666 h 9813"/>
                  <a:gd name="connsiteX79" fmla="*/ 7194 w 10000"/>
                  <a:gd name="connsiteY79" fmla="*/ 4037 h 9813"/>
                  <a:gd name="connsiteX80" fmla="*/ 7369 w 10000"/>
                  <a:gd name="connsiteY80" fmla="*/ 4069 h 9813"/>
                  <a:gd name="connsiteX81" fmla="*/ 7369 w 10000"/>
                  <a:gd name="connsiteY81" fmla="*/ 4472 h 9813"/>
                  <a:gd name="connsiteX82" fmla="*/ 7544 w 10000"/>
                  <a:gd name="connsiteY82" fmla="*/ 4501 h 9813"/>
                  <a:gd name="connsiteX83" fmla="*/ 7544 w 10000"/>
                  <a:gd name="connsiteY83" fmla="*/ 4907 h 9813"/>
                  <a:gd name="connsiteX84" fmla="*/ 7720 w 10000"/>
                  <a:gd name="connsiteY84" fmla="*/ 4940 h 9813"/>
                  <a:gd name="connsiteX85" fmla="*/ 7720 w 10000"/>
                  <a:gd name="connsiteY85" fmla="*/ 5342 h 9813"/>
                  <a:gd name="connsiteX86" fmla="*/ 7897 w 10000"/>
                  <a:gd name="connsiteY86" fmla="*/ 5373 h 9813"/>
                  <a:gd name="connsiteX87" fmla="*/ 7897 w 10000"/>
                  <a:gd name="connsiteY87" fmla="*/ 5777 h 9813"/>
                  <a:gd name="connsiteX88" fmla="*/ 8071 w 10000"/>
                  <a:gd name="connsiteY88" fmla="*/ 5808 h 9813"/>
                  <a:gd name="connsiteX89" fmla="*/ 8071 w 10000"/>
                  <a:gd name="connsiteY89" fmla="*/ 6211 h 9813"/>
                  <a:gd name="connsiteX90" fmla="*/ 8245 w 10000"/>
                  <a:gd name="connsiteY90" fmla="*/ 6241 h 9813"/>
                  <a:gd name="connsiteX91" fmla="*/ 8245 w 10000"/>
                  <a:gd name="connsiteY91" fmla="*/ 6646 h 9813"/>
                  <a:gd name="connsiteX92" fmla="*/ 8422 w 10000"/>
                  <a:gd name="connsiteY92" fmla="*/ 6677 h 9813"/>
                  <a:gd name="connsiteX93" fmla="*/ 8422 w 10000"/>
                  <a:gd name="connsiteY93" fmla="*/ 7081 h 9813"/>
                  <a:gd name="connsiteX94" fmla="*/ 8598 w 10000"/>
                  <a:gd name="connsiteY94" fmla="*/ 7115 h 9813"/>
                  <a:gd name="connsiteX95" fmla="*/ 8947 w 10000"/>
                  <a:gd name="connsiteY95" fmla="*/ 8261 h 9813"/>
                  <a:gd name="connsiteX96" fmla="*/ 9649 w 10000"/>
                  <a:gd name="connsiteY96" fmla="*/ 9287 h 9813"/>
                  <a:gd name="connsiteX97" fmla="*/ 10000 w 10000"/>
                  <a:gd name="connsiteY97" fmla="*/ 9813 h 9813"/>
                  <a:gd name="connsiteX0" fmla="*/ 0 w 9649"/>
                  <a:gd name="connsiteY0" fmla="*/ 8293 h 9464"/>
                  <a:gd name="connsiteX1" fmla="*/ 0 w 9649"/>
                  <a:gd name="connsiteY1" fmla="*/ 7946 h 9464"/>
                  <a:gd name="connsiteX2" fmla="*/ 176 w 9649"/>
                  <a:gd name="connsiteY2" fmla="*/ 7913 h 9464"/>
                  <a:gd name="connsiteX3" fmla="*/ 176 w 9649"/>
                  <a:gd name="connsiteY3" fmla="*/ 7532 h 9464"/>
                  <a:gd name="connsiteX4" fmla="*/ 351 w 9649"/>
                  <a:gd name="connsiteY4" fmla="*/ 7499 h 9464"/>
                  <a:gd name="connsiteX5" fmla="*/ 351 w 9649"/>
                  <a:gd name="connsiteY5" fmla="*/ 7088 h 9464"/>
                  <a:gd name="connsiteX6" fmla="*/ 527 w 9649"/>
                  <a:gd name="connsiteY6" fmla="*/ 7057 h 9464"/>
                  <a:gd name="connsiteX7" fmla="*/ 527 w 9649"/>
                  <a:gd name="connsiteY7" fmla="*/ 6678 h 9464"/>
                  <a:gd name="connsiteX8" fmla="*/ 702 w 9649"/>
                  <a:gd name="connsiteY8" fmla="*/ 6647 h 9464"/>
                  <a:gd name="connsiteX9" fmla="*/ 702 w 9649"/>
                  <a:gd name="connsiteY9" fmla="*/ 6236 h 9464"/>
                  <a:gd name="connsiteX10" fmla="*/ 876 w 9649"/>
                  <a:gd name="connsiteY10" fmla="*/ 6204 h 9464"/>
                  <a:gd name="connsiteX11" fmla="*/ 876 w 9649"/>
                  <a:gd name="connsiteY11" fmla="*/ 5792 h 9464"/>
                  <a:gd name="connsiteX12" fmla="*/ 1052 w 9649"/>
                  <a:gd name="connsiteY12" fmla="*/ 5761 h 9464"/>
                  <a:gd name="connsiteX13" fmla="*/ 1052 w 9649"/>
                  <a:gd name="connsiteY13" fmla="*/ 5349 h 9464"/>
                  <a:gd name="connsiteX14" fmla="*/ 1227 w 9649"/>
                  <a:gd name="connsiteY14" fmla="*/ 5315 h 9464"/>
                  <a:gd name="connsiteX15" fmla="*/ 1227 w 9649"/>
                  <a:gd name="connsiteY15" fmla="*/ 4905 h 9464"/>
                  <a:gd name="connsiteX16" fmla="*/ 1403 w 9649"/>
                  <a:gd name="connsiteY16" fmla="*/ 4872 h 9464"/>
                  <a:gd name="connsiteX17" fmla="*/ 1403 w 9649"/>
                  <a:gd name="connsiteY17" fmla="*/ 4462 h 9464"/>
                  <a:gd name="connsiteX18" fmla="*/ 1581 w 9649"/>
                  <a:gd name="connsiteY18" fmla="*/ 4432 h 9464"/>
                  <a:gd name="connsiteX19" fmla="*/ 1581 w 9649"/>
                  <a:gd name="connsiteY19" fmla="*/ 4019 h 9464"/>
                  <a:gd name="connsiteX20" fmla="*/ 1757 w 9649"/>
                  <a:gd name="connsiteY20" fmla="*/ 3989 h 9464"/>
                  <a:gd name="connsiteX21" fmla="*/ 1757 w 9649"/>
                  <a:gd name="connsiteY21" fmla="*/ 3576 h 9464"/>
                  <a:gd name="connsiteX22" fmla="*/ 1931 w 9649"/>
                  <a:gd name="connsiteY22" fmla="*/ 3545 h 9464"/>
                  <a:gd name="connsiteX23" fmla="*/ 1931 w 9649"/>
                  <a:gd name="connsiteY23" fmla="*/ 3165 h 9464"/>
                  <a:gd name="connsiteX24" fmla="*/ 2106 w 9649"/>
                  <a:gd name="connsiteY24" fmla="*/ 3134 h 9464"/>
                  <a:gd name="connsiteX25" fmla="*/ 2106 w 9649"/>
                  <a:gd name="connsiteY25" fmla="*/ 2786 h 9464"/>
                  <a:gd name="connsiteX26" fmla="*/ 2282 w 9649"/>
                  <a:gd name="connsiteY26" fmla="*/ 2752 h 9464"/>
                  <a:gd name="connsiteX27" fmla="*/ 2282 w 9649"/>
                  <a:gd name="connsiteY27" fmla="*/ 2406 h 9464"/>
                  <a:gd name="connsiteX28" fmla="*/ 2457 w 9649"/>
                  <a:gd name="connsiteY28" fmla="*/ 2371 h 9464"/>
                  <a:gd name="connsiteX29" fmla="*/ 2457 w 9649"/>
                  <a:gd name="connsiteY29" fmla="*/ 2025 h 9464"/>
                  <a:gd name="connsiteX30" fmla="*/ 2632 w 9649"/>
                  <a:gd name="connsiteY30" fmla="*/ 1994 h 9464"/>
                  <a:gd name="connsiteX31" fmla="*/ 2632 w 9649"/>
                  <a:gd name="connsiteY31" fmla="*/ 1677 h 9464"/>
                  <a:gd name="connsiteX32" fmla="*/ 2809 w 9649"/>
                  <a:gd name="connsiteY32" fmla="*/ 1645 h 9464"/>
                  <a:gd name="connsiteX33" fmla="*/ 2809 w 9649"/>
                  <a:gd name="connsiteY33" fmla="*/ 1393 h 9464"/>
                  <a:gd name="connsiteX34" fmla="*/ 2982 w 9649"/>
                  <a:gd name="connsiteY34" fmla="*/ 1362 h 9464"/>
                  <a:gd name="connsiteX35" fmla="*/ 2982 w 9649"/>
                  <a:gd name="connsiteY35" fmla="*/ 1106 h 9464"/>
                  <a:gd name="connsiteX36" fmla="*/ 3160 w 9649"/>
                  <a:gd name="connsiteY36" fmla="*/ 1075 h 9464"/>
                  <a:gd name="connsiteX37" fmla="*/ 3160 w 9649"/>
                  <a:gd name="connsiteY37" fmla="*/ 821 h 9464"/>
                  <a:gd name="connsiteX38" fmla="*/ 3333 w 9649"/>
                  <a:gd name="connsiteY38" fmla="*/ 790 h 9464"/>
                  <a:gd name="connsiteX39" fmla="*/ 3333 w 9649"/>
                  <a:gd name="connsiteY39" fmla="*/ 602 h 9464"/>
                  <a:gd name="connsiteX40" fmla="*/ 3510 w 9649"/>
                  <a:gd name="connsiteY40" fmla="*/ 573 h 9464"/>
                  <a:gd name="connsiteX41" fmla="*/ 3510 w 9649"/>
                  <a:gd name="connsiteY41" fmla="*/ 410 h 9464"/>
                  <a:gd name="connsiteX42" fmla="*/ 3683 w 9649"/>
                  <a:gd name="connsiteY42" fmla="*/ 379 h 9464"/>
                  <a:gd name="connsiteX43" fmla="*/ 3683 w 9649"/>
                  <a:gd name="connsiteY43" fmla="*/ 255 h 9464"/>
                  <a:gd name="connsiteX44" fmla="*/ 3859 w 9649"/>
                  <a:gd name="connsiteY44" fmla="*/ 223 h 9464"/>
                  <a:gd name="connsiteX45" fmla="*/ 3859 w 9649"/>
                  <a:gd name="connsiteY45" fmla="*/ 124 h 9464"/>
                  <a:gd name="connsiteX46" fmla="*/ 4034 w 9649"/>
                  <a:gd name="connsiteY46" fmla="*/ 94 h 9464"/>
                  <a:gd name="connsiteX47" fmla="*/ 4034 w 9649"/>
                  <a:gd name="connsiteY47" fmla="*/ 63 h 9464"/>
                  <a:gd name="connsiteX48" fmla="*/ 4385 w 9649"/>
                  <a:gd name="connsiteY48" fmla="*/ 0 h 9464"/>
                  <a:gd name="connsiteX49" fmla="*/ 4211 w 9649"/>
                  <a:gd name="connsiteY49" fmla="*/ 0 h 9464"/>
                  <a:gd name="connsiteX50" fmla="*/ 4385 w 9649"/>
                  <a:gd name="connsiteY50" fmla="*/ 0 h 9464"/>
                  <a:gd name="connsiteX51" fmla="*/ 4563 w 9649"/>
                  <a:gd name="connsiteY51" fmla="*/ 0 h 9464"/>
                  <a:gd name="connsiteX52" fmla="*/ 4912 w 9649"/>
                  <a:gd name="connsiteY52" fmla="*/ 63 h 9464"/>
                  <a:gd name="connsiteX53" fmla="*/ 4912 w 9649"/>
                  <a:gd name="connsiteY53" fmla="*/ 156 h 9464"/>
                  <a:gd name="connsiteX54" fmla="*/ 5088 w 9649"/>
                  <a:gd name="connsiteY54" fmla="*/ 193 h 9464"/>
                  <a:gd name="connsiteX55" fmla="*/ 5088 w 9649"/>
                  <a:gd name="connsiteY55" fmla="*/ 285 h 9464"/>
                  <a:gd name="connsiteX56" fmla="*/ 5265 w 9649"/>
                  <a:gd name="connsiteY56" fmla="*/ 318 h 9464"/>
                  <a:gd name="connsiteX57" fmla="*/ 5265 w 9649"/>
                  <a:gd name="connsiteY57" fmla="*/ 473 h 9464"/>
                  <a:gd name="connsiteX58" fmla="*/ 5439 w 9649"/>
                  <a:gd name="connsiteY58" fmla="*/ 505 h 9464"/>
                  <a:gd name="connsiteX59" fmla="*/ 5439 w 9649"/>
                  <a:gd name="connsiteY59" fmla="*/ 666 h 9464"/>
                  <a:gd name="connsiteX60" fmla="*/ 5614 w 9649"/>
                  <a:gd name="connsiteY60" fmla="*/ 696 h 9464"/>
                  <a:gd name="connsiteX61" fmla="*/ 5614 w 9649"/>
                  <a:gd name="connsiteY61" fmla="*/ 887 h 9464"/>
                  <a:gd name="connsiteX62" fmla="*/ 5791 w 9649"/>
                  <a:gd name="connsiteY62" fmla="*/ 918 h 9464"/>
                  <a:gd name="connsiteX63" fmla="*/ 5791 w 9649"/>
                  <a:gd name="connsiteY63" fmla="*/ 1169 h 9464"/>
                  <a:gd name="connsiteX64" fmla="*/ 5966 w 9649"/>
                  <a:gd name="connsiteY64" fmla="*/ 1201 h 9464"/>
                  <a:gd name="connsiteX65" fmla="*/ 5966 w 9649"/>
                  <a:gd name="connsiteY65" fmla="*/ 1456 h 9464"/>
                  <a:gd name="connsiteX66" fmla="*/ 6142 w 9649"/>
                  <a:gd name="connsiteY66" fmla="*/ 1487 h 9464"/>
                  <a:gd name="connsiteX67" fmla="*/ 6142 w 9649"/>
                  <a:gd name="connsiteY67" fmla="*/ 1772 h 9464"/>
                  <a:gd name="connsiteX68" fmla="*/ 6316 w 9649"/>
                  <a:gd name="connsiteY68" fmla="*/ 1805 h 9464"/>
                  <a:gd name="connsiteX69" fmla="*/ 6316 w 9649"/>
                  <a:gd name="connsiteY69" fmla="*/ 2122 h 9464"/>
                  <a:gd name="connsiteX70" fmla="*/ 6493 w 9649"/>
                  <a:gd name="connsiteY70" fmla="*/ 2152 h 9464"/>
                  <a:gd name="connsiteX71" fmla="*/ 6493 w 9649"/>
                  <a:gd name="connsiteY71" fmla="*/ 2501 h 9464"/>
                  <a:gd name="connsiteX72" fmla="*/ 6667 w 9649"/>
                  <a:gd name="connsiteY72" fmla="*/ 2532 h 9464"/>
                  <a:gd name="connsiteX73" fmla="*/ 6667 w 9649"/>
                  <a:gd name="connsiteY73" fmla="*/ 2881 h 9464"/>
                  <a:gd name="connsiteX74" fmla="*/ 6844 w 9649"/>
                  <a:gd name="connsiteY74" fmla="*/ 2911 h 9464"/>
                  <a:gd name="connsiteX75" fmla="*/ 6844 w 9649"/>
                  <a:gd name="connsiteY75" fmla="*/ 3292 h 9464"/>
                  <a:gd name="connsiteX76" fmla="*/ 7017 w 9649"/>
                  <a:gd name="connsiteY76" fmla="*/ 3321 h 9464"/>
                  <a:gd name="connsiteX77" fmla="*/ 7017 w 9649"/>
                  <a:gd name="connsiteY77" fmla="*/ 3704 h 9464"/>
                  <a:gd name="connsiteX78" fmla="*/ 7194 w 9649"/>
                  <a:gd name="connsiteY78" fmla="*/ 3736 h 9464"/>
                  <a:gd name="connsiteX79" fmla="*/ 7194 w 9649"/>
                  <a:gd name="connsiteY79" fmla="*/ 4114 h 9464"/>
                  <a:gd name="connsiteX80" fmla="*/ 7369 w 9649"/>
                  <a:gd name="connsiteY80" fmla="*/ 4147 h 9464"/>
                  <a:gd name="connsiteX81" fmla="*/ 7369 w 9649"/>
                  <a:gd name="connsiteY81" fmla="*/ 4557 h 9464"/>
                  <a:gd name="connsiteX82" fmla="*/ 7544 w 9649"/>
                  <a:gd name="connsiteY82" fmla="*/ 4587 h 9464"/>
                  <a:gd name="connsiteX83" fmla="*/ 7544 w 9649"/>
                  <a:gd name="connsiteY83" fmla="*/ 5001 h 9464"/>
                  <a:gd name="connsiteX84" fmla="*/ 7720 w 9649"/>
                  <a:gd name="connsiteY84" fmla="*/ 5034 h 9464"/>
                  <a:gd name="connsiteX85" fmla="*/ 7720 w 9649"/>
                  <a:gd name="connsiteY85" fmla="*/ 5444 h 9464"/>
                  <a:gd name="connsiteX86" fmla="*/ 7897 w 9649"/>
                  <a:gd name="connsiteY86" fmla="*/ 5475 h 9464"/>
                  <a:gd name="connsiteX87" fmla="*/ 7897 w 9649"/>
                  <a:gd name="connsiteY87" fmla="*/ 5887 h 9464"/>
                  <a:gd name="connsiteX88" fmla="*/ 8071 w 9649"/>
                  <a:gd name="connsiteY88" fmla="*/ 5919 h 9464"/>
                  <a:gd name="connsiteX89" fmla="*/ 8071 w 9649"/>
                  <a:gd name="connsiteY89" fmla="*/ 6329 h 9464"/>
                  <a:gd name="connsiteX90" fmla="*/ 8245 w 9649"/>
                  <a:gd name="connsiteY90" fmla="*/ 6360 h 9464"/>
                  <a:gd name="connsiteX91" fmla="*/ 8245 w 9649"/>
                  <a:gd name="connsiteY91" fmla="*/ 6773 h 9464"/>
                  <a:gd name="connsiteX92" fmla="*/ 8422 w 9649"/>
                  <a:gd name="connsiteY92" fmla="*/ 6804 h 9464"/>
                  <a:gd name="connsiteX93" fmla="*/ 8422 w 9649"/>
                  <a:gd name="connsiteY93" fmla="*/ 7216 h 9464"/>
                  <a:gd name="connsiteX94" fmla="*/ 8598 w 9649"/>
                  <a:gd name="connsiteY94" fmla="*/ 7251 h 9464"/>
                  <a:gd name="connsiteX95" fmla="*/ 8947 w 9649"/>
                  <a:gd name="connsiteY95" fmla="*/ 8418 h 9464"/>
                  <a:gd name="connsiteX96" fmla="*/ 9649 w 9649"/>
                  <a:gd name="connsiteY96" fmla="*/ 9464 h 9464"/>
                  <a:gd name="connsiteX0" fmla="*/ 0 w 9272"/>
                  <a:gd name="connsiteY0" fmla="*/ 8763 h 8895"/>
                  <a:gd name="connsiteX1" fmla="*/ 0 w 9272"/>
                  <a:gd name="connsiteY1" fmla="*/ 8396 h 8895"/>
                  <a:gd name="connsiteX2" fmla="*/ 182 w 9272"/>
                  <a:gd name="connsiteY2" fmla="*/ 8361 h 8895"/>
                  <a:gd name="connsiteX3" fmla="*/ 182 w 9272"/>
                  <a:gd name="connsiteY3" fmla="*/ 7959 h 8895"/>
                  <a:gd name="connsiteX4" fmla="*/ 364 w 9272"/>
                  <a:gd name="connsiteY4" fmla="*/ 7924 h 8895"/>
                  <a:gd name="connsiteX5" fmla="*/ 364 w 9272"/>
                  <a:gd name="connsiteY5" fmla="*/ 7489 h 8895"/>
                  <a:gd name="connsiteX6" fmla="*/ 546 w 9272"/>
                  <a:gd name="connsiteY6" fmla="*/ 7457 h 8895"/>
                  <a:gd name="connsiteX7" fmla="*/ 546 w 9272"/>
                  <a:gd name="connsiteY7" fmla="*/ 7056 h 8895"/>
                  <a:gd name="connsiteX8" fmla="*/ 728 w 9272"/>
                  <a:gd name="connsiteY8" fmla="*/ 7023 h 8895"/>
                  <a:gd name="connsiteX9" fmla="*/ 728 w 9272"/>
                  <a:gd name="connsiteY9" fmla="*/ 6589 h 8895"/>
                  <a:gd name="connsiteX10" fmla="*/ 908 w 9272"/>
                  <a:gd name="connsiteY10" fmla="*/ 6555 h 8895"/>
                  <a:gd name="connsiteX11" fmla="*/ 908 w 9272"/>
                  <a:gd name="connsiteY11" fmla="*/ 6120 h 8895"/>
                  <a:gd name="connsiteX12" fmla="*/ 1090 w 9272"/>
                  <a:gd name="connsiteY12" fmla="*/ 6087 h 8895"/>
                  <a:gd name="connsiteX13" fmla="*/ 1090 w 9272"/>
                  <a:gd name="connsiteY13" fmla="*/ 5652 h 8895"/>
                  <a:gd name="connsiteX14" fmla="*/ 1272 w 9272"/>
                  <a:gd name="connsiteY14" fmla="*/ 5616 h 8895"/>
                  <a:gd name="connsiteX15" fmla="*/ 1272 w 9272"/>
                  <a:gd name="connsiteY15" fmla="*/ 5183 h 8895"/>
                  <a:gd name="connsiteX16" fmla="*/ 1454 w 9272"/>
                  <a:gd name="connsiteY16" fmla="*/ 5148 h 8895"/>
                  <a:gd name="connsiteX17" fmla="*/ 1454 w 9272"/>
                  <a:gd name="connsiteY17" fmla="*/ 4715 h 8895"/>
                  <a:gd name="connsiteX18" fmla="*/ 1639 w 9272"/>
                  <a:gd name="connsiteY18" fmla="*/ 4683 h 8895"/>
                  <a:gd name="connsiteX19" fmla="*/ 1639 w 9272"/>
                  <a:gd name="connsiteY19" fmla="*/ 4247 h 8895"/>
                  <a:gd name="connsiteX20" fmla="*/ 1821 w 9272"/>
                  <a:gd name="connsiteY20" fmla="*/ 4215 h 8895"/>
                  <a:gd name="connsiteX21" fmla="*/ 1821 w 9272"/>
                  <a:gd name="connsiteY21" fmla="*/ 3779 h 8895"/>
                  <a:gd name="connsiteX22" fmla="*/ 2001 w 9272"/>
                  <a:gd name="connsiteY22" fmla="*/ 3746 h 8895"/>
                  <a:gd name="connsiteX23" fmla="*/ 2001 w 9272"/>
                  <a:gd name="connsiteY23" fmla="*/ 3344 h 8895"/>
                  <a:gd name="connsiteX24" fmla="*/ 2183 w 9272"/>
                  <a:gd name="connsiteY24" fmla="*/ 3311 h 8895"/>
                  <a:gd name="connsiteX25" fmla="*/ 2183 w 9272"/>
                  <a:gd name="connsiteY25" fmla="*/ 2944 h 8895"/>
                  <a:gd name="connsiteX26" fmla="*/ 2365 w 9272"/>
                  <a:gd name="connsiteY26" fmla="*/ 2908 h 8895"/>
                  <a:gd name="connsiteX27" fmla="*/ 2365 w 9272"/>
                  <a:gd name="connsiteY27" fmla="*/ 2542 h 8895"/>
                  <a:gd name="connsiteX28" fmla="*/ 2546 w 9272"/>
                  <a:gd name="connsiteY28" fmla="*/ 2505 h 8895"/>
                  <a:gd name="connsiteX29" fmla="*/ 2546 w 9272"/>
                  <a:gd name="connsiteY29" fmla="*/ 2140 h 8895"/>
                  <a:gd name="connsiteX30" fmla="*/ 2728 w 9272"/>
                  <a:gd name="connsiteY30" fmla="*/ 2107 h 8895"/>
                  <a:gd name="connsiteX31" fmla="*/ 2728 w 9272"/>
                  <a:gd name="connsiteY31" fmla="*/ 1772 h 8895"/>
                  <a:gd name="connsiteX32" fmla="*/ 2911 w 9272"/>
                  <a:gd name="connsiteY32" fmla="*/ 1738 h 8895"/>
                  <a:gd name="connsiteX33" fmla="*/ 2911 w 9272"/>
                  <a:gd name="connsiteY33" fmla="*/ 1472 h 8895"/>
                  <a:gd name="connsiteX34" fmla="*/ 3090 w 9272"/>
                  <a:gd name="connsiteY34" fmla="*/ 1439 h 8895"/>
                  <a:gd name="connsiteX35" fmla="*/ 3090 w 9272"/>
                  <a:gd name="connsiteY35" fmla="*/ 1169 h 8895"/>
                  <a:gd name="connsiteX36" fmla="*/ 3275 w 9272"/>
                  <a:gd name="connsiteY36" fmla="*/ 1136 h 8895"/>
                  <a:gd name="connsiteX37" fmla="*/ 3275 w 9272"/>
                  <a:gd name="connsiteY37" fmla="*/ 867 h 8895"/>
                  <a:gd name="connsiteX38" fmla="*/ 3454 w 9272"/>
                  <a:gd name="connsiteY38" fmla="*/ 835 h 8895"/>
                  <a:gd name="connsiteX39" fmla="*/ 3454 w 9272"/>
                  <a:gd name="connsiteY39" fmla="*/ 636 h 8895"/>
                  <a:gd name="connsiteX40" fmla="*/ 3638 w 9272"/>
                  <a:gd name="connsiteY40" fmla="*/ 605 h 8895"/>
                  <a:gd name="connsiteX41" fmla="*/ 3638 w 9272"/>
                  <a:gd name="connsiteY41" fmla="*/ 433 h 8895"/>
                  <a:gd name="connsiteX42" fmla="*/ 3817 w 9272"/>
                  <a:gd name="connsiteY42" fmla="*/ 400 h 8895"/>
                  <a:gd name="connsiteX43" fmla="*/ 3817 w 9272"/>
                  <a:gd name="connsiteY43" fmla="*/ 269 h 8895"/>
                  <a:gd name="connsiteX44" fmla="*/ 3999 w 9272"/>
                  <a:gd name="connsiteY44" fmla="*/ 236 h 8895"/>
                  <a:gd name="connsiteX45" fmla="*/ 3999 w 9272"/>
                  <a:gd name="connsiteY45" fmla="*/ 131 h 8895"/>
                  <a:gd name="connsiteX46" fmla="*/ 4181 w 9272"/>
                  <a:gd name="connsiteY46" fmla="*/ 99 h 8895"/>
                  <a:gd name="connsiteX47" fmla="*/ 4181 w 9272"/>
                  <a:gd name="connsiteY47" fmla="*/ 67 h 8895"/>
                  <a:gd name="connsiteX48" fmla="*/ 4545 w 9272"/>
                  <a:gd name="connsiteY48" fmla="*/ 0 h 8895"/>
                  <a:gd name="connsiteX49" fmla="*/ 4364 w 9272"/>
                  <a:gd name="connsiteY49" fmla="*/ 0 h 8895"/>
                  <a:gd name="connsiteX50" fmla="*/ 4545 w 9272"/>
                  <a:gd name="connsiteY50" fmla="*/ 0 h 8895"/>
                  <a:gd name="connsiteX51" fmla="*/ 4729 w 9272"/>
                  <a:gd name="connsiteY51" fmla="*/ 0 h 8895"/>
                  <a:gd name="connsiteX52" fmla="*/ 5091 w 9272"/>
                  <a:gd name="connsiteY52" fmla="*/ 67 h 8895"/>
                  <a:gd name="connsiteX53" fmla="*/ 5091 w 9272"/>
                  <a:gd name="connsiteY53" fmla="*/ 165 h 8895"/>
                  <a:gd name="connsiteX54" fmla="*/ 5273 w 9272"/>
                  <a:gd name="connsiteY54" fmla="*/ 204 h 8895"/>
                  <a:gd name="connsiteX55" fmla="*/ 5273 w 9272"/>
                  <a:gd name="connsiteY55" fmla="*/ 301 h 8895"/>
                  <a:gd name="connsiteX56" fmla="*/ 5457 w 9272"/>
                  <a:gd name="connsiteY56" fmla="*/ 336 h 8895"/>
                  <a:gd name="connsiteX57" fmla="*/ 5457 w 9272"/>
                  <a:gd name="connsiteY57" fmla="*/ 500 h 8895"/>
                  <a:gd name="connsiteX58" fmla="*/ 5637 w 9272"/>
                  <a:gd name="connsiteY58" fmla="*/ 534 h 8895"/>
                  <a:gd name="connsiteX59" fmla="*/ 5637 w 9272"/>
                  <a:gd name="connsiteY59" fmla="*/ 704 h 8895"/>
                  <a:gd name="connsiteX60" fmla="*/ 5818 w 9272"/>
                  <a:gd name="connsiteY60" fmla="*/ 735 h 8895"/>
                  <a:gd name="connsiteX61" fmla="*/ 5818 w 9272"/>
                  <a:gd name="connsiteY61" fmla="*/ 937 h 8895"/>
                  <a:gd name="connsiteX62" fmla="*/ 6002 w 9272"/>
                  <a:gd name="connsiteY62" fmla="*/ 970 h 8895"/>
                  <a:gd name="connsiteX63" fmla="*/ 6002 w 9272"/>
                  <a:gd name="connsiteY63" fmla="*/ 1235 h 8895"/>
                  <a:gd name="connsiteX64" fmla="*/ 6183 w 9272"/>
                  <a:gd name="connsiteY64" fmla="*/ 1269 h 8895"/>
                  <a:gd name="connsiteX65" fmla="*/ 6183 w 9272"/>
                  <a:gd name="connsiteY65" fmla="*/ 1538 h 8895"/>
                  <a:gd name="connsiteX66" fmla="*/ 6365 w 9272"/>
                  <a:gd name="connsiteY66" fmla="*/ 1571 h 8895"/>
                  <a:gd name="connsiteX67" fmla="*/ 6365 w 9272"/>
                  <a:gd name="connsiteY67" fmla="*/ 1872 h 8895"/>
                  <a:gd name="connsiteX68" fmla="*/ 6546 w 9272"/>
                  <a:gd name="connsiteY68" fmla="*/ 1907 h 8895"/>
                  <a:gd name="connsiteX69" fmla="*/ 6546 w 9272"/>
                  <a:gd name="connsiteY69" fmla="*/ 2242 h 8895"/>
                  <a:gd name="connsiteX70" fmla="*/ 6729 w 9272"/>
                  <a:gd name="connsiteY70" fmla="*/ 2274 h 8895"/>
                  <a:gd name="connsiteX71" fmla="*/ 6729 w 9272"/>
                  <a:gd name="connsiteY71" fmla="*/ 2643 h 8895"/>
                  <a:gd name="connsiteX72" fmla="*/ 6910 w 9272"/>
                  <a:gd name="connsiteY72" fmla="*/ 2675 h 8895"/>
                  <a:gd name="connsiteX73" fmla="*/ 6910 w 9272"/>
                  <a:gd name="connsiteY73" fmla="*/ 3044 h 8895"/>
                  <a:gd name="connsiteX74" fmla="*/ 7093 w 9272"/>
                  <a:gd name="connsiteY74" fmla="*/ 3076 h 8895"/>
                  <a:gd name="connsiteX75" fmla="*/ 7093 w 9272"/>
                  <a:gd name="connsiteY75" fmla="*/ 3478 h 8895"/>
                  <a:gd name="connsiteX76" fmla="*/ 7272 w 9272"/>
                  <a:gd name="connsiteY76" fmla="*/ 3509 h 8895"/>
                  <a:gd name="connsiteX77" fmla="*/ 7272 w 9272"/>
                  <a:gd name="connsiteY77" fmla="*/ 3914 h 8895"/>
                  <a:gd name="connsiteX78" fmla="*/ 7456 w 9272"/>
                  <a:gd name="connsiteY78" fmla="*/ 3948 h 8895"/>
                  <a:gd name="connsiteX79" fmla="*/ 7456 w 9272"/>
                  <a:gd name="connsiteY79" fmla="*/ 4347 h 8895"/>
                  <a:gd name="connsiteX80" fmla="*/ 7637 w 9272"/>
                  <a:gd name="connsiteY80" fmla="*/ 4382 h 8895"/>
                  <a:gd name="connsiteX81" fmla="*/ 7637 w 9272"/>
                  <a:gd name="connsiteY81" fmla="*/ 4815 h 8895"/>
                  <a:gd name="connsiteX82" fmla="*/ 7818 w 9272"/>
                  <a:gd name="connsiteY82" fmla="*/ 4847 h 8895"/>
                  <a:gd name="connsiteX83" fmla="*/ 7818 w 9272"/>
                  <a:gd name="connsiteY83" fmla="*/ 5284 h 8895"/>
                  <a:gd name="connsiteX84" fmla="*/ 8001 w 9272"/>
                  <a:gd name="connsiteY84" fmla="*/ 5319 h 8895"/>
                  <a:gd name="connsiteX85" fmla="*/ 8001 w 9272"/>
                  <a:gd name="connsiteY85" fmla="*/ 5752 h 8895"/>
                  <a:gd name="connsiteX86" fmla="*/ 8184 w 9272"/>
                  <a:gd name="connsiteY86" fmla="*/ 5785 h 8895"/>
                  <a:gd name="connsiteX87" fmla="*/ 8184 w 9272"/>
                  <a:gd name="connsiteY87" fmla="*/ 6220 h 8895"/>
                  <a:gd name="connsiteX88" fmla="*/ 8365 w 9272"/>
                  <a:gd name="connsiteY88" fmla="*/ 6254 h 8895"/>
                  <a:gd name="connsiteX89" fmla="*/ 8365 w 9272"/>
                  <a:gd name="connsiteY89" fmla="*/ 6687 h 8895"/>
                  <a:gd name="connsiteX90" fmla="*/ 8545 w 9272"/>
                  <a:gd name="connsiteY90" fmla="*/ 6720 h 8895"/>
                  <a:gd name="connsiteX91" fmla="*/ 8545 w 9272"/>
                  <a:gd name="connsiteY91" fmla="*/ 7157 h 8895"/>
                  <a:gd name="connsiteX92" fmla="*/ 8728 w 9272"/>
                  <a:gd name="connsiteY92" fmla="*/ 7189 h 8895"/>
                  <a:gd name="connsiteX93" fmla="*/ 8728 w 9272"/>
                  <a:gd name="connsiteY93" fmla="*/ 7625 h 8895"/>
                  <a:gd name="connsiteX94" fmla="*/ 8911 w 9272"/>
                  <a:gd name="connsiteY94" fmla="*/ 7662 h 8895"/>
                  <a:gd name="connsiteX95" fmla="*/ 9272 w 9272"/>
                  <a:gd name="connsiteY95" fmla="*/ 8895 h 8895"/>
                  <a:gd name="connsiteX0" fmla="*/ 0 w 9611"/>
                  <a:gd name="connsiteY0" fmla="*/ 9852 h 9852"/>
                  <a:gd name="connsiteX1" fmla="*/ 0 w 9611"/>
                  <a:gd name="connsiteY1" fmla="*/ 9439 h 9852"/>
                  <a:gd name="connsiteX2" fmla="*/ 196 w 9611"/>
                  <a:gd name="connsiteY2" fmla="*/ 9400 h 9852"/>
                  <a:gd name="connsiteX3" fmla="*/ 196 w 9611"/>
                  <a:gd name="connsiteY3" fmla="*/ 8948 h 9852"/>
                  <a:gd name="connsiteX4" fmla="*/ 393 w 9611"/>
                  <a:gd name="connsiteY4" fmla="*/ 8908 h 9852"/>
                  <a:gd name="connsiteX5" fmla="*/ 393 w 9611"/>
                  <a:gd name="connsiteY5" fmla="*/ 8419 h 9852"/>
                  <a:gd name="connsiteX6" fmla="*/ 589 w 9611"/>
                  <a:gd name="connsiteY6" fmla="*/ 8383 h 9852"/>
                  <a:gd name="connsiteX7" fmla="*/ 589 w 9611"/>
                  <a:gd name="connsiteY7" fmla="*/ 7933 h 9852"/>
                  <a:gd name="connsiteX8" fmla="*/ 785 w 9611"/>
                  <a:gd name="connsiteY8" fmla="*/ 7895 h 9852"/>
                  <a:gd name="connsiteX9" fmla="*/ 785 w 9611"/>
                  <a:gd name="connsiteY9" fmla="*/ 7408 h 9852"/>
                  <a:gd name="connsiteX10" fmla="*/ 979 w 9611"/>
                  <a:gd name="connsiteY10" fmla="*/ 7369 h 9852"/>
                  <a:gd name="connsiteX11" fmla="*/ 979 w 9611"/>
                  <a:gd name="connsiteY11" fmla="*/ 6880 h 9852"/>
                  <a:gd name="connsiteX12" fmla="*/ 1176 w 9611"/>
                  <a:gd name="connsiteY12" fmla="*/ 6843 h 9852"/>
                  <a:gd name="connsiteX13" fmla="*/ 1176 w 9611"/>
                  <a:gd name="connsiteY13" fmla="*/ 6354 h 9852"/>
                  <a:gd name="connsiteX14" fmla="*/ 1372 w 9611"/>
                  <a:gd name="connsiteY14" fmla="*/ 6314 h 9852"/>
                  <a:gd name="connsiteX15" fmla="*/ 1372 w 9611"/>
                  <a:gd name="connsiteY15" fmla="*/ 5827 h 9852"/>
                  <a:gd name="connsiteX16" fmla="*/ 1568 w 9611"/>
                  <a:gd name="connsiteY16" fmla="*/ 5788 h 9852"/>
                  <a:gd name="connsiteX17" fmla="*/ 1568 w 9611"/>
                  <a:gd name="connsiteY17" fmla="*/ 5301 h 9852"/>
                  <a:gd name="connsiteX18" fmla="*/ 1768 w 9611"/>
                  <a:gd name="connsiteY18" fmla="*/ 5265 h 9852"/>
                  <a:gd name="connsiteX19" fmla="*/ 1768 w 9611"/>
                  <a:gd name="connsiteY19" fmla="*/ 4775 h 9852"/>
                  <a:gd name="connsiteX20" fmla="*/ 1964 w 9611"/>
                  <a:gd name="connsiteY20" fmla="*/ 4739 h 9852"/>
                  <a:gd name="connsiteX21" fmla="*/ 1964 w 9611"/>
                  <a:gd name="connsiteY21" fmla="*/ 4248 h 9852"/>
                  <a:gd name="connsiteX22" fmla="*/ 2158 w 9611"/>
                  <a:gd name="connsiteY22" fmla="*/ 4211 h 9852"/>
                  <a:gd name="connsiteX23" fmla="*/ 2158 w 9611"/>
                  <a:gd name="connsiteY23" fmla="*/ 3759 h 9852"/>
                  <a:gd name="connsiteX24" fmla="*/ 2354 w 9611"/>
                  <a:gd name="connsiteY24" fmla="*/ 3722 h 9852"/>
                  <a:gd name="connsiteX25" fmla="*/ 2354 w 9611"/>
                  <a:gd name="connsiteY25" fmla="*/ 3310 h 9852"/>
                  <a:gd name="connsiteX26" fmla="*/ 2551 w 9611"/>
                  <a:gd name="connsiteY26" fmla="*/ 3269 h 9852"/>
                  <a:gd name="connsiteX27" fmla="*/ 2551 w 9611"/>
                  <a:gd name="connsiteY27" fmla="*/ 2858 h 9852"/>
                  <a:gd name="connsiteX28" fmla="*/ 2746 w 9611"/>
                  <a:gd name="connsiteY28" fmla="*/ 2816 h 9852"/>
                  <a:gd name="connsiteX29" fmla="*/ 2746 w 9611"/>
                  <a:gd name="connsiteY29" fmla="*/ 2406 h 9852"/>
                  <a:gd name="connsiteX30" fmla="*/ 2942 w 9611"/>
                  <a:gd name="connsiteY30" fmla="*/ 2369 h 9852"/>
                  <a:gd name="connsiteX31" fmla="*/ 2942 w 9611"/>
                  <a:gd name="connsiteY31" fmla="*/ 1992 h 9852"/>
                  <a:gd name="connsiteX32" fmla="*/ 3140 w 9611"/>
                  <a:gd name="connsiteY32" fmla="*/ 1954 h 9852"/>
                  <a:gd name="connsiteX33" fmla="*/ 3140 w 9611"/>
                  <a:gd name="connsiteY33" fmla="*/ 1655 h 9852"/>
                  <a:gd name="connsiteX34" fmla="*/ 3333 w 9611"/>
                  <a:gd name="connsiteY34" fmla="*/ 1618 h 9852"/>
                  <a:gd name="connsiteX35" fmla="*/ 3333 w 9611"/>
                  <a:gd name="connsiteY35" fmla="*/ 1314 h 9852"/>
                  <a:gd name="connsiteX36" fmla="*/ 3532 w 9611"/>
                  <a:gd name="connsiteY36" fmla="*/ 1277 h 9852"/>
                  <a:gd name="connsiteX37" fmla="*/ 3532 w 9611"/>
                  <a:gd name="connsiteY37" fmla="*/ 975 h 9852"/>
                  <a:gd name="connsiteX38" fmla="*/ 3725 w 9611"/>
                  <a:gd name="connsiteY38" fmla="*/ 939 h 9852"/>
                  <a:gd name="connsiteX39" fmla="*/ 3725 w 9611"/>
                  <a:gd name="connsiteY39" fmla="*/ 715 h 9852"/>
                  <a:gd name="connsiteX40" fmla="*/ 3924 w 9611"/>
                  <a:gd name="connsiteY40" fmla="*/ 680 h 9852"/>
                  <a:gd name="connsiteX41" fmla="*/ 3924 w 9611"/>
                  <a:gd name="connsiteY41" fmla="*/ 487 h 9852"/>
                  <a:gd name="connsiteX42" fmla="*/ 4117 w 9611"/>
                  <a:gd name="connsiteY42" fmla="*/ 450 h 9852"/>
                  <a:gd name="connsiteX43" fmla="*/ 4117 w 9611"/>
                  <a:gd name="connsiteY43" fmla="*/ 302 h 9852"/>
                  <a:gd name="connsiteX44" fmla="*/ 4313 w 9611"/>
                  <a:gd name="connsiteY44" fmla="*/ 265 h 9852"/>
                  <a:gd name="connsiteX45" fmla="*/ 4313 w 9611"/>
                  <a:gd name="connsiteY45" fmla="*/ 147 h 9852"/>
                  <a:gd name="connsiteX46" fmla="*/ 4509 w 9611"/>
                  <a:gd name="connsiteY46" fmla="*/ 111 h 9852"/>
                  <a:gd name="connsiteX47" fmla="*/ 4509 w 9611"/>
                  <a:gd name="connsiteY47" fmla="*/ 75 h 9852"/>
                  <a:gd name="connsiteX48" fmla="*/ 4902 w 9611"/>
                  <a:gd name="connsiteY48" fmla="*/ 0 h 9852"/>
                  <a:gd name="connsiteX49" fmla="*/ 4707 w 9611"/>
                  <a:gd name="connsiteY49" fmla="*/ 0 h 9852"/>
                  <a:gd name="connsiteX50" fmla="*/ 4902 w 9611"/>
                  <a:gd name="connsiteY50" fmla="*/ 0 h 9852"/>
                  <a:gd name="connsiteX51" fmla="*/ 5100 w 9611"/>
                  <a:gd name="connsiteY51" fmla="*/ 0 h 9852"/>
                  <a:gd name="connsiteX52" fmla="*/ 5491 w 9611"/>
                  <a:gd name="connsiteY52" fmla="*/ 75 h 9852"/>
                  <a:gd name="connsiteX53" fmla="*/ 5491 w 9611"/>
                  <a:gd name="connsiteY53" fmla="*/ 185 h 9852"/>
                  <a:gd name="connsiteX54" fmla="*/ 5687 w 9611"/>
                  <a:gd name="connsiteY54" fmla="*/ 229 h 9852"/>
                  <a:gd name="connsiteX55" fmla="*/ 5687 w 9611"/>
                  <a:gd name="connsiteY55" fmla="*/ 338 h 9852"/>
                  <a:gd name="connsiteX56" fmla="*/ 5885 w 9611"/>
                  <a:gd name="connsiteY56" fmla="*/ 378 h 9852"/>
                  <a:gd name="connsiteX57" fmla="*/ 5885 w 9611"/>
                  <a:gd name="connsiteY57" fmla="*/ 562 h 9852"/>
                  <a:gd name="connsiteX58" fmla="*/ 6080 w 9611"/>
                  <a:gd name="connsiteY58" fmla="*/ 600 h 9852"/>
                  <a:gd name="connsiteX59" fmla="*/ 6080 w 9611"/>
                  <a:gd name="connsiteY59" fmla="*/ 791 h 9852"/>
                  <a:gd name="connsiteX60" fmla="*/ 6275 w 9611"/>
                  <a:gd name="connsiteY60" fmla="*/ 826 h 9852"/>
                  <a:gd name="connsiteX61" fmla="*/ 6275 w 9611"/>
                  <a:gd name="connsiteY61" fmla="*/ 1053 h 9852"/>
                  <a:gd name="connsiteX62" fmla="*/ 6473 w 9611"/>
                  <a:gd name="connsiteY62" fmla="*/ 1091 h 9852"/>
                  <a:gd name="connsiteX63" fmla="*/ 6473 w 9611"/>
                  <a:gd name="connsiteY63" fmla="*/ 1388 h 9852"/>
                  <a:gd name="connsiteX64" fmla="*/ 6668 w 9611"/>
                  <a:gd name="connsiteY64" fmla="*/ 1427 h 9852"/>
                  <a:gd name="connsiteX65" fmla="*/ 6668 w 9611"/>
                  <a:gd name="connsiteY65" fmla="*/ 1729 h 9852"/>
                  <a:gd name="connsiteX66" fmla="*/ 6865 w 9611"/>
                  <a:gd name="connsiteY66" fmla="*/ 1766 h 9852"/>
                  <a:gd name="connsiteX67" fmla="*/ 6865 w 9611"/>
                  <a:gd name="connsiteY67" fmla="*/ 2105 h 9852"/>
                  <a:gd name="connsiteX68" fmla="*/ 7060 w 9611"/>
                  <a:gd name="connsiteY68" fmla="*/ 2144 h 9852"/>
                  <a:gd name="connsiteX69" fmla="*/ 7060 w 9611"/>
                  <a:gd name="connsiteY69" fmla="*/ 2521 h 9852"/>
                  <a:gd name="connsiteX70" fmla="*/ 7257 w 9611"/>
                  <a:gd name="connsiteY70" fmla="*/ 2556 h 9852"/>
                  <a:gd name="connsiteX71" fmla="*/ 7257 w 9611"/>
                  <a:gd name="connsiteY71" fmla="*/ 2971 h 9852"/>
                  <a:gd name="connsiteX72" fmla="*/ 7453 w 9611"/>
                  <a:gd name="connsiteY72" fmla="*/ 3007 h 9852"/>
                  <a:gd name="connsiteX73" fmla="*/ 7453 w 9611"/>
                  <a:gd name="connsiteY73" fmla="*/ 3422 h 9852"/>
                  <a:gd name="connsiteX74" fmla="*/ 7650 w 9611"/>
                  <a:gd name="connsiteY74" fmla="*/ 3458 h 9852"/>
                  <a:gd name="connsiteX75" fmla="*/ 7650 w 9611"/>
                  <a:gd name="connsiteY75" fmla="*/ 3910 h 9852"/>
                  <a:gd name="connsiteX76" fmla="*/ 7843 w 9611"/>
                  <a:gd name="connsiteY76" fmla="*/ 3945 h 9852"/>
                  <a:gd name="connsiteX77" fmla="*/ 7843 w 9611"/>
                  <a:gd name="connsiteY77" fmla="*/ 4400 h 9852"/>
                  <a:gd name="connsiteX78" fmla="*/ 8041 w 9611"/>
                  <a:gd name="connsiteY78" fmla="*/ 4438 h 9852"/>
                  <a:gd name="connsiteX79" fmla="*/ 8041 w 9611"/>
                  <a:gd name="connsiteY79" fmla="*/ 4887 h 9852"/>
                  <a:gd name="connsiteX80" fmla="*/ 8237 w 9611"/>
                  <a:gd name="connsiteY80" fmla="*/ 4926 h 9852"/>
                  <a:gd name="connsiteX81" fmla="*/ 8237 w 9611"/>
                  <a:gd name="connsiteY81" fmla="*/ 5413 h 9852"/>
                  <a:gd name="connsiteX82" fmla="*/ 8432 w 9611"/>
                  <a:gd name="connsiteY82" fmla="*/ 5449 h 9852"/>
                  <a:gd name="connsiteX83" fmla="*/ 8432 w 9611"/>
                  <a:gd name="connsiteY83" fmla="*/ 5940 h 9852"/>
                  <a:gd name="connsiteX84" fmla="*/ 8629 w 9611"/>
                  <a:gd name="connsiteY84" fmla="*/ 5980 h 9852"/>
                  <a:gd name="connsiteX85" fmla="*/ 8629 w 9611"/>
                  <a:gd name="connsiteY85" fmla="*/ 6467 h 9852"/>
                  <a:gd name="connsiteX86" fmla="*/ 8827 w 9611"/>
                  <a:gd name="connsiteY86" fmla="*/ 6504 h 9852"/>
                  <a:gd name="connsiteX87" fmla="*/ 8827 w 9611"/>
                  <a:gd name="connsiteY87" fmla="*/ 6993 h 9852"/>
                  <a:gd name="connsiteX88" fmla="*/ 9022 w 9611"/>
                  <a:gd name="connsiteY88" fmla="*/ 7031 h 9852"/>
                  <a:gd name="connsiteX89" fmla="*/ 9022 w 9611"/>
                  <a:gd name="connsiteY89" fmla="*/ 7518 h 9852"/>
                  <a:gd name="connsiteX90" fmla="*/ 9216 w 9611"/>
                  <a:gd name="connsiteY90" fmla="*/ 7555 h 9852"/>
                  <a:gd name="connsiteX91" fmla="*/ 9216 w 9611"/>
                  <a:gd name="connsiteY91" fmla="*/ 8046 h 9852"/>
                  <a:gd name="connsiteX92" fmla="*/ 9413 w 9611"/>
                  <a:gd name="connsiteY92" fmla="*/ 8082 h 9852"/>
                  <a:gd name="connsiteX93" fmla="*/ 9413 w 9611"/>
                  <a:gd name="connsiteY93" fmla="*/ 8572 h 9852"/>
                  <a:gd name="connsiteX94" fmla="*/ 9611 w 9611"/>
                  <a:gd name="connsiteY94" fmla="*/ 8614 h 9852"/>
                  <a:gd name="connsiteX0" fmla="*/ 0 w 9794"/>
                  <a:gd name="connsiteY0" fmla="*/ 10000 h 10000"/>
                  <a:gd name="connsiteX1" fmla="*/ 0 w 9794"/>
                  <a:gd name="connsiteY1" fmla="*/ 9581 h 10000"/>
                  <a:gd name="connsiteX2" fmla="*/ 204 w 9794"/>
                  <a:gd name="connsiteY2" fmla="*/ 9541 h 10000"/>
                  <a:gd name="connsiteX3" fmla="*/ 204 w 9794"/>
                  <a:gd name="connsiteY3" fmla="*/ 9082 h 10000"/>
                  <a:gd name="connsiteX4" fmla="*/ 409 w 9794"/>
                  <a:gd name="connsiteY4" fmla="*/ 9042 h 10000"/>
                  <a:gd name="connsiteX5" fmla="*/ 409 w 9794"/>
                  <a:gd name="connsiteY5" fmla="*/ 8545 h 10000"/>
                  <a:gd name="connsiteX6" fmla="*/ 613 w 9794"/>
                  <a:gd name="connsiteY6" fmla="*/ 8509 h 10000"/>
                  <a:gd name="connsiteX7" fmla="*/ 613 w 9794"/>
                  <a:gd name="connsiteY7" fmla="*/ 8052 h 10000"/>
                  <a:gd name="connsiteX8" fmla="*/ 817 w 9794"/>
                  <a:gd name="connsiteY8" fmla="*/ 8014 h 10000"/>
                  <a:gd name="connsiteX9" fmla="*/ 817 w 9794"/>
                  <a:gd name="connsiteY9" fmla="*/ 7519 h 10000"/>
                  <a:gd name="connsiteX10" fmla="*/ 1019 w 9794"/>
                  <a:gd name="connsiteY10" fmla="*/ 7480 h 10000"/>
                  <a:gd name="connsiteX11" fmla="*/ 1019 w 9794"/>
                  <a:gd name="connsiteY11" fmla="*/ 6983 h 10000"/>
                  <a:gd name="connsiteX12" fmla="*/ 1224 w 9794"/>
                  <a:gd name="connsiteY12" fmla="*/ 6946 h 10000"/>
                  <a:gd name="connsiteX13" fmla="*/ 1224 w 9794"/>
                  <a:gd name="connsiteY13" fmla="*/ 6449 h 10000"/>
                  <a:gd name="connsiteX14" fmla="*/ 1428 w 9794"/>
                  <a:gd name="connsiteY14" fmla="*/ 6409 h 10000"/>
                  <a:gd name="connsiteX15" fmla="*/ 1428 w 9794"/>
                  <a:gd name="connsiteY15" fmla="*/ 5915 h 10000"/>
                  <a:gd name="connsiteX16" fmla="*/ 1631 w 9794"/>
                  <a:gd name="connsiteY16" fmla="*/ 5875 h 10000"/>
                  <a:gd name="connsiteX17" fmla="*/ 1631 w 9794"/>
                  <a:gd name="connsiteY17" fmla="*/ 5381 h 10000"/>
                  <a:gd name="connsiteX18" fmla="*/ 1840 w 9794"/>
                  <a:gd name="connsiteY18" fmla="*/ 5344 h 10000"/>
                  <a:gd name="connsiteX19" fmla="*/ 1840 w 9794"/>
                  <a:gd name="connsiteY19" fmla="*/ 4847 h 10000"/>
                  <a:gd name="connsiteX20" fmla="*/ 2043 w 9794"/>
                  <a:gd name="connsiteY20" fmla="*/ 4810 h 10000"/>
                  <a:gd name="connsiteX21" fmla="*/ 2043 w 9794"/>
                  <a:gd name="connsiteY21" fmla="*/ 4312 h 10000"/>
                  <a:gd name="connsiteX22" fmla="*/ 2245 w 9794"/>
                  <a:gd name="connsiteY22" fmla="*/ 4274 h 10000"/>
                  <a:gd name="connsiteX23" fmla="*/ 2245 w 9794"/>
                  <a:gd name="connsiteY23" fmla="*/ 3815 h 10000"/>
                  <a:gd name="connsiteX24" fmla="*/ 2449 w 9794"/>
                  <a:gd name="connsiteY24" fmla="*/ 3778 h 10000"/>
                  <a:gd name="connsiteX25" fmla="*/ 2449 w 9794"/>
                  <a:gd name="connsiteY25" fmla="*/ 3360 h 10000"/>
                  <a:gd name="connsiteX26" fmla="*/ 2654 w 9794"/>
                  <a:gd name="connsiteY26" fmla="*/ 3318 h 10000"/>
                  <a:gd name="connsiteX27" fmla="*/ 2654 w 9794"/>
                  <a:gd name="connsiteY27" fmla="*/ 2901 h 10000"/>
                  <a:gd name="connsiteX28" fmla="*/ 2857 w 9794"/>
                  <a:gd name="connsiteY28" fmla="*/ 2858 h 10000"/>
                  <a:gd name="connsiteX29" fmla="*/ 2857 w 9794"/>
                  <a:gd name="connsiteY29" fmla="*/ 2442 h 10000"/>
                  <a:gd name="connsiteX30" fmla="*/ 3061 w 9794"/>
                  <a:gd name="connsiteY30" fmla="*/ 2405 h 10000"/>
                  <a:gd name="connsiteX31" fmla="*/ 3061 w 9794"/>
                  <a:gd name="connsiteY31" fmla="*/ 2022 h 10000"/>
                  <a:gd name="connsiteX32" fmla="*/ 3267 w 9794"/>
                  <a:gd name="connsiteY32" fmla="*/ 1983 h 10000"/>
                  <a:gd name="connsiteX33" fmla="*/ 3267 w 9794"/>
                  <a:gd name="connsiteY33" fmla="*/ 1680 h 10000"/>
                  <a:gd name="connsiteX34" fmla="*/ 3468 w 9794"/>
                  <a:gd name="connsiteY34" fmla="*/ 1642 h 10000"/>
                  <a:gd name="connsiteX35" fmla="*/ 3468 w 9794"/>
                  <a:gd name="connsiteY35" fmla="*/ 1334 h 10000"/>
                  <a:gd name="connsiteX36" fmla="*/ 3675 w 9794"/>
                  <a:gd name="connsiteY36" fmla="*/ 1296 h 10000"/>
                  <a:gd name="connsiteX37" fmla="*/ 3675 w 9794"/>
                  <a:gd name="connsiteY37" fmla="*/ 990 h 10000"/>
                  <a:gd name="connsiteX38" fmla="*/ 3876 w 9794"/>
                  <a:gd name="connsiteY38" fmla="*/ 953 h 10000"/>
                  <a:gd name="connsiteX39" fmla="*/ 3876 w 9794"/>
                  <a:gd name="connsiteY39" fmla="*/ 726 h 10000"/>
                  <a:gd name="connsiteX40" fmla="*/ 4083 w 9794"/>
                  <a:gd name="connsiteY40" fmla="*/ 690 h 10000"/>
                  <a:gd name="connsiteX41" fmla="*/ 4083 w 9794"/>
                  <a:gd name="connsiteY41" fmla="*/ 494 h 10000"/>
                  <a:gd name="connsiteX42" fmla="*/ 4284 w 9794"/>
                  <a:gd name="connsiteY42" fmla="*/ 457 h 10000"/>
                  <a:gd name="connsiteX43" fmla="*/ 4284 w 9794"/>
                  <a:gd name="connsiteY43" fmla="*/ 307 h 10000"/>
                  <a:gd name="connsiteX44" fmla="*/ 4488 w 9794"/>
                  <a:gd name="connsiteY44" fmla="*/ 269 h 10000"/>
                  <a:gd name="connsiteX45" fmla="*/ 4488 w 9794"/>
                  <a:gd name="connsiteY45" fmla="*/ 149 h 10000"/>
                  <a:gd name="connsiteX46" fmla="*/ 4691 w 9794"/>
                  <a:gd name="connsiteY46" fmla="*/ 113 h 10000"/>
                  <a:gd name="connsiteX47" fmla="*/ 4691 w 9794"/>
                  <a:gd name="connsiteY47" fmla="*/ 76 h 10000"/>
                  <a:gd name="connsiteX48" fmla="*/ 5100 w 9794"/>
                  <a:gd name="connsiteY48" fmla="*/ 0 h 10000"/>
                  <a:gd name="connsiteX49" fmla="*/ 4898 w 9794"/>
                  <a:gd name="connsiteY49" fmla="*/ 0 h 10000"/>
                  <a:gd name="connsiteX50" fmla="*/ 5100 w 9794"/>
                  <a:gd name="connsiteY50" fmla="*/ 0 h 10000"/>
                  <a:gd name="connsiteX51" fmla="*/ 5306 w 9794"/>
                  <a:gd name="connsiteY51" fmla="*/ 0 h 10000"/>
                  <a:gd name="connsiteX52" fmla="*/ 5713 w 9794"/>
                  <a:gd name="connsiteY52" fmla="*/ 76 h 10000"/>
                  <a:gd name="connsiteX53" fmla="*/ 5713 w 9794"/>
                  <a:gd name="connsiteY53" fmla="*/ 188 h 10000"/>
                  <a:gd name="connsiteX54" fmla="*/ 5917 w 9794"/>
                  <a:gd name="connsiteY54" fmla="*/ 232 h 10000"/>
                  <a:gd name="connsiteX55" fmla="*/ 5917 w 9794"/>
                  <a:gd name="connsiteY55" fmla="*/ 343 h 10000"/>
                  <a:gd name="connsiteX56" fmla="*/ 6123 w 9794"/>
                  <a:gd name="connsiteY56" fmla="*/ 384 h 10000"/>
                  <a:gd name="connsiteX57" fmla="*/ 6123 w 9794"/>
                  <a:gd name="connsiteY57" fmla="*/ 570 h 10000"/>
                  <a:gd name="connsiteX58" fmla="*/ 6326 w 9794"/>
                  <a:gd name="connsiteY58" fmla="*/ 609 h 10000"/>
                  <a:gd name="connsiteX59" fmla="*/ 6326 w 9794"/>
                  <a:gd name="connsiteY59" fmla="*/ 803 h 10000"/>
                  <a:gd name="connsiteX60" fmla="*/ 6529 w 9794"/>
                  <a:gd name="connsiteY60" fmla="*/ 838 h 10000"/>
                  <a:gd name="connsiteX61" fmla="*/ 6529 w 9794"/>
                  <a:gd name="connsiteY61" fmla="*/ 1069 h 10000"/>
                  <a:gd name="connsiteX62" fmla="*/ 6735 w 9794"/>
                  <a:gd name="connsiteY62" fmla="*/ 1107 h 10000"/>
                  <a:gd name="connsiteX63" fmla="*/ 6735 w 9794"/>
                  <a:gd name="connsiteY63" fmla="*/ 1409 h 10000"/>
                  <a:gd name="connsiteX64" fmla="*/ 6938 w 9794"/>
                  <a:gd name="connsiteY64" fmla="*/ 1448 h 10000"/>
                  <a:gd name="connsiteX65" fmla="*/ 6938 w 9794"/>
                  <a:gd name="connsiteY65" fmla="*/ 1755 h 10000"/>
                  <a:gd name="connsiteX66" fmla="*/ 7143 w 9794"/>
                  <a:gd name="connsiteY66" fmla="*/ 1793 h 10000"/>
                  <a:gd name="connsiteX67" fmla="*/ 7143 w 9794"/>
                  <a:gd name="connsiteY67" fmla="*/ 2137 h 10000"/>
                  <a:gd name="connsiteX68" fmla="*/ 7346 w 9794"/>
                  <a:gd name="connsiteY68" fmla="*/ 2176 h 10000"/>
                  <a:gd name="connsiteX69" fmla="*/ 7346 w 9794"/>
                  <a:gd name="connsiteY69" fmla="*/ 2559 h 10000"/>
                  <a:gd name="connsiteX70" fmla="*/ 7551 w 9794"/>
                  <a:gd name="connsiteY70" fmla="*/ 2594 h 10000"/>
                  <a:gd name="connsiteX71" fmla="*/ 7551 w 9794"/>
                  <a:gd name="connsiteY71" fmla="*/ 3016 h 10000"/>
                  <a:gd name="connsiteX72" fmla="*/ 7755 w 9794"/>
                  <a:gd name="connsiteY72" fmla="*/ 3052 h 10000"/>
                  <a:gd name="connsiteX73" fmla="*/ 7755 w 9794"/>
                  <a:gd name="connsiteY73" fmla="*/ 3473 h 10000"/>
                  <a:gd name="connsiteX74" fmla="*/ 7960 w 9794"/>
                  <a:gd name="connsiteY74" fmla="*/ 3510 h 10000"/>
                  <a:gd name="connsiteX75" fmla="*/ 7960 w 9794"/>
                  <a:gd name="connsiteY75" fmla="*/ 3969 h 10000"/>
                  <a:gd name="connsiteX76" fmla="*/ 8160 w 9794"/>
                  <a:gd name="connsiteY76" fmla="*/ 4004 h 10000"/>
                  <a:gd name="connsiteX77" fmla="*/ 8160 w 9794"/>
                  <a:gd name="connsiteY77" fmla="*/ 4466 h 10000"/>
                  <a:gd name="connsiteX78" fmla="*/ 8366 w 9794"/>
                  <a:gd name="connsiteY78" fmla="*/ 4505 h 10000"/>
                  <a:gd name="connsiteX79" fmla="*/ 8366 w 9794"/>
                  <a:gd name="connsiteY79" fmla="*/ 4960 h 10000"/>
                  <a:gd name="connsiteX80" fmla="*/ 8570 w 9794"/>
                  <a:gd name="connsiteY80" fmla="*/ 5000 h 10000"/>
                  <a:gd name="connsiteX81" fmla="*/ 8570 w 9794"/>
                  <a:gd name="connsiteY81" fmla="*/ 5494 h 10000"/>
                  <a:gd name="connsiteX82" fmla="*/ 8773 w 9794"/>
                  <a:gd name="connsiteY82" fmla="*/ 5531 h 10000"/>
                  <a:gd name="connsiteX83" fmla="*/ 8773 w 9794"/>
                  <a:gd name="connsiteY83" fmla="*/ 6029 h 10000"/>
                  <a:gd name="connsiteX84" fmla="*/ 8978 w 9794"/>
                  <a:gd name="connsiteY84" fmla="*/ 6070 h 10000"/>
                  <a:gd name="connsiteX85" fmla="*/ 8978 w 9794"/>
                  <a:gd name="connsiteY85" fmla="*/ 6564 h 10000"/>
                  <a:gd name="connsiteX86" fmla="*/ 9184 w 9794"/>
                  <a:gd name="connsiteY86" fmla="*/ 6602 h 10000"/>
                  <a:gd name="connsiteX87" fmla="*/ 9184 w 9794"/>
                  <a:gd name="connsiteY87" fmla="*/ 7098 h 10000"/>
                  <a:gd name="connsiteX88" fmla="*/ 9387 w 9794"/>
                  <a:gd name="connsiteY88" fmla="*/ 7137 h 10000"/>
                  <a:gd name="connsiteX89" fmla="*/ 9387 w 9794"/>
                  <a:gd name="connsiteY89" fmla="*/ 7631 h 10000"/>
                  <a:gd name="connsiteX90" fmla="*/ 9589 w 9794"/>
                  <a:gd name="connsiteY90" fmla="*/ 7668 h 10000"/>
                  <a:gd name="connsiteX91" fmla="*/ 9589 w 9794"/>
                  <a:gd name="connsiteY91" fmla="*/ 8167 h 10000"/>
                  <a:gd name="connsiteX92" fmla="*/ 9794 w 9794"/>
                  <a:gd name="connsiteY92" fmla="*/ 8203 h 10000"/>
                  <a:gd name="connsiteX93" fmla="*/ 9794 w 9794"/>
                  <a:gd name="connsiteY93" fmla="*/ 8701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08 w 10000"/>
                  <a:gd name="connsiteY2" fmla="*/ 9541 h 10000"/>
                  <a:gd name="connsiteX3" fmla="*/ 208 w 10000"/>
                  <a:gd name="connsiteY3" fmla="*/ 9082 h 10000"/>
                  <a:gd name="connsiteX4" fmla="*/ 418 w 10000"/>
                  <a:gd name="connsiteY4" fmla="*/ 9042 h 10000"/>
                  <a:gd name="connsiteX5" fmla="*/ 418 w 10000"/>
                  <a:gd name="connsiteY5" fmla="*/ 8545 h 10000"/>
                  <a:gd name="connsiteX6" fmla="*/ 626 w 10000"/>
                  <a:gd name="connsiteY6" fmla="*/ 8509 h 10000"/>
                  <a:gd name="connsiteX7" fmla="*/ 626 w 10000"/>
                  <a:gd name="connsiteY7" fmla="*/ 8052 h 10000"/>
                  <a:gd name="connsiteX8" fmla="*/ 834 w 10000"/>
                  <a:gd name="connsiteY8" fmla="*/ 8014 h 10000"/>
                  <a:gd name="connsiteX9" fmla="*/ 834 w 10000"/>
                  <a:gd name="connsiteY9" fmla="*/ 7519 h 10000"/>
                  <a:gd name="connsiteX10" fmla="*/ 1040 w 10000"/>
                  <a:gd name="connsiteY10" fmla="*/ 7480 h 10000"/>
                  <a:gd name="connsiteX11" fmla="*/ 1040 w 10000"/>
                  <a:gd name="connsiteY11" fmla="*/ 6983 h 10000"/>
                  <a:gd name="connsiteX12" fmla="*/ 1250 w 10000"/>
                  <a:gd name="connsiteY12" fmla="*/ 6946 h 10000"/>
                  <a:gd name="connsiteX13" fmla="*/ 1250 w 10000"/>
                  <a:gd name="connsiteY13" fmla="*/ 6449 h 10000"/>
                  <a:gd name="connsiteX14" fmla="*/ 1458 w 10000"/>
                  <a:gd name="connsiteY14" fmla="*/ 6409 h 10000"/>
                  <a:gd name="connsiteX15" fmla="*/ 1458 w 10000"/>
                  <a:gd name="connsiteY15" fmla="*/ 5915 h 10000"/>
                  <a:gd name="connsiteX16" fmla="*/ 1665 w 10000"/>
                  <a:gd name="connsiteY16" fmla="*/ 5875 h 10000"/>
                  <a:gd name="connsiteX17" fmla="*/ 1665 w 10000"/>
                  <a:gd name="connsiteY17" fmla="*/ 5381 h 10000"/>
                  <a:gd name="connsiteX18" fmla="*/ 1879 w 10000"/>
                  <a:gd name="connsiteY18" fmla="*/ 5344 h 10000"/>
                  <a:gd name="connsiteX19" fmla="*/ 1879 w 10000"/>
                  <a:gd name="connsiteY19" fmla="*/ 4847 h 10000"/>
                  <a:gd name="connsiteX20" fmla="*/ 2086 w 10000"/>
                  <a:gd name="connsiteY20" fmla="*/ 4810 h 10000"/>
                  <a:gd name="connsiteX21" fmla="*/ 2086 w 10000"/>
                  <a:gd name="connsiteY21" fmla="*/ 4312 h 10000"/>
                  <a:gd name="connsiteX22" fmla="*/ 2292 w 10000"/>
                  <a:gd name="connsiteY22" fmla="*/ 4274 h 10000"/>
                  <a:gd name="connsiteX23" fmla="*/ 2292 w 10000"/>
                  <a:gd name="connsiteY23" fmla="*/ 3815 h 10000"/>
                  <a:gd name="connsiteX24" fmla="*/ 2501 w 10000"/>
                  <a:gd name="connsiteY24" fmla="*/ 3778 h 10000"/>
                  <a:gd name="connsiteX25" fmla="*/ 2501 w 10000"/>
                  <a:gd name="connsiteY25" fmla="*/ 3360 h 10000"/>
                  <a:gd name="connsiteX26" fmla="*/ 2710 w 10000"/>
                  <a:gd name="connsiteY26" fmla="*/ 3318 h 10000"/>
                  <a:gd name="connsiteX27" fmla="*/ 2710 w 10000"/>
                  <a:gd name="connsiteY27" fmla="*/ 2901 h 10000"/>
                  <a:gd name="connsiteX28" fmla="*/ 2917 w 10000"/>
                  <a:gd name="connsiteY28" fmla="*/ 2858 h 10000"/>
                  <a:gd name="connsiteX29" fmla="*/ 2917 w 10000"/>
                  <a:gd name="connsiteY29" fmla="*/ 2442 h 10000"/>
                  <a:gd name="connsiteX30" fmla="*/ 3125 w 10000"/>
                  <a:gd name="connsiteY30" fmla="*/ 2405 h 10000"/>
                  <a:gd name="connsiteX31" fmla="*/ 3125 w 10000"/>
                  <a:gd name="connsiteY31" fmla="*/ 2022 h 10000"/>
                  <a:gd name="connsiteX32" fmla="*/ 3336 w 10000"/>
                  <a:gd name="connsiteY32" fmla="*/ 1983 h 10000"/>
                  <a:gd name="connsiteX33" fmla="*/ 3336 w 10000"/>
                  <a:gd name="connsiteY33" fmla="*/ 1680 h 10000"/>
                  <a:gd name="connsiteX34" fmla="*/ 3541 w 10000"/>
                  <a:gd name="connsiteY34" fmla="*/ 1642 h 10000"/>
                  <a:gd name="connsiteX35" fmla="*/ 3541 w 10000"/>
                  <a:gd name="connsiteY35" fmla="*/ 1334 h 10000"/>
                  <a:gd name="connsiteX36" fmla="*/ 3752 w 10000"/>
                  <a:gd name="connsiteY36" fmla="*/ 1296 h 10000"/>
                  <a:gd name="connsiteX37" fmla="*/ 3752 w 10000"/>
                  <a:gd name="connsiteY37" fmla="*/ 990 h 10000"/>
                  <a:gd name="connsiteX38" fmla="*/ 3958 w 10000"/>
                  <a:gd name="connsiteY38" fmla="*/ 953 h 10000"/>
                  <a:gd name="connsiteX39" fmla="*/ 3958 w 10000"/>
                  <a:gd name="connsiteY39" fmla="*/ 726 h 10000"/>
                  <a:gd name="connsiteX40" fmla="*/ 4169 w 10000"/>
                  <a:gd name="connsiteY40" fmla="*/ 690 h 10000"/>
                  <a:gd name="connsiteX41" fmla="*/ 4169 w 10000"/>
                  <a:gd name="connsiteY41" fmla="*/ 494 h 10000"/>
                  <a:gd name="connsiteX42" fmla="*/ 4374 w 10000"/>
                  <a:gd name="connsiteY42" fmla="*/ 457 h 10000"/>
                  <a:gd name="connsiteX43" fmla="*/ 4374 w 10000"/>
                  <a:gd name="connsiteY43" fmla="*/ 307 h 10000"/>
                  <a:gd name="connsiteX44" fmla="*/ 4582 w 10000"/>
                  <a:gd name="connsiteY44" fmla="*/ 269 h 10000"/>
                  <a:gd name="connsiteX45" fmla="*/ 4582 w 10000"/>
                  <a:gd name="connsiteY45" fmla="*/ 149 h 10000"/>
                  <a:gd name="connsiteX46" fmla="*/ 4790 w 10000"/>
                  <a:gd name="connsiteY46" fmla="*/ 113 h 10000"/>
                  <a:gd name="connsiteX47" fmla="*/ 4790 w 10000"/>
                  <a:gd name="connsiteY47" fmla="*/ 76 h 10000"/>
                  <a:gd name="connsiteX48" fmla="*/ 5207 w 10000"/>
                  <a:gd name="connsiteY48" fmla="*/ 0 h 10000"/>
                  <a:gd name="connsiteX49" fmla="*/ 5001 w 10000"/>
                  <a:gd name="connsiteY49" fmla="*/ 0 h 10000"/>
                  <a:gd name="connsiteX50" fmla="*/ 5207 w 10000"/>
                  <a:gd name="connsiteY50" fmla="*/ 0 h 10000"/>
                  <a:gd name="connsiteX51" fmla="*/ 5418 w 10000"/>
                  <a:gd name="connsiteY51" fmla="*/ 0 h 10000"/>
                  <a:gd name="connsiteX52" fmla="*/ 5833 w 10000"/>
                  <a:gd name="connsiteY52" fmla="*/ 76 h 10000"/>
                  <a:gd name="connsiteX53" fmla="*/ 5833 w 10000"/>
                  <a:gd name="connsiteY53" fmla="*/ 188 h 10000"/>
                  <a:gd name="connsiteX54" fmla="*/ 6041 w 10000"/>
                  <a:gd name="connsiteY54" fmla="*/ 232 h 10000"/>
                  <a:gd name="connsiteX55" fmla="*/ 6041 w 10000"/>
                  <a:gd name="connsiteY55" fmla="*/ 343 h 10000"/>
                  <a:gd name="connsiteX56" fmla="*/ 6252 w 10000"/>
                  <a:gd name="connsiteY56" fmla="*/ 384 h 10000"/>
                  <a:gd name="connsiteX57" fmla="*/ 6252 w 10000"/>
                  <a:gd name="connsiteY57" fmla="*/ 570 h 10000"/>
                  <a:gd name="connsiteX58" fmla="*/ 6459 w 10000"/>
                  <a:gd name="connsiteY58" fmla="*/ 609 h 10000"/>
                  <a:gd name="connsiteX59" fmla="*/ 6459 w 10000"/>
                  <a:gd name="connsiteY59" fmla="*/ 803 h 10000"/>
                  <a:gd name="connsiteX60" fmla="*/ 6666 w 10000"/>
                  <a:gd name="connsiteY60" fmla="*/ 838 h 10000"/>
                  <a:gd name="connsiteX61" fmla="*/ 6666 w 10000"/>
                  <a:gd name="connsiteY61" fmla="*/ 1069 h 10000"/>
                  <a:gd name="connsiteX62" fmla="*/ 6877 w 10000"/>
                  <a:gd name="connsiteY62" fmla="*/ 1107 h 10000"/>
                  <a:gd name="connsiteX63" fmla="*/ 6877 w 10000"/>
                  <a:gd name="connsiteY63" fmla="*/ 1409 h 10000"/>
                  <a:gd name="connsiteX64" fmla="*/ 7084 w 10000"/>
                  <a:gd name="connsiteY64" fmla="*/ 1448 h 10000"/>
                  <a:gd name="connsiteX65" fmla="*/ 7084 w 10000"/>
                  <a:gd name="connsiteY65" fmla="*/ 1755 h 10000"/>
                  <a:gd name="connsiteX66" fmla="*/ 7293 w 10000"/>
                  <a:gd name="connsiteY66" fmla="*/ 1793 h 10000"/>
                  <a:gd name="connsiteX67" fmla="*/ 7293 w 10000"/>
                  <a:gd name="connsiteY67" fmla="*/ 2137 h 10000"/>
                  <a:gd name="connsiteX68" fmla="*/ 7501 w 10000"/>
                  <a:gd name="connsiteY68" fmla="*/ 2176 h 10000"/>
                  <a:gd name="connsiteX69" fmla="*/ 7501 w 10000"/>
                  <a:gd name="connsiteY69" fmla="*/ 2559 h 10000"/>
                  <a:gd name="connsiteX70" fmla="*/ 7710 w 10000"/>
                  <a:gd name="connsiteY70" fmla="*/ 2594 h 10000"/>
                  <a:gd name="connsiteX71" fmla="*/ 7710 w 10000"/>
                  <a:gd name="connsiteY71" fmla="*/ 3016 h 10000"/>
                  <a:gd name="connsiteX72" fmla="*/ 7918 w 10000"/>
                  <a:gd name="connsiteY72" fmla="*/ 3052 h 10000"/>
                  <a:gd name="connsiteX73" fmla="*/ 7918 w 10000"/>
                  <a:gd name="connsiteY73" fmla="*/ 3473 h 10000"/>
                  <a:gd name="connsiteX74" fmla="*/ 8127 w 10000"/>
                  <a:gd name="connsiteY74" fmla="*/ 3510 h 10000"/>
                  <a:gd name="connsiteX75" fmla="*/ 8127 w 10000"/>
                  <a:gd name="connsiteY75" fmla="*/ 3969 h 10000"/>
                  <a:gd name="connsiteX76" fmla="*/ 8332 w 10000"/>
                  <a:gd name="connsiteY76" fmla="*/ 4004 h 10000"/>
                  <a:gd name="connsiteX77" fmla="*/ 8332 w 10000"/>
                  <a:gd name="connsiteY77" fmla="*/ 4466 h 10000"/>
                  <a:gd name="connsiteX78" fmla="*/ 8542 w 10000"/>
                  <a:gd name="connsiteY78" fmla="*/ 4505 h 10000"/>
                  <a:gd name="connsiteX79" fmla="*/ 8542 w 10000"/>
                  <a:gd name="connsiteY79" fmla="*/ 4960 h 10000"/>
                  <a:gd name="connsiteX80" fmla="*/ 8750 w 10000"/>
                  <a:gd name="connsiteY80" fmla="*/ 5000 h 10000"/>
                  <a:gd name="connsiteX81" fmla="*/ 8750 w 10000"/>
                  <a:gd name="connsiteY81" fmla="*/ 5494 h 10000"/>
                  <a:gd name="connsiteX82" fmla="*/ 8958 w 10000"/>
                  <a:gd name="connsiteY82" fmla="*/ 5531 h 10000"/>
                  <a:gd name="connsiteX83" fmla="*/ 8958 w 10000"/>
                  <a:gd name="connsiteY83" fmla="*/ 6029 h 10000"/>
                  <a:gd name="connsiteX84" fmla="*/ 9167 w 10000"/>
                  <a:gd name="connsiteY84" fmla="*/ 6070 h 10000"/>
                  <a:gd name="connsiteX85" fmla="*/ 9167 w 10000"/>
                  <a:gd name="connsiteY85" fmla="*/ 6564 h 10000"/>
                  <a:gd name="connsiteX86" fmla="*/ 9377 w 10000"/>
                  <a:gd name="connsiteY86" fmla="*/ 6602 h 10000"/>
                  <a:gd name="connsiteX87" fmla="*/ 9377 w 10000"/>
                  <a:gd name="connsiteY87" fmla="*/ 7098 h 10000"/>
                  <a:gd name="connsiteX88" fmla="*/ 9584 w 10000"/>
                  <a:gd name="connsiteY88" fmla="*/ 7137 h 10000"/>
                  <a:gd name="connsiteX89" fmla="*/ 9584 w 10000"/>
                  <a:gd name="connsiteY89" fmla="*/ 7631 h 10000"/>
                  <a:gd name="connsiteX90" fmla="*/ 9791 w 10000"/>
                  <a:gd name="connsiteY90" fmla="*/ 7668 h 10000"/>
                  <a:gd name="connsiteX91" fmla="*/ 9791 w 10000"/>
                  <a:gd name="connsiteY91" fmla="*/ 8167 h 10000"/>
                  <a:gd name="connsiteX92" fmla="*/ 10000 w 10000"/>
                  <a:gd name="connsiteY92" fmla="*/ 8203 h 10000"/>
                  <a:gd name="connsiteX0" fmla="*/ 0 w 9791"/>
                  <a:gd name="connsiteY0" fmla="*/ 10000 h 10000"/>
                  <a:gd name="connsiteX1" fmla="*/ 0 w 9791"/>
                  <a:gd name="connsiteY1" fmla="*/ 9581 h 10000"/>
                  <a:gd name="connsiteX2" fmla="*/ 208 w 9791"/>
                  <a:gd name="connsiteY2" fmla="*/ 9541 h 10000"/>
                  <a:gd name="connsiteX3" fmla="*/ 208 w 9791"/>
                  <a:gd name="connsiteY3" fmla="*/ 9082 h 10000"/>
                  <a:gd name="connsiteX4" fmla="*/ 418 w 9791"/>
                  <a:gd name="connsiteY4" fmla="*/ 9042 h 10000"/>
                  <a:gd name="connsiteX5" fmla="*/ 418 w 9791"/>
                  <a:gd name="connsiteY5" fmla="*/ 8545 h 10000"/>
                  <a:gd name="connsiteX6" fmla="*/ 626 w 9791"/>
                  <a:gd name="connsiteY6" fmla="*/ 8509 h 10000"/>
                  <a:gd name="connsiteX7" fmla="*/ 626 w 9791"/>
                  <a:gd name="connsiteY7" fmla="*/ 8052 h 10000"/>
                  <a:gd name="connsiteX8" fmla="*/ 834 w 9791"/>
                  <a:gd name="connsiteY8" fmla="*/ 8014 h 10000"/>
                  <a:gd name="connsiteX9" fmla="*/ 834 w 9791"/>
                  <a:gd name="connsiteY9" fmla="*/ 7519 h 10000"/>
                  <a:gd name="connsiteX10" fmla="*/ 1040 w 9791"/>
                  <a:gd name="connsiteY10" fmla="*/ 7480 h 10000"/>
                  <a:gd name="connsiteX11" fmla="*/ 1040 w 9791"/>
                  <a:gd name="connsiteY11" fmla="*/ 6983 h 10000"/>
                  <a:gd name="connsiteX12" fmla="*/ 1250 w 9791"/>
                  <a:gd name="connsiteY12" fmla="*/ 6946 h 10000"/>
                  <a:gd name="connsiteX13" fmla="*/ 1250 w 9791"/>
                  <a:gd name="connsiteY13" fmla="*/ 6449 h 10000"/>
                  <a:gd name="connsiteX14" fmla="*/ 1458 w 9791"/>
                  <a:gd name="connsiteY14" fmla="*/ 6409 h 10000"/>
                  <a:gd name="connsiteX15" fmla="*/ 1458 w 9791"/>
                  <a:gd name="connsiteY15" fmla="*/ 5915 h 10000"/>
                  <a:gd name="connsiteX16" fmla="*/ 1665 w 9791"/>
                  <a:gd name="connsiteY16" fmla="*/ 5875 h 10000"/>
                  <a:gd name="connsiteX17" fmla="*/ 1665 w 9791"/>
                  <a:gd name="connsiteY17" fmla="*/ 5381 h 10000"/>
                  <a:gd name="connsiteX18" fmla="*/ 1879 w 9791"/>
                  <a:gd name="connsiteY18" fmla="*/ 5344 h 10000"/>
                  <a:gd name="connsiteX19" fmla="*/ 1879 w 9791"/>
                  <a:gd name="connsiteY19" fmla="*/ 4847 h 10000"/>
                  <a:gd name="connsiteX20" fmla="*/ 2086 w 9791"/>
                  <a:gd name="connsiteY20" fmla="*/ 4810 h 10000"/>
                  <a:gd name="connsiteX21" fmla="*/ 2086 w 9791"/>
                  <a:gd name="connsiteY21" fmla="*/ 4312 h 10000"/>
                  <a:gd name="connsiteX22" fmla="*/ 2292 w 9791"/>
                  <a:gd name="connsiteY22" fmla="*/ 4274 h 10000"/>
                  <a:gd name="connsiteX23" fmla="*/ 2292 w 9791"/>
                  <a:gd name="connsiteY23" fmla="*/ 3815 h 10000"/>
                  <a:gd name="connsiteX24" fmla="*/ 2501 w 9791"/>
                  <a:gd name="connsiteY24" fmla="*/ 3778 h 10000"/>
                  <a:gd name="connsiteX25" fmla="*/ 2501 w 9791"/>
                  <a:gd name="connsiteY25" fmla="*/ 3360 h 10000"/>
                  <a:gd name="connsiteX26" fmla="*/ 2710 w 9791"/>
                  <a:gd name="connsiteY26" fmla="*/ 3318 h 10000"/>
                  <a:gd name="connsiteX27" fmla="*/ 2710 w 9791"/>
                  <a:gd name="connsiteY27" fmla="*/ 2901 h 10000"/>
                  <a:gd name="connsiteX28" fmla="*/ 2917 w 9791"/>
                  <a:gd name="connsiteY28" fmla="*/ 2858 h 10000"/>
                  <a:gd name="connsiteX29" fmla="*/ 2917 w 9791"/>
                  <a:gd name="connsiteY29" fmla="*/ 2442 h 10000"/>
                  <a:gd name="connsiteX30" fmla="*/ 3125 w 9791"/>
                  <a:gd name="connsiteY30" fmla="*/ 2405 h 10000"/>
                  <a:gd name="connsiteX31" fmla="*/ 3125 w 9791"/>
                  <a:gd name="connsiteY31" fmla="*/ 2022 h 10000"/>
                  <a:gd name="connsiteX32" fmla="*/ 3336 w 9791"/>
                  <a:gd name="connsiteY32" fmla="*/ 1983 h 10000"/>
                  <a:gd name="connsiteX33" fmla="*/ 3336 w 9791"/>
                  <a:gd name="connsiteY33" fmla="*/ 1680 h 10000"/>
                  <a:gd name="connsiteX34" fmla="*/ 3541 w 9791"/>
                  <a:gd name="connsiteY34" fmla="*/ 1642 h 10000"/>
                  <a:gd name="connsiteX35" fmla="*/ 3541 w 9791"/>
                  <a:gd name="connsiteY35" fmla="*/ 1334 h 10000"/>
                  <a:gd name="connsiteX36" fmla="*/ 3752 w 9791"/>
                  <a:gd name="connsiteY36" fmla="*/ 1296 h 10000"/>
                  <a:gd name="connsiteX37" fmla="*/ 3752 w 9791"/>
                  <a:gd name="connsiteY37" fmla="*/ 990 h 10000"/>
                  <a:gd name="connsiteX38" fmla="*/ 3958 w 9791"/>
                  <a:gd name="connsiteY38" fmla="*/ 953 h 10000"/>
                  <a:gd name="connsiteX39" fmla="*/ 3958 w 9791"/>
                  <a:gd name="connsiteY39" fmla="*/ 726 h 10000"/>
                  <a:gd name="connsiteX40" fmla="*/ 4169 w 9791"/>
                  <a:gd name="connsiteY40" fmla="*/ 690 h 10000"/>
                  <a:gd name="connsiteX41" fmla="*/ 4169 w 9791"/>
                  <a:gd name="connsiteY41" fmla="*/ 494 h 10000"/>
                  <a:gd name="connsiteX42" fmla="*/ 4374 w 9791"/>
                  <a:gd name="connsiteY42" fmla="*/ 457 h 10000"/>
                  <a:gd name="connsiteX43" fmla="*/ 4374 w 9791"/>
                  <a:gd name="connsiteY43" fmla="*/ 307 h 10000"/>
                  <a:gd name="connsiteX44" fmla="*/ 4582 w 9791"/>
                  <a:gd name="connsiteY44" fmla="*/ 269 h 10000"/>
                  <a:gd name="connsiteX45" fmla="*/ 4582 w 9791"/>
                  <a:gd name="connsiteY45" fmla="*/ 149 h 10000"/>
                  <a:gd name="connsiteX46" fmla="*/ 4790 w 9791"/>
                  <a:gd name="connsiteY46" fmla="*/ 113 h 10000"/>
                  <a:gd name="connsiteX47" fmla="*/ 4790 w 9791"/>
                  <a:gd name="connsiteY47" fmla="*/ 76 h 10000"/>
                  <a:gd name="connsiteX48" fmla="*/ 5207 w 9791"/>
                  <a:gd name="connsiteY48" fmla="*/ 0 h 10000"/>
                  <a:gd name="connsiteX49" fmla="*/ 5001 w 9791"/>
                  <a:gd name="connsiteY49" fmla="*/ 0 h 10000"/>
                  <a:gd name="connsiteX50" fmla="*/ 5207 w 9791"/>
                  <a:gd name="connsiteY50" fmla="*/ 0 h 10000"/>
                  <a:gd name="connsiteX51" fmla="*/ 5418 w 9791"/>
                  <a:gd name="connsiteY51" fmla="*/ 0 h 10000"/>
                  <a:gd name="connsiteX52" fmla="*/ 5833 w 9791"/>
                  <a:gd name="connsiteY52" fmla="*/ 76 h 10000"/>
                  <a:gd name="connsiteX53" fmla="*/ 5833 w 9791"/>
                  <a:gd name="connsiteY53" fmla="*/ 188 h 10000"/>
                  <a:gd name="connsiteX54" fmla="*/ 6041 w 9791"/>
                  <a:gd name="connsiteY54" fmla="*/ 232 h 10000"/>
                  <a:gd name="connsiteX55" fmla="*/ 6041 w 9791"/>
                  <a:gd name="connsiteY55" fmla="*/ 343 h 10000"/>
                  <a:gd name="connsiteX56" fmla="*/ 6252 w 9791"/>
                  <a:gd name="connsiteY56" fmla="*/ 384 h 10000"/>
                  <a:gd name="connsiteX57" fmla="*/ 6252 w 9791"/>
                  <a:gd name="connsiteY57" fmla="*/ 570 h 10000"/>
                  <a:gd name="connsiteX58" fmla="*/ 6459 w 9791"/>
                  <a:gd name="connsiteY58" fmla="*/ 609 h 10000"/>
                  <a:gd name="connsiteX59" fmla="*/ 6459 w 9791"/>
                  <a:gd name="connsiteY59" fmla="*/ 803 h 10000"/>
                  <a:gd name="connsiteX60" fmla="*/ 6666 w 9791"/>
                  <a:gd name="connsiteY60" fmla="*/ 838 h 10000"/>
                  <a:gd name="connsiteX61" fmla="*/ 6666 w 9791"/>
                  <a:gd name="connsiteY61" fmla="*/ 1069 h 10000"/>
                  <a:gd name="connsiteX62" fmla="*/ 6877 w 9791"/>
                  <a:gd name="connsiteY62" fmla="*/ 1107 h 10000"/>
                  <a:gd name="connsiteX63" fmla="*/ 6877 w 9791"/>
                  <a:gd name="connsiteY63" fmla="*/ 1409 h 10000"/>
                  <a:gd name="connsiteX64" fmla="*/ 7084 w 9791"/>
                  <a:gd name="connsiteY64" fmla="*/ 1448 h 10000"/>
                  <a:gd name="connsiteX65" fmla="*/ 7084 w 9791"/>
                  <a:gd name="connsiteY65" fmla="*/ 1755 h 10000"/>
                  <a:gd name="connsiteX66" fmla="*/ 7293 w 9791"/>
                  <a:gd name="connsiteY66" fmla="*/ 1793 h 10000"/>
                  <a:gd name="connsiteX67" fmla="*/ 7293 w 9791"/>
                  <a:gd name="connsiteY67" fmla="*/ 2137 h 10000"/>
                  <a:gd name="connsiteX68" fmla="*/ 7501 w 9791"/>
                  <a:gd name="connsiteY68" fmla="*/ 2176 h 10000"/>
                  <a:gd name="connsiteX69" fmla="*/ 7501 w 9791"/>
                  <a:gd name="connsiteY69" fmla="*/ 2559 h 10000"/>
                  <a:gd name="connsiteX70" fmla="*/ 7710 w 9791"/>
                  <a:gd name="connsiteY70" fmla="*/ 2594 h 10000"/>
                  <a:gd name="connsiteX71" fmla="*/ 7710 w 9791"/>
                  <a:gd name="connsiteY71" fmla="*/ 3016 h 10000"/>
                  <a:gd name="connsiteX72" fmla="*/ 7918 w 9791"/>
                  <a:gd name="connsiteY72" fmla="*/ 3052 h 10000"/>
                  <a:gd name="connsiteX73" fmla="*/ 7918 w 9791"/>
                  <a:gd name="connsiteY73" fmla="*/ 3473 h 10000"/>
                  <a:gd name="connsiteX74" fmla="*/ 8127 w 9791"/>
                  <a:gd name="connsiteY74" fmla="*/ 3510 h 10000"/>
                  <a:gd name="connsiteX75" fmla="*/ 8127 w 9791"/>
                  <a:gd name="connsiteY75" fmla="*/ 3969 h 10000"/>
                  <a:gd name="connsiteX76" fmla="*/ 8332 w 9791"/>
                  <a:gd name="connsiteY76" fmla="*/ 4004 h 10000"/>
                  <a:gd name="connsiteX77" fmla="*/ 8332 w 9791"/>
                  <a:gd name="connsiteY77" fmla="*/ 4466 h 10000"/>
                  <a:gd name="connsiteX78" fmla="*/ 8542 w 9791"/>
                  <a:gd name="connsiteY78" fmla="*/ 4505 h 10000"/>
                  <a:gd name="connsiteX79" fmla="*/ 8542 w 9791"/>
                  <a:gd name="connsiteY79" fmla="*/ 4960 h 10000"/>
                  <a:gd name="connsiteX80" fmla="*/ 8750 w 9791"/>
                  <a:gd name="connsiteY80" fmla="*/ 5000 h 10000"/>
                  <a:gd name="connsiteX81" fmla="*/ 8750 w 9791"/>
                  <a:gd name="connsiteY81" fmla="*/ 5494 h 10000"/>
                  <a:gd name="connsiteX82" fmla="*/ 8958 w 9791"/>
                  <a:gd name="connsiteY82" fmla="*/ 5531 h 10000"/>
                  <a:gd name="connsiteX83" fmla="*/ 8958 w 9791"/>
                  <a:gd name="connsiteY83" fmla="*/ 6029 h 10000"/>
                  <a:gd name="connsiteX84" fmla="*/ 9167 w 9791"/>
                  <a:gd name="connsiteY84" fmla="*/ 6070 h 10000"/>
                  <a:gd name="connsiteX85" fmla="*/ 9167 w 9791"/>
                  <a:gd name="connsiteY85" fmla="*/ 6564 h 10000"/>
                  <a:gd name="connsiteX86" fmla="*/ 9377 w 9791"/>
                  <a:gd name="connsiteY86" fmla="*/ 6602 h 10000"/>
                  <a:gd name="connsiteX87" fmla="*/ 9377 w 9791"/>
                  <a:gd name="connsiteY87" fmla="*/ 7098 h 10000"/>
                  <a:gd name="connsiteX88" fmla="*/ 9584 w 9791"/>
                  <a:gd name="connsiteY88" fmla="*/ 7137 h 10000"/>
                  <a:gd name="connsiteX89" fmla="*/ 9584 w 9791"/>
                  <a:gd name="connsiteY89" fmla="*/ 7631 h 10000"/>
                  <a:gd name="connsiteX90" fmla="*/ 9791 w 9791"/>
                  <a:gd name="connsiteY90" fmla="*/ 7668 h 10000"/>
                  <a:gd name="connsiteX91" fmla="*/ 9791 w 9791"/>
                  <a:gd name="connsiteY91" fmla="*/ 8167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12 w 10000"/>
                  <a:gd name="connsiteY2" fmla="*/ 9541 h 10000"/>
                  <a:gd name="connsiteX3" fmla="*/ 212 w 10000"/>
                  <a:gd name="connsiteY3" fmla="*/ 9082 h 10000"/>
                  <a:gd name="connsiteX4" fmla="*/ 427 w 10000"/>
                  <a:gd name="connsiteY4" fmla="*/ 9042 h 10000"/>
                  <a:gd name="connsiteX5" fmla="*/ 427 w 10000"/>
                  <a:gd name="connsiteY5" fmla="*/ 8545 h 10000"/>
                  <a:gd name="connsiteX6" fmla="*/ 639 w 10000"/>
                  <a:gd name="connsiteY6" fmla="*/ 8509 h 10000"/>
                  <a:gd name="connsiteX7" fmla="*/ 639 w 10000"/>
                  <a:gd name="connsiteY7" fmla="*/ 8052 h 10000"/>
                  <a:gd name="connsiteX8" fmla="*/ 852 w 10000"/>
                  <a:gd name="connsiteY8" fmla="*/ 8014 h 10000"/>
                  <a:gd name="connsiteX9" fmla="*/ 852 w 10000"/>
                  <a:gd name="connsiteY9" fmla="*/ 7519 h 10000"/>
                  <a:gd name="connsiteX10" fmla="*/ 1062 w 10000"/>
                  <a:gd name="connsiteY10" fmla="*/ 7480 h 10000"/>
                  <a:gd name="connsiteX11" fmla="*/ 1062 w 10000"/>
                  <a:gd name="connsiteY11" fmla="*/ 6983 h 10000"/>
                  <a:gd name="connsiteX12" fmla="*/ 1277 w 10000"/>
                  <a:gd name="connsiteY12" fmla="*/ 6946 h 10000"/>
                  <a:gd name="connsiteX13" fmla="*/ 1277 w 10000"/>
                  <a:gd name="connsiteY13" fmla="*/ 6449 h 10000"/>
                  <a:gd name="connsiteX14" fmla="*/ 1489 w 10000"/>
                  <a:gd name="connsiteY14" fmla="*/ 6409 h 10000"/>
                  <a:gd name="connsiteX15" fmla="*/ 1489 w 10000"/>
                  <a:gd name="connsiteY15" fmla="*/ 5915 h 10000"/>
                  <a:gd name="connsiteX16" fmla="*/ 1701 w 10000"/>
                  <a:gd name="connsiteY16" fmla="*/ 5875 h 10000"/>
                  <a:gd name="connsiteX17" fmla="*/ 1701 w 10000"/>
                  <a:gd name="connsiteY17" fmla="*/ 5381 h 10000"/>
                  <a:gd name="connsiteX18" fmla="*/ 1919 w 10000"/>
                  <a:gd name="connsiteY18" fmla="*/ 5344 h 10000"/>
                  <a:gd name="connsiteX19" fmla="*/ 1919 w 10000"/>
                  <a:gd name="connsiteY19" fmla="*/ 4847 h 10000"/>
                  <a:gd name="connsiteX20" fmla="*/ 2131 w 10000"/>
                  <a:gd name="connsiteY20" fmla="*/ 4810 h 10000"/>
                  <a:gd name="connsiteX21" fmla="*/ 2131 w 10000"/>
                  <a:gd name="connsiteY21" fmla="*/ 4312 h 10000"/>
                  <a:gd name="connsiteX22" fmla="*/ 2341 w 10000"/>
                  <a:gd name="connsiteY22" fmla="*/ 4274 h 10000"/>
                  <a:gd name="connsiteX23" fmla="*/ 2341 w 10000"/>
                  <a:gd name="connsiteY23" fmla="*/ 3815 h 10000"/>
                  <a:gd name="connsiteX24" fmla="*/ 2554 w 10000"/>
                  <a:gd name="connsiteY24" fmla="*/ 3778 h 10000"/>
                  <a:gd name="connsiteX25" fmla="*/ 2554 w 10000"/>
                  <a:gd name="connsiteY25" fmla="*/ 3360 h 10000"/>
                  <a:gd name="connsiteX26" fmla="*/ 2768 w 10000"/>
                  <a:gd name="connsiteY26" fmla="*/ 3318 h 10000"/>
                  <a:gd name="connsiteX27" fmla="*/ 2768 w 10000"/>
                  <a:gd name="connsiteY27" fmla="*/ 2901 h 10000"/>
                  <a:gd name="connsiteX28" fmla="*/ 2979 w 10000"/>
                  <a:gd name="connsiteY28" fmla="*/ 2858 h 10000"/>
                  <a:gd name="connsiteX29" fmla="*/ 2979 w 10000"/>
                  <a:gd name="connsiteY29" fmla="*/ 2442 h 10000"/>
                  <a:gd name="connsiteX30" fmla="*/ 3192 w 10000"/>
                  <a:gd name="connsiteY30" fmla="*/ 2405 h 10000"/>
                  <a:gd name="connsiteX31" fmla="*/ 3192 w 10000"/>
                  <a:gd name="connsiteY31" fmla="*/ 2022 h 10000"/>
                  <a:gd name="connsiteX32" fmla="*/ 3407 w 10000"/>
                  <a:gd name="connsiteY32" fmla="*/ 1983 h 10000"/>
                  <a:gd name="connsiteX33" fmla="*/ 3407 w 10000"/>
                  <a:gd name="connsiteY33" fmla="*/ 1680 h 10000"/>
                  <a:gd name="connsiteX34" fmla="*/ 3617 w 10000"/>
                  <a:gd name="connsiteY34" fmla="*/ 1642 h 10000"/>
                  <a:gd name="connsiteX35" fmla="*/ 3617 w 10000"/>
                  <a:gd name="connsiteY35" fmla="*/ 1334 h 10000"/>
                  <a:gd name="connsiteX36" fmla="*/ 3832 w 10000"/>
                  <a:gd name="connsiteY36" fmla="*/ 1296 h 10000"/>
                  <a:gd name="connsiteX37" fmla="*/ 3832 w 10000"/>
                  <a:gd name="connsiteY37" fmla="*/ 990 h 10000"/>
                  <a:gd name="connsiteX38" fmla="*/ 4042 w 10000"/>
                  <a:gd name="connsiteY38" fmla="*/ 953 h 10000"/>
                  <a:gd name="connsiteX39" fmla="*/ 4042 w 10000"/>
                  <a:gd name="connsiteY39" fmla="*/ 726 h 10000"/>
                  <a:gd name="connsiteX40" fmla="*/ 4258 w 10000"/>
                  <a:gd name="connsiteY40" fmla="*/ 690 h 10000"/>
                  <a:gd name="connsiteX41" fmla="*/ 4258 w 10000"/>
                  <a:gd name="connsiteY41" fmla="*/ 494 h 10000"/>
                  <a:gd name="connsiteX42" fmla="*/ 4467 w 10000"/>
                  <a:gd name="connsiteY42" fmla="*/ 457 h 10000"/>
                  <a:gd name="connsiteX43" fmla="*/ 4467 w 10000"/>
                  <a:gd name="connsiteY43" fmla="*/ 307 h 10000"/>
                  <a:gd name="connsiteX44" fmla="*/ 4680 w 10000"/>
                  <a:gd name="connsiteY44" fmla="*/ 269 h 10000"/>
                  <a:gd name="connsiteX45" fmla="*/ 4680 w 10000"/>
                  <a:gd name="connsiteY45" fmla="*/ 149 h 10000"/>
                  <a:gd name="connsiteX46" fmla="*/ 4892 w 10000"/>
                  <a:gd name="connsiteY46" fmla="*/ 113 h 10000"/>
                  <a:gd name="connsiteX47" fmla="*/ 4892 w 10000"/>
                  <a:gd name="connsiteY47" fmla="*/ 76 h 10000"/>
                  <a:gd name="connsiteX48" fmla="*/ 5318 w 10000"/>
                  <a:gd name="connsiteY48" fmla="*/ 0 h 10000"/>
                  <a:gd name="connsiteX49" fmla="*/ 5108 w 10000"/>
                  <a:gd name="connsiteY49" fmla="*/ 0 h 10000"/>
                  <a:gd name="connsiteX50" fmla="*/ 5318 w 10000"/>
                  <a:gd name="connsiteY50" fmla="*/ 0 h 10000"/>
                  <a:gd name="connsiteX51" fmla="*/ 5534 w 10000"/>
                  <a:gd name="connsiteY51" fmla="*/ 0 h 10000"/>
                  <a:gd name="connsiteX52" fmla="*/ 5958 w 10000"/>
                  <a:gd name="connsiteY52" fmla="*/ 76 h 10000"/>
                  <a:gd name="connsiteX53" fmla="*/ 5958 w 10000"/>
                  <a:gd name="connsiteY53" fmla="*/ 188 h 10000"/>
                  <a:gd name="connsiteX54" fmla="*/ 6170 w 10000"/>
                  <a:gd name="connsiteY54" fmla="*/ 232 h 10000"/>
                  <a:gd name="connsiteX55" fmla="*/ 6170 w 10000"/>
                  <a:gd name="connsiteY55" fmla="*/ 343 h 10000"/>
                  <a:gd name="connsiteX56" fmla="*/ 6385 w 10000"/>
                  <a:gd name="connsiteY56" fmla="*/ 384 h 10000"/>
                  <a:gd name="connsiteX57" fmla="*/ 6385 w 10000"/>
                  <a:gd name="connsiteY57" fmla="*/ 570 h 10000"/>
                  <a:gd name="connsiteX58" fmla="*/ 6597 w 10000"/>
                  <a:gd name="connsiteY58" fmla="*/ 609 h 10000"/>
                  <a:gd name="connsiteX59" fmla="*/ 6597 w 10000"/>
                  <a:gd name="connsiteY59" fmla="*/ 803 h 10000"/>
                  <a:gd name="connsiteX60" fmla="*/ 6808 w 10000"/>
                  <a:gd name="connsiteY60" fmla="*/ 838 h 10000"/>
                  <a:gd name="connsiteX61" fmla="*/ 6808 w 10000"/>
                  <a:gd name="connsiteY61" fmla="*/ 1069 h 10000"/>
                  <a:gd name="connsiteX62" fmla="*/ 7024 w 10000"/>
                  <a:gd name="connsiteY62" fmla="*/ 1107 h 10000"/>
                  <a:gd name="connsiteX63" fmla="*/ 7024 w 10000"/>
                  <a:gd name="connsiteY63" fmla="*/ 1409 h 10000"/>
                  <a:gd name="connsiteX64" fmla="*/ 7235 w 10000"/>
                  <a:gd name="connsiteY64" fmla="*/ 1448 h 10000"/>
                  <a:gd name="connsiteX65" fmla="*/ 7235 w 10000"/>
                  <a:gd name="connsiteY65" fmla="*/ 1755 h 10000"/>
                  <a:gd name="connsiteX66" fmla="*/ 7449 w 10000"/>
                  <a:gd name="connsiteY66" fmla="*/ 1793 h 10000"/>
                  <a:gd name="connsiteX67" fmla="*/ 7449 w 10000"/>
                  <a:gd name="connsiteY67" fmla="*/ 2137 h 10000"/>
                  <a:gd name="connsiteX68" fmla="*/ 7661 w 10000"/>
                  <a:gd name="connsiteY68" fmla="*/ 2176 h 10000"/>
                  <a:gd name="connsiteX69" fmla="*/ 7661 w 10000"/>
                  <a:gd name="connsiteY69" fmla="*/ 2559 h 10000"/>
                  <a:gd name="connsiteX70" fmla="*/ 7875 w 10000"/>
                  <a:gd name="connsiteY70" fmla="*/ 2594 h 10000"/>
                  <a:gd name="connsiteX71" fmla="*/ 7875 w 10000"/>
                  <a:gd name="connsiteY71" fmla="*/ 3016 h 10000"/>
                  <a:gd name="connsiteX72" fmla="*/ 8087 w 10000"/>
                  <a:gd name="connsiteY72" fmla="*/ 3052 h 10000"/>
                  <a:gd name="connsiteX73" fmla="*/ 8087 w 10000"/>
                  <a:gd name="connsiteY73" fmla="*/ 3473 h 10000"/>
                  <a:gd name="connsiteX74" fmla="*/ 8300 w 10000"/>
                  <a:gd name="connsiteY74" fmla="*/ 3510 h 10000"/>
                  <a:gd name="connsiteX75" fmla="*/ 8300 w 10000"/>
                  <a:gd name="connsiteY75" fmla="*/ 3969 h 10000"/>
                  <a:gd name="connsiteX76" fmla="*/ 8510 w 10000"/>
                  <a:gd name="connsiteY76" fmla="*/ 4004 h 10000"/>
                  <a:gd name="connsiteX77" fmla="*/ 8510 w 10000"/>
                  <a:gd name="connsiteY77" fmla="*/ 4466 h 10000"/>
                  <a:gd name="connsiteX78" fmla="*/ 8724 w 10000"/>
                  <a:gd name="connsiteY78" fmla="*/ 4505 h 10000"/>
                  <a:gd name="connsiteX79" fmla="*/ 8724 w 10000"/>
                  <a:gd name="connsiteY79" fmla="*/ 4960 h 10000"/>
                  <a:gd name="connsiteX80" fmla="*/ 8937 w 10000"/>
                  <a:gd name="connsiteY80" fmla="*/ 5000 h 10000"/>
                  <a:gd name="connsiteX81" fmla="*/ 8937 w 10000"/>
                  <a:gd name="connsiteY81" fmla="*/ 5494 h 10000"/>
                  <a:gd name="connsiteX82" fmla="*/ 9149 w 10000"/>
                  <a:gd name="connsiteY82" fmla="*/ 5531 h 10000"/>
                  <a:gd name="connsiteX83" fmla="*/ 9149 w 10000"/>
                  <a:gd name="connsiteY83" fmla="*/ 6029 h 10000"/>
                  <a:gd name="connsiteX84" fmla="*/ 9363 w 10000"/>
                  <a:gd name="connsiteY84" fmla="*/ 6070 h 10000"/>
                  <a:gd name="connsiteX85" fmla="*/ 9363 w 10000"/>
                  <a:gd name="connsiteY85" fmla="*/ 6564 h 10000"/>
                  <a:gd name="connsiteX86" fmla="*/ 9577 w 10000"/>
                  <a:gd name="connsiteY86" fmla="*/ 6602 h 10000"/>
                  <a:gd name="connsiteX87" fmla="*/ 9577 w 10000"/>
                  <a:gd name="connsiteY87" fmla="*/ 7098 h 10000"/>
                  <a:gd name="connsiteX88" fmla="*/ 9789 w 10000"/>
                  <a:gd name="connsiteY88" fmla="*/ 7137 h 10000"/>
                  <a:gd name="connsiteX89" fmla="*/ 9789 w 10000"/>
                  <a:gd name="connsiteY89" fmla="*/ 7631 h 10000"/>
                  <a:gd name="connsiteX90" fmla="*/ 10000 w 10000"/>
                  <a:gd name="connsiteY90" fmla="*/ 7668 h 10000"/>
                  <a:gd name="connsiteX0" fmla="*/ 0 w 9789"/>
                  <a:gd name="connsiteY0" fmla="*/ 10000 h 10000"/>
                  <a:gd name="connsiteX1" fmla="*/ 0 w 9789"/>
                  <a:gd name="connsiteY1" fmla="*/ 9581 h 10000"/>
                  <a:gd name="connsiteX2" fmla="*/ 212 w 9789"/>
                  <a:gd name="connsiteY2" fmla="*/ 9541 h 10000"/>
                  <a:gd name="connsiteX3" fmla="*/ 212 w 9789"/>
                  <a:gd name="connsiteY3" fmla="*/ 9082 h 10000"/>
                  <a:gd name="connsiteX4" fmla="*/ 427 w 9789"/>
                  <a:gd name="connsiteY4" fmla="*/ 9042 h 10000"/>
                  <a:gd name="connsiteX5" fmla="*/ 427 w 9789"/>
                  <a:gd name="connsiteY5" fmla="*/ 8545 h 10000"/>
                  <a:gd name="connsiteX6" fmla="*/ 639 w 9789"/>
                  <a:gd name="connsiteY6" fmla="*/ 8509 h 10000"/>
                  <a:gd name="connsiteX7" fmla="*/ 639 w 9789"/>
                  <a:gd name="connsiteY7" fmla="*/ 8052 h 10000"/>
                  <a:gd name="connsiteX8" fmla="*/ 852 w 9789"/>
                  <a:gd name="connsiteY8" fmla="*/ 8014 h 10000"/>
                  <a:gd name="connsiteX9" fmla="*/ 852 w 9789"/>
                  <a:gd name="connsiteY9" fmla="*/ 7519 h 10000"/>
                  <a:gd name="connsiteX10" fmla="*/ 1062 w 9789"/>
                  <a:gd name="connsiteY10" fmla="*/ 7480 h 10000"/>
                  <a:gd name="connsiteX11" fmla="*/ 1062 w 9789"/>
                  <a:gd name="connsiteY11" fmla="*/ 6983 h 10000"/>
                  <a:gd name="connsiteX12" fmla="*/ 1277 w 9789"/>
                  <a:gd name="connsiteY12" fmla="*/ 6946 h 10000"/>
                  <a:gd name="connsiteX13" fmla="*/ 1277 w 9789"/>
                  <a:gd name="connsiteY13" fmla="*/ 6449 h 10000"/>
                  <a:gd name="connsiteX14" fmla="*/ 1489 w 9789"/>
                  <a:gd name="connsiteY14" fmla="*/ 6409 h 10000"/>
                  <a:gd name="connsiteX15" fmla="*/ 1489 w 9789"/>
                  <a:gd name="connsiteY15" fmla="*/ 5915 h 10000"/>
                  <a:gd name="connsiteX16" fmla="*/ 1701 w 9789"/>
                  <a:gd name="connsiteY16" fmla="*/ 5875 h 10000"/>
                  <a:gd name="connsiteX17" fmla="*/ 1701 w 9789"/>
                  <a:gd name="connsiteY17" fmla="*/ 5381 h 10000"/>
                  <a:gd name="connsiteX18" fmla="*/ 1919 w 9789"/>
                  <a:gd name="connsiteY18" fmla="*/ 5344 h 10000"/>
                  <a:gd name="connsiteX19" fmla="*/ 1919 w 9789"/>
                  <a:gd name="connsiteY19" fmla="*/ 4847 h 10000"/>
                  <a:gd name="connsiteX20" fmla="*/ 2131 w 9789"/>
                  <a:gd name="connsiteY20" fmla="*/ 4810 h 10000"/>
                  <a:gd name="connsiteX21" fmla="*/ 2131 w 9789"/>
                  <a:gd name="connsiteY21" fmla="*/ 4312 h 10000"/>
                  <a:gd name="connsiteX22" fmla="*/ 2341 w 9789"/>
                  <a:gd name="connsiteY22" fmla="*/ 4274 h 10000"/>
                  <a:gd name="connsiteX23" fmla="*/ 2341 w 9789"/>
                  <a:gd name="connsiteY23" fmla="*/ 3815 h 10000"/>
                  <a:gd name="connsiteX24" fmla="*/ 2554 w 9789"/>
                  <a:gd name="connsiteY24" fmla="*/ 3778 h 10000"/>
                  <a:gd name="connsiteX25" fmla="*/ 2554 w 9789"/>
                  <a:gd name="connsiteY25" fmla="*/ 3360 h 10000"/>
                  <a:gd name="connsiteX26" fmla="*/ 2768 w 9789"/>
                  <a:gd name="connsiteY26" fmla="*/ 3318 h 10000"/>
                  <a:gd name="connsiteX27" fmla="*/ 2768 w 9789"/>
                  <a:gd name="connsiteY27" fmla="*/ 2901 h 10000"/>
                  <a:gd name="connsiteX28" fmla="*/ 2979 w 9789"/>
                  <a:gd name="connsiteY28" fmla="*/ 2858 h 10000"/>
                  <a:gd name="connsiteX29" fmla="*/ 2979 w 9789"/>
                  <a:gd name="connsiteY29" fmla="*/ 2442 h 10000"/>
                  <a:gd name="connsiteX30" fmla="*/ 3192 w 9789"/>
                  <a:gd name="connsiteY30" fmla="*/ 2405 h 10000"/>
                  <a:gd name="connsiteX31" fmla="*/ 3192 w 9789"/>
                  <a:gd name="connsiteY31" fmla="*/ 2022 h 10000"/>
                  <a:gd name="connsiteX32" fmla="*/ 3407 w 9789"/>
                  <a:gd name="connsiteY32" fmla="*/ 1983 h 10000"/>
                  <a:gd name="connsiteX33" fmla="*/ 3407 w 9789"/>
                  <a:gd name="connsiteY33" fmla="*/ 1680 h 10000"/>
                  <a:gd name="connsiteX34" fmla="*/ 3617 w 9789"/>
                  <a:gd name="connsiteY34" fmla="*/ 1642 h 10000"/>
                  <a:gd name="connsiteX35" fmla="*/ 3617 w 9789"/>
                  <a:gd name="connsiteY35" fmla="*/ 1334 h 10000"/>
                  <a:gd name="connsiteX36" fmla="*/ 3832 w 9789"/>
                  <a:gd name="connsiteY36" fmla="*/ 1296 h 10000"/>
                  <a:gd name="connsiteX37" fmla="*/ 3832 w 9789"/>
                  <a:gd name="connsiteY37" fmla="*/ 990 h 10000"/>
                  <a:gd name="connsiteX38" fmla="*/ 4042 w 9789"/>
                  <a:gd name="connsiteY38" fmla="*/ 953 h 10000"/>
                  <a:gd name="connsiteX39" fmla="*/ 4042 w 9789"/>
                  <a:gd name="connsiteY39" fmla="*/ 726 h 10000"/>
                  <a:gd name="connsiteX40" fmla="*/ 4258 w 9789"/>
                  <a:gd name="connsiteY40" fmla="*/ 690 h 10000"/>
                  <a:gd name="connsiteX41" fmla="*/ 4258 w 9789"/>
                  <a:gd name="connsiteY41" fmla="*/ 494 h 10000"/>
                  <a:gd name="connsiteX42" fmla="*/ 4467 w 9789"/>
                  <a:gd name="connsiteY42" fmla="*/ 457 h 10000"/>
                  <a:gd name="connsiteX43" fmla="*/ 4467 w 9789"/>
                  <a:gd name="connsiteY43" fmla="*/ 307 h 10000"/>
                  <a:gd name="connsiteX44" fmla="*/ 4680 w 9789"/>
                  <a:gd name="connsiteY44" fmla="*/ 269 h 10000"/>
                  <a:gd name="connsiteX45" fmla="*/ 4680 w 9789"/>
                  <a:gd name="connsiteY45" fmla="*/ 149 h 10000"/>
                  <a:gd name="connsiteX46" fmla="*/ 4892 w 9789"/>
                  <a:gd name="connsiteY46" fmla="*/ 113 h 10000"/>
                  <a:gd name="connsiteX47" fmla="*/ 4892 w 9789"/>
                  <a:gd name="connsiteY47" fmla="*/ 76 h 10000"/>
                  <a:gd name="connsiteX48" fmla="*/ 5318 w 9789"/>
                  <a:gd name="connsiteY48" fmla="*/ 0 h 10000"/>
                  <a:gd name="connsiteX49" fmla="*/ 5108 w 9789"/>
                  <a:gd name="connsiteY49" fmla="*/ 0 h 10000"/>
                  <a:gd name="connsiteX50" fmla="*/ 5318 w 9789"/>
                  <a:gd name="connsiteY50" fmla="*/ 0 h 10000"/>
                  <a:gd name="connsiteX51" fmla="*/ 5534 w 9789"/>
                  <a:gd name="connsiteY51" fmla="*/ 0 h 10000"/>
                  <a:gd name="connsiteX52" fmla="*/ 5958 w 9789"/>
                  <a:gd name="connsiteY52" fmla="*/ 76 h 10000"/>
                  <a:gd name="connsiteX53" fmla="*/ 5958 w 9789"/>
                  <a:gd name="connsiteY53" fmla="*/ 188 h 10000"/>
                  <a:gd name="connsiteX54" fmla="*/ 6170 w 9789"/>
                  <a:gd name="connsiteY54" fmla="*/ 232 h 10000"/>
                  <a:gd name="connsiteX55" fmla="*/ 6170 w 9789"/>
                  <a:gd name="connsiteY55" fmla="*/ 343 h 10000"/>
                  <a:gd name="connsiteX56" fmla="*/ 6385 w 9789"/>
                  <a:gd name="connsiteY56" fmla="*/ 384 h 10000"/>
                  <a:gd name="connsiteX57" fmla="*/ 6385 w 9789"/>
                  <a:gd name="connsiteY57" fmla="*/ 570 h 10000"/>
                  <a:gd name="connsiteX58" fmla="*/ 6597 w 9789"/>
                  <a:gd name="connsiteY58" fmla="*/ 609 h 10000"/>
                  <a:gd name="connsiteX59" fmla="*/ 6597 w 9789"/>
                  <a:gd name="connsiteY59" fmla="*/ 803 h 10000"/>
                  <a:gd name="connsiteX60" fmla="*/ 6808 w 9789"/>
                  <a:gd name="connsiteY60" fmla="*/ 838 h 10000"/>
                  <a:gd name="connsiteX61" fmla="*/ 6808 w 9789"/>
                  <a:gd name="connsiteY61" fmla="*/ 1069 h 10000"/>
                  <a:gd name="connsiteX62" fmla="*/ 7024 w 9789"/>
                  <a:gd name="connsiteY62" fmla="*/ 1107 h 10000"/>
                  <a:gd name="connsiteX63" fmla="*/ 7024 w 9789"/>
                  <a:gd name="connsiteY63" fmla="*/ 1409 h 10000"/>
                  <a:gd name="connsiteX64" fmla="*/ 7235 w 9789"/>
                  <a:gd name="connsiteY64" fmla="*/ 1448 h 10000"/>
                  <a:gd name="connsiteX65" fmla="*/ 7235 w 9789"/>
                  <a:gd name="connsiteY65" fmla="*/ 1755 h 10000"/>
                  <a:gd name="connsiteX66" fmla="*/ 7449 w 9789"/>
                  <a:gd name="connsiteY66" fmla="*/ 1793 h 10000"/>
                  <a:gd name="connsiteX67" fmla="*/ 7449 w 9789"/>
                  <a:gd name="connsiteY67" fmla="*/ 2137 h 10000"/>
                  <a:gd name="connsiteX68" fmla="*/ 7661 w 9789"/>
                  <a:gd name="connsiteY68" fmla="*/ 2176 h 10000"/>
                  <a:gd name="connsiteX69" fmla="*/ 7661 w 9789"/>
                  <a:gd name="connsiteY69" fmla="*/ 2559 h 10000"/>
                  <a:gd name="connsiteX70" fmla="*/ 7875 w 9789"/>
                  <a:gd name="connsiteY70" fmla="*/ 2594 h 10000"/>
                  <a:gd name="connsiteX71" fmla="*/ 7875 w 9789"/>
                  <a:gd name="connsiteY71" fmla="*/ 3016 h 10000"/>
                  <a:gd name="connsiteX72" fmla="*/ 8087 w 9789"/>
                  <a:gd name="connsiteY72" fmla="*/ 3052 h 10000"/>
                  <a:gd name="connsiteX73" fmla="*/ 8087 w 9789"/>
                  <a:gd name="connsiteY73" fmla="*/ 3473 h 10000"/>
                  <a:gd name="connsiteX74" fmla="*/ 8300 w 9789"/>
                  <a:gd name="connsiteY74" fmla="*/ 3510 h 10000"/>
                  <a:gd name="connsiteX75" fmla="*/ 8300 w 9789"/>
                  <a:gd name="connsiteY75" fmla="*/ 3969 h 10000"/>
                  <a:gd name="connsiteX76" fmla="*/ 8510 w 9789"/>
                  <a:gd name="connsiteY76" fmla="*/ 4004 h 10000"/>
                  <a:gd name="connsiteX77" fmla="*/ 8510 w 9789"/>
                  <a:gd name="connsiteY77" fmla="*/ 4466 h 10000"/>
                  <a:gd name="connsiteX78" fmla="*/ 8724 w 9789"/>
                  <a:gd name="connsiteY78" fmla="*/ 4505 h 10000"/>
                  <a:gd name="connsiteX79" fmla="*/ 8724 w 9789"/>
                  <a:gd name="connsiteY79" fmla="*/ 4960 h 10000"/>
                  <a:gd name="connsiteX80" fmla="*/ 8937 w 9789"/>
                  <a:gd name="connsiteY80" fmla="*/ 5000 h 10000"/>
                  <a:gd name="connsiteX81" fmla="*/ 8937 w 9789"/>
                  <a:gd name="connsiteY81" fmla="*/ 5494 h 10000"/>
                  <a:gd name="connsiteX82" fmla="*/ 9149 w 9789"/>
                  <a:gd name="connsiteY82" fmla="*/ 5531 h 10000"/>
                  <a:gd name="connsiteX83" fmla="*/ 9149 w 9789"/>
                  <a:gd name="connsiteY83" fmla="*/ 6029 h 10000"/>
                  <a:gd name="connsiteX84" fmla="*/ 9363 w 9789"/>
                  <a:gd name="connsiteY84" fmla="*/ 6070 h 10000"/>
                  <a:gd name="connsiteX85" fmla="*/ 9363 w 9789"/>
                  <a:gd name="connsiteY85" fmla="*/ 6564 h 10000"/>
                  <a:gd name="connsiteX86" fmla="*/ 9577 w 9789"/>
                  <a:gd name="connsiteY86" fmla="*/ 6602 h 10000"/>
                  <a:gd name="connsiteX87" fmla="*/ 9577 w 9789"/>
                  <a:gd name="connsiteY87" fmla="*/ 7098 h 10000"/>
                  <a:gd name="connsiteX88" fmla="*/ 9789 w 9789"/>
                  <a:gd name="connsiteY88" fmla="*/ 7137 h 10000"/>
                  <a:gd name="connsiteX89" fmla="*/ 9789 w 9789"/>
                  <a:gd name="connsiteY89" fmla="*/ 7631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17 w 10000"/>
                  <a:gd name="connsiteY2" fmla="*/ 9541 h 10000"/>
                  <a:gd name="connsiteX3" fmla="*/ 217 w 10000"/>
                  <a:gd name="connsiteY3" fmla="*/ 9082 h 10000"/>
                  <a:gd name="connsiteX4" fmla="*/ 436 w 10000"/>
                  <a:gd name="connsiteY4" fmla="*/ 9042 h 10000"/>
                  <a:gd name="connsiteX5" fmla="*/ 436 w 10000"/>
                  <a:gd name="connsiteY5" fmla="*/ 8545 h 10000"/>
                  <a:gd name="connsiteX6" fmla="*/ 653 w 10000"/>
                  <a:gd name="connsiteY6" fmla="*/ 8509 h 10000"/>
                  <a:gd name="connsiteX7" fmla="*/ 653 w 10000"/>
                  <a:gd name="connsiteY7" fmla="*/ 8052 h 10000"/>
                  <a:gd name="connsiteX8" fmla="*/ 870 w 10000"/>
                  <a:gd name="connsiteY8" fmla="*/ 8014 h 10000"/>
                  <a:gd name="connsiteX9" fmla="*/ 870 w 10000"/>
                  <a:gd name="connsiteY9" fmla="*/ 7519 h 10000"/>
                  <a:gd name="connsiteX10" fmla="*/ 1085 w 10000"/>
                  <a:gd name="connsiteY10" fmla="*/ 7480 h 10000"/>
                  <a:gd name="connsiteX11" fmla="*/ 1085 w 10000"/>
                  <a:gd name="connsiteY11" fmla="*/ 6983 h 10000"/>
                  <a:gd name="connsiteX12" fmla="*/ 1305 w 10000"/>
                  <a:gd name="connsiteY12" fmla="*/ 6946 h 10000"/>
                  <a:gd name="connsiteX13" fmla="*/ 1305 w 10000"/>
                  <a:gd name="connsiteY13" fmla="*/ 6449 h 10000"/>
                  <a:gd name="connsiteX14" fmla="*/ 1521 w 10000"/>
                  <a:gd name="connsiteY14" fmla="*/ 6409 h 10000"/>
                  <a:gd name="connsiteX15" fmla="*/ 1521 w 10000"/>
                  <a:gd name="connsiteY15" fmla="*/ 5915 h 10000"/>
                  <a:gd name="connsiteX16" fmla="*/ 1738 w 10000"/>
                  <a:gd name="connsiteY16" fmla="*/ 5875 h 10000"/>
                  <a:gd name="connsiteX17" fmla="*/ 1738 w 10000"/>
                  <a:gd name="connsiteY17" fmla="*/ 5381 h 10000"/>
                  <a:gd name="connsiteX18" fmla="*/ 1960 w 10000"/>
                  <a:gd name="connsiteY18" fmla="*/ 5344 h 10000"/>
                  <a:gd name="connsiteX19" fmla="*/ 1960 w 10000"/>
                  <a:gd name="connsiteY19" fmla="*/ 4847 h 10000"/>
                  <a:gd name="connsiteX20" fmla="*/ 2177 w 10000"/>
                  <a:gd name="connsiteY20" fmla="*/ 4810 h 10000"/>
                  <a:gd name="connsiteX21" fmla="*/ 2177 w 10000"/>
                  <a:gd name="connsiteY21" fmla="*/ 4312 h 10000"/>
                  <a:gd name="connsiteX22" fmla="*/ 2391 w 10000"/>
                  <a:gd name="connsiteY22" fmla="*/ 4274 h 10000"/>
                  <a:gd name="connsiteX23" fmla="*/ 2391 w 10000"/>
                  <a:gd name="connsiteY23" fmla="*/ 3815 h 10000"/>
                  <a:gd name="connsiteX24" fmla="*/ 2609 w 10000"/>
                  <a:gd name="connsiteY24" fmla="*/ 3778 h 10000"/>
                  <a:gd name="connsiteX25" fmla="*/ 2609 w 10000"/>
                  <a:gd name="connsiteY25" fmla="*/ 3360 h 10000"/>
                  <a:gd name="connsiteX26" fmla="*/ 2828 w 10000"/>
                  <a:gd name="connsiteY26" fmla="*/ 3318 h 10000"/>
                  <a:gd name="connsiteX27" fmla="*/ 2828 w 10000"/>
                  <a:gd name="connsiteY27" fmla="*/ 2901 h 10000"/>
                  <a:gd name="connsiteX28" fmla="*/ 3043 w 10000"/>
                  <a:gd name="connsiteY28" fmla="*/ 2858 h 10000"/>
                  <a:gd name="connsiteX29" fmla="*/ 3043 w 10000"/>
                  <a:gd name="connsiteY29" fmla="*/ 2442 h 10000"/>
                  <a:gd name="connsiteX30" fmla="*/ 3261 w 10000"/>
                  <a:gd name="connsiteY30" fmla="*/ 2405 h 10000"/>
                  <a:gd name="connsiteX31" fmla="*/ 3261 w 10000"/>
                  <a:gd name="connsiteY31" fmla="*/ 2022 h 10000"/>
                  <a:gd name="connsiteX32" fmla="*/ 3480 w 10000"/>
                  <a:gd name="connsiteY32" fmla="*/ 1983 h 10000"/>
                  <a:gd name="connsiteX33" fmla="*/ 3480 w 10000"/>
                  <a:gd name="connsiteY33" fmla="*/ 1680 h 10000"/>
                  <a:gd name="connsiteX34" fmla="*/ 3695 w 10000"/>
                  <a:gd name="connsiteY34" fmla="*/ 1642 h 10000"/>
                  <a:gd name="connsiteX35" fmla="*/ 3695 w 10000"/>
                  <a:gd name="connsiteY35" fmla="*/ 1334 h 10000"/>
                  <a:gd name="connsiteX36" fmla="*/ 3915 w 10000"/>
                  <a:gd name="connsiteY36" fmla="*/ 1296 h 10000"/>
                  <a:gd name="connsiteX37" fmla="*/ 3915 w 10000"/>
                  <a:gd name="connsiteY37" fmla="*/ 990 h 10000"/>
                  <a:gd name="connsiteX38" fmla="*/ 4129 w 10000"/>
                  <a:gd name="connsiteY38" fmla="*/ 953 h 10000"/>
                  <a:gd name="connsiteX39" fmla="*/ 4129 w 10000"/>
                  <a:gd name="connsiteY39" fmla="*/ 726 h 10000"/>
                  <a:gd name="connsiteX40" fmla="*/ 4350 w 10000"/>
                  <a:gd name="connsiteY40" fmla="*/ 690 h 10000"/>
                  <a:gd name="connsiteX41" fmla="*/ 4350 w 10000"/>
                  <a:gd name="connsiteY41" fmla="*/ 494 h 10000"/>
                  <a:gd name="connsiteX42" fmla="*/ 4563 w 10000"/>
                  <a:gd name="connsiteY42" fmla="*/ 457 h 10000"/>
                  <a:gd name="connsiteX43" fmla="*/ 4563 w 10000"/>
                  <a:gd name="connsiteY43" fmla="*/ 307 h 10000"/>
                  <a:gd name="connsiteX44" fmla="*/ 4781 w 10000"/>
                  <a:gd name="connsiteY44" fmla="*/ 269 h 10000"/>
                  <a:gd name="connsiteX45" fmla="*/ 4781 w 10000"/>
                  <a:gd name="connsiteY45" fmla="*/ 149 h 10000"/>
                  <a:gd name="connsiteX46" fmla="*/ 4997 w 10000"/>
                  <a:gd name="connsiteY46" fmla="*/ 113 h 10000"/>
                  <a:gd name="connsiteX47" fmla="*/ 4997 w 10000"/>
                  <a:gd name="connsiteY47" fmla="*/ 76 h 10000"/>
                  <a:gd name="connsiteX48" fmla="*/ 5433 w 10000"/>
                  <a:gd name="connsiteY48" fmla="*/ 0 h 10000"/>
                  <a:gd name="connsiteX49" fmla="*/ 5218 w 10000"/>
                  <a:gd name="connsiteY49" fmla="*/ 0 h 10000"/>
                  <a:gd name="connsiteX50" fmla="*/ 5433 w 10000"/>
                  <a:gd name="connsiteY50" fmla="*/ 0 h 10000"/>
                  <a:gd name="connsiteX51" fmla="*/ 5653 w 10000"/>
                  <a:gd name="connsiteY51" fmla="*/ 0 h 10000"/>
                  <a:gd name="connsiteX52" fmla="*/ 6086 w 10000"/>
                  <a:gd name="connsiteY52" fmla="*/ 76 h 10000"/>
                  <a:gd name="connsiteX53" fmla="*/ 6086 w 10000"/>
                  <a:gd name="connsiteY53" fmla="*/ 188 h 10000"/>
                  <a:gd name="connsiteX54" fmla="*/ 6303 w 10000"/>
                  <a:gd name="connsiteY54" fmla="*/ 232 h 10000"/>
                  <a:gd name="connsiteX55" fmla="*/ 6303 w 10000"/>
                  <a:gd name="connsiteY55" fmla="*/ 343 h 10000"/>
                  <a:gd name="connsiteX56" fmla="*/ 6523 w 10000"/>
                  <a:gd name="connsiteY56" fmla="*/ 384 h 10000"/>
                  <a:gd name="connsiteX57" fmla="*/ 6523 w 10000"/>
                  <a:gd name="connsiteY57" fmla="*/ 570 h 10000"/>
                  <a:gd name="connsiteX58" fmla="*/ 6739 w 10000"/>
                  <a:gd name="connsiteY58" fmla="*/ 609 h 10000"/>
                  <a:gd name="connsiteX59" fmla="*/ 6739 w 10000"/>
                  <a:gd name="connsiteY59" fmla="*/ 803 h 10000"/>
                  <a:gd name="connsiteX60" fmla="*/ 6955 w 10000"/>
                  <a:gd name="connsiteY60" fmla="*/ 838 h 10000"/>
                  <a:gd name="connsiteX61" fmla="*/ 6955 w 10000"/>
                  <a:gd name="connsiteY61" fmla="*/ 1069 h 10000"/>
                  <a:gd name="connsiteX62" fmla="*/ 7175 w 10000"/>
                  <a:gd name="connsiteY62" fmla="*/ 1107 h 10000"/>
                  <a:gd name="connsiteX63" fmla="*/ 7175 w 10000"/>
                  <a:gd name="connsiteY63" fmla="*/ 1409 h 10000"/>
                  <a:gd name="connsiteX64" fmla="*/ 7391 w 10000"/>
                  <a:gd name="connsiteY64" fmla="*/ 1448 h 10000"/>
                  <a:gd name="connsiteX65" fmla="*/ 7391 w 10000"/>
                  <a:gd name="connsiteY65" fmla="*/ 1755 h 10000"/>
                  <a:gd name="connsiteX66" fmla="*/ 7610 w 10000"/>
                  <a:gd name="connsiteY66" fmla="*/ 1793 h 10000"/>
                  <a:gd name="connsiteX67" fmla="*/ 7610 w 10000"/>
                  <a:gd name="connsiteY67" fmla="*/ 2137 h 10000"/>
                  <a:gd name="connsiteX68" fmla="*/ 7826 w 10000"/>
                  <a:gd name="connsiteY68" fmla="*/ 2176 h 10000"/>
                  <a:gd name="connsiteX69" fmla="*/ 7826 w 10000"/>
                  <a:gd name="connsiteY69" fmla="*/ 2559 h 10000"/>
                  <a:gd name="connsiteX70" fmla="*/ 8045 w 10000"/>
                  <a:gd name="connsiteY70" fmla="*/ 2594 h 10000"/>
                  <a:gd name="connsiteX71" fmla="*/ 8045 w 10000"/>
                  <a:gd name="connsiteY71" fmla="*/ 3016 h 10000"/>
                  <a:gd name="connsiteX72" fmla="*/ 8261 w 10000"/>
                  <a:gd name="connsiteY72" fmla="*/ 3052 h 10000"/>
                  <a:gd name="connsiteX73" fmla="*/ 8261 w 10000"/>
                  <a:gd name="connsiteY73" fmla="*/ 3473 h 10000"/>
                  <a:gd name="connsiteX74" fmla="*/ 8479 w 10000"/>
                  <a:gd name="connsiteY74" fmla="*/ 3510 h 10000"/>
                  <a:gd name="connsiteX75" fmla="*/ 8479 w 10000"/>
                  <a:gd name="connsiteY75" fmla="*/ 3969 h 10000"/>
                  <a:gd name="connsiteX76" fmla="*/ 8693 w 10000"/>
                  <a:gd name="connsiteY76" fmla="*/ 4004 h 10000"/>
                  <a:gd name="connsiteX77" fmla="*/ 8693 w 10000"/>
                  <a:gd name="connsiteY77" fmla="*/ 4466 h 10000"/>
                  <a:gd name="connsiteX78" fmla="*/ 8912 w 10000"/>
                  <a:gd name="connsiteY78" fmla="*/ 4505 h 10000"/>
                  <a:gd name="connsiteX79" fmla="*/ 8912 w 10000"/>
                  <a:gd name="connsiteY79" fmla="*/ 4960 h 10000"/>
                  <a:gd name="connsiteX80" fmla="*/ 9130 w 10000"/>
                  <a:gd name="connsiteY80" fmla="*/ 5000 h 10000"/>
                  <a:gd name="connsiteX81" fmla="*/ 9130 w 10000"/>
                  <a:gd name="connsiteY81" fmla="*/ 5494 h 10000"/>
                  <a:gd name="connsiteX82" fmla="*/ 9346 w 10000"/>
                  <a:gd name="connsiteY82" fmla="*/ 5531 h 10000"/>
                  <a:gd name="connsiteX83" fmla="*/ 9346 w 10000"/>
                  <a:gd name="connsiteY83" fmla="*/ 6029 h 10000"/>
                  <a:gd name="connsiteX84" fmla="*/ 9565 w 10000"/>
                  <a:gd name="connsiteY84" fmla="*/ 6070 h 10000"/>
                  <a:gd name="connsiteX85" fmla="*/ 9565 w 10000"/>
                  <a:gd name="connsiteY85" fmla="*/ 6564 h 10000"/>
                  <a:gd name="connsiteX86" fmla="*/ 9783 w 10000"/>
                  <a:gd name="connsiteY86" fmla="*/ 6602 h 10000"/>
                  <a:gd name="connsiteX87" fmla="*/ 9783 w 10000"/>
                  <a:gd name="connsiteY87" fmla="*/ 7098 h 10000"/>
                  <a:gd name="connsiteX88" fmla="*/ 10000 w 10000"/>
                  <a:gd name="connsiteY88" fmla="*/ 7137 h 10000"/>
                  <a:gd name="connsiteX0" fmla="*/ 0 w 9783"/>
                  <a:gd name="connsiteY0" fmla="*/ 10000 h 10000"/>
                  <a:gd name="connsiteX1" fmla="*/ 0 w 9783"/>
                  <a:gd name="connsiteY1" fmla="*/ 9581 h 10000"/>
                  <a:gd name="connsiteX2" fmla="*/ 217 w 9783"/>
                  <a:gd name="connsiteY2" fmla="*/ 9541 h 10000"/>
                  <a:gd name="connsiteX3" fmla="*/ 217 w 9783"/>
                  <a:gd name="connsiteY3" fmla="*/ 9082 h 10000"/>
                  <a:gd name="connsiteX4" fmla="*/ 436 w 9783"/>
                  <a:gd name="connsiteY4" fmla="*/ 9042 h 10000"/>
                  <a:gd name="connsiteX5" fmla="*/ 436 w 9783"/>
                  <a:gd name="connsiteY5" fmla="*/ 8545 h 10000"/>
                  <a:gd name="connsiteX6" fmla="*/ 653 w 9783"/>
                  <a:gd name="connsiteY6" fmla="*/ 8509 h 10000"/>
                  <a:gd name="connsiteX7" fmla="*/ 653 w 9783"/>
                  <a:gd name="connsiteY7" fmla="*/ 8052 h 10000"/>
                  <a:gd name="connsiteX8" fmla="*/ 870 w 9783"/>
                  <a:gd name="connsiteY8" fmla="*/ 8014 h 10000"/>
                  <a:gd name="connsiteX9" fmla="*/ 870 w 9783"/>
                  <a:gd name="connsiteY9" fmla="*/ 7519 h 10000"/>
                  <a:gd name="connsiteX10" fmla="*/ 1085 w 9783"/>
                  <a:gd name="connsiteY10" fmla="*/ 7480 h 10000"/>
                  <a:gd name="connsiteX11" fmla="*/ 1085 w 9783"/>
                  <a:gd name="connsiteY11" fmla="*/ 6983 h 10000"/>
                  <a:gd name="connsiteX12" fmla="*/ 1305 w 9783"/>
                  <a:gd name="connsiteY12" fmla="*/ 6946 h 10000"/>
                  <a:gd name="connsiteX13" fmla="*/ 1305 w 9783"/>
                  <a:gd name="connsiteY13" fmla="*/ 6449 h 10000"/>
                  <a:gd name="connsiteX14" fmla="*/ 1521 w 9783"/>
                  <a:gd name="connsiteY14" fmla="*/ 6409 h 10000"/>
                  <a:gd name="connsiteX15" fmla="*/ 1521 w 9783"/>
                  <a:gd name="connsiteY15" fmla="*/ 5915 h 10000"/>
                  <a:gd name="connsiteX16" fmla="*/ 1738 w 9783"/>
                  <a:gd name="connsiteY16" fmla="*/ 5875 h 10000"/>
                  <a:gd name="connsiteX17" fmla="*/ 1738 w 9783"/>
                  <a:gd name="connsiteY17" fmla="*/ 5381 h 10000"/>
                  <a:gd name="connsiteX18" fmla="*/ 1960 w 9783"/>
                  <a:gd name="connsiteY18" fmla="*/ 5344 h 10000"/>
                  <a:gd name="connsiteX19" fmla="*/ 1960 w 9783"/>
                  <a:gd name="connsiteY19" fmla="*/ 4847 h 10000"/>
                  <a:gd name="connsiteX20" fmla="*/ 2177 w 9783"/>
                  <a:gd name="connsiteY20" fmla="*/ 4810 h 10000"/>
                  <a:gd name="connsiteX21" fmla="*/ 2177 w 9783"/>
                  <a:gd name="connsiteY21" fmla="*/ 4312 h 10000"/>
                  <a:gd name="connsiteX22" fmla="*/ 2391 w 9783"/>
                  <a:gd name="connsiteY22" fmla="*/ 4274 h 10000"/>
                  <a:gd name="connsiteX23" fmla="*/ 2391 w 9783"/>
                  <a:gd name="connsiteY23" fmla="*/ 3815 h 10000"/>
                  <a:gd name="connsiteX24" fmla="*/ 2609 w 9783"/>
                  <a:gd name="connsiteY24" fmla="*/ 3778 h 10000"/>
                  <a:gd name="connsiteX25" fmla="*/ 2609 w 9783"/>
                  <a:gd name="connsiteY25" fmla="*/ 3360 h 10000"/>
                  <a:gd name="connsiteX26" fmla="*/ 2828 w 9783"/>
                  <a:gd name="connsiteY26" fmla="*/ 3318 h 10000"/>
                  <a:gd name="connsiteX27" fmla="*/ 2828 w 9783"/>
                  <a:gd name="connsiteY27" fmla="*/ 2901 h 10000"/>
                  <a:gd name="connsiteX28" fmla="*/ 3043 w 9783"/>
                  <a:gd name="connsiteY28" fmla="*/ 2858 h 10000"/>
                  <a:gd name="connsiteX29" fmla="*/ 3043 w 9783"/>
                  <a:gd name="connsiteY29" fmla="*/ 2442 h 10000"/>
                  <a:gd name="connsiteX30" fmla="*/ 3261 w 9783"/>
                  <a:gd name="connsiteY30" fmla="*/ 2405 h 10000"/>
                  <a:gd name="connsiteX31" fmla="*/ 3261 w 9783"/>
                  <a:gd name="connsiteY31" fmla="*/ 2022 h 10000"/>
                  <a:gd name="connsiteX32" fmla="*/ 3480 w 9783"/>
                  <a:gd name="connsiteY32" fmla="*/ 1983 h 10000"/>
                  <a:gd name="connsiteX33" fmla="*/ 3480 w 9783"/>
                  <a:gd name="connsiteY33" fmla="*/ 1680 h 10000"/>
                  <a:gd name="connsiteX34" fmla="*/ 3695 w 9783"/>
                  <a:gd name="connsiteY34" fmla="*/ 1642 h 10000"/>
                  <a:gd name="connsiteX35" fmla="*/ 3695 w 9783"/>
                  <a:gd name="connsiteY35" fmla="*/ 1334 h 10000"/>
                  <a:gd name="connsiteX36" fmla="*/ 3915 w 9783"/>
                  <a:gd name="connsiteY36" fmla="*/ 1296 h 10000"/>
                  <a:gd name="connsiteX37" fmla="*/ 3915 w 9783"/>
                  <a:gd name="connsiteY37" fmla="*/ 990 h 10000"/>
                  <a:gd name="connsiteX38" fmla="*/ 4129 w 9783"/>
                  <a:gd name="connsiteY38" fmla="*/ 953 h 10000"/>
                  <a:gd name="connsiteX39" fmla="*/ 4129 w 9783"/>
                  <a:gd name="connsiteY39" fmla="*/ 726 h 10000"/>
                  <a:gd name="connsiteX40" fmla="*/ 4350 w 9783"/>
                  <a:gd name="connsiteY40" fmla="*/ 690 h 10000"/>
                  <a:gd name="connsiteX41" fmla="*/ 4350 w 9783"/>
                  <a:gd name="connsiteY41" fmla="*/ 494 h 10000"/>
                  <a:gd name="connsiteX42" fmla="*/ 4563 w 9783"/>
                  <a:gd name="connsiteY42" fmla="*/ 457 h 10000"/>
                  <a:gd name="connsiteX43" fmla="*/ 4563 w 9783"/>
                  <a:gd name="connsiteY43" fmla="*/ 307 h 10000"/>
                  <a:gd name="connsiteX44" fmla="*/ 4781 w 9783"/>
                  <a:gd name="connsiteY44" fmla="*/ 269 h 10000"/>
                  <a:gd name="connsiteX45" fmla="*/ 4781 w 9783"/>
                  <a:gd name="connsiteY45" fmla="*/ 149 h 10000"/>
                  <a:gd name="connsiteX46" fmla="*/ 4997 w 9783"/>
                  <a:gd name="connsiteY46" fmla="*/ 113 h 10000"/>
                  <a:gd name="connsiteX47" fmla="*/ 4997 w 9783"/>
                  <a:gd name="connsiteY47" fmla="*/ 76 h 10000"/>
                  <a:gd name="connsiteX48" fmla="*/ 5433 w 9783"/>
                  <a:gd name="connsiteY48" fmla="*/ 0 h 10000"/>
                  <a:gd name="connsiteX49" fmla="*/ 5218 w 9783"/>
                  <a:gd name="connsiteY49" fmla="*/ 0 h 10000"/>
                  <a:gd name="connsiteX50" fmla="*/ 5433 w 9783"/>
                  <a:gd name="connsiteY50" fmla="*/ 0 h 10000"/>
                  <a:gd name="connsiteX51" fmla="*/ 5653 w 9783"/>
                  <a:gd name="connsiteY51" fmla="*/ 0 h 10000"/>
                  <a:gd name="connsiteX52" fmla="*/ 6086 w 9783"/>
                  <a:gd name="connsiteY52" fmla="*/ 76 h 10000"/>
                  <a:gd name="connsiteX53" fmla="*/ 6086 w 9783"/>
                  <a:gd name="connsiteY53" fmla="*/ 188 h 10000"/>
                  <a:gd name="connsiteX54" fmla="*/ 6303 w 9783"/>
                  <a:gd name="connsiteY54" fmla="*/ 232 h 10000"/>
                  <a:gd name="connsiteX55" fmla="*/ 6303 w 9783"/>
                  <a:gd name="connsiteY55" fmla="*/ 343 h 10000"/>
                  <a:gd name="connsiteX56" fmla="*/ 6523 w 9783"/>
                  <a:gd name="connsiteY56" fmla="*/ 384 h 10000"/>
                  <a:gd name="connsiteX57" fmla="*/ 6523 w 9783"/>
                  <a:gd name="connsiteY57" fmla="*/ 570 h 10000"/>
                  <a:gd name="connsiteX58" fmla="*/ 6739 w 9783"/>
                  <a:gd name="connsiteY58" fmla="*/ 609 h 10000"/>
                  <a:gd name="connsiteX59" fmla="*/ 6739 w 9783"/>
                  <a:gd name="connsiteY59" fmla="*/ 803 h 10000"/>
                  <a:gd name="connsiteX60" fmla="*/ 6955 w 9783"/>
                  <a:gd name="connsiteY60" fmla="*/ 838 h 10000"/>
                  <a:gd name="connsiteX61" fmla="*/ 6955 w 9783"/>
                  <a:gd name="connsiteY61" fmla="*/ 1069 h 10000"/>
                  <a:gd name="connsiteX62" fmla="*/ 7175 w 9783"/>
                  <a:gd name="connsiteY62" fmla="*/ 1107 h 10000"/>
                  <a:gd name="connsiteX63" fmla="*/ 7175 w 9783"/>
                  <a:gd name="connsiteY63" fmla="*/ 1409 h 10000"/>
                  <a:gd name="connsiteX64" fmla="*/ 7391 w 9783"/>
                  <a:gd name="connsiteY64" fmla="*/ 1448 h 10000"/>
                  <a:gd name="connsiteX65" fmla="*/ 7391 w 9783"/>
                  <a:gd name="connsiteY65" fmla="*/ 1755 h 10000"/>
                  <a:gd name="connsiteX66" fmla="*/ 7610 w 9783"/>
                  <a:gd name="connsiteY66" fmla="*/ 1793 h 10000"/>
                  <a:gd name="connsiteX67" fmla="*/ 7610 w 9783"/>
                  <a:gd name="connsiteY67" fmla="*/ 2137 h 10000"/>
                  <a:gd name="connsiteX68" fmla="*/ 7826 w 9783"/>
                  <a:gd name="connsiteY68" fmla="*/ 2176 h 10000"/>
                  <a:gd name="connsiteX69" fmla="*/ 7826 w 9783"/>
                  <a:gd name="connsiteY69" fmla="*/ 2559 h 10000"/>
                  <a:gd name="connsiteX70" fmla="*/ 8045 w 9783"/>
                  <a:gd name="connsiteY70" fmla="*/ 2594 h 10000"/>
                  <a:gd name="connsiteX71" fmla="*/ 8045 w 9783"/>
                  <a:gd name="connsiteY71" fmla="*/ 3016 h 10000"/>
                  <a:gd name="connsiteX72" fmla="*/ 8261 w 9783"/>
                  <a:gd name="connsiteY72" fmla="*/ 3052 h 10000"/>
                  <a:gd name="connsiteX73" fmla="*/ 8261 w 9783"/>
                  <a:gd name="connsiteY73" fmla="*/ 3473 h 10000"/>
                  <a:gd name="connsiteX74" fmla="*/ 8479 w 9783"/>
                  <a:gd name="connsiteY74" fmla="*/ 3510 h 10000"/>
                  <a:gd name="connsiteX75" fmla="*/ 8479 w 9783"/>
                  <a:gd name="connsiteY75" fmla="*/ 3969 h 10000"/>
                  <a:gd name="connsiteX76" fmla="*/ 8693 w 9783"/>
                  <a:gd name="connsiteY76" fmla="*/ 4004 h 10000"/>
                  <a:gd name="connsiteX77" fmla="*/ 8693 w 9783"/>
                  <a:gd name="connsiteY77" fmla="*/ 4466 h 10000"/>
                  <a:gd name="connsiteX78" fmla="*/ 8912 w 9783"/>
                  <a:gd name="connsiteY78" fmla="*/ 4505 h 10000"/>
                  <a:gd name="connsiteX79" fmla="*/ 8912 w 9783"/>
                  <a:gd name="connsiteY79" fmla="*/ 4960 h 10000"/>
                  <a:gd name="connsiteX80" fmla="*/ 9130 w 9783"/>
                  <a:gd name="connsiteY80" fmla="*/ 5000 h 10000"/>
                  <a:gd name="connsiteX81" fmla="*/ 9130 w 9783"/>
                  <a:gd name="connsiteY81" fmla="*/ 5494 h 10000"/>
                  <a:gd name="connsiteX82" fmla="*/ 9346 w 9783"/>
                  <a:gd name="connsiteY82" fmla="*/ 5531 h 10000"/>
                  <a:gd name="connsiteX83" fmla="*/ 9346 w 9783"/>
                  <a:gd name="connsiteY83" fmla="*/ 6029 h 10000"/>
                  <a:gd name="connsiteX84" fmla="*/ 9565 w 9783"/>
                  <a:gd name="connsiteY84" fmla="*/ 6070 h 10000"/>
                  <a:gd name="connsiteX85" fmla="*/ 9565 w 9783"/>
                  <a:gd name="connsiteY85" fmla="*/ 6564 h 10000"/>
                  <a:gd name="connsiteX86" fmla="*/ 9783 w 9783"/>
                  <a:gd name="connsiteY86" fmla="*/ 6602 h 10000"/>
                  <a:gd name="connsiteX87" fmla="*/ 9783 w 9783"/>
                  <a:gd name="connsiteY87" fmla="*/ 709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22 w 10000"/>
                  <a:gd name="connsiteY2" fmla="*/ 9541 h 10000"/>
                  <a:gd name="connsiteX3" fmla="*/ 222 w 10000"/>
                  <a:gd name="connsiteY3" fmla="*/ 9082 h 10000"/>
                  <a:gd name="connsiteX4" fmla="*/ 446 w 10000"/>
                  <a:gd name="connsiteY4" fmla="*/ 9042 h 10000"/>
                  <a:gd name="connsiteX5" fmla="*/ 446 w 10000"/>
                  <a:gd name="connsiteY5" fmla="*/ 8545 h 10000"/>
                  <a:gd name="connsiteX6" fmla="*/ 667 w 10000"/>
                  <a:gd name="connsiteY6" fmla="*/ 8509 h 10000"/>
                  <a:gd name="connsiteX7" fmla="*/ 667 w 10000"/>
                  <a:gd name="connsiteY7" fmla="*/ 8052 h 10000"/>
                  <a:gd name="connsiteX8" fmla="*/ 889 w 10000"/>
                  <a:gd name="connsiteY8" fmla="*/ 8014 h 10000"/>
                  <a:gd name="connsiteX9" fmla="*/ 889 w 10000"/>
                  <a:gd name="connsiteY9" fmla="*/ 7519 h 10000"/>
                  <a:gd name="connsiteX10" fmla="*/ 1109 w 10000"/>
                  <a:gd name="connsiteY10" fmla="*/ 7480 h 10000"/>
                  <a:gd name="connsiteX11" fmla="*/ 1109 w 10000"/>
                  <a:gd name="connsiteY11" fmla="*/ 6983 h 10000"/>
                  <a:gd name="connsiteX12" fmla="*/ 1334 w 10000"/>
                  <a:gd name="connsiteY12" fmla="*/ 6946 h 10000"/>
                  <a:gd name="connsiteX13" fmla="*/ 1334 w 10000"/>
                  <a:gd name="connsiteY13" fmla="*/ 6449 h 10000"/>
                  <a:gd name="connsiteX14" fmla="*/ 1555 w 10000"/>
                  <a:gd name="connsiteY14" fmla="*/ 6409 h 10000"/>
                  <a:gd name="connsiteX15" fmla="*/ 1555 w 10000"/>
                  <a:gd name="connsiteY15" fmla="*/ 5915 h 10000"/>
                  <a:gd name="connsiteX16" fmla="*/ 1777 w 10000"/>
                  <a:gd name="connsiteY16" fmla="*/ 5875 h 10000"/>
                  <a:gd name="connsiteX17" fmla="*/ 1777 w 10000"/>
                  <a:gd name="connsiteY17" fmla="*/ 5381 h 10000"/>
                  <a:gd name="connsiteX18" fmla="*/ 2003 w 10000"/>
                  <a:gd name="connsiteY18" fmla="*/ 5344 h 10000"/>
                  <a:gd name="connsiteX19" fmla="*/ 2003 w 10000"/>
                  <a:gd name="connsiteY19" fmla="*/ 4847 h 10000"/>
                  <a:gd name="connsiteX20" fmla="*/ 2225 w 10000"/>
                  <a:gd name="connsiteY20" fmla="*/ 4810 h 10000"/>
                  <a:gd name="connsiteX21" fmla="*/ 2225 w 10000"/>
                  <a:gd name="connsiteY21" fmla="*/ 4312 h 10000"/>
                  <a:gd name="connsiteX22" fmla="*/ 2444 w 10000"/>
                  <a:gd name="connsiteY22" fmla="*/ 4274 h 10000"/>
                  <a:gd name="connsiteX23" fmla="*/ 2444 w 10000"/>
                  <a:gd name="connsiteY23" fmla="*/ 3815 h 10000"/>
                  <a:gd name="connsiteX24" fmla="*/ 2667 w 10000"/>
                  <a:gd name="connsiteY24" fmla="*/ 3778 h 10000"/>
                  <a:gd name="connsiteX25" fmla="*/ 2667 w 10000"/>
                  <a:gd name="connsiteY25" fmla="*/ 3360 h 10000"/>
                  <a:gd name="connsiteX26" fmla="*/ 2891 w 10000"/>
                  <a:gd name="connsiteY26" fmla="*/ 3318 h 10000"/>
                  <a:gd name="connsiteX27" fmla="*/ 2891 w 10000"/>
                  <a:gd name="connsiteY27" fmla="*/ 2901 h 10000"/>
                  <a:gd name="connsiteX28" fmla="*/ 3110 w 10000"/>
                  <a:gd name="connsiteY28" fmla="*/ 2858 h 10000"/>
                  <a:gd name="connsiteX29" fmla="*/ 3110 w 10000"/>
                  <a:gd name="connsiteY29" fmla="*/ 2442 h 10000"/>
                  <a:gd name="connsiteX30" fmla="*/ 3333 w 10000"/>
                  <a:gd name="connsiteY30" fmla="*/ 2405 h 10000"/>
                  <a:gd name="connsiteX31" fmla="*/ 3333 w 10000"/>
                  <a:gd name="connsiteY31" fmla="*/ 2022 h 10000"/>
                  <a:gd name="connsiteX32" fmla="*/ 3557 w 10000"/>
                  <a:gd name="connsiteY32" fmla="*/ 1983 h 10000"/>
                  <a:gd name="connsiteX33" fmla="*/ 3557 w 10000"/>
                  <a:gd name="connsiteY33" fmla="*/ 1680 h 10000"/>
                  <a:gd name="connsiteX34" fmla="*/ 3777 w 10000"/>
                  <a:gd name="connsiteY34" fmla="*/ 1642 h 10000"/>
                  <a:gd name="connsiteX35" fmla="*/ 3777 w 10000"/>
                  <a:gd name="connsiteY35" fmla="*/ 1334 h 10000"/>
                  <a:gd name="connsiteX36" fmla="*/ 4002 w 10000"/>
                  <a:gd name="connsiteY36" fmla="*/ 1296 h 10000"/>
                  <a:gd name="connsiteX37" fmla="*/ 4002 w 10000"/>
                  <a:gd name="connsiteY37" fmla="*/ 990 h 10000"/>
                  <a:gd name="connsiteX38" fmla="*/ 4221 w 10000"/>
                  <a:gd name="connsiteY38" fmla="*/ 953 h 10000"/>
                  <a:gd name="connsiteX39" fmla="*/ 4221 w 10000"/>
                  <a:gd name="connsiteY39" fmla="*/ 726 h 10000"/>
                  <a:gd name="connsiteX40" fmla="*/ 4446 w 10000"/>
                  <a:gd name="connsiteY40" fmla="*/ 690 h 10000"/>
                  <a:gd name="connsiteX41" fmla="*/ 4446 w 10000"/>
                  <a:gd name="connsiteY41" fmla="*/ 494 h 10000"/>
                  <a:gd name="connsiteX42" fmla="*/ 4664 w 10000"/>
                  <a:gd name="connsiteY42" fmla="*/ 457 h 10000"/>
                  <a:gd name="connsiteX43" fmla="*/ 4664 w 10000"/>
                  <a:gd name="connsiteY43" fmla="*/ 307 h 10000"/>
                  <a:gd name="connsiteX44" fmla="*/ 4887 w 10000"/>
                  <a:gd name="connsiteY44" fmla="*/ 269 h 10000"/>
                  <a:gd name="connsiteX45" fmla="*/ 4887 w 10000"/>
                  <a:gd name="connsiteY45" fmla="*/ 149 h 10000"/>
                  <a:gd name="connsiteX46" fmla="*/ 5108 w 10000"/>
                  <a:gd name="connsiteY46" fmla="*/ 113 h 10000"/>
                  <a:gd name="connsiteX47" fmla="*/ 5108 w 10000"/>
                  <a:gd name="connsiteY47" fmla="*/ 76 h 10000"/>
                  <a:gd name="connsiteX48" fmla="*/ 5554 w 10000"/>
                  <a:gd name="connsiteY48" fmla="*/ 0 h 10000"/>
                  <a:gd name="connsiteX49" fmla="*/ 5334 w 10000"/>
                  <a:gd name="connsiteY49" fmla="*/ 0 h 10000"/>
                  <a:gd name="connsiteX50" fmla="*/ 5554 w 10000"/>
                  <a:gd name="connsiteY50" fmla="*/ 0 h 10000"/>
                  <a:gd name="connsiteX51" fmla="*/ 5778 w 10000"/>
                  <a:gd name="connsiteY51" fmla="*/ 0 h 10000"/>
                  <a:gd name="connsiteX52" fmla="*/ 6221 w 10000"/>
                  <a:gd name="connsiteY52" fmla="*/ 76 h 10000"/>
                  <a:gd name="connsiteX53" fmla="*/ 6221 w 10000"/>
                  <a:gd name="connsiteY53" fmla="*/ 188 h 10000"/>
                  <a:gd name="connsiteX54" fmla="*/ 6443 w 10000"/>
                  <a:gd name="connsiteY54" fmla="*/ 232 h 10000"/>
                  <a:gd name="connsiteX55" fmla="*/ 6443 w 10000"/>
                  <a:gd name="connsiteY55" fmla="*/ 343 h 10000"/>
                  <a:gd name="connsiteX56" fmla="*/ 6668 w 10000"/>
                  <a:gd name="connsiteY56" fmla="*/ 384 h 10000"/>
                  <a:gd name="connsiteX57" fmla="*/ 6668 w 10000"/>
                  <a:gd name="connsiteY57" fmla="*/ 570 h 10000"/>
                  <a:gd name="connsiteX58" fmla="*/ 6888 w 10000"/>
                  <a:gd name="connsiteY58" fmla="*/ 609 h 10000"/>
                  <a:gd name="connsiteX59" fmla="*/ 6888 w 10000"/>
                  <a:gd name="connsiteY59" fmla="*/ 803 h 10000"/>
                  <a:gd name="connsiteX60" fmla="*/ 7109 w 10000"/>
                  <a:gd name="connsiteY60" fmla="*/ 838 h 10000"/>
                  <a:gd name="connsiteX61" fmla="*/ 7109 w 10000"/>
                  <a:gd name="connsiteY61" fmla="*/ 1069 h 10000"/>
                  <a:gd name="connsiteX62" fmla="*/ 7334 w 10000"/>
                  <a:gd name="connsiteY62" fmla="*/ 1107 h 10000"/>
                  <a:gd name="connsiteX63" fmla="*/ 7334 w 10000"/>
                  <a:gd name="connsiteY63" fmla="*/ 1409 h 10000"/>
                  <a:gd name="connsiteX64" fmla="*/ 7555 w 10000"/>
                  <a:gd name="connsiteY64" fmla="*/ 1448 h 10000"/>
                  <a:gd name="connsiteX65" fmla="*/ 7555 w 10000"/>
                  <a:gd name="connsiteY65" fmla="*/ 1755 h 10000"/>
                  <a:gd name="connsiteX66" fmla="*/ 7779 w 10000"/>
                  <a:gd name="connsiteY66" fmla="*/ 1793 h 10000"/>
                  <a:gd name="connsiteX67" fmla="*/ 7779 w 10000"/>
                  <a:gd name="connsiteY67" fmla="*/ 2137 h 10000"/>
                  <a:gd name="connsiteX68" fmla="*/ 8000 w 10000"/>
                  <a:gd name="connsiteY68" fmla="*/ 2176 h 10000"/>
                  <a:gd name="connsiteX69" fmla="*/ 8000 w 10000"/>
                  <a:gd name="connsiteY69" fmla="*/ 2559 h 10000"/>
                  <a:gd name="connsiteX70" fmla="*/ 8223 w 10000"/>
                  <a:gd name="connsiteY70" fmla="*/ 2594 h 10000"/>
                  <a:gd name="connsiteX71" fmla="*/ 8223 w 10000"/>
                  <a:gd name="connsiteY71" fmla="*/ 3016 h 10000"/>
                  <a:gd name="connsiteX72" fmla="*/ 8444 w 10000"/>
                  <a:gd name="connsiteY72" fmla="*/ 3052 h 10000"/>
                  <a:gd name="connsiteX73" fmla="*/ 8444 w 10000"/>
                  <a:gd name="connsiteY73" fmla="*/ 3473 h 10000"/>
                  <a:gd name="connsiteX74" fmla="*/ 8667 w 10000"/>
                  <a:gd name="connsiteY74" fmla="*/ 3510 h 10000"/>
                  <a:gd name="connsiteX75" fmla="*/ 8667 w 10000"/>
                  <a:gd name="connsiteY75" fmla="*/ 3969 h 10000"/>
                  <a:gd name="connsiteX76" fmla="*/ 8886 w 10000"/>
                  <a:gd name="connsiteY76" fmla="*/ 4004 h 10000"/>
                  <a:gd name="connsiteX77" fmla="*/ 8886 w 10000"/>
                  <a:gd name="connsiteY77" fmla="*/ 4466 h 10000"/>
                  <a:gd name="connsiteX78" fmla="*/ 9110 w 10000"/>
                  <a:gd name="connsiteY78" fmla="*/ 4505 h 10000"/>
                  <a:gd name="connsiteX79" fmla="*/ 9110 w 10000"/>
                  <a:gd name="connsiteY79" fmla="*/ 4960 h 10000"/>
                  <a:gd name="connsiteX80" fmla="*/ 9333 w 10000"/>
                  <a:gd name="connsiteY80" fmla="*/ 5000 h 10000"/>
                  <a:gd name="connsiteX81" fmla="*/ 9333 w 10000"/>
                  <a:gd name="connsiteY81" fmla="*/ 5494 h 10000"/>
                  <a:gd name="connsiteX82" fmla="*/ 9553 w 10000"/>
                  <a:gd name="connsiteY82" fmla="*/ 5531 h 10000"/>
                  <a:gd name="connsiteX83" fmla="*/ 9553 w 10000"/>
                  <a:gd name="connsiteY83" fmla="*/ 6029 h 10000"/>
                  <a:gd name="connsiteX84" fmla="*/ 9777 w 10000"/>
                  <a:gd name="connsiteY84" fmla="*/ 6070 h 10000"/>
                  <a:gd name="connsiteX85" fmla="*/ 9777 w 10000"/>
                  <a:gd name="connsiteY85" fmla="*/ 6564 h 10000"/>
                  <a:gd name="connsiteX86" fmla="*/ 10000 w 10000"/>
                  <a:gd name="connsiteY86" fmla="*/ 6602 h 10000"/>
                  <a:gd name="connsiteX0" fmla="*/ 0 w 9777"/>
                  <a:gd name="connsiteY0" fmla="*/ 10000 h 10000"/>
                  <a:gd name="connsiteX1" fmla="*/ 0 w 9777"/>
                  <a:gd name="connsiteY1" fmla="*/ 9581 h 10000"/>
                  <a:gd name="connsiteX2" fmla="*/ 222 w 9777"/>
                  <a:gd name="connsiteY2" fmla="*/ 9541 h 10000"/>
                  <a:gd name="connsiteX3" fmla="*/ 222 w 9777"/>
                  <a:gd name="connsiteY3" fmla="*/ 9082 h 10000"/>
                  <a:gd name="connsiteX4" fmla="*/ 446 w 9777"/>
                  <a:gd name="connsiteY4" fmla="*/ 9042 h 10000"/>
                  <a:gd name="connsiteX5" fmla="*/ 446 w 9777"/>
                  <a:gd name="connsiteY5" fmla="*/ 8545 h 10000"/>
                  <a:gd name="connsiteX6" fmla="*/ 667 w 9777"/>
                  <a:gd name="connsiteY6" fmla="*/ 8509 h 10000"/>
                  <a:gd name="connsiteX7" fmla="*/ 667 w 9777"/>
                  <a:gd name="connsiteY7" fmla="*/ 8052 h 10000"/>
                  <a:gd name="connsiteX8" fmla="*/ 889 w 9777"/>
                  <a:gd name="connsiteY8" fmla="*/ 8014 h 10000"/>
                  <a:gd name="connsiteX9" fmla="*/ 889 w 9777"/>
                  <a:gd name="connsiteY9" fmla="*/ 7519 h 10000"/>
                  <a:gd name="connsiteX10" fmla="*/ 1109 w 9777"/>
                  <a:gd name="connsiteY10" fmla="*/ 7480 h 10000"/>
                  <a:gd name="connsiteX11" fmla="*/ 1109 w 9777"/>
                  <a:gd name="connsiteY11" fmla="*/ 6983 h 10000"/>
                  <a:gd name="connsiteX12" fmla="*/ 1334 w 9777"/>
                  <a:gd name="connsiteY12" fmla="*/ 6946 h 10000"/>
                  <a:gd name="connsiteX13" fmla="*/ 1334 w 9777"/>
                  <a:gd name="connsiteY13" fmla="*/ 6449 h 10000"/>
                  <a:gd name="connsiteX14" fmla="*/ 1555 w 9777"/>
                  <a:gd name="connsiteY14" fmla="*/ 6409 h 10000"/>
                  <a:gd name="connsiteX15" fmla="*/ 1555 w 9777"/>
                  <a:gd name="connsiteY15" fmla="*/ 5915 h 10000"/>
                  <a:gd name="connsiteX16" fmla="*/ 1777 w 9777"/>
                  <a:gd name="connsiteY16" fmla="*/ 5875 h 10000"/>
                  <a:gd name="connsiteX17" fmla="*/ 1777 w 9777"/>
                  <a:gd name="connsiteY17" fmla="*/ 5381 h 10000"/>
                  <a:gd name="connsiteX18" fmla="*/ 2003 w 9777"/>
                  <a:gd name="connsiteY18" fmla="*/ 5344 h 10000"/>
                  <a:gd name="connsiteX19" fmla="*/ 2003 w 9777"/>
                  <a:gd name="connsiteY19" fmla="*/ 4847 h 10000"/>
                  <a:gd name="connsiteX20" fmla="*/ 2225 w 9777"/>
                  <a:gd name="connsiteY20" fmla="*/ 4810 h 10000"/>
                  <a:gd name="connsiteX21" fmla="*/ 2225 w 9777"/>
                  <a:gd name="connsiteY21" fmla="*/ 4312 h 10000"/>
                  <a:gd name="connsiteX22" fmla="*/ 2444 w 9777"/>
                  <a:gd name="connsiteY22" fmla="*/ 4274 h 10000"/>
                  <a:gd name="connsiteX23" fmla="*/ 2444 w 9777"/>
                  <a:gd name="connsiteY23" fmla="*/ 3815 h 10000"/>
                  <a:gd name="connsiteX24" fmla="*/ 2667 w 9777"/>
                  <a:gd name="connsiteY24" fmla="*/ 3778 h 10000"/>
                  <a:gd name="connsiteX25" fmla="*/ 2667 w 9777"/>
                  <a:gd name="connsiteY25" fmla="*/ 3360 h 10000"/>
                  <a:gd name="connsiteX26" fmla="*/ 2891 w 9777"/>
                  <a:gd name="connsiteY26" fmla="*/ 3318 h 10000"/>
                  <a:gd name="connsiteX27" fmla="*/ 2891 w 9777"/>
                  <a:gd name="connsiteY27" fmla="*/ 2901 h 10000"/>
                  <a:gd name="connsiteX28" fmla="*/ 3110 w 9777"/>
                  <a:gd name="connsiteY28" fmla="*/ 2858 h 10000"/>
                  <a:gd name="connsiteX29" fmla="*/ 3110 w 9777"/>
                  <a:gd name="connsiteY29" fmla="*/ 2442 h 10000"/>
                  <a:gd name="connsiteX30" fmla="*/ 3333 w 9777"/>
                  <a:gd name="connsiteY30" fmla="*/ 2405 h 10000"/>
                  <a:gd name="connsiteX31" fmla="*/ 3333 w 9777"/>
                  <a:gd name="connsiteY31" fmla="*/ 2022 h 10000"/>
                  <a:gd name="connsiteX32" fmla="*/ 3557 w 9777"/>
                  <a:gd name="connsiteY32" fmla="*/ 1983 h 10000"/>
                  <a:gd name="connsiteX33" fmla="*/ 3557 w 9777"/>
                  <a:gd name="connsiteY33" fmla="*/ 1680 h 10000"/>
                  <a:gd name="connsiteX34" fmla="*/ 3777 w 9777"/>
                  <a:gd name="connsiteY34" fmla="*/ 1642 h 10000"/>
                  <a:gd name="connsiteX35" fmla="*/ 3777 w 9777"/>
                  <a:gd name="connsiteY35" fmla="*/ 1334 h 10000"/>
                  <a:gd name="connsiteX36" fmla="*/ 4002 w 9777"/>
                  <a:gd name="connsiteY36" fmla="*/ 1296 h 10000"/>
                  <a:gd name="connsiteX37" fmla="*/ 4002 w 9777"/>
                  <a:gd name="connsiteY37" fmla="*/ 990 h 10000"/>
                  <a:gd name="connsiteX38" fmla="*/ 4221 w 9777"/>
                  <a:gd name="connsiteY38" fmla="*/ 953 h 10000"/>
                  <a:gd name="connsiteX39" fmla="*/ 4221 w 9777"/>
                  <a:gd name="connsiteY39" fmla="*/ 726 h 10000"/>
                  <a:gd name="connsiteX40" fmla="*/ 4446 w 9777"/>
                  <a:gd name="connsiteY40" fmla="*/ 690 h 10000"/>
                  <a:gd name="connsiteX41" fmla="*/ 4446 w 9777"/>
                  <a:gd name="connsiteY41" fmla="*/ 494 h 10000"/>
                  <a:gd name="connsiteX42" fmla="*/ 4664 w 9777"/>
                  <a:gd name="connsiteY42" fmla="*/ 457 h 10000"/>
                  <a:gd name="connsiteX43" fmla="*/ 4664 w 9777"/>
                  <a:gd name="connsiteY43" fmla="*/ 307 h 10000"/>
                  <a:gd name="connsiteX44" fmla="*/ 4887 w 9777"/>
                  <a:gd name="connsiteY44" fmla="*/ 269 h 10000"/>
                  <a:gd name="connsiteX45" fmla="*/ 4887 w 9777"/>
                  <a:gd name="connsiteY45" fmla="*/ 149 h 10000"/>
                  <a:gd name="connsiteX46" fmla="*/ 5108 w 9777"/>
                  <a:gd name="connsiteY46" fmla="*/ 113 h 10000"/>
                  <a:gd name="connsiteX47" fmla="*/ 5108 w 9777"/>
                  <a:gd name="connsiteY47" fmla="*/ 76 h 10000"/>
                  <a:gd name="connsiteX48" fmla="*/ 5554 w 9777"/>
                  <a:gd name="connsiteY48" fmla="*/ 0 h 10000"/>
                  <a:gd name="connsiteX49" fmla="*/ 5334 w 9777"/>
                  <a:gd name="connsiteY49" fmla="*/ 0 h 10000"/>
                  <a:gd name="connsiteX50" fmla="*/ 5554 w 9777"/>
                  <a:gd name="connsiteY50" fmla="*/ 0 h 10000"/>
                  <a:gd name="connsiteX51" fmla="*/ 5778 w 9777"/>
                  <a:gd name="connsiteY51" fmla="*/ 0 h 10000"/>
                  <a:gd name="connsiteX52" fmla="*/ 6221 w 9777"/>
                  <a:gd name="connsiteY52" fmla="*/ 76 h 10000"/>
                  <a:gd name="connsiteX53" fmla="*/ 6221 w 9777"/>
                  <a:gd name="connsiteY53" fmla="*/ 188 h 10000"/>
                  <a:gd name="connsiteX54" fmla="*/ 6443 w 9777"/>
                  <a:gd name="connsiteY54" fmla="*/ 232 h 10000"/>
                  <a:gd name="connsiteX55" fmla="*/ 6443 w 9777"/>
                  <a:gd name="connsiteY55" fmla="*/ 343 h 10000"/>
                  <a:gd name="connsiteX56" fmla="*/ 6668 w 9777"/>
                  <a:gd name="connsiteY56" fmla="*/ 384 h 10000"/>
                  <a:gd name="connsiteX57" fmla="*/ 6668 w 9777"/>
                  <a:gd name="connsiteY57" fmla="*/ 570 h 10000"/>
                  <a:gd name="connsiteX58" fmla="*/ 6888 w 9777"/>
                  <a:gd name="connsiteY58" fmla="*/ 609 h 10000"/>
                  <a:gd name="connsiteX59" fmla="*/ 6888 w 9777"/>
                  <a:gd name="connsiteY59" fmla="*/ 803 h 10000"/>
                  <a:gd name="connsiteX60" fmla="*/ 7109 w 9777"/>
                  <a:gd name="connsiteY60" fmla="*/ 838 h 10000"/>
                  <a:gd name="connsiteX61" fmla="*/ 7109 w 9777"/>
                  <a:gd name="connsiteY61" fmla="*/ 1069 h 10000"/>
                  <a:gd name="connsiteX62" fmla="*/ 7334 w 9777"/>
                  <a:gd name="connsiteY62" fmla="*/ 1107 h 10000"/>
                  <a:gd name="connsiteX63" fmla="*/ 7334 w 9777"/>
                  <a:gd name="connsiteY63" fmla="*/ 1409 h 10000"/>
                  <a:gd name="connsiteX64" fmla="*/ 7555 w 9777"/>
                  <a:gd name="connsiteY64" fmla="*/ 1448 h 10000"/>
                  <a:gd name="connsiteX65" fmla="*/ 7555 w 9777"/>
                  <a:gd name="connsiteY65" fmla="*/ 1755 h 10000"/>
                  <a:gd name="connsiteX66" fmla="*/ 7779 w 9777"/>
                  <a:gd name="connsiteY66" fmla="*/ 1793 h 10000"/>
                  <a:gd name="connsiteX67" fmla="*/ 7779 w 9777"/>
                  <a:gd name="connsiteY67" fmla="*/ 2137 h 10000"/>
                  <a:gd name="connsiteX68" fmla="*/ 8000 w 9777"/>
                  <a:gd name="connsiteY68" fmla="*/ 2176 h 10000"/>
                  <a:gd name="connsiteX69" fmla="*/ 8000 w 9777"/>
                  <a:gd name="connsiteY69" fmla="*/ 2559 h 10000"/>
                  <a:gd name="connsiteX70" fmla="*/ 8223 w 9777"/>
                  <a:gd name="connsiteY70" fmla="*/ 2594 h 10000"/>
                  <a:gd name="connsiteX71" fmla="*/ 8223 w 9777"/>
                  <a:gd name="connsiteY71" fmla="*/ 3016 h 10000"/>
                  <a:gd name="connsiteX72" fmla="*/ 8444 w 9777"/>
                  <a:gd name="connsiteY72" fmla="*/ 3052 h 10000"/>
                  <a:gd name="connsiteX73" fmla="*/ 8444 w 9777"/>
                  <a:gd name="connsiteY73" fmla="*/ 3473 h 10000"/>
                  <a:gd name="connsiteX74" fmla="*/ 8667 w 9777"/>
                  <a:gd name="connsiteY74" fmla="*/ 3510 h 10000"/>
                  <a:gd name="connsiteX75" fmla="*/ 8667 w 9777"/>
                  <a:gd name="connsiteY75" fmla="*/ 3969 h 10000"/>
                  <a:gd name="connsiteX76" fmla="*/ 8886 w 9777"/>
                  <a:gd name="connsiteY76" fmla="*/ 4004 h 10000"/>
                  <a:gd name="connsiteX77" fmla="*/ 8886 w 9777"/>
                  <a:gd name="connsiteY77" fmla="*/ 4466 h 10000"/>
                  <a:gd name="connsiteX78" fmla="*/ 9110 w 9777"/>
                  <a:gd name="connsiteY78" fmla="*/ 4505 h 10000"/>
                  <a:gd name="connsiteX79" fmla="*/ 9110 w 9777"/>
                  <a:gd name="connsiteY79" fmla="*/ 4960 h 10000"/>
                  <a:gd name="connsiteX80" fmla="*/ 9333 w 9777"/>
                  <a:gd name="connsiteY80" fmla="*/ 5000 h 10000"/>
                  <a:gd name="connsiteX81" fmla="*/ 9333 w 9777"/>
                  <a:gd name="connsiteY81" fmla="*/ 5494 h 10000"/>
                  <a:gd name="connsiteX82" fmla="*/ 9553 w 9777"/>
                  <a:gd name="connsiteY82" fmla="*/ 5531 h 10000"/>
                  <a:gd name="connsiteX83" fmla="*/ 9553 w 9777"/>
                  <a:gd name="connsiteY83" fmla="*/ 6029 h 10000"/>
                  <a:gd name="connsiteX84" fmla="*/ 9777 w 9777"/>
                  <a:gd name="connsiteY84" fmla="*/ 6070 h 10000"/>
                  <a:gd name="connsiteX85" fmla="*/ 9777 w 9777"/>
                  <a:gd name="connsiteY85" fmla="*/ 6564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27 w 10000"/>
                  <a:gd name="connsiteY2" fmla="*/ 9541 h 10000"/>
                  <a:gd name="connsiteX3" fmla="*/ 227 w 10000"/>
                  <a:gd name="connsiteY3" fmla="*/ 9082 h 10000"/>
                  <a:gd name="connsiteX4" fmla="*/ 456 w 10000"/>
                  <a:gd name="connsiteY4" fmla="*/ 9042 h 10000"/>
                  <a:gd name="connsiteX5" fmla="*/ 456 w 10000"/>
                  <a:gd name="connsiteY5" fmla="*/ 8545 h 10000"/>
                  <a:gd name="connsiteX6" fmla="*/ 682 w 10000"/>
                  <a:gd name="connsiteY6" fmla="*/ 8509 h 10000"/>
                  <a:gd name="connsiteX7" fmla="*/ 682 w 10000"/>
                  <a:gd name="connsiteY7" fmla="*/ 8052 h 10000"/>
                  <a:gd name="connsiteX8" fmla="*/ 909 w 10000"/>
                  <a:gd name="connsiteY8" fmla="*/ 8014 h 10000"/>
                  <a:gd name="connsiteX9" fmla="*/ 909 w 10000"/>
                  <a:gd name="connsiteY9" fmla="*/ 7519 h 10000"/>
                  <a:gd name="connsiteX10" fmla="*/ 1134 w 10000"/>
                  <a:gd name="connsiteY10" fmla="*/ 7480 h 10000"/>
                  <a:gd name="connsiteX11" fmla="*/ 1134 w 10000"/>
                  <a:gd name="connsiteY11" fmla="*/ 6983 h 10000"/>
                  <a:gd name="connsiteX12" fmla="*/ 1364 w 10000"/>
                  <a:gd name="connsiteY12" fmla="*/ 6946 h 10000"/>
                  <a:gd name="connsiteX13" fmla="*/ 1364 w 10000"/>
                  <a:gd name="connsiteY13" fmla="*/ 6449 h 10000"/>
                  <a:gd name="connsiteX14" fmla="*/ 1590 w 10000"/>
                  <a:gd name="connsiteY14" fmla="*/ 6409 h 10000"/>
                  <a:gd name="connsiteX15" fmla="*/ 1590 w 10000"/>
                  <a:gd name="connsiteY15" fmla="*/ 5915 h 10000"/>
                  <a:gd name="connsiteX16" fmla="*/ 1818 w 10000"/>
                  <a:gd name="connsiteY16" fmla="*/ 5875 h 10000"/>
                  <a:gd name="connsiteX17" fmla="*/ 1818 w 10000"/>
                  <a:gd name="connsiteY17" fmla="*/ 5381 h 10000"/>
                  <a:gd name="connsiteX18" fmla="*/ 2049 w 10000"/>
                  <a:gd name="connsiteY18" fmla="*/ 5344 h 10000"/>
                  <a:gd name="connsiteX19" fmla="*/ 2049 w 10000"/>
                  <a:gd name="connsiteY19" fmla="*/ 4847 h 10000"/>
                  <a:gd name="connsiteX20" fmla="*/ 2276 w 10000"/>
                  <a:gd name="connsiteY20" fmla="*/ 4810 h 10000"/>
                  <a:gd name="connsiteX21" fmla="*/ 2276 w 10000"/>
                  <a:gd name="connsiteY21" fmla="*/ 4312 h 10000"/>
                  <a:gd name="connsiteX22" fmla="*/ 2500 w 10000"/>
                  <a:gd name="connsiteY22" fmla="*/ 4274 h 10000"/>
                  <a:gd name="connsiteX23" fmla="*/ 2500 w 10000"/>
                  <a:gd name="connsiteY23" fmla="*/ 3815 h 10000"/>
                  <a:gd name="connsiteX24" fmla="*/ 2728 w 10000"/>
                  <a:gd name="connsiteY24" fmla="*/ 3778 h 10000"/>
                  <a:gd name="connsiteX25" fmla="*/ 2728 w 10000"/>
                  <a:gd name="connsiteY25" fmla="*/ 3360 h 10000"/>
                  <a:gd name="connsiteX26" fmla="*/ 2957 w 10000"/>
                  <a:gd name="connsiteY26" fmla="*/ 3318 h 10000"/>
                  <a:gd name="connsiteX27" fmla="*/ 2957 w 10000"/>
                  <a:gd name="connsiteY27" fmla="*/ 2901 h 10000"/>
                  <a:gd name="connsiteX28" fmla="*/ 3181 w 10000"/>
                  <a:gd name="connsiteY28" fmla="*/ 2858 h 10000"/>
                  <a:gd name="connsiteX29" fmla="*/ 3181 w 10000"/>
                  <a:gd name="connsiteY29" fmla="*/ 2442 h 10000"/>
                  <a:gd name="connsiteX30" fmla="*/ 3409 w 10000"/>
                  <a:gd name="connsiteY30" fmla="*/ 2405 h 10000"/>
                  <a:gd name="connsiteX31" fmla="*/ 3409 w 10000"/>
                  <a:gd name="connsiteY31" fmla="*/ 2022 h 10000"/>
                  <a:gd name="connsiteX32" fmla="*/ 3638 w 10000"/>
                  <a:gd name="connsiteY32" fmla="*/ 1983 h 10000"/>
                  <a:gd name="connsiteX33" fmla="*/ 3638 w 10000"/>
                  <a:gd name="connsiteY33" fmla="*/ 1680 h 10000"/>
                  <a:gd name="connsiteX34" fmla="*/ 3863 w 10000"/>
                  <a:gd name="connsiteY34" fmla="*/ 1642 h 10000"/>
                  <a:gd name="connsiteX35" fmla="*/ 3863 w 10000"/>
                  <a:gd name="connsiteY35" fmla="*/ 1334 h 10000"/>
                  <a:gd name="connsiteX36" fmla="*/ 4093 w 10000"/>
                  <a:gd name="connsiteY36" fmla="*/ 1296 h 10000"/>
                  <a:gd name="connsiteX37" fmla="*/ 4093 w 10000"/>
                  <a:gd name="connsiteY37" fmla="*/ 990 h 10000"/>
                  <a:gd name="connsiteX38" fmla="*/ 4317 w 10000"/>
                  <a:gd name="connsiteY38" fmla="*/ 953 h 10000"/>
                  <a:gd name="connsiteX39" fmla="*/ 4317 w 10000"/>
                  <a:gd name="connsiteY39" fmla="*/ 726 h 10000"/>
                  <a:gd name="connsiteX40" fmla="*/ 4547 w 10000"/>
                  <a:gd name="connsiteY40" fmla="*/ 690 h 10000"/>
                  <a:gd name="connsiteX41" fmla="*/ 4547 w 10000"/>
                  <a:gd name="connsiteY41" fmla="*/ 494 h 10000"/>
                  <a:gd name="connsiteX42" fmla="*/ 4770 w 10000"/>
                  <a:gd name="connsiteY42" fmla="*/ 457 h 10000"/>
                  <a:gd name="connsiteX43" fmla="*/ 4770 w 10000"/>
                  <a:gd name="connsiteY43" fmla="*/ 307 h 10000"/>
                  <a:gd name="connsiteX44" fmla="*/ 4998 w 10000"/>
                  <a:gd name="connsiteY44" fmla="*/ 269 h 10000"/>
                  <a:gd name="connsiteX45" fmla="*/ 4998 w 10000"/>
                  <a:gd name="connsiteY45" fmla="*/ 149 h 10000"/>
                  <a:gd name="connsiteX46" fmla="*/ 5225 w 10000"/>
                  <a:gd name="connsiteY46" fmla="*/ 113 h 10000"/>
                  <a:gd name="connsiteX47" fmla="*/ 5225 w 10000"/>
                  <a:gd name="connsiteY47" fmla="*/ 76 h 10000"/>
                  <a:gd name="connsiteX48" fmla="*/ 5681 w 10000"/>
                  <a:gd name="connsiteY48" fmla="*/ 0 h 10000"/>
                  <a:gd name="connsiteX49" fmla="*/ 5456 w 10000"/>
                  <a:gd name="connsiteY49" fmla="*/ 0 h 10000"/>
                  <a:gd name="connsiteX50" fmla="*/ 5681 w 10000"/>
                  <a:gd name="connsiteY50" fmla="*/ 0 h 10000"/>
                  <a:gd name="connsiteX51" fmla="*/ 5910 w 10000"/>
                  <a:gd name="connsiteY51" fmla="*/ 0 h 10000"/>
                  <a:gd name="connsiteX52" fmla="*/ 6363 w 10000"/>
                  <a:gd name="connsiteY52" fmla="*/ 76 h 10000"/>
                  <a:gd name="connsiteX53" fmla="*/ 6363 w 10000"/>
                  <a:gd name="connsiteY53" fmla="*/ 188 h 10000"/>
                  <a:gd name="connsiteX54" fmla="*/ 6590 w 10000"/>
                  <a:gd name="connsiteY54" fmla="*/ 232 h 10000"/>
                  <a:gd name="connsiteX55" fmla="*/ 6590 w 10000"/>
                  <a:gd name="connsiteY55" fmla="*/ 343 h 10000"/>
                  <a:gd name="connsiteX56" fmla="*/ 6820 w 10000"/>
                  <a:gd name="connsiteY56" fmla="*/ 384 h 10000"/>
                  <a:gd name="connsiteX57" fmla="*/ 6820 w 10000"/>
                  <a:gd name="connsiteY57" fmla="*/ 570 h 10000"/>
                  <a:gd name="connsiteX58" fmla="*/ 7045 w 10000"/>
                  <a:gd name="connsiteY58" fmla="*/ 609 h 10000"/>
                  <a:gd name="connsiteX59" fmla="*/ 7045 w 10000"/>
                  <a:gd name="connsiteY59" fmla="*/ 803 h 10000"/>
                  <a:gd name="connsiteX60" fmla="*/ 7271 w 10000"/>
                  <a:gd name="connsiteY60" fmla="*/ 838 h 10000"/>
                  <a:gd name="connsiteX61" fmla="*/ 7271 w 10000"/>
                  <a:gd name="connsiteY61" fmla="*/ 1069 h 10000"/>
                  <a:gd name="connsiteX62" fmla="*/ 7501 w 10000"/>
                  <a:gd name="connsiteY62" fmla="*/ 1107 h 10000"/>
                  <a:gd name="connsiteX63" fmla="*/ 7501 w 10000"/>
                  <a:gd name="connsiteY63" fmla="*/ 1409 h 10000"/>
                  <a:gd name="connsiteX64" fmla="*/ 7727 w 10000"/>
                  <a:gd name="connsiteY64" fmla="*/ 1448 h 10000"/>
                  <a:gd name="connsiteX65" fmla="*/ 7727 w 10000"/>
                  <a:gd name="connsiteY65" fmla="*/ 1755 h 10000"/>
                  <a:gd name="connsiteX66" fmla="*/ 7956 w 10000"/>
                  <a:gd name="connsiteY66" fmla="*/ 1793 h 10000"/>
                  <a:gd name="connsiteX67" fmla="*/ 7956 w 10000"/>
                  <a:gd name="connsiteY67" fmla="*/ 2137 h 10000"/>
                  <a:gd name="connsiteX68" fmla="*/ 8182 w 10000"/>
                  <a:gd name="connsiteY68" fmla="*/ 2176 h 10000"/>
                  <a:gd name="connsiteX69" fmla="*/ 8182 w 10000"/>
                  <a:gd name="connsiteY69" fmla="*/ 2559 h 10000"/>
                  <a:gd name="connsiteX70" fmla="*/ 8411 w 10000"/>
                  <a:gd name="connsiteY70" fmla="*/ 2594 h 10000"/>
                  <a:gd name="connsiteX71" fmla="*/ 8411 w 10000"/>
                  <a:gd name="connsiteY71" fmla="*/ 3016 h 10000"/>
                  <a:gd name="connsiteX72" fmla="*/ 8637 w 10000"/>
                  <a:gd name="connsiteY72" fmla="*/ 3052 h 10000"/>
                  <a:gd name="connsiteX73" fmla="*/ 8637 w 10000"/>
                  <a:gd name="connsiteY73" fmla="*/ 3473 h 10000"/>
                  <a:gd name="connsiteX74" fmla="*/ 8865 w 10000"/>
                  <a:gd name="connsiteY74" fmla="*/ 3510 h 10000"/>
                  <a:gd name="connsiteX75" fmla="*/ 8865 w 10000"/>
                  <a:gd name="connsiteY75" fmla="*/ 3969 h 10000"/>
                  <a:gd name="connsiteX76" fmla="*/ 9089 w 10000"/>
                  <a:gd name="connsiteY76" fmla="*/ 4004 h 10000"/>
                  <a:gd name="connsiteX77" fmla="*/ 9089 w 10000"/>
                  <a:gd name="connsiteY77" fmla="*/ 4466 h 10000"/>
                  <a:gd name="connsiteX78" fmla="*/ 9318 w 10000"/>
                  <a:gd name="connsiteY78" fmla="*/ 4505 h 10000"/>
                  <a:gd name="connsiteX79" fmla="*/ 9318 w 10000"/>
                  <a:gd name="connsiteY79" fmla="*/ 4960 h 10000"/>
                  <a:gd name="connsiteX80" fmla="*/ 9546 w 10000"/>
                  <a:gd name="connsiteY80" fmla="*/ 5000 h 10000"/>
                  <a:gd name="connsiteX81" fmla="*/ 9546 w 10000"/>
                  <a:gd name="connsiteY81" fmla="*/ 5494 h 10000"/>
                  <a:gd name="connsiteX82" fmla="*/ 9771 w 10000"/>
                  <a:gd name="connsiteY82" fmla="*/ 5531 h 10000"/>
                  <a:gd name="connsiteX83" fmla="*/ 9771 w 10000"/>
                  <a:gd name="connsiteY83" fmla="*/ 6029 h 10000"/>
                  <a:gd name="connsiteX84" fmla="*/ 10000 w 10000"/>
                  <a:gd name="connsiteY84" fmla="*/ 6070 h 10000"/>
                  <a:gd name="connsiteX0" fmla="*/ 0 w 9771"/>
                  <a:gd name="connsiteY0" fmla="*/ 10000 h 10000"/>
                  <a:gd name="connsiteX1" fmla="*/ 0 w 9771"/>
                  <a:gd name="connsiteY1" fmla="*/ 9581 h 10000"/>
                  <a:gd name="connsiteX2" fmla="*/ 227 w 9771"/>
                  <a:gd name="connsiteY2" fmla="*/ 9541 h 10000"/>
                  <a:gd name="connsiteX3" fmla="*/ 227 w 9771"/>
                  <a:gd name="connsiteY3" fmla="*/ 9082 h 10000"/>
                  <a:gd name="connsiteX4" fmla="*/ 456 w 9771"/>
                  <a:gd name="connsiteY4" fmla="*/ 9042 h 10000"/>
                  <a:gd name="connsiteX5" fmla="*/ 456 w 9771"/>
                  <a:gd name="connsiteY5" fmla="*/ 8545 h 10000"/>
                  <a:gd name="connsiteX6" fmla="*/ 682 w 9771"/>
                  <a:gd name="connsiteY6" fmla="*/ 8509 h 10000"/>
                  <a:gd name="connsiteX7" fmla="*/ 682 w 9771"/>
                  <a:gd name="connsiteY7" fmla="*/ 8052 h 10000"/>
                  <a:gd name="connsiteX8" fmla="*/ 909 w 9771"/>
                  <a:gd name="connsiteY8" fmla="*/ 8014 h 10000"/>
                  <a:gd name="connsiteX9" fmla="*/ 909 w 9771"/>
                  <a:gd name="connsiteY9" fmla="*/ 7519 h 10000"/>
                  <a:gd name="connsiteX10" fmla="*/ 1134 w 9771"/>
                  <a:gd name="connsiteY10" fmla="*/ 7480 h 10000"/>
                  <a:gd name="connsiteX11" fmla="*/ 1134 w 9771"/>
                  <a:gd name="connsiteY11" fmla="*/ 6983 h 10000"/>
                  <a:gd name="connsiteX12" fmla="*/ 1364 w 9771"/>
                  <a:gd name="connsiteY12" fmla="*/ 6946 h 10000"/>
                  <a:gd name="connsiteX13" fmla="*/ 1364 w 9771"/>
                  <a:gd name="connsiteY13" fmla="*/ 6449 h 10000"/>
                  <a:gd name="connsiteX14" fmla="*/ 1590 w 9771"/>
                  <a:gd name="connsiteY14" fmla="*/ 6409 h 10000"/>
                  <a:gd name="connsiteX15" fmla="*/ 1590 w 9771"/>
                  <a:gd name="connsiteY15" fmla="*/ 5915 h 10000"/>
                  <a:gd name="connsiteX16" fmla="*/ 1818 w 9771"/>
                  <a:gd name="connsiteY16" fmla="*/ 5875 h 10000"/>
                  <a:gd name="connsiteX17" fmla="*/ 1818 w 9771"/>
                  <a:gd name="connsiteY17" fmla="*/ 5381 h 10000"/>
                  <a:gd name="connsiteX18" fmla="*/ 2049 w 9771"/>
                  <a:gd name="connsiteY18" fmla="*/ 5344 h 10000"/>
                  <a:gd name="connsiteX19" fmla="*/ 2049 w 9771"/>
                  <a:gd name="connsiteY19" fmla="*/ 4847 h 10000"/>
                  <a:gd name="connsiteX20" fmla="*/ 2276 w 9771"/>
                  <a:gd name="connsiteY20" fmla="*/ 4810 h 10000"/>
                  <a:gd name="connsiteX21" fmla="*/ 2276 w 9771"/>
                  <a:gd name="connsiteY21" fmla="*/ 4312 h 10000"/>
                  <a:gd name="connsiteX22" fmla="*/ 2500 w 9771"/>
                  <a:gd name="connsiteY22" fmla="*/ 4274 h 10000"/>
                  <a:gd name="connsiteX23" fmla="*/ 2500 w 9771"/>
                  <a:gd name="connsiteY23" fmla="*/ 3815 h 10000"/>
                  <a:gd name="connsiteX24" fmla="*/ 2728 w 9771"/>
                  <a:gd name="connsiteY24" fmla="*/ 3778 h 10000"/>
                  <a:gd name="connsiteX25" fmla="*/ 2728 w 9771"/>
                  <a:gd name="connsiteY25" fmla="*/ 3360 h 10000"/>
                  <a:gd name="connsiteX26" fmla="*/ 2957 w 9771"/>
                  <a:gd name="connsiteY26" fmla="*/ 3318 h 10000"/>
                  <a:gd name="connsiteX27" fmla="*/ 2957 w 9771"/>
                  <a:gd name="connsiteY27" fmla="*/ 2901 h 10000"/>
                  <a:gd name="connsiteX28" fmla="*/ 3181 w 9771"/>
                  <a:gd name="connsiteY28" fmla="*/ 2858 h 10000"/>
                  <a:gd name="connsiteX29" fmla="*/ 3181 w 9771"/>
                  <a:gd name="connsiteY29" fmla="*/ 2442 h 10000"/>
                  <a:gd name="connsiteX30" fmla="*/ 3409 w 9771"/>
                  <a:gd name="connsiteY30" fmla="*/ 2405 h 10000"/>
                  <a:gd name="connsiteX31" fmla="*/ 3409 w 9771"/>
                  <a:gd name="connsiteY31" fmla="*/ 2022 h 10000"/>
                  <a:gd name="connsiteX32" fmla="*/ 3638 w 9771"/>
                  <a:gd name="connsiteY32" fmla="*/ 1983 h 10000"/>
                  <a:gd name="connsiteX33" fmla="*/ 3638 w 9771"/>
                  <a:gd name="connsiteY33" fmla="*/ 1680 h 10000"/>
                  <a:gd name="connsiteX34" fmla="*/ 3863 w 9771"/>
                  <a:gd name="connsiteY34" fmla="*/ 1642 h 10000"/>
                  <a:gd name="connsiteX35" fmla="*/ 3863 w 9771"/>
                  <a:gd name="connsiteY35" fmla="*/ 1334 h 10000"/>
                  <a:gd name="connsiteX36" fmla="*/ 4093 w 9771"/>
                  <a:gd name="connsiteY36" fmla="*/ 1296 h 10000"/>
                  <a:gd name="connsiteX37" fmla="*/ 4093 w 9771"/>
                  <a:gd name="connsiteY37" fmla="*/ 990 h 10000"/>
                  <a:gd name="connsiteX38" fmla="*/ 4317 w 9771"/>
                  <a:gd name="connsiteY38" fmla="*/ 953 h 10000"/>
                  <a:gd name="connsiteX39" fmla="*/ 4317 w 9771"/>
                  <a:gd name="connsiteY39" fmla="*/ 726 h 10000"/>
                  <a:gd name="connsiteX40" fmla="*/ 4547 w 9771"/>
                  <a:gd name="connsiteY40" fmla="*/ 690 h 10000"/>
                  <a:gd name="connsiteX41" fmla="*/ 4547 w 9771"/>
                  <a:gd name="connsiteY41" fmla="*/ 494 h 10000"/>
                  <a:gd name="connsiteX42" fmla="*/ 4770 w 9771"/>
                  <a:gd name="connsiteY42" fmla="*/ 457 h 10000"/>
                  <a:gd name="connsiteX43" fmla="*/ 4770 w 9771"/>
                  <a:gd name="connsiteY43" fmla="*/ 307 h 10000"/>
                  <a:gd name="connsiteX44" fmla="*/ 4998 w 9771"/>
                  <a:gd name="connsiteY44" fmla="*/ 269 h 10000"/>
                  <a:gd name="connsiteX45" fmla="*/ 4998 w 9771"/>
                  <a:gd name="connsiteY45" fmla="*/ 149 h 10000"/>
                  <a:gd name="connsiteX46" fmla="*/ 5225 w 9771"/>
                  <a:gd name="connsiteY46" fmla="*/ 113 h 10000"/>
                  <a:gd name="connsiteX47" fmla="*/ 5225 w 9771"/>
                  <a:gd name="connsiteY47" fmla="*/ 76 h 10000"/>
                  <a:gd name="connsiteX48" fmla="*/ 5681 w 9771"/>
                  <a:gd name="connsiteY48" fmla="*/ 0 h 10000"/>
                  <a:gd name="connsiteX49" fmla="*/ 5456 w 9771"/>
                  <a:gd name="connsiteY49" fmla="*/ 0 h 10000"/>
                  <a:gd name="connsiteX50" fmla="*/ 5681 w 9771"/>
                  <a:gd name="connsiteY50" fmla="*/ 0 h 10000"/>
                  <a:gd name="connsiteX51" fmla="*/ 5910 w 9771"/>
                  <a:gd name="connsiteY51" fmla="*/ 0 h 10000"/>
                  <a:gd name="connsiteX52" fmla="*/ 6363 w 9771"/>
                  <a:gd name="connsiteY52" fmla="*/ 76 h 10000"/>
                  <a:gd name="connsiteX53" fmla="*/ 6363 w 9771"/>
                  <a:gd name="connsiteY53" fmla="*/ 188 h 10000"/>
                  <a:gd name="connsiteX54" fmla="*/ 6590 w 9771"/>
                  <a:gd name="connsiteY54" fmla="*/ 232 h 10000"/>
                  <a:gd name="connsiteX55" fmla="*/ 6590 w 9771"/>
                  <a:gd name="connsiteY55" fmla="*/ 343 h 10000"/>
                  <a:gd name="connsiteX56" fmla="*/ 6820 w 9771"/>
                  <a:gd name="connsiteY56" fmla="*/ 384 h 10000"/>
                  <a:gd name="connsiteX57" fmla="*/ 6820 w 9771"/>
                  <a:gd name="connsiteY57" fmla="*/ 570 h 10000"/>
                  <a:gd name="connsiteX58" fmla="*/ 7045 w 9771"/>
                  <a:gd name="connsiteY58" fmla="*/ 609 h 10000"/>
                  <a:gd name="connsiteX59" fmla="*/ 7045 w 9771"/>
                  <a:gd name="connsiteY59" fmla="*/ 803 h 10000"/>
                  <a:gd name="connsiteX60" fmla="*/ 7271 w 9771"/>
                  <a:gd name="connsiteY60" fmla="*/ 838 h 10000"/>
                  <a:gd name="connsiteX61" fmla="*/ 7271 w 9771"/>
                  <a:gd name="connsiteY61" fmla="*/ 1069 h 10000"/>
                  <a:gd name="connsiteX62" fmla="*/ 7501 w 9771"/>
                  <a:gd name="connsiteY62" fmla="*/ 1107 h 10000"/>
                  <a:gd name="connsiteX63" fmla="*/ 7501 w 9771"/>
                  <a:gd name="connsiteY63" fmla="*/ 1409 h 10000"/>
                  <a:gd name="connsiteX64" fmla="*/ 7727 w 9771"/>
                  <a:gd name="connsiteY64" fmla="*/ 1448 h 10000"/>
                  <a:gd name="connsiteX65" fmla="*/ 7727 w 9771"/>
                  <a:gd name="connsiteY65" fmla="*/ 1755 h 10000"/>
                  <a:gd name="connsiteX66" fmla="*/ 7956 w 9771"/>
                  <a:gd name="connsiteY66" fmla="*/ 1793 h 10000"/>
                  <a:gd name="connsiteX67" fmla="*/ 7956 w 9771"/>
                  <a:gd name="connsiteY67" fmla="*/ 2137 h 10000"/>
                  <a:gd name="connsiteX68" fmla="*/ 8182 w 9771"/>
                  <a:gd name="connsiteY68" fmla="*/ 2176 h 10000"/>
                  <a:gd name="connsiteX69" fmla="*/ 8182 w 9771"/>
                  <a:gd name="connsiteY69" fmla="*/ 2559 h 10000"/>
                  <a:gd name="connsiteX70" fmla="*/ 8411 w 9771"/>
                  <a:gd name="connsiteY70" fmla="*/ 2594 h 10000"/>
                  <a:gd name="connsiteX71" fmla="*/ 8411 w 9771"/>
                  <a:gd name="connsiteY71" fmla="*/ 3016 h 10000"/>
                  <a:gd name="connsiteX72" fmla="*/ 8637 w 9771"/>
                  <a:gd name="connsiteY72" fmla="*/ 3052 h 10000"/>
                  <a:gd name="connsiteX73" fmla="*/ 8637 w 9771"/>
                  <a:gd name="connsiteY73" fmla="*/ 3473 h 10000"/>
                  <a:gd name="connsiteX74" fmla="*/ 8865 w 9771"/>
                  <a:gd name="connsiteY74" fmla="*/ 3510 h 10000"/>
                  <a:gd name="connsiteX75" fmla="*/ 8865 w 9771"/>
                  <a:gd name="connsiteY75" fmla="*/ 3969 h 10000"/>
                  <a:gd name="connsiteX76" fmla="*/ 9089 w 9771"/>
                  <a:gd name="connsiteY76" fmla="*/ 4004 h 10000"/>
                  <a:gd name="connsiteX77" fmla="*/ 9089 w 9771"/>
                  <a:gd name="connsiteY77" fmla="*/ 4466 h 10000"/>
                  <a:gd name="connsiteX78" fmla="*/ 9318 w 9771"/>
                  <a:gd name="connsiteY78" fmla="*/ 4505 h 10000"/>
                  <a:gd name="connsiteX79" fmla="*/ 9318 w 9771"/>
                  <a:gd name="connsiteY79" fmla="*/ 4960 h 10000"/>
                  <a:gd name="connsiteX80" fmla="*/ 9546 w 9771"/>
                  <a:gd name="connsiteY80" fmla="*/ 5000 h 10000"/>
                  <a:gd name="connsiteX81" fmla="*/ 9546 w 9771"/>
                  <a:gd name="connsiteY81" fmla="*/ 5494 h 10000"/>
                  <a:gd name="connsiteX82" fmla="*/ 9771 w 9771"/>
                  <a:gd name="connsiteY82" fmla="*/ 5531 h 10000"/>
                  <a:gd name="connsiteX83" fmla="*/ 9771 w 9771"/>
                  <a:gd name="connsiteY83" fmla="*/ 602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32 w 10000"/>
                  <a:gd name="connsiteY2" fmla="*/ 9541 h 10000"/>
                  <a:gd name="connsiteX3" fmla="*/ 232 w 10000"/>
                  <a:gd name="connsiteY3" fmla="*/ 9082 h 10000"/>
                  <a:gd name="connsiteX4" fmla="*/ 467 w 10000"/>
                  <a:gd name="connsiteY4" fmla="*/ 9042 h 10000"/>
                  <a:gd name="connsiteX5" fmla="*/ 467 w 10000"/>
                  <a:gd name="connsiteY5" fmla="*/ 8545 h 10000"/>
                  <a:gd name="connsiteX6" fmla="*/ 698 w 10000"/>
                  <a:gd name="connsiteY6" fmla="*/ 8509 h 10000"/>
                  <a:gd name="connsiteX7" fmla="*/ 698 w 10000"/>
                  <a:gd name="connsiteY7" fmla="*/ 8052 h 10000"/>
                  <a:gd name="connsiteX8" fmla="*/ 930 w 10000"/>
                  <a:gd name="connsiteY8" fmla="*/ 8014 h 10000"/>
                  <a:gd name="connsiteX9" fmla="*/ 930 w 10000"/>
                  <a:gd name="connsiteY9" fmla="*/ 7519 h 10000"/>
                  <a:gd name="connsiteX10" fmla="*/ 1161 w 10000"/>
                  <a:gd name="connsiteY10" fmla="*/ 7480 h 10000"/>
                  <a:gd name="connsiteX11" fmla="*/ 1161 w 10000"/>
                  <a:gd name="connsiteY11" fmla="*/ 6983 h 10000"/>
                  <a:gd name="connsiteX12" fmla="*/ 1396 w 10000"/>
                  <a:gd name="connsiteY12" fmla="*/ 6946 h 10000"/>
                  <a:gd name="connsiteX13" fmla="*/ 1396 w 10000"/>
                  <a:gd name="connsiteY13" fmla="*/ 6449 h 10000"/>
                  <a:gd name="connsiteX14" fmla="*/ 1627 w 10000"/>
                  <a:gd name="connsiteY14" fmla="*/ 6409 h 10000"/>
                  <a:gd name="connsiteX15" fmla="*/ 1627 w 10000"/>
                  <a:gd name="connsiteY15" fmla="*/ 5915 h 10000"/>
                  <a:gd name="connsiteX16" fmla="*/ 1861 w 10000"/>
                  <a:gd name="connsiteY16" fmla="*/ 5875 h 10000"/>
                  <a:gd name="connsiteX17" fmla="*/ 1861 w 10000"/>
                  <a:gd name="connsiteY17" fmla="*/ 5381 h 10000"/>
                  <a:gd name="connsiteX18" fmla="*/ 2097 w 10000"/>
                  <a:gd name="connsiteY18" fmla="*/ 5344 h 10000"/>
                  <a:gd name="connsiteX19" fmla="*/ 2097 w 10000"/>
                  <a:gd name="connsiteY19" fmla="*/ 4847 h 10000"/>
                  <a:gd name="connsiteX20" fmla="*/ 2329 w 10000"/>
                  <a:gd name="connsiteY20" fmla="*/ 4810 h 10000"/>
                  <a:gd name="connsiteX21" fmla="*/ 2329 w 10000"/>
                  <a:gd name="connsiteY21" fmla="*/ 4312 h 10000"/>
                  <a:gd name="connsiteX22" fmla="*/ 2559 w 10000"/>
                  <a:gd name="connsiteY22" fmla="*/ 4274 h 10000"/>
                  <a:gd name="connsiteX23" fmla="*/ 2559 w 10000"/>
                  <a:gd name="connsiteY23" fmla="*/ 3815 h 10000"/>
                  <a:gd name="connsiteX24" fmla="*/ 2792 w 10000"/>
                  <a:gd name="connsiteY24" fmla="*/ 3778 h 10000"/>
                  <a:gd name="connsiteX25" fmla="*/ 2792 w 10000"/>
                  <a:gd name="connsiteY25" fmla="*/ 3360 h 10000"/>
                  <a:gd name="connsiteX26" fmla="*/ 3026 w 10000"/>
                  <a:gd name="connsiteY26" fmla="*/ 3318 h 10000"/>
                  <a:gd name="connsiteX27" fmla="*/ 3026 w 10000"/>
                  <a:gd name="connsiteY27" fmla="*/ 2901 h 10000"/>
                  <a:gd name="connsiteX28" fmla="*/ 3256 w 10000"/>
                  <a:gd name="connsiteY28" fmla="*/ 2858 h 10000"/>
                  <a:gd name="connsiteX29" fmla="*/ 3256 w 10000"/>
                  <a:gd name="connsiteY29" fmla="*/ 2442 h 10000"/>
                  <a:gd name="connsiteX30" fmla="*/ 3489 w 10000"/>
                  <a:gd name="connsiteY30" fmla="*/ 2405 h 10000"/>
                  <a:gd name="connsiteX31" fmla="*/ 3489 w 10000"/>
                  <a:gd name="connsiteY31" fmla="*/ 2022 h 10000"/>
                  <a:gd name="connsiteX32" fmla="*/ 3723 w 10000"/>
                  <a:gd name="connsiteY32" fmla="*/ 1983 h 10000"/>
                  <a:gd name="connsiteX33" fmla="*/ 3723 w 10000"/>
                  <a:gd name="connsiteY33" fmla="*/ 1680 h 10000"/>
                  <a:gd name="connsiteX34" fmla="*/ 3954 w 10000"/>
                  <a:gd name="connsiteY34" fmla="*/ 1642 h 10000"/>
                  <a:gd name="connsiteX35" fmla="*/ 3954 w 10000"/>
                  <a:gd name="connsiteY35" fmla="*/ 1334 h 10000"/>
                  <a:gd name="connsiteX36" fmla="*/ 4189 w 10000"/>
                  <a:gd name="connsiteY36" fmla="*/ 1296 h 10000"/>
                  <a:gd name="connsiteX37" fmla="*/ 4189 w 10000"/>
                  <a:gd name="connsiteY37" fmla="*/ 990 h 10000"/>
                  <a:gd name="connsiteX38" fmla="*/ 4418 w 10000"/>
                  <a:gd name="connsiteY38" fmla="*/ 953 h 10000"/>
                  <a:gd name="connsiteX39" fmla="*/ 4418 w 10000"/>
                  <a:gd name="connsiteY39" fmla="*/ 726 h 10000"/>
                  <a:gd name="connsiteX40" fmla="*/ 4654 w 10000"/>
                  <a:gd name="connsiteY40" fmla="*/ 690 h 10000"/>
                  <a:gd name="connsiteX41" fmla="*/ 4654 w 10000"/>
                  <a:gd name="connsiteY41" fmla="*/ 494 h 10000"/>
                  <a:gd name="connsiteX42" fmla="*/ 4882 w 10000"/>
                  <a:gd name="connsiteY42" fmla="*/ 457 h 10000"/>
                  <a:gd name="connsiteX43" fmla="*/ 4882 w 10000"/>
                  <a:gd name="connsiteY43" fmla="*/ 307 h 10000"/>
                  <a:gd name="connsiteX44" fmla="*/ 5115 w 10000"/>
                  <a:gd name="connsiteY44" fmla="*/ 269 h 10000"/>
                  <a:gd name="connsiteX45" fmla="*/ 5115 w 10000"/>
                  <a:gd name="connsiteY45" fmla="*/ 149 h 10000"/>
                  <a:gd name="connsiteX46" fmla="*/ 5347 w 10000"/>
                  <a:gd name="connsiteY46" fmla="*/ 113 h 10000"/>
                  <a:gd name="connsiteX47" fmla="*/ 5347 w 10000"/>
                  <a:gd name="connsiteY47" fmla="*/ 76 h 10000"/>
                  <a:gd name="connsiteX48" fmla="*/ 5814 w 10000"/>
                  <a:gd name="connsiteY48" fmla="*/ 0 h 10000"/>
                  <a:gd name="connsiteX49" fmla="*/ 5584 w 10000"/>
                  <a:gd name="connsiteY49" fmla="*/ 0 h 10000"/>
                  <a:gd name="connsiteX50" fmla="*/ 5814 w 10000"/>
                  <a:gd name="connsiteY50" fmla="*/ 0 h 10000"/>
                  <a:gd name="connsiteX51" fmla="*/ 6049 w 10000"/>
                  <a:gd name="connsiteY51" fmla="*/ 0 h 10000"/>
                  <a:gd name="connsiteX52" fmla="*/ 6512 w 10000"/>
                  <a:gd name="connsiteY52" fmla="*/ 76 h 10000"/>
                  <a:gd name="connsiteX53" fmla="*/ 6512 w 10000"/>
                  <a:gd name="connsiteY53" fmla="*/ 188 h 10000"/>
                  <a:gd name="connsiteX54" fmla="*/ 6744 w 10000"/>
                  <a:gd name="connsiteY54" fmla="*/ 232 h 10000"/>
                  <a:gd name="connsiteX55" fmla="*/ 6744 w 10000"/>
                  <a:gd name="connsiteY55" fmla="*/ 343 h 10000"/>
                  <a:gd name="connsiteX56" fmla="*/ 6980 w 10000"/>
                  <a:gd name="connsiteY56" fmla="*/ 384 h 10000"/>
                  <a:gd name="connsiteX57" fmla="*/ 6980 w 10000"/>
                  <a:gd name="connsiteY57" fmla="*/ 570 h 10000"/>
                  <a:gd name="connsiteX58" fmla="*/ 7210 w 10000"/>
                  <a:gd name="connsiteY58" fmla="*/ 609 h 10000"/>
                  <a:gd name="connsiteX59" fmla="*/ 7210 w 10000"/>
                  <a:gd name="connsiteY59" fmla="*/ 803 h 10000"/>
                  <a:gd name="connsiteX60" fmla="*/ 7441 w 10000"/>
                  <a:gd name="connsiteY60" fmla="*/ 838 h 10000"/>
                  <a:gd name="connsiteX61" fmla="*/ 7441 w 10000"/>
                  <a:gd name="connsiteY61" fmla="*/ 1069 h 10000"/>
                  <a:gd name="connsiteX62" fmla="*/ 7677 w 10000"/>
                  <a:gd name="connsiteY62" fmla="*/ 1107 h 10000"/>
                  <a:gd name="connsiteX63" fmla="*/ 7677 w 10000"/>
                  <a:gd name="connsiteY63" fmla="*/ 1409 h 10000"/>
                  <a:gd name="connsiteX64" fmla="*/ 7908 w 10000"/>
                  <a:gd name="connsiteY64" fmla="*/ 1448 h 10000"/>
                  <a:gd name="connsiteX65" fmla="*/ 7908 w 10000"/>
                  <a:gd name="connsiteY65" fmla="*/ 1755 h 10000"/>
                  <a:gd name="connsiteX66" fmla="*/ 8142 w 10000"/>
                  <a:gd name="connsiteY66" fmla="*/ 1793 h 10000"/>
                  <a:gd name="connsiteX67" fmla="*/ 8142 w 10000"/>
                  <a:gd name="connsiteY67" fmla="*/ 2137 h 10000"/>
                  <a:gd name="connsiteX68" fmla="*/ 8374 w 10000"/>
                  <a:gd name="connsiteY68" fmla="*/ 2176 h 10000"/>
                  <a:gd name="connsiteX69" fmla="*/ 8374 w 10000"/>
                  <a:gd name="connsiteY69" fmla="*/ 2559 h 10000"/>
                  <a:gd name="connsiteX70" fmla="*/ 8608 w 10000"/>
                  <a:gd name="connsiteY70" fmla="*/ 2594 h 10000"/>
                  <a:gd name="connsiteX71" fmla="*/ 8608 w 10000"/>
                  <a:gd name="connsiteY71" fmla="*/ 3016 h 10000"/>
                  <a:gd name="connsiteX72" fmla="*/ 8839 w 10000"/>
                  <a:gd name="connsiteY72" fmla="*/ 3052 h 10000"/>
                  <a:gd name="connsiteX73" fmla="*/ 8839 w 10000"/>
                  <a:gd name="connsiteY73" fmla="*/ 3473 h 10000"/>
                  <a:gd name="connsiteX74" fmla="*/ 9073 w 10000"/>
                  <a:gd name="connsiteY74" fmla="*/ 3510 h 10000"/>
                  <a:gd name="connsiteX75" fmla="*/ 9073 w 10000"/>
                  <a:gd name="connsiteY75" fmla="*/ 3969 h 10000"/>
                  <a:gd name="connsiteX76" fmla="*/ 9302 w 10000"/>
                  <a:gd name="connsiteY76" fmla="*/ 4004 h 10000"/>
                  <a:gd name="connsiteX77" fmla="*/ 9302 w 10000"/>
                  <a:gd name="connsiteY77" fmla="*/ 4466 h 10000"/>
                  <a:gd name="connsiteX78" fmla="*/ 9536 w 10000"/>
                  <a:gd name="connsiteY78" fmla="*/ 4505 h 10000"/>
                  <a:gd name="connsiteX79" fmla="*/ 9536 w 10000"/>
                  <a:gd name="connsiteY79" fmla="*/ 4960 h 10000"/>
                  <a:gd name="connsiteX80" fmla="*/ 9770 w 10000"/>
                  <a:gd name="connsiteY80" fmla="*/ 5000 h 10000"/>
                  <a:gd name="connsiteX81" fmla="*/ 9770 w 10000"/>
                  <a:gd name="connsiteY81" fmla="*/ 5494 h 10000"/>
                  <a:gd name="connsiteX82" fmla="*/ 10000 w 10000"/>
                  <a:gd name="connsiteY82" fmla="*/ 5531 h 10000"/>
                  <a:gd name="connsiteX0" fmla="*/ 0 w 9770"/>
                  <a:gd name="connsiteY0" fmla="*/ 10000 h 10000"/>
                  <a:gd name="connsiteX1" fmla="*/ 0 w 9770"/>
                  <a:gd name="connsiteY1" fmla="*/ 9581 h 10000"/>
                  <a:gd name="connsiteX2" fmla="*/ 232 w 9770"/>
                  <a:gd name="connsiteY2" fmla="*/ 9541 h 10000"/>
                  <a:gd name="connsiteX3" fmla="*/ 232 w 9770"/>
                  <a:gd name="connsiteY3" fmla="*/ 9082 h 10000"/>
                  <a:gd name="connsiteX4" fmla="*/ 467 w 9770"/>
                  <a:gd name="connsiteY4" fmla="*/ 9042 h 10000"/>
                  <a:gd name="connsiteX5" fmla="*/ 467 w 9770"/>
                  <a:gd name="connsiteY5" fmla="*/ 8545 h 10000"/>
                  <a:gd name="connsiteX6" fmla="*/ 698 w 9770"/>
                  <a:gd name="connsiteY6" fmla="*/ 8509 h 10000"/>
                  <a:gd name="connsiteX7" fmla="*/ 698 w 9770"/>
                  <a:gd name="connsiteY7" fmla="*/ 8052 h 10000"/>
                  <a:gd name="connsiteX8" fmla="*/ 930 w 9770"/>
                  <a:gd name="connsiteY8" fmla="*/ 8014 h 10000"/>
                  <a:gd name="connsiteX9" fmla="*/ 930 w 9770"/>
                  <a:gd name="connsiteY9" fmla="*/ 7519 h 10000"/>
                  <a:gd name="connsiteX10" fmla="*/ 1161 w 9770"/>
                  <a:gd name="connsiteY10" fmla="*/ 7480 h 10000"/>
                  <a:gd name="connsiteX11" fmla="*/ 1161 w 9770"/>
                  <a:gd name="connsiteY11" fmla="*/ 6983 h 10000"/>
                  <a:gd name="connsiteX12" fmla="*/ 1396 w 9770"/>
                  <a:gd name="connsiteY12" fmla="*/ 6946 h 10000"/>
                  <a:gd name="connsiteX13" fmla="*/ 1396 w 9770"/>
                  <a:gd name="connsiteY13" fmla="*/ 6449 h 10000"/>
                  <a:gd name="connsiteX14" fmla="*/ 1627 w 9770"/>
                  <a:gd name="connsiteY14" fmla="*/ 6409 h 10000"/>
                  <a:gd name="connsiteX15" fmla="*/ 1627 w 9770"/>
                  <a:gd name="connsiteY15" fmla="*/ 5915 h 10000"/>
                  <a:gd name="connsiteX16" fmla="*/ 1861 w 9770"/>
                  <a:gd name="connsiteY16" fmla="*/ 5875 h 10000"/>
                  <a:gd name="connsiteX17" fmla="*/ 1861 w 9770"/>
                  <a:gd name="connsiteY17" fmla="*/ 5381 h 10000"/>
                  <a:gd name="connsiteX18" fmla="*/ 2097 w 9770"/>
                  <a:gd name="connsiteY18" fmla="*/ 5344 h 10000"/>
                  <a:gd name="connsiteX19" fmla="*/ 2097 w 9770"/>
                  <a:gd name="connsiteY19" fmla="*/ 4847 h 10000"/>
                  <a:gd name="connsiteX20" fmla="*/ 2329 w 9770"/>
                  <a:gd name="connsiteY20" fmla="*/ 4810 h 10000"/>
                  <a:gd name="connsiteX21" fmla="*/ 2329 w 9770"/>
                  <a:gd name="connsiteY21" fmla="*/ 4312 h 10000"/>
                  <a:gd name="connsiteX22" fmla="*/ 2559 w 9770"/>
                  <a:gd name="connsiteY22" fmla="*/ 4274 h 10000"/>
                  <a:gd name="connsiteX23" fmla="*/ 2559 w 9770"/>
                  <a:gd name="connsiteY23" fmla="*/ 3815 h 10000"/>
                  <a:gd name="connsiteX24" fmla="*/ 2792 w 9770"/>
                  <a:gd name="connsiteY24" fmla="*/ 3778 h 10000"/>
                  <a:gd name="connsiteX25" fmla="*/ 2792 w 9770"/>
                  <a:gd name="connsiteY25" fmla="*/ 3360 h 10000"/>
                  <a:gd name="connsiteX26" fmla="*/ 3026 w 9770"/>
                  <a:gd name="connsiteY26" fmla="*/ 3318 h 10000"/>
                  <a:gd name="connsiteX27" fmla="*/ 3026 w 9770"/>
                  <a:gd name="connsiteY27" fmla="*/ 2901 h 10000"/>
                  <a:gd name="connsiteX28" fmla="*/ 3256 w 9770"/>
                  <a:gd name="connsiteY28" fmla="*/ 2858 h 10000"/>
                  <a:gd name="connsiteX29" fmla="*/ 3256 w 9770"/>
                  <a:gd name="connsiteY29" fmla="*/ 2442 h 10000"/>
                  <a:gd name="connsiteX30" fmla="*/ 3489 w 9770"/>
                  <a:gd name="connsiteY30" fmla="*/ 2405 h 10000"/>
                  <a:gd name="connsiteX31" fmla="*/ 3489 w 9770"/>
                  <a:gd name="connsiteY31" fmla="*/ 2022 h 10000"/>
                  <a:gd name="connsiteX32" fmla="*/ 3723 w 9770"/>
                  <a:gd name="connsiteY32" fmla="*/ 1983 h 10000"/>
                  <a:gd name="connsiteX33" fmla="*/ 3723 w 9770"/>
                  <a:gd name="connsiteY33" fmla="*/ 1680 h 10000"/>
                  <a:gd name="connsiteX34" fmla="*/ 3954 w 9770"/>
                  <a:gd name="connsiteY34" fmla="*/ 1642 h 10000"/>
                  <a:gd name="connsiteX35" fmla="*/ 3954 w 9770"/>
                  <a:gd name="connsiteY35" fmla="*/ 1334 h 10000"/>
                  <a:gd name="connsiteX36" fmla="*/ 4189 w 9770"/>
                  <a:gd name="connsiteY36" fmla="*/ 1296 h 10000"/>
                  <a:gd name="connsiteX37" fmla="*/ 4189 w 9770"/>
                  <a:gd name="connsiteY37" fmla="*/ 990 h 10000"/>
                  <a:gd name="connsiteX38" fmla="*/ 4418 w 9770"/>
                  <a:gd name="connsiteY38" fmla="*/ 953 h 10000"/>
                  <a:gd name="connsiteX39" fmla="*/ 4418 w 9770"/>
                  <a:gd name="connsiteY39" fmla="*/ 726 h 10000"/>
                  <a:gd name="connsiteX40" fmla="*/ 4654 w 9770"/>
                  <a:gd name="connsiteY40" fmla="*/ 690 h 10000"/>
                  <a:gd name="connsiteX41" fmla="*/ 4654 w 9770"/>
                  <a:gd name="connsiteY41" fmla="*/ 494 h 10000"/>
                  <a:gd name="connsiteX42" fmla="*/ 4882 w 9770"/>
                  <a:gd name="connsiteY42" fmla="*/ 457 h 10000"/>
                  <a:gd name="connsiteX43" fmla="*/ 4882 w 9770"/>
                  <a:gd name="connsiteY43" fmla="*/ 307 h 10000"/>
                  <a:gd name="connsiteX44" fmla="*/ 5115 w 9770"/>
                  <a:gd name="connsiteY44" fmla="*/ 269 h 10000"/>
                  <a:gd name="connsiteX45" fmla="*/ 5115 w 9770"/>
                  <a:gd name="connsiteY45" fmla="*/ 149 h 10000"/>
                  <a:gd name="connsiteX46" fmla="*/ 5347 w 9770"/>
                  <a:gd name="connsiteY46" fmla="*/ 113 h 10000"/>
                  <a:gd name="connsiteX47" fmla="*/ 5347 w 9770"/>
                  <a:gd name="connsiteY47" fmla="*/ 76 h 10000"/>
                  <a:gd name="connsiteX48" fmla="*/ 5814 w 9770"/>
                  <a:gd name="connsiteY48" fmla="*/ 0 h 10000"/>
                  <a:gd name="connsiteX49" fmla="*/ 5584 w 9770"/>
                  <a:gd name="connsiteY49" fmla="*/ 0 h 10000"/>
                  <a:gd name="connsiteX50" fmla="*/ 5814 w 9770"/>
                  <a:gd name="connsiteY50" fmla="*/ 0 h 10000"/>
                  <a:gd name="connsiteX51" fmla="*/ 6049 w 9770"/>
                  <a:gd name="connsiteY51" fmla="*/ 0 h 10000"/>
                  <a:gd name="connsiteX52" fmla="*/ 6512 w 9770"/>
                  <a:gd name="connsiteY52" fmla="*/ 76 h 10000"/>
                  <a:gd name="connsiteX53" fmla="*/ 6512 w 9770"/>
                  <a:gd name="connsiteY53" fmla="*/ 188 h 10000"/>
                  <a:gd name="connsiteX54" fmla="*/ 6744 w 9770"/>
                  <a:gd name="connsiteY54" fmla="*/ 232 h 10000"/>
                  <a:gd name="connsiteX55" fmla="*/ 6744 w 9770"/>
                  <a:gd name="connsiteY55" fmla="*/ 343 h 10000"/>
                  <a:gd name="connsiteX56" fmla="*/ 6980 w 9770"/>
                  <a:gd name="connsiteY56" fmla="*/ 384 h 10000"/>
                  <a:gd name="connsiteX57" fmla="*/ 6980 w 9770"/>
                  <a:gd name="connsiteY57" fmla="*/ 570 h 10000"/>
                  <a:gd name="connsiteX58" fmla="*/ 7210 w 9770"/>
                  <a:gd name="connsiteY58" fmla="*/ 609 h 10000"/>
                  <a:gd name="connsiteX59" fmla="*/ 7210 w 9770"/>
                  <a:gd name="connsiteY59" fmla="*/ 803 h 10000"/>
                  <a:gd name="connsiteX60" fmla="*/ 7441 w 9770"/>
                  <a:gd name="connsiteY60" fmla="*/ 838 h 10000"/>
                  <a:gd name="connsiteX61" fmla="*/ 7441 w 9770"/>
                  <a:gd name="connsiteY61" fmla="*/ 1069 h 10000"/>
                  <a:gd name="connsiteX62" fmla="*/ 7677 w 9770"/>
                  <a:gd name="connsiteY62" fmla="*/ 1107 h 10000"/>
                  <a:gd name="connsiteX63" fmla="*/ 7677 w 9770"/>
                  <a:gd name="connsiteY63" fmla="*/ 1409 h 10000"/>
                  <a:gd name="connsiteX64" fmla="*/ 7908 w 9770"/>
                  <a:gd name="connsiteY64" fmla="*/ 1448 h 10000"/>
                  <a:gd name="connsiteX65" fmla="*/ 7908 w 9770"/>
                  <a:gd name="connsiteY65" fmla="*/ 1755 h 10000"/>
                  <a:gd name="connsiteX66" fmla="*/ 8142 w 9770"/>
                  <a:gd name="connsiteY66" fmla="*/ 1793 h 10000"/>
                  <a:gd name="connsiteX67" fmla="*/ 8142 w 9770"/>
                  <a:gd name="connsiteY67" fmla="*/ 2137 h 10000"/>
                  <a:gd name="connsiteX68" fmla="*/ 8374 w 9770"/>
                  <a:gd name="connsiteY68" fmla="*/ 2176 h 10000"/>
                  <a:gd name="connsiteX69" fmla="*/ 8374 w 9770"/>
                  <a:gd name="connsiteY69" fmla="*/ 2559 h 10000"/>
                  <a:gd name="connsiteX70" fmla="*/ 8608 w 9770"/>
                  <a:gd name="connsiteY70" fmla="*/ 2594 h 10000"/>
                  <a:gd name="connsiteX71" fmla="*/ 8608 w 9770"/>
                  <a:gd name="connsiteY71" fmla="*/ 3016 h 10000"/>
                  <a:gd name="connsiteX72" fmla="*/ 8839 w 9770"/>
                  <a:gd name="connsiteY72" fmla="*/ 3052 h 10000"/>
                  <a:gd name="connsiteX73" fmla="*/ 8839 w 9770"/>
                  <a:gd name="connsiteY73" fmla="*/ 3473 h 10000"/>
                  <a:gd name="connsiteX74" fmla="*/ 9073 w 9770"/>
                  <a:gd name="connsiteY74" fmla="*/ 3510 h 10000"/>
                  <a:gd name="connsiteX75" fmla="*/ 9073 w 9770"/>
                  <a:gd name="connsiteY75" fmla="*/ 3969 h 10000"/>
                  <a:gd name="connsiteX76" fmla="*/ 9302 w 9770"/>
                  <a:gd name="connsiteY76" fmla="*/ 4004 h 10000"/>
                  <a:gd name="connsiteX77" fmla="*/ 9302 w 9770"/>
                  <a:gd name="connsiteY77" fmla="*/ 4466 h 10000"/>
                  <a:gd name="connsiteX78" fmla="*/ 9536 w 9770"/>
                  <a:gd name="connsiteY78" fmla="*/ 4505 h 10000"/>
                  <a:gd name="connsiteX79" fmla="*/ 9536 w 9770"/>
                  <a:gd name="connsiteY79" fmla="*/ 4960 h 10000"/>
                  <a:gd name="connsiteX80" fmla="*/ 9770 w 9770"/>
                  <a:gd name="connsiteY80" fmla="*/ 5000 h 10000"/>
                  <a:gd name="connsiteX81" fmla="*/ 9770 w 9770"/>
                  <a:gd name="connsiteY81" fmla="*/ 5494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37 w 10000"/>
                  <a:gd name="connsiteY2" fmla="*/ 9541 h 10000"/>
                  <a:gd name="connsiteX3" fmla="*/ 237 w 10000"/>
                  <a:gd name="connsiteY3" fmla="*/ 9082 h 10000"/>
                  <a:gd name="connsiteX4" fmla="*/ 478 w 10000"/>
                  <a:gd name="connsiteY4" fmla="*/ 9042 h 10000"/>
                  <a:gd name="connsiteX5" fmla="*/ 478 w 10000"/>
                  <a:gd name="connsiteY5" fmla="*/ 8545 h 10000"/>
                  <a:gd name="connsiteX6" fmla="*/ 714 w 10000"/>
                  <a:gd name="connsiteY6" fmla="*/ 8509 h 10000"/>
                  <a:gd name="connsiteX7" fmla="*/ 714 w 10000"/>
                  <a:gd name="connsiteY7" fmla="*/ 8052 h 10000"/>
                  <a:gd name="connsiteX8" fmla="*/ 952 w 10000"/>
                  <a:gd name="connsiteY8" fmla="*/ 8014 h 10000"/>
                  <a:gd name="connsiteX9" fmla="*/ 952 w 10000"/>
                  <a:gd name="connsiteY9" fmla="*/ 7519 h 10000"/>
                  <a:gd name="connsiteX10" fmla="*/ 1188 w 10000"/>
                  <a:gd name="connsiteY10" fmla="*/ 7480 h 10000"/>
                  <a:gd name="connsiteX11" fmla="*/ 1188 w 10000"/>
                  <a:gd name="connsiteY11" fmla="*/ 6983 h 10000"/>
                  <a:gd name="connsiteX12" fmla="*/ 1429 w 10000"/>
                  <a:gd name="connsiteY12" fmla="*/ 6946 h 10000"/>
                  <a:gd name="connsiteX13" fmla="*/ 1429 w 10000"/>
                  <a:gd name="connsiteY13" fmla="*/ 6449 h 10000"/>
                  <a:gd name="connsiteX14" fmla="*/ 1665 w 10000"/>
                  <a:gd name="connsiteY14" fmla="*/ 6409 h 10000"/>
                  <a:gd name="connsiteX15" fmla="*/ 1665 w 10000"/>
                  <a:gd name="connsiteY15" fmla="*/ 5915 h 10000"/>
                  <a:gd name="connsiteX16" fmla="*/ 1905 w 10000"/>
                  <a:gd name="connsiteY16" fmla="*/ 5875 h 10000"/>
                  <a:gd name="connsiteX17" fmla="*/ 1905 w 10000"/>
                  <a:gd name="connsiteY17" fmla="*/ 5381 h 10000"/>
                  <a:gd name="connsiteX18" fmla="*/ 2146 w 10000"/>
                  <a:gd name="connsiteY18" fmla="*/ 5344 h 10000"/>
                  <a:gd name="connsiteX19" fmla="*/ 2146 w 10000"/>
                  <a:gd name="connsiteY19" fmla="*/ 4847 h 10000"/>
                  <a:gd name="connsiteX20" fmla="*/ 2384 w 10000"/>
                  <a:gd name="connsiteY20" fmla="*/ 4810 h 10000"/>
                  <a:gd name="connsiteX21" fmla="*/ 2384 w 10000"/>
                  <a:gd name="connsiteY21" fmla="*/ 4312 h 10000"/>
                  <a:gd name="connsiteX22" fmla="*/ 2619 w 10000"/>
                  <a:gd name="connsiteY22" fmla="*/ 4274 h 10000"/>
                  <a:gd name="connsiteX23" fmla="*/ 2619 w 10000"/>
                  <a:gd name="connsiteY23" fmla="*/ 3815 h 10000"/>
                  <a:gd name="connsiteX24" fmla="*/ 2858 w 10000"/>
                  <a:gd name="connsiteY24" fmla="*/ 3778 h 10000"/>
                  <a:gd name="connsiteX25" fmla="*/ 2858 w 10000"/>
                  <a:gd name="connsiteY25" fmla="*/ 3360 h 10000"/>
                  <a:gd name="connsiteX26" fmla="*/ 3097 w 10000"/>
                  <a:gd name="connsiteY26" fmla="*/ 3318 h 10000"/>
                  <a:gd name="connsiteX27" fmla="*/ 3097 w 10000"/>
                  <a:gd name="connsiteY27" fmla="*/ 2901 h 10000"/>
                  <a:gd name="connsiteX28" fmla="*/ 3333 w 10000"/>
                  <a:gd name="connsiteY28" fmla="*/ 2858 h 10000"/>
                  <a:gd name="connsiteX29" fmla="*/ 3333 w 10000"/>
                  <a:gd name="connsiteY29" fmla="*/ 2442 h 10000"/>
                  <a:gd name="connsiteX30" fmla="*/ 3571 w 10000"/>
                  <a:gd name="connsiteY30" fmla="*/ 2405 h 10000"/>
                  <a:gd name="connsiteX31" fmla="*/ 3571 w 10000"/>
                  <a:gd name="connsiteY31" fmla="*/ 2022 h 10000"/>
                  <a:gd name="connsiteX32" fmla="*/ 3811 w 10000"/>
                  <a:gd name="connsiteY32" fmla="*/ 1983 h 10000"/>
                  <a:gd name="connsiteX33" fmla="*/ 3811 w 10000"/>
                  <a:gd name="connsiteY33" fmla="*/ 1680 h 10000"/>
                  <a:gd name="connsiteX34" fmla="*/ 4047 w 10000"/>
                  <a:gd name="connsiteY34" fmla="*/ 1642 h 10000"/>
                  <a:gd name="connsiteX35" fmla="*/ 4047 w 10000"/>
                  <a:gd name="connsiteY35" fmla="*/ 1334 h 10000"/>
                  <a:gd name="connsiteX36" fmla="*/ 4288 w 10000"/>
                  <a:gd name="connsiteY36" fmla="*/ 1296 h 10000"/>
                  <a:gd name="connsiteX37" fmla="*/ 4288 w 10000"/>
                  <a:gd name="connsiteY37" fmla="*/ 990 h 10000"/>
                  <a:gd name="connsiteX38" fmla="*/ 4522 w 10000"/>
                  <a:gd name="connsiteY38" fmla="*/ 953 h 10000"/>
                  <a:gd name="connsiteX39" fmla="*/ 4522 w 10000"/>
                  <a:gd name="connsiteY39" fmla="*/ 726 h 10000"/>
                  <a:gd name="connsiteX40" fmla="*/ 4764 w 10000"/>
                  <a:gd name="connsiteY40" fmla="*/ 690 h 10000"/>
                  <a:gd name="connsiteX41" fmla="*/ 4764 w 10000"/>
                  <a:gd name="connsiteY41" fmla="*/ 494 h 10000"/>
                  <a:gd name="connsiteX42" fmla="*/ 4997 w 10000"/>
                  <a:gd name="connsiteY42" fmla="*/ 457 h 10000"/>
                  <a:gd name="connsiteX43" fmla="*/ 4997 w 10000"/>
                  <a:gd name="connsiteY43" fmla="*/ 307 h 10000"/>
                  <a:gd name="connsiteX44" fmla="*/ 5235 w 10000"/>
                  <a:gd name="connsiteY44" fmla="*/ 269 h 10000"/>
                  <a:gd name="connsiteX45" fmla="*/ 5235 w 10000"/>
                  <a:gd name="connsiteY45" fmla="*/ 149 h 10000"/>
                  <a:gd name="connsiteX46" fmla="*/ 5473 w 10000"/>
                  <a:gd name="connsiteY46" fmla="*/ 113 h 10000"/>
                  <a:gd name="connsiteX47" fmla="*/ 5473 w 10000"/>
                  <a:gd name="connsiteY47" fmla="*/ 76 h 10000"/>
                  <a:gd name="connsiteX48" fmla="*/ 5951 w 10000"/>
                  <a:gd name="connsiteY48" fmla="*/ 0 h 10000"/>
                  <a:gd name="connsiteX49" fmla="*/ 5715 w 10000"/>
                  <a:gd name="connsiteY49" fmla="*/ 0 h 10000"/>
                  <a:gd name="connsiteX50" fmla="*/ 5951 w 10000"/>
                  <a:gd name="connsiteY50" fmla="*/ 0 h 10000"/>
                  <a:gd name="connsiteX51" fmla="*/ 6191 w 10000"/>
                  <a:gd name="connsiteY51" fmla="*/ 0 h 10000"/>
                  <a:gd name="connsiteX52" fmla="*/ 6665 w 10000"/>
                  <a:gd name="connsiteY52" fmla="*/ 76 h 10000"/>
                  <a:gd name="connsiteX53" fmla="*/ 6665 w 10000"/>
                  <a:gd name="connsiteY53" fmla="*/ 188 h 10000"/>
                  <a:gd name="connsiteX54" fmla="*/ 6903 w 10000"/>
                  <a:gd name="connsiteY54" fmla="*/ 232 h 10000"/>
                  <a:gd name="connsiteX55" fmla="*/ 6903 w 10000"/>
                  <a:gd name="connsiteY55" fmla="*/ 343 h 10000"/>
                  <a:gd name="connsiteX56" fmla="*/ 7144 w 10000"/>
                  <a:gd name="connsiteY56" fmla="*/ 384 h 10000"/>
                  <a:gd name="connsiteX57" fmla="*/ 7144 w 10000"/>
                  <a:gd name="connsiteY57" fmla="*/ 570 h 10000"/>
                  <a:gd name="connsiteX58" fmla="*/ 7380 w 10000"/>
                  <a:gd name="connsiteY58" fmla="*/ 609 h 10000"/>
                  <a:gd name="connsiteX59" fmla="*/ 7380 w 10000"/>
                  <a:gd name="connsiteY59" fmla="*/ 803 h 10000"/>
                  <a:gd name="connsiteX60" fmla="*/ 7616 w 10000"/>
                  <a:gd name="connsiteY60" fmla="*/ 838 h 10000"/>
                  <a:gd name="connsiteX61" fmla="*/ 7616 w 10000"/>
                  <a:gd name="connsiteY61" fmla="*/ 1069 h 10000"/>
                  <a:gd name="connsiteX62" fmla="*/ 7858 w 10000"/>
                  <a:gd name="connsiteY62" fmla="*/ 1107 h 10000"/>
                  <a:gd name="connsiteX63" fmla="*/ 7858 w 10000"/>
                  <a:gd name="connsiteY63" fmla="*/ 1409 h 10000"/>
                  <a:gd name="connsiteX64" fmla="*/ 8094 w 10000"/>
                  <a:gd name="connsiteY64" fmla="*/ 1448 h 10000"/>
                  <a:gd name="connsiteX65" fmla="*/ 8094 w 10000"/>
                  <a:gd name="connsiteY65" fmla="*/ 1755 h 10000"/>
                  <a:gd name="connsiteX66" fmla="*/ 8334 w 10000"/>
                  <a:gd name="connsiteY66" fmla="*/ 1793 h 10000"/>
                  <a:gd name="connsiteX67" fmla="*/ 8334 w 10000"/>
                  <a:gd name="connsiteY67" fmla="*/ 2137 h 10000"/>
                  <a:gd name="connsiteX68" fmla="*/ 8571 w 10000"/>
                  <a:gd name="connsiteY68" fmla="*/ 2176 h 10000"/>
                  <a:gd name="connsiteX69" fmla="*/ 8571 w 10000"/>
                  <a:gd name="connsiteY69" fmla="*/ 2559 h 10000"/>
                  <a:gd name="connsiteX70" fmla="*/ 8811 w 10000"/>
                  <a:gd name="connsiteY70" fmla="*/ 2594 h 10000"/>
                  <a:gd name="connsiteX71" fmla="*/ 8811 w 10000"/>
                  <a:gd name="connsiteY71" fmla="*/ 3016 h 10000"/>
                  <a:gd name="connsiteX72" fmla="*/ 9047 w 10000"/>
                  <a:gd name="connsiteY72" fmla="*/ 3052 h 10000"/>
                  <a:gd name="connsiteX73" fmla="*/ 9047 w 10000"/>
                  <a:gd name="connsiteY73" fmla="*/ 3473 h 10000"/>
                  <a:gd name="connsiteX74" fmla="*/ 9287 w 10000"/>
                  <a:gd name="connsiteY74" fmla="*/ 3510 h 10000"/>
                  <a:gd name="connsiteX75" fmla="*/ 9287 w 10000"/>
                  <a:gd name="connsiteY75" fmla="*/ 3969 h 10000"/>
                  <a:gd name="connsiteX76" fmla="*/ 9521 w 10000"/>
                  <a:gd name="connsiteY76" fmla="*/ 4004 h 10000"/>
                  <a:gd name="connsiteX77" fmla="*/ 9521 w 10000"/>
                  <a:gd name="connsiteY77" fmla="*/ 4466 h 10000"/>
                  <a:gd name="connsiteX78" fmla="*/ 9760 w 10000"/>
                  <a:gd name="connsiteY78" fmla="*/ 4505 h 10000"/>
                  <a:gd name="connsiteX79" fmla="*/ 9760 w 10000"/>
                  <a:gd name="connsiteY79" fmla="*/ 4960 h 10000"/>
                  <a:gd name="connsiteX80" fmla="*/ 10000 w 10000"/>
                  <a:gd name="connsiteY80" fmla="*/ 5000 h 10000"/>
                  <a:gd name="connsiteX0" fmla="*/ 0 w 9760"/>
                  <a:gd name="connsiteY0" fmla="*/ 10000 h 10000"/>
                  <a:gd name="connsiteX1" fmla="*/ 0 w 9760"/>
                  <a:gd name="connsiteY1" fmla="*/ 9581 h 10000"/>
                  <a:gd name="connsiteX2" fmla="*/ 237 w 9760"/>
                  <a:gd name="connsiteY2" fmla="*/ 9541 h 10000"/>
                  <a:gd name="connsiteX3" fmla="*/ 237 w 9760"/>
                  <a:gd name="connsiteY3" fmla="*/ 9082 h 10000"/>
                  <a:gd name="connsiteX4" fmla="*/ 478 w 9760"/>
                  <a:gd name="connsiteY4" fmla="*/ 9042 h 10000"/>
                  <a:gd name="connsiteX5" fmla="*/ 478 w 9760"/>
                  <a:gd name="connsiteY5" fmla="*/ 8545 h 10000"/>
                  <a:gd name="connsiteX6" fmla="*/ 714 w 9760"/>
                  <a:gd name="connsiteY6" fmla="*/ 8509 h 10000"/>
                  <a:gd name="connsiteX7" fmla="*/ 714 w 9760"/>
                  <a:gd name="connsiteY7" fmla="*/ 8052 h 10000"/>
                  <a:gd name="connsiteX8" fmla="*/ 952 w 9760"/>
                  <a:gd name="connsiteY8" fmla="*/ 8014 h 10000"/>
                  <a:gd name="connsiteX9" fmla="*/ 952 w 9760"/>
                  <a:gd name="connsiteY9" fmla="*/ 7519 h 10000"/>
                  <a:gd name="connsiteX10" fmla="*/ 1188 w 9760"/>
                  <a:gd name="connsiteY10" fmla="*/ 7480 h 10000"/>
                  <a:gd name="connsiteX11" fmla="*/ 1188 w 9760"/>
                  <a:gd name="connsiteY11" fmla="*/ 6983 h 10000"/>
                  <a:gd name="connsiteX12" fmla="*/ 1429 w 9760"/>
                  <a:gd name="connsiteY12" fmla="*/ 6946 h 10000"/>
                  <a:gd name="connsiteX13" fmla="*/ 1429 w 9760"/>
                  <a:gd name="connsiteY13" fmla="*/ 6449 h 10000"/>
                  <a:gd name="connsiteX14" fmla="*/ 1665 w 9760"/>
                  <a:gd name="connsiteY14" fmla="*/ 6409 h 10000"/>
                  <a:gd name="connsiteX15" fmla="*/ 1665 w 9760"/>
                  <a:gd name="connsiteY15" fmla="*/ 5915 h 10000"/>
                  <a:gd name="connsiteX16" fmla="*/ 1905 w 9760"/>
                  <a:gd name="connsiteY16" fmla="*/ 5875 h 10000"/>
                  <a:gd name="connsiteX17" fmla="*/ 1905 w 9760"/>
                  <a:gd name="connsiteY17" fmla="*/ 5381 h 10000"/>
                  <a:gd name="connsiteX18" fmla="*/ 2146 w 9760"/>
                  <a:gd name="connsiteY18" fmla="*/ 5344 h 10000"/>
                  <a:gd name="connsiteX19" fmla="*/ 2146 w 9760"/>
                  <a:gd name="connsiteY19" fmla="*/ 4847 h 10000"/>
                  <a:gd name="connsiteX20" fmla="*/ 2384 w 9760"/>
                  <a:gd name="connsiteY20" fmla="*/ 4810 h 10000"/>
                  <a:gd name="connsiteX21" fmla="*/ 2384 w 9760"/>
                  <a:gd name="connsiteY21" fmla="*/ 4312 h 10000"/>
                  <a:gd name="connsiteX22" fmla="*/ 2619 w 9760"/>
                  <a:gd name="connsiteY22" fmla="*/ 4274 h 10000"/>
                  <a:gd name="connsiteX23" fmla="*/ 2619 w 9760"/>
                  <a:gd name="connsiteY23" fmla="*/ 3815 h 10000"/>
                  <a:gd name="connsiteX24" fmla="*/ 2858 w 9760"/>
                  <a:gd name="connsiteY24" fmla="*/ 3778 h 10000"/>
                  <a:gd name="connsiteX25" fmla="*/ 2858 w 9760"/>
                  <a:gd name="connsiteY25" fmla="*/ 3360 h 10000"/>
                  <a:gd name="connsiteX26" fmla="*/ 3097 w 9760"/>
                  <a:gd name="connsiteY26" fmla="*/ 3318 h 10000"/>
                  <a:gd name="connsiteX27" fmla="*/ 3097 w 9760"/>
                  <a:gd name="connsiteY27" fmla="*/ 2901 h 10000"/>
                  <a:gd name="connsiteX28" fmla="*/ 3333 w 9760"/>
                  <a:gd name="connsiteY28" fmla="*/ 2858 h 10000"/>
                  <a:gd name="connsiteX29" fmla="*/ 3333 w 9760"/>
                  <a:gd name="connsiteY29" fmla="*/ 2442 h 10000"/>
                  <a:gd name="connsiteX30" fmla="*/ 3571 w 9760"/>
                  <a:gd name="connsiteY30" fmla="*/ 2405 h 10000"/>
                  <a:gd name="connsiteX31" fmla="*/ 3571 w 9760"/>
                  <a:gd name="connsiteY31" fmla="*/ 2022 h 10000"/>
                  <a:gd name="connsiteX32" fmla="*/ 3811 w 9760"/>
                  <a:gd name="connsiteY32" fmla="*/ 1983 h 10000"/>
                  <a:gd name="connsiteX33" fmla="*/ 3811 w 9760"/>
                  <a:gd name="connsiteY33" fmla="*/ 1680 h 10000"/>
                  <a:gd name="connsiteX34" fmla="*/ 4047 w 9760"/>
                  <a:gd name="connsiteY34" fmla="*/ 1642 h 10000"/>
                  <a:gd name="connsiteX35" fmla="*/ 4047 w 9760"/>
                  <a:gd name="connsiteY35" fmla="*/ 1334 h 10000"/>
                  <a:gd name="connsiteX36" fmla="*/ 4288 w 9760"/>
                  <a:gd name="connsiteY36" fmla="*/ 1296 h 10000"/>
                  <a:gd name="connsiteX37" fmla="*/ 4288 w 9760"/>
                  <a:gd name="connsiteY37" fmla="*/ 990 h 10000"/>
                  <a:gd name="connsiteX38" fmla="*/ 4522 w 9760"/>
                  <a:gd name="connsiteY38" fmla="*/ 953 h 10000"/>
                  <a:gd name="connsiteX39" fmla="*/ 4522 w 9760"/>
                  <a:gd name="connsiteY39" fmla="*/ 726 h 10000"/>
                  <a:gd name="connsiteX40" fmla="*/ 4764 w 9760"/>
                  <a:gd name="connsiteY40" fmla="*/ 690 h 10000"/>
                  <a:gd name="connsiteX41" fmla="*/ 4764 w 9760"/>
                  <a:gd name="connsiteY41" fmla="*/ 494 h 10000"/>
                  <a:gd name="connsiteX42" fmla="*/ 4997 w 9760"/>
                  <a:gd name="connsiteY42" fmla="*/ 457 h 10000"/>
                  <a:gd name="connsiteX43" fmla="*/ 4997 w 9760"/>
                  <a:gd name="connsiteY43" fmla="*/ 307 h 10000"/>
                  <a:gd name="connsiteX44" fmla="*/ 5235 w 9760"/>
                  <a:gd name="connsiteY44" fmla="*/ 269 h 10000"/>
                  <a:gd name="connsiteX45" fmla="*/ 5235 w 9760"/>
                  <a:gd name="connsiteY45" fmla="*/ 149 h 10000"/>
                  <a:gd name="connsiteX46" fmla="*/ 5473 w 9760"/>
                  <a:gd name="connsiteY46" fmla="*/ 113 h 10000"/>
                  <a:gd name="connsiteX47" fmla="*/ 5473 w 9760"/>
                  <a:gd name="connsiteY47" fmla="*/ 76 h 10000"/>
                  <a:gd name="connsiteX48" fmla="*/ 5951 w 9760"/>
                  <a:gd name="connsiteY48" fmla="*/ 0 h 10000"/>
                  <a:gd name="connsiteX49" fmla="*/ 5715 w 9760"/>
                  <a:gd name="connsiteY49" fmla="*/ 0 h 10000"/>
                  <a:gd name="connsiteX50" fmla="*/ 5951 w 9760"/>
                  <a:gd name="connsiteY50" fmla="*/ 0 h 10000"/>
                  <a:gd name="connsiteX51" fmla="*/ 6191 w 9760"/>
                  <a:gd name="connsiteY51" fmla="*/ 0 h 10000"/>
                  <a:gd name="connsiteX52" fmla="*/ 6665 w 9760"/>
                  <a:gd name="connsiteY52" fmla="*/ 76 h 10000"/>
                  <a:gd name="connsiteX53" fmla="*/ 6665 w 9760"/>
                  <a:gd name="connsiteY53" fmla="*/ 188 h 10000"/>
                  <a:gd name="connsiteX54" fmla="*/ 6903 w 9760"/>
                  <a:gd name="connsiteY54" fmla="*/ 232 h 10000"/>
                  <a:gd name="connsiteX55" fmla="*/ 6903 w 9760"/>
                  <a:gd name="connsiteY55" fmla="*/ 343 h 10000"/>
                  <a:gd name="connsiteX56" fmla="*/ 7144 w 9760"/>
                  <a:gd name="connsiteY56" fmla="*/ 384 h 10000"/>
                  <a:gd name="connsiteX57" fmla="*/ 7144 w 9760"/>
                  <a:gd name="connsiteY57" fmla="*/ 570 h 10000"/>
                  <a:gd name="connsiteX58" fmla="*/ 7380 w 9760"/>
                  <a:gd name="connsiteY58" fmla="*/ 609 h 10000"/>
                  <a:gd name="connsiteX59" fmla="*/ 7380 w 9760"/>
                  <a:gd name="connsiteY59" fmla="*/ 803 h 10000"/>
                  <a:gd name="connsiteX60" fmla="*/ 7616 w 9760"/>
                  <a:gd name="connsiteY60" fmla="*/ 838 h 10000"/>
                  <a:gd name="connsiteX61" fmla="*/ 7616 w 9760"/>
                  <a:gd name="connsiteY61" fmla="*/ 1069 h 10000"/>
                  <a:gd name="connsiteX62" fmla="*/ 7858 w 9760"/>
                  <a:gd name="connsiteY62" fmla="*/ 1107 h 10000"/>
                  <a:gd name="connsiteX63" fmla="*/ 7858 w 9760"/>
                  <a:gd name="connsiteY63" fmla="*/ 1409 h 10000"/>
                  <a:gd name="connsiteX64" fmla="*/ 8094 w 9760"/>
                  <a:gd name="connsiteY64" fmla="*/ 1448 h 10000"/>
                  <a:gd name="connsiteX65" fmla="*/ 8094 w 9760"/>
                  <a:gd name="connsiteY65" fmla="*/ 1755 h 10000"/>
                  <a:gd name="connsiteX66" fmla="*/ 8334 w 9760"/>
                  <a:gd name="connsiteY66" fmla="*/ 1793 h 10000"/>
                  <a:gd name="connsiteX67" fmla="*/ 8334 w 9760"/>
                  <a:gd name="connsiteY67" fmla="*/ 2137 h 10000"/>
                  <a:gd name="connsiteX68" fmla="*/ 8571 w 9760"/>
                  <a:gd name="connsiteY68" fmla="*/ 2176 h 10000"/>
                  <a:gd name="connsiteX69" fmla="*/ 8571 w 9760"/>
                  <a:gd name="connsiteY69" fmla="*/ 2559 h 10000"/>
                  <a:gd name="connsiteX70" fmla="*/ 8811 w 9760"/>
                  <a:gd name="connsiteY70" fmla="*/ 2594 h 10000"/>
                  <a:gd name="connsiteX71" fmla="*/ 8811 w 9760"/>
                  <a:gd name="connsiteY71" fmla="*/ 3016 h 10000"/>
                  <a:gd name="connsiteX72" fmla="*/ 9047 w 9760"/>
                  <a:gd name="connsiteY72" fmla="*/ 3052 h 10000"/>
                  <a:gd name="connsiteX73" fmla="*/ 9047 w 9760"/>
                  <a:gd name="connsiteY73" fmla="*/ 3473 h 10000"/>
                  <a:gd name="connsiteX74" fmla="*/ 9287 w 9760"/>
                  <a:gd name="connsiteY74" fmla="*/ 3510 h 10000"/>
                  <a:gd name="connsiteX75" fmla="*/ 9287 w 9760"/>
                  <a:gd name="connsiteY75" fmla="*/ 3969 h 10000"/>
                  <a:gd name="connsiteX76" fmla="*/ 9521 w 9760"/>
                  <a:gd name="connsiteY76" fmla="*/ 4004 h 10000"/>
                  <a:gd name="connsiteX77" fmla="*/ 9521 w 9760"/>
                  <a:gd name="connsiteY77" fmla="*/ 4466 h 10000"/>
                  <a:gd name="connsiteX78" fmla="*/ 9760 w 9760"/>
                  <a:gd name="connsiteY78" fmla="*/ 4505 h 10000"/>
                  <a:gd name="connsiteX79" fmla="*/ 9760 w 9760"/>
                  <a:gd name="connsiteY79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028 w 10000"/>
                  <a:gd name="connsiteY70" fmla="*/ 2594 h 10000"/>
                  <a:gd name="connsiteX71" fmla="*/ 9028 w 10000"/>
                  <a:gd name="connsiteY71" fmla="*/ 3016 h 10000"/>
                  <a:gd name="connsiteX72" fmla="*/ 9269 w 10000"/>
                  <a:gd name="connsiteY72" fmla="*/ 3052 h 10000"/>
                  <a:gd name="connsiteX73" fmla="*/ 9269 w 10000"/>
                  <a:gd name="connsiteY73" fmla="*/ 3473 h 10000"/>
                  <a:gd name="connsiteX74" fmla="*/ 9515 w 10000"/>
                  <a:gd name="connsiteY74" fmla="*/ 3510 h 10000"/>
                  <a:gd name="connsiteX75" fmla="*/ 9515 w 10000"/>
                  <a:gd name="connsiteY75" fmla="*/ 3969 h 10000"/>
                  <a:gd name="connsiteX76" fmla="*/ 9755 w 10000"/>
                  <a:gd name="connsiteY76" fmla="*/ 4466 h 10000"/>
                  <a:gd name="connsiteX77" fmla="*/ 10000 w 10000"/>
                  <a:gd name="connsiteY77" fmla="*/ 4505 h 10000"/>
                  <a:gd name="connsiteX78" fmla="*/ 10000 w 10000"/>
                  <a:gd name="connsiteY78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028 w 10000"/>
                  <a:gd name="connsiteY70" fmla="*/ 2594 h 10000"/>
                  <a:gd name="connsiteX71" fmla="*/ 9028 w 10000"/>
                  <a:gd name="connsiteY71" fmla="*/ 3016 h 10000"/>
                  <a:gd name="connsiteX72" fmla="*/ 9269 w 10000"/>
                  <a:gd name="connsiteY72" fmla="*/ 3052 h 10000"/>
                  <a:gd name="connsiteX73" fmla="*/ 9269 w 10000"/>
                  <a:gd name="connsiteY73" fmla="*/ 3473 h 10000"/>
                  <a:gd name="connsiteX74" fmla="*/ 9515 w 10000"/>
                  <a:gd name="connsiteY74" fmla="*/ 3969 h 10000"/>
                  <a:gd name="connsiteX75" fmla="*/ 9755 w 10000"/>
                  <a:gd name="connsiteY75" fmla="*/ 4466 h 10000"/>
                  <a:gd name="connsiteX76" fmla="*/ 10000 w 10000"/>
                  <a:gd name="connsiteY76" fmla="*/ 4505 h 10000"/>
                  <a:gd name="connsiteX77" fmla="*/ 10000 w 10000"/>
                  <a:gd name="connsiteY77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028 w 10000"/>
                  <a:gd name="connsiteY70" fmla="*/ 2594 h 10000"/>
                  <a:gd name="connsiteX71" fmla="*/ 9269 w 10000"/>
                  <a:gd name="connsiteY71" fmla="*/ 3052 h 10000"/>
                  <a:gd name="connsiteX72" fmla="*/ 9269 w 10000"/>
                  <a:gd name="connsiteY72" fmla="*/ 3473 h 10000"/>
                  <a:gd name="connsiteX73" fmla="*/ 9515 w 10000"/>
                  <a:gd name="connsiteY73" fmla="*/ 3969 h 10000"/>
                  <a:gd name="connsiteX74" fmla="*/ 9755 w 10000"/>
                  <a:gd name="connsiteY74" fmla="*/ 4466 h 10000"/>
                  <a:gd name="connsiteX75" fmla="*/ 10000 w 10000"/>
                  <a:gd name="connsiteY75" fmla="*/ 4505 h 10000"/>
                  <a:gd name="connsiteX76" fmla="*/ 10000 w 10000"/>
                  <a:gd name="connsiteY76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8782 w 10000"/>
                  <a:gd name="connsiteY69" fmla="*/ 2559 h 10000"/>
                  <a:gd name="connsiteX70" fmla="*/ 9269 w 10000"/>
                  <a:gd name="connsiteY70" fmla="*/ 3052 h 10000"/>
                  <a:gd name="connsiteX71" fmla="*/ 9269 w 10000"/>
                  <a:gd name="connsiteY71" fmla="*/ 3473 h 10000"/>
                  <a:gd name="connsiteX72" fmla="*/ 9515 w 10000"/>
                  <a:gd name="connsiteY72" fmla="*/ 3969 h 10000"/>
                  <a:gd name="connsiteX73" fmla="*/ 9755 w 10000"/>
                  <a:gd name="connsiteY73" fmla="*/ 4466 h 10000"/>
                  <a:gd name="connsiteX74" fmla="*/ 10000 w 10000"/>
                  <a:gd name="connsiteY74" fmla="*/ 4505 h 10000"/>
                  <a:gd name="connsiteX75" fmla="*/ 10000 w 10000"/>
                  <a:gd name="connsiteY75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9269 w 10000"/>
                  <a:gd name="connsiteY69" fmla="*/ 3052 h 10000"/>
                  <a:gd name="connsiteX70" fmla="*/ 9269 w 10000"/>
                  <a:gd name="connsiteY70" fmla="*/ 3473 h 10000"/>
                  <a:gd name="connsiteX71" fmla="*/ 9515 w 10000"/>
                  <a:gd name="connsiteY71" fmla="*/ 3969 h 10000"/>
                  <a:gd name="connsiteX72" fmla="*/ 9755 w 10000"/>
                  <a:gd name="connsiteY72" fmla="*/ 4466 h 10000"/>
                  <a:gd name="connsiteX73" fmla="*/ 10000 w 10000"/>
                  <a:gd name="connsiteY73" fmla="*/ 4505 h 10000"/>
                  <a:gd name="connsiteX74" fmla="*/ 10000 w 10000"/>
                  <a:gd name="connsiteY74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9269 w 10000"/>
                  <a:gd name="connsiteY69" fmla="*/ 3052 h 10000"/>
                  <a:gd name="connsiteX70" fmla="*/ 9515 w 10000"/>
                  <a:gd name="connsiteY70" fmla="*/ 3969 h 10000"/>
                  <a:gd name="connsiteX71" fmla="*/ 9755 w 10000"/>
                  <a:gd name="connsiteY71" fmla="*/ 4466 h 10000"/>
                  <a:gd name="connsiteX72" fmla="*/ 10000 w 10000"/>
                  <a:gd name="connsiteY72" fmla="*/ 4505 h 10000"/>
                  <a:gd name="connsiteX73" fmla="*/ 10000 w 10000"/>
                  <a:gd name="connsiteY73" fmla="*/ 496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3 w 10000"/>
                  <a:gd name="connsiteY2" fmla="*/ 9541 h 10000"/>
                  <a:gd name="connsiteX3" fmla="*/ 243 w 10000"/>
                  <a:gd name="connsiteY3" fmla="*/ 9082 h 10000"/>
                  <a:gd name="connsiteX4" fmla="*/ 490 w 10000"/>
                  <a:gd name="connsiteY4" fmla="*/ 9042 h 10000"/>
                  <a:gd name="connsiteX5" fmla="*/ 490 w 10000"/>
                  <a:gd name="connsiteY5" fmla="*/ 8545 h 10000"/>
                  <a:gd name="connsiteX6" fmla="*/ 732 w 10000"/>
                  <a:gd name="connsiteY6" fmla="*/ 8509 h 10000"/>
                  <a:gd name="connsiteX7" fmla="*/ 732 w 10000"/>
                  <a:gd name="connsiteY7" fmla="*/ 8052 h 10000"/>
                  <a:gd name="connsiteX8" fmla="*/ 975 w 10000"/>
                  <a:gd name="connsiteY8" fmla="*/ 8014 h 10000"/>
                  <a:gd name="connsiteX9" fmla="*/ 975 w 10000"/>
                  <a:gd name="connsiteY9" fmla="*/ 7519 h 10000"/>
                  <a:gd name="connsiteX10" fmla="*/ 1217 w 10000"/>
                  <a:gd name="connsiteY10" fmla="*/ 7480 h 10000"/>
                  <a:gd name="connsiteX11" fmla="*/ 1217 w 10000"/>
                  <a:gd name="connsiteY11" fmla="*/ 6983 h 10000"/>
                  <a:gd name="connsiteX12" fmla="*/ 1464 w 10000"/>
                  <a:gd name="connsiteY12" fmla="*/ 6946 h 10000"/>
                  <a:gd name="connsiteX13" fmla="*/ 1464 w 10000"/>
                  <a:gd name="connsiteY13" fmla="*/ 6449 h 10000"/>
                  <a:gd name="connsiteX14" fmla="*/ 1706 w 10000"/>
                  <a:gd name="connsiteY14" fmla="*/ 6409 h 10000"/>
                  <a:gd name="connsiteX15" fmla="*/ 1706 w 10000"/>
                  <a:gd name="connsiteY15" fmla="*/ 5915 h 10000"/>
                  <a:gd name="connsiteX16" fmla="*/ 1952 w 10000"/>
                  <a:gd name="connsiteY16" fmla="*/ 5875 h 10000"/>
                  <a:gd name="connsiteX17" fmla="*/ 1952 w 10000"/>
                  <a:gd name="connsiteY17" fmla="*/ 5381 h 10000"/>
                  <a:gd name="connsiteX18" fmla="*/ 2199 w 10000"/>
                  <a:gd name="connsiteY18" fmla="*/ 5344 h 10000"/>
                  <a:gd name="connsiteX19" fmla="*/ 2199 w 10000"/>
                  <a:gd name="connsiteY19" fmla="*/ 4847 h 10000"/>
                  <a:gd name="connsiteX20" fmla="*/ 2443 w 10000"/>
                  <a:gd name="connsiteY20" fmla="*/ 4810 h 10000"/>
                  <a:gd name="connsiteX21" fmla="*/ 2443 w 10000"/>
                  <a:gd name="connsiteY21" fmla="*/ 4312 h 10000"/>
                  <a:gd name="connsiteX22" fmla="*/ 2683 w 10000"/>
                  <a:gd name="connsiteY22" fmla="*/ 4274 h 10000"/>
                  <a:gd name="connsiteX23" fmla="*/ 2683 w 10000"/>
                  <a:gd name="connsiteY23" fmla="*/ 3815 h 10000"/>
                  <a:gd name="connsiteX24" fmla="*/ 2928 w 10000"/>
                  <a:gd name="connsiteY24" fmla="*/ 3778 h 10000"/>
                  <a:gd name="connsiteX25" fmla="*/ 2928 w 10000"/>
                  <a:gd name="connsiteY25" fmla="*/ 3360 h 10000"/>
                  <a:gd name="connsiteX26" fmla="*/ 3173 w 10000"/>
                  <a:gd name="connsiteY26" fmla="*/ 3318 h 10000"/>
                  <a:gd name="connsiteX27" fmla="*/ 3173 w 10000"/>
                  <a:gd name="connsiteY27" fmla="*/ 2901 h 10000"/>
                  <a:gd name="connsiteX28" fmla="*/ 3415 w 10000"/>
                  <a:gd name="connsiteY28" fmla="*/ 2858 h 10000"/>
                  <a:gd name="connsiteX29" fmla="*/ 3415 w 10000"/>
                  <a:gd name="connsiteY29" fmla="*/ 2442 h 10000"/>
                  <a:gd name="connsiteX30" fmla="*/ 3659 w 10000"/>
                  <a:gd name="connsiteY30" fmla="*/ 2405 h 10000"/>
                  <a:gd name="connsiteX31" fmla="*/ 3659 w 10000"/>
                  <a:gd name="connsiteY31" fmla="*/ 2022 h 10000"/>
                  <a:gd name="connsiteX32" fmla="*/ 3905 w 10000"/>
                  <a:gd name="connsiteY32" fmla="*/ 1983 h 10000"/>
                  <a:gd name="connsiteX33" fmla="*/ 3905 w 10000"/>
                  <a:gd name="connsiteY33" fmla="*/ 1680 h 10000"/>
                  <a:gd name="connsiteX34" fmla="*/ 4147 w 10000"/>
                  <a:gd name="connsiteY34" fmla="*/ 1642 h 10000"/>
                  <a:gd name="connsiteX35" fmla="*/ 4147 w 10000"/>
                  <a:gd name="connsiteY35" fmla="*/ 1334 h 10000"/>
                  <a:gd name="connsiteX36" fmla="*/ 4393 w 10000"/>
                  <a:gd name="connsiteY36" fmla="*/ 1296 h 10000"/>
                  <a:gd name="connsiteX37" fmla="*/ 4393 w 10000"/>
                  <a:gd name="connsiteY37" fmla="*/ 990 h 10000"/>
                  <a:gd name="connsiteX38" fmla="*/ 4633 w 10000"/>
                  <a:gd name="connsiteY38" fmla="*/ 953 h 10000"/>
                  <a:gd name="connsiteX39" fmla="*/ 4633 w 10000"/>
                  <a:gd name="connsiteY39" fmla="*/ 726 h 10000"/>
                  <a:gd name="connsiteX40" fmla="*/ 4881 w 10000"/>
                  <a:gd name="connsiteY40" fmla="*/ 690 h 10000"/>
                  <a:gd name="connsiteX41" fmla="*/ 4881 w 10000"/>
                  <a:gd name="connsiteY41" fmla="*/ 494 h 10000"/>
                  <a:gd name="connsiteX42" fmla="*/ 5120 w 10000"/>
                  <a:gd name="connsiteY42" fmla="*/ 457 h 10000"/>
                  <a:gd name="connsiteX43" fmla="*/ 5120 w 10000"/>
                  <a:gd name="connsiteY43" fmla="*/ 307 h 10000"/>
                  <a:gd name="connsiteX44" fmla="*/ 5364 w 10000"/>
                  <a:gd name="connsiteY44" fmla="*/ 269 h 10000"/>
                  <a:gd name="connsiteX45" fmla="*/ 5364 w 10000"/>
                  <a:gd name="connsiteY45" fmla="*/ 149 h 10000"/>
                  <a:gd name="connsiteX46" fmla="*/ 5608 w 10000"/>
                  <a:gd name="connsiteY46" fmla="*/ 113 h 10000"/>
                  <a:gd name="connsiteX47" fmla="*/ 5608 w 10000"/>
                  <a:gd name="connsiteY47" fmla="*/ 76 h 10000"/>
                  <a:gd name="connsiteX48" fmla="*/ 6097 w 10000"/>
                  <a:gd name="connsiteY48" fmla="*/ 0 h 10000"/>
                  <a:gd name="connsiteX49" fmla="*/ 5856 w 10000"/>
                  <a:gd name="connsiteY49" fmla="*/ 0 h 10000"/>
                  <a:gd name="connsiteX50" fmla="*/ 6097 w 10000"/>
                  <a:gd name="connsiteY50" fmla="*/ 0 h 10000"/>
                  <a:gd name="connsiteX51" fmla="*/ 6343 w 10000"/>
                  <a:gd name="connsiteY51" fmla="*/ 0 h 10000"/>
                  <a:gd name="connsiteX52" fmla="*/ 6829 w 10000"/>
                  <a:gd name="connsiteY52" fmla="*/ 76 h 10000"/>
                  <a:gd name="connsiteX53" fmla="*/ 6829 w 10000"/>
                  <a:gd name="connsiteY53" fmla="*/ 188 h 10000"/>
                  <a:gd name="connsiteX54" fmla="*/ 7073 w 10000"/>
                  <a:gd name="connsiteY54" fmla="*/ 232 h 10000"/>
                  <a:gd name="connsiteX55" fmla="*/ 7073 w 10000"/>
                  <a:gd name="connsiteY55" fmla="*/ 343 h 10000"/>
                  <a:gd name="connsiteX56" fmla="*/ 7320 w 10000"/>
                  <a:gd name="connsiteY56" fmla="*/ 384 h 10000"/>
                  <a:gd name="connsiteX57" fmla="*/ 7320 w 10000"/>
                  <a:gd name="connsiteY57" fmla="*/ 570 h 10000"/>
                  <a:gd name="connsiteX58" fmla="*/ 7561 w 10000"/>
                  <a:gd name="connsiteY58" fmla="*/ 609 h 10000"/>
                  <a:gd name="connsiteX59" fmla="*/ 7561 w 10000"/>
                  <a:gd name="connsiteY59" fmla="*/ 803 h 10000"/>
                  <a:gd name="connsiteX60" fmla="*/ 7803 w 10000"/>
                  <a:gd name="connsiteY60" fmla="*/ 838 h 10000"/>
                  <a:gd name="connsiteX61" fmla="*/ 7803 w 10000"/>
                  <a:gd name="connsiteY61" fmla="*/ 1069 h 10000"/>
                  <a:gd name="connsiteX62" fmla="*/ 8051 w 10000"/>
                  <a:gd name="connsiteY62" fmla="*/ 1107 h 10000"/>
                  <a:gd name="connsiteX63" fmla="*/ 8051 w 10000"/>
                  <a:gd name="connsiteY63" fmla="*/ 1409 h 10000"/>
                  <a:gd name="connsiteX64" fmla="*/ 8293 w 10000"/>
                  <a:gd name="connsiteY64" fmla="*/ 1448 h 10000"/>
                  <a:gd name="connsiteX65" fmla="*/ 8293 w 10000"/>
                  <a:gd name="connsiteY65" fmla="*/ 1755 h 10000"/>
                  <a:gd name="connsiteX66" fmla="*/ 8539 w 10000"/>
                  <a:gd name="connsiteY66" fmla="*/ 1793 h 10000"/>
                  <a:gd name="connsiteX67" fmla="*/ 8539 w 10000"/>
                  <a:gd name="connsiteY67" fmla="*/ 2137 h 10000"/>
                  <a:gd name="connsiteX68" fmla="*/ 8782 w 10000"/>
                  <a:gd name="connsiteY68" fmla="*/ 2176 h 10000"/>
                  <a:gd name="connsiteX69" fmla="*/ 9269 w 10000"/>
                  <a:gd name="connsiteY69" fmla="*/ 3052 h 10000"/>
                  <a:gd name="connsiteX70" fmla="*/ 9515 w 10000"/>
                  <a:gd name="connsiteY70" fmla="*/ 3969 h 10000"/>
                  <a:gd name="connsiteX71" fmla="*/ 9755 w 10000"/>
                  <a:gd name="connsiteY71" fmla="*/ 4466 h 10000"/>
                  <a:gd name="connsiteX72" fmla="*/ 10000 w 10000"/>
                  <a:gd name="connsiteY72" fmla="*/ 4505 h 10000"/>
                  <a:gd name="connsiteX0" fmla="*/ 0 w 9755"/>
                  <a:gd name="connsiteY0" fmla="*/ 10000 h 10000"/>
                  <a:gd name="connsiteX1" fmla="*/ 0 w 9755"/>
                  <a:gd name="connsiteY1" fmla="*/ 9581 h 10000"/>
                  <a:gd name="connsiteX2" fmla="*/ 243 w 9755"/>
                  <a:gd name="connsiteY2" fmla="*/ 9541 h 10000"/>
                  <a:gd name="connsiteX3" fmla="*/ 243 w 9755"/>
                  <a:gd name="connsiteY3" fmla="*/ 9082 h 10000"/>
                  <a:gd name="connsiteX4" fmla="*/ 490 w 9755"/>
                  <a:gd name="connsiteY4" fmla="*/ 9042 h 10000"/>
                  <a:gd name="connsiteX5" fmla="*/ 490 w 9755"/>
                  <a:gd name="connsiteY5" fmla="*/ 8545 h 10000"/>
                  <a:gd name="connsiteX6" fmla="*/ 732 w 9755"/>
                  <a:gd name="connsiteY6" fmla="*/ 8509 h 10000"/>
                  <a:gd name="connsiteX7" fmla="*/ 732 w 9755"/>
                  <a:gd name="connsiteY7" fmla="*/ 8052 h 10000"/>
                  <a:gd name="connsiteX8" fmla="*/ 975 w 9755"/>
                  <a:gd name="connsiteY8" fmla="*/ 8014 h 10000"/>
                  <a:gd name="connsiteX9" fmla="*/ 975 w 9755"/>
                  <a:gd name="connsiteY9" fmla="*/ 7519 h 10000"/>
                  <a:gd name="connsiteX10" fmla="*/ 1217 w 9755"/>
                  <a:gd name="connsiteY10" fmla="*/ 7480 h 10000"/>
                  <a:gd name="connsiteX11" fmla="*/ 1217 w 9755"/>
                  <a:gd name="connsiteY11" fmla="*/ 6983 h 10000"/>
                  <a:gd name="connsiteX12" fmla="*/ 1464 w 9755"/>
                  <a:gd name="connsiteY12" fmla="*/ 6946 h 10000"/>
                  <a:gd name="connsiteX13" fmla="*/ 1464 w 9755"/>
                  <a:gd name="connsiteY13" fmla="*/ 6449 h 10000"/>
                  <a:gd name="connsiteX14" fmla="*/ 1706 w 9755"/>
                  <a:gd name="connsiteY14" fmla="*/ 6409 h 10000"/>
                  <a:gd name="connsiteX15" fmla="*/ 1706 w 9755"/>
                  <a:gd name="connsiteY15" fmla="*/ 5915 h 10000"/>
                  <a:gd name="connsiteX16" fmla="*/ 1952 w 9755"/>
                  <a:gd name="connsiteY16" fmla="*/ 5875 h 10000"/>
                  <a:gd name="connsiteX17" fmla="*/ 1952 w 9755"/>
                  <a:gd name="connsiteY17" fmla="*/ 5381 h 10000"/>
                  <a:gd name="connsiteX18" fmla="*/ 2199 w 9755"/>
                  <a:gd name="connsiteY18" fmla="*/ 5344 h 10000"/>
                  <a:gd name="connsiteX19" fmla="*/ 2199 w 9755"/>
                  <a:gd name="connsiteY19" fmla="*/ 4847 h 10000"/>
                  <a:gd name="connsiteX20" fmla="*/ 2443 w 9755"/>
                  <a:gd name="connsiteY20" fmla="*/ 4810 h 10000"/>
                  <a:gd name="connsiteX21" fmla="*/ 2443 w 9755"/>
                  <a:gd name="connsiteY21" fmla="*/ 4312 h 10000"/>
                  <a:gd name="connsiteX22" fmla="*/ 2683 w 9755"/>
                  <a:gd name="connsiteY22" fmla="*/ 4274 h 10000"/>
                  <a:gd name="connsiteX23" fmla="*/ 2683 w 9755"/>
                  <a:gd name="connsiteY23" fmla="*/ 3815 h 10000"/>
                  <a:gd name="connsiteX24" fmla="*/ 2928 w 9755"/>
                  <a:gd name="connsiteY24" fmla="*/ 3778 h 10000"/>
                  <a:gd name="connsiteX25" fmla="*/ 2928 w 9755"/>
                  <a:gd name="connsiteY25" fmla="*/ 3360 h 10000"/>
                  <a:gd name="connsiteX26" fmla="*/ 3173 w 9755"/>
                  <a:gd name="connsiteY26" fmla="*/ 3318 h 10000"/>
                  <a:gd name="connsiteX27" fmla="*/ 3173 w 9755"/>
                  <a:gd name="connsiteY27" fmla="*/ 2901 h 10000"/>
                  <a:gd name="connsiteX28" fmla="*/ 3415 w 9755"/>
                  <a:gd name="connsiteY28" fmla="*/ 2858 h 10000"/>
                  <a:gd name="connsiteX29" fmla="*/ 3415 w 9755"/>
                  <a:gd name="connsiteY29" fmla="*/ 2442 h 10000"/>
                  <a:gd name="connsiteX30" fmla="*/ 3659 w 9755"/>
                  <a:gd name="connsiteY30" fmla="*/ 2405 h 10000"/>
                  <a:gd name="connsiteX31" fmla="*/ 3659 w 9755"/>
                  <a:gd name="connsiteY31" fmla="*/ 2022 h 10000"/>
                  <a:gd name="connsiteX32" fmla="*/ 3905 w 9755"/>
                  <a:gd name="connsiteY32" fmla="*/ 1983 h 10000"/>
                  <a:gd name="connsiteX33" fmla="*/ 3905 w 9755"/>
                  <a:gd name="connsiteY33" fmla="*/ 1680 h 10000"/>
                  <a:gd name="connsiteX34" fmla="*/ 4147 w 9755"/>
                  <a:gd name="connsiteY34" fmla="*/ 1642 h 10000"/>
                  <a:gd name="connsiteX35" fmla="*/ 4147 w 9755"/>
                  <a:gd name="connsiteY35" fmla="*/ 1334 h 10000"/>
                  <a:gd name="connsiteX36" fmla="*/ 4393 w 9755"/>
                  <a:gd name="connsiteY36" fmla="*/ 1296 h 10000"/>
                  <a:gd name="connsiteX37" fmla="*/ 4393 w 9755"/>
                  <a:gd name="connsiteY37" fmla="*/ 990 h 10000"/>
                  <a:gd name="connsiteX38" fmla="*/ 4633 w 9755"/>
                  <a:gd name="connsiteY38" fmla="*/ 953 h 10000"/>
                  <a:gd name="connsiteX39" fmla="*/ 4633 w 9755"/>
                  <a:gd name="connsiteY39" fmla="*/ 726 h 10000"/>
                  <a:gd name="connsiteX40" fmla="*/ 4881 w 9755"/>
                  <a:gd name="connsiteY40" fmla="*/ 690 h 10000"/>
                  <a:gd name="connsiteX41" fmla="*/ 4881 w 9755"/>
                  <a:gd name="connsiteY41" fmla="*/ 494 h 10000"/>
                  <a:gd name="connsiteX42" fmla="*/ 5120 w 9755"/>
                  <a:gd name="connsiteY42" fmla="*/ 457 h 10000"/>
                  <a:gd name="connsiteX43" fmla="*/ 5120 w 9755"/>
                  <a:gd name="connsiteY43" fmla="*/ 307 h 10000"/>
                  <a:gd name="connsiteX44" fmla="*/ 5364 w 9755"/>
                  <a:gd name="connsiteY44" fmla="*/ 269 h 10000"/>
                  <a:gd name="connsiteX45" fmla="*/ 5364 w 9755"/>
                  <a:gd name="connsiteY45" fmla="*/ 149 h 10000"/>
                  <a:gd name="connsiteX46" fmla="*/ 5608 w 9755"/>
                  <a:gd name="connsiteY46" fmla="*/ 113 h 10000"/>
                  <a:gd name="connsiteX47" fmla="*/ 5608 w 9755"/>
                  <a:gd name="connsiteY47" fmla="*/ 76 h 10000"/>
                  <a:gd name="connsiteX48" fmla="*/ 6097 w 9755"/>
                  <a:gd name="connsiteY48" fmla="*/ 0 h 10000"/>
                  <a:gd name="connsiteX49" fmla="*/ 5856 w 9755"/>
                  <a:gd name="connsiteY49" fmla="*/ 0 h 10000"/>
                  <a:gd name="connsiteX50" fmla="*/ 6097 w 9755"/>
                  <a:gd name="connsiteY50" fmla="*/ 0 h 10000"/>
                  <a:gd name="connsiteX51" fmla="*/ 6343 w 9755"/>
                  <a:gd name="connsiteY51" fmla="*/ 0 h 10000"/>
                  <a:gd name="connsiteX52" fmla="*/ 6829 w 9755"/>
                  <a:gd name="connsiteY52" fmla="*/ 76 h 10000"/>
                  <a:gd name="connsiteX53" fmla="*/ 6829 w 9755"/>
                  <a:gd name="connsiteY53" fmla="*/ 188 h 10000"/>
                  <a:gd name="connsiteX54" fmla="*/ 7073 w 9755"/>
                  <a:gd name="connsiteY54" fmla="*/ 232 h 10000"/>
                  <a:gd name="connsiteX55" fmla="*/ 7073 w 9755"/>
                  <a:gd name="connsiteY55" fmla="*/ 343 h 10000"/>
                  <a:gd name="connsiteX56" fmla="*/ 7320 w 9755"/>
                  <a:gd name="connsiteY56" fmla="*/ 384 h 10000"/>
                  <a:gd name="connsiteX57" fmla="*/ 7320 w 9755"/>
                  <a:gd name="connsiteY57" fmla="*/ 570 h 10000"/>
                  <a:gd name="connsiteX58" fmla="*/ 7561 w 9755"/>
                  <a:gd name="connsiteY58" fmla="*/ 609 h 10000"/>
                  <a:gd name="connsiteX59" fmla="*/ 7561 w 9755"/>
                  <a:gd name="connsiteY59" fmla="*/ 803 h 10000"/>
                  <a:gd name="connsiteX60" fmla="*/ 7803 w 9755"/>
                  <a:gd name="connsiteY60" fmla="*/ 838 h 10000"/>
                  <a:gd name="connsiteX61" fmla="*/ 7803 w 9755"/>
                  <a:gd name="connsiteY61" fmla="*/ 1069 h 10000"/>
                  <a:gd name="connsiteX62" fmla="*/ 8051 w 9755"/>
                  <a:gd name="connsiteY62" fmla="*/ 1107 h 10000"/>
                  <a:gd name="connsiteX63" fmla="*/ 8051 w 9755"/>
                  <a:gd name="connsiteY63" fmla="*/ 1409 h 10000"/>
                  <a:gd name="connsiteX64" fmla="*/ 8293 w 9755"/>
                  <a:gd name="connsiteY64" fmla="*/ 1448 h 10000"/>
                  <a:gd name="connsiteX65" fmla="*/ 8293 w 9755"/>
                  <a:gd name="connsiteY65" fmla="*/ 1755 h 10000"/>
                  <a:gd name="connsiteX66" fmla="*/ 8539 w 9755"/>
                  <a:gd name="connsiteY66" fmla="*/ 1793 h 10000"/>
                  <a:gd name="connsiteX67" fmla="*/ 8539 w 9755"/>
                  <a:gd name="connsiteY67" fmla="*/ 2137 h 10000"/>
                  <a:gd name="connsiteX68" fmla="*/ 8782 w 9755"/>
                  <a:gd name="connsiteY68" fmla="*/ 2176 h 10000"/>
                  <a:gd name="connsiteX69" fmla="*/ 9269 w 9755"/>
                  <a:gd name="connsiteY69" fmla="*/ 3052 h 10000"/>
                  <a:gd name="connsiteX70" fmla="*/ 9515 w 9755"/>
                  <a:gd name="connsiteY70" fmla="*/ 3969 h 10000"/>
                  <a:gd name="connsiteX71" fmla="*/ 9755 w 9755"/>
                  <a:gd name="connsiteY71" fmla="*/ 4466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49 w 10000"/>
                  <a:gd name="connsiteY2" fmla="*/ 9541 h 10000"/>
                  <a:gd name="connsiteX3" fmla="*/ 249 w 10000"/>
                  <a:gd name="connsiteY3" fmla="*/ 9082 h 10000"/>
                  <a:gd name="connsiteX4" fmla="*/ 502 w 10000"/>
                  <a:gd name="connsiteY4" fmla="*/ 9042 h 10000"/>
                  <a:gd name="connsiteX5" fmla="*/ 502 w 10000"/>
                  <a:gd name="connsiteY5" fmla="*/ 8545 h 10000"/>
                  <a:gd name="connsiteX6" fmla="*/ 750 w 10000"/>
                  <a:gd name="connsiteY6" fmla="*/ 8509 h 10000"/>
                  <a:gd name="connsiteX7" fmla="*/ 750 w 10000"/>
                  <a:gd name="connsiteY7" fmla="*/ 8052 h 10000"/>
                  <a:gd name="connsiteX8" fmla="*/ 999 w 10000"/>
                  <a:gd name="connsiteY8" fmla="*/ 8014 h 10000"/>
                  <a:gd name="connsiteX9" fmla="*/ 999 w 10000"/>
                  <a:gd name="connsiteY9" fmla="*/ 7519 h 10000"/>
                  <a:gd name="connsiteX10" fmla="*/ 1248 w 10000"/>
                  <a:gd name="connsiteY10" fmla="*/ 7480 h 10000"/>
                  <a:gd name="connsiteX11" fmla="*/ 1248 w 10000"/>
                  <a:gd name="connsiteY11" fmla="*/ 6983 h 10000"/>
                  <a:gd name="connsiteX12" fmla="*/ 1501 w 10000"/>
                  <a:gd name="connsiteY12" fmla="*/ 6946 h 10000"/>
                  <a:gd name="connsiteX13" fmla="*/ 1501 w 10000"/>
                  <a:gd name="connsiteY13" fmla="*/ 6449 h 10000"/>
                  <a:gd name="connsiteX14" fmla="*/ 1749 w 10000"/>
                  <a:gd name="connsiteY14" fmla="*/ 6409 h 10000"/>
                  <a:gd name="connsiteX15" fmla="*/ 1749 w 10000"/>
                  <a:gd name="connsiteY15" fmla="*/ 5915 h 10000"/>
                  <a:gd name="connsiteX16" fmla="*/ 2001 w 10000"/>
                  <a:gd name="connsiteY16" fmla="*/ 5875 h 10000"/>
                  <a:gd name="connsiteX17" fmla="*/ 2001 w 10000"/>
                  <a:gd name="connsiteY17" fmla="*/ 5381 h 10000"/>
                  <a:gd name="connsiteX18" fmla="*/ 2254 w 10000"/>
                  <a:gd name="connsiteY18" fmla="*/ 5344 h 10000"/>
                  <a:gd name="connsiteX19" fmla="*/ 2254 w 10000"/>
                  <a:gd name="connsiteY19" fmla="*/ 4847 h 10000"/>
                  <a:gd name="connsiteX20" fmla="*/ 2504 w 10000"/>
                  <a:gd name="connsiteY20" fmla="*/ 4810 h 10000"/>
                  <a:gd name="connsiteX21" fmla="*/ 2504 w 10000"/>
                  <a:gd name="connsiteY21" fmla="*/ 4312 h 10000"/>
                  <a:gd name="connsiteX22" fmla="*/ 2750 w 10000"/>
                  <a:gd name="connsiteY22" fmla="*/ 4274 h 10000"/>
                  <a:gd name="connsiteX23" fmla="*/ 2750 w 10000"/>
                  <a:gd name="connsiteY23" fmla="*/ 3815 h 10000"/>
                  <a:gd name="connsiteX24" fmla="*/ 3002 w 10000"/>
                  <a:gd name="connsiteY24" fmla="*/ 3778 h 10000"/>
                  <a:gd name="connsiteX25" fmla="*/ 3002 w 10000"/>
                  <a:gd name="connsiteY25" fmla="*/ 3360 h 10000"/>
                  <a:gd name="connsiteX26" fmla="*/ 3253 w 10000"/>
                  <a:gd name="connsiteY26" fmla="*/ 3318 h 10000"/>
                  <a:gd name="connsiteX27" fmla="*/ 3253 w 10000"/>
                  <a:gd name="connsiteY27" fmla="*/ 2901 h 10000"/>
                  <a:gd name="connsiteX28" fmla="*/ 3501 w 10000"/>
                  <a:gd name="connsiteY28" fmla="*/ 2858 h 10000"/>
                  <a:gd name="connsiteX29" fmla="*/ 3501 w 10000"/>
                  <a:gd name="connsiteY29" fmla="*/ 2442 h 10000"/>
                  <a:gd name="connsiteX30" fmla="*/ 3751 w 10000"/>
                  <a:gd name="connsiteY30" fmla="*/ 2405 h 10000"/>
                  <a:gd name="connsiteX31" fmla="*/ 3751 w 10000"/>
                  <a:gd name="connsiteY31" fmla="*/ 2022 h 10000"/>
                  <a:gd name="connsiteX32" fmla="*/ 4003 w 10000"/>
                  <a:gd name="connsiteY32" fmla="*/ 1983 h 10000"/>
                  <a:gd name="connsiteX33" fmla="*/ 4003 w 10000"/>
                  <a:gd name="connsiteY33" fmla="*/ 1680 h 10000"/>
                  <a:gd name="connsiteX34" fmla="*/ 4251 w 10000"/>
                  <a:gd name="connsiteY34" fmla="*/ 1642 h 10000"/>
                  <a:gd name="connsiteX35" fmla="*/ 4251 w 10000"/>
                  <a:gd name="connsiteY35" fmla="*/ 1334 h 10000"/>
                  <a:gd name="connsiteX36" fmla="*/ 4503 w 10000"/>
                  <a:gd name="connsiteY36" fmla="*/ 1296 h 10000"/>
                  <a:gd name="connsiteX37" fmla="*/ 4503 w 10000"/>
                  <a:gd name="connsiteY37" fmla="*/ 990 h 10000"/>
                  <a:gd name="connsiteX38" fmla="*/ 4749 w 10000"/>
                  <a:gd name="connsiteY38" fmla="*/ 953 h 10000"/>
                  <a:gd name="connsiteX39" fmla="*/ 4749 w 10000"/>
                  <a:gd name="connsiteY39" fmla="*/ 726 h 10000"/>
                  <a:gd name="connsiteX40" fmla="*/ 5004 w 10000"/>
                  <a:gd name="connsiteY40" fmla="*/ 690 h 10000"/>
                  <a:gd name="connsiteX41" fmla="*/ 5004 w 10000"/>
                  <a:gd name="connsiteY41" fmla="*/ 494 h 10000"/>
                  <a:gd name="connsiteX42" fmla="*/ 5249 w 10000"/>
                  <a:gd name="connsiteY42" fmla="*/ 457 h 10000"/>
                  <a:gd name="connsiteX43" fmla="*/ 5249 w 10000"/>
                  <a:gd name="connsiteY43" fmla="*/ 307 h 10000"/>
                  <a:gd name="connsiteX44" fmla="*/ 5499 w 10000"/>
                  <a:gd name="connsiteY44" fmla="*/ 269 h 10000"/>
                  <a:gd name="connsiteX45" fmla="*/ 5499 w 10000"/>
                  <a:gd name="connsiteY45" fmla="*/ 149 h 10000"/>
                  <a:gd name="connsiteX46" fmla="*/ 5749 w 10000"/>
                  <a:gd name="connsiteY46" fmla="*/ 113 h 10000"/>
                  <a:gd name="connsiteX47" fmla="*/ 5749 w 10000"/>
                  <a:gd name="connsiteY47" fmla="*/ 76 h 10000"/>
                  <a:gd name="connsiteX48" fmla="*/ 6250 w 10000"/>
                  <a:gd name="connsiteY48" fmla="*/ 0 h 10000"/>
                  <a:gd name="connsiteX49" fmla="*/ 6003 w 10000"/>
                  <a:gd name="connsiteY49" fmla="*/ 0 h 10000"/>
                  <a:gd name="connsiteX50" fmla="*/ 6250 w 10000"/>
                  <a:gd name="connsiteY50" fmla="*/ 0 h 10000"/>
                  <a:gd name="connsiteX51" fmla="*/ 6502 w 10000"/>
                  <a:gd name="connsiteY51" fmla="*/ 0 h 10000"/>
                  <a:gd name="connsiteX52" fmla="*/ 7001 w 10000"/>
                  <a:gd name="connsiteY52" fmla="*/ 76 h 10000"/>
                  <a:gd name="connsiteX53" fmla="*/ 7001 w 10000"/>
                  <a:gd name="connsiteY53" fmla="*/ 188 h 10000"/>
                  <a:gd name="connsiteX54" fmla="*/ 7251 w 10000"/>
                  <a:gd name="connsiteY54" fmla="*/ 232 h 10000"/>
                  <a:gd name="connsiteX55" fmla="*/ 7251 w 10000"/>
                  <a:gd name="connsiteY55" fmla="*/ 343 h 10000"/>
                  <a:gd name="connsiteX56" fmla="*/ 7504 w 10000"/>
                  <a:gd name="connsiteY56" fmla="*/ 384 h 10000"/>
                  <a:gd name="connsiteX57" fmla="*/ 7504 w 10000"/>
                  <a:gd name="connsiteY57" fmla="*/ 570 h 10000"/>
                  <a:gd name="connsiteX58" fmla="*/ 7751 w 10000"/>
                  <a:gd name="connsiteY58" fmla="*/ 609 h 10000"/>
                  <a:gd name="connsiteX59" fmla="*/ 7751 w 10000"/>
                  <a:gd name="connsiteY59" fmla="*/ 803 h 10000"/>
                  <a:gd name="connsiteX60" fmla="*/ 7999 w 10000"/>
                  <a:gd name="connsiteY60" fmla="*/ 838 h 10000"/>
                  <a:gd name="connsiteX61" fmla="*/ 7999 w 10000"/>
                  <a:gd name="connsiteY61" fmla="*/ 1069 h 10000"/>
                  <a:gd name="connsiteX62" fmla="*/ 8253 w 10000"/>
                  <a:gd name="connsiteY62" fmla="*/ 1107 h 10000"/>
                  <a:gd name="connsiteX63" fmla="*/ 8253 w 10000"/>
                  <a:gd name="connsiteY63" fmla="*/ 1409 h 10000"/>
                  <a:gd name="connsiteX64" fmla="*/ 8501 w 10000"/>
                  <a:gd name="connsiteY64" fmla="*/ 1448 h 10000"/>
                  <a:gd name="connsiteX65" fmla="*/ 8501 w 10000"/>
                  <a:gd name="connsiteY65" fmla="*/ 1755 h 10000"/>
                  <a:gd name="connsiteX66" fmla="*/ 8753 w 10000"/>
                  <a:gd name="connsiteY66" fmla="*/ 1793 h 10000"/>
                  <a:gd name="connsiteX67" fmla="*/ 8753 w 10000"/>
                  <a:gd name="connsiteY67" fmla="*/ 2137 h 10000"/>
                  <a:gd name="connsiteX68" fmla="*/ 9003 w 10000"/>
                  <a:gd name="connsiteY68" fmla="*/ 2176 h 10000"/>
                  <a:gd name="connsiteX69" fmla="*/ 9502 w 10000"/>
                  <a:gd name="connsiteY69" fmla="*/ 3052 h 10000"/>
                  <a:gd name="connsiteX70" fmla="*/ 10000 w 10000"/>
                  <a:gd name="connsiteY70" fmla="*/ 4466 h 10000"/>
                  <a:gd name="connsiteX0" fmla="*/ 0 w 9502"/>
                  <a:gd name="connsiteY0" fmla="*/ 10000 h 10000"/>
                  <a:gd name="connsiteX1" fmla="*/ 0 w 9502"/>
                  <a:gd name="connsiteY1" fmla="*/ 9581 h 10000"/>
                  <a:gd name="connsiteX2" fmla="*/ 249 w 9502"/>
                  <a:gd name="connsiteY2" fmla="*/ 9541 h 10000"/>
                  <a:gd name="connsiteX3" fmla="*/ 249 w 9502"/>
                  <a:gd name="connsiteY3" fmla="*/ 9082 h 10000"/>
                  <a:gd name="connsiteX4" fmla="*/ 502 w 9502"/>
                  <a:gd name="connsiteY4" fmla="*/ 9042 h 10000"/>
                  <a:gd name="connsiteX5" fmla="*/ 502 w 9502"/>
                  <a:gd name="connsiteY5" fmla="*/ 8545 h 10000"/>
                  <a:gd name="connsiteX6" fmla="*/ 750 w 9502"/>
                  <a:gd name="connsiteY6" fmla="*/ 8509 h 10000"/>
                  <a:gd name="connsiteX7" fmla="*/ 750 w 9502"/>
                  <a:gd name="connsiteY7" fmla="*/ 8052 h 10000"/>
                  <a:gd name="connsiteX8" fmla="*/ 999 w 9502"/>
                  <a:gd name="connsiteY8" fmla="*/ 8014 h 10000"/>
                  <a:gd name="connsiteX9" fmla="*/ 999 w 9502"/>
                  <a:gd name="connsiteY9" fmla="*/ 7519 h 10000"/>
                  <a:gd name="connsiteX10" fmla="*/ 1248 w 9502"/>
                  <a:gd name="connsiteY10" fmla="*/ 7480 h 10000"/>
                  <a:gd name="connsiteX11" fmla="*/ 1248 w 9502"/>
                  <a:gd name="connsiteY11" fmla="*/ 6983 h 10000"/>
                  <a:gd name="connsiteX12" fmla="*/ 1501 w 9502"/>
                  <a:gd name="connsiteY12" fmla="*/ 6946 h 10000"/>
                  <a:gd name="connsiteX13" fmla="*/ 1501 w 9502"/>
                  <a:gd name="connsiteY13" fmla="*/ 6449 h 10000"/>
                  <a:gd name="connsiteX14" fmla="*/ 1749 w 9502"/>
                  <a:gd name="connsiteY14" fmla="*/ 6409 h 10000"/>
                  <a:gd name="connsiteX15" fmla="*/ 1749 w 9502"/>
                  <a:gd name="connsiteY15" fmla="*/ 5915 h 10000"/>
                  <a:gd name="connsiteX16" fmla="*/ 2001 w 9502"/>
                  <a:gd name="connsiteY16" fmla="*/ 5875 h 10000"/>
                  <a:gd name="connsiteX17" fmla="*/ 2001 w 9502"/>
                  <a:gd name="connsiteY17" fmla="*/ 5381 h 10000"/>
                  <a:gd name="connsiteX18" fmla="*/ 2254 w 9502"/>
                  <a:gd name="connsiteY18" fmla="*/ 5344 h 10000"/>
                  <a:gd name="connsiteX19" fmla="*/ 2254 w 9502"/>
                  <a:gd name="connsiteY19" fmla="*/ 4847 h 10000"/>
                  <a:gd name="connsiteX20" fmla="*/ 2504 w 9502"/>
                  <a:gd name="connsiteY20" fmla="*/ 4810 h 10000"/>
                  <a:gd name="connsiteX21" fmla="*/ 2504 w 9502"/>
                  <a:gd name="connsiteY21" fmla="*/ 4312 h 10000"/>
                  <a:gd name="connsiteX22" fmla="*/ 2750 w 9502"/>
                  <a:gd name="connsiteY22" fmla="*/ 4274 h 10000"/>
                  <a:gd name="connsiteX23" fmla="*/ 2750 w 9502"/>
                  <a:gd name="connsiteY23" fmla="*/ 3815 h 10000"/>
                  <a:gd name="connsiteX24" fmla="*/ 3002 w 9502"/>
                  <a:gd name="connsiteY24" fmla="*/ 3778 h 10000"/>
                  <a:gd name="connsiteX25" fmla="*/ 3002 w 9502"/>
                  <a:gd name="connsiteY25" fmla="*/ 3360 h 10000"/>
                  <a:gd name="connsiteX26" fmla="*/ 3253 w 9502"/>
                  <a:gd name="connsiteY26" fmla="*/ 3318 h 10000"/>
                  <a:gd name="connsiteX27" fmla="*/ 3253 w 9502"/>
                  <a:gd name="connsiteY27" fmla="*/ 2901 h 10000"/>
                  <a:gd name="connsiteX28" fmla="*/ 3501 w 9502"/>
                  <a:gd name="connsiteY28" fmla="*/ 2858 h 10000"/>
                  <a:gd name="connsiteX29" fmla="*/ 3501 w 9502"/>
                  <a:gd name="connsiteY29" fmla="*/ 2442 h 10000"/>
                  <a:gd name="connsiteX30" fmla="*/ 3751 w 9502"/>
                  <a:gd name="connsiteY30" fmla="*/ 2405 h 10000"/>
                  <a:gd name="connsiteX31" fmla="*/ 3751 w 9502"/>
                  <a:gd name="connsiteY31" fmla="*/ 2022 h 10000"/>
                  <a:gd name="connsiteX32" fmla="*/ 4003 w 9502"/>
                  <a:gd name="connsiteY32" fmla="*/ 1983 h 10000"/>
                  <a:gd name="connsiteX33" fmla="*/ 4003 w 9502"/>
                  <a:gd name="connsiteY33" fmla="*/ 1680 h 10000"/>
                  <a:gd name="connsiteX34" fmla="*/ 4251 w 9502"/>
                  <a:gd name="connsiteY34" fmla="*/ 1642 h 10000"/>
                  <a:gd name="connsiteX35" fmla="*/ 4251 w 9502"/>
                  <a:gd name="connsiteY35" fmla="*/ 1334 h 10000"/>
                  <a:gd name="connsiteX36" fmla="*/ 4503 w 9502"/>
                  <a:gd name="connsiteY36" fmla="*/ 1296 h 10000"/>
                  <a:gd name="connsiteX37" fmla="*/ 4503 w 9502"/>
                  <a:gd name="connsiteY37" fmla="*/ 990 h 10000"/>
                  <a:gd name="connsiteX38" fmla="*/ 4749 w 9502"/>
                  <a:gd name="connsiteY38" fmla="*/ 953 h 10000"/>
                  <a:gd name="connsiteX39" fmla="*/ 4749 w 9502"/>
                  <a:gd name="connsiteY39" fmla="*/ 726 h 10000"/>
                  <a:gd name="connsiteX40" fmla="*/ 5004 w 9502"/>
                  <a:gd name="connsiteY40" fmla="*/ 690 h 10000"/>
                  <a:gd name="connsiteX41" fmla="*/ 5004 w 9502"/>
                  <a:gd name="connsiteY41" fmla="*/ 494 h 10000"/>
                  <a:gd name="connsiteX42" fmla="*/ 5249 w 9502"/>
                  <a:gd name="connsiteY42" fmla="*/ 457 h 10000"/>
                  <a:gd name="connsiteX43" fmla="*/ 5249 w 9502"/>
                  <a:gd name="connsiteY43" fmla="*/ 307 h 10000"/>
                  <a:gd name="connsiteX44" fmla="*/ 5499 w 9502"/>
                  <a:gd name="connsiteY44" fmla="*/ 269 h 10000"/>
                  <a:gd name="connsiteX45" fmla="*/ 5499 w 9502"/>
                  <a:gd name="connsiteY45" fmla="*/ 149 h 10000"/>
                  <a:gd name="connsiteX46" fmla="*/ 5749 w 9502"/>
                  <a:gd name="connsiteY46" fmla="*/ 113 h 10000"/>
                  <a:gd name="connsiteX47" fmla="*/ 5749 w 9502"/>
                  <a:gd name="connsiteY47" fmla="*/ 76 h 10000"/>
                  <a:gd name="connsiteX48" fmla="*/ 6250 w 9502"/>
                  <a:gd name="connsiteY48" fmla="*/ 0 h 10000"/>
                  <a:gd name="connsiteX49" fmla="*/ 6003 w 9502"/>
                  <a:gd name="connsiteY49" fmla="*/ 0 h 10000"/>
                  <a:gd name="connsiteX50" fmla="*/ 6250 w 9502"/>
                  <a:gd name="connsiteY50" fmla="*/ 0 h 10000"/>
                  <a:gd name="connsiteX51" fmla="*/ 6502 w 9502"/>
                  <a:gd name="connsiteY51" fmla="*/ 0 h 10000"/>
                  <a:gd name="connsiteX52" fmla="*/ 7001 w 9502"/>
                  <a:gd name="connsiteY52" fmla="*/ 76 h 10000"/>
                  <a:gd name="connsiteX53" fmla="*/ 7001 w 9502"/>
                  <a:gd name="connsiteY53" fmla="*/ 188 h 10000"/>
                  <a:gd name="connsiteX54" fmla="*/ 7251 w 9502"/>
                  <a:gd name="connsiteY54" fmla="*/ 232 h 10000"/>
                  <a:gd name="connsiteX55" fmla="*/ 7251 w 9502"/>
                  <a:gd name="connsiteY55" fmla="*/ 343 h 10000"/>
                  <a:gd name="connsiteX56" fmla="*/ 7504 w 9502"/>
                  <a:gd name="connsiteY56" fmla="*/ 384 h 10000"/>
                  <a:gd name="connsiteX57" fmla="*/ 7504 w 9502"/>
                  <a:gd name="connsiteY57" fmla="*/ 570 h 10000"/>
                  <a:gd name="connsiteX58" fmla="*/ 7751 w 9502"/>
                  <a:gd name="connsiteY58" fmla="*/ 609 h 10000"/>
                  <a:gd name="connsiteX59" fmla="*/ 7751 w 9502"/>
                  <a:gd name="connsiteY59" fmla="*/ 803 h 10000"/>
                  <a:gd name="connsiteX60" fmla="*/ 7999 w 9502"/>
                  <a:gd name="connsiteY60" fmla="*/ 838 h 10000"/>
                  <a:gd name="connsiteX61" fmla="*/ 7999 w 9502"/>
                  <a:gd name="connsiteY61" fmla="*/ 1069 h 10000"/>
                  <a:gd name="connsiteX62" fmla="*/ 8253 w 9502"/>
                  <a:gd name="connsiteY62" fmla="*/ 1107 h 10000"/>
                  <a:gd name="connsiteX63" fmla="*/ 8253 w 9502"/>
                  <a:gd name="connsiteY63" fmla="*/ 1409 h 10000"/>
                  <a:gd name="connsiteX64" fmla="*/ 8501 w 9502"/>
                  <a:gd name="connsiteY64" fmla="*/ 1448 h 10000"/>
                  <a:gd name="connsiteX65" fmla="*/ 8501 w 9502"/>
                  <a:gd name="connsiteY65" fmla="*/ 1755 h 10000"/>
                  <a:gd name="connsiteX66" fmla="*/ 8753 w 9502"/>
                  <a:gd name="connsiteY66" fmla="*/ 1793 h 10000"/>
                  <a:gd name="connsiteX67" fmla="*/ 8753 w 9502"/>
                  <a:gd name="connsiteY67" fmla="*/ 2137 h 10000"/>
                  <a:gd name="connsiteX68" fmla="*/ 9003 w 9502"/>
                  <a:gd name="connsiteY68" fmla="*/ 2176 h 10000"/>
                  <a:gd name="connsiteX69" fmla="*/ 9502 w 9502"/>
                  <a:gd name="connsiteY69" fmla="*/ 3052 h 10000"/>
                  <a:gd name="connsiteX0" fmla="*/ 0 w 9475"/>
                  <a:gd name="connsiteY0" fmla="*/ 10000 h 10000"/>
                  <a:gd name="connsiteX1" fmla="*/ 0 w 9475"/>
                  <a:gd name="connsiteY1" fmla="*/ 9581 h 10000"/>
                  <a:gd name="connsiteX2" fmla="*/ 262 w 9475"/>
                  <a:gd name="connsiteY2" fmla="*/ 9541 h 10000"/>
                  <a:gd name="connsiteX3" fmla="*/ 262 w 9475"/>
                  <a:gd name="connsiteY3" fmla="*/ 9082 h 10000"/>
                  <a:gd name="connsiteX4" fmla="*/ 528 w 9475"/>
                  <a:gd name="connsiteY4" fmla="*/ 9042 h 10000"/>
                  <a:gd name="connsiteX5" fmla="*/ 528 w 9475"/>
                  <a:gd name="connsiteY5" fmla="*/ 8545 h 10000"/>
                  <a:gd name="connsiteX6" fmla="*/ 789 w 9475"/>
                  <a:gd name="connsiteY6" fmla="*/ 8509 h 10000"/>
                  <a:gd name="connsiteX7" fmla="*/ 789 w 9475"/>
                  <a:gd name="connsiteY7" fmla="*/ 8052 h 10000"/>
                  <a:gd name="connsiteX8" fmla="*/ 1051 w 9475"/>
                  <a:gd name="connsiteY8" fmla="*/ 8014 h 10000"/>
                  <a:gd name="connsiteX9" fmla="*/ 1051 w 9475"/>
                  <a:gd name="connsiteY9" fmla="*/ 7519 h 10000"/>
                  <a:gd name="connsiteX10" fmla="*/ 1313 w 9475"/>
                  <a:gd name="connsiteY10" fmla="*/ 7480 h 10000"/>
                  <a:gd name="connsiteX11" fmla="*/ 1313 w 9475"/>
                  <a:gd name="connsiteY11" fmla="*/ 6983 h 10000"/>
                  <a:gd name="connsiteX12" fmla="*/ 1580 w 9475"/>
                  <a:gd name="connsiteY12" fmla="*/ 6946 h 10000"/>
                  <a:gd name="connsiteX13" fmla="*/ 1580 w 9475"/>
                  <a:gd name="connsiteY13" fmla="*/ 6449 h 10000"/>
                  <a:gd name="connsiteX14" fmla="*/ 1841 w 9475"/>
                  <a:gd name="connsiteY14" fmla="*/ 6409 h 10000"/>
                  <a:gd name="connsiteX15" fmla="*/ 1841 w 9475"/>
                  <a:gd name="connsiteY15" fmla="*/ 5915 h 10000"/>
                  <a:gd name="connsiteX16" fmla="*/ 2106 w 9475"/>
                  <a:gd name="connsiteY16" fmla="*/ 5875 h 10000"/>
                  <a:gd name="connsiteX17" fmla="*/ 2106 w 9475"/>
                  <a:gd name="connsiteY17" fmla="*/ 5381 h 10000"/>
                  <a:gd name="connsiteX18" fmla="*/ 2372 w 9475"/>
                  <a:gd name="connsiteY18" fmla="*/ 5344 h 10000"/>
                  <a:gd name="connsiteX19" fmla="*/ 2372 w 9475"/>
                  <a:gd name="connsiteY19" fmla="*/ 4847 h 10000"/>
                  <a:gd name="connsiteX20" fmla="*/ 2635 w 9475"/>
                  <a:gd name="connsiteY20" fmla="*/ 4810 h 10000"/>
                  <a:gd name="connsiteX21" fmla="*/ 2635 w 9475"/>
                  <a:gd name="connsiteY21" fmla="*/ 4312 h 10000"/>
                  <a:gd name="connsiteX22" fmla="*/ 2894 w 9475"/>
                  <a:gd name="connsiteY22" fmla="*/ 4274 h 10000"/>
                  <a:gd name="connsiteX23" fmla="*/ 2894 w 9475"/>
                  <a:gd name="connsiteY23" fmla="*/ 3815 h 10000"/>
                  <a:gd name="connsiteX24" fmla="*/ 3159 w 9475"/>
                  <a:gd name="connsiteY24" fmla="*/ 3778 h 10000"/>
                  <a:gd name="connsiteX25" fmla="*/ 3159 w 9475"/>
                  <a:gd name="connsiteY25" fmla="*/ 3360 h 10000"/>
                  <a:gd name="connsiteX26" fmla="*/ 3423 w 9475"/>
                  <a:gd name="connsiteY26" fmla="*/ 3318 h 10000"/>
                  <a:gd name="connsiteX27" fmla="*/ 3423 w 9475"/>
                  <a:gd name="connsiteY27" fmla="*/ 2901 h 10000"/>
                  <a:gd name="connsiteX28" fmla="*/ 3684 w 9475"/>
                  <a:gd name="connsiteY28" fmla="*/ 2858 h 10000"/>
                  <a:gd name="connsiteX29" fmla="*/ 3684 w 9475"/>
                  <a:gd name="connsiteY29" fmla="*/ 2442 h 10000"/>
                  <a:gd name="connsiteX30" fmla="*/ 3948 w 9475"/>
                  <a:gd name="connsiteY30" fmla="*/ 2405 h 10000"/>
                  <a:gd name="connsiteX31" fmla="*/ 3948 w 9475"/>
                  <a:gd name="connsiteY31" fmla="*/ 2022 h 10000"/>
                  <a:gd name="connsiteX32" fmla="*/ 4213 w 9475"/>
                  <a:gd name="connsiteY32" fmla="*/ 1983 h 10000"/>
                  <a:gd name="connsiteX33" fmla="*/ 4213 w 9475"/>
                  <a:gd name="connsiteY33" fmla="*/ 1680 h 10000"/>
                  <a:gd name="connsiteX34" fmla="*/ 4474 w 9475"/>
                  <a:gd name="connsiteY34" fmla="*/ 1642 h 10000"/>
                  <a:gd name="connsiteX35" fmla="*/ 4474 w 9475"/>
                  <a:gd name="connsiteY35" fmla="*/ 1334 h 10000"/>
                  <a:gd name="connsiteX36" fmla="*/ 4739 w 9475"/>
                  <a:gd name="connsiteY36" fmla="*/ 1296 h 10000"/>
                  <a:gd name="connsiteX37" fmla="*/ 4739 w 9475"/>
                  <a:gd name="connsiteY37" fmla="*/ 990 h 10000"/>
                  <a:gd name="connsiteX38" fmla="*/ 4998 w 9475"/>
                  <a:gd name="connsiteY38" fmla="*/ 953 h 10000"/>
                  <a:gd name="connsiteX39" fmla="*/ 4998 w 9475"/>
                  <a:gd name="connsiteY39" fmla="*/ 726 h 10000"/>
                  <a:gd name="connsiteX40" fmla="*/ 5266 w 9475"/>
                  <a:gd name="connsiteY40" fmla="*/ 690 h 10000"/>
                  <a:gd name="connsiteX41" fmla="*/ 5266 w 9475"/>
                  <a:gd name="connsiteY41" fmla="*/ 494 h 10000"/>
                  <a:gd name="connsiteX42" fmla="*/ 5524 w 9475"/>
                  <a:gd name="connsiteY42" fmla="*/ 457 h 10000"/>
                  <a:gd name="connsiteX43" fmla="*/ 5524 w 9475"/>
                  <a:gd name="connsiteY43" fmla="*/ 307 h 10000"/>
                  <a:gd name="connsiteX44" fmla="*/ 5787 w 9475"/>
                  <a:gd name="connsiteY44" fmla="*/ 269 h 10000"/>
                  <a:gd name="connsiteX45" fmla="*/ 5787 w 9475"/>
                  <a:gd name="connsiteY45" fmla="*/ 149 h 10000"/>
                  <a:gd name="connsiteX46" fmla="*/ 6050 w 9475"/>
                  <a:gd name="connsiteY46" fmla="*/ 113 h 10000"/>
                  <a:gd name="connsiteX47" fmla="*/ 6050 w 9475"/>
                  <a:gd name="connsiteY47" fmla="*/ 76 h 10000"/>
                  <a:gd name="connsiteX48" fmla="*/ 6578 w 9475"/>
                  <a:gd name="connsiteY48" fmla="*/ 0 h 10000"/>
                  <a:gd name="connsiteX49" fmla="*/ 6318 w 9475"/>
                  <a:gd name="connsiteY49" fmla="*/ 0 h 10000"/>
                  <a:gd name="connsiteX50" fmla="*/ 6578 w 9475"/>
                  <a:gd name="connsiteY50" fmla="*/ 0 h 10000"/>
                  <a:gd name="connsiteX51" fmla="*/ 6843 w 9475"/>
                  <a:gd name="connsiteY51" fmla="*/ 0 h 10000"/>
                  <a:gd name="connsiteX52" fmla="*/ 7368 w 9475"/>
                  <a:gd name="connsiteY52" fmla="*/ 76 h 10000"/>
                  <a:gd name="connsiteX53" fmla="*/ 7368 w 9475"/>
                  <a:gd name="connsiteY53" fmla="*/ 188 h 10000"/>
                  <a:gd name="connsiteX54" fmla="*/ 7631 w 9475"/>
                  <a:gd name="connsiteY54" fmla="*/ 232 h 10000"/>
                  <a:gd name="connsiteX55" fmla="*/ 7631 w 9475"/>
                  <a:gd name="connsiteY55" fmla="*/ 343 h 10000"/>
                  <a:gd name="connsiteX56" fmla="*/ 7897 w 9475"/>
                  <a:gd name="connsiteY56" fmla="*/ 384 h 10000"/>
                  <a:gd name="connsiteX57" fmla="*/ 7897 w 9475"/>
                  <a:gd name="connsiteY57" fmla="*/ 570 h 10000"/>
                  <a:gd name="connsiteX58" fmla="*/ 8157 w 9475"/>
                  <a:gd name="connsiteY58" fmla="*/ 609 h 10000"/>
                  <a:gd name="connsiteX59" fmla="*/ 8157 w 9475"/>
                  <a:gd name="connsiteY59" fmla="*/ 803 h 10000"/>
                  <a:gd name="connsiteX60" fmla="*/ 8418 w 9475"/>
                  <a:gd name="connsiteY60" fmla="*/ 838 h 10000"/>
                  <a:gd name="connsiteX61" fmla="*/ 8418 w 9475"/>
                  <a:gd name="connsiteY61" fmla="*/ 1069 h 10000"/>
                  <a:gd name="connsiteX62" fmla="*/ 8686 w 9475"/>
                  <a:gd name="connsiteY62" fmla="*/ 1107 h 10000"/>
                  <a:gd name="connsiteX63" fmla="*/ 8686 w 9475"/>
                  <a:gd name="connsiteY63" fmla="*/ 1409 h 10000"/>
                  <a:gd name="connsiteX64" fmla="*/ 8947 w 9475"/>
                  <a:gd name="connsiteY64" fmla="*/ 1448 h 10000"/>
                  <a:gd name="connsiteX65" fmla="*/ 8947 w 9475"/>
                  <a:gd name="connsiteY65" fmla="*/ 1755 h 10000"/>
                  <a:gd name="connsiteX66" fmla="*/ 9212 w 9475"/>
                  <a:gd name="connsiteY66" fmla="*/ 1793 h 10000"/>
                  <a:gd name="connsiteX67" fmla="*/ 9212 w 9475"/>
                  <a:gd name="connsiteY67" fmla="*/ 2137 h 10000"/>
                  <a:gd name="connsiteX68" fmla="*/ 9475 w 9475"/>
                  <a:gd name="connsiteY68" fmla="*/ 2176 h 10000"/>
                  <a:gd name="connsiteX0" fmla="*/ 0 w 9722"/>
                  <a:gd name="connsiteY0" fmla="*/ 10000 h 10000"/>
                  <a:gd name="connsiteX1" fmla="*/ 0 w 9722"/>
                  <a:gd name="connsiteY1" fmla="*/ 9581 h 10000"/>
                  <a:gd name="connsiteX2" fmla="*/ 277 w 9722"/>
                  <a:gd name="connsiteY2" fmla="*/ 9541 h 10000"/>
                  <a:gd name="connsiteX3" fmla="*/ 277 w 9722"/>
                  <a:gd name="connsiteY3" fmla="*/ 9082 h 10000"/>
                  <a:gd name="connsiteX4" fmla="*/ 557 w 9722"/>
                  <a:gd name="connsiteY4" fmla="*/ 9042 h 10000"/>
                  <a:gd name="connsiteX5" fmla="*/ 557 w 9722"/>
                  <a:gd name="connsiteY5" fmla="*/ 8545 h 10000"/>
                  <a:gd name="connsiteX6" fmla="*/ 833 w 9722"/>
                  <a:gd name="connsiteY6" fmla="*/ 8509 h 10000"/>
                  <a:gd name="connsiteX7" fmla="*/ 833 w 9722"/>
                  <a:gd name="connsiteY7" fmla="*/ 8052 h 10000"/>
                  <a:gd name="connsiteX8" fmla="*/ 1109 w 9722"/>
                  <a:gd name="connsiteY8" fmla="*/ 8014 h 10000"/>
                  <a:gd name="connsiteX9" fmla="*/ 1109 w 9722"/>
                  <a:gd name="connsiteY9" fmla="*/ 7519 h 10000"/>
                  <a:gd name="connsiteX10" fmla="*/ 1386 w 9722"/>
                  <a:gd name="connsiteY10" fmla="*/ 7480 h 10000"/>
                  <a:gd name="connsiteX11" fmla="*/ 1386 w 9722"/>
                  <a:gd name="connsiteY11" fmla="*/ 6983 h 10000"/>
                  <a:gd name="connsiteX12" fmla="*/ 1668 w 9722"/>
                  <a:gd name="connsiteY12" fmla="*/ 6946 h 10000"/>
                  <a:gd name="connsiteX13" fmla="*/ 1668 w 9722"/>
                  <a:gd name="connsiteY13" fmla="*/ 6449 h 10000"/>
                  <a:gd name="connsiteX14" fmla="*/ 1943 w 9722"/>
                  <a:gd name="connsiteY14" fmla="*/ 6409 h 10000"/>
                  <a:gd name="connsiteX15" fmla="*/ 1943 w 9722"/>
                  <a:gd name="connsiteY15" fmla="*/ 5915 h 10000"/>
                  <a:gd name="connsiteX16" fmla="*/ 2223 w 9722"/>
                  <a:gd name="connsiteY16" fmla="*/ 5875 h 10000"/>
                  <a:gd name="connsiteX17" fmla="*/ 2223 w 9722"/>
                  <a:gd name="connsiteY17" fmla="*/ 5381 h 10000"/>
                  <a:gd name="connsiteX18" fmla="*/ 2503 w 9722"/>
                  <a:gd name="connsiteY18" fmla="*/ 5344 h 10000"/>
                  <a:gd name="connsiteX19" fmla="*/ 2503 w 9722"/>
                  <a:gd name="connsiteY19" fmla="*/ 4847 h 10000"/>
                  <a:gd name="connsiteX20" fmla="*/ 2781 w 9722"/>
                  <a:gd name="connsiteY20" fmla="*/ 4810 h 10000"/>
                  <a:gd name="connsiteX21" fmla="*/ 2781 w 9722"/>
                  <a:gd name="connsiteY21" fmla="*/ 4312 h 10000"/>
                  <a:gd name="connsiteX22" fmla="*/ 3054 w 9722"/>
                  <a:gd name="connsiteY22" fmla="*/ 4274 h 10000"/>
                  <a:gd name="connsiteX23" fmla="*/ 3054 w 9722"/>
                  <a:gd name="connsiteY23" fmla="*/ 3815 h 10000"/>
                  <a:gd name="connsiteX24" fmla="*/ 3334 w 9722"/>
                  <a:gd name="connsiteY24" fmla="*/ 3778 h 10000"/>
                  <a:gd name="connsiteX25" fmla="*/ 3334 w 9722"/>
                  <a:gd name="connsiteY25" fmla="*/ 3360 h 10000"/>
                  <a:gd name="connsiteX26" fmla="*/ 3613 w 9722"/>
                  <a:gd name="connsiteY26" fmla="*/ 3318 h 10000"/>
                  <a:gd name="connsiteX27" fmla="*/ 3613 w 9722"/>
                  <a:gd name="connsiteY27" fmla="*/ 2901 h 10000"/>
                  <a:gd name="connsiteX28" fmla="*/ 3888 w 9722"/>
                  <a:gd name="connsiteY28" fmla="*/ 2858 h 10000"/>
                  <a:gd name="connsiteX29" fmla="*/ 3888 w 9722"/>
                  <a:gd name="connsiteY29" fmla="*/ 2442 h 10000"/>
                  <a:gd name="connsiteX30" fmla="*/ 4167 w 9722"/>
                  <a:gd name="connsiteY30" fmla="*/ 2405 h 10000"/>
                  <a:gd name="connsiteX31" fmla="*/ 4167 w 9722"/>
                  <a:gd name="connsiteY31" fmla="*/ 2022 h 10000"/>
                  <a:gd name="connsiteX32" fmla="*/ 4446 w 9722"/>
                  <a:gd name="connsiteY32" fmla="*/ 1983 h 10000"/>
                  <a:gd name="connsiteX33" fmla="*/ 4446 w 9722"/>
                  <a:gd name="connsiteY33" fmla="*/ 1680 h 10000"/>
                  <a:gd name="connsiteX34" fmla="*/ 4722 w 9722"/>
                  <a:gd name="connsiteY34" fmla="*/ 1642 h 10000"/>
                  <a:gd name="connsiteX35" fmla="*/ 4722 w 9722"/>
                  <a:gd name="connsiteY35" fmla="*/ 1334 h 10000"/>
                  <a:gd name="connsiteX36" fmla="*/ 5002 w 9722"/>
                  <a:gd name="connsiteY36" fmla="*/ 1296 h 10000"/>
                  <a:gd name="connsiteX37" fmla="*/ 5002 w 9722"/>
                  <a:gd name="connsiteY37" fmla="*/ 990 h 10000"/>
                  <a:gd name="connsiteX38" fmla="*/ 5275 w 9722"/>
                  <a:gd name="connsiteY38" fmla="*/ 953 h 10000"/>
                  <a:gd name="connsiteX39" fmla="*/ 5275 w 9722"/>
                  <a:gd name="connsiteY39" fmla="*/ 726 h 10000"/>
                  <a:gd name="connsiteX40" fmla="*/ 5558 w 9722"/>
                  <a:gd name="connsiteY40" fmla="*/ 690 h 10000"/>
                  <a:gd name="connsiteX41" fmla="*/ 5558 w 9722"/>
                  <a:gd name="connsiteY41" fmla="*/ 494 h 10000"/>
                  <a:gd name="connsiteX42" fmla="*/ 5830 w 9722"/>
                  <a:gd name="connsiteY42" fmla="*/ 457 h 10000"/>
                  <a:gd name="connsiteX43" fmla="*/ 5830 w 9722"/>
                  <a:gd name="connsiteY43" fmla="*/ 307 h 10000"/>
                  <a:gd name="connsiteX44" fmla="*/ 6108 w 9722"/>
                  <a:gd name="connsiteY44" fmla="*/ 269 h 10000"/>
                  <a:gd name="connsiteX45" fmla="*/ 6108 w 9722"/>
                  <a:gd name="connsiteY45" fmla="*/ 149 h 10000"/>
                  <a:gd name="connsiteX46" fmla="*/ 6385 w 9722"/>
                  <a:gd name="connsiteY46" fmla="*/ 113 h 10000"/>
                  <a:gd name="connsiteX47" fmla="*/ 6385 w 9722"/>
                  <a:gd name="connsiteY47" fmla="*/ 76 h 10000"/>
                  <a:gd name="connsiteX48" fmla="*/ 6942 w 9722"/>
                  <a:gd name="connsiteY48" fmla="*/ 0 h 10000"/>
                  <a:gd name="connsiteX49" fmla="*/ 6668 w 9722"/>
                  <a:gd name="connsiteY49" fmla="*/ 0 h 10000"/>
                  <a:gd name="connsiteX50" fmla="*/ 6942 w 9722"/>
                  <a:gd name="connsiteY50" fmla="*/ 0 h 10000"/>
                  <a:gd name="connsiteX51" fmla="*/ 7222 w 9722"/>
                  <a:gd name="connsiteY51" fmla="*/ 0 h 10000"/>
                  <a:gd name="connsiteX52" fmla="*/ 7776 w 9722"/>
                  <a:gd name="connsiteY52" fmla="*/ 76 h 10000"/>
                  <a:gd name="connsiteX53" fmla="*/ 7776 w 9722"/>
                  <a:gd name="connsiteY53" fmla="*/ 188 h 10000"/>
                  <a:gd name="connsiteX54" fmla="*/ 8054 w 9722"/>
                  <a:gd name="connsiteY54" fmla="*/ 232 h 10000"/>
                  <a:gd name="connsiteX55" fmla="*/ 8054 w 9722"/>
                  <a:gd name="connsiteY55" fmla="*/ 343 h 10000"/>
                  <a:gd name="connsiteX56" fmla="*/ 8335 w 9722"/>
                  <a:gd name="connsiteY56" fmla="*/ 384 h 10000"/>
                  <a:gd name="connsiteX57" fmla="*/ 8335 w 9722"/>
                  <a:gd name="connsiteY57" fmla="*/ 570 h 10000"/>
                  <a:gd name="connsiteX58" fmla="*/ 8609 w 9722"/>
                  <a:gd name="connsiteY58" fmla="*/ 609 h 10000"/>
                  <a:gd name="connsiteX59" fmla="*/ 8609 w 9722"/>
                  <a:gd name="connsiteY59" fmla="*/ 803 h 10000"/>
                  <a:gd name="connsiteX60" fmla="*/ 8884 w 9722"/>
                  <a:gd name="connsiteY60" fmla="*/ 838 h 10000"/>
                  <a:gd name="connsiteX61" fmla="*/ 8884 w 9722"/>
                  <a:gd name="connsiteY61" fmla="*/ 1069 h 10000"/>
                  <a:gd name="connsiteX62" fmla="*/ 9167 w 9722"/>
                  <a:gd name="connsiteY62" fmla="*/ 1107 h 10000"/>
                  <a:gd name="connsiteX63" fmla="*/ 9167 w 9722"/>
                  <a:gd name="connsiteY63" fmla="*/ 1409 h 10000"/>
                  <a:gd name="connsiteX64" fmla="*/ 9443 w 9722"/>
                  <a:gd name="connsiteY64" fmla="*/ 1448 h 10000"/>
                  <a:gd name="connsiteX65" fmla="*/ 9443 w 9722"/>
                  <a:gd name="connsiteY65" fmla="*/ 1755 h 10000"/>
                  <a:gd name="connsiteX66" fmla="*/ 9722 w 9722"/>
                  <a:gd name="connsiteY66" fmla="*/ 1793 h 10000"/>
                  <a:gd name="connsiteX67" fmla="*/ 9722 w 9722"/>
                  <a:gd name="connsiteY67" fmla="*/ 2137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85 w 10000"/>
                  <a:gd name="connsiteY2" fmla="*/ 9541 h 10000"/>
                  <a:gd name="connsiteX3" fmla="*/ 285 w 10000"/>
                  <a:gd name="connsiteY3" fmla="*/ 9082 h 10000"/>
                  <a:gd name="connsiteX4" fmla="*/ 573 w 10000"/>
                  <a:gd name="connsiteY4" fmla="*/ 9042 h 10000"/>
                  <a:gd name="connsiteX5" fmla="*/ 573 w 10000"/>
                  <a:gd name="connsiteY5" fmla="*/ 8545 h 10000"/>
                  <a:gd name="connsiteX6" fmla="*/ 857 w 10000"/>
                  <a:gd name="connsiteY6" fmla="*/ 8509 h 10000"/>
                  <a:gd name="connsiteX7" fmla="*/ 857 w 10000"/>
                  <a:gd name="connsiteY7" fmla="*/ 8052 h 10000"/>
                  <a:gd name="connsiteX8" fmla="*/ 1141 w 10000"/>
                  <a:gd name="connsiteY8" fmla="*/ 8014 h 10000"/>
                  <a:gd name="connsiteX9" fmla="*/ 1141 w 10000"/>
                  <a:gd name="connsiteY9" fmla="*/ 7519 h 10000"/>
                  <a:gd name="connsiteX10" fmla="*/ 1426 w 10000"/>
                  <a:gd name="connsiteY10" fmla="*/ 7480 h 10000"/>
                  <a:gd name="connsiteX11" fmla="*/ 1426 w 10000"/>
                  <a:gd name="connsiteY11" fmla="*/ 6983 h 10000"/>
                  <a:gd name="connsiteX12" fmla="*/ 1716 w 10000"/>
                  <a:gd name="connsiteY12" fmla="*/ 6946 h 10000"/>
                  <a:gd name="connsiteX13" fmla="*/ 1716 w 10000"/>
                  <a:gd name="connsiteY13" fmla="*/ 6449 h 10000"/>
                  <a:gd name="connsiteX14" fmla="*/ 1999 w 10000"/>
                  <a:gd name="connsiteY14" fmla="*/ 6409 h 10000"/>
                  <a:gd name="connsiteX15" fmla="*/ 1999 w 10000"/>
                  <a:gd name="connsiteY15" fmla="*/ 5915 h 10000"/>
                  <a:gd name="connsiteX16" fmla="*/ 2287 w 10000"/>
                  <a:gd name="connsiteY16" fmla="*/ 5875 h 10000"/>
                  <a:gd name="connsiteX17" fmla="*/ 2287 w 10000"/>
                  <a:gd name="connsiteY17" fmla="*/ 5381 h 10000"/>
                  <a:gd name="connsiteX18" fmla="*/ 2575 w 10000"/>
                  <a:gd name="connsiteY18" fmla="*/ 5344 h 10000"/>
                  <a:gd name="connsiteX19" fmla="*/ 2575 w 10000"/>
                  <a:gd name="connsiteY19" fmla="*/ 4847 h 10000"/>
                  <a:gd name="connsiteX20" fmla="*/ 2861 w 10000"/>
                  <a:gd name="connsiteY20" fmla="*/ 4810 h 10000"/>
                  <a:gd name="connsiteX21" fmla="*/ 2861 w 10000"/>
                  <a:gd name="connsiteY21" fmla="*/ 4312 h 10000"/>
                  <a:gd name="connsiteX22" fmla="*/ 3141 w 10000"/>
                  <a:gd name="connsiteY22" fmla="*/ 4274 h 10000"/>
                  <a:gd name="connsiteX23" fmla="*/ 3141 w 10000"/>
                  <a:gd name="connsiteY23" fmla="*/ 3815 h 10000"/>
                  <a:gd name="connsiteX24" fmla="*/ 3429 w 10000"/>
                  <a:gd name="connsiteY24" fmla="*/ 3778 h 10000"/>
                  <a:gd name="connsiteX25" fmla="*/ 3429 w 10000"/>
                  <a:gd name="connsiteY25" fmla="*/ 3360 h 10000"/>
                  <a:gd name="connsiteX26" fmla="*/ 3716 w 10000"/>
                  <a:gd name="connsiteY26" fmla="*/ 3318 h 10000"/>
                  <a:gd name="connsiteX27" fmla="*/ 3716 w 10000"/>
                  <a:gd name="connsiteY27" fmla="*/ 2901 h 10000"/>
                  <a:gd name="connsiteX28" fmla="*/ 3999 w 10000"/>
                  <a:gd name="connsiteY28" fmla="*/ 2858 h 10000"/>
                  <a:gd name="connsiteX29" fmla="*/ 3999 w 10000"/>
                  <a:gd name="connsiteY29" fmla="*/ 2442 h 10000"/>
                  <a:gd name="connsiteX30" fmla="*/ 4286 w 10000"/>
                  <a:gd name="connsiteY30" fmla="*/ 2405 h 10000"/>
                  <a:gd name="connsiteX31" fmla="*/ 4286 w 10000"/>
                  <a:gd name="connsiteY31" fmla="*/ 2022 h 10000"/>
                  <a:gd name="connsiteX32" fmla="*/ 4573 w 10000"/>
                  <a:gd name="connsiteY32" fmla="*/ 1983 h 10000"/>
                  <a:gd name="connsiteX33" fmla="*/ 4573 w 10000"/>
                  <a:gd name="connsiteY33" fmla="*/ 1680 h 10000"/>
                  <a:gd name="connsiteX34" fmla="*/ 4857 w 10000"/>
                  <a:gd name="connsiteY34" fmla="*/ 1642 h 10000"/>
                  <a:gd name="connsiteX35" fmla="*/ 4857 w 10000"/>
                  <a:gd name="connsiteY35" fmla="*/ 1334 h 10000"/>
                  <a:gd name="connsiteX36" fmla="*/ 5145 w 10000"/>
                  <a:gd name="connsiteY36" fmla="*/ 1296 h 10000"/>
                  <a:gd name="connsiteX37" fmla="*/ 5145 w 10000"/>
                  <a:gd name="connsiteY37" fmla="*/ 990 h 10000"/>
                  <a:gd name="connsiteX38" fmla="*/ 5426 w 10000"/>
                  <a:gd name="connsiteY38" fmla="*/ 953 h 10000"/>
                  <a:gd name="connsiteX39" fmla="*/ 5426 w 10000"/>
                  <a:gd name="connsiteY39" fmla="*/ 726 h 10000"/>
                  <a:gd name="connsiteX40" fmla="*/ 5717 w 10000"/>
                  <a:gd name="connsiteY40" fmla="*/ 690 h 10000"/>
                  <a:gd name="connsiteX41" fmla="*/ 5717 w 10000"/>
                  <a:gd name="connsiteY41" fmla="*/ 494 h 10000"/>
                  <a:gd name="connsiteX42" fmla="*/ 5997 w 10000"/>
                  <a:gd name="connsiteY42" fmla="*/ 457 h 10000"/>
                  <a:gd name="connsiteX43" fmla="*/ 5997 w 10000"/>
                  <a:gd name="connsiteY43" fmla="*/ 307 h 10000"/>
                  <a:gd name="connsiteX44" fmla="*/ 6283 w 10000"/>
                  <a:gd name="connsiteY44" fmla="*/ 269 h 10000"/>
                  <a:gd name="connsiteX45" fmla="*/ 6283 w 10000"/>
                  <a:gd name="connsiteY45" fmla="*/ 149 h 10000"/>
                  <a:gd name="connsiteX46" fmla="*/ 6568 w 10000"/>
                  <a:gd name="connsiteY46" fmla="*/ 113 h 10000"/>
                  <a:gd name="connsiteX47" fmla="*/ 6568 w 10000"/>
                  <a:gd name="connsiteY47" fmla="*/ 76 h 10000"/>
                  <a:gd name="connsiteX48" fmla="*/ 7141 w 10000"/>
                  <a:gd name="connsiteY48" fmla="*/ 0 h 10000"/>
                  <a:gd name="connsiteX49" fmla="*/ 6859 w 10000"/>
                  <a:gd name="connsiteY49" fmla="*/ 0 h 10000"/>
                  <a:gd name="connsiteX50" fmla="*/ 7141 w 10000"/>
                  <a:gd name="connsiteY50" fmla="*/ 0 h 10000"/>
                  <a:gd name="connsiteX51" fmla="*/ 7429 w 10000"/>
                  <a:gd name="connsiteY51" fmla="*/ 0 h 10000"/>
                  <a:gd name="connsiteX52" fmla="*/ 7998 w 10000"/>
                  <a:gd name="connsiteY52" fmla="*/ 76 h 10000"/>
                  <a:gd name="connsiteX53" fmla="*/ 7998 w 10000"/>
                  <a:gd name="connsiteY53" fmla="*/ 188 h 10000"/>
                  <a:gd name="connsiteX54" fmla="*/ 8284 w 10000"/>
                  <a:gd name="connsiteY54" fmla="*/ 232 h 10000"/>
                  <a:gd name="connsiteX55" fmla="*/ 8284 w 10000"/>
                  <a:gd name="connsiteY55" fmla="*/ 343 h 10000"/>
                  <a:gd name="connsiteX56" fmla="*/ 8573 w 10000"/>
                  <a:gd name="connsiteY56" fmla="*/ 384 h 10000"/>
                  <a:gd name="connsiteX57" fmla="*/ 8573 w 10000"/>
                  <a:gd name="connsiteY57" fmla="*/ 570 h 10000"/>
                  <a:gd name="connsiteX58" fmla="*/ 8855 w 10000"/>
                  <a:gd name="connsiteY58" fmla="*/ 609 h 10000"/>
                  <a:gd name="connsiteX59" fmla="*/ 8855 w 10000"/>
                  <a:gd name="connsiteY59" fmla="*/ 803 h 10000"/>
                  <a:gd name="connsiteX60" fmla="*/ 9138 w 10000"/>
                  <a:gd name="connsiteY60" fmla="*/ 838 h 10000"/>
                  <a:gd name="connsiteX61" fmla="*/ 9138 w 10000"/>
                  <a:gd name="connsiteY61" fmla="*/ 1069 h 10000"/>
                  <a:gd name="connsiteX62" fmla="*/ 9429 w 10000"/>
                  <a:gd name="connsiteY62" fmla="*/ 1107 h 10000"/>
                  <a:gd name="connsiteX63" fmla="*/ 9429 w 10000"/>
                  <a:gd name="connsiteY63" fmla="*/ 1409 h 10000"/>
                  <a:gd name="connsiteX64" fmla="*/ 9713 w 10000"/>
                  <a:gd name="connsiteY64" fmla="*/ 1448 h 10000"/>
                  <a:gd name="connsiteX65" fmla="*/ 9713 w 10000"/>
                  <a:gd name="connsiteY65" fmla="*/ 1755 h 10000"/>
                  <a:gd name="connsiteX66" fmla="*/ 10000 w 10000"/>
                  <a:gd name="connsiteY66" fmla="*/ 1793 h 10000"/>
                  <a:gd name="connsiteX0" fmla="*/ 0 w 9713"/>
                  <a:gd name="connsiteY0" fmla="*/ 10000 h 10000"/>
                  <a:gd name="connsiteX1" fmla="*/ 0 w 9713"/>
                  <a:gd name="connsiteY1" fmla="*/ 9581 h 10000"/>
                  <a:gd name="connsiteX2" fmla="*/ 285 w 9713"/>
                  <a:gd name="connsiteY2" fmla="*/ 9541 h 10000"/>
                  <a:gd name="connsiteX3" fmla="*/ 285 w 9713"/>
                  <a:gd name="connsiteY3" fmla="*/ 9082 h 10000"/>
                  <a:gd name="connsiteX4" fmla="*/ 573 w 9713"/>
                  <a:gd name="connsiteY4" fmla="*/ 9042 h 10000"/>
                  <a:gd name="connsiteX5" fmla="*/ 573 w 9713"/>
                  <a:gd name="connsiteY5" fmla="*/ 8545 h 10000"/>
                  <a:gd name="connsiteX6" fmla="*/ 857 w 9713"/>
                  <a:gd name="connsiteY6" fmla="*/ 8509 h 10000"/>
                  <a:gd name="connsiteX7" fmla="*/ 857 w 9713"/>
                  <a:gd name="connsiteY7" fmla="*/ 8052 h 10000"/>
                  <a:gd name="connsiteX8" fmla="*/ 1141 w 9713"/>
                  <a:gd name="connsiteY8" fmla="*/ 8014 h 10000"/>
                  <a:gd name="connsiteX9" fmla="*/ 1141 w 9713"/>
                  <a:gd name="connsiteY9" fmla="*/ 7519 h 10000"/>
                  <a:gd name="connsiteX10" fmla="*/ 1426 w 9713"/>
                  <a:gd name="connsiteY10" fmla="*/ 7480 h 10000"/>
                  <a:gd name="connsiteX11" fmla="*/ 1426 w 9713"/>
                  <a:gd name="connsiteY11" fmla="*/ 6983 h 10000"/>
                  <a:gd name="connsiteX12" fmla="*/ 1716 w 9713"/>
                  <a:gd name="connsiteY12" fmla="*/ 6946 h 10000"/>
                  <a:gd name="connsiteX13" fmla="*/ 1716 w 9713"/>
                  <a:gd name="connsiteY13" fmla="*/ 6449 h 10000"/>
                  <a:gd name="connsiteX14" fmla="*/ 1999 w 9713"/>
                  <a:gd name="connsiteY14" fmla="*/ 6409 h 10000"/>
                  <a:gd name="connsiteX15" fmla="*/ 1999 w 9713"/>
                  <a:gd name="connsiteY15" fmla="*/ 5915 h 10000"/>
                  <a:gd name="connsiteX16" fmla="*/ 2287 w 9713"/>
                  <a:gd name="connsiteY16" fmla="*/ 5875 h 10000"/>
                  <a:gd name="connsiteX17" fmla="*/ 2287 w 9713"/>
                  <a:gd name="connsiteY17" fmla="*/ 5381 h 10000"/>
                  <a:gd name="connsiteX18" fmla="*/ 2575 w 9713"/>
                  <a:gd name="connsiteY18" fmla="*/ 5344 h 10000"/>
                  <a:gd name="connsiteX19" fmla="*/ 2575 w 9713"/>
                  <a:gd name="connsiteY19" fmla="*/ 4847 h 10000"/>
                  <a:gd name="connsiteX20" fmla="*/ 2861 w 9713"/>
                  <a:gd name="connsiteY20" fmla="*/ 4810 h 10000"/>
                  <a:gd name="connsiteX21" fmla="*/ 2861 w 9713"/>
                  <a:gd name="connsiteY21" fmla="*/ 4312 h 10000"/>
                  <a:gd name="connsiteX22" fmla="*/ 3141 w 9713"/>
                  <a:gd name="connsiteY22" fmla="*/ 4274 h 10000"/>
                  <a:gd name="connsiteX23" fmla="*/ 3141 w 9713"/>
                  <a:gd name="connsiteY23" fmla="*/ 3815 h 10000"/>
                  <a:gd name="connsiteX24" fmla="*/ 3429 w 9713"/>
                  <a:gd name="connsiteY24" fmla="*/ 3778 h 10000"/>
                  <a:gd name="connsiteX25" fmla="*/ 3429 w 9713"/>
                  <a:gd name="connsiteY25" fmla="*/ 3360 h 10000"/>
                  <a:gd name="connsiteX26" fmla="*/ 3716 w 9713"/>
                  <a:gd name="connsiteY26" fmla="*/ 3318 h 10000"/>
                  <a:gd name="connsiteX27" fmla="*/ 3716 w 9713"/>
                  <a:gd name="connsiteY27" fmla="*/ 2901 h 10000"/>
                  <a:gd name="connsiteX28" fmla="*/ 3999 w 9713"/>
                  <a:gd name="connsiteY28" fmla="*/ 2858 h 10000"/>
                  <a:gd name="connsiteX29" fmla="*/ 3999 w 9713"/>
                  <a:gd name="connsiteY29" fmla="*/ 2442 h 10000"/>
                  <a:gd name="connsiteX30" fmla="*/ 4286 w 9713"/>
                  <a:gd name="connsiteY30" fmla="*/ 2405 h 10000"/>
                  <a:gd name="connsiteX31" fmla="*/ 4286 w 9713"/>
                  <a:gd name="connsiteY31" fmla="*/ 2022 h 10000"/>
                  <a:gd name="connsiteX32" fmla="*/ 4573 w 9713"/>
                  <a:gd name="connsiteY32" fmla="*/ 1983 h 10000"/>
                  <a:gd name="connsiteX33" fmla="*/ 4573 w 9713"/>
                  <a:gd name="connsiteY33" fmla="*/ 1680 h 10000"/>
                  <a:gd name="connsiteX34" fmla="*/ 4857 w 9713"/>
                  <a:gd name="connsiteY34" fmla="*/ 1642 h 10000"/>
                  <a:gd name="connsiteX35" fmla="*/ 4857 w 9713"/>
                  <a:gd name="connsiteY35" fmla="*/ 1334 h 10000"/>
                  <a:gd name="connsiteX36" fmla="*/ 5145 w 9713"/>
                  <a:gd name="connsiteY36" fmla="*/ 1296 h 10000"/>
                  <a:gd name="connsiteX37" fmla="*/ 5145 w 9713"/>
                  <a:gd name="connsiteY37" fmla="*/ 990 h 10000"/>
                  <a:gd name="connsiteX38" fmla="*/ 5426 w 9713"/>
                  <a:gd name="connsiteY38" fmla="*/ 953 h 10000"/>
                  <a:gd name="connsiteX39" fmla="*/ 5426 w 9713"/>
                  <a:gd name="connsiteY39" fmla="*/ 726 h 10000"/>
                  <a:gd name="connsiteX40" fmla="*/ 5717 w 9713"/>
                  <a:gd name="connsiteY40" fmla="*/ 690 h 10000"/>
                  <a:gd name="connsiteX41" fmla="*/ 5717 w 9713"/>
                  <a:gd name="connsiteY41" fmla="*/ 494 h 10000"/>
                  <a:gd name="connsiteX42" fmla="*/ 5997 w 9713"/>
                  <a:gd name="connsiteY42" fmla="*/ 457 h 10000"/>
                  <a:gd name="connsiteX43" fmla="*/ 5997 w 9713"/>
                  <a:gd name="connsiteY43" fmla="*/ 307 h 10000"/>
                  <a:gd name="connsiteX44" fmla="*/ 6283 w 9713"/>
                  <a:gd name="connsiteY44" fmla="*/ 269 h 10000"/>
                  <a:gd name="connsiteX45" fmla="*/ 6283 w 9713"/>
                  <a:gd name="connsiteY45" fmla="*/ 149 h 10000"/>
                  <a:gd name="connsiteX46" fmla="*/ 6568 w 9713"/>
                  <a:gd name="connsiteY46" fmla="*/ 113 h 10000"/>
                  <a:gd name="connsiteX47" fmla="*/ 6568 w 9713"/>
                  <a:gd name="connsiteY47" fmla="*/ 76 h 10000"/>
                  <a:gd name="connsiteX48" fmla="*/ 7141 w 9713"/>
                  <a:gd name="connsiteY48" fmla="*/ 0 h 10000"/>
                  <a:gd name="connsiteX49" fmla="*/ 6859 w 9713"/>
                  <a:gd name="connsiteY49" fmla="*/ 0 h 10000"/>
                  <a:gd name="connsiteX50" fmla="*/ 7141 w 9713"/>
                  <a:gd name="connsiteY50" fmla="*/ 0 h 10000"/>
                  <a:gd name="connsiteX51" fmla="*/ 7429 w 9713"/>
                  <a:gd name="connsiteY51" fmla="*/ 0 h 10000"/>
                  <a:gd name="connsiteX52" fmla="*/ 7998 w 9713"/>
                  <a:gd name="connsiteY52" fmla="*/ 76 h 10000"/>
                  <a:gd name="connsiteX53" fmla="*/ 7998 w 9713"/>
                  <a:gd name="connsiteY53" fmla="*/ 188 h 10000"/>
                  <a:gd name="connsiteX54" fmla="*/ 8284 w 9713"/>
                  <a:gd name="connsiteY54" fmla="*/ 232 h 10000"/>
                  <a:gd name="connsiteX55" fmla="*/ 8284 w 9713"/>
                  <a:gd name="connsiteY55" fmla="*/ 343 h 10000"/>
                  <a:gd name="connsiteX56" fmla="*/ 8573 w 9713"/>
                  <a:gd name="connsiteY56" fmla="*/ 384 h 10000"/>
                  <a:gd name="connsiteX57" fmla="*/ 8573 w 9713"/>
                  <a:gd name="connsiteY57" fmla="*/ 570 h 10000"/>
                  <a:gd name="connsiteX58" fmla="*/ 8855 w 9713"/>
                  <a:gd name="connsiteY58" fmla="*/ 609 h 10000"/>
                  <a:gd name="connsiteX59" fmla="*/ 8855 w 9713"/>
                  <a:gd name="connsiteY59" fmla="*/ 803 h 10000"/>
                  <a:gd name="connsiteX60" fmla="*/ 9138 w 9713"/>
                  <a:gd name="connsiteY60" fmla="*/ 838 h 10000"/>
                  <a:gd name="connsiteX61" fmla="*/ 9138 w 9713"/>
                  <a:gd name="connsiteY61" fmla="*/ 1069 h 10000"/>
                  <a:gd name="connsiteX62" fmla="*/ 9429 w 9713"/>
                  <a:gd name="connsiteY62" fmla="*/ 1107 h 10000"/>
                  <a:gd name="connsiteX63" fmla="*/ 9429 w 9713"/>
                  <a:gd name="connsiteY63" fmla="*/ 1409 h 10000"/>
                  <a:gd name="connsiteX64" fmla="*/ 9713 w 9713"/>
                  <a:gd name="connsiteY64" fmla="*/ 1448 h 10000"/>
                  <a:gd name="connsiteX65" fmla="*/ 9713 w 9713"/>
                  <a:gd name="connsiteY65" fmla="*/ 1755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293 w 10000"/>
                  <a:gd name="connsiteY2" fmla="*/ 9541 h 10000"/>
                  <a:gd name="connsiteX3" fmla="*/ 293 w 10000"/>
                  <a:gd name="connsiteY3" fmla="*/ 9082 h 10000"/>
                  <a:gd name="connsiteX4" fmla="*/ 590 w 10000"/>
                  <a:gd name="connsiteY4" fmla="*/ 9042 h 10000"/>
                  <a:gd name="connsiteX5" fmla="*/ 590 w 10000"/>
                  <a:gd name="connsiteY5" fmla="*/ 8545 h 10000"/>
                  <a:gd name="connsiteX6" fmla="*/ 882 w 10000"/>
                  <a:gd name="connsiteY6" fmla="*/ 8509 h 10000"/>
                  <a:gd name="connsiteX7" fmla="*/ 882 w 10000"/>
                  <a:gd name="connsiteY7" fmla="*/ 8052 h 10000"/>
                  <a:gd name="connsiteX8" fmla="*/ 1175 w 10000"/>
                  <a:gd name="connsiteY8" fmla="*/ 8014 h 10000"/>
                  <a:gd name="connsiteX9" fmla="*/ 1175 w 10000"/>
                  <a:gd name="connsiteY9" fmla="*/ 7519 h 10000"/>
                  <a:gd name="connsiteX10" fmla="*/ 1468 w 10000"/>
                  <a:gd name="connsiteY10" fmla="*/ 7480 h 10000"/>
                  <a:gd name="connsiteX11" fmla="*/ 1468 w 10000"/>
                  <a:gd name="connsiteY11" fmla="*/ 6983 h 10000"/>
                  <a:gd name="connsiteX12" fmla="*/ 1767 w 10000"/>
                  <a:gd name="connsiteY12" fmla="*/ 6946 h 10000"/>
                  <a:gd name="connsiteX13" fmla="*/ 1767 w 10000"/>
                  <a:gd name="connsiteY13" fmla="*/ 6449 h 10000"/>
                  <a:gd name="connsiteX14" fmla="*/ 2058 w 10000"/>
                  <a:gd name="connsiteY14" fmla="*/ 6409 h 10000"/>
                  <a:gd name="connsiteX15" fmla="*/ 2058 w 10000"/>
                  <a:gd name="connsiteY15" fmla="*/ 5915 h 10000"/>
                  <a:gd name="connsiteX16" fmla="*/ 2355 w 10000"/>
                  <a:gd name="connsiteY16" fmla="*/ 5875 h 10000"/>
                  <a:gd name="connsiteX17" fmla="*/ 2355 w 10000"/>
                  <a:gd name="connsiteY17" fmla="*/ 5381 h 10000"/>
                  <a:gd name="connsiteX18" fmla="*/ 2651 w 10000"/>
                  <a:gd name="connsiteY18" fmla="*/ 5344 h 10000"/>
                  <a:gd name="connsiteX19" fmla="*/ 2651 w 10000"/>
                  <a:gd name="connsiteY19" fmla="*/ 4847 h 10000"/>
                  <a:gd name="connsiteX20" fmla="*/ 2946 w 10000"/>
                  <a:gd name="connsiteY20" fmla="*/ 4810 h 10000"/>
                  <a:gd name="connsiteX21" fmla="*/ 2946 w 10000"/>
                  <a:gd name="connsiteY21" fmla="*/ 4312 h 10000"/>
                  <a:gd name="connsiteX22" fmla="*/ 3234 w 10000"/>
                  <a:gd name="connsiteY22" fmla="*/ 4274 h 10000"/>
                  <a:gd name="connsiteX23" fmla="*/ 3234 w 10000"/>
                  <a:gd name="connsiteY23" fmla="*/ 3815 h 10000"/>
                  <a:gd name="connsiteX24" fmla="*/ 3530 w 10000"/>
                  <a:gd name="connsiteY24" fmla="*/ 3778 h 10000"/>
                  <a:gd name="connsiteX25" fmla="*/ 3530 w 10000"/>
                  <a:gd name="connsiteY25" fmla="*/ 3360 h 10000"/>
                  <a:gd name="connsiteX26" fmla="*/ 3826 w 10000"/>
                  <a:gd name="connsiteY26" fmla="*/ 3318 h 10000"/>
                  <a:gd name="connsiteX27" fmla="*/ 3826 w 10000"/>
                  <a:gd name="connsiteY27" fmla="*/ 2901 h 10000"/>
                  <a:gd name="connsiteX28" fmla="*/ 4117 w 10000"/>
                  <a:gd name="connsiteY28" fmla="*/ 2858 h 10000"/>
                  <a:gd name="connsiteX29" fmla="*/ 4117 w 10000"/>
                  <a:gd name="connsiteY29" fmla="*/ 2442 h 10000"/>
                  <a:gd name="connsiteX30" fmla="*/ 4413 w 10000"/>
                  <a:gd name="connsiteY30" fmla="*/ 2405 h 10000"/>
                  <a:gd name="connsiteX31" fmla="*/ 4413 w 10000"/>
                  <a:gd name="connsiteY31" fmla="*/ 2022 h 10000"/>
                  <a:gd name="connsiteX32" fmla="*/ 4708 w 10000"/>
                  <a:gd name="connsiteY32" fmla="*/ 1983 h 10000"/>
                  <a:gd name="connsiteX33" fmla="*/ 4708 w 10000"/>
                  <a:gd name="connsiteY33" fmla="*/ 1680 h 10000"/>
                  <a:gd name="connsiteX34" fmla="*/ 5001 w 10000"/>
                  <a:gd name="connsiteY34" fmla="*/ 1642 h 10000"/>
                  <a:gd name="connsiteX35" fmla="*/ 5001 w 10000"/>
                  <a:gd name="connsiteY35" fmla="*/ 1334 h 10000"/>
                  <a:gd name="connsiteX36" fmla="*/ 5297 w 10000"/>
                  <a:gd name="connsiteY36" fmla="*/ 1296 h 10000"/>
                  <a:gd name="connsiteX37" fmla="*/ 5297 w 10000"/>
                  <a:gd name="connsiteY37" fmla="*/ 990 h 10000"/>
                  <a:gd name="connsiteX38" fmla="*/ 5586 w 10000"/>
                  <a:gd name="connsiteY38" fmla="*/ 953 h 10000"/>
                  <a:gd name="connsiteX39" fmla="*/ 5586 w 10000"/>
                  <a:gd name="connsiteY39" fmla="*/ 726 h 10000"/>
                  <a:gd name="connsiteX40" fmla="*/ 5886 w 10000"/>
                  <a:gd name="connsiteY40" fmla="*/ 690 h 10000"/>
                  <a:gd name="connsiteX41" fmla="*/ 5886 w 10000"/>
                  <a:gd name="connsiteY41" fmla="*/ 494 h 10000"/>
                  <a:gd name="connsiteX42" fmla="*/ 6174 w 10000"/>
                  <a:gd name="connsiteY42" fmla="*/ 457 h 10000"/>
                  <a:gd name="connsiteX43" fmla="*/ 6174 w 10000"/>
                  <a:gd name="connsiteY43" fmla="*/ 307 h 10000"/>
                  <a:gd name="connsiteX44" fmla="*/ 6469 w 10000"/>
                  <a:gd name="connsiteY44" fmla="*/ 269 h 10000"/>
                  <a:gd name="connsiteX45" fmla="*/ 6469 w 10000"/>
                  <a:gd name="connsiteY45" fmla="*/ 149 h 10000"/>
                  <a:gd name="connsiteX46" fmla="*/ 6762 w 10000"/>
                  <a:gd name="connsiteY46" fmla="*/ 113 h 10000"/>
                  <a:gd name="connsiteX47" fmla="*/ 6762 w 10000"/>
                  <a:gd name="connsiteY47" fmla="*/ 76 h 10000"/>
                  <a:gd name="connsiteX48" fmla="*/ 7352 w 10000"/>
                  <a:gd name="connsiteY48" fmla="*/ 0 h 10000"/>
                  <a:gd name="connsiteX49" fmla="*/ 7062 w 10000"/>
                  <a:gd name="connsiteY49" fmla="*/ 0 h 10000"/>
                  <a:gd name="connsiteX50" fmla="*/ 7352 w 10000"/>
                  <a:gd name="connsiteY50" fmla="*/ 0 h 10000"/>
                  <a:gd name="connsiteX51" fmla="*/ 7649 w 10000"/>
                  <a:gd name="connsiteY51" fmla="*/ 0 h 10000"/>
                  <a:gd name="connsiteX52" fmla="*/ 8234 w 10000"/>
                  <a:gd name="connsiteY52" fmla="*/ 76 h 10000"/>
                  <a:gd name="connsiteX53" fmla="*/ 8234 w 10000"/>
                  <a:gd name="connsiteY53" fmla="*/ 188 h 10000"/>
                  <a:gd name="connsiteX54" fmla="*/ 8529 w 10000"/>
                  <a:gd name="connsiteY54" fmla="*/ 232 h 10000"/>
                  <a:gd name="connsiteX55" fmla="*/ 8529 w 10000"/>
                  <a:gd name="connsiteY55" fmla="*/ 343 h 10000"/>
                  <a:gd name="connsiteX56" fmla="*/ 8826 w 10000"/>
                  <a:gd name="connsiteY56" fmla="*/ 384 h 10000"/>
                  <a:gd name="connsiteX57" fmla="*/ 8826 w 10000"/>
                  <a:gd name="connsiteY57" fmla="*/ 570 h 10000"/>
                  <a:gd name="connsiteX58" fmla="*/ 9117 w 10000"/>
                  <a:gd name="connsiteY58" fmla="*/ 609 h 10000"/>
                  <a:gd name="connsiteX59" fmla="*/ 9117 w 10000"/>
                  <a:gd name="connsiteY59" fmla="*/ 803 h 10000"/>
                  <a:gd name="connsiteX60" fmla="*/ 9408 w 10000"/>
                  <a:gd name="connsiteY60" fmla="*/ 838 h 10000"/>
                  <a:gd name="connsiteX61" fmla="*/ 9408 w 10000"/>
                  <a:gd name="connsiteY61" fmla="*/ 1069 h 10000"/>
                  <a:gd name="connsiteX62" fmla="*/ 9708 w 10000"/>
                  <a:gd name="connsiteY62" fmla="*/ 1107 h 10000"/>
                  <a:gd name="connsiteX63" fmla="*/ 9708 w 10000"/>
                  <a:gd name="connsiteY63" fmla="*/ 1409 h 10000"/>
                  <a:gd name="connsiteX64" fmla="*/ 10000 w 10000"/>
                  <a:gd name="connsiteY64" fmla="*/ 1448 h 10000"/>
                  <a:gd name="connsiteX0" fmla="*/ 0 w 9708"/>
                  <a:gd name="connsiteY0" fmla="*/ 10000 h 10000"/>
                  <a:gd name="connsiteX1" fmla="*/ 0 w 9708"/>
                  <a:gd name="connsiteY1" fmla="*/ 9581 h 10000"/>
                  <a:gd name="connsiteX2" fmla="*/ 293 w 9708"/>
                  <a:gd name="connsiteY2" fmla="*/ 9541 h 10000"/>
                  <a:gd name="connsiteX3" fmla="*/ 293 w 9708"/>
                  <a:gd name="connsiteY3" fmla="*/ 9082 h 10000"/>
                  <a:gd name="connsiteX4" fmla="*/ 590 w 9708"/>
                  <a:gd name="connsiteY4" fmla="*/ 9042 h 10000"/>
                  <a:gd name="connsiteX5" fmla="*/ 590 w 9708"/>
                  <a:gd name="connsiteY5" fmla="*/ 8545 h 10000"/>
                  <a:gd name="connsiteX6" fmla="*/ 882 w 9708"/>
                  <a:gd name="connsiteY6" fmla="*/ 8509 h 10000"/>
                  <a:gd name="connsiteX7" fmla="*/ 882 w 9708"/>
                  <a:gd name="connsiteY7" fmla="*/ 8052 h 10000"/>
                  <a:gd name="connsiteX8" fmla="*/ 1175 w 9708"/>
                  <a:gd name="connsiteY8" fmla="*/ 8014 h 10000"/>
                  <a:gd name="connsiteX9" fmla="*/ 1175 w 9708"/>
                  <a:gd name="connsiteY9" fmla="*/ 7519 h 10000"/>
                  <a:gd name="connsiteX10" fmla="*/ 1468 w 9708"/>
                  <a:gd name="connsiteY10" fmla="*/ 7480 h 10000"/>
                  <a:gd name="connsiteX11" fmla="*/ 1468 w 9708"/>
                  <a:gd name="connsiteY11" fmla="*/ 6983 h 10000"/>
                  <a:gd name="connsiteX12" fmla="*/ 1767 w 9708"/>
                  <a:gd name="connsiteY12" fmla="*/ 6946 h 10000"/>
                  <a:gd name="connsiteX13" fmla="*/ 1767 w 9708"/>
                  <a:gd name="connsiteY13" fmla="*/ 6449 h 10000"/>
                  <a:gd name="connsiteX14" fmla="*/ 2058 w 9708"/>
                  <a:gd name="connsiteY14" fmla="*/ 6409 h 10000"/>
                  <a:gd name="connsiteX15" fmla="*/ 2058 w 9708"/>
                  <a:gd name="connsiteY15" fmla="*/ 5915 h 10000"/>
                  <a:gd name="connsiteX16" fmla="*/ 2355 w 9708"/>
                  <a:gd name="connsiteY16" fmla="*/ 5875 h 10000"/>
                  <a:gd name="connsiteX17" fmla="*/ 2355 w 9708"/>
                  <a:gd name="connsiteY17" fmla="*/ 5381 h 10000"/>
                  <a:gd name="connsiteX18" fmla="*/ 2651 w 9708"/>
                  <a:gd name="connsiteY18" fmla="*/ 5344 h 10000"/>
                  <a:gd name="connsiteX19" fmla="*/ 2651 w 9708"/>
                  <a:gd name="connsiteY19" fmla="*/ 4847 h 10000"/>
                  <a:gd name="connsiteX20" fmla="*/ 2946 w 9708"/>
                  <a:gd name="connsiteY20" fmla="*/ 4810 h 10000"/>
                  <a:gd name="connsiteX21" fmla="*/ 2946 w 9708"/>
                  <a:gd name="connsiteY21" fmla="*/ 4312 h 10000"/>
                  <a:gd name="connsiteX22" fmla="*/ 3234 w 9708"/>
                  <a:gd name="connsiteY22" fmla="*/ 4274 h 10000"/>
                  <a:gd name="connsiteX23" fmla="*/ 3234 w 9708"/>
                  <a:gd name="connsiteY23" fmla="*/ 3815 h 10000"/>
                  <a:gd name="connsiteX24" fmla="*/ 3530 w 9708"/>
                  <a:gd name="connsiteY24" fmla="*/ 3778 h 10000"/>
                  <a:gd name="connsiteX25" fmla="*/ 3530 w 9708"/>
                  <a:gd name="connsiteY25" fmla="*/ 3360 h 10000"/>
                  <a:gd name="connsiteX26" fmla="*/ 3826 w 9708"/>
                  <a:gd name="connsiteY26" fmla="*/ 3318 h 10000"/>
                  <a:gd name="connsiteX27" fmla="*/ 3826 w 9708"/>
                  <a:gd name="connsiteY27" fmla="*/ 2901 h 10000"/>
                  <a:gd name="connsiteX28" fmla="*/ 4117 w 9708"/>
                  <a:gd name="connsiteY28" fmla="*/ 2858 h 10000"/>
                  <a:gd name="connsiteX29" fmla="*/ 4117 w 9708"/>
                  <a:gd name="connsiteY29" fmla="*/ 2442 h 10000"/>
                  <a:gd name="connsiteX30" fmla="*/ 4413 w 9708"/>
                  <a:gd name="connsiteY30" fmla="*/ 2405 h 10000"/>
                  <a:gd name="connsiteX31" fmla="*/ 4413 w 9708"/>
                  <a:gd name="connsiteY31" fmla="*/ 2022 h 10000"/>
                  <a:gd name="connsiteX32" fmla="*/ 4708 w 9708"/>
                  <a:gd name="connsiteY32" fmla="*/ 1983 h 10000"/>
                  <a:gd name="connsiteX33" fmla="*/ 4708 w 9708"/>
                  <a:gd name="connsiteY33" fmla="*/ 1680 h 10000"/>
                  <a:gd name="connsiteX34" fmla="*/ 5001 w 9708"/>
                  <a:gd name="connsiteY34" fmla="*/ 1642 h 10000"/>
                  <a:gd name="connsiteX35" fmla="*/ 5001 w 9708"/>
                  <a:gd name="connsiteY35" fmla="*/ 1334 h 10000"/>
                  <a:gd name="connsiteX36" fmla="*/ 5297 w 9708"/>
                  <a:gd name="connsiteY36" fmla="*/ 1296 h 10000"/>
                  <a:gd name="connsiteX37" fmla="*/ 5297 w 9708"/>
                  <a:gd name="connsiteY37" fmla="*/ 990 h 10000"/>
                  <a:gd name="connsiteX38" fmla="*/ 5586 w 9708"/>
                  <a:gd name="connsiteY38" fmla="*/ 953 h 10000"/>
                  <a:gd name="connsiteX39" fmla="*/ 5586 w 9708"/>
                  <a:gd name="connsiteY39" fmla="*/ 726 h 10000"/>
                  <a:gd name="connsiteX40" fmla="*/ 5886 w 9708"/>
                  <a:gd name="connsiteY40" fmla="*/ 690 h 10000"/>
                  <a:gd name="connsiteX41" fmla="*/ 5886 w 9708"/>
                  <a:gd name="connsiteY41" fmla="*/ 494 h 10000"/>
                  <a:gd name="connsiteX42" fmla="*/ 6174 w 9708"/>
                  <a:gd name="connsiteY42" fmla="*/ 457 h 10000"/>
                  <a:gd name="connsiteX43" fmla="*/ 6174 w 9708"/>
                  <a:gd name="connsiteY43" fmla="*/ 307 h 10000"/>
                  <a:gd name="connsiteX44" fmla="*/ 6469 w 9708"/>
                  <a:gd name="connsiteY44" fmla="*/ 269 h 10000"/>
                  <a:gd name="connsiteX45" fmla="*/ 6469 w 9708"/>
                  <a:gd name="connsiteY45" fmla="*/ 149 h 10000"/>
                  <a:gd name="connsiteX46" fmla="*/ 6762 w 9708"/>
                  <a:gd name="connsiteY46" fmla="*/ 113 h 10000"/>
                  <a:gd name="connsiteX47" fmla="*/ 6762 w 9708"/>
                  <a:gd name="connsiteY47" fmla="*/ 76 h 10000"/>
                  <a:gd name="connsiteX48" fmla="*/ 7352 w 9708"/>
                  <a:gd name="connsiteY48" fmla="*/ 0 h 10000"/>
                  <a:gd name="connsiteX49" fmla="*/ 7062 w 9708"/>
                  <a:gd name="connsiteY49" fmla="*/ 0 h 10000"/>
                  <a:gd name="connsiteX50" fmla="*/ 7352 w 9708"/>
                  <a:gd name="connsiteY50" fmla="*/ 0 h 10000"/>
                  <a:gd name="connsiteX51" fmla="*/ 7649 w 9708"/>
                  <a:gd name="connsiteY51" fmla="*/ 0 h 10000"/>
                  <a:gd name="connsiteX52" fmla="*/ 8234 w 9708"/>
                  <a:gd name="connsiteY52" fmla="*/ 76 h 10000"/>
                  <a:gd name="connsiteX53" fmla="*/ 8234 w 9708"/>
                  <a:gd name="connsiteY53" fmla="*/ 188 h 10000"/>
                  <a:gd name="connsiteX54" fmla="*/ 8529 w 9708"/>
                  <a:gd name="connsiteY54" fmla="*/ 232 h 10000"/>
                  <a:gd name="connsiteX55" fmla="*/ 8529 w 9708"/>
                  <a:gd name="connsiteY55" fmla="*/ 343 h 10000"/>
                  <a:gd name="connsiteX56" fmla="*/ 8826 w 9708"/>
                  <a:gd name="connsiteY56" fmla="*/ 384 h 10000"/>
                  <a:gd name="connsiteX57" fmla="*/ 8826 w 9708"/>
                  <a:gd name="connsiteY57" fmla="*/ 570 h 10000"/>
                  <a:gd name="connsiteX58" fmla="*/ 9117 w 9708"/>
                  <a:gd name="connsiteY58" fmla="*/ 609 h 10000"/>
                  <a:gd name="connsiteX59" fmla="*/ 9117 w 9708"/>
                  <a:gd name="connsiteY59" fmla="*/ 803 h 10000"/>
                  <a:gd name="connsiteX60" fmla="*/ 9408 w 9708"/>
                  <a:gd name="connsiteY60" fmla="*/ 838 h 10000"/>
                  <a:gd name="connsiteX61" fmla="*/ 9408 w 9708"/>
                  <a:gd name="connsiteY61" fmla="*/ 1069 h 10000"/>
                  <a:gd name="connsiteX62" fmla="*/ 9708 w 9708"/>
                  <a:gd name="connsiteY62" fmla="*/ 1107 h 10000"/>
                  <a:gd name="connsiteX63" fmla="*/ 9708 w 9708"/>
                  <a:gd name="connsiteY63" fmla="*/ 140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02 w 10000"/>
                  <a:gd name="connsiteY2" fmla="*/ 9541 h 10000"/>
                  <a:gd name="connsiteX3" fmla="*/ 302 w 10000"/>
                  <a:gd name="connsiteY3" fmla="*/ 9082 h 10000"/>
                  <a:gd name="connsiteX4" fmla="*/ 608 w 10000"/>
                  <a:gd name="connsiteY4" fmla="*/ 9042 h 10000"/>
                  <a:gd name="connsiteX5" fmla="*/ 608 w 10000"/>
                  <a:gd name="connsiteY5" fmla="*/ 8545 h 10000"/>
                  <a:gd name="connsiteX6" fmla="*/ 909 w 10000"/>
                  <a:gd name="connsiteY6" fmla="*/ 8509 h 10000"/>
                  <a:gd name="connsiteX7" fmla="*/ 909 w 10000"/>
                  <a:gd name="connsiteY7" fmla="*/ 8052 h 10000"/>
                  <a:gd name="connsiteX8" fmla="*/ 1210 w 10000"/>
                  <a:gd name="connsiteY8" fmla="*/ 8014 h 10000"/>
                  <a:gd name="connsiteX9" fmla="*/ 1210 w 10000"/>
                  <a:gd name="connsiteY9" fmla="*/ 7519 h 10000"/>
                  <a:gd name="connsiteX10" fmla="*/ 1512 w 10000"/>
                  <a:gd name="connsiteY10" fmla="*/ 7480 h 10000"/>
                  <a:gd name="connsiteX11" fmla="*/ 1512 w 10000"/>
                  <a:gd name="connsiteY11" fmla="*/ 6983 h 10000"/>
                  <a:gd name="connsiteX12" fmla="*/ 1820 w 10000"/>
                  <a:gd name="connsiteY12" fmla="*/ 6946 h 10000"/>
                  <a:gd name="connsiteX13" fmla="*/ 1820 w 10000"/>
                  <a:gd name="connsiteY13" fmla="*/ 6449 h 10000"/>
                  <a:gd name="connsiteX14" fmla="*/ 2120 w 10000"/>
                  <a:gd name="connsiteY14" fmla="*/ 6409 h 10000"/>
                  <a:gd name="connsiteX15" fmla="*/ 2120 w 10000"/>
                  <a:gd name="connsiteY15" fmla="*/ 5915 h 10000"/>
                  <a:gd name="connsiteX16" fmla="*/ 2426 w 10000"/>
                  <a:gd name="connsiteY16" fmla="*/ 5875 h 10000"/>
                  <a:gd name="connsiteX17" fmla="*/ 2426 w 10000"/>
                  <a:gd name="connsiteY17" fmla="*/ 5381 h 10000"/>
                  <a:gd name="connsiteX18" fmla="*/ 2731 w 10000"/>
                  <a:gd name="connsiteY18" fmla="*/ 5344 h 10000"/>
                  <a:gd name="connsiteX19" fmla="*/ 2731 w 10000"/>
                  <a:gd name="connsiteY19" fmla="*/ 4847 h 10000"/>
                  <a:gd name="connsiteX20" fmla="*/ 3035 w 10000"/>
                  <a:gd name="connsiteY20" fmla="*/ 4810 h 10000"/>
                  <a:gd name="connsiteX21" fmla="*/ 3035 w 10000"/>
                  <a:gd name="connsiteY21" fmla="*/ 4312 h 10000"/>
                  <a:gd name="connsiteX22" fmla="*/ 3331 w 10000"/>
                  <a:gd name="connsiteY22" fmla="*/ 4274 h 10000"/>
                  <a:gd name="connsiteX23" fmla="*/ 3331 w 10000"/>
                  <a:gd name="connsiteY23" fmla="*/ 3815 h 10000"/>
                  <a:gd name="connsiteX24" fmla="*/ 3636 w 10000"/>
                  <a:gd name="connsiteY24" fmla="*/ 3778 h 10000"/>
                  <a:gd name="connsiteX25" fmla="*/ 3636 w 10000"/>
                  <a:gd name="connsiteY25" fmla="*/ 3360 h 10000"/>
                  <a:gd name="connsiteX26" fmla="*/ 3941 w 10000"/>
                  <a:gd name="connsiteY26" fmla="*/ 3318 h 10000"/>
                  <a:gd name="connsiteX27" fmla="*/ 3941 w 10000"/>
                  <a:gd name="connsiteY27" fmla="*/ 2901 h 10000"/>
                  <a:gd name="connsiteX28" fmla="*/ 4241 w 10000"/>
                  <a:gd name="connsiteY28" fmla="*/ 2858 h 10000"/>
                  <a:gd name="connsiteX29" fmla="*/ 4241 w 10000"/>
                  <a:gd name="connsiteY29" fmla="*/ 2442 h 10000"/>
                  <a:gd name="connsiteX30" fmla="*/ 4546 w 10000"/>
                  <a:gd name="connsiteY30" fmla="*/ 2405 h 10000"/>
                  <a:gd name="connsiteX31" fmla="*/ 4546 w 10000"/>
                  <a:gd name="connsiteY31" fmla="*/ 2022 h 10000"/>
                  <a:gd name="connsiteX32" fmla="*/ 4850 w 10000"/>
                  <a:gd name="connsiteY32" fmla="*/ 1983 h 10000"/>
                  <a:gd name="connsiteX33" fmla="*/ 4850 w 10000"/>
                  <a:gd name="connsiteY33" fmla="*/ 1680 h 10000"/>
                  <a:gd name="connsiteX34" fmla="*/ 5151 w 10000"/>
                  <a:gd name="connsiteY34" fmla="*/ 1642 h 10000"/>
                  <a:gd name="connsiteX35" fmla="*/ 5151 w 10000"/>
                  <a:gd name="connsiteY35" fmla="*/ 1334 h 10000"/>
                  <a:gd name="connsiteX36" fmla="*/ 5456 w 10000"/>
                  <a:gd name="connsiteY36" fmla="*/ 1296 h 10000"/>
                  <a:gd name="connsiteX37" fmla="*/ 5456 w 10000"/>
                  <a:gd name="connsiteY37" fmla="*/ 990 h 10000"/>
                  <a:gd name="connsiteX38" fmla="*/ 5754 w 10000"/>
                  <a:gd name="connsiteY38" fmla="*/ 953 h 10000"/>
                  <a:gd name="connsiteX39" fmla="*/ 5754 w 10000"/>
                  <a:gd name="connsiteY39" fmla="*/ 726 h 10000"/>
                  <a:gd name="connsiteX40" fmla="*/ 6063 w 10000"/>
                  <a:gd name="connsiteY40" fmla="*/ 690 h 10000"/>
                  <a:gd name="connsiteX41" fmla="*/ 6063 w 10000"/>
                  <a:gd name="connsiteY41" fmla="*/ 494 h 10000"/>
                  <a:gd name="connsiteX42" fmla="*/ 6360 w 10000"/>
                  <a:gd name="connsiteY42" fmla="*/ 457 h 10000"/>
                  <a:gd name="connsiteX43" fmla="*/ 6360 w 10000"/>
                  <a:gd name="connsiteY43" fmla="*/ 307 h 10000"/>
                  <a:gd name="connsiteX44" fmla="*/ 6664 w 10000"/>
                  <a:gd name="connsiteY44" fmla="*/ 269 h 10000"/>
                  <a:gd name="connsiteX45" fmla="*/ 6664 w 10000"/>
                  <a:gd name="connsiteY45" fmla="*/ 149 h 10000"/>
                  <a:gd name="connsiteX46" fmla="*/ 6965 w 10000"/>
                  <a:gd name="connsiteY46" fmla="*/ 113 h 10000"/>
                  <a:gd name="connsiteX47" fmla="*/ 6965 w 10000"/>
                  <a:gd name="connsiteY47" fmla="*/ 76 h 10000"/>
                  <a:gd name="connsiteX48" fmla="*/ 7573 w 10000"/>
                  <a:gd name="connsiteY48" fmla="*/ 0 h 10000"/>
                  <a:gd name="connsiteX49" fmla="*/ 7274 w 10000"/>
                  <a:gd name="connsiteY49" fmla="*/ 0 h 10000"/>
                  <a:gd name="connsiteX50" fmla="*/ 7573 w 10000"/>
                  <a:gd name="connsiteY50" fmla="*/ 0 h 10000"/>
                  <a:gd name="connsiteX51" fmla="*/ 7879 w 10000"/>
                  <a:gd name="connsiteY51" fmla="*/ 0 h 10000"/>
                  <a:gd name="connsiteX52" fmla="*/ 8482 w 10000"/>
                  <a:gd name="connsiteY52" fmla="*/ 76 h 10000"/>
                  <a:gd name="connsiteX53" fmla="*/ 8482 w 10000"/>
                  <a:gd name="connsiteY53" fmla="*/ 188 h 10000"/>
                  <a:gd name="connsiteX54" fmla="*/ 8786 w 10000"/>
                  <a:gd name="connsiteY54" fmla="*/ 232 h 10000"/>
                  <a:gd name="connsiteX55" fmla="*/ 8786 w 10000"/>
                  <a:gd name="connsiteY55" fmla="*/ 343 h 10000"/>
                  <a:gd name="connsiteX56" fmla="*/ 9091 w 10000"/>
                  <a:gd name="connsiteY56" fmla="*/ 384 h 10000"/>
                  <a:gd name="connsiteX57" fmla="*/ 9091 w 10000"/>
                  <a:gd name="connsiteY57" fmla="*/ 570 h 10000"/>
                  <a:gd name="connsiteX58" fmla="*/ 9391 w 10000"/>
                  <a:gd name="connsiteY58" fmla="*/ 609 h 10000"/>
                  <a:gd name="connsiteX59" fmla="*/ 9391 w 10000"/>
                  <a:gd name="connsiteY59" fmla="*/ 803 h 10000"/>
                  <a:gd name="connsiteX60" fmla="*/ 9691 w 10000"/>
                  <a:gd name="connsiteY60" fmla="*/ 838 h 10000"/>
                  <a:gd name="connsiteX61" fmla="*/ 9691 w 10000"/>
                  <a:gd name="connsiteY61" fmla="*/ 1069 h 10000"/>
                  <a:gd name="connsiteX62" fmla="*/ 10000 w 10000"/>
                  <a:gd name="connsiteY62" fmla="*/ 1107 h 10000"/>
                  <a:gd name="connsiteX0" fmla="*/ 0 w 9691"/>
                  <a:gd name="connsiteY0" fmla="*/ 10000 h 10000"/>
                  <a:gd name="connsiteX1" fmla="*/ 0 w 9691"/>
                  <a:gd name="connsiteY1" fmla="*/ 9581 h 10000"/>
                  <a:gd name="connsiteX2" fmla="*/ 302 w 9691"/>
                  <a:gd name="connsiteY2" fmla="*/ 9541 h 10000"/>
                  <a:gd name="connsiteX3" fmla="*/ 302 w 9691"/>
                  <a:gd name="connsiteY3" fmla="*/ 9082 h 10000"/>
                  <a:gd name="connsiteX4" fmla="*/ 608 w 9691"/>
                  <a:gd name="connsiteY4" fmla="*/ 9042 h 10000"/>
                  <a:gd name="connsiteX5" fmla="*/ 608 w 9691"/>
                  <a:gd name="connsiteY5" fmla="*/ 8545 h 10000"/>
                  <a:gd name="connsiteX6" fmla="*/ 909 w 9691"/>
                  <a:gd name="connsiteY6" fmla="*/ 8509 h 10000"/>
                  <a:gd name="connsiteX7" fmla="*/ 909 w 9691"/>
                  <a:gd name="connsiteY7" fmla="*/ 8052 h 10000"/>
                  <a:gd name="connsiteX8" fmla="*/ 1210 w 9691"/>
                  <a:gd name="connsiteY8" fmla="*/ 8014 h 10000"/>
                  <a:gd name="connsiteX9" fmla="*/ 1210 w 9691"/>
                  <a:gd name="connsiteY9" fmla="*/ 7519 h 10000"/>
                  <a:gd name="connsiteX10" fmla="*/ 1512 w 9691"/>
                  <a:gd name="connsiteY10" fmla="*/ 7480 h 10000"/>
                  <a:gd name="connsiteX11" fmla="*/ 1512 w 9691"/>
                  <a:gd name="connsiteY11" fmla="*/ 6983 h 10000"/>
                  <a:gd name="connsiteX12" fmla="*/ 1820 w 9691"/>
                  <a:gd name="connsiteY12" fmla="*/ 6946 h 10000"/>
                  <a:gd name="connsiteX13" fmla="*/ 1820 w 9691"/>
                  <a:gd name="connsiteY13" fmla="*/ 6449 h 10000"/>
                  <a:gd name="connsiteX14" fmla="*/ 2120 w 9691"/>
                  <a:gd name="connsiteY14" fmla="*/ 6409 h 10000"/>
                  <a:gd name="connsiteX15" fmla="*/ 2120 w 9691"/>
                  <a:gd name="connsiteY15" fmla="*/ 5915 h 10000"/>
                  <a:gd name="connsiteX16" fmla="*/ 2426 w 9691"/>
                  <a:gd name="connsiteY16" fmla="*/ 5875 h 10000"/>
                  <a:gd name="connsiteX17" fmla="*/ 2426 w 9691"/>
                  <a:gd name="connsiteY17" fmla="*/ 5381 h 10000"/>
                  <a:gd name="connsiteX18" fmla="*/ 2731 w 9691"/>
                  <a:gd name="connsiteY18" fmla="*/ 5344 h 10000"/>
                  <a:gd name="connsiteX19" fmla="*/ 2731 w 9691"/>
                  <a:gd name="connsiteY19" fmla="*/ 4847 h 10000"/>
                  <a:gd name="connsiteX20" fmla="*/ 3035 w 9691"/>
                  <a:gd name="connsiteY20" fmla="*/ 4810 h 10000"/>
                  <a:gd name="connsiteX21" fmla="*/ 3035 w 9691"/>
                  <a:gd name="connsiteY21" fmla="*/ 4312 h 10000"/>
                  <a:gd name="connsiteX22" fmla="*/ 3331 w 9691"/>
                  <a:gd name="connsiteY22" fmla="*/ 4274 h 10000"/>
                  <a:gd name="connsiteX23" fmla="*/ 3331 w 9691"/>
                  <a:gd name="connsiteY23" fmla="*/ 3815 h 10000"/>
                  <a:gd name="connsiteX24" fmla="*/ 3636 w 9691"/>
                  <a:gd name="connsiteY24" fmla="*/ 3778 h 10000"/>
                  <a:gd name="connsiteX25" fmla="*/ 3636 w 9691"/>
                  <a:gd name="connsiteY25" fmla="*/ 3360 h 10000"/>
                  <a:gd name="connsiteX26" fmla="*/ 3941 w 9691"/>
                  <a:gd name="connsiteY26" fmla="*/ 3318 h 10000"/>
                  <a:gd name="connsiteX27" fmla="*/ 3941 w 9691"/>
                  <a:gd name="connsiteY27" fmla="*/ 2901 h 10000"/>
                  <a:gd name="connsiteX28" fmla="*/ 4241 w 9691"/>
                  <a:gd name="connsiteY28" fmla="*/ 2858 h 10000"/>
                  <a:gd name="connsiteX29" fmla="*/ 4241 w 9691"/>
                  <a:gd name="connsiteY29" fmla="*/ 2442 h 10000"/>
                  <a:gd name="connsiteX30" fmla="*/ 4546 w 9691"/>
                  <a:gd name="connsiteY30" fmla="*/ 2405 h 10000"/>
                  <a:gd name="connsiteX31" fmla="*/ 4546 w 9691"/>
                  <a:gd name="connsiteY31" fmla="*/ 2022 h 10000"/>
                  <a:gd name="connsiteX32" fmla="*/ 4850 w 9691"/>
                  <a:gd name="connsiteY32" fmla="*/ 1983 h 10000"/>
                  <a:gd name="connsiteX33" fmla="*/ 4850 w 9691"/>
                  <a:gd name="connsiteY33" fmla="*/ 1680 h 10000"/>
                  <a:gd name="connsiteX34" fmla="*/ 5151 w 9691"/>
                  <a:gd name="connsiteY34" fmla="*/ 1642 h 10000"/>
                  <a:gd name="connsiteX35" fmla="*/ 5151 w 9691"/>
                  <a:gd name="connsiteY35" fmla="*/ 1334 h 10000"/>
                  <a:gd name="connsiteX36" fmla="*/ 5456 w 9691"/>
                  <a:gd name="connsiteY36" fmla="*/ 1296 h 10000"/>
                  <a:gd name="connsiteX37" fmla="*/ 5456 w 9691"/>
                  <a:gd name="connsiteY37" fmla="*/ 990 h 10000"/>
                  <a:gd name="connsiteX38" fmla="*/ 5754 w 9691"/>
                  <a:gd name="connsiteY38" fmla="*/ 953 h 10000"/>
                  <a:gd name="connsiteX39" fmla="*/ 5754 w 9691"/>
                  <a:gd name="connsiteY39" fmla="*/ 726 h 10000"/>
                  <a:gd name="connsiteX40" fmla="*/ 6063 w 9691"/>
                  <a:gd name="connsiteY40" fmla="*/ 690 h 10000"/>
                  <a:gd name="connsiteX41" fmla="*/ 6063 w 9691"/>
                  <a:gd name="connsiteY41" fmla="*/ 494 h 10000"/>
                  <a:gd name="connsiteX42" fmla="*/ 6360 w 9691"/>
                  <a:gd name="connsiteY42" fmla="*/ 457 h 10000"/>
                  <a:gd name="connsiteX43" fmla="*/ 6360 w 9691"/>
                  <a:gd name="connsiteY43" fmla="*/ 307 h 10000"/>
                  <a:gd name="connsiteX44" fmla="*/ 6664 w 9691"/>
                  <a:gd name="connsiteY44" fmla="*/ 269 h 10000"/>
                  <a:gd name="connsiteX45" fmla="*/ 6664 w 9691"/>
                  <a:gd name="connsiteY45" fmla="*/ 149 h 10000"/>
                  <a:gd name="connsiteX46" fmla="*/ 6965 w 9691"/>
                  <a:gd name="connsiteY46" fmla="*/ 113 h 10000"/>
                  <a:gd name="connsiteX47" fmla="*/ 6965 w 9691"/>
                  <a:gd name="connsiteY47" fmla="*/ 76 h 10000"/>
                  <a:gd name="connsiteX48" fmla="*/ 7573 w 9691"/>
                  <a:gd name="connsiteY48" fmla="*/ 0 h 10000"/>
                  <a:gd name="connsiteX49" fmla="*/ 7274 w 9691"/>
                  <a:gd name="connsiteY49" fmla="*/ 0 h 10000"/>
                  <a:gd name="connsiteX50" fmla="*/ 7573 w 9691"/>
                  <a:gd name="connsiteY50" fmla="*/ 0 h 10000"/>
                  <a:gd name="connsiteX51" fmla="*/ 7879 w 9691"/>
                  <a:gd name="connsiteY51" fmla="*/ 0 h 10000"/>
                  <a:gd name="connsiteX52" fmla="*/ 8482 w 9691"/>
                  <a:gd name="connsiteY52" fmla="*/ 76 h 10000"/>
                  <a:gd name="connsiteX53" fmla="*/ 8482 w 9691"/>
                  <a:gd name="connsiteY53" fmla="*/ 188 h 10000"/>
                  <a:gd name="connsiteX54" fmla="*/ 8786 w 9691"/>
                  <a:gd name="connsiteY54" fmla="*/ 232 h 10000"/>
                  <a:gd name="connsiteX55" fmla="*/ 8786 w 9691"/>
                  <a:gd name="connsiteY55" fmla="*/ 343 h 10000"/>
                  <a:gd name="connsiteX56" fmla="*/ 9091 w 9691"/>
                  <a:gd name="connsiteY56" fmla="*/ 384 h 10000"/>
                  <a:gd name="connsiteX57" fmla="*/ 9091 w 9691"/>
                  <a:gd name="connsiteY57" fmla="*/ 570 h 10000"/>
                  <a:gd name="connsiteX58" fmla="*/ 9391 w 9691"/>
                  <a:gd name="connsiteY58" fmla="*/ 609 h 10000"/>
                  <a:gd name="connsiteX59" fmla="*/ 9391 w 9691"/>
                  <a:gd name="connsiteY59" fmla="*/ 803 h 10000"/>
                  <a:gd name="connsiteX60" fmla="*/ 9691 w 9691"/>
                  <a:gd name="connsiteY60" fmla="*/ 838 h 10000"/>
                  <a:gd name="connsiteX61" fmla="*/ 9691 w 9691"/>
                  <a:gd name="connsiteY61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130 w 10000"/>
                  <a:gd name="connsiteY51" fmla="*/ 0 h 10000"/>
                  <a:gd name="connsiteX52" fmla="*/ 8752 w 10000"/>
                  <a:gd name="connsiteY52" fmla="*/ 76 h 10000"/>
                  <a:gd name="connsiteX53" fmla="*/ 8752 w 10000"/>
                  <a:gd name="connsiteY53" fmla="*/ 188 h 10000"/>
                  <a:gd name="connsiteX54" fmla="*/ 9066 w 10000"/>
                  <a:gd name="connsiteY54" fmla="*/ 232 h 10000"/>
                  <a:gd name="connsiteX55" fmla="*/ 9066 w 10000"/>
                  <a:gd name="connsiteY55" fmla="*/ 343 h 10000"/>
                  <a:gd name="connsiteX56" fmla="*/ 9381 w 10000"/>
                  <a:gd name="connsiteY56" fmla="*/ 384 h 10000"/>
                  <a:gd name="connsiteX57" fmla="*/ 9381 w 10000"/>
                  <a:gd name="connsiteY57" fmla="*/ 570 h 10000"/>
                  <a:gd name="connsiteX58" fmla="*/ 9690 w 10000"/>
                  <a:gd name="connsiteY58" fmla="*/ 609 h 10000"/>
                  <a:gd name="connsiteX59" fmla="*/ 10000 w 10000"/>
                  <a:gd name="connsiteY59" fmla="*/ 838 h 10000"/>
                  <a:gd name="connsiteX60" fmla="*/ 10000 w 10000"/>
                  <a:gd name="connsiteY60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752 w 10000"/>
                  <a:gd name="connsiteY51" fmla="*/ 76 h 10000"/>
                  <a:gd name="connsiteX52" fmla="*/ 8752 w 10000"/>
                  <a:gd name="connsiteY52" fmla="*/ 188 h 10000"/>
                  <a:gd name="connsiteX53" fmla="*/ 9066 w 10000"/>
                  <a:gd name="connsiteY53" fmla="*/ 232 h 10000"/>
                  <a:gd name="connsiteX54" fmla="*/ 9066 w 10000"/>
                  <a:gd name="connsiteY54" fmla="*/ 343 h 10000"/>
                  <a:gd name="connsiteX55" fmla="*/ 9381 w 10000"/>
                  <a:gd name="connsiteY55" fmla="*/ 384 h 10000"/>
                  <a:gd name="connsiteX56" fmla="*/ 9381 w 10000"/>
                  <a:gd name="connsiteY56" fmla="*/ 570 h 10000"/>
                  <a:gd name="connsiteX57" fmla="*/ 9690 w 10000"/>
                  <a:gd name="connsiteY57" fmla="*/ 609 h 10000"/>
                  <a:gd name="connsiteX58" fmla="*/ 10000 w 10000"/>
                  <a:gd name="connsiteY58" fmla="*/ 838 h 10000"/>
                  <a:gd name="connsiteX59" fmla="*/ 10000 w 10000"/>
                  <a:gd name="connsiteY59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752 w 10000"/>
                  <a:gd name="connsiteY51" fmla="*/ 76 h 10000"/>
                  <a:gd name="connsiteX52" fmla="*/ 8752 w 10000"/>
                  <a:gd name="connsiteY52" fmla="*/ 188 h 10000"/>
                  <a:gd name="connsiteX53" fmla="*/ 9066 w 10000"/>
                  <a:gd name="connsiteY53" fmla="*/ 232 h 10000"/>
                  <a:gd name="connsiteX54" fmla="*/ 9066 w 10000"/>
                  <a:gd name="connsiteY54" fmla="*/ 343 h 10000"/>
                  <a:gd name="connsiteX55" fmla="*/ 9381 w 10000"/>
                  <a:gd name="connsiteY55" fmla="*/ 384 h 10000"/>
                  <a:gd name="connsiteX56" fmla="*/ 9381 w 10000"/>
                  <a:gd name="connsiteY56" fmla="*/ 570 h 10000"/>
                  <a:gd name="connsiteX57" fmla="*/ 10000 w 10000"/>
                  <a:gd name="connsiteY57" fmla="*/ 838 h 10000"/>
                  <a:gd name="connsiteX58" fmla="*/ 10000 w 10000"/>
                  <a:gd name="connsiteY58" fmla="*/ 1069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12 w 10000"/>
                  <a:gd name="connsiteY2" fmla="*/ 9541 h 10000"/>
                  <a:gd name="connsiteX3" fmla="*/ 312 w 10000"/>
                  <a:gd name="connsiteY3" fmla="*/ 9082 h 10000"/>
                  <a:gd name="connsiteX4" fmla="*/ 627 w 10000"/>
                  <a:gd name="connsiteY4" fmla="*/ 9042 h 10000"/>
                  <a:gd name="connsiteX5" fmla="*/ 627 w 10000"/>
                  <a:gd name="connsiteY5" fmla="*/ 8545 h 10000"/>
                  <a:gd name="connsiteX6" fmla="*/ 938 w 10000"/>
                  <a:gd name="connsiteY6" fmla="*/ 8509 h 10000"/>
                  <a:gd name="connsiteX7" fmla="*/ 938 w 10000"/>
                  <a:gd name="connsiteY7" fmla="*/ 8052 h 10000"/>
                  <a:gd name="connsiteX8" fmla="*/ 1249 w 10000"/>
                  <a:gd name="connsiteY8" fmla="*/ 8014 h 10000"/>
                  <a:gd name="connsiteX9" fmla="*/ 1249 w 10000"/>
                  <a:gd name="connsiteY9" fmla="*/ 7519 h 10000"/>
                  <a:gd name="connsiteX10" fmla="*/ 1560 w 10000"/>
                  <a:gd name="connsiteY10" fmla="*/ 7480 h 10000"/>
                  <a:gd name="connsiteX11" fmla="*/ 1560 w 10000"/>
                  <a:gd name="connsiteY11" fmla="*/ 6983 h 10000"/>
                  <a:gd name="connsiteX12" fmla="*/ 1878 w 10000"/>
                  <a:gd name="connsiteY12" fmla="*/ 6946 h 10000"/>
                  <a:gd name="connsiteX13" fmla="*/ 1878 w 10000"/>
                  <a:gd name="connsiteY13" fmla="*/ 6449 h 10000"/>
                  <a:gd name="connsiteX14" fmla="*/ 2188 w 10000"/>
                  <a:gd name="connsiteY14" fmla="*/ 6409 h 10000"/>
                  <a:gd name="connsiteX15" fmla="*/ 2188 w 10000"/>
                  <a:gd name="connsiteY15" fmla="*/ 5915 h 10000"/>
                  <a:gd name="connsiteX16" fmla="*/ 2503 w 10000"/>
                  <a:gd name="connsiteY16" fmla="*/ 5875 h 10000"/>
                  <a:gd name="connsiteX17" fmla="*/ 2503 w 10000"/>
                  <a:gd name="connsiteY17" fmla="*/ 5381 h 10000"/>
                  <a:gd name="connsiteX18" fmla="*/ 2818 w 10000"/>
                  <a:gd name="connsiteY18" fmla="*/ 5344 h 10000"/>
                  <a:gd name="connsiteX19" fmla="*/ 2818 w 10000"/>
                  <a:gd name="connsiteY19" fmla="*/ 4847 h 10000"/>
                  <a:gd name="connsiteX20" fmla="*/ 3132 w 10000"/>
                  <a:gd name="connsiteY20" fmla="*/ 4810 h 10000"/>
                  <a:gd name="connsiteX21" fmla="*/ 3132 w 10000"/>
                  <a:gd name="connsiteY21" fmla="*/ 4312 h 10000"/>
                  <a:gd name="connsiteX22" fmla="*/ 3437 w 10000"/>
                  <a:gd name="connsiteY22" fmla="*/ 4274 h 10000"/>
                  <a:gd name="connsiteX23" fmla="*/ 3437 w 10000"/>
                  <a:gd name="connsiteY23" fmla="*/ 3815 h 10000"/>
                  <a:gd name="connsiteX24" fmla="*/ 3752 w 10000"/>
                  <a:gd name="connsiteY24" fmla="*/ 3778 h 10000"/>
                  <a:gd name="connsiteX25" fmla="*/ 3752 w 10000"/>
                  <a:gd name="connsiteY25" fmla="*/ 3360 h 10000"/>
                  <a:gd name="connsiteX26" fmla="*/ 4067 w 10000"/>
                  <a:gd name="connsiteY26" fmla="*/ 3318 h 10000"/>
                  <a:gd name="connsiteX27" fmla="*/ 4067 w 10000"/>
                  <a:gd name="connsiteY27" fmla="*/ 2901 h 10000"/>
                  <a:gd name="connsiteX28" fmla="*/ 4376 w 10000"/>
                  <a:gd name="connsiteY28" fmla="*/ 2858 h 10000"/>
                  <a:gd name="connsiteX29" fmla="*/ 4376 w 10000"/>
                  <a:gd name="connsiteY29" fmla="*/ 2442 h 10000"/>
                  <a:gd name="connsiteX30" fmla="*/ 4691 w 10000"/>
                  <a:gd name="connsiteY30" fmla="*/ 2405 h 10000"/>
                  <a:gd name="connsiteX31" fmla="*/ 4691 w 10000"/>
                  <a:gd name="connsiteY31" fmla="*/ 2022 h 10000"/>
                  <a:gd name="connsiteX32" fmla="*/ 5005 w 10000"/>
                  <a:gd name="connsiteY32" fmla="*/ 1983 h 10000"/>
                  <a:gd name="connsiteX33" fmla="*/ 5005 w 10000"/>
                  <a:gd name="connsiteY33" fmla="*/ 1680 h 10000"/>
                  <a:gd name="connsiteX34" fmla="*/ 5315 w 10000"/>
                  <a:gd name="connsiteY34" fmla="*/ 1642 h 10000"/>
                  <a:gd name="connsiteX35" fmla="*/ 5315 w 10000"/>
                  <a:gd name="connsiteY35" fmla="*/ 1334 h 10000"/>
                  <a:gd name="connsiteX36" fmla="*/ 5630 w 10000"/>
                  <a:gd name="connsiteY36" fmla="*/ 1296 h 10000"/>
                  <a:gd name="connsiteX37" fmla="*/ 5630 w 10000"/>
                  <a:gd name="connsiteY37" fmla="*/ 990 h 10000"/>
                  <a:gd name="connsiteX38" fmla="*/ 5937 w 10000"/>
                  <a:gd name="connsiteY38" fmla="*/ 953 h 10000"/>
                  <a:gd name="connsiteX39" fmla="*/ 5937 w 10000"/>
                  <a:gd name="connsiteY39" fmla="*/ 726 h 10000"/>
                  <a:gd name="connsiteX40" fmla="*/ 6256 w 10000"/>
                  <a:gd name="connsiteY40" fmla="*/ 690 h 10000"/>
                  <a:gd name="connsiteX41" fmla="*/ 6256 w 10000"/>
                  <a:gd name="connsiteY41" fmla="*/ 494 h 10000"/>
                  <a:gd name="connsiteX42" fmla="*/ 6563 w 10000"/>
                  <a:gd name="connsiteY42" fmla="*/ 457 h 10000"/>
                  <a:gd name="connsiteX43" fmla="*/ 6563 w 10000"/>
                  <a:gd name="connsiteY43" fmla="*/ 307 h 10000"/>
                  <a:gd name="connsiteX44" fmla="*/ 6876 w 10000"/>
                  <a:gd name="connsiteY44" fmla="*/ 269 h 10000"/>
                  <a:gd name="connsiteX45" fmla="*/ 6876 w 10000"/>
                  <a:gd name="connsiteY45" fmla="*/ 149 h 10000"/>
                  <a:gd name="connsiteX46" fmla="*/ 7187 w 10000"/>
                  <a:gd name="connsiteY46" fmla="*/ 113 h 10000"/>
                  <a:gd name="connsiteX47" fmla="*/ 7187 w 10000"/>
                  <a:gd name="connsiteY47" fmla="*/ 76 h 10000"/>
                  <a:gd name="connsiteX48" fmla="*/ 7814 w 10000"/>
                  <a:gd name="connsiteY48" fmla="*/ 0 h 10000"/>
                  <a:gd name="connsiteX49" fmla="*/ 7506 w 10000"/>
                  <a:gd name="connsiteY49" fmla="*/ 0 h 10000"/>
                  <a:gd name="connsiteX50" fmla="*/ 7814 w 10000"/>
                  <a:gd name="connsiteY50" fmla="*/ 0 h 10000"/>
                  <a:gd name="connsiteX51" fmla="*/ 8752 w 10000"/>
                  <a:gd name="connsiteY51" fmla="*/ 76 h 10000"/>
                  <a:gd name="connsiteX52" fmla="*/ 8752 w 10000"/>
                  <a:gd name="connsiteY52" fmla="*/ 188 h 10000"/>
                  <a:gd name="connsiteX53" fmla="*/ 9066 w 10000"/>
                  <a:gd name="connsiteY53" fmla="*/ 232 h 10000"/>
                  <a:gd name="connsiteX54" fmla="*/ 9066 w 10000"/>
                  <a:gd name="connsiteY54" fmla="*/ 343 h 10000"/>
                  <a:gd name="connsiteX55" fmla="*/ 9381 w 10000"/>
                  <a:gd name="connsiteY55" fmla="*/ 384 h 10000"/>
                  <a:gd name="connsiteX56" fmla="*/ 9381 w 10000"/>
                  <a:gd name="connsiteY56" fmla="*/ 570 h 10000"/>
                  <a:gd name="connsiteX57" fmla="*/ 10000 w 10000"/>
                  <a:gd name="connsiteY57" fmla="*/ 838 h 10000"/>
                  <a:gd name="connsiteX0" fmla="*/ 0 w 9381"/>
                  <a:gd name="connsiteY0" fmla="*/ 10000 h 10000"/>
                  <a:gd name="connsiteX1" fmla="*/ 0 w 9381"/>
                  <a:gd name="connsiteY1" fmla="*/ 9581 h 10000"/>
                  <a:gd name="connsiteX2" fmla="*/ 312 w 9381"/>
                  <a:gd name="connsiteY2" fmla="*/ 9541 h 10000"/>
                  <a:gd name="connsiteX3" fmla="*/ 312 w 9381"/>
                  <a:gd name="connsiteY3" fmla="*/ 9082 h 10000"/>
                  <a:gd name="connsiteX4" fmla="*/ 627 w 9381"/>
                  <a:gd name="connsiteY4" fmla="*/ 9042 h 10000"/>
                  <a:gd name="connsiteX5" fmla="*/ 627 w 9381"/>
                  <a:gd name="connsiteY5" fmla="*/ 8545 h 10000"/>
                  <a:gd name="connsiteX6" fmla="*/ 938 w 9381"/>
                  <a:gd name="connsiteY6" fmla="*/ 8509 h 10000"/>
                  <a:gd name="connsiteX7" fmla="*/ 938 w 9381"/>
                  <a:gd name="connsiteY7" fmla="*/ 8052 h 10000"/>
                  <a:gd name="connsiteX8" fmla="*/ 1249 w 9381"/>
                  <a:gd name="connsiteY8" fmla="*/ 8014 h 10000"/>
                  <a:gd name="connsiteX9" fmla="*/ 1249 w 9381"/>
                  <a:gd name="connsiteY9" fmla="*/ 7519 h 10000"/>
                  <a:gd name="connsiteX10" fmla="*/ 1560 w 9381"/>
                  <a:gd name="connsiteY10" fmla="*/ 7480 h 10000"/>
                  <a:gd name="connsiteX11" fmla="*/ 1560 w 9381"/>
                  <a:gd name="connsiteY11" fmla="*/ 6983 h 10000"/>
                  <a:gd name="connsiteX12" fmla="*/ 1878 w 9381"/>
                  <a:gd name="connsiteY12" fmla="*/ 6946 h 10000"/>
                  <a:gd name="connsiteX13" fmla="*/ 1878 w 9381"/>
                  <a:gd name="connsiteY13" fmla="*/ 6449 h 10000"/>
                  <a:gd name="connsiteX14" fmla="*/ 2188 w 9381"/>
                  <a:gd name="connsiteY14" fmla="*/ 6409 h 10000"/>
                  <a:gd name="connsiteX15" fmla="*/ 2188 w 9381"/>
                  <a:gd name="connsiteY15" fmla="*/ 5915 h 10000"/>
                  <a:gd name="connsiteX16" fmla="*/ 2503 w 9381"/>
                  <a:gd name="connsiteY16" fmla="*/ 5875 h 10000"/>
                  <a:gd name="connsiteX17" fmla="*/ 2503 w 9381"/>
                  <a:gd name="connsiteY17" fmla="*/ 5381 h 10000"/>
                  <a:gd name="connsiteX18" fmla="*/ 2818 w 9381"/>
                  <a:gd name="connsiteY18" fmla="*/ 5344 h 10000"/>
                  <a:gd name="connsiteX19" fmla="*/ 2818 w 9381"/>
                  <a:gd name="connsiteY19" fmla="*/ 4847 h 10000"/>
                  <a:gd name="connsiteX20" fmla="*/ 3132 w 9381"/>
                  <a:gd name="connsiteY20" fmla="*/ 4810 h 10000"/>
                  <a:gd name="connsiteX21" fmla="*/ 3132 w 9381"/>
                  <a:gd name="connsiteY21" fmla="*/ 4312 h 10000"/>
                  <a:gd name="connsiteX22" fmla="*/ 3437 w 9381"/>
                  <a:gd name="connsiteY22" fmla="*/ 4274 h 10000"/>
                  <a:gd name="connsiteX23" fmla="*/ 3437 w 9381"/>
                  <a:gd name="connsiteY23" fmla="*/ 3815 h 10000"/>
                  <a:gd name="connsiteX24" fmla="*/ 3752 w 9381"/>
                  <a:gd name="connsiteY24" fmla="*/ 3778 h 10000"/>
                  <a:gd name="connsiteX25" fmla="*/ 3752 w 9381"/>
                  <a:gd name="connsiteY25" fmla="*/ 3360 h 10000"/>
                  <a:gd name="connsiteX26" fmla="*/ 4067 w 9381"/>
                  <a:gd name="connsiteY26" fmla="*/ 3318 h 10000"/>
                  <a:gd name="connsiteX27" fmla="*/ 4067 w 9381"/>
                  <a:gd name="connsiteY27" fmla="*/ 2901 h 10000"/>
                  <a:gd name="connsiteX28" fmla="*/ 4376 w 9381"/>
                  <a:gd name="connsiteY28" fmla="*/ 2858 h 10000"/>
                  <a:gd name="connsiteX29" fmla="*/ 4376 w 9381"/>
                  <a:gd name="connsiteY29" fmla="*/ 2442 h 10000"/>
                  <a:gd name="connsiteX30" fmla="*/ 4691 w 9381"/>
                  <a:gd name="connsiteY30" fmla="*/ 2405 h 10000"/>
                  <a:gd name="connsiteX31" fmla="*/ 4691 w 9381"/>
                  <a:gd name="connsiteY31" fmla="*/ 2022 h 10000"/>
                  <a:gd name="connsiteX32" fmla="*/ 5005 w 9381"/>
                  <a:gd name="connsiteY32" fmla="*/ 1983 h 10000"/>
                  <a:gd name="connsiteX33" fmla="*/ 5005 w 9381"/>
                  <a:gd name="connsiteY33" fmla="*/ 1680 h 10000"/>
                  <a:gd name="connsiteX34" fmla="*/ 5315 w 9381"/>
                  <a:gd name="connsiteY34" fmla="*/ 1642 h 10000"/>
                  <a:gd name="connsiteX35" fmla="*/ 5315 w 9381"/>
                  <a:gd name="connsiteY35" fmla="*/ 1334 h 10000"/>
                  <a:gd name="connsiteX36" fmla="*/ 5630 w 9381"/>
                  <a:gd name="connsiteY36" fmla="*/ 1296 h 10000"/>
                  <a:gd name="connsiteX37" fmla="*/ 5630 w 9381"/>
                  <a:gd name="connsiteY37" fmla="*/ 990 h 10000"/>
                  <a:gd name="connsiteX38" fmla="*/ 5937 w 9381"/>
                  <a:gd name="connsiteY38" fmla="*/ 953 h 10000"/>
                  <a:gd name="connsiteX39" fmla="*/ 5937 w 9381"/>
                  <a:gd name="connsiteY39" fmla="*/ 726 h 10000"/>
                  <a:gd name="connsiteX40" fmla="*/ 6256 w 9381"/>
                  <a:gd name="connsiteY40" fmla="*/ 690 h 10000"/>
                  <a:gd name="connsiteX41" fmla="*/ 6256 w 9381"/>
                  <a:gd name="connsiteY41" fmla="*/ 494 h 10000"/>
                  <a:gd name="connsiteX42" fmla="*/ 6563 w 9381"/>
                  <a:gd name="connsiteY42" fmla="*/ 457 h 10000"/>
                  <a:gd name="connsiteX43" fmla="*/ 6563 w 9381"/>
                  <a:gd name="connsiteY43" fmla="*/ 307 h 10000"/>
                  <a:gd name="connsiteX44" fmla="*/ 6876 w 9381"/>
                  <a:gd name="connsiteY44" fmla="*/ 269 h 10000"/>
                  <a:gd name="connsiteX45" fmla="*/ 6876 w 9381"/>
                  <a:gd name="connsiteY45" fmla="*/ 149 h 10000"/>
                  <a:gd name="connsiteX46" fmla="*/ 7187 w 9381"/>
                  <a:gd name="connsiteY46" fmla="*/ 113 h 10000"/>
                  <a:gd name="connsiteX47" fmla="*/ 7187 w 9381"/>
                  <a:gd name="connsiteY47" fmla="*/ 76 h 10000"/>
                  <a:gd name="connsiteX48" fmla="*/ 7814 w 9381"/>
                  <a:gd name="connsiteY48" fmla="*/ 0 h 10000"/>
                  <a:gd name="connsiteX49" fmla="*/ 7506 w 9381"/>
                  <a:gd name="connsiteY49" fmla="*/ 0 h 10000"/>
                  <a:gd name="connsiteX50" fmla="*/ 7814 w 9381"/>
                  <a:gd name="connsiteY50" fmla="*/ 0 h 10000"/>
                  <a:gd name="connsiteX51" fmla="*/ 8752 w 9381"/>
                  <a:gd name="connsiteY51" fmla="*/ 76 h 10000"/>
                  <a:gd name="connsiteX52" fmla="*/ 8752 w 9381"/>
                  <a:gd name="connsiteY52" fmla="*/ 188 h 10000"/>
                  <a:gd name="connsiteX53" fmla="*/ 9066 w 9381"/>
                  <a:gd name="connsiteY53" fmla="*/ 232 h 10000"/>
                  <a:gd name="connsiteX54" fmla="*/ 9066 w 9381"/>
                  <a:gd name="connsiteY54" fmla="*/ 343 h 10000"/>
                  <a:gd name="connsiteX55" fmla="*/ 9381 w 9381"/>
                  <a:gd name="connsiteY55" fmla="*/ 384 h 10000"/>
                  <a:gd name="connsiteX56" fmla="*/ 9381 w 9381"/>
                  <a:gd name="connsiteY56" fmla="*/ 570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33 w 10000"/>
                  <a:gd name="connsiteY2" fmla="*/ 9541 h 10000"/>
                  <a:gd name="connsiteX3" fmla="*/ 333 w 10000"/>
                  <a:gd name="connsiteY3" fmla="*/ 9082 h 10000"/>
                  <a:gd name="connsiteX4" fmla="*/ 668 w 10000"/>
                  <a:gd name="connsiteY4" fmla="*/ 9042 h 10000"/>
                  <a:gd name="connsiteX5" fmla="*/ 668 w 10000"/>
                  <a:gd name="connsiteY5" fmla="*/ 8545 h 10000"/>
                  <a:gd name="connsiteX6" fmla="*/ 1000 w 10000"/>
                  <a:gd name="connsiteY6" fmla="*/ 8509 h 10000"/>
                  <a:gd name="connsiteX7" fmla="*/ 1000 w 10000"/>
                  <a:gd name="connsiteY7" fmla="*/ 8052 h 10000"/>
                  <a:gd name="connsiteX8" fmla="*/ 1331 w 10000"/>
                  <a:gd name="connsiteY8" fmla="*/ 8014 h 10000"/>
                  <a:gd name="connsiteX9" fmla="*/ 1331 w 10000"/>
                  <a:gd name="connsiteY9" fmla="*/ 7519 h 10000"/>
                  <a:gd name="connsiteX10" fmla="*/ 1663 w 10000"/>
                  <a:gd name="connsiteY10" fmla="*/ 7480 h 10000"/>
                  <a:gd name="connsiteX11" fmla="*/ 1663 w 10000"/>
                  <a:gd name="connsiteY11" fmla="*/ 6983 h 10000"/>
                  <a:gd name="connsiteX12" fmla="*/ 2002 w 10000"/>
                  <a:gd name="connsiteY12" fmla="*/ 6946 h 10000"/>
                  <a:gd name="connsiteX13" fmla="*/ 2002 w 10000"/>
                  <a:gd name="connsiteY13" fmla="*/ 6449 h 10000"/>
                  <a:gd name="connsiteX14" fmla="*/ 2332 w 10000"/>
                  <a:gd name="connsiteY14" fmla="*/ 6409 h 10000"/>
                  <a:gd name="connsiteX15" fmla="*/ 2332 w 10000"/>
                  <a:gd name="connsiteY15" fmla="*/ 5915 h 10000"/>
                  <a:gd name="connsiteX16" fmla="*/ 2668 w 10000"/>
                  <a:gd name="connsiteY16" fmla="*/ 5875 h 10000"/>
                  <a:gd name="connsiteX17" fmla="*/ 2668 w 10000"/>
                  <a:gd name="connsiteY17" fmla="*/ 5381 h 10000"/>
                  <a:gd name="connsiteX18" fmla="*/ 3004 w 10000"/>
                  <a:gd name="connsiteY18" fmla="*/ 5344 h 10000"/>
                  <a:gd name="connsiteX19" fmla="*/ 3004 w 10000"/>
                  <a:gd name="connsiteY19" fmla="*/ 4847 h 10000"/>
                  <a:gd name="connsiteX20" fmla="*/ 3339 w 10000"/>
                  <a:gd name="connsiteY20" fmla="*/ 4810 h 10000"/>
                  <a:gd name="connsiteX21" fmla="*/ 3339 w 10000"/>
                  <a:gd name="connsiteY21" fmla="*/ 4312 h 10000"/>
                  <a:gd name="connsiteX22" fmla="*/ 3664 w 10000"/>
                  <a:gd name="connsiteY22" fmla="*/ 4274 h 10000"/>
                  <a:gd name="connsiteX23" fmla="*/ 3664 w 10000"/>
                  <a:gd name="connsiteY23" fmla="*/ 3815 h 10000"/>
                  <a:gd name="connsiteX24" fmla="*/ 4000 w 10000"/>
                  <a:gd name="connsiteY24" fmla="*/ 3778 h 10000"/>
                  <a:gd name="connsiteX25" fmla="*/ 4000 w 10000"/>
                  <a:gd name="connsiteY25" fmla="*/ 3360 h 10000"/>
                  <a:gd name="connsiteX26" fmla="*/ 4335 w 10000"/>
                  <a:gd name="connsiteY26" fmla="*/ 3318 h 10000"/>
                  <a:gd name="connsiteX27" fmla="*/ 4335 w 10000"/>
                  <a:gd name="connsiteY27" fmla="*/ 2901 h 10000"/>
                  <a:gd name="connsiteX28" fmla="*/ 4665 w 10000"/>
                  <a:gd name="connsiteY28" fmla="*/ 2858 h 10000"/>
                  <a:gd name="connsiteX29" fmla="*/ 4665 w 10000"/>
                  <a:gd name="connsiteY29" fmla="*/ 2442 h 10000"/>
                  <a:gd name="connsiteX30" fmla="*/ 5001 w 10000"/>
                  <a:gd name="connsiteY30" fmla="*/ 2405 h 10000"/>
                  <a:gd name="connsiteX31" fmla="*/ 5001 w 10000"/>
                  <a:gd name="connsiteY31" fmla="*/ 2022 h 10000"/>
                  <a:gd name="connsiteX32" fmla="*/ 5335 w 10000"/>
                  <a:gd name="connsiteY32" fmla="*/ 1983 h 10000"/>
                  <a:gd name="connsiteX33" fmla="*/ 5335 w 10000"/>
                  <a:gd name="connsiteY33" fmla="*/ 1680 h 10000"/>
                  <a:gd name="connsiteX34" fmla="*/ 5666 w 10000"/>
                  <a:gd name="connsiteY34" fmla="*/ 1642 h 10000"/>
                  <a:gd name="connsiteX35" fmla="*/ 5666 w 10000"/>
                  <a:gd name="connsiteY35" fmla="*/ 1334 h 10000"/>
                  <a:gd name="connsiteX36" fmla="*/ 6001 w 10000"/>
                  <a:gd name="connsiteY36" fmla="*/ 1296 h 10000"/>
                  <a:gd name="connsiteX37" fmla="*/ 6001 w 10000"/>
                  <a:gd name="connsiteY37" fmla="*/ 990 h 10000"/>
                  <a:gd name="connsiteX38" fmla="*/ 6329 w 10000"/>
                  <a:gd name="connsiteY38" fmla="*/ 953 h 10000"/>
                  <a:gd name="connsiteX39" fmla="*/ 6329 w 10000"/>
                  <a:gd name="connsiteY39" fmla="*/ 726 h 10000"/>
                  <a:gd name="connsiteX40" fmla="*/ 6669 w 10000"/>
                  <a:gd name="connsiteY40" fmla="*/ 690 h 10000"/>
                  <a:gd name="connsiteX41" fmla="*/ 6669 w 10000"/>
                  <a:gd name="connsiteY41" fmla="*/ 494 h 10000"/>
                  <a:gd name="connsiteX42" fmla="*/ 6996 w 10000"/>
                  <a:gd name="connsiteY42" fmla="*/ 457 h 10000"/>
                  <a:gd name="connsiteX43" fmla="*/ 6996 w 10000"/>
                  <a:gd name="connsiteY43" fmla="*/ 307 h 10000"/>
                  <a:gd name="connsiteX44" fmla="*/ 7330 w 10000"/>
                  <a:gd name="connsiteY44" fmla="*/ 269 h 10000"/>
                  <a:gd name="connsiteX45" fmla="*/ 7330 w 10000"/>
                  <a:gd name="connsiteY45" fmla="*/ 149 h 10000"/>
                  <a:gd name="connsiteX46" fmla="*/ 7661 w 10000"/>
                  <a:gd name="connsiteY46" fmla="*/ 113 h 10000"/>
                  <a:gd name="connsiteX47" fmla="*/ 7661 w 10000"/>
                  <a:gd name="connsiteY47" fmla="*/ 76 h 10000"/>
                  <a:gd name="connsiteX48" fmla="*/ 8330 w 10000"/>
                  <a:gd name="connsiteY48" fmla="*/ 0 h 10000"/>
                  <a:gd name="connsiteX49" fmla="*/ 8001 w 10000"/>
                  <a:gd name="connsiteY49" fmla="*/ 0 h 10000"/>
                  <a:gd name="connsiteX50" fmla="*/ 8330 w 10000"/>
                  <a:gd name="connsiteY50" fmla="*/ 0 h 10000"/>
                  <a:gd name="connsiteX51" fmla="*/ 9329 w 10000"/>
                  <a:gd name="connsiteY51" fmla="*/ 76 h 10000"/>
                  <a:gd name="connsiteX52" fmla="*/ 9329 w 10000"/>
                  <a:gd name="connsiteY52" fmla="*/ 188 h 10000"/>
                  <a:gd name="connsiteX53" fmla="*/ 9664 w 10000"/>
                  <a:gd name="connsiteY53" fmla="*/ 232 h 10000"/>
                  <a:gd name="connsiteX54" fmla="*/ 9664 w 10000"/>
                  <a:gd name="connsiteY54" fmla="*/ 343 h 10000"/>
                  <a:gd name="connsiteX55" fmla="*/ 10000 w 10000"/>
                  <a:gd name="connsiteY55" fmla="*/ 384 h 10000"/>
                  <a:gd name="connsiteX0" fmla="*/ 0 w 9664"/>
                  <a:gd name="connsiteY0" fmla="*/ 10000 h 10000"/>
                  <a:gd name="connsiteX1" fmla="*/ 0 w 9664"/>
                  <a:gd name="connsiteY1" fmla="*/ 9581 h 10000"/>
                  <a:gd name="connsiteX2" fmla="*/ 333 w 9664"/>
                  <a:gd name="connsiteY2" fmla="*/ 9541 h 10000"/>
                  <a:gd name="connsiteX3" fmla="*/ 333 w 9664"/>
                  <a:gd name="connsiteY3" fmla="*/ 9082 h 10000"/>
                  <a:gd name="connsiteX4" fmla="*/ 668 w 9664"/>
                  <a:gd name="connsiteY4" fmla="*/ 9042 h 10000"/>
                  <a:gd name="connsiteX5" fmla="*/ 668 w 9664"/>
                  <a:gd name="connsiteY5" fmla="*/ 8545 h 10000"/>
                  <a:gd name="connsiteX6" fmla="*/ 1000 w 9664"/>
                  <a:gd name="connsiteY6" fmla="*/ 8509 h 10000"/>
                  <a:gd name="connsiteX7" fmla="*/ 1000 w 9664"/>
                  <a:gd name="connsiteY7" fmla="*/ 8052 h 10000"/>
                  <a:gd name="connsiteX8" fmla="*/ 1331 w 9664"/>
                  <a:gd name="connsiteY8" fmla="*/ 8014 h 10000"/>
                  <a:gd name="connsiteX9" fmla="*/ 1331 w 9664"/>
                  <a:gd name="connsiteY9" fmla="*/ 7519 h 10000"/>
                  <a:gd name="connsiteX10" fmla="*/ 1663 w 9664"/>
                  <a:gd name="connsiteY10" fmla="*/ 7480 h 10000"/>
                  <a:gd name="connsiteX11" fmla="*/ 1663 w 9664"/>
                  <a:gd name="connsiteY11" fmla="*/ 6983 h 10000"/>
                  <a:gd name="connsiteX12" fmla="*/ 2002 w 9664"/>
                  <a:gd name="connsiteY12" fmla="*/ 6946 h 10000"/>
                  <a:gd name="connsiteX13" fmla="*/ 2002 w 9664"/>
                  <a:gd name="connsiteY13" fmla="*/ 6449 h 10000"/>
                  <a:gd name="connsiteX14" fmla="*/ 2332 w 9664"/>
                  <a:gd name="connsiteY14" fmla="*/ 6409 h 10000"/>
                  <a:gd name="connsiteX15" fmla="*/ 2332 w 9664"/>
                  <a:gd name="connsiteY15" fmla="*/ 5915 h 10000"/>
                  <a:gd name="connsiteX16" fmla="*/ 2668 w 9664"/>
                  <a:gd name="connsiteY16" fmla="*/ 5875 h 10000"/>
                  <a:gd name="connsiteX17" fmla="*/ 2668 w 9664"/>
                  <a:gd name="connsiteY17" fmla="*/ 5381 h 10000"/>
                  <a:gd name="connsiteX18" fmla="*/ 3004 w 9664"/>
                  <a:gd name="connsiteY18" fmla="*/ 5344 h 10000"/>
                  <a:gd name="connsiteX19" fmla="*/ 3004 w 9664"/>
                  <a:gd name="connsiteY19" fmla="*/ 4847 h 10000"/>
                  <a:gd name="connsiteX20" fmla="*/ 3339 w 9664"/>
                  <a:gd name="connsiteY20" fmla="*/ 4810 h 10000"/>
                  <a:gd name="connsiteX21" fmla="*/ 3339 w 9664"/>
                  <a:gd name="connsiteY21" fmla="*/ 4312 h 10000"/>
                  <a:gd name="connsiteX22" fmla="*/ 3664 w 9664"/>
                  <a:gd name="connsiteY22" fmla="*/ 4274 h 10000"/>
                  <a:gd name="connsiteX23" fmla="*/ 3664 w 9664"/>
                  <a:gd name="connsiteY23" fmla="*/ 3815 h 10000"/>
                  <a:gd name="connsiteX24" fmla="*/ 4000 w 9664"/>
                  <a:gd name="connsiteY24" fmla="*/ 3778 h 10000"/>
                  <a:gd name="connsiteX25" fmla="*/ 4000 w 9664"/>
                  <a:gd name="connsiteY25" fmla="*/ 3360 h 10000"/>
                  <a:gd name="connsiteX26" fmla="*/ 4335 w 9664"/>
                  <a:gd name="connsiteY26" fmla="*/ 3318 h 10000"/>
                  <a:gd name="connsiteX27" fmla="*/ 4335 w 9664"/>
                  <a:gd name="connsiteY27" fmla="*/ 2901 h 10000"/>
                  <a:gd name="connsiteX28" fmla="*/ 4665 w 9664"/>
                  <a:gd name="connsiteY28" fmla="*/ 2858 h 10000"/>
                  <a:gd name="connsiteX29" fmla="*/ 4665 w 9664"/>
                  <a:gd name="connsiteY29" fmla="*/ 2442 h 10000"/>
                  <a:gd name="connsiteX30" fmla="*/ 5001 w 9664"/>
                  <a:gd name="connsiteY30" fmla="*/ 2405 h 10000"/>
                  <a:gd name="connsiteX31" fmla="*/ 5001 w 9664"/>
                  <a:gd name="connsiteY31" fmla="*/ 2022 h 10000"/>
                  <a:gd name="connsiteX32" fmla="*/ 5335 w 9664"/>
                  <a:gd name="connsiteY32" fmla="*/ 1983 h 10000"/>
                  <a:gd name="connsiteX33" fmla="*/ 5335 w 9664"/>
                  <a:gd name="connsiteY33" fmla="*/ 1680 h 10000"/>
                  <a:gd name="connsiteX34" fmla="*/ 5666 w 9664"/>
                  <a:gd name="connsiteY34" fmla="*/ 1642 h 10000"/>
                  <a:gd name="connsiteX35" fmla="*/ 5666 w 9664"/>
                  <a:gd name="connsiteY35" fmla="*/ 1334 h 10000"/>
                  <a:gd name="connsiteX36" fmla="*/ 6001 w 9664"/>
                  <a:gd name="connsiteY36" fmla="*/ 1296 h 10000"/>
                  <a:gd name="connsiteX37" fmla="*/ 6001 w 9664"/>
                  <a:gd name="connsiteY37" fmla="*/ 990 h 10000"/>
                  <a:gd name="connsiteX38" fmla="*/ 6329 w 9664"/>
                  <a:gd name="connsiteY38" fmla="*/ 953 h 10000"/>
                  <a:gd name="connsiteX39" fmla="*/ 6329 w 9664"/>
                  <a:gd name="connsiteY39" fmla="*/ 726 h 10000"/>
                  <a:gd name="connsiteX40" fmla="*/ 6669 w 9664"/>
                  <a:gd name="connsiteY40" fmla="*/ 690 h 10000"/>
                  <a:gd name="connsiteX41" fmla="*/ 6669 w 9664"/>
                  <a:gd name="connsiteY41" fmla="*/ 494 h 10000"/>
                  <a:gd name="connsiteX42" fmla="*/ 6996 w 9664"/>
                  <a:gd name="connsiteY42" fmla="*/ 457 h 10000"/>
                  <a:gd name="connsiteX43" fmla="*/ 6996 w 9664"/>
                  <a:gd name="connsiteY43" fmla="*/ 307 h 10000"/>
                  <a:gd name="connsiteX44" fmla="*/ 7330 w 9664"/>
                  <a:gd name="connsiteY44" fmla="*/ 269 h 10000"/>
                  <a:gd name="connsiteX45" fmla="*/ 7330 w 9664"/>
                  <a:gd name="connsiteY45" fmla="*/ 149 h 10000"/>
                  <a:gd name="connsiteX46" fmla="*/ 7661 w 9664"/>
                  <a:gd name="connsiteY46" fmla="*/ 113 h 10000"/>
                  <a:gd name="connsiteX47" fmla="*/ 7661 w 9664"/>
                  <a:gd name="connsiteY47" fmla="*/ 76 h 10000"/>
                  <a:gd name="connsiteX48" fmla="*/ 8330 w 9664"/>
                  <a:gd name="connsiteY48" fmla="*/ 0 h 10000"/>
                  <a:gd name="connsiteX49" fmla="*/ 8001 w 9664"/>
                  <a:gd name="connsiteY49" fmla="*/ 0 h 10000"/>
                  <a:gd name="connsiteX50" fmla="*/ 8330 w 9664"/>
                  <a:gd name="connsiteY50" fmla="*/ 0 h 10000"/>
                  <a:gd name="connsiteX51" fmla="*/ 9329 w 9664"/>
                  <a:gd name="connsiteY51" fmla="*/ 76 h 10000"/>
                  <a:gd name="connsiteX52" fmla="*/ 9329 w 9664"/>
                  <a:gd name="connsiteY52" fmla="*/ 188 h 10000"/>
                  <a:gd name="connsiteX53" fmla="*/ 9664 w 9664"/>
                  <a:gd name="connsiteY53" fmla="*/ 232 h 10000"/>
                  <a:gd name="connsiteX54" fmla="*/ 9664 w 9664"/>
                  <a:gd name="connsiteY54" fmla="*/ 343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45 w 10000"/>
                  <a:gd name="connsiteY2" fmla="*/ 9541 h 10000"/>
                  <a:gd name="connsiteX3" fmla="*/ 345 w 10000"/>
                  <a:gd name="connsiteY3" fmla="*/ 9082 h 10000"/>
                  <a:gd name="connsiteX4" fmla="*/ 691 w 10000"/>
                  <a:gd name="connsiteY4" fmla="*/ 9042 h 10000"/>
                  <a:gd name="connsiteX5" fmla="*/ 691 w 10000"/>
                  <a:gd name="connsiteY5" fmla="*/ 8545 h 10000"/>
                  <a:gd name="connsiteX6" fmla="*/ 1035 w 10000"/>
                  <a:gd name="connsiteY6" fmla="*/ 8509 h 10000"/>
                  <a:gd name="connsiteX7" fmla="*/ 1035 w 10000"/>
                  <a:gd name="connsiteY7" fmla="*/ 8052 h 10000"/>
                  <a:gd name="connsiteX8" fmla="*/ 1377 w 10000"/>
                  <a:gd name="connsiteY8" fmla="*/ 8014 h 10000"/>
                  <a:gd name="connsiteX9" fmla="*/ 1377 w 10000"/>
                  <a:gd name="connsiteY9" fmla="*/ 7519 h 10000"/>
                  <a:gd name="connsiteX10" fmla="*/ 1721 w 10000"/>
                  <a:gd name="connsiteY10" fmla="*/ 7480 h 10000"/>
                  <a:gd name="connsiteX11" fmla="*/ 1721 w 10000"/>
                  <a:gd name="connsiteY11" fmla="*/ 6983 h 10000"/>
                  <a:gd name="connsiteX12" fmla="*/ 2072 w 10000"/>
                  <a:gd name="connsiteY12" fmla="*/ 6946 h 10000"/>
                  <a:gd name="connsiteX13" fmla="*/ 2072 w 10000"/>
                  <a:gd name="connsiteY13" fmla="*/ 6449 h 10000"/>
                  <a:gd name="connsiteX14" fmla="*/ 2413 w 10000"/>
                  <a:gd name="connsiteY14" fmla="*/ 6409 h 10000"/>
                  <a:gd name="connsiteX15" fmla="*/ 2413 w 10000"/>
                  <a:gd name="connsiteY15" fmla="*/ 5915 h 10000"/>
                  <a:gd name="connsiteX16" fmla="*/ 2761 w 10000"/>
                  <a:gd name="connsiteY16" fmla="*/ 5875 h 10000"/>
                  <a:gd name="connsiteX17" fmla="*/ 2761 w 10000"/>
                  <a:gd name="connsiteY17" fmla="*/ 5381 h 10000"/>
                  <a:gd name="connsiteX18" fmla="*/ 3108 w 10000"/>
                  <a:gd name="connsiteY18" fmla="*/ 5344 h 10000"/>
                  <a:gd name="connsiteX19" fmla="*/ 3108 w 10000"/>
                  <a:gd name="connsiteY19" fmla="*/ 4847 h 10000"/>
                  <a:gd name="connsiteX20" fmla="*/ 3455 w 10000"/>
                  <a:gd name="connsiteY20" fmla="*/ 4810 h 10000"/>
                  <a:gd name="connsiteX21" fmla="*/ 3455 w 10000"/>
                  <a:gd name="connsiteY21" fmla="*/ 4312 h 10000"/>
                  <a:gd name="connsiteX22" fmla="*/ 3791 w 10000"/>
                  <a:gd name="connsiteY22" fmla="*/ 4274 h 10000"/>
                  <a:gd name="connsiteX23" fmla="*/ 3791 w 10000"/>
                  <a:gd name="connsiteY23" fmla="*/ 3815 h 10000"/>
                  <a:gd name="connsiteX24" fmla="*/ 4139 w 10000"/>
                  <a:gd name="connsiteY24" fmla="*/ 3778 h 10000"/>
                  <a:gd name="connsiteX25" fmla="*/ 4139 w 10000"/>
                  <a:gd name="connsiteY25" fmla="*/ 3360 h 10000"/>
                  <a:gd name="connsiteX26" fmla="*/ 4486 w 10000"/>
                  <a:gd name="connsiteY26" fmla="*/ 3318 h 10000"/>
                  <a:gd name="connsiteX27" fmla="*/ 4486 w 10000"/>
                  <a:gd name="connsiteY27" fmla="*/ 2901 h 10000"/>
                  <a:gd name="connsiteX28" fmla="*/ 4827 w 10000"/>
                  <a:gd name="connsiteY28" fmla="*/ 2858 h 10000"/>
                  <a:gd name="connsiteX29" fmla="*/ 4827 w 10000"/>
                  <a:gd name="connsiteY29" fmla="*/ 2442 h 10000"/>
                  <a:gd name="connsiteX30" fmla="*/ 5175 w 10000"/>
                  <a:gd name="connsiteY30" fmla="*/ 2405 h 10000"/>
                  <a:gd name="connsiteX31" fmla="*/ 5175 w 10000"/>
                  <a:gd name="connsiteY31" fmla="*/ 2022 h 10000"/>
                  <a:gd name="connsiteX32" fmla="*/ 5520 w 10000"/>
                  <a:gd name="connsiteY32" fmla="*/ 1983 h 10000"/>
                  <a:gd name="connsiteX33" fmla="*/ 5520 w 10000"/>
                  <a:gd name="connsiteY33" fmla="*/ 1680 h 10000"/>
                  <a:gd name="connsiteX34" fmla="*/ 5863 w 10000"/>
                  <a:gd name="connsiteY34" fmla="*/ 1642 h 10000"/>
                  <a:gd name="connsiteX35" fmla="*/ 5863 w 10000"/>
                  <a:gd name="connsiteY35" fmla="*/ 1334 h 10000"/>
                  <a:gd name="connsiteX36" fmla="*/ 6210 w 10000"/>
                  <a:gd name="connsiteY36" fmla="*/ 1296 h 10000"/>
                  <a:gd name="connsiteX37" fmla="*/ 6210 w 10000"/>
                  <a:gd name="connsiteY37" fmla="*/ 990 h 10000"/>
                  <a:gd name="connsiteX38" fmla="*/ 6549 w 10000"/>
                  <a:gd name="connsiteY38" fmla="*/ 953 h 10000"/>
                  <a:gd name="connsiteX39" fmla="*/ 6549 w 10000"/>
                  <a:gd name="connsiteY39" fmla="*/ 726 h 10000"/>
                  <a:gd name="connsiteX40" fmla="*/ 6901 w 10000"/>
                  <a:gd name="connsiteY40" fmla="*/ 690 h 10000"/>
                  <a:gd name="connsiteX41" fmla="*/ 6901 w 10000"/>
                  <a:gd name="connsiteY41" fmla="*/ 494 h 10000"/>
                  <a:gd name="connsiteX42" fmla="*/ 7239 w 10000"/>
                  <a:gd name="connsiteY42" fmla="*/ 457 h 10000"/>
                  <a:gd name="connsiteX43" fmla="*/ 7239 w 10000"/>
                  <a:gd name="connsiteY43" fmla="*/ 307 h 10000"/>
                  <a:gd name="connsiteX44" fmla="*/ 7585 w 10000"/>
                  <a:gd name="connsiteY44" fmla="*/ 269 h 10000"/>
                  <a:gd name="connsiteX45" fmla="*/ 7585 w 10000"/>
                  <a:gd name="connsiteY45" fmla="*/ 149 h 10000"/>
                  <a:gd name="connsiteX46" fmla="*/ 7927 w 10000"/>
                  <a:gd name="connsiteY46" fmla="*/ 113 h 10000"/>
                  <a:gd name="connsiteX47" fmla="*/ 7927 w 10000"/>
                  <a:gd name="connsiteY47" fmla="*/ 76 h 10000"/>
                  <a:gd name="connsiteX48" fmla="*/ 8620 w 10000"/>
                  <a:gd name="connsiteY48" fmla="*/ 0 h 10000"/>
                  <a:gd name="connsiteX49" fmla="*/ 8279 w 10000"/>
                  <a:gd name="connsiteY49" fmla="*/ 0 h 10000"/>
                  <a:gd name="connsiteX50" fmla="*/ 8620 w 10000"/>
                  <a:gd name="connsiteY50" fmla="*/ 0 h 10000"/>
                  <a:gd name="connsiteX51" fmla="*/ 9653 w 10000"/>
                  <a:gd name="connsiteY51" fmla="*/ 76 h 10000"/>
                  <a:gd name="connsiteX52" fmla="*/ 9653 w 10000"/>
                  <a:gd name="connsiteY52" fmla="*/ 188 h 10000"/>
                  <a:gd name="connsiteX53" fmla="*/ 10000 w 10000"/>
                  <a:gd name="connsiteY53" fmla="*/ 232 h 10000"/>
                  <a:gd name="connsiteX0" fmla="*/ 0 w 9653"/>
                  <a:gd name="connsiteY0" fmla="*/ 10000 h 10000"/>
                  <a:gd name="connsiteX1" fmla="*/ 0 w 9653"/>
                  <a:gd name="connsiteY1" fmla="*/ 9581 h 10000"/>
                  <a:gd name="connsiteX2" fmla="*/ 345 w 9653"/>
                  <a:gd name="connsiteY2" fmla="*/ 9541 h 10000"/>
                  <a:gd name="connsiteX3" fmla="*/ 345 w 9653"/>
                  <a:gd name="connsiteY3" fmla="*/ 9082 h 10000"/>
                  <a:gd name="connsiteX4" fmla="*/ 691 w 9653"/>
                  <a:gd name="connsiteY4" fmla="*/ 9042 h 10000"/>
                  <a:gd name="connsiteX5" fmla="*/ 691 w 9653"/>
                  <a:gd name="connsiteY5" fmla="*/ 8545 h 10000"/>
                  <a:gd name="connsiteX6" fmla="*/ 1035 w 9653"/>
                  <a:gd name="connsiteY6" fmla="*/ 8509 h 10000"/>
                  <a:gd name="connsiteX7" fmla="*/ 1035 w 9653"/>
                  <a:gd name="connsiteY7" fmla="*/ 8052 h 10000"/>
                  <a:gd name="connsiteX8" fmla="*/ 1377 w 9653"/>
                  <a:gd name="connsiteY8" fmla="*/ 8014 h 10000"/>
                  <a:gd name="connsiteX9" fmla="*/ 1377 w 9653"/>
                  <a:gd name="connsiteY9" fmla="*/ 7519 h 10000"/>
                  <a:gd name="connsiteX10" fmla="*/ 1721 w 9653"/>
                  <a:gd name="connsiteY10" fmla="*/ 7480 h 10000"/>
                  <a:gd name="connsiteX11" fmla="*/ 1721 w 9653"/>
                  <a:gd name="connsiteY11" fmla="*/ 6983 h 10000"/>
                  <a:gd name="connsiteX12" fmla="*/ 2072 w 9653"/>
                  <a:gd name="connsiteY12" fmla="*/ 6946 h 10000"/>
                  <a:gd name="connsiteX13" fmla="*/ 2072 w 9653"/>
                  <a:gd name="connsiteY13" fmla="*/ 6449 h 10000"/>
                  <a:gd name="connsiteX14" fmla="*/ 2413 w 9653"/>
                  <a:gd name="connsiteY14" fmla="*/ 6409 h 10000"/>
                  <a:gd name="connsiteX15" fmla="*/ 2413 w 9653"/>
                  <a:gd name="connsiteY15" fmla="*/ 5915 h 10000"/>
                  <a:gd name="connsiteX16" fmla="*/ 2761 w 9653"/>
                  <a:gd name="connsiteY16" fmla="*/ 5875 h 10000"/>
                  <a:gd name="connsiteX17" fmla="*/ 2761 w 9653"/>
                  <a:gd name="connsiteY17" fmla="*/ 5381 h 10000"/>
                  <a:gd name="connsiteX18" fmla="*/ 3108 w 9653"/>
                  <a:gd name="connsiteY18" fmla="*/ 5344 h 10000"/>
                  <a:gd name="connsiteX19" fmla="*/ 3108 w 9653"/>
                  <a:gd name="connsiteY19" fmla="*/ 4847 h 10000"/>
                  <a:gd name="connsiteX20" fmla="*/ 3455 w 9653"/>
                  <a:gd name="connsiteY20" fmla="*/ 4810 h 10000"/>
                  <a:gd name="connsiteX21" fmla="*/ 3455 w 9653"/>
                  <a:gd name="connsiteY21" fmla="*/ 4312 h 10000"/>
                  <a:gd name="connsiteX22" fmla="*/ 3791 w 9653"/>
                  <a:gd name="connsiteY22" fmla="*/ 4274 h 10000"/>
                  <a:gd name="connsiteX23" fmla="*/ 3791 w 9653"/>
                  <a:gd name="connsiteY23" fmla="*/ 3815 h 10000"/>
                  <a:gd name="connsiteX24" fmla="*/ 4139 w 9653"/>
                  <a:gd name="connsiteY24" fmla="*/ 3778 h 10000"/>
                  <a:gd name="connsiteX25" fmla="*/ 4139 w 9653"/>
                  <a:gd name="connsiteY25" fmla="*/ 3360 h 10000"/>
                  <a:gd name="connsiteX26" fmla="*/ 4486 w 9653"/>
                  <a:gd name="connsiteY26" fmla="*/ 3318 h 10000"/>
                  <a:gd name="connsiteX27" fmla="*/ 4486 w 9653"/>
                  <a:gd name="connsiteY27" fmla="*/ 2901 h 10000"/>
                  <a:gd name="connsiteX28" fmla="*/ 4827 w 9653"/>
                  <a:gd name="connsiteY28" fmla="*/ 2858 h 10000"/>
                  <a:gd name="connsiteX29" fmla="*/ 4827 w 9653"/>
                  <a:gd name="connsiteY29" fmla="*/ 2442 h 10000"/>
                  <a:gd name="connsiteX30" fmla="*/ 5175 w 9653"/>
                  <a:gd name="connsiteY30" fmla="*/ 2405 h 10000"/>
                  <a:gd name="connsiteX31" fmla="*/ 5175 w 9653"/>
                  <a:gd name="connsiteY31" fmla="*/ 2022 h 10000"/>
                  <a:gd name="connsiteX32" fmla="*/ 5520 w 9653"/>
                  <a:gd name="connsiteY32" fmla="*/ 1983 h 10000"/>
                  <a:gd name="connsiteX33" fmla="*/ 5520 w 9653"/>
                  <a:gd name="connsiteY33" fmla="*/ 1680 h 10000"/>
                  <a:gd name="connsiteX34" fmla="*/ 5863 w 9653"/>
                  <a:gd name="connsiteY34" fmla="*/ 1642 h 10000"/>
                  <a:gd name="connsiteX35" fmla="*/ 5863 w 9653"/>
                  <a:gd name="connsiteY35" fmla="*/ 1334 h 10000"/>
                  <a:gd name="connsiteX36" fmla="*/ 6210 w 9653"/>
                  <a:gd name="connsiteY36" fmla="*/ 1296 h 10000"/>
                  <a:gd name="connsiteX37" fmla="*/ 6210 w 9653"/>
                  <a:gd name="connsiteY37" fmla="*/ 990 h 10000"/>
                  <a:gd name="connsiteX38" fmla="*/ 6549 w 9653"/>
                  <a:gd name="connsiteY38" fmla="*/ 953 h 10000"/>
                  <a:gd name="connsiteX39" fmla="*/ 6549 w 9653"/>
                  <a:gd name="connsiteY39" fmla="*/ 726 h 10000"/>
                  <a:gd name="connsiteX40" fmla="*/ 6901 w 9653"/>
                  <a:gd name="connsiteY40" fmla="*/ 690 h 10000"/>
                  <a:gd name="connsiteX41" fmla="*/ 6901 w 9653"/>
                  <a:gd name="connsiteY41" fmla="*/ 494 h 10000"/>
                  <a:gd name="connsiteX42" fmla="*/ 7239 w 9653"/>
                  <a:gd name="connsiteY42" fmla="*/ 457 h 10000"/>
                  <a:gd name="connsiteX43" fmla="*/ 7239 w 9653"/>
                  <a:gd name="connsiteY43" fmla="*/ 307 h 10000"/>
                  <a:gd name="connsiteX44" fmla="*/ 7585 w 9653"/>
                  <a:gd name="connsiteY44" fmla="*/ 269 h 10000"/>
                  <a:gd name="connsiteX45" fmla="*/ 7585 w 9653"/>
                  <a:gd name="connsiteY45" fmla="*/ 149 h 10000"/>
                  <a:gd name="connsiteX46" fmla="*/ 7927 w 9653"/>
                  <a:gd name="connsiteY46" fmla="*/ 113 h 10000"/>
                  <a:gd name="connsiteX47" fmla="*/ 7927 w 9653"/>
                  <a:gd name="connsiteY47" fmla="*/ 76 h 10000"/>
                  <a:gd name="connsiteX48" fmla="*/ 8620 w 9653"/>
                  <a:gd name="connsiteY48" fmla="*/ 0 h 10000"/>
                  <a:gd name="connsiteX49" fmla="*/ 8279 w 9653"/>
                  <a:gd name="connsiteY49" fmla="*/ 0 h 10000"/>
                  <a:gd name="connsiteX50" fmla="*/ 8620 w 9653"/>
                  <a:gd name="connsiteY50" fmla="*/ 0 h 10000"/>
                  <a:gd name="connsiteX51" fmla="*/ 9653 w 9653"/>
                  <a:gd name="connsiteY51" fmla="*/ 76 h 10000"/>
                  <a:gd name="connsiteX52" fmla="*/ 9653 w 9653"/>
                  <a:gd name="connsiteY52" fmla="*/ 18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57 w 10000"/>
                  <a:gd name="connsiteY2" fmla="*/ 9541 h 10000"/>
                  <a:gd name="connsiteX3" fmla="*/ 357 w 10000"/>
                  <a:gd name="connsiteY3" fmla="*/ 9082 h 10000"/>
                  <a:gd name="connsiteX4" fmla="*/ 716 w 10000"/>
                  <a:gd name="connsiteY4" fmla="*/ 9042 h 10000"/>
                  <a:gd name="connsiteX5" fmla="*/ 716 w 10000"/>
                  <a:gd name="connsiteY5" fmla="*/ 8545 h 10000"/>
                  <a:gd name="connsiteX6" fmla="*/ 1072 w 10000"/>
                  <a:gd name="connsiteY6" fmla="*/ 8509 h 10000"/>
                  <a:gd name="connsiteX7" fmla="*/ 1072 w 10000"/>
                  <a:gd name="connsiteY7" fmla="*/ 8052 h 10000"/>
                  <a:gd name="connsiteX8" fmla="*/ 1426 w 10000"/>
                  <a:gd name="connsiteY8" fmla="*/ 8014 h 10000"/>
                  <a:gd name="connsiteX9" fmla="*/ 1426 w 10000"/>
                  <a:gd name="connsiteY9" fmla="*/ 7519 h 10000"/>
                  <a:gd name="connsiteX10" fmla="*/ 1783 w 10000"/>
                  <a:gd name="connsiteY10" fmla="*/ 7480 h 10000"/>
                  <a:gd name="connsiteX11" fmla="*/ 1783 w 10000"/>
                  <a:gd name="connsiteY11" fmla="*/ 6983 h 10000"/>
                  <a:gd name="connsiteX12" fmla="*/ 2146 w 10000"/>
                  <a:gd name="connsiteY12" fmla="*/ 6946 h 10000"/>
                  <a:gd name="connsiteX13" fmla="*/ 2146 w 10000"/>
                  <a:gd name="connsiteY13" fmla="*/ 6449 h 10000"/>
                  <a:gd name="connsiteX14" fmla="*/ 2500 w 10000"/>
                  <a:gd name="connsiteY14" fmla="*/ 6409 h 10000"/>
                  <a:gd name="connsiteX15" fmla="*/ 2500 w 10000"/>
                  <a:gd name="connsiteY15" fmla="*/ 5915 h 10000"/>
                  <a:gd name="connsiteX16" fmla="*/ 2860 w 10000"/>
                  <a:gd name="connsiteY16" fmla="*/ 5875 h 10000"/>
                  <a:gd name="connsiteX17" fmla="*/ 2860 w 10000"/>
                  <a:gd name="connsiteY17" fmla="*/ 5381 h 10000"/>
                  <a:gd name="connsiteX18" fmla="*/ 3220 w 10000"/>
                  <a:gd name="connsiteY18" fmla="*/ 5344 h 10000"/>
                  <a:gd name="connsiteX19" fmla="*/ 3220 w 10000"/>
                  <a:gd name="connsiteY19" fmla="*/ 4847 h 10000"/>
                  <a:gd name="connsiteX20" fmla="*/ 3579 w 10000"/>
                  <a:gd name="connsiteY20" fmla="*/ 4810 h 10000"/>
                  <a:gd name="connsiteX21" fmla="*/ 3579 w 10000"/>
                  <a:gd name="connsiteY21" fmla="*/ 4312 h 10000"/>
                  <a:gd name="connsiteX22" fmla="*/ 3927 w 10000"/>
                  <a:gd name="connsiteY22" fmla="*/ 4274 h 10000"/>
                  <a:gd name="connsiteX23" fmla="*/ 3927 w 10000"/>
                  <a:gd name="connsiteY23" fmla="*/ 3815 h 10000"/>
                  <a:gd name="connsiteX24" fmla="*/ 4288 w 10000"/>
                  <a:gd name="connsiteY24" fmla="*/ 3778 h 10000"/>
                  <a:gd name="connsiteX25" fmla="*/ 4288 w 10000"/>
                  <a:gd name="connsiteY25" fmla="*/ 3360 h 10000"/>
                  <a:gd name="connsiteX26" fmla="*/ 4647 w 10000"/>
                  <a:gd name="connsiteY26" fmla="*/ 3318 h 10000"/>
                  <a:gd name="connsiteX27" fmla="*/ 4647 w 10000"/>
                  <a:gd name="connsiteY27" fmla="*/ 2901 h 10000"/>
                  <a:gd name="connsiteX28" fmla="*/ 5001 w 10000"/>
                  <a:gd name="connsiteY28" fmla="*/ 2858 h 10000"/>
                  <a:gd name="connsiteX29" fmla="*/ 5001 w 10000"/>
                  <a:gd name="connsiteY29" fmla="*/ 2442 h 10000"/>
                  <a:gd name="connsiteX30" fmla="*/ 5361 w 10000"/>
                  <a:gd name="connsiteY30" fmla="*/ 2405 h 10000"/>
                  <a:gd name="connsiteX31" fmla="*/ 5361 w 10000"/>
                  <a:gd name="connsiteY31" fmla="*/ 2022 h 10000"/>
                  <a:gd name="connsiteX32" fmla="*/ 5718 w 10000"/>
                  <a:gd name="connsiteY32" fmla="*/ 1983 h 10000"/>
                  <a:gd name="connsiteX33" fmla="*/ 5718 w 10000"/>
                  <a:gd name="connsiteY33" fmla="*/ 1680 h 10000"/>
                  <a:gd name="connsiteX34" fmla="*/ 6074 w 10000"/>
                  <a:gd name="connsiteY34" fmla="*/ 1642 h 10000"/>
                  <a:gd name="connsiteX35" fmla="*/ 6074 w 10000"/>
                  <a:gd name="connsiteY35" fmla="*/ 1334 h 10000"/>
                  <a:gd name="connsiteX36" fmla="*/ 6433 w 10000"/>
                  <a:gd name="connsiteY36" fmla="*/ 1296 h 10000"/>
                  <a:gd name="connsiteX37" fmla="*/ 6433 w 10000"/>
                  <a:gd name="connsiteY37" fmla="*/ 990 h 10000"/>
                  <a:gd name="connsiteX38" fmla="*/ 6784 w 10000"/>
                  <a:gd name="connsiteY38" fmla="*/ 953 h 10000"/>
                  <a:gd name="connsiteX39" fmla="*/ 6784 w 10000"/>
                  <a:gd name="connsiteY39" fmla="*/ 726 h 10000"/>
                  <a:gd name="connsiteX40" fmla="*/ 7149 w 10000"/>
                  <a:gd name="connsiteY40" fmla="*/ 690 h 10000"/>
                  <a:gd name="connsiteX41" fmla="*/ 7149 w 10000"/>
                  <a:gd name="connsiteY41" fmla="*/ 494 h 10000"/>
                  <a:gd name="connsiteX42" fmla="*/ 7499 w 10000"/>
                  <a:gd name="connsiteY42" fmla="*/ 457 h 10000"/>
                  <a:gd name="connsiteX43" fmla="*/ 7499 w 10000"/>
                  <a:gd name="connsiteY43" fmla="*/ 307 h 10000"/>
                  <a:gd name="connsiteX44" fmla="*/ 7858 w 10000"/>
                  <a:gd name="connsiteY44" fmla="*/ 269 h 10000"/>
                  <a:gd name="connsiteX45" fmla="*/ 7858 w 10000"/>
                  <a:gd name="connsiteY45" fmla="*/ 149 h 10000"/>
                  <a:gd name="connsiteX46" fmla="*/ 8212 w 10000"/>
                  <a:gd name="connsiteY46" fmla="*/ 113 h 10000"/>
                  <a:gd name="connsiteX47" fmla="*/ 8212 w 10000"/>
                  <a:gd name="connsiteY47" fmla="*/ 76 h 10000"/>
                  <a:gd name="connsiteX48" fmla="*/ 8930 w 10000"/>
                  <a:gd name="connsiteY48" fmla="*/ 0 h 10000"/>
                  <a:gd name="connsiteX49" fmla="*/ 8577 w 10000"/>
                  <a:gd name="connsiteY49" fmla="*/ 0 h 10000"/>
                  <a:gd name="connsiteX50" fmla="*/ 10000 w 10000"/>
                  <a:gd name="connsiteY50" fmla="*/ 76 h 10000"/>
                  <a:gd name="connsiteX51" fmla="*/ 10000 w 10000"/>
                  <a:gd name="connsiteY51" fmla="*/ 18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57 w 10000"/>
                  <a:gd name="connsiteY2" fmla="*/ 9541 h 10000"/>
                  <a:gd name="connsiteX3" fmla="*/ 357 w 10000"/>
                  <a:gd name="connsiteY3" fmla="*/ 9082 h 10000"/>
                  <a:gd name="connsiteX4" fmla="*/ 716 w 10000"/>
                  <a:gd name="connsiteY4" fmla="*/ 9042 h 10000"/>
                  <a:gd name="connsiteX5" fmla="*/ 716 w 10000"/>
                  <a:gd name="connsiteY5" fmla="*/ 8545 h 10000"/>
                  <a:gd name="connsiteX6" fmla="*/ 1072 w 10000"/>
                  <a:gd name="connsiteY6" fmla="*/ 8509 h 10000"/>
                  <a:gd name="connsiteX7" fmla="*/ 1072 w 10000"/>
                  <a:gd name="connsiteY7" fmla="*/ 8052 h 10000"/>
                  <a:gd name="connsiteX8" fmla="*/ 1426 w 10000"/>
                  <a:gd name="connsiteY8" fmla="*/ 8014 h 10000"/>
                  <a:gd name="connsiteX9" fmla="*/ 1426 w 10000"/>
                  <a:gd name="connsiteY9" fmla="*/ 7519 h 10000"/>
                  <a:gd name="connsiteX10" fmla="*/ 1783 w 10000"/>
                  <a:gd name="connsiteY10" fmla="*/ 7480 h 10000"/>
                  <a:gd name="connsiteX11" fmla="*/ 1783 w 10000"/>
                  <a:gd name="connsiteY11" fmla="*/ 6983 h 10000"/>
                  <a:gd name="connsiteX12" fmla="*/ 2146 w 10000"/>
                  <a:gd name="connsiteY12" fmla="*/ 6946 h 10000"/>
                  <a:gd name="connsiteX13" fmla="*/ 2146 w 10000"/>
                  <a:gd name="connsiteY13" fmla="*/ 6449 h 10000"/>
                  <a:gd name="connsiteX14" fmla="*/ 2500 w 10000"/>
                  <a:gd name="connsiteY14" fmla="*/ 6409 h 10000"/>
                  <a:gd name="connsiteX15" fmla="*/ 2500 w 10000"/>
                  <a:gd name="connsiteY15" fmla="*/ 5915 h 10000"/>
                  <a:gd name="connsiteX16" fmla="*/ 2860 w 10000"/>
                  <a:gd name="connsiteY16" fmla="*/ 5875 h 10000"/>
                  <a:gd name="connsiteX17" fmla="*/ 2860 w 10000"/>
                  <a:gd name="connsiteY17" fmla="*/ 5381 h 10000"/>
                  <a:gd name="connsiteX18" fmla="*/ 3220 w 10000"/>
                  <a:gd name="connsiteY18" fmla="*/ 5344 h 10000"/>
                  <a:gd name="connsiteX19" fmla="*/ 3220 w 10000"/>
                  <a:gd name="connsiteY19" fmla="*/ 4847 h 10000"/>
                  <a:gd name="connsiteX20" fmla="*/ 3579 w 10000"/>
                  <a:gd name="connsiteY20" fmla="*/ 4810 h 10000"/>
                  <a:gd name="connsiteX21" fmla="*/ 3579 w 10000"/>
                  <a:gd name="connsiteY21" fmla="*/ 4312 h 10000"/>
                  <a:gd name="connsiteX22" fmla="*/ 3927 w 10000"/>
                  <a:gd name="connsiteY22" fmla="*/ 4274 h 10000"/>
                  <a:gd name="connsiteX23" fmla="*/ 3927 w 10000"/>
                  <a:gd name="connsiteY23" fmla="*/ 3815 h 10000"/>
                  <a:gd name="connsiteX24" fmla="*/ 4288 w 10000"/>
                  <a:gd name="connsiteY24" fmla="*/ 3778 h 10000"/>
                  <a:gd name="connsiteX25" fmla="*/ 4288 w 10000"/>
                  <a:gd name="connsiteY25" fmla="*/ 3360 h 10000"/>
                  <a:gd name="connsiteX26" fmla="*/ 4647 w 10000"/>
                  <a:gd name="connsiteY26" fmla="*/ 3318 h 10000"/>
                  <a:gd name="connsiteX27" fmla="*/ 4647 w 10000"/>
                  <a:gd name="connsiteY27" fmla="*/ 2901 h 10000"/>
                  <a:gd name="connsiteX28" fmla="*/ 5001 w 10000"/>
                  <a:gd name="connsiteY28" fmla="*/ 2858 h 10000"/>
                  <a:gd name="connsiteX29" fmla="*/ 5001 w 10000"/>
                  <a:gd name="connsiteY29" fmla="*/ 2442 h 10000"/>
                  <a:gd name="connsiteX30" fmla="*/ 5361 w 10000"/>
                  <a:gd name="connsiteY30" fmla="*/ 2405 h 10000"/>
                  <a:gd name="connsiteX31" fmla="*/ 5361 w 10000"/>
                  <a:gd name="connsiteY31" fmla="*/ 2022 h 10000"/>
                  <a:gd name="connsiteX32" fmla="*/ 5718 w 10000"/>
                  <a:gd name="connsiteY32" fmla="*/ 1983 h 10000"/>
                  <a:gd name="connsiteX33" fmla="*/ 5718 w 10000"/>
                  <a:gd name="connsiteY33" fmla="*/ 1680 h 10000"/>
                  <a:gd name="connsiteX34" fmla="*/ 6074 w 10000"/>
                  <a:gd name="connsiteY34" fmla="*/ 1642 h 10000"/>
                  <a:gd name="connsiteX35" fmla="*/ 6074 w 10000"/>
                  <a:gd name="connsiteY35" fmla="*/ 1334 h 10000"/>
                  <a:gd name="connsiteX36" fmla="*/ 6433 w 10000"/>
                  <a:gd name="connsiteY36" fmla="*/ 1296 h 10000"/>
                  <a:gd name="connsiteX37" fmla="*/ 6433 w 10000"/>
                  <a:gd name="connsiteY37" fmla="*/ 990 h 10000"/>
                  <a:gd name="connsiteX38" fmla="*/ 6784 w 10000"/>
                  <a:gd name="connsiteY38" fmla="*/ 953 h 10000"/>
                  <a:gd name="connsiteX39" fmla="*/ 6784 w 10000"/>
                  <a:gd name="connsiteY39" fmla="*/ 726 h 10000"/>
                  <a:gd name="connsiteX40" fmla="*/ 7149 w 10000"/>
                  <a:gd name="connsiteY40" fmla="*/ 690 h 10000"/>
                  <a:gd name="connsiteX41" fmla="*/ 7149 w 10000"/>
                  <a:gd name="connsiteY41" fmla="*/ 494 h 10000"/>
                  <a:gd name="connsiteX42" fmla="*/ 7499 w 10000"/>
                  <a:gd name="connsiteY42" fmla="*/ 457 h 10000"/>
                  <a:gd name="connsiteX43" fmla="*/ 7499 w 10000"/>
                  <a:gd name="connsiteY43" fmla="*/ 307 h 10000"/>
                  <a:gd name="connsiteX44" fmla="*/ 7858 w 10000"/>
                  <a:gd name="connsiteY44" fmla="*/ 149 h 10000"/>
                  <a:gd name="connsiteX45" fmla="*/ 8212 w 10000"/>
                  <a:gd name="connsiteY45" fmla="*/ 113 h 10000"/>
                  <a:gd name="connsiteX46" fmla="*/ 8212 w 10000"/>
                  <a:gd name="connsiteY46" fmla="*/ 76 h 10000"/>
                  <a:gd name="connsiteX47" fmla="*/ 8930 w 10000"/>
                  <a:gd name="connsiteY47" fmla="*/ 0 h 10000"/>
                  <a:gd name="connsiteX48" fmla="*/ 8577 w 10000"/>
                  <a:gd name="connsiteY48" fmla="*/ 0 h 10000"/>
                  <a:gd name="connsiteX49" fmla="*/ 10000 w 10000"/>
                  <a:gd name="connsiteY49" fmla="*/ 76 h 10000"/>
                  <a:gd name="connsiteX50" fmla="*/ 10000 w 10000"/>
                  <a:gd name="connsiteY50" fmla="*/ 188 h 10000"/>
                  <a:gd name="connsiteX0" fmla="*/ 0 w 10000"/>
                  <a:gd name="connsiteY0" fmla="*/ 10000 h 10000"/>
                  <a:gd name="connsiteX1" fmla="*/ 0 w 10000"/>
                  <a:gd name="connsiteY1" fmla="*/ 9581 h 10000"/>
                  <a:gd name="connsiteX2" fmla="*/ 357 w 10000"/>
                  <a:gd name="connsiteY2" fmla="*/ 9541 h 10000"/>
                  <a:gd name="connsiteX3" fmla="*/ 357 w 10000"/>
                  <a:gd name="connsiteY3" fmla="*/ 9082 h 10000"/>
                  <a:gd name="connsiteX4" fmla="*/ 716 w 10000"/>
                  <a:gd name="connsiteY4" fmla="*/ 9042 h 10000"/>
                  <a:gd name="connsiteX5" fmla="*/ 716 w 10000"/>
                  <a:gd name="connsiteY5" fmla="*/ 8545 h 10000"/>
                  <a:gd name="connsiteX6" fmla="*/ 1072 w 10000"/>
                  <a:gd name="connsiteY6" fmla="*/ 8509 h 10000"/>
                  <a:gd name="connsiteX7" fmla="*/ 1072 w 10000"/>
                  <a:gd name="connsiteY7" fmla="*/ 8052 h 10000"/>
                  <a:gd name="connsiteX8" fmla="*/ 1426 w 10000"/>
                  <a:gd name="connsiteY8" fmla="*/ 8014 h 10000"/>
                  <a:gd name="connsiteX9" fmla="*/ 1426 w 10000"/>
                  <a:gd name="connsiteY9" fmla="*/ 7519 h 10000"/>
                  <a:gd name="connsiteX10" fmla="*/ 1783 w 10000"/>
                  <a:gd name="connsiteY10" fmla="*/ 7480 h 10000"/>
                  <a:gd name="connsiteX11" fmla="*/ 1783 w 10000"/>
                  <a:gd name="connsiteY11" fmla="*/ 6983 h 10000"/>
                  <a:gd name="connsiteX12" fmla="*/ 2146 w 10000"/>
                  <a:gd name="connsiteY12" fmla="*/ 6946 h 10000"/>
                  <a:gd name="connsiteX13" fmla="*/ 2146 w 10000"/>
                  <a:gd name="connsiteY13" fmla="*/ 6449 h 10000"/>
                  <a:gd name="connsiteX14" fmla="*/ 2500 w 10000"/>
                  <a:gd name="connsiteY14" fmla="*/ 6409 h 10000"/>
                  <a:gd name="connsiteX15" fmla="*/ 2500 w 10000"/>
                  <a:gd name="connsiteY15" fmla="*/ 5915 h 10000"/>
                  <a:gd name="connsiteX16" fmla="*/ 2860 w 10000"/>
                  <a:gd name="connsiteY16" fmla="*/ 5875 h 10000"/>
                  <a:gd name="connsiteX17" fmla="*/ 2860 w 10000"/>
                  <a:gd name="connsiteY17" fmla="*/ 5381 h 10000"/>
                  <a:gd name="connsiteX18" fmla="*/ 3220 w 10000"/>
                  <a:gd name="connsiteY18" fmla="*/ 5344 h 10000"/>
                  <a:gd name="connsiteX19" fmla="*/ 3220 w 10000"/>
                  <a:gd name="connsiteY19" fmla="*/ 4847 h 10000"/>
                  <a:gd name="connsiteX20" fmla="*/ 3579 w 10000"/>
                  <a:gd name="connsiteY20" fmla="*/ 4810 h 10000"/>
                  <a:gd name="connsiteX21" fmla="*/ 3579 w 10000"/>
                  <a:gd name="connsiteY21" fmla="*/ 4312 h 10000"/>
                  <a:gd name="connsiteX22" fmla="*/ 3927 w 10000"/>
                  <a:gd name="connsiteY22" fmla="*/ 4274 h 10000"/>
                  <a:gd name="connsiteX23" fmla="*/ 3927 w 10000"/>
                  <a:gd name="connsiteY23" fmla="*/ 3815 h 10000"/>
                  <a:gd name="connsiteX24" fmla="*/ 4288 w 10000"/>
                  <a:gd name="connsiteY24" fmla="*/ 3778 h 10000"/>
                  <a:gd name="connsiteX25" fmla="*/ 4288 w 10000"/>
                  <a:gd name="connsiteY25" fmla="*/ 3360 h 10000"/>
                  <a:gd name="connsiteX26" fmla="*/ 4647 w 10000"/>
                  <a:gd name="connsiteY26" fmla="*/ 3318 h 10000"/>
                  <a:gd name="connsiteX27" fmla="*/ 4647 w 10000"/>
                  <a:gd name="connsiteY27" fmla="*/ 2901 h 10000"/>
                  <a:gd name="connsiteX28" fmla="*/ 5001 w 10000"/>
                  <a:gd name="connsiteY28" fmla="*/ 2858 h 10000"/>
                  <a:gd name="connsiteX29" fmla="*/ 5001 w 10000"/>
                  <a:gd name="connsiteY29" fmla="*/ 2442 h 10000"/>
                  <a:gd name="connsiteX30" fmla="*/ 5361 w 10000"/>
                  <a:gd name="connsiteY30" fmla="*/ 2405 h 10000"/>
                  <a:gd name="connsiteX31" fmla="*/ 5361 w 10000"/>
                  <a:gd name="connsiteY31" fmla="*/ 2022 h 10000"/>
                  <a:gd name="connsiteX32" fmla="*/ 5718 w 10000"/>
                  <a:gd name="connsiteY32" fmla="*/ 1983 h 10000"/>
                  <a:gd name="connsiteX33" fmla="*/ 5718 w 10000"/>
                  <a:gd name="connsiteY33" fmla="*/ 1680 h 10000"/>
                  <a:gd name="connsiteX34" fmla="*/ 6074 w 10000"/>
                  <a:gd name="connsiteY34" fmla="*/ 1642 h 10000"/>
                  <a:gd name="connsiteX35" fmla="*/ 6074 w 10000"/>
                  <a:gd name="connsiteY35" fmla="*/ 1334 h 10000"/>
                  <a:gd name="connsiteX36" fmla="*/ 6433 w 10000"/>
                  <a:gd name="connsiteY36" fmla="*/ 1296 h 10000"/>
                  <a:gd name="connsiteX37" fmla="*/ 6433 w 10000"/>
                  <a:gd name="connsiteY37" fmla="*/ 990 h 10000"/>
                  <a:gd name="connsiteX38" fmla="*/ 6784 w 10000"/>
                  <a:gd name="connsiteY38" fmla="*/ 953 h 10000"/>
                  <a:gd name="connsiteX39" fmla="*/ 6784 w 10000"/>
                  <a:gd name="connsiteY39" fmla="*/ 726 h 10000"/>
                  <a:gd name="connsiteX40" fmla="*/ 7149 w 10000"/>
                  <a:gd name="connsiteY40" fmla="*/ 690 h 10000"/>
                  <a:gd name="connsiteX41" fmla="*/ 7149 w 10000"/>
                  <a:gd name="connsiteY41" fmla="*/ 494 h 10000"/>
                  <a:gd name="connsiteX42" fmla="*/ 7499 w 10000"/>
                  <a:gd name="connsiteY42" fmla="*/ 457 h 10000"/>
                  <a:gd name="connsiteX43" fmla="*/ 7499 w 10000"/>
                  <a:gd name="connsiteY43" fmla="*/ 307 h 10000"/>
                  <a:gd name="connsiteX44" fmla="*/ 7858 w 10000"/>
                  <a:gd name="connsiteY44" fmla="*/ 149 h 10000"/>
                  <a:gd name="connsiteX45" fmla="*/ 8212 w 10000"/>
                  <a:gd name="connsiteY45" fmla="*/ 113 h 10000"/>
                  <a:gd name="connsiteX46" fmla="*/ 8212 w 10000"/>
                  <a:gd name="connsiteY46" fmla="*/ 76 h 10000"/>
                  <a:gd name="connsiteX47" fmla="*/ 8930 w 10000"/>
                  <a:gd name="connsiteY47" fmla="*/ 0 h 10000"/>
                  <a:gd name="connsiteX48" fmla="*/ 10000 w 10000"/>
                  <a:gd name="connsiteY48" fmla="*/ 76 h 10000"/>
                  <a:gd name="connsiteX49" fmla="*/ 10000 w 10000"/>
                  <a:gd name="connsiteY49" fmla="*/ 188 h 10000"/>
                  <a:gd name="connsiteX0" fmla="*/ 0 w 10000"/>
                  <a:gd name="connsiteY0" fmla="*/ 9924 h 9924"/>
                  <a:gd name="connsiteX1" fmla="*/ 0 w 10000"/>
                  <a:gd name="connsiteY1" fmla="*/ 9505 h 9924"/>
                  <a:gd name="connsiteX2" fmla="*/ 357 w 10000"/>
                  <a:gd name="connsiteY2" fmla="*/ 9465 h 9924"/>
                  <a:gd name="connsiteX3" fmla="*/ 357 w 10000"/>
                  <a:gd name="connsiteY3" fmla="*/ 9006 h 9924"/>
                  <a:gd name="connsiteX4" fmla="*/ 716 w 10000"/>
                  <a:gd name="connsiteY4" fmla="*/ 8966 h 9924"/>
                  <a:gd name="connsiteX5" fmla="*/ 716 w 10000"/>
                  <a:gd name="connsiteY5" fmla="*/ 8469 h 9924"/>
                  <a:gd name="connsiteX6" fmla="*/ 1072 w 10000"/>
                  <a:gd name="connsiteY6" fmla="*/ 8433 h 9924"/>
                  <a:gd name="connsiteX7" fmla="*/ 1072 w 10000"/>
                  <a:gd name="connsiteY7" fmla="*/ 7976 h 9924"/>
                  <a:gd name="connsiteX8" fmla="*/ 1426 w 10000"/>
                  <a:gd name="connsiteY8" fmla="*/ 7938 h 9924"/>
                  <a:gd name="connsiteX9" fmla="*/ 1426 w 10000"/>
                  <a:gd name="connsiteY9" fmla="*/ 7443 h 9924"/>
                  <a:gd name="connsiteX10" fmla="*/ 1783 w 10000"/>
                  <a:gd name="connsiteY10" fmla="*/ 7404 h 9924"/>
                  <a:gd name="connsiteX11" fmla="*/ 1783 w 10000"/>
                  <a:gd name="connsiteY11" fmla="*/ 6907 h 9924"/>
                  <a:gd name="connsiteX12" fmla="*/ 2146 w 10000"/>
                  <a:gd name="connsiteY12" fmla="*/ 6870 h 9924"/>
                  <a:gd name="connsiteX13" fmla="*/ 2146 w 10000"/>
                  <a:gd name="connsiteY13" fmla="*/ 6373 h 9924"/>
                  <a:gd name="connsiteX14" fmla="*/ 2500 w 10000"/>
                  <a:gd name="connsiteY14" fmla="*/ 6333 h 9924"/>
                  <a:gd name="connsiteX15" fmla="*/ 2500 w 10000"/>
                  <a:gd name="connsiteY15" fmla="*/ 5839 h 9924"/>
                  <a:gd name="connsiteX16" fmla="*/ 2860 w 10000"/>
                  <a:gd name="connsiteY16" fmla="*/ 5799 h 9924"/>
                  <a:gd name="connsiteX17" fmla="*/ 2860 w 10000"/>
                  <a:gd name="connsiteY17" fmla="*/ 5305 h 9924"/>
                  <a:gd name="connsiteX18" fmla="*/ 3220 w 10000"/>
                  <a:gd name="connsiteY18" fmla="*/ 5268 h 9924"/>
                  <a:gd name="connsiteX19" fmla="*/ 3220 w 10000"/>
                  <a:gd name="connsiteY19" fmla="*/ 4771 h 9924"/>
                  <a:gd name="connsiteX20" fmla="*/ 3579 w 10000"/>
                  <a:gd name="connsiteY20" fmla="*/ 4734 h 9924"/>
                  <a:gd name="connsiteX21" fmla="*/ 3579 w 10000"/>
                  <a:gd name="connsiteY21" fmla="*/ 4236 h 9924"/>
                  <a:gd name="connsiteX22" fmla="*/ 3927 w 10000"/>
                  <a:gd name="connsiteY22" fmla="*/ 4198 h 9924"/>
                  <a:gd name="connsiteX23" fmla="*/ 3927 w 10000"/>
                  <a:gd name="connsiteY23" fmla="*/ 3739 h 9924"/>
                  <a:gd name="connsiteX24" fmla="*/ 4288 w 10000"/>
                  <a:gd name="connsiteY24" fmla="*/ 3702 h 9924"/>
                  <a:gd name="connsiteX25" fmla="*/ 4288 w 10000"/>
                  <a:gd name="connsiteY25" fmla="*/ 3284 h 9924"/>
                  <a:gd name="connsiteX26" fmla="*/ 4647 w 10000"/>
                  <a:gd name="connsiteY26" fmla="*/ 3242 h 9924"/>
                  <a:gd name="connsiteX27" fmla="*/ 4647 w 10000"/>
                  <a:gd name="connsiteY27" fmla="*/ 2825 h 9924"/>
                  <a:gd name="connsiteX28" fmla="*/ 5001 w 10000"/>
                  <a:gd name="connsiteY28" fmla="*/ 2782 h 9924"/>
                  <a:gd name="connsiteX29" fmla="*/ 5001 w 10000"/>
                  <a:gd name="connsiteY29" fmla="*/ 2366 h 9924"/>
                  <a:gd name="connsiteX30" fmla="*/ 5361 w 10000"/>
                  <a:gd name="connsiteY30" fmla="*/ 2329 h 9924"/>
                  <a:gd name="connsiteX31" fmla="*/ 5361 w 10000"/>
                  <a:gd name="connsiteY31" fmla="*/ 1946 h 9924"/>
                  <a:gd name="connsiteX32" fmla="*/ 5718 w 10000"/>
                  <a:gd name="connsiteY32" fmla="*/ 1907 h 9924"/>
                  <a:gd name="connsiteX33" fmla="*/ 5718 w 10000"/>
                  <a:gd name="connsiteY33" fmla="*/ 1604 h 9924"/>
                  <a:gd name="connsiteX34" fmla="*/ 6074 w 10000"/>
                  <a:gd name="connsiteY34" fmla="*/ 1566 h 9924"/>
                  <a:gd name="connsiteX35" fmla="*/ 6074 w 10000"/>
                  <a:gd name="connsiteY35" fmla="*/ 1258 h 9924"/>
                  <a:gd name="connsiteX36" fmla="*/ 6433 w 10000"/>
                  <a:gd name="connsiteY36" fmla="*/ 1220 h 9924"/>
                  <a:gd name="connsiteX37" fmla="*/ 6433 w 10000"/>
                  <a:gd name="connsiteY37" fmla="*/ 914 h 9924"/>
                  <a:gd name="connsiteX38" fmla="*/ 6784 w 10000"/>
                  <a:gd name="connsiteY38" fmla="*/ 877 h 9924"/>
                  <a:gd name="connsiteX39" fmla="*/ 6784 w 10000"/>
                  <a:gd name="connsiteY39" fmla="*/ 650 h 9924"/>
                  <a:gd name="connsiteX40" fmla="*/ 7149 w 10000"/>
                  <a:gd name="connsiteY40" fmla="*/ 614 h 9924"/>
                  <a:gd name="connsiteX41" fmla="*/ 7149 w 10000"/>
                  <a:gd name="connsiteY41" fmla="*/ 418 h 9924"/>
                  <a:gd name="connsiteX42" fmla="*/ 7499 w 10000"/>
                  <a:gd name="connsiteY42" fmla="*/ 381 h 9924"/>
                  <a:gd name="connsiteX43" fmla="*/ 7499 w 10000"/>
                  <a:gd name="connsiteY43" fmla="*/ 231 h 9924"/>
                  <a:gd name="connsiteX44" fmla="*/ 7858 w 10000"/>
                  <a:gd name="connsiteY44" fmla="*/ 73 h 9924"/>
                  <a:gd name="connsiteX45" fmla="*/ 8212 w 10000"/>
                  <a:gd name="connsiteY45" fmla="*/ 37 h 9924"/>
                  <a:gd name="connsiteX46" fmla="*/ 8212 w 10000"/>
                  <a:gd name="connsiteY46" fmla="*/ 0 h 9924"/>
                  <a:gd name="connsiteX47" fmla="*/ 10000 w 10000"/>
                  <a:gd name="connsiteY47" fmla="*/ 0 h 9924"/>
                  <a:gd name="connsiteX48" fmla="*/ 10000 w 10000"/>
                  <a:gd name="connsiteY48" fmla="*/ 112 h 9924"/>
                  <a:gd name="connsiteX0" fmla="*/ 0 w 10000"/>
                  <a:gd name="connsiteY0" fmla="*/ 10000 h 10000"/>
                  <a:gd name="connsiteX1" fmla="*/ 0 w 10000"/>
                  <a:gd name="connsiteY1" fmla="*/ 9578 h 10000"/>
                  <a:gd name="connsiteX2" fmla="*/ 357 w 10000"/>
                  <a:gd name="connsiteY2" fmla="*/ 9537 h 10000"/>
                  <a:gd name="connsiteX3" fmla="*/ 357 w 10000"/>
                  <a:gd name="connsiteY3" fmla="*/ 9075 h 10000"/>
                  <a:gd name="connsiteX4" fmla="*/ 716 w 10000"/>
                  <a:gd name="connsiteY4" fmla="*/ 9035 h 10000"/>
                  <a:gd name="connsiteX5" fmla="*/ 716 w 10000"/>
                  <a:gd name="connsiteY5" fmla="*/ 8534 h 10000"/>
                  <a:gd name="connsiteX6" fmla="*/ 1072 w 10000"/>
                  <a:gd name="connsiteY6" fmla="*/ 8498 h 10000"/>
                  <a:gd name="connsiteX7" fmla="*/ 1072 w 10000"/>
                  <a:gd name="connsiteY7" fmla="*/ 8037 h 10000"/>
                  <a:gd name="connsiteX8" fmla="*/ 1426 w 10000"/>
                  <a:gd name="connsiteY8" fmla="*/ 7999 h 10000"/>
                  <a:gd name="connsiteX9" fmla="*/ 1426 w 10000"/>
                  <a:gd name="connsiteY9" fmla="*/ 7500 h 10000"/>
                  <a:gd name="connsiteX10" fmla="*/ 1783 w 10000"/>
                  <a:gd name="connsiteY10" fmla="*/ 7461 h 10000"/>
                  <a:gd name="connsiteX11" fmla="*/ 1783 w 10000"/>
                  <a:gd name="connsiteY11" fmla="*/ 6960 h 10000"/>
                  <a:gd name="connsiteX12" fmla="*/ 2146 w 10000"/>
                  <a:gd name="connsiteY12" fmla="*/ 6923 h 10000"/>
                  <a:gd name="connsiteX13" fmla="*/ 2146 w 10000"/>
                  <a:gd name="connsiteY13" fmla="*/ 6422 h 10000"/>
                  <a:gd name="connsiteX14" fmla="*/ 2500 w 10000"/>
                  <a:gd name="connsiteY14" fmla="*/ 6381 h 10000"/>
                  <a:gd name="connsiteX15" fmla="*/ 2500 w 10000"/>
                  <a:gd name="connsiteY15" fmla="*/ 5884 h 10000"/>
                  <a:gd name="connsiteX16" fmla="*/ 2860 w 10000"/>
                  <a:gd name="connsiteY16" fmla="*/ 5843 h 10000"/>
                  <a:gd name="connsiteX17" fmla="*/ 2860 w 10000"/>
                  <a:gd name="connsiteY17" fmla="*/ 5346 h 10000"/>
                  <a:gd name="connsiteX18" fmla="*/ 3220 w 10000"/>
                  <a:gd name="connsiteY18" fmla="*/ 5308 h 10000"/>
                  <a:gd name="connsiteX19" fmla="*/ 3220 w 10000"/>
                  <a:gd name="connsiteY19" fmla="*/ 4808 h 10000"/>
                  <a:gd name="connsiteX20" fmla="*/ 3579 w 10000"/>
                  <a:gd name="connsiteY20" fmla="*/ 4770 h 10000"/>
                  <a:gd name="connsiteX21" fmla="*/ 3579 w 10000"/>
                  <a:gd name="connsiteY21" fmla="*/ 4268 h 10000"/>
                  <a:gd name="connsiteX22" fmla="*/ 3927 w 10000"/>
                  <a:gd name="connsiteY22" fmla="*/ 4230 h 10000"/>
                  <a:gd name="connsiteX23" fmla="*/ 3927 w 10000"/>
                  <a:gd name="connsiteY23" fmla="*/ 3768 h 10000"/>
                  <a:gd name="connsiteX24" fmla="*/ 4288 w 10000"/>
                  <a:gd name="connsiteY24" fmla="*/ 3730 h 10000"/>
                  <a:gd name="connsiteX25" fmla="*/ 4288 w 10000"/>
                  <a:gd name="connsiteY25" fmla="*/ 3309 h 10000"/>
                  <a:gd name="connsiteX26" fmla="*/ 4647 w 10000"/>
                  <a:gd name="connsiteY26" fmla="*/ 3267 h 10000"/>
                  <a:gd name="connsiteX27" fmla="*/ 4647 w 10000"/>
                  <a:gd name="connsiteY27" fmla="*/ 2847 h 10000"/>
                  <a:gd name="connsiteX28" fmla="*/ 5001 w 10000"/>
                  <a:gd name="connsiteY28" fmla="*/ 2803 h 10000"/>
                  <a:gd name="connsiteX29" fmla="*/ 5001 w 10000"/>
                  <a:gd name="connsiteY29" fmla="*/ 2384 h 10000"/>
                  <a:gd name="connsiteX30" fmla="*/ 5361 w 10000"/>
                  <a:gd name="connsiteY30" fmla="*/ 2347 h 10000"/>
                  <a:gd name="connsiteX31" fmla="*/ 5361 w 10000"/>
                  <a:gd name="connsiteY31" fmla="*/ 1961 h 10000"/>
                  <a:gd name="connsiteX32" fmla="*/ 5718 w 10000"/>
                  <a:gd name="connsiteY32" fmla="*/ 1922 h 10000"/>
                  <a:gd name="connsiteX33" fmla="*/ 5718 w 10000"/>
                  <a:gd name="connsiteY33" fmla="*/ 1616 h 10000"/>
                  <a:gd name="connsiteX34" fmla="*/ 6074 w 10000"/>
                  <a:gd name="connsiteY34" fmla="*/ 1578 h 10000"/>
                  <a:gd name="connsiteX35" fmla="*/ 6074 w 10000"/>
                  <a:gd name="connsiteY35" fmla="*/ 1268 h 10000"/>
                  <a:gd name="connsiteX36" fmla="*/ 6433 w 10000"/>
                  <a:gd name="connsiteY36" fmla="*/ 1229 h 10000"/>
                  <a:gd name="connsiteX37" fmla="*/ 6433 w 10000"/>
                  <a:gd name="connsiteY37" fmla="*/ 921 h 10000"/>
                  <a:gd name="connsiteX38" fmla="*/ 6784 w 10000"/>
                  <a:gd name="connsiteY38" fmla="*/ 884 h 10000"/>
                  <a:gd name="connsiteX39" fmla="*/ 6784 w 10000"/>
                  <a:gd name="connsiteY39" fmla="*/ 655 h 10000"/>
                  <a:gd name="connsiteX40" fmla="*/ 7149 w 10000"/>
                  <a:gd name="connsiteY40" fmla="*/ 619 h 10000"/>
                  <a:gd name="connsiteX41" fmla="*/ 7149 w 10000"/>
                  <a:gd name="connsiteY41" fmla="*/ 421 h 10000"/>
                  <a:gd name="connsiteX42" fmla="*/ 7499 w 10000"/>
                  <a:gd name="connsiteY42" fmla="*/ 384 h 10000"/>
                  <a:gd name="connsiteX43" fmla="*/ 7499 w 10000"/>
                  <a:gd name="connsiteY43" fmla="*/ 233 h 10000"/>
                  <a:gd name="connsiteX44" fmla="*/ 7858 w 10000"/>
                  <a:gd name="connsiteY44" fmla="*/ 74 h 10000"/>
                  <a:gd name="connsiteX45" fmla="*/ 8212 w 10000"/>
                  <a:gd name="connsiteY45" fmla="*/ 37 h 10000"/>
                  <a:gd name="connsiteX46" fmla="*/ 8212 w 10000"/>
                  <a:gd name="connsiteY46" fmla="*/ 0 h 10000"/>
                  <a:gd name="connsiteX47" fmla="*/ 10000 w 10000"/>
                  <a:gd name="connsiteY47" fmla="*/ 0 h 10000"/>
                  <a:gd name="connsiteX0" fmla="*/ 0 w 8212"/>
                  <a:gd name="connsiteY0" fmla="*/ 10000 h 10000"/>
                  <a:gd name="connsiteX1" fmla="*/ 0 w 8212"/>
                  <a:gd name="connsiteY1" fmla="*/ 9578 h 10000"/>
                  <a:gd name="connsiteX2" fmla="*/ 357 w 8212"/>
                  <a:gd name="connsiteY2" fmla="*/ 9537 h 10000"/>
                  <a:gd name="connsiteX3" fmla="*/ 357 w 8212"/>
                  <a:gd name="connsiteY3" fmla="*/ 9075 h 10000"/>
                  <a:gd name="connsiteX4" fmla="*/ 716 w 8212"/>
                  <a:gd name="connsiteY4" fmla="*/ 9035 h 10000"/>
                  <a:gd name="connsiteX5" fmla="*/ 716 w 8212"/>
                  <a:gd name="connsiteY5" fmla="*/ 8534 h 10000"/>
                  <a:gd name="connsiteX6" fmla="*/ 1072 w 8212"/>
                  <a:gd name="connsiteY6" fmla="*/ 8498 h 10000"/>
                  <a:gd name="connsiteX7" fmla="*/ 1072 w 8212"/>
                  <a:gd name="connsiteY7" fmla="*/ 8037 h 10000"/>
                  <a:gd name="connsiteX8" fmla="*/ 1426 w 8212"/>
                  <a:gd name="connsiteY8" fmla="*/ 7999 h 10000"/>
                  <a:gd name="connsiteX9" fmla="*/ 1426 w 8212"/>
                  <a:gd name="connsiteY9" fmla="*/ 7500 h 10000"/>
                  <a:gd name="connsiteX10" fmla="*/ 1783 w 8212"/>
                  <a:gd name="connsiteY10" fmla="*/ 7461 h 10000"/>
                  <a:gd name="connsiteX11" fmla="*/ 1783 w 8212"/>
                  <a:gd name="connsiteY11" fmla="*/ 6960 h 10000"/>
                  <a:gd name="connsiteX12" fmla="*/ 2146 w 8212"/>
                  <a:gd name="connsiteY12" fmla="*/ 6923 h 10000"/>
                  <a:gd name="connsiteX13" fmla="*/ 2146 w 8212"/>
                  <a:gd name="connsiteY13" fmla="*/ 6422 h 10000"/>
                  <a:gd name="connsiteX14" fmla="*/ 2500 w 8212"/>
                  <a:gd name="connsiteY14" fmla="*/ 6381 h 10000"/>
                  <a:gd name="connsiteX15" fmla="*/ 2500 w 8212"/>
                  <a:gd name="connsiteY15" fmla="*/ 5884 h 10000"/>
                  <a:gd name="connsiteX16" fmla="*/ 2860 w 8212"/>
                  <a:gd name="connsiteY16" fmla="*/ 5843 h 10000"/>
                  <a:gd name="connsiteX17" fmla="*/ 2860 w 8212"/>
                  <a:gd name="connsiteY17" fmla="*/ 5346 h 10000"/>
                  <a:gd name="connsiteX18" fmla="*/ 3220 w 8212"/>
                  <a:gd name="connsiteY18" fmla="*/ 5308 h 10000"/>
                  <a:gd name="connsiteX19" fmla="*/ 3220 w 8212"/>
                  <a:gd name="connsiteY19" fmla="*/ 4808 h 10000"/>
                  <a:gd name="connsiteX20" fmla="*/ 3579 w 8212"/>
                  <a:gd name="connsiteY20" fmla="*/ 4770 h 10000"/>
                  <a:gd name="connsiteX21" fmla="*/ 3579 w 8212"/>
                  <a:gd name="connsiteY21" fmla="*/ 4268 h 10000"/>
                  <a:gd name="connsiteX22" fmla="*/ 3927 w 8212"/>
                  <a:gd name="connsiteY22" fmla="*/ 4230 h 10000"/>
                  <a:gd name="connsiteX23" fmla="*/ 3927 w 8212"/>
                  <a:gd name="connsiteY23" fmla="*/ 3768 h 10000"/>
                  <a:gd name="connsiteX24" fmla="*/ 4288 w 8212"/>
                  <a:gd name="connsiteY24" fmla="*/ 3730 h 10000"/>
                  <a:gd name="connsiteX25" fmla="*/ 4288 w 8212"/>
                  <a:gd name="connsiteY25" fmla="*/ 3309 h 10000"/>
                  <a:gd name="connsiteX26" fmla="*/ 4647 w 8212"/>
                  <a:gd name="connsiteY26" fmla="*/ 3267 h 10000"/>
                  <a:gd name="connsiteX27" fmla="*/ 4647 w 8212"/>
                  <a:gd name="connsiteY27" fmla="*/ 2847 h 10000"/>
                  <a:gd name="connsiteX28" fmla="*/ 5001 w 8212"/>
                  <a:gd name="connsiteY28" fmla="*/ 2803 h 10000"/>
                  <a:gd name="connsiteX29" fmla="*/ 5001 w 8212"/>
                  <a:gd name="connsiteY29" fmla="*/ 2384 h 10000"/>
                  <a:gd name="connsiteX30" fmla="*/ 5361 w 8212"/>
                  <a:gd name="connsiteY30" fmla="*/ 2347 h 10000"/>
                  <a:gd name="connsiteX31" fmla="*/ 5361 w 8212"/>
                  <a:gd name="connsiteY31" fmla="*/ 1961 h 10000"/>
                  <a:gd name="connsiteX32" fmla="*/ 5718 w 8212"/>
                  <a:gd name="connsiteY32" fmla="*/ 1922 h 10000"/>
                  <a:gd name="connsiteX33" fmla="*/ 5718 w 8212"/>
                  <a:gd name="connsiteY33" fmla="*/ 1616 h 10000"/>
                  <a:gd name="connsiteX34" fmla="*/ 6074 w 8212"/>
                  <a:gd name="connsiteY34" fmla="*/ 1578 h 10000"/>
                  <a:gd name="connsiteX35" fmla="*/ 6074 w 8212"/>
                  <a:gd name="connsiteY35" fmla="*/ 1268 h 10000"/>
                  <a:gd name="connsiteX36" fmla="*/ 6433 w 8212"/>
                  <a:gd name="connsiteY36" fmla="*/ 1229 h 10000"/>
                  <a:gd name="connsiteX37" fmla="*/ 6433 w 8212"/>
                  <a:gd name="connsiteY37" fmla="*/ 921 h 10000"/>
                  <a:gd name="connsiteX38" fmla="*/ 6784 w 8212"/>
                  <a:gd name="connsiteY38" fmla="*/ 884 h 10000"/>
                  <a:gd name="connsiteX39" fmla="*/ 6784 w 8212"/>
                  <a:gd name="connsiteY39" fmla="*/ 655 h 10000"/>
                  <a:gd name="connsiteX40" fmla="*/ 7149 w 8212"/>
                  <a:gd name="connsiteY40" fmla="*/ 619 h 10000"/>
                  <a:gd name="connsiteX41" fmla="*/ 7149 w 8212"/>
                  <a:gd name="connsiteY41" fmla="*/ 421 h 10000"/>
                  <a:gd name="connsiteX42" fmla="*/ 7499 w 8212"/>
                  <a:gd name="connsiteY42" fmla="*/ 384 h 10000"/>
                  <a:gd name="connsiteX43" fmla="*/ 7499 w 8212"/>
                  <a:gd name="connsiteY43" fmla="*/ 233 h 10000"/>
                  <a:gd name="connsiteX44" fmla="*/ 7858 w 8212"/>
                  <a:gd name="connsiteY44" fmla="*/ 74 h 10000"/>
                  <a:gd name="connsiteX45" fmla="*/ 8212 w 8212"/>
                  <a:gd name="connsiteY45" fmla="*/ 37 h 10000"/>
                  <a:gd name="connsiteX46" fmla="*/ 8212 w 8212"/>
                  <a:gd name="connsiteY46" fmla="*/ 0 h 10000"/>
                  <a:gd name="connsiteX0" fmla="*/ 0 w 10000"/>
                  <a:gd name="connsiteY0" fmla="*/ 9963 h 9963"/>
                  <a:gd name="connsiteX1" fmla="*/ 0 w 10000"/>
                  <a:gd name="connsiteY1" fmla="*/ 9541 h 9963"/>
                  <a:gd name="connsiteX2" fmla="*/ 435 w 10000"/>
                  <a:gd name="connsiteY2" fmla="*/ 9500 h 9963"/>
                  <a:gd name="connsiteX3" fmla="*/ 435 w 10000"/>
                  <a:gd name="connsiteY3" fmla="*/ 9038 h 9963"/>
                  <a:gd name="connsiteX4" fmla="*/ 872 w 10000"/>
                  <a:gd name="connsiteY4" fmla="*/ 8998 h 9963"/>
                  <a:gd name="connsiteX5" fmla="*/ 872 w 10000"/>
                  <a:gd name="connsiteY5" fmla="*/ 8497 h 9963"/>
                  <a:gd name="connsiteX6" fmla="*/ 1305 w 10000"/>
                  <a:gd name="connsiteY6" fmla="*/ 8461 h 9963"/>
                  <a:gd name="connsiteX7" fmla="*/ 1305 w 10000"/>
                  <a:gd name="connsiteY7" fmla="*/ 8000 h 9963"/>
                  <a:gd name="connsiteX8" fmla="*/ 1736 w 10000"/>
                  <a:gd name="connsiteY8" fmla="*/ 7962 h 9963"/>
                  <a:gd name="connsiteX9" fmla="*/ 1736 w 10000"/>
                  <a:gd name="connsiteY9" fmla="*/ 7463 h 9963"/>
                  <a:gd name="connsiteX10" fmla="*/ 2171 w 10000"/>
                  <a:gd name="connsiteY10" fmla="*/ 7424 h 9963"/>
                  <a:gd name="connsiteX11" fmla="*/ 2171 w 10000"/>
                  <a:gd name="connsiteY11" fmla="*/ 6923 h 9963"/>
                  <a:gd name="connsiteX12" fmla="*/ 2613 w 10000"/>
                  <a:gd name="connsiteY12" fmla="*/ 6886 h 9963"/>
                  <a:gd name="connsiteX13" fmla="*/ 2613 w 10000"/>
                  <a:gd name="connsiteY13" fmla="*/ 6385 h 9963"/>
                  <a:gd name="connsiteX14" fmla="*/ 3044 w 10000"/>
                  <a:gd name="connsiteY14" fmla="*/ 6344 h 9963"/>
                  <a:gd name="connsiteX15" fmla="*/ 3044 w 10000"/>
                  <a:gd name="connsiteY15" fmla="*/ 5847 h 9963"/>
                  <a:gd name="connsiteX16" fmla="*/ 3483 w 10000"/>
                  <a:gd name="connsiteY16" fmla="*/ 5806 h 9963"/>
                  <a:gd name="connsiteX17" fmla="*/ 3483 w 10000"/>
                  <a:gd name="connsiteY17" fmla="*/ 5309 h 9963"/>
                  <a:gd name="connsiteX18" fmla="*/ 3921 w 10000"/>
                  <a:gd name="connsiteY18" fmla="*/ 5271 h 9963"/>
                  <a:gd name="connsiteX19" fmla="*/ 3921 w 10000"/>
                  <a:gd name="connsiteY19" fmla="*/ 4771 h 9963"/>
                  <a:gd name="connsiteX20" fmla="*/ 4358 w 10000"/>
                  <a:gd name="connsiteY20" fmla="*/ 4733 h 9963"/>
                  <a:gd name="connsiteX21" fmla="*/ 4358 w 10000"/>
                  <a:gd name="connsiteY21" fmla="*/ 4231 h 9963"/>
                  <a:gd name="connsiteX22" fmla="*/ 4782 w 10000"/>
                  <a:gd name="connsiteY22" fmla="*/ 4193 h 9963"/>
                  <a:gd name="connsiteX23" fmla="*/ 4782 w 10000"/>
                  <a:gd name="connsiteY23" fmla="*/ 3731 h 9963"/>
                  <a:gd name="connsiteX24" fmla="*/ 5222 w 10000"/>
                  <a:gd name="connsiteY24" fmla="*/ 3693 h 9963"/>
                  <a:gd name="connsiteX25" fmla="*/ 5222 w 10000"/>
                  <a:gd name="connsiteY25" fmla="*/ 3272 h 9963"/>
                  <a:gd name="connsiteX26" fmla="*/ 5659 w 10000"/>
                  <a:gd name="connsiteY26" fmla="*/ 3230 h 9963"/>
                  <a:gd name="connsiteX27" fmla="*/ 5659 w 10000"/>
                  <a:gd name="connsiteY27" fmla="*/ 2810 h 9963"/>
                  <a:gd name="connsiteX28" fmla="*/ 6090 w 10000"/>
                  <a:gd name="connsiteY28" fmla="*/ 2766 h 9963"/>
                  <a:gd name="connsiteX29" fmla="*/ 6090 w 10000"/>
                  <a:gd name="connsiteY29" fmla="*/ 2347 h 9963"/>
                  <a:gd name="connsiteX30" fmla="*/ 6528 w 10000"/>
                  <a:gd name="connsiteY30" fmla="*/ 2310 h 9963"/>
                  <a:gd name="connsiteX31" fmla="*/ 6528 w 10000"/>
                  <a:gd name="connsiteY31" fmla="*/ 1924 h 9963"/>
                  <a:gd name="connsiteX32" fmla="*/ 6963 w 10000"/>
                  <a:gd name="connsiteY32" fmla="*/ 1885 h 9963"/>
                  <a:gd name="connsiteX33" fmla="*/ 6963 w 10000"/>
                  <a:gd name="connsiteY33" fmla="*/ 1579 h 9963"/>
                  <a:gd name="connsiteX34" fmla="*/ 7396 w 10000"/>
                  <a:gd name="connsiteY34" fmla="*/ 1541 h 9963"/>
                  <a:gd name="connsiteX35" fmla="*/ 7396 w 10000"/>
                  <a:gd name="connsiteY35" fmla="*/ 1231 h 9963"/>
                  <a:gd name="connsiteX36" fmla="*/ 7834 w 10000"/>
                  <a:gd name="connsiteY36" fmla="*/ 1192 h 9963"/>
                  <a:gd name="connsiteX37" fmla="*/ 7834 w 10000"/>
                  <a:gd name="connsiteY37" fmla="*/ 884 h 9963"/>
                  <a:gd name="connsiteX38" fmla="*/ 8261 w 10000"/>
                  <a:gd name="connsiteY38" fmla="*/ 847 h 9963"/>
                  <a:gd name="connsiteX39" fmla="*/ 8261 w 10000"/>
                  <a:gd name="connsiteY39" fmla="*/ 618 h 9963"/>
                  <a:gd name="connsiteX40" fmla="*/ 8706 w 10000"/>
                  <a:gd name="connsiteY40" fmla="*/ 582 h 9963"/>
                  <a:gd name="connsiteX41" fmla="*/ 8706 w 10000"/>
                  <a:gd name="connsiteY41" fmla="*/ 384 h 9963"/>
                  <a:gd name="connsiteX42" fmla="*/ 9132 w 10000"/>
                  <a:gd name="connsiteY42" fmla="*/ 347 h 9963"/>
                  <a:gd name="connsiteX43" fmla="*/ 9132 w 10000"/>
                  <a:gd name="connsiteY43" fmla="*/ 196 h 9963"/>
                  <a:gd name="connsiteX44" fmla="*/ 9569 w 10000"/>
                  <a:gd name="connsiteY44" fmla="*/ 37 h 9963"/>
                  <a:gd name="connsiteX45" fmla="*/ 10000 w 10000"/>
                  <a:gd name="connsiteY45" fmla="*/ 0 h 9963"/>
                  <a:gd name="connsiteX0" fmla="*/ 0 w 9569"/>
                  <a:gd name="connsiteY0" fmla="*/ 9963 h 9963"/>
                  <a:gd name="connsiteX1" fmla="*/ 0 w 9569"/>
                  <a:gd name="connsiteY1" fmla="*/ 9539 h 9963"/>
                  <a:gd name="connsiteX2" fmla="*/ 435 w 9569"/>
                  <a:gd name="connsiteY2" fmla="*/ 9498 h 9963"/>
                  <a:gd name="connsiteX3" fmla="*/ 435 w 9569"/>
                  <a:gd name="connsiteY3" fmla="*/ 9035 h 9963"/>
                  <a:gd name="connsiteX4" fmla="*/ 872 w 9569"/>
                  <a:gd name="connsiteY4" fmla="*/ 8994 h 9963"/>
                  <a:gd name="connsiteX5" fmla="*/ 872 w 9569"/>
                  <a:gd name="connsiteY5" fmla="*/ 8492 h 9963"/>
                  <a:gd name="connsiteX6" fmla="*/ 1305 w 9569"/>
                  <a:gd name="connsiteY6" fmla="*/ 8455 h 9963"/>
                  <a:gd name="connsiteX7" fmla="*/ 1305 w 9569"/>
                  <a:gd name="connsiteY7" fmla="*/ 7993 h 9963"/>
                  <a:gd name="connsiteX8" fmla="*/ 1736 w 9569"/>
                  <a:gd name="connsiteY8" fmla="*/ 7955 h 9963"/>
                  <a:gd name="connsiteX9" fmla="*/ 1736 w 9569"/>
                  <a:gd name="connsiteY9" fmla="*/ 7454 h 9963"/>
                  <a:gd name="connsiteX10" fmla="*/ 2171 w 9569"/>
                  <a:gd name="connsiteY10" fmla="*/ 7415 h 9963"/>
                  <a:gd name="connsiteX11" fmla="*/ 2171 w 9569"/>
                  <a:gd name="connsiteY11" fmla="*/ 6912 h 9963"/>
                  <a:gd name="connsiteX12" fmla="*/ 2613 w 9569"/>
                  <a:gd name="connsiteY12" fmla="*/ 6875 h 9963"/>
                  <a:gd name="connsiteX13" fmla="*/ 2613 w 9569"/>
                  <a:gd name="connsiteY13" fmla="*/ 6372 h 9963"/>
                  <a:gd name="connsiteX14" fmla="*/ 3044 w 9569"/>
                  <a:gd name="connsiteY14" fmla="*/ 6331 h 9963"/>
                  <a:gd name="connsiteX15" fmla="*/ 3044 w 9569"/>
                  <a:gd name="connsiteY15" fmla="*/ 5832 h 9963"/>
                  <a:gd name="connsiteX16" fmla="*/ 3483 w 9569"/>
                  <a:gd name="connsiteY16" fmla="*/ 5791 h 9963"/>
                  <a:gd name="connsiteX17" fmla="*/ 3483 w 9569"/>
                  <a:gd name="connsiteY17" fmla="*/ 5292 h 9963"/>
                  <a:gd name="connsiteX18" fmla="*/ 3921 w 9569"/>
                  <a:gd name="connsiteY18" fmla="*/ 5254 h 9963"/>
                  <a:gd name="connsiteX19" fmla="*/ 3921 w 9569"/>
                  <a:gd name="connsiteY19" fmla="*/ 4752 h 9963"/>
                  <a:gd name="connsiteX20" fmla="*/ 4358 w 9569"/>
                  <a:gd name="connsiteY20" fmla="*/ 4714 h 9963"/>
                  <a:gd name="connsiteX21" fmla="*/ 4358 w 9569"/>
                  <a:gd name="connsiteY21" fmla="*/ 4210 h 9963"/>
                  <a:gd name="connsiteX22" fmla="*/ 4782 w 9569"/>
                  <a:gd name="connsiteY22" fmla="*/ 4172 h 9963"/>
                  <a:gd name="connsiteX23" fmla="*/ 4782 w 9569"/>
                  <a:gd name="connsiteY23" fmla="*/ 3708 h 9963"/>
                  <a:gd name="connsiteX24" fmla="*/ 5222 w 9569"/>
                  <a:gd name="connsiteY24" fmla="*/ 3670 h 9963"/>
                  <a:gd name="connsiteX25" fmla="*/ 5222 w 9569"/>
                  <a:gd name="connsiteY25" fmla="*/ 3247 h 9963"/>
                  <a:gd name="connsiteX26" fmla="*/ 5659 w 9569"/>
                  <a:gd name="connsiteY26" fmla="*/ 3205 h 9963"/>
                  <a:gd name="connsiteX27" fmla="*/ 5659 w 9569"/>
                  <a:gd name="connsiteY27" fmla="*/ 2783 h 9963"/>
                  <a:gd name="connsiteX28" fmla="*/ 6090 w 9569"/>
                  <a:gd name="connsiteY28" fmla="*/ 2739 h 9963"/>
                  <a:gd name="connsiteX29" fmla="*/ 6090 w 9569"/>
                  <a:gd name="connsiteY29" fmla="*/ 2319 h 9963"/>
                  <a:gd name="connsiteX30" fmla="*/ 6528 w 9569"/>
                  <a:gd name="connsiteY30" fmla="*/ 2282 h 9963"/>
                  <a:gd name="connsiteX31" fmla="*/ 6528 w 9569"/>
                  <a:gd name="connsiteY31" fmla="*/ 1894 h 9963"/>
                  <a:gd name="connsiteX32" fmla="*/ 6963 w 9569"/>
                  <a:gd name="connsiteY32" fmla="*/ 1855 h 9963"/>
                  <a:gd name="connsiteX33" fmla="*/ 6963 w 9569"/>
                  <a:gd name="connsiteY33" fmla="*/ 1548 h 9963"/>
                  <a:gd name="connsiteX34" fmla="*/ 7396 w 9569"/>
                  <a:gd name="connsiteY34" fmla="*/ 1510 h 9963"/>
                  <a:gd name="connsiteX35" fmla="*/ 7396 w 9569"/>
                  <a:gd name="connsiteY35" fmla="*/ 1199 h 9963"/>
                  <a:gd name="connsiteX36" fmla="*/ 7834 w 9569"/>
                  <a:gd name="connsiteY36" fmla="*/ 1159 h 9963"/>
                  <a:gd name="connsiteX37" fmla="*/ 7834 w 9569"/>
                  <a:gd name="connsiteY37" fmla="*/ 850 h 9963"/>
                  <a:gd name="connsiteX38" fmla="*/ 8261 w 9569"/>
                  <a:gd name="connsiteY38" fmla="*/ 813 h 9963"/>
                  <a:gd name="connsiteX39" fmla="*/ 8261 w 9569"/>
                  <a:gd name="connsiteY39" fmla="*/ 583 h 9963"/>
                  <a:gd name="connsiteX40" fmla="*/ 8706 w 9569"/>
                  <a:gd name="connsiteY40" fmla="*/ 547 h 9963"/>
                  <a:gd name="connsiteX41" fmla="*/ 8706 w 9569"/>
                  <a:gd name="connsiteY41" fmla="*/ 348 h 9963"/>
                  <a:gd name="connsiteX42" fmla="*/ 9132 w 9569"/>
                  <a:gd name="connsiteY42" fmla="*/ 311 h 9963"/>
                  <a:gd name="connsiteX43" fmla="*/ 9132 w 9569"/>
                  <a:gd name="connsiteY43" fmla="*/ 160 h 9963"/>
                  <a:gd name="connsiteX44" fmla="*/ 9569 w 9569"/>
                  <a:gd name="connsiteY44" fmla="*/ 0 h 9963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2290 h 10000"/>
                  <a:gd name="connsiteX31" fmla="*/ 6822 w 10000"/>
                  <a:gd name="connsiteY31" fmla="*/ 1901 h 10000"/>
                  <a:gd name="connsiteX32" fmla="*/ 7277 w 10000"/>
                  <a:gd name="connsiteY32" fmla="*/ 1862 h 10000"/>
                  <a:gd name="connsiteX33" fmla="*/ 7277 w 10000"/>
                  <a:gd name="connsiteY33" fmla="*/ 1554 h 10000"/>
                  <a:gd name="connsiteX34" fmla="*/ 7729 w 10000"/>
                  <a:gd name="connsiteY34" fmla="*/ 1516 h 10000"/>
                  <a:gd name="connsiteX35" fmla="*/ 7729 w 10000"/>
                  <a:gd name="connsiteY35" fmla="*/ 1203 h 10000"/>
                  <a:gd name="connsiteX36" fmla="*/ 8187 w 10000"/>
                  <a:gd name="connsiteY36" fmla="*/ 1163 h 10000"/>
                  <a:gd name="connsiteX37" fmla="*/ 8187 w 10000"/>
                  <a:gd name="connsiteY37" fmla="*/ 853 h 10000"/>
                  <a:gd name="connsiteX38" fmla="*/ 8633 w 10000"/>
                  <a:gd name="connsiteY38" fmla="*/ 816 h 10000"/>
                  <a:gd name="connsiteX39" fmla="*/ 8633 w 10000"/>
                  <a:gd name="connsiteY39" fmla="*/ 585 h 10000"/>
                  <a:gd name="connsiteX40" fmla="*/ 9098 w 10000"/>
                  <a:gd name="connsiteY40" fmla="*/ 549 h 10000"/>
                  <a:gd name="connsiteX41" fmla="*/ 9098 w 10000"/>
                  <a:gd name="connsiteY41" fmla="*/ 349 h 10000"/>
                  <a:gd name="connsiteX42" fmla="*/ 9543 w 10000"/>
                  <a:gd name="connsiteY42" fmla="*/ 161 h 10000"/>
                  <a:gd name="connsiteX43" fmla="*/ 10000 w 10000"/>
                  <a:gd name="connsiteY43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2290 h 10000"/>
                  <a:gd name="connsiteX31" fmla="*/ 6822 w 10000"/>
                  <a:gd name="connsiteY31" fmla="*/ 1901 h 10000"/>
                  <a:gd name="connsiteX32" fmla="*/ 7277 w 10000"/>
                  <a:gd name="connsiteY32" fmla="*/ 1862 h 10000"/>
                  <a:gd name="connsiteX33" fmla="*/ 7277 w 10000"/>
                  <a:gd name="connsiteY33" fmla="*/ 1554 h 10000"/>
                  <a:gd name="connsiteX34" fmla="*/ 7729 w 10000"/>
                  <a:gd name="connsiteY34" fmla="*/ 1516 h 10000"/>
                  <a:gd name="connsiteX35" fmla="*/ 7729 w 10000"/>
                  <a:gd name="connsiteY35" fmla="*/ 1203 h 10000"/>
                  <a:gd name="connsiteX36" fmla="*/ 8187 w 10000"/>
                  <a:gd name="connsiteY36" fmla="*/ 1163 h 10000"/>
                  <a:gd name="connsiteX37" fmla="*/ 8187 w 10000"/>
                  <a:gd name="connsiteY37" fmla="*/ 853 h 10000"/>
                  <a:gd name="connsiteX38" fmla="*/ 8633 w 10000"/>
                  <a:gd name="connsiteY38" fmla="*/ 816 h 10000"/>
                  <a:gd name="connsiteX39" fmla="*/ 8633 w 10000"/>
                  <a:gd name="connsiteY39" fmla="*/ 585 h 10000"/>
                  <a:gd name="connsiteX40" fmla="*/ 9098 w 10000"/>
                  <a:gd name="connsiteY40" fmla="*/ 349 h 10000"/>
                  <a:gd name="connsiteX41" fmla="*/ 9543 w 10000"/>
                  <a:gd name="connsiteY41" fmla="*/ 161 h 10000"/>
                  <a:gd name="connsiteX42" fmla="*/ 10000 w 10000"/>
                  <a:gd name="connsiteY42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2290 h 10000"/>
                  <a:gd name="connsiteX31" fmla="*/ 6822 w 10000"/>
                  <a:gd name="connsiteY31" fmla="*/ 1901 h 10000"/>
                  <a:gd name="connsiteX32" fmla="*/ 7277 w 10000"/>
                  <a:gd name="connsiteY32" fmla="*/ 1554 h 10000"/>
                  <a:gd name="connsiteX33" fmla="*/ 7729 w 10000"/>
                  <a:gd name="connsiteY33" fmla="*/ 1516 h 10000"/>
                  <a:gd name="connsiteX34" fmla="*/ 7729 w 10000"/>
                  <a:gd name="connsiteY34" fmla="*/ 1203 h 10000"/>
                  <a:gd name="connsiteX35" fmla="*/ 8187 w 10000"/>
                  <a:gd name="connsiteY35" fmla="*/ 1163 h 10000"/>
                  <a:gd name="connsiteX36" fmla="*/ 8187 w 10000"/>
                  <a:gd name="connsiteY36" fmla="*/ 853 h 10000"/>
                  <a:gd name="connsiteX37" fmla="*/ 8633 w 10000"/>
                  <a:gd name="connsiteY37" fmla="*/ 816 h 10000"/>
                  <a:gd name="connsiteX38" fmla="*/ 8633 w 10000"/>
                  <a:gd name="connsiteY38" fmla="*/ 585 h 10000"/>
                  <a:gd name="connsiteX39" fmla="*/ 9098 w 10000"/>
                  <a:gd name="connsiteY39" fmla="*/ 349 h 10000"/>
                  <a:gd name="connsiteX40" fmla="*/ 9543 w 10000"/>
                  <a:gd name="connsiteY40" fmla="*/ 161 h 10000"/>
                  <a:gd name="connsiteX41" fmla="*/ 10000 w 10000"/>
                  <a:gd name="connsiteY41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7729 w 10000"/>
                  <a:gd name="connsiteY33" fmla="*/ 1203 h 10000"/>
                  <a:gd name="connsiteX34" fmla="*/ 8187 w 10000"/>
                  <a:gd name="connsiteY34" fmla="*/ 1163 h 10000"/>
                  <a:gd name="connsiteX35" fmla="*/ 8187 w 10000"/>
                  <a:gd name="connsiteY35" fmla="*/ 853 h 10000"/>
                  <a:gd name="connsiteX36" fmla="*/ 8633 w 10000"/>
                  <a:gd name="connsiteY36" fmla="*/ 816 h 10000"/>
                  <a:gd name="connsiteX37" fmla="*/ 8633 w 10000"/>
                  <a:gd name="connsiteY37" fmla="*/ 585 h 10000"/>
                  <a:gd name="connsiteX38" fmla="*/ 9098 w 10000"/>
                  <a:gd name="connsiteY38" fmla="*/ 349 h 10000"/>
                  <a:gd name="connsiteX39" fmla="*/ 9543 w 10000"/>
                  <a:gd name="connsiteY39" fmla="*/ 161 h 10000"/>
                  <a:gd name="connsiteX40" fmla="*/ 10000 w 10000"/>
                  <a:gd name="connsiteY40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8187 w 10000"/>
                  <a:gd name="connsiteY33" fmla="*/ 1163 h 10000"/>
                  <a:gd name="connsiteX34" fmla="*/ 8187 w 10000"/>
                  <a:gd name="connsiteY34" fmla="*/ 853 h 10000"/>
                  <a:gd name="connsiteX35" fmla="*/ 8633 w 10000"/>
                  <a:gd name="connsiteY35" fmla="*/ 816 h 10000"/>
                  <a:gd name="connsiteX36" fmla="*/ 8633 w 10000"/>
                  <a:gd name="connsiteY36" fmla="*/ 585 h 10000"/>
                  <a:gd name="connsiteX37" fmla="*/ 9098 w 10000"/>
                  <a:gd name="connsiteY37" fmla="*/ 349 h 10000"/>
                  <a:gd name="connsiteX38" fmla="*/ 9543 w 10000"/>
                  <a:gd name="connsiteY38" fmla="*/ 161 h 10000"/>
                  <a:gd name="connsiteX39" fmla="*/ 10000 w 10000"/>
                  <a:gd name="connsiteY39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8187 w 10000"/>
                  <a:gd name="connsiteY33" fmla="*/ 1163 h 10000"/>
                  <a:gd name="connsiteX34" fmla="*/ 8187 w 10000"/>
                  <a:gd name="connsiteY34" fmla="*/ 853 h 10000"/>
                  <a:gd name="connsiteX35" fmla="*/ 8633 w 10000"/>
                  <a:gd name="connsiteY35" fmla="*/ 816 h 10000"/>
                  <a:gd name="connsiteX36" fmla="*/ 9098 w 10000"/>
                  <a:gd name="connsiteY36" fmla="*/ 349 h 10000"/>
                  <a:gd name="connsiteX37" fmla="*/ 9543 w 10000"/>
                  <a:gd name="connsiteY37" fmla="*/ 161 h 10000"/>
                  <a:gd name="connsiteX38" fmla="*/ 10000 w 10000"/>
                  <a:gd name="connsiteY38" fmla="*/ 0 h 10000"/>
                  <a:gd name="connsiteX0" fmla="*/ 0 w 10000"/>
                  <a:gd name="connsiteY0" fmla="*/ 10000 h 10000"/>
                  <a:gd name="connsiteX1" fmla="*/ 0 w 10000"/>
                  <a:gd name="connsiteY1" fmla="*/ 9574 h 10000"/>
                  <a:gd name="connsiteX2" fmla="*/ 455 w 10000"/>
                  <a:gd name="connsiteY2" fmla="*/ 9533 h 10000"/>
                  <a:gd name="connsiteX3" fmla="*/ 455 w 10000"/>
                  <a:gd name="connsiteY3" fmla="*/ 9069 h 10000"/>
                  <a:gd name="connsiteX4" fmla="*/ 911 w 10000"/>
                  <a:gd name="connsiteY4" fmla="*/ 9027 h 10000"/>
                  <a:gd name="connsiteX5" fmla="*/ 911 w 10000"/>
                  <a:gd name="connsiteY5" fmla="*/ 8524 h 10000"/>
                  <a:gd name="connsiteX6" fmla="*/ 1364 w 10000"/>
                  <a:gd name="connsiteY6" fmla="*/ 8486 h 10000"/>
                  <a:gd name="connsiteX7" fmla="*/ 1364 w 10000"/>
                  <a:gd name="connsiteY7" fmla="*/ 8023 h 10000"/>
                  <a:gd name="connsiteX8" fmla="*/ 1814 w 10000"/>
                  <a:gd name="connsiteY8" fmla="*/ 7985 h 10000"/>
                  <a:gd name="connsiteX9" fmla="*/ 1814 w 10000"/>
                  <a:gd name="connsiteY9" fmla="*/ 7482 h 10000"/>
                  <a:gd name="connsiteX10" fmla="*/ 2269 w 10000"/>
                  <a:gd name="connsiteY10" fmla="*/ 7443 h 10000"/>
                  <a:gd name="connsiteX11" fmla="*/ 2269 w 10000"/>
                  <a:gd name="connsiteY11" fmla="*/ 6938 h 10000"/>
                  <a:gd name="connsiteX12" fmla="*/ 2731 w 10000"/>
                  <a:gd name="connsiteY12" fmla="*/ 6901 h 10000"/>
                  <a:gd name="connsiteX13" fmla="*/ 2731 w 10000"/>
                  <a:gd name="connsiteY13" fmla="*/ 6396 h 10000"/>
                  <a:gd name="connsiteX14" fmla="*/ 3181 w 10000"/>
                  <a:gd name="connsiteY14" fmla="*/ 6355 h 10000"/>
                  <a:gd name="connsiteX15" fmla="*/ 3181 w 10000"/>
                  <a:gd name="connsiteY15" fmla="*/ 5854 h 10000"/>
                  <a:gd name="connsiteX16" fmla="*/ 3640 w 10000"/>
                  <a:gd name="connsiteY16" fmla="*/ 5813 h 10000"/>
                  <a:gd name="connsiteX17" fmla="*/ 3640 w 10000"/>
                  <a:gd name="connsiteY17" fmla="*/ 5312 h 10000"/>
                  <a:gd name="connsiteX18" fmla="*/ 4098 w 10000"/>
                  <a:gd name="connsiteY18" fmla="*/ 5274 h 10000"/>
                  <a:gd name="connsiteX19" fmla="*/ 4098 w 10000"/>
                  <a:gd name="connsiteY19" fmla="*/ 4770 h 10000"/>
                  <a:gd name="connsiteX20" fmla="*/ 4554 w 10000"/>
                  <a:gd name="connsiteY20" fmla="*/ 4732 h 10000"/>
                  <a:gd name="connsiteX21" fmla="*/ 4554 w 10000"/>
                  <a:gd name="connsiteY21" fmla="*/ 4226 h 10000"/>
                  <a:gd name="connsiteX22" fmla="*/ 4997 w 10000"/>
                  <a:gd name="connsiteY22" fmla="*/ 4187 h 10000"/>
                  <a:gd name="connsiteX23" fmla="*/ 4997 w 10000"/>
                  <a:gd name="connsiteY23" fmla="*/ 3722 h 10000"/>
                  <a:gd name="connsiteX24" fmla="*/ 5457 w 10000"/>
                  <a:gd name="connsiteY24" fmla="*/ 3684 h 10000"/>
                  <a:gd name="connsiteX25" fmla="*/ 5457 w 10000"/>
                  <a:gd name="connsiteY25" fmla="*/ 3259 h 10000"/>
                  <a:gd name="connsiteX26" fmla="*/ 5914 w 10000"/>
                  <a:gd name="connsiteY26" fmla="*/ 3217 h 10000"/>
                  <a:gd name="connsiteX27" fmla="*/ 5914 w 10000"/>
                  <a:gd name="connsiteY27" fmla="*/ 2793 h 10000"/>
                  <a:gd name="connsiteX28" fmla="*/ 6364 w 10000"/>
                  <a:gd name="connsiteY28" fmla="*/ 2749 h 10000"/>
                  <a:gd name="connsiteX29" fmla="*/ 6364 w 10000"/>
                  <a:gd name="connsiteY29" fmla="*/ 2328 h 10000"/>
                  <a:gd name="connsiteX30" fmla="*/ 6822 w 10000"/>
                  <a:gd name="connsiteY30" fmla="*/ 1901 h 10000"/>
                  <a:gd name="connsiteX31" fmla="*/ 7277 w 10000"/>
                  <a:gd name="connsiteY31" fmla="*/ 1554 h 10000"/>
                  <a:gd name="connsiteX32" fmla="*/ 7729 w 10000"/>
                  <a:gd name="connsiteY32" fmla="*/ 1516 h 10000"/>
                  <a:gd name="connsiteX33" fmla="*/ 8187 w 10000"/>
                  <a:gd name="connsiteY33" fmla="*/ 1163 h 10000"/>
                  <a:gd name="connsiteX34" fmla="*/ 8187 w 10000"/>
                  <a:gd name="connsiteY34" fmla="*/ 853 h 10000"/>
                  <a:gd name="connsiteX35" fmla="*/ 8633 w 10000"/>
                  <a:gd name="connsiteY35" fmla="*/ 816 h 10000"/>
                  <a:gd name="connsiteX36" fmla="*/ 9543 w 10000"/>
                  <a:gd name="connsiteY36" fmla="*/ 161 h 10000"/>
                  <a:gd name="connsiteX37" fmla="*/ 10000 w 10000"/>
                  <a:gd name="connsiteY37" fmla="*/ 0 h 10000"/>
                  <a:gd name="connsiteX0" fmla="*/ 0 w 9543"/>
                  <a:gd name="connsiteY0" fmla="*/ 9839 h 9839"/>
                  <a:gd name="connsiteX1" fmla="*/ 0 w 9543"/>
                  <a:gd name="connsiteY1" fmla="*/ 9413 h 9839"/>
                  <a:gd name="connsiteX2" fmla="*/ 455 w 9543"/>
                  <a:gd name="connsiteY2" fmla="*/ 9372 h 9839"/>
                  <a:gd name="connsiteX3" fmla="*/ 455 w 9543"/>
                  <a:gd name="connsiteY3" fmla="*/ 8908 h 9839"/>
                  <a:gd name="connsiteX4" fmla="*/ 911 w 9543"/>
                  <a:gd name="connsiteY4" fmla="*/ 8866 h 9839"/>
                  <a:gd name="connsiteX5" fmla="*/ 911 w 9543"/>
                  <a:gd name="connsiteY5" fmla="*/ 8363 h 9839"/>
                  <a:gd name="connsiteX6" fmla="*/ 1364 w 9543"/>
                  <a:gd name="connsiteY6" fmla="*/ 8325 h 9839"/>
                  <a:gd name="connsiteX7" fmla="*/ 1364 w 9543"/>
                  <a:gd name="connsiteY7" fmla="*/ 7862 h 9839"/>
                  <a:gd name="connsiteX8" fmla="*/ 1814 w 9543"/>
                  <a:gd name="connsiteY8" fmla="*/ 7824 h 9839"/>
                  <a:gd name="connsiteX9" fmla="*/ 1814 w 9543"/>
                  <a:gd name="connsiteY9" fmla="*/ 7321 h 9839"/>
                  <a:gd name="connsiteX10" fmla="*/ 2269 w 9543"/>
                  <a:gd name="connsiteY10" fmla="*/ 7282 h 9839"/>
                  <a:gd name="connsiteX11" fmla="*/ 2269 w 9543"/>
                  <a:gd name="connsiteY11" fmla="*/ 6777 h 9839"/>
                  <a:gd name="connsiteX12" fmla="*/ 2731 w 9543"/>
                  <a:gd name="connsiteY12" fmla="*/ 6740 h 9839"/>
                  <a:gd name="connsiteX13" fmla="*/ 2731 w 9543"/>
                  <a:gd name="connsiteY13" fmla="*/ 6235 h 9839"/>
                  <a:gd name="connsiteX14" fmla="*/ 3181 w 9543"/>
                  <a:gd name="connsiteY14" fmla="*/ 6194 h 9839"/>
                  <a:gd name="connsiteX15" fmla="*/ 3181 w 9543"/>
                  <a:gd name="connsiteY15" fmla="*/ 5693 h 9839"/>
                  <a:gd name="connsiteX16" fmla="*/ 3640 w 9543"/>
                  <a:gd name="connsiteY16" fmla="*/ 5652 h 9839"/>
                  <a:gd name="connsiteX17" fmla="*/ 3640 w 9543"/>
                  <a:gd name="connsiteY17" fmla="*/ 5151 h 9839"/>
                  <a:gd name="connsiteX18" fmla="*/ 4098 w 9543"/>
                  <a:gd name="connsiteY18" fmla="*/ 5113 h 9839"/>
                  <a:gd name="connsiteX19" fmla="*/ 4098 w 9543"/>
                  <a:gd name="connsiteY19" fmla="*/ 4609 h 9839"/>
                  <a:gd name="connsiteX20" fmla="*/ 4554 w 9543"/>
                  <a:gd name="connsiteY20" fmla="*/ 4571 h 9839"/>
                  <a:gd name="connsiteX21" fmla="*/ 4554 w 9543"/>
                  <a:gd name="connsiteY21" fmla="*/ 4065 h 9839"/>
                  <a:gd name="connsiteX22" fmla="*/ 4997 w 9543"/>
                  <a:gd name="connsiteY22" fmla="*/ 4026 h 9839"/>
                  <a:gd name="connsiteX23" fmla="*/ 4997 w 9543"/>
                  <a:gd name="connsiteY23" fmla="*/ 3561 h 9839"/>
                  <a:gd name="connsiteX24" fmla="*/ 5457 w 9543"/>
                  <a:gd name="connsiteY24" fmla="*/ 3523 h 9839"/>
                  <a:gd name="connsiteX25" fmla="*/ 5457 w 9543"/>
                  <a:gd name="connsiteY25" fmla="*/ 3098 h 9839"/>
                  <a:gd name="connsiteX26" fmla="*/ 5914 w 9543"/>
                  <a:gd name="connsiteY26" fmla="*/ 3056 h 9839"/>
                  <a:gd name="connsiteX27" fmla="*/ 5914 w 9543"/>
                  <a:gd name="connsiteY27" fmla="*/ 2632 h 9839"/>
                  <a:gd name="connsiteX28" fmla="*/ 6364 w 9543"/>
                  <a:gd name="connsiteY28" fmla="*/ 2588 h 9839"/>
                  <a:gd name="connsiteX29" fmla="*/ 6364 w 9543"/>
                  <a:gd name="connsiteY29" fmla="*/ 2167 h 9839"/>
                  <a:gd name="connsiteX30" fmla="*/ 6822 w 9543"/>
                  <a:gd name="connsiteY30" fmla="*/ 1740 h 9839"/>
                  <a:gd name="connsiteX31" fmla="*/ 7277 w 9543"/>
                  <a:gd name="connsiteY31" fmla="*/ 1393 h 9839"/>
                  <a:gd name="connsiteX32" fmla="*/ 7729 w 9543"/>
                  <a:gd name="connsiteY32" fmla="*/ 1355 h 9839"/>
                  <a:gd name="connsiteX33" fmla="*/ 8187 w 9543"/>
                  <a:gd name="connsiteY33" fmla="*/ 1002 h 9839"/>
                  <a:gd name="connsiteX34" fmla="*/ 8187 w 9543"/>
                  <a:gd name="connsiteY34" fmla="*/ 692 h 9839"/>
                  <a:gd name="connsiteX35" fmla="*/ 8633 w 9543"/>
                  <a:gd name="connsiteY35" fmla="*/ 655 h 9839"/>
                  <a:gd name="connsiteX36" fmla="*/ 9543 w 9543"/>
                  <a:gd name="connsiteY36" fmla="*/ 0 h 9839"/>
                  <a:gd name="connsiteX0" fmla="*/ 0 w 9046"/>
                  <a:gd name="connsiteY0" fmla="*/ 9334 h 9334"/>
                  <a:gd name="connsiteX1" fmla="*/ 0 w 9046"/>
                  <a:gd name="connsiteY1" fmla="*/ 8901 h 9334"/>
                  <a:gd name="connsiteX2" fmla="*/ 477 w 9046"/>
                  <a:gd name="connsiteY2" fmla="*/ 8859 h 9334"/>
                  <a:gd name="connsiteX3" fmla="*/ 477 w 9046"/>
                  <a:gd name="connsiteY3" fmla="*/ 8388 h 9334"/>
                  <a:gd name="connsiteX4" fmla="*/ 955 w 9046"/>
                  <a:gd name="connsiteY4" fmla="*/ 8345 h 9334"/>
                  <a:gd name="connsiteX5" fmla="*/ 955 w 9046"/>
                  <a:gd name="connsiteY5" fmla="*/ 7834 h 9334"/>
                  <a:gd name="connsiteX6" fmla="*/ 1429 w 9046"/>
                  <a:gd name="connsiteY6" fmla="*/ 7795 h 9334"/>
                  <a:gd name="connsiteX7" fmla="*/ 1429 w 9046"/>
                  <a:gd name="connsiteY7" fmla="*/ 7325 h 9334"/>
                  <a:gd name="connsiteX8" fmla="*/ 1901 w 9046"/>
                  <a:gd name="connsiteY8" fmla="*/ 7286 h 9334"/>
                  <a:gd name="connsiteX9" fmla="*/ 1901 w 9046"/>
                  <a:gd name="connsiteY9" fmla="*/ 6775 h 9334"/>
                  <a:gd name="connsiteX10" fmla="*/ 2378 w 9046"/>
                  <a:gd name="connsiteY10" fmla="*/ 6735 h 9334"/>
                  <a:gd name="connsiteX11" fmla="*/ 2378 w 9046"/>
                  <a:gd name="connsiteY11" fmla="*/ 6222 h 9334"/>
                  <a:gd name="connsiteX12" fmla="*/ 2862 w 9046"/>
                  <a:gd name="connsiteY12" fmla="*/ 6184 h 9334"/>
                  <a:gd name="connsiteX13" fmla="*/ 2862 w 9046"/>
                  <a:gd name="connsiteY13" fmla="*/ 5671 h 9334"/>
                  <a:gd name="connsiteX14" fmla="*/ 3333 w 9046"/>
                  <a:gd name="connsiteY14" fmla="*/ 5629 h 9334"/>
                  <a:gd name="connsiteX15" fmla="*/ 3333 w 9046"/>
                  <a:gd name="connsiteY15" fmla="*/ 5120 h 9334"/>
                  <a:gd name="connsiteX16" fmla="*/ 3814 w 9046"/>
                  <a:gd name="connsiteY16" fmla="*/ 5078 h 9334"/>
                  <a:gd name="connsiteX17" fmla="*/ 3814 w 9046"/>
                  <a:gd name="connsiteY17" fmla="*/ 4569 h 9334"/>
                  <a:gd name="connsiteX18" fmla="*/ 4294 w 9046"/>
                  <a:gd name="connsiteY18" fmla="*/ 4531 h 9334"/>
                  <a:gd name="connsiteX19" fmla="*/ 4294 w 9046"/>
                  <a:gd name="connsiteY19" fmla="*/ 4018 h 9334"/>
                  <a:gd name="connsiteX20" fmla="*/ 4772 w 9046"/>
                  <a:gd name="connsiteY20" fmla="*/ 3980 h 9334"/>
                  <a:gd name="connsiteX21" fmla="*/ 4772 w 9046"/>
                  <a:gd name="connsiteY21" fmla="*/ 3466 h 9334"/>
                  <a:gd name="connsiteX22" fmla="*/ 5236 w 9046"/>
                  <a:gd name="connsiteY22" fmla="*/ 3426 h 9334"/>
                  <a:gd name="connsiteX23" fmla="*/ 5236 w 9046"/>
                  <a:gd name="connsiteY23" fmla="*/ 2953 h 9334"/>
                  <a:gd name="connsiteX24" fmla="*/ 5718 w 9046"/>
                  <a:gd name="connsiteY24" fmla="*/ 2915 h 9334"/>
                  <a:gd name="connsiteX25" fmla="*/ 5718 w 9046"/>
                  <a:gd name="connsiteY25" fmla="*/ 2483 h 9334"/>
                  <a:gd name="connsiteX26" fmla="*/ 6197 w 9046"/>
                  <a:gd name="connsiteY26" fmla="*/ 2440 h 9334"/>
                  <a:gd name="connsiteX27" fmla="*/ 6197 w 9046"/>
                  <a:gd name="connsiteY27" fmla="*/ 2009 h 9334"/>
                  <a:gd name="connsiteX28" fmla="*/ 6669 w 9046"/>
                  <a:gd name="connsiteY28" fmla="*/ 1964 h 9334"/>
                  <a:gd name="connsiteX29" fmla="*/ 6669 w 9046"/>
                  <a:gd name="connsiteY29" fmla="*/ 1536 h 9334"/>
                  <a:gd name="connsiteX30" fmla="*/ 7149 w 9046"/>
                  <a:gd name="connsiteY30" fmla="*/ 1102 h 9334"/>
                  <a:gd name="connsiteX31" fmla="*/ 7625 w 9046"/>
                  <a:gd name="connsiteY31" fmla="*/ 750 h 9334"/>
                  <a:gd name="connsiteX32" fmla="*/ 8099 w 9046"/>
                  <a:gd name="connsiteY32" fmla="*/ 711 h 9334"/>
                  <a:gd name="connsiteX33" fmla="*/ 8579 w 9046"/>
                  <a:gd name="connsiteY33" fmla="*/ 352 h 9334"/>
                  <a:gd name="connsiteX34" fmla="*/ 8579 w 9046"/>
                  <a:gd name="connsiteY34" fmla="*/ 37 h 9334"/>
                  <a:gd name="connsiteX35" fmla="*/ 9046 w 9046"/>
                  <a:gd name="connsiteY35" fmla="*/ 0 h 9334"/>
                  <a:gd name="connsiteX0" fmla="*/ 0 w 9484"/>
                  <a:gd name="connsiteY0" fmla="*/ 9960 h 9960"/>
                  <a:gd name="connsiteX1" fmla="*/ 0 w 9484"/>
                  <a:gd name="connsiteY1" fmla="*/ 9496 h 9960"/>
                  <a:gd name="connsiteX2" fmla="*/ 527 w 9484"/>
                  <a:gd name="connsiteY2" fmla="*/ 9451 h 9960"/>
                  <a:gd name="connsiteX3" fmla="*/ 527 w 9484"/>
                  <a:gd name="connsiteY3" fmla="*/ 8947 h 9960"/>
                  <a:gd name="connsiteX4" fmla="*/ 1056 w 9484"/>
                  <a:gd name="connsiteY4" fmla="*/ 8900 h 9960"/>
                  <a:gd name="connsiteX5" fmla="*/ 1056 w 9484"/>
                  <a:gd name="connsiteY5" fmla="*/ 8353 h 9960"/>
                  <a:gd name="connsiteX6" fmla="*/ 1580 w 9484"/>
                  <a:gd name="connsiteY6" fmla="*/ 8311 h 9960"/>
                  <a:gd name="connsiteX7" fmla="*/ 1580 w 9484"/>
                  <a:gd name="connsiteY7" fmla="*/ 7808 h 9960"/>
                  <a:gd name="connsiteX8" fmla="*/ 2101 w 9484"/>
                  <a:gd name="connsiteY8" fmla="*/ 7766 h 9960"/>
                  <a:gd name="connsiteX9" fmla="*/ 2101 w 9484"/>
                  <a:gd name="connsiteY9" fmla="*/ 7218 h 9960"/>
                  <a:gd name="connsiteX10" fmla="*/ 2629 w 9484"/>
                  <a:gd name="connsiteY10" fmla="*/ 7176 h 9960"/>
                  <a:gd name="connsiteX11" fmla="*/ 2629 w 9484"/>
                  <a:gd name="connsiteY11" fmla="*/ 6626 h 9960"/>
                  <a:gd name="connsiteX12" fmla="*/ 3164 w 9484"/>
                  <a:gd name="connsiteY12" fmla="*/ 6585 h 9960"/>
                  <a:gd name="connsiteX13" fmla="*/ 3164 w 9484"/>
                  <a:gd name="connsiteY13" fmla="*/ 6036 h 9960"/>
                  <a:gd name="connsiteX14" fmla="*/ 3685 w 9484"/>
                  <a:gd name="connsiteY14" fmla="*/ 5991 h 9960"/>
                  <a:gd name="connsiteX15" fmla="*/ 3685 w 9484"/>
                  <a:gd name="connsiteY15" fmla="*/ 5445 h 9960"/>
                  <a:gd name="connsiteX16" fmla="*/ 4216 w 9484"/>
                  <a:gd name="connsiteY16" fmla="*/ 5400 h 9960"/>
                  <a:gd name="connsiteX17" fmla="*/ 4216 w 9484"/>
                  <a:gd name="connsiteY17" fmla="*/ 4855 h 9960"/>
                  <a:gd name="connsiteX18" fmla="*/ 4747 w 9484"/>
                  <a:gd name="connsiteY18" fmla="*/ 4814 h 9960"/>
                  <a:gd name="connsiteX19" fmla="*/ 4747 w 9484"/>
                  <a:gd name="connsiteY19" fmla="*/ 4265 h 9960"/>
                  <a:gd name="connsiteX20" fmla="*/ 5275 w 9484"/>
                  <a:gd name="connsiteY20" fmla="*/ 4224 h 9960"/>
                  <a:gd name="connsiteX21" fmla="*/ 5275 w 9484"/>
                  <a:gd name="connsiteY21" fmla="*/ 3673 h 9960"/>
                  <a:gd name="connsiteX22" fmla="*/ 5788 w 9484"/>
                  <a:gd name="connsiteY22" fmla="*/ 3630 h 9960"/>
                  <a:gd name="connsiteX23" fmla="*/ 5788 w 9484"/>
                  <a:gd name="connsiteY23" fmla="*/ 3124 h 9960"/>
                  <a:gd name="connsiteX24" fmla="*/ 6321 w 9484"/>
                  <a:gd name="connsiteY24" fmla="*/ 3083 h 9960"/>
                  <a:gd name="connsiteX25" fmla="*/ 6321 w 9484"/>
                  <a:gd name="connsiteY25" fmla="*/ 2620 h 9960"/>
                  <a:gd name="connsiteX26" fmla="*/ 6851 w 9484"/>
                  <a:gd name="connsiteY26" fmla="*/ 2574 h 9960"/>
                  <a:gd name="connsiteX27" fmla="*/ 6851 w 9484"/>
                  <a:gd name="connsiteY27" fmla="*/ 2112 h 9960"/>
                  <a:gd name="connsiteX28" fmla="*/ 7372 w 9484"/>
                  <a:gd name="connsiteY28" fmla="*/ 2064 h 9960"/>
                  <a:gd name="connsiteX29" fmla="*/ 7372 w 9484"/>
                  <a:gd name="connsiteY29" fmla="*/ 1606 h 9960"/>
                  <a:gd name="connsiteX30" fmla="*/ 7903 w 9484"/>
                  <a:gd name="connsiteY30" fmla="*/ 1141 h 9960"/>
                  <a:gd name="connsiteX31" fmla="*/ 8429 w 9484"/>
                  <a:gd name="connsiteY31" fmla="*/ 764 h 9960"/>
                  <a:gd name="connsiteX32" fmla="*/ 8953 w 9484"/>
                  <a:gd name="connsiteY32" fmla="*/ 722 h 9960"/>
                  <a:gd name="connsiteX33" fmla="*/ 9484 w 9484"/>
                  <a:gd name="connsiteY33" fmla="*/ 337 h 9960"/>
                  <a:gd name="connsiteX34" fmla="*/ 9484 w 9484"/>
                  <a:gd name="connsiteY34" fmla="*/ 0 h 9960"/>
                  <a:gd name="connsiteX0" fmla="*/ 0 w 10000"/>
                  <a:gd name="connsiteY0" fmla="*/ 9662 h 9662"/>
                  <a:gd name="connsiteX1" fmla="*/ 0 w 10000"/>
                  <a:gd name="connsiteY1" fmla="*/ 9196 h 9662"/>
                  <a:gd name="connsiteX2" fmla="*/ 556 w 10000"/>
                  <a:gd name="connsiteY2" fmla="*/ 9151 h 9662"/>
                  <a:gd name="connsiteX3" fmla="*/ 556 w 10000"/>
                  <a:gd name="connsiteY3" fmla="*/ 8645 h 9662"/>
                  <a:gd name="connsiteX4" fmla="*/ 1113 w 10000"/>
                  <a:gd name="connsiteY4" fmla="*/ 8598 h 9662"/>
                  <a:gd name="connsiteX5" fmla="*/ 1113 w 10000"/>
                  <a:gd name="connsiteY5" fmla="*/ 8049 h 9662"/>
                  <a:gd name="connsiteX6" fmla="*/ 1666 w 10000"/>
                  <a:gd name="connsiteY6" fmla="*/ 8006 h 9662"/>
                  <a:gd name="connsiteX7" fmla="*/ 1666 w 10000"/>
                  <a:gd name="connsiteY7" fmla="*/ 7501 h 9662"/>
                  <a:gd name="connsiteX8" fmla="*/ 2215 w 10000"/>
                  <a:gd name="connsiteY8" fmla="*/ 7459 h 9662"/>
                  <a:gd name="connsiteX9" fmla="*/ 2215 w 10000"/>
                  <a:gd name="connsiteY9" fmla="*/ 6909 h 9662"/>
                  <a:gd name="connsiteX10" fmla="*/ 2772 w 10000"/>
                  <a:gd name="connsiteY10" fmla="*/ 6867 h 9662"/>
                  <a:gd name="connsiteX11" fmla="*/ 2772 w 10000"/>
                  <a:gd name="connsiteY11" fmla="*/ 6315 h 9662"/>
                  <a:gd name="connsiteX12" fmla="*/ 3336 w 10000"/>
                  <a:gd name="connsiteY12" fmla="*/ 6273 h 9662"/>
                  <a:gd name="connsiteX13" fmla="*/ 3336 w 10000"/>
                  <a:gd name="connsiteY13" fmla="*/ 5722 h 9662"/>
                  <a:gd name="connsiteX14" fmla="*/ 3885 w 10000"/>
                  <a:gd name="connsiteY14" fmla="*/ 5677 h 9662"/>
                  <a:gd name="connsiteX15" fmla="*/ 3885 w 10000"/>
                  <a:gd name="connsiteY15" fmla="*/ 5129 h 9662"/>
                  <a:gd name="connsiteX16" fmla="*/ 4445 w 10000"/>
                  <a:gd name="connsiteY16" fmla="*/ 5084 h 9662"/>
                  <a:gd name="connsiteX17" fmla="*/ 4445 w 10000"/>
                  <a:gd name="connsiteY17" fmla="*/ 4536 h 9662"/>
                  <a:gd name="connsiteX18" fmla="*/ 5005 w 10000"/>
                  <a:gd name="connsiteY18" fmla="*/ 4495 h 9662"/>
                  <a:gd name="connsiteX19" fmla="*/ 5005 w 10000"/>
                  <a:gd name="connsiteY19" fmla="*/ 3944 h 9662"/>
                  <a:gd name="connsiteX20" fmla="*/ 5562 w 10000"/>
                  <a:gd name="connsiteY20" fmla="*/ 3903 h 9662"/>
                  <a:gd name="connsiteX21" fmla="*/ 5562 w 10000"/>
                  <a:gd name="connsiteY21" fmla="*/ 3350 h 9662"/>
                  <a:gd name="connsiteX22" fmla="*/ 6103 w 10000"/>
                  <a:gd name="connsiteY22" fmla="*/ 3307 h 9662"/>
                  <a:gd name="connsiteX23" fmla="*/ 6103 w 10000"/>
                  <a:gd name="connsiteY23" fmla="*/ 2799 h 9662"/>
                  <a:gd name="connsiteX24" fmla="*/ 6665 w 10000"/>
                  <a:gd name="connsiteY24" fmla="*/ 2757 h 9662"/>
                  <a:gd name="connsiteX25" fmla="*/ 6665 w 10000"/>
                  <a:gd name="connsiteY25" fmla="*/ 2293 h 9662"/>
                  <a:gd name="connsiteX26" fmla="*/ 7224 w 10000"/>
                  <a:gd name="connsiteY26" fmla="*/ 2246 h 9662"/>
                  <a:gd name="connsiteX27" fmla="*/ 7224 w 10000"/>
                  <a:gd name="connsiteY27" fmla="*/ 1782 h 9662"/>
                  <a:gd name="connsiteX28" fmla="*/ 7773 w 10000"/>
                  <a:gd name="connsiteY28" fmla="*/ 1734 h 9662"/>
                  <a:gd name="connsiteX29" fmla="*/ 7773 w 10000"/>
                  <a:gd name="connsiteY29" fmla="*/ 1274 h 9662"/>
                  <a:gd name="connsiteX30" fmla="*/ 8333 w 10000"/>
                  <a:gd name="connsiteY30" fmla="*/ 808 h 9662"/>
                  <a:gd name="connsiteX31" fmla="*/ 8888 w 10000"/>
                  <a:gd name="connsiteY31" fmla="*/ 429 h 9662"/>
                  <a:gd name="connsiteX32" fmla="*/ 9440 w 10000"/>
                  <a:gd name="connsiteY32" fmla="*/ 387 h 9662"/>
                  <a:gd name="connsiteX33" fmla="*/ 10000 w 10000"/>
                  <a:gd name="connsiteY33" fmla="*/ 0 h 9662"/>
                  <a:gd name="connsiteX0" fmla="*/ 0 w 9440"/>
                  <a:gd name="connsiteY0" fmla="*/ 9599 h 9599"/>
                  <a:gd name="connsiteX1" fmla="*/ 0 w 9440"/>
                  <a:gd name="connsiteY1" fmla="*/ 9117 h 9599"/>
                  <a:gd name="connsiteX2" fmla="*/ 556 w 9440"/>
                  <a:gd name="connsiteY2" fmla="*/ 9070 h 9599"/>
                  <a:gd name="connsiteX3" fmla="*/ 556 w 9440"/>
                  <a:gd name="connsiteY3" fmla="*/ 8546 h 9599"/>
                  <a:gd name="connsiteX4" fmla="*/ 1113 w 9440"/>
                  <a:gd name="connsiteY4" fmla="*/ 8498 h 9599"/>
                  <a:gd name="connsiteX5" fmla="*/ 1113 w 9440"/>
                  <a:gd name="connsiteY5" fmla="*/ 7930 h 9599"/>
                  <a:gd name="connsiteX6" fmla="*/ 1666 w 9440"/>
                  <a:gd name="connsiteY6" fmla="*/ 7885 h 9599"/>
                  <a:gd name="connsiteX7" fmla="*/ 1666 w 9440"/>
                  <a:gd name="connsiteY7" fmla="*/ 7362 h 9599"/>
                  <a:gd name="connsiteX8" fmla="*/ 2215 w 9440"/>
                  <a:gd name="connsiteY8" fmla="*/ 7319 h 9599"/>
                  <a:gd name="connsiteX9" fmla="*/ 2215 w 9440"/>
                  <a:gd name="connsiteY9" fmla="*/ 6750 h 9599"/>
                  <a:gd name="connsiteX10" fmla="*/ 2772 w 9440"/>
                  <a:gd name="connsiteY10" fmla="*/ 6706 h 9599"/>
                  <a:gd name="connsiteX11" fmla="*/ 2772 w 9440"/>
                  <a:gd name="connsiteY11" fmla="*/ 6135 h 9599"/>
                  <a:gd name="connsiteX12" fmla="*/ 3336 w 9440"/>
                  <a:gd name="connsiteY12" fmla="*/ 6091 h 9599"/>
                  <a:gd name="connsiteX13" fmla="*/ 3336 w 9440"/>
                  <a:gd name="connsiteY13" fmla="*/ 5521 h 9599"/>
                  <a:gd name="connsiteX14" fmla="*/ 3885 w 9440"/>
                  <a:gd name="connsiteY14" fmla="*/ 5475 h 9599"/>
                  <a:gd name="connsiteX15" fmla="*/ 3885 w 9440"/>
                  <a:gd name="connsiteY15" fmla="*/ 4907 h 9599"/>
                  <a:gd name="connsiteX16" fmla="*/ 4445 w 9440"/>
                  <a:gd name="connsiteY16" fmla="*/ 4861 h 9599"/>
                  <a:gd name="connsiteX17" fmla="*/ 4445 w 9440"/>
                  <a:gd name="connsiteY17" fmla="*/ 4294 h 9599"/>
                  <a:gd name="connsiteX18" fmla="*/ 5005 w 9440"/>
                  <a:gd name="connsiteY18" fmla="*/ 4251 h 9599"/>
                  <a:gd name="connsiteX19" fmla="*/ 5005 w 9440"/>
                  <a:gd name="connsiteY19" fmla="*/ 3681 h 9599"/>
                  <a:gd name="connsiteX20" fmla="*/ 5562 w 9440"/>
                  <a:gd name="connsiteY20" fmla="*/ 3639 h 9599"/>
                  <a:gd name="connsiteX21" fmla="*/ 5562 w 9440"/>
                  <a:gd name="connsiteY21" fmla="*/ 3066 h 9599"/>
                  <a:gd name="connsiteX22" fmla="*/ 6103 w 9440"/>
                  <a:gd name="connsiteY22" fmla="*/ 3022 h 9599"/>
                  <a:gd name="connsiteX23" fmla="*/ 6103 w 9440"/>
                  <a:gd name="connsiteY23" fmla="*/ 2496 h 9599"/>
                  <a:gd name="connsiteX24" fmla="*/ 6665 w 9440"/>
                  <a:gd name="connsiteY24" fmla="*/ 2452 h 9599"/>
                  <a:gd name="connsiteX25" fmla="*/ 6665 w 9440"/>
                  <a:gd name="connsiteY25" fmla="*/ 1972 h 9599"/>
                  <a:gd name="connsiteX26" fmla="*/ 7224 w 9440"/>
                  <a:gd name="connsiteY26" fmla="*/ 1924 h 9599"/>
                  <a:gd name="connsiteX27" fmla="*/ 7224 w 9440"/>
                  <a:gd name="connsiteY27" fmla="*/ 1443 h 9599"/>
                  <a:gd name="connsiteX28" fmla="*/ 7773 w 9440"/>
                  <a:gd name="connsiteY28" fmla="*/ 1394 h 9599"/>
                  <a:gd name="connsiteX29" fmla="*/ 7773 w 9440"/>
                  <a:gd name="connsiteY29" fmla="*/ 918 h 9599"/>
                  <a:gd name="connsiteX30" fmla="*/ 8333 w 9440"/>
                  <a:gd name="connsiteY30" fmla="*/ 435 h 9599"/>
                  <a:gd name="connsiteX31" fmla="*/ 8888 w 9440"/>
                  <a:gd name="connsiteY31" fmla="*/ 43 h 9599"/>
                  <a:gd name="connsiteX32" fmla="*/ 9440 w 9440"/>
                  <a:gd name="connsiteY32" fmla="*/ 0 h 9599"/>
                  <a:gd name="connsiteX0" fmla="*/ 0 w 9415"/>
                  <a:gd name="connsiteY0" fmla="*/ 9955 h 9955"/>
                  <a:gd name="connsiteX1" fmla="*/ 0 w 9415"/>
                  <a:gd name="connsiteY1" fmla="*/ 9453 h 9955"/>
                  <a:gd name="connsiteX2" fmla="*/ 589 w 9415"/>
                  <a:gd name="connsiteY2" fmla="*/ 9404 h 9955"/>
                  <a:gd name="connsiteX3" fmla="*/ 589 w 9415"/>
                  <a:gd name="connsiteY3" fmla="*/ 8858 h 9955"/>
                  <a:gd name="connsiteX4" fmla="*/ 1179 w 9415"/>
                  <a:gd name="connsiteY4" fmla="*/ 8808 h 9955"/>
                  <a:gd name="connsiteX5" fmla="*/ 1179 w 9415"/>
                  <a:gd name="connsiteY5" fmla="*/ 8216 h 9955"/>
                  <a:gd name="connsiteX6" fmla="*/ 1765 w 9415"/>
                  <a:gd name="connsiteY6" fmla="*/ 8169 h 9955"/>
                  <a:gd name="connsiteX7" fmla="*/ 1765 w 9415"/>
                  <a:gd name="connsiteY7" fmla="*/ 7625 h 9955"/>
                  <a:gd name="connsiteX8" fmla="*/ 2346 w 9415"/>
                  <a:gd name="connsiteY8" fmla="*/ 7580 h 9955"/>
                  <a:gd name="connsiteX9" fmla="*/ 2346 w 9415"/>
                  <a:gd name="connsiteY9" fmla="*/ 6987 h 9955"/>
                  <a:gd name="connsiteX10" fmla="*/ 2936 w 9415"/>
                  <a:gd name="connsiteY10" fmla="*/ 6941 h 9955"/>
                  <a:gd name="connsiteX11" fmla="*/ 2936 w 9415"/>
                  <a:gd name="connsiteY11" fmla="*/ 6346 h 9955"/>
                  <a:gd name="connsiteX12" fmla="*/ 3534 w 9415"/>
                  <a:gd name="connsiteY12" fmla="*/ 6300 h 9955"/>
                  <a:gd name="connsiteX13" fmla="*/ 3534 w 9415"/>
                  <a:gd name="connsiteY13" fmla="*/ 5707 h 9955"/>
                  <a:gd name="connsiteX14" fmla="*/ 4115 w 9415"/>
                  <a:gd name="connsiteY14" fmla="*/ 5659 h 9955"/>
                  <a:gd name="connsiteX15" fmla="*/ 4115 w 9415"/>
                  <a:gd name="connsiteY15" fmla="*/ 5067 h 9955"/>
                  <a:gd name="connsiteX16" fmla="*/ 4709 w 9415"/>
                  <a:gd name="connsiteY16" fmla="*/ 5019 h 9955"/>
                  <a:gd name="connsiteX17" fmla="*/ 4709 w 9415"/>
                  <a:gd name="connsiteY17" fmla="*/ 4428 h 9955"/>
                  <a:gd name="connsiteX18" fmla="*/ 5302 w 9415"/>
                  <a:gd name="connsiteY18" fmla="*/ 4384 h 9955"/>
                  <a:gd name="connsiteX19" fmla="*/ 5302 w 9415"/>
                  <a:gd name="connsiteY19" fmla="*/ 3790 h 9955"/>
                  <a:gd name="connsiteX20" fmla="*/ 5892 w 9415"/>
                  <a:gd name="connsiteY20" fmla="*/ 3746 h 9955"/>
                  <a:gd name="connsiteX21" fmla="*/ 5892 w 9415"/>
                  <a:gd name="connsiteY21" fmla="*/ 3149 h 9955"/>
                  <a:gd name="connsiteX22" fmla="*/ 6465 w 9415"/>
                  <a:gd name="connsiteY22" fmla="*/ 3103 h 9955"/>
                  <a:gd name="connsiteX23" fmla="*/ 6465 w 9415"/>
                  <a:gd name="connsiteY23" fmla="*/ 2555 h 9955"/>
                  <a:gd name="connsiteX24" fmla="*/ 7060 w 9415"/>
                  <a:gd name="connsiteY24" fmla="*/ 2509 h 9955"/>
                  <a:gd name="connsiteX25" fmla="*/ 7060 w 9415"/>
                  <a:gd name="connsiteY25" fmla="*/ 2009 h 9955"/>
                  <a:gd name="connsiteX26" fmla="*/ 7653 w 9415"/>
                  <a:gd name="connsiteY26" fmla="*/ 1959 h 9955"/>
                  <a:gd name="connsiteX27" fmla="*/ 7653 w 9415"/>
                  <a:gd name="connsiteY27" fmla="*/ 1458 h 9955"/>
                  <a:gd name="connsiteX28" fmla="*/ 8234 w 9415"/>
                  <a:gd name="connsiteY28" fmla="*/ 1407 h 9955"/>
                  <a:gd name="connsiteX29" fmla="*/ 8234 w 9415"/>
                  <a:gd name="connsiteY29" fmla="*/ 911 h 9955"/>
                  <a:gd name="connsiteX30" fmla="*/ 8827 w 9415"/>
                  <a:gd name="connsiteY30" fmla="*/ 408 h 9955"/>
                  <a:gd name="connsiteX31" fmla="*/ 9415 w 9415"/>
                  <a:gd name="connsiteY31" fmla="*/ 0 h 9955"/>
                  <a:gd name="connsiteX0" fmla="*/ 0 w 9375"/>
                  <a:gd name="connsiteY0" fmla="*/ 9590 h 9590"/>
                  <a:gd name="connsiteX1" fmla="*/ 0 w 9375"/>
                  <a:gd name="connsiteY1" fmla="*/ 9086 h 9590"/>
                  <a:gd name="connsiteX2" fmla="*/ 626 w 9375"/>
                  <a:gd name="connsiteY2" fmla="*/ 9037 h 9590"/>
                  <a:gd name="connsiteX3" fmla="*/ 626 w 9375"/>
                  <a:gd name="connsiteY3" fmla="*/ 8488 h 9590"/>
                  <a:gd name="connsiteX4" fmla="*/ 1252 w 9375"/>
                  <a:gd name="connsiteY4" fmla="*/ 8438 h 9590"/>
                  <a:gd name="connsiteX5" fmla="*/ 1252 w 9375"/>
                  <a:gd name="connsiteY5" fmla="*/ 7843 h 9590"/>
                  <a:gd name="connsiteX6" fmla="*/ 1875 w 9375"/>
                  <a:gd name="connsiteY6" fmla="*/ 7796 h 9590"/>
                  <a:gd name="connsiteX7" fmla="*/ 1875 w 9375"/>
                  <a:gd name="connsiteY7" fmla="*/ 7249 h 9590"/>
                  <a:gd name="connsiteX8" fmla="*/ 2492 w 9375"/>
                  <a:gd name="connsiteY8" fmla="*/ 7204 h 9590"/>
                  <a:gd name="connsiteX9" fmla="*/ 2492 w 9375"/>
                  <a:gd name="connsiteY9" fmla="*/ 6609 h 9590"/>
                  <a:gd name="connsiteX10" fmla="*/ 3118 w 9375"/>
                  <a:gd name="connsiteY10" fmla="*/ 6562 h 9590"/>
                  <a:gd name="connsiteX11" fmla="*/ 3118 w 9375"/>
                  <a:gd name="connsiteY11" fmla="*/ 5965 h 9590"/>
                  <a:gd name="connsiteX12" fmla="*/ 3754 w 9375"/>
                  <a:gd name="connsiteY12" fmla="*/ 5918 h 9590"/>
                  <a:gd name="connsiteX13" fmla="*/ 3754 w 9375"/>
                  <a:gd name="connsiteY13" fmla="*/ 5323 h 9590"/>
                  <a:gd name="connsiteX14" fmla="*/ 4371 w 9375"/>
                  <a:gd name="connsiteY14" fmla="*/ 5275 h 9590"/>
                  <a:gd name="connsiteX15" fmla="*/ 4371 w 9375"/>
                  <a:gd name="connsiteY15" fmla="*/ 4680 h 9590"/>
                  <a:gd name="connsiteX16" fmla="*/ 5002 w 9375"/>
                  <a:gd name="connsiteY16" fmla="*/ 4632 h 9590"/>
                  <a:gd name="connsiteX17" fmla="*/ 5002 w 9375"/>
                  <a:gd name="connsiteY17" fmla="*/ 4038 h 9590"/>
                  <a:gd name="connsiteX18" fmla="*/ 5631 w 9375"/>
                  <a:gd name="connsiteY18" fmla="*/ 3994 h 9590"/>
                  <a:gd name="connsiteX19" fmla="*/ 5631 w 9375"/>
                  <a:gd name="connsiteY19" fmla="*/ 3397 h 9590"/>
                  <a:gd name="connsiteX20" fmla="*/ 6258 w 9375"/>
                  <a:gd name="connsiteY20" fmla="*/ 3353 h 9590"/>
                  <a:gd name="connsiteX21" fmla="*/ 6258 w 9375"/>
                  <a:gd name="connsiteY21" fmla="*/ 2753 h 9590"/>
                  <a:gd name="connsiteX22" fmla="*/ 6867 w 9375"/>
                  <a:gd name="connsiteY22" fmla="*/ 2707 h 9590"/>
                  <a:gd name="connsiteX23" fmla="*/ 6867 w 9375"/>
                  <a:gd name="connsiteY23" fmla="*/ 2157 h 9590"/>
                  <a:gd name="connsiteX24" fmla="*/ 7499 w 9375"/>
                  <a:gd name="connsiteY24" fmla="*/ 2110 h 9590"/>
                  <a:gd name="connsiteX25" fmla="*/ 7499 w 9375"/>
                  <a:gd name="connsiteY25" fmla="*/ 1608 h 9590"/>
                  <a:gd name="connsiteX26" fmla="*/ 8129 w 9375"/>
                  <a:gd name="connsiteY26" fmla="*/ 1558 h 9590"/>
                  <a:gd name="connsiteX27" fmla="*/ 8129 w 9375"/>
                  <a:gd name="connsiteY27" fmla="*/ 1055 h 9590"/>
                  <a:gd name="connsiteX28" fmla="*/ 8746 w 9375"/>
                  <a:gd name="connsiteY28" fmla="*/ 1003 h 9590"/>
                  <a:gd name="connsiteX29" fmla="*/ 8746 w 9375"/>
                  <a:gd name="connsiteY29" fmla="*/ 505 h 9590"/>
                  <a:gd name="connsiteX30" fmla="*/ 9375 w 9375"/>
                  <a:gd name="connsiteY30" fmla="*/ 0 h 9590"/>
                  <a:gd name="connsiteX0" fmla="*/ 0 w 10000"/>
                  <a:gd name="connsiteY0" fmla="*/ 10000 h 10000"/>
                  <a:gd name="connsiteX1" fmla="*/ 0 w 10000"/>
                  <a:gd name="connsiteY1" fmla="*/ 9474 h 10000"/>
                  <a:gd name="connsiteX2" fmla="*/ 668 w 10000"/>
                  <a:gd name="connsiteY2" fmla="*/ 9423 h 10000"/>
                  <a:gd name="connsiteX3" fmla="*/ 668 w 10000"/>
                  <a:gd name="connsiteY3" fmla="*/ 8851 h 10000"/>
                  <a:gd name="connsiteX4" fmla="*/ 1335 w 10000"/>
                  <a:gd name="connsiteY4" fmla="*/ 8799 h 10000"/>
                  <a:gd name="connsiteX5" fmla="*/ 1335 w 10000"/>
                  <a:gd name="connsiteY5" fmla="*/ 8178 h 10000"/>
                  <a:gd name="connsiteX6" fmla="*/ 2000 w 10000"/>
                  <a:gd name="connsiteY6" fmla="*/ 8129 h 10000"/>
                  <a:gd name="connsiteX7" fmla="*/ 2000 w 10000"/>
                  <a:gd name="connsiteY7" fmla="*/ 7559 h 10000"/>
                  <a:gd name="connsiteX8" fmla="*/ 2658 w 10000"/>
                  <a:gd name="connsiteY8" fmla="*/ 7512 h 10000"/>
                  <a:gd name="connsiteX9" fmla="*/ 2658 w 10000"/>
                  <a:gd name="connsiteY9" fmla="*/ 6892 h 10000"/>
                  <a:gd name="connsiteX10" fmla="*/ 3326 w 10000"/>
                  <a:gd name="connsiteY10" fmla="*/ 6843 h 10000"/>
                  <a:gd name="connsiteX11" fmla="*/ 3326 w 10000"/>
                  <a:gd name="connsiteY11" fmla="*/ 6220 h 10000"/>
                  <a:gd name="connsiteX12" fmla="*/ 4004 w 10000"/>
                  <a:gd name="connsiteY12" fmla="*/ 6171 h 10000"/>
                  <a:gd name="connsiteX13" fmla="*/ 4004 w 10000"/>
                  <a:gd name="connsiteY13" fmla="*/ 5551 h 10000"/>
                  <a:gd name="connsiteX14" fmla="*/ 4662 w 10000"/>
                  <a:gd name="connsiteY14" fmla="*/ 5501 h 10000"/>
                  <a:gd name="connsiteX15" fmla="*/ 4662 w 10000"/>
                  <a:gd name="connsiteY15" fmla="*/ 4880 h 10000"/>
                  <a:gd name="connsiteX16" fmla="*/ 5335 w 10000"/>
                  <a:gd name="connsiteY16" fmla="*/ 4830 h 10000"/>
                  <a:gd name="connsiteX17" fmla="*/ 5335 w 10000"/>
                  <a:gd name="connsiteY17" fmla="*/ 4211 h 10000"/>
                  <a:gd name="connsiteX18" fmla="*/ 6006 w 10000"/>
                  <a:gd name="connsiteY18" fmla="*/ 4165 h 10000"/>
                  <a:gd name="connsiteX19" fmla="*/ 6006 w 10000"/>
                  <a:gd name="connsiteY19" fmla="*/ 3542 h 10000"/>
                  <a:gd name="connsiteX20" fmla="*/ 6675 w 10000"/>
                  <a:gd name="connsiteY20" fmla="*/ 3496 h 10000"/>
                  <a:gd name="connsiteX21" fmla="*/ 6675 w 10000"/>
                  <a:gd name="connsiteY21" fmla="*/ 2871 h 10000"/>
                  <a:gd name="connsiteX22" fmla="*/ 7325 w 10000"/>
                  <a:gd name="connsiteY22" fmla="*/ 2823 h 10000"/>
                  <a:gd name="connsiteX23" fmla="*/ 7325 w 10000"/>
                  <a:gd name="connsiteY23" fmla="*/ 2249 h 10000"/>
                  <a:gd name="connsiteX24" fmla="*/ 7999 w 10000"/>
                  <a:gd name="connsiteY24" fmla="*/ 2200 h 10000"/>
                  <a:gd name="connsiteX25" fmla="*/ 7999 w 10000"/>
                  <a:gd name="connsiteY25" fmla="*/ 1677 h 10000"/>
                  <a:gd name="connsiteX26" fmla="*/ 8671 w 10000"/>
                  <a:gd name="connsiteY26" fmla="*/ 1625 h 10000"/>
                  <a:gd name="connsiteX27" fmla="*/ 8671 w 10000"/>
                  <a:gd name="connsiteY27" fmla="*/ 1100 h 10000"/>
                  <a:gd name="connsiteX28" fmla="*/ 9329 w 10000"/>
                  <a:gd name="connsiteY28" fmla="*/ 1046 h 10000"/>
                  <a:gd name="connsiteX29" fmla="*/ 10000 w 10000"/>
                  <a:gd name="connsiteY29" fmla="*/ 0 h 10000"/>
                  <a:gd name="connsiteX0" fmla="*/ 0 w 9329"/>
                  <a:gd name="connsiteY0" fmla="*/ 8954 h 8954"/>
                  <a:gd name="connsiteX1" fmla="*/ 0 w 9329"/>
                  <a:gd name="connsiteY1" fmla="*/ 8428 h 8954"/>
                  <a:gd name="connsiteX2" fmla="*/ 668 w 9329"/>
                  <a:gd name="connsiteY2" fmla="*/ 8377 h 8954"/>
                  <a:gd name="connsiteX3" fmla="*/ 668 w 9329"/>
                  <a:gd name="connsiteY3" fmla="*/ 7805 h 8954"/>
                  <a:gd name="connsiteX4" fmla="*/ 1335 w 9329"/>
                  <a:gd name="connsiteY4" fmla="*/ 7753 h 8954"/>
                  <a:gd name="connsiteX5" fmla="*/ 1335 w 9329"/>
                  <a:gd name="connsiteY5" fmla="*/ 7132 h 8954"/>
                  <a:gd name="connsiteX6" fmla="*/ 2000 w 9329"/>
                  <a:gd name="connsiteY6" fmla="*/ 7083 h 8954"/>
                  <a:gd name="connsiteX7" fmla="*/ 2000 w 9329"/>
                  <a:gd name="connsiteY7" fmla="*/ 6513 h 8954"/>
                  <a:gd name="connsiteX8" fmla="*/ 2658 w 9329"/>
                  <a:gd name="connsiteY8" fmla="*/ 6466 h 8954"/>
                  <a:gd name="connsiteX9" fmla="*/ 2658 w 9329"/>
                  <a:gd name="connsiteY9" fmla="*/ 5846 h 8954"/>
                  <a:gd name="connsiteX10" fmla="*/ 3326 w 9329"/>
                  <a:gd name="connsiteY10" fmla="*/ 5797 h 8954"/>
                  <a:gd name="connsiteX11" fmla="*/ 3326 w 9329"/>
                  <a:gd name="connsiteY11" fmla="*/ 5174 h 8954"/>
                  <a:gd name="connsiteX12" fmla="*/ 4004 w 9329"/>
                  <a:gd name="connsiteY12" fmla="*/ 5125 h 8954"/>
                  <a:gd name="connsiteX13" fmla="*/ 4004 w 9329"/>
                  <a:gd name="connsiteY13" fmla="*/ 4505 h 8954"/>
                  <a:gd name="connsiteX14" fmla="*/ 4662 w 9329"/>
                  <a:gd name="connsiteY14" fmla="*/ 4455 h 8954"/>
                  <a:gd name="connsiteX15" fmla="*/ 4662 w 9329"/>
                  <a:gd name="connsiteY15" fmla="*/ 3834 h 8954"/>
                  <a:gd name="connsiteX16" fmla="*/ 5335 w 9329"/>
                  <a:gd name="connsiteY16" fmla="*/ 3784 h 8954"/>
                  <a:gd name="connsiteX17" fmla="*/ 5335 w 9329"/>
                  <a:gd name="connsiteY17" fmla="*/ 3165 h 8954"/>
                  <a:gd name="connsiteX18" fmla="*/ 6006 w 9329"/>
                  <a:gd name="connsiteY18" fmla="*/ 3119 h 8954"/>
                  <a:gd name="connsiteX19" fmla="*/ 6006 w 9329"/>
                  <a:gd name="connsiteY19" fmla="*/ 2496 h 8954"/>
                  <a:gd name="connsiteX20" fmla="*/ 6675 w 9329"/>
                  <a:gd name="connsiteY20" fmla="*/ 2450 h 8954"/>
                  <a:gd name="connsiteX21" fmla="*/ 6675 w 9329"/>
                  <a:gd name="connsiteY21" fmla="*/ 1825 h 8954"/>
                  <a:gd name="connsiteX22" fmla="*/ 7325 w 9329"/>
                  <a:gd name="connsiteY22" fmla="*/ 1777 h 8954"/>
                  <a:gd name="connsiteX23" fmla="*/ 7325 w 9329"/>
                  <a:gd name="connsiteY23" fmla="*/ 1203 h 8954"/>
                  <a:gd name="connsiteX24" fmla="*/ 7999 w 9329"/>
                  <a:gd name="connsiteY24" fmla="*/ 1154 h 8954"/>
                  <a:gd name="connsiteX25" fmla="*/ 7999 w 9329"/>
                  <a:gd name="connsiteY25" fmla="*/ 631 h 8954"/>
                  <a:gd name="connsiteX26" fmla="*/ 8671 w 9329"/>
                  <a:gd name="connsiteY26" fmla="*/ 579 h 8954"/>
                  <a:gd name="connsiteX27" fmla="*/ 8671 w 9329"/>
                  <a:gd name="connsiteY27" fmla="*/ 54 h 8954"/>
                  <a:gd name="connsiteX28" fmla="*/ 9329 w 9329"/>
                  <a:gd name="connsiteY28" fmla="*/ 0 h 8954"/>
                  <a:gd name="connsiteX0" fmla="*/ 0 w 9295"/>
                  <a:gd name="connsiteY0" fmla="*/ 9940 h 9940"/>
                  <a:gd name="connsiteX1" fmla="*/ 0 w 9295"/>
                  <a:gd name="connsiteY1" fmla="*/ 9353 h 9940"/>
                  <a:gd name="connsiteX2" fmla="*/ 716 w 9295"/>
                  <a:gd name="connsiteY2" fmla="*/ 9296 h 9940"/>
                  <a:gd name="connsiteX3" fmla="*/ 716 w 9295"/>
                  <a:gd name="connsiteY3" fmla="*/ 8657 h 9940"/>
                  <a:gd name="connsiteX4" fmla="*/ 1431 w 9295"/>
                  <a:gd name="connsiteY4" fmla="*/ 8599 h 9940"/>
                  <a:gd name="connsiteX5" fmla="*/ 1431 w 9295"/>
                  <a:gd name="connsiteY5" fmla="*/ 7905 h 9940"/>
                  <a:gd name="connsiteX6" fmla="*/ 2144 w 9295"/>
                  <a:gd name="connsiteY6" fmla="*/ 7850 h 9940"/>
                  <a:gd name="connsiteX7" fmla="*/ 2144 w 9295"/>
                  <a:gd name="connsiteY7" fmla="*/ 7214 h 9940"/>
                  <a:gd name="connsiteX8" fmla="*/ 2849 w 9295"/>
                  <a:gd name="connsiteY8" fmla="*/ 7161 h 9940"/>
                  <a:gd name="connsiteX9" fmla="*/ 2849 w 9295"/>
                  <a:gd name="connsiteY9" fmla="*/ 6469 h 9940"/>
                  <a:gd name="connsiteX10" fmla="*/ 3565 w 9295"/>
                  <a:gd name="connsiteY10" fmla="*/ 6414 h 9940"/>
                  <a:gd name="connsiteX11" fmla="*/ 3565 w 9295"/>
                  <a:gd name="connsiteY11" fmla="*/ 5718 h 9940"/>
                  <a:gd name="connsiteX12" fmla="*/ 4292 w 9295"/>
                  <a:gd name="connsiteY12" fmla="*/ 5664 h 9940"/>
                  <a:gd name="connsiteX13" fmla="*/ 4292 w 9295"/>
                  <a:gd name="connsiteY13" fmla="*/ 4971 h 9940"/>
                  <a:gd name="connsiteX14" fmla="*/ 4997 w 9295"/>
                  <a:gd name="connsiteY14" fmla="*/ 4915 h 9940"/>
                  <a:gd name="connsiteX15" fmla="*/ 4997 w 9295"/>
                  <a:gd name="connsiteY15" fmla="*/ 4222 h 9940"/>
                  <a:gd name="connsiteX16" fmla="*/ 5719 w 9295"/>
                  <a:gd name="connsiteY16" fmla="*/ 4166 h 9940"/>
                  <a:gd name="connsiteX17" fmla="*/ 5719 w 9295"/>
                  <a:gd name="connsiteY17" fmla="*/ 3475 h 9940"/>
                  <a:gd name="connsiteX18" fmla="*/ 6438 w 9295"/>
                  <a:gd name="connsiteY18" fmla="*/ 3423 h 9940"/>
                  <a:gd name="connsiteX19" fmla="*/ 6438 w 9295"/>
                  <a:gd name="connsiteY19" fmla="*/ 2728 h 9940"/>
                  <a:gd name="connsiteX20" fmla="*/ 7155 w 9295"/>
                  <a:gd name="connsiteY20" fmla="*/ 2676 h 9940"/>
                  <a:gd name="connsiteX21" fmla="*/ 7155 w 9295"/>
                  <a:gd name="connsiteY21" fmla="*/ 1978 h 9940"/>
                  <a:gd name="connsiteX22" fmla="*/ 7852 w 9295"/>
                  <a:gd name="connsiteY22" fmla="*/ 1925 h 9940"/>
                  <a:gd name="connsiteX23" fmla="*/ 7852 w 9295"/>
                  <a:gd name="connsiteY23" fmla="*/ 1284 h 9940"/>
                  <a:gd name="connsiteX24" fmla="*/ 8574 w 9295"/>
                  <a:gd name="connsiteY24" fmla="*/ 1229 h 9940"/>
                  <a:gd name="connsiteX25" fmla="*/ 8574 w 9295"/>
                  <a:gd name="connsiteY25" fmla="*/ 645 h 9940"/>
                  <a:gd name="connsiteX26" fmla="*/ 9295 w 9295"/>
                  <a:gd name="connsiteY26" fmla="*/ 587 h 9940"/>
                  <a:gd name="connsiteX27" fmla="*/ 9295 w 9295"/>
                  <a:gd name="connsiteY27" fmla="*/ 0 h 9940"/>
                  <a:gd name="connsiteX0" fmla="*/ 0 w 10000"/>
                  <a:gd name="connsiteY0" fmla="*/ 9409 h 9409"/>
                  <a:gd name="connsiteX1" fmla="*/ 0 w 10000"/>
                  <a:gd name="connsiteY1" fmla="*/ 8818 h 9409"/>
                  <a:gd name="connsiteX2" fmla="*/ 770 w 10000"/>
                  <a:gd name="connsiteY2" fmla="*/ 8761 h 9409"/>
                  <a:gd name="connsiteX3" fmla="*/ 770 w 10000"/>
                  <a:gd name="connsiteY3" fmla="*/ 8118 h 9409"/>
                  <a:gd name="connsiteX4" fmla="*/ 1540 w 10000"/>
                  <a:gd name="connsiteY4" fmla="*/ 8060 h 9409"/>
                  <a:gd name="connsiteX5" fmla="*/ 1540 w 10000"/>
                  <a:gd name="connsiteY5" fmla="*/ 7362 h 9409"/>
                  <a:gd name="connsiteX6" fmla="*/ 2307 w 10000"/>
                  <a:gd name="connsiteY6" fmla="*/ 7306 h 9409"/>
                  <a:gd name="connsiteX7" fmla="*/ 2307 w 10000"/>
                  <a:gd name="connsiteY7" fmla="*/ 6667 h 9409"/>
                  <a:gd name="connsiteX8" fmla="*/ 3065 w 10000"/>
                  <a:gd name="connsiteY8" fmla="*/ 6613 h 9409"/>
                  <a:gd name="connsiteX9" fmla="*/ 3065 w 10000"/>
                  <a:gd name="connsiteY9" fmla="*/ 5917 h 9409"/>
                  <a:gd name="connsiteX10" fmla="*/ 3835 w 10000"/>
                  <a:gd name="connsiteY10" fmla="*/ 5862 h 9409"/>
                  <a:gd name="connsiteX11" fmla="*/ 3835 w 10000"/>
                  <a:gd name="connsiteY11" fmla="*/ 5162 h 9409"/>
                  <a:gd name="connsiteX12" fmla="*/ 4618 w 10000"/>
                  <a:gd name="connsiteY12" fmla="*/ 5107 h 9409"/>
                  <a:gd name="connsiteX13" fmla="*/ 4618 w 10000"/>
                  <a:gd name="connsiteY13" fmla="*/ 4410 h 9409"/>
                  <a:gd name="connsiteX14" fmla="*/ 5376 w 10000"/>
                  <a:gd name="connsiteY14" fmla="*/ 4354 h 9409"/>
                  <a:gd name="connsiteX15" fmla="*/ 5376 w 10000"/>
                  <a:gd name="connsiteY15" fmla="*/ 3656 h 9409"/>
                  <a:gd name="connsiteX16" fmla="*/ 6153 w 10000"/>
                  <a:gd name="connsiteY16" fmla="*/ 3600 h 9409"/>
                  <a:gd name="connsiteX17" fmla="*/ 6153 w 10000"/>
                  <a:gd name="connsiteY17" fmla="*/ 2905 h 9409"/>
                  <a:gd name="connsiteX18" fmla="*/ 6926 w 10000"/>
                  <a:gd name="connsiteY18" fmla="*/ 2853 h 9409"/>
                  <a:gd name="connsiteX19" fmla="*/ 6926 w 10000"/>
                  <a:gd name="connsiteY19" fmla="*/ 2153 h 9409"/>
                  <a:gd name="connsiteX20" fmla="*/ 7698 w 10000"/>
                  <a:gd name="connsiteY20" fmla="*/ 2101 h 9409"/>
                  <a:gd name="connsiteX21" fmla="*/ 7698 w 10000"/>
                  <a:gd name="connsiteY21" fmla="*/ 1399 h 9409"/>
                  <a:gd name="connsiteX22" fmla="*/ 8448 w 10000"/>
                  <a:gd name="connsiteY22" fmla="*/ 1346 h 9409"/>
                  <a:gd name="connsiteX23" fmla="*/ 8448 w 10000"/>
                  <a:gd name="connsiteY23" fmla="*/ 701 h 9409"/>
                  <a:gd name="connsiteX24" fmla="*/ 9224 w 10000"/>
                  <a:gd name="connsiteY24" fmla="*/ 645 h 9409"/>
                  <a:gd name="connsiteX25" fmla="*/ 9224 w 10000"/>
                  <a:gd name="connsiteY25" fmla="*/ 58 h 9409"/>
                  <a:gd name="connsiteX26" fmla="*/ 10000 w 10000"/>
                  <a:gd name="connsiteY26" fmla="*/ 0 h 9409"/>
                  <a:gd name="connsiteX0" fmla="*/ 0 w 10000"/>
                  <a:gd name="connsiteY0" fmla="*/ 10000 h 10000"/>
                  <a:gd name="connsiteX1" fmla="*/ 0 w 10000"/>
                  <a:gd name="connsiteY1" fmla="*/ 9372 h 10000"/>
                  <a:gd name="connsiteX2" fmla="*/ 770 w 10000"/>
                  <a:gd name="connsiteY2" fmla="*/ 9311 h 10000"/>
                  <a:gd name="connsiteX3" fmla="*/ 770 w 10000"/>
                  <a:gd name="connsiteY3" fmla="*/ 8628 h 10000"/>
                  <a:gd name="connsiteX4" fmla="*/ 1540 w 10000"/>
                  <a:gd name="connsiteY4" fmla="*/ 8566 h 10000"/>
                  <a:gd name="connsiteX5" fmla="*/ 1540 w 10000"/>
                  <a:gd name="connsiteY5" fmla="*/ 7824 h 10000"/>
                  <a:gd name="connsiteX6" fmla="*/ 2307 w 10000"/>
                  <a:gd name="connsiteY6" fmla="*/ 7765 h 10000"/>
                  <a:gd name="connsiteX7" fmla="*/ 2307 w 10000"/>
                  <a:gd name="connsiteY7" fmla="*/ 7086 h 10000"/>
                  <a:gd name="connsiteX8" fmla="*/ 3065 w 10000"/>
                  <a:gd name="connsiteY8" fmla="*/ 7028 h 10000"/>
                  <a:gd name="connsiteX9" fmla="*/ 3065 w 10000"/>
                  <a:gd name="connsiteY9" fmla="*/ 6289 h 10000"/>
                  <a:gd name="connsiteX10" fmla="*/ 3835 w 10000"/>
                  <a:gd name="connsiteY10" fmla="*/ 6230 h 10000"/>
                  <a:gd name="connsiteX11" fmla="*/ 3835 w 10000"/>
                  <a:gd name="connsiteY11" fmla="*/ 5486 h 10000"/>
                  <a:gd name="connsiteX12" fmla="*/ 4618 w 10000"/>
                  <a:gd name="connsiteY12" fmla="*/ 5428 h 10000"/>
                  <a:gd name="connsiteX13" fmla="*/ 4618 w 10000"/>
                  <a:gd name="connsiteY13" fmla="*/ 4687 h 10000"/>
                  <a:gd name="connsiteX14" fmla="*/ 5376 w 10000"/>
                  <a:gd name="connsiteY14" fmla="*/ 4627 h 10000"/>
                  <a:gd name="connsiteX15" fmla="*/ 5376 w 10000"/>
                  <a:gd name="connsiteY15" fmla="*/ 3886 h 10000"/>
                  <a:gd name="connsiteX16" fmla="*/ 6153 w 10000"/>
                  <a:gd name="connsiteY16" fmla="*/ 3826 h 10000"/>
                  <a:gd name="connsiteX17" fmla="*/ 6153 w 10000"/>
                  <a:gd name="connsiteY17" fmla="*/ 3087 h 10000"/>
                  <a:gd name="connsiteX18" fmla="*/ 6926 w 10000"/>
                  <a:gd name="connsiteY18" fmla="*/ 3032 h 10000"/>
                  <a:gd name="connsiteX19" fmla="*/ 6926 w 10000"/>
                  <a:gd name="connsiteY19" fmla="*/ 2288 h 10000"/>
                  <a:gd name="connsiteX20" fmla="*/ 7698 w 10000"/>
                  <a:gd name="connsiteY20" fmla="*/ 2233 h 10000"/>
                  <a:gd name="connsiteX21" fmla="*/ 7698 w 10000"/>
                  <a:gd name="connsiteY21" fmla="*/ 1487 h 10000"/>
                  <a:gd name="connsiteX22" fmla="*/ 8448 w 10000"/>
                  <a:gd name="connsiteY22" fmla="*/ 1431 h 10000"/>
                  <a:gd name="connsiteX23" fmla="*/ 8448 w 10000"/>
                  <a:gd name="connsiteY23" fmla="*/ 745 h 10000"/>
                  <a:gd name="connsiteX24" fmla="*/ 9224 w 10000"/>
                  <a:gd name="connsiteY24" fmla="*/ 62 h 10000"/>
                  <a:gd name="connsiteX25" fmla="*/ 10000 w 10000"/>
                  <a:gd name="connsiteY25" fmla="*/ 0 h 10000"/>
                  <a:gd name="connsiteX0" fmla="*/ 0 w 10000"/>
                  <a:gd name="connsiteY0" fmla="*/ 10000 h 10000"/>
                  <a:gd name="connsiteX1" fmla="*/ 0 w 10000"/>
                  <a:gd name="connsiteY1" fmla="*/ 9372 h 10000"/>
                  <a:gd name="connsiteX2" fmla="*/ 770 w 10000"/>
                  <a:gd name="connsiteY2" fmla="*/ 9311 h 10000"/>
                  <a:gd name="connsiteX3" fmla="*/ 770 w 10000"/>
                  <a:gd name="connsiteY3" fmla="*/ 8628 h 10000"/>
                  <a:gd name="connsiteX4" fmla="*/ 1540 w 10000"/>
                  <a:gd name="connsiteY4" fmla="*/ 8566 h 10000"/>
                  <a:gd name="connsiteX5" fmla="*/ 1540 w 10000"/>
                  <a:gd name="connsiteY5" fmla="*/ 7824 h 10000"/>
                  <a:gd name="connsiteX6" fmla="*/ 2307 w 10000"/>
                  <a:gd name="connsiteY6" fmla="*/ 7765 h 10000"/>
                  <a:gd name="connsiteX7" fmla="*/ 2307 w 10000"/>
                  <a:gd name="connsiteY7" fmla="*/ 7086 h 10000"/>
                  <a:gd name="connsiteX8" fmla="*/ 3065 w 10000"/>
                  <a:gd name="connsiteY8" fmla="*/ 7028 h 10000"/>
                  <a:gd name="connsiteX9" fmla="*/ 3065 w 10000"/>
                  <a:gd name="connsiteY9" fmla="*/ 6289 h 10000"/>
                  <a:gd name="connsiteX10" fmla="*/ 3835 w 10000"/>
                  <a:gd name="connsiteY10" fmla="*/ 6230 h 10000"/>
                  <a:gd name="connsiteX11" fmla="*/ 3835 w 10000"/>
                  <a:gd name="connsiteY11" fmla="*/ 5486 h 10000"/>
                  <a:gd name="connsiteX12" fmla="*/ 4618 w 10000"/>
                  <a:gd name="connsiteY12" fmla="*/ 5428 h 10000"/>
                  <a:gd name="connsiteX13" fmla="*/ 4618 w 10000"/>
                  <a:gd name="connsiteY13" fmla="*/ 4687 h 10000"/>
                  <a:gd name="connsiteX14" fmla="*/ 5376 w 10000"/>
                  <a:gd name="connsiteY14" fmla="*/ 4627 h 10000"/>
                  <a:gd name="connsiteX15" fmla="*/ 5376 w 10000"/>
                  <a:gd name="connsiteY15" fmla="*/ 3886 h 10000"/>
                  <a:gd name="connsiteX16" fmla="*/ 6153 w 10000"/>
                  <a:gd name="connsiteY16" fmla="*/ 3826 h 10000"/>
                  <a:gd name="connsiteX17" fmla="*/ 6153 w 10000"/>
                  <a:gd name="connsiteY17" fmla="*/ 3087 h 10000"/>
                  <a:gd name="connsiteX18" fmla="*/ 6926 w 10000"/>
                  <a:gd name="connsiteY18" fmla="*/ 3032 h 10000"/>
                  <a:gd name="connsiteX19" fmla="*/ 6926 w 10000"/>
                  <a:gd name="connsiteY19" fmla="*/ 2288 h 10000"/>
                  <a:gd name="connsiteX20" fmla="*/ 7698 w 10000"/>
                  <a:gd name="connsiteY20" fmla="*/ 2233 h 10000"/>
                  <a:gd name="connsiteX21" fmla="*/ 7698 w 10000"/>
                  <a:gd name="connsiteY21" fmla="*/ 1487 h 10000"/>
                  <a:gd name="connsiteX22" fmla="*/ 8448 w 10000"/>
                  <a:gd name="connsiteY22" fmla="*/ 1431 h 10000"/>
                  <a:gd name="connsiteX23" fmla="*/ 9224 w 10000"/>
                  <a:gd name="connsiteY23" fmla="*/ 62 h 10000"/>
                  <a:gd name="connsiteX24" fmla="*/ 10000 w 10000"/>
                  <a:gd name="connsiteY24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770 w 10000"/>
                  <a:gd name="connsiteY2" fmla="*/ 8628 h 10000"/>
                  <a:gd name="connsiteX3" fmla="*/ 1540 w 10000"/>
                  <a:gd name="connsiteY3" fmla="*/ 8566 h 10000"/>
                  <a:gd name="connsiteX4" fmla="*/ 1540 w 10000"/>
                  <a:gd name="connsiteY4" fmla="*/ 7824 h 10000"/>
                  <a:gd name="connsiteX5" fmla="*/ 2307 w 10000"/>
                  <a:gd name="connsiteY5" fmla="*/ 7765 h 10000"/>
                  <a:gd name="connsiteX6" fmla="*/ 2307 w 10000"/>
                  <a:gd name="connsiteY6" fmla="*/ 7086 h 10000"/>
                  <a:gd name="connsiteX7" fmla="*/ 3065 w 10000"/>
                  <a:gd name="connsiteY7" fmla="*/ 7028 h 10000"/>
                  <a:gd name="connsiteX8" fmla="*/ 3065 w 10000"/>
                  <a:gd name="connsiteY8" fmla="*/ 6289 h 10000"/>
                  <a:gd name="connsiteX9" fmla="*/ 3835 w 10000"/>
                  <a:gd name="connsiteY9" fmla="*/ 6230 h 10000"/>
                  <a:gd name="connsiteX10" fmla="*/ 3835 w 10000"/>
                  <a:gd name="connsiteY10" fmla="*/ 5486 h 10000"/>
                  <a:gd name="connsiteX11" fmla="*/ 4618 w 10000"/>
                  <a:gd name="connsiteY11" fmla="*/ 5428 h 10000"/>
                  <a:gd name="connsiteX12" fmla="*/ 4618 w 10000"/>
                  <a:gd name="connsiteY12" fmla="*/ 4687 h 10000"/>
                  <a:gd name="connsiteX13" fmla="*/ 5376 w 10000"/>
                  <a:gd name="connsiteY13" fmla="*/ 4627 h 10000"/>
                  <a:gd name="connsiteX14" fmla="*/ 5376 w 10000"/>
                  <a:gd name="connsiteY14" fmla="*/ 3886 h 10000"/>
                  <a:gd name="connsiteX15" fmla="*/ 6153 w 10000"/>
                  <a:gd name="connsiteY15" fmla="*/ 3826 h 10000"/>
                  <a:gd name="connsiteX16" fmla="*/ 6153 w 10000"/>
                  <a:gd name="connsiteY16" fmla="*/ 3087 h 10000"/>
                  <a:gd name="connsiteX17" fmla="*/ 6926 w 10000"/>
                  <a:gd name="connsiteY17" fmla="*/ 3032 h 10000"/>
                  <a:gd name="connsiteX18" fmla="*/ 6926 w 10000"/>
                  <a:gd name="connsiteY18" fmla="*/ 2288 h 10000"/>
                  <a:gd name="connsiteX19" fmla="*/ 7698 w 10000"/>
                  <a:gd name="connsiteY19" fmla="*/ 2233 h 10000"/>
                  <a:gd name="connsiteX20" fmla="*/ 7698 w 10000"/>
                  <a:gd name="connsiteY20" fmla="*/ 1487 h 10000"/>
                  <a:gd name="connsiteX21" fmla="*/ 8448 w 10000"/>
                  <a:gd name="connsiteY21" fmla="*/ 1431 h 10000"/>
                  <a:gd name="connsiteX22" fmla="*/ 9224 w 10000"/>
                  <a:gd name="connsiteY22" fmla="*/ 62 h 10000"/>
                  <a:gd name="connsiteX23" fmla="*/ 10000 w 10000"/>
                  <a:gd name="connsiteY23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1540 w 10000"/>
                  <a:gd name="connsiteY3" fmla="*/ 7824 h 10000"/>
                  <a:gd name="connsiteX4" fmla="*/ 2307 w 10000"/>
                  <a:gd name="connsiteY4" fmla="*/ 7765 h 10000"/>
                  <a:gd name="connsiteX5" fmla="*/ 2307 w 10000"/>
                  <a:gd name="connsiteY5" fmla="*/ 7086 h 10000"/>
                  <a:gd name="connsiteX6" fmla="*/ 3065 w 10000"/>
                  <a:gd name="connsiteY6" fmla="*/ 7028 h 10000"/>
                  <a:gd name="connsiteX7" fmla="*/ 3065 w 10000"/>
                  <a:gd name="connsiteY7" fmla="*/ 6289 h 10000"/>
                  <a:gd name="connsiteX8" fmla="*/ 3835 w 10000"/>
                  <a:gd name="connsiteY8" fmla="*/ 6230 h 10000"/>
                  <a:gd name="connsiteX9" fmla="*/ 3835 w 10000"/>
                  <a:gd name="connsiteY9" fmla="*/ 5486 h 10000"/>
                  <a:gd name="connsiteX10" fmla="*/ 4618 w 10000"/>
                  <a:gd name="connsiteY10" fmla="*/ 5428 h 10000"/>
                  <a:gd name="connsiteX11" fmla="*/ 4618 w 10000"/>
                  <a:gd name="connsiteY11" fmla="*/ 4687 h 10000"/>
                  <a:gd name="connsiteX12" fmla="*/ 5376 w 10000"/>
                  <a:gd name="connsiteY12" fmla="*/ 4627 h 10000"/>
                  <a:gd name="connsiteX13" fmla="*/ 5376 w 10000"/>
                  <a:gd name="connsiteY13" fmla="*/ 3886 h 10000"/>
                  <a:gd name="connsiteX14" fmla="*/ 6153 w 10000"/>
                  <a:gd name="connsiteY14" fmla="*/ 3826 h 10000"/>
                  <a:gd name="connsiteX15" fmla="*/ 6153 w 10000"/>
                  <a:gd name="connsiteY15" fmla="*/ 3087 h 10000"/>
                  <a:gd name="connsiteX16" fmla="*/ 6926 w 10000"/>
                  <a:gd name="connsiteY16" fmla="*/ 3032 h 10000"/>
                  <a:gd name="connsiteX17" fmla="*/ 6926 w 10000"/>
                  <a:gd name="connsiteY17" fmla="*/ 2288 h 10000"/>
                  <a:gd name="connsiteX18" fmla="*/ 7698 w 10000"/>
                  <a:gd name="connsiteY18" fmla="*/ 2233 h 10000"/>
                  <a:gd name="connsiteX19" fmla="*/ 7698 w 10000"/>
                  <a:gd name="connsiteY19" fmla="*/ 1487 h 10000"/>
                  <a:gd name="connsiteX20" fmla="*/ 8448 w 10000"/>
                  <a:gd name="connsiteY20" fmla="*/ 1431 h 10000"/>
                  <a:gd name="connsiteX21" fmla="*/ 9224 w 10000"/>
                  <a:gd name="connsiteY21" fmla="*/ 62 h 10000"/>
                  <a:gd name="connsiteX22" fmla="*/ 10000 w 10000"/>
                  <a:gd name="connsiteY22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2307 w 10000"/>
                  <a:gd name="connsiteY4" fmla="*/ 7086 h 10000"/>
                  <a:gd name="connsiteX5" fmla="*/ 3065 w 10000"/>
                  <a:gd name="connsiteY5" fmla="*/ 7028 h 10000"/>
                  <a:gd name="connsiteX6" fmla="*/ 3065 w 10000"/>
                  <a:gd name="connsiteY6" fmla="*/ 6289 h 10000"/>
                  <a:gd name="connsiteX7" fmla="*/ 3835 w 10000"/>
                  <a:gd name="connsiteY7" fmla="*/ 6230 h 10000"/>
                  <a:gd name="connsiteX8" fmla="*/ 3835 w 10000"/>
                  <a:gd name="connsiteY8" fmla="*/ 5486 h 10000"/>
                  <a:gd name="connsiteX9" fmla="*/ 4618 w 10000"/>
                  <a:gd name="connsiteY9" fmla="*/ 5428 h 10000"/>
                  <a:gd name="connsiteX10" fmla="*/ 4618 w 10000"/>
                  <a:gd name="connsiteY10" fmla="*/ 4687 h 10000"/>
                  <a:gd name="connsiteX11" fmla="*/ 5376 w 10000"/>
                  <a:gd name="connsiteY11" fmla="*/ 4627 h 10000"/>
                  <a:gd name="connsiteX12" fmla="*/ 5376 w 10000"/>
                  <a:gd name="connsiteY12" fmla="*/ 3886 h 10000"/>
                  <a:gd name="connsiteX13" fmla="*/ 6153 w 10000"/>
                  <a:gd name="connsiteY13" fmla="*/ 3826 h 10000"/>
                  <a:gd name="connsiteX14" fmla="*/ 6153 w 10000"/>
                  <a:gd name="connsiteY14" fmla="*/ 3087 h 10000"/>
                  <a:gd name="connsiteX15" fmla="*/ 6926 w 10000"/>
                  <a:gd name="connsiteY15" fmla="*/ 3032 h 10000"/>
                  <a:gd name="connsiteX16" fmla="*/ 6926 w 10000"/>
                  <a:gd name="connsiteY16" fmla="*/ 2288 h 10000"/>
                  <a:gd name="connsiteX17" fmla="*/ 7698 w 10000"/>
                  <a:gd name="connsiteY17" fmla="*/ 2233 h 10000"/>
                  <a:gd name="connsiteX18" fmla="*/ 7698 w 10000"/>
                  <a:gd name="connsiteY18" fmla="*/ 1487 h 10000"/>
                  <a:gd name="connsiteX19" fmla="*/ 8448 w 10000"/>
                  <a:gd name="connsiteY19" fmla="*/ 1431 h 10000"/>
                  <a:gd name="connsiteX20" fmla="*/ 9224 w 10000"/>
                  <a:gd name="connsiteY20" fmla="*/ 62 h 10000"/>
                  <a:gd name="connsiteX21" fmla="*/ 10000 w 10000"/>
                  <a:gd name="connsiteY21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065 w 10000"/>
                  <a:gd name="connsiteY5" fmla="*/ 6289 h 10000"/>
                  <a:gd name="connsiteX6" fmla="*/ 3835 w 10000"/>
                  <a:gd name="connsiteY6" fmla="*/ 6230 h 10000"/>
                  <a:gd name="connsiteX7" fmla="*/ 3835 w 10000"/>
                  <a:gd name="connsiteY7" fmla="*/ 5486 h 10000"/>
                  <a:gd name="connsiteX8" fmla="*/ 4618 w 10000"/>
                  <a:gd name="connsiteY8" fmla="*/ 5428 h 10000"/>
                  <a:gd name="connsiteX9" fmla="*/ 4618 w 10000"/>
                  <a:gd name="connsiteY9" fmla="*/ 4687 h 10000"/>
                  <a:gd name="connsiteX10" fmla="*/ 5376 w 10000"/>
                  <a:gd name="connsiteY10" fmla="*/ 4627 h 10000"/>
                  <a:gd name="connsiteX11" fmla="*/ 5376 w 10000"/>
                  <a:gd name="connsiteY11" fmla="*/ 3886 h 10000"/>
                  <a:gd name="connsiteX12" fmla="*/ 6153 w 10000"/>
                  <a:gd name="connsiteY12" fmla="*/ 3826 h 10000"/>
                  <a:gd name="connsiteX13" fmla="*/ 6153 w 10000"/>
                  <a:gd name="connsiteY13" fmla="*/ 3087 h 10000"/>
                  <a:gd name="connsiteX14" fmla="*/ 6926 w 10000"/>
                  <a:gd name="connsiteY14" fmla="*/ 3032 h 10000"/>
                  <a:gd name="connsiteX15" fmla="*/ 6926 w 10000"/>
                  <a:gd name="connsiteY15" fmla="*/ 2288 h 10000"/>
                  <a:gd name="connsiteX16" fmla="*/ 7698 w 10000"/>
                  <a:gd name="connsiteY16" fmla="*/ 2233 h 10000"/>
                  <a:gd name="connsiteX17" fmla="*/ 7698 w 10000"/>
                  <a:gd name="connsiteY17" fmla="*/ 1487 h 10000"/>
                  <a:gd name="connsiteX18" fmla="*/ 8448 w 10000"/>
                  <a:gd name="connsiteY18" fmla="*/ 1431 h 10000"/>
                  <a:gd name="connsiteX19" fmla="*/ 9224 w 10000"/>
                  <a:gd name="connsiteY19" fmla="*/ 62 h 10000"/>
                  <a:gd name="connsiteX20" fmla="*/ 10000 w 10000"/>
                  <a:gd name="connsiteY20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3835 w 10000"/>
                  <a:gd name="connsiteY6" fmla="*/ 5486 h 10000"/>
                  <a:gd name="connsiteX7" fmla="*/ 4618 w 10000"/>
                  <a:gd name="connsiteY7" fmla="*/ 5428 h 10000"/>
                  <a:gd name="connsiteX8" fmla="*/ 4618 w 10000"/>
                  <a:gd name="connsiteY8" fmla="*/ 4687 h 10000"/>
                  <a:gd name="connsiteX9" fmla="*/ 5376 w 10000"/>
                  <a:gd name="connsiteY9" fmla="*/ 4627 h 10000"/>
                  <a:gd name="connsiteX10" fmla="*/ 5376 w 10000"/>
                  <a:gd name="connsiteY10" fmla="*/ 3886 h 10000"/>
                  <a:gd name="connsiteX11" fmla="*/ 6153 w 10000"/>
                  <a:gd name="connsiteY11" fmla="*/ 3826 h 10000"/>
                  <a:gd name="connsiteX12" fmla="*/ 6153 w 10000"/>
                  <a:gd name="connsiteY12" fmla="*/ 3087 h 10000"/>
                  <a:gd name="connsiteX13" fmla="*/ 6926 w 10000"/>
                  <a:gd name="connsiteY13" fmla="*/ 3032 h 10000"/>
                  <a:gd name="connsiteX14" fmla="*/ 6926 w 10000"/>
                  <a:gd name="connsiteY14" fmla="*/ 2288 h 10000"/>
                  <a:gd name="connsiteX15" fmla="*/ 7698 w 10000"/>
                  <a:gd name="connsiteY15" fmla="*/ 2233 h 10000"/>
                  <a:gd name="connsiteX16" fmla="*/ 7698 w 10000"/>
                  <a:gd name="connsiteY16" fmla="*/ 1487 h 10000"/>
                  <a:gd name="connsiteX17" fmla="*/ 8448 w 10000"/>
                  <a:gd name="connsiteY17" fmla="*/ 1431 h 10000"/>
                  <a:gd name="connsiteX18" fmla="*/ 9224 w 10000"/>
                  <a:gd name="connsiteY18" fmla="*/ 62 h 10000"/>
                  <a:gd name="connsiteX19" fmla="*/ 10000 w 10000"/>
                  <a:gd name="connsiteY19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4618 w 10000"/>
                  <a:gd name="connsiteY7" fmla="*/ 4687 h 10000"/>
                  <a:gd name="connsiteX8" fmla="*/ 5376 w 10000"/>
                  <a:gd name="connsiteY8" fmla="*/ 4627 h 10000"/>
                  <a:gd name="connsiteX9" fmla="*/ 5376 w 10000"/>
                  <a:gd name="connsiteY9" fmla="*/ 3886 h 10000"/>
                  <a:gd name="connsiteX10" fmla="*/ 6153 w 10000"/>
                  <a:gd name="connsiteY10" fmla="*/ 3826 h 10000"/>
                  <a:gd name="connsiteX11" fmla="*/ 6153 w 10000"/>
                  <a:gd name="connsiteY11" fmla="*/ 3087 h 10000"/>
                  <a:gd name="connsiteX12" fmla="*/ 6926 w 10000"/>
                  <a:gd name="connsiteY12" fmla="*/ 3032 h 10000"/>
                  <a:gd name="connsiteX13" fmla="*/ 6926 w 10000"/>
                  <a:gd name="connsiteY13" fmla="*/ 2288 h 10000"/>
                  <a:gd name="connsiteX14" fmla="*/ 7698 w 10000"/>
                  <a:gd name="connsiteY14" fmla="*/ 2233 h 10000"/>
                  <a:gd name="connsiteX15" fmla="*/ 7698 w 10000"/>
                  <a:gd name="connsiteY15" fmla="*/ 1487 h 10000"/>
                  <a:gd name="connsiteX16" fmla="*/ 8448 w 10000"/>
                  <a:gd name="connsiteY16" fmla="*/ 1431 h 10000"/>
                  <a:gd name="connsiteX17" fmla="*/ 9224 w 10000"/>
                  <a:gd name="connsiteY17" fmla="*/ 62 h 10000"/>
                  <a:gd name="connsiteX18" fmla="*/ 10000 w 10000"/>
                  <a:gd name="connsiteY18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5376 w 10000"/>
                  <a:gd name="connsiteY8" fmla="*/ 3886 h 10000"/>
                  <a:gd name="connsiteX9" fmla="*/ 6153 w 10000"/>
                  <a:gd name="connsiteY9" fmla="*/ 3826 h 10000"/>
                  <a:gd name="connsiteX10" fmla="*/ 6153 w 10000"/>
                  <a:gd name="connsiteY10" fmla="*/ 3087 h 10000"/>
                  <a:gd name="connsiteX11" fmla="*/ 6926 w 10000"/>
                  <a:gd name="connsiteY11" fmla="*/ 3032 h 10000"/>
                  <a:gd name="connsiteX12" fmla="*/ 6926 w 10000"/>
                  <a:gd name="connsiteY12" fmla="*/ 2288 h 10000"/>
                  <a:gd name="connsiteX13" fmla="*/ 7698 w 10000"/>
                  <a:gd name="connsiteY13" fmla="*/ 2233 h 10000"/>
                  <a:gd name="connsiteX14" fmla="*/ 7698 w 10000"/>
                  <a:gd name="connsiteY14" fmla="*/ 1487 h 10000"/>
                  <a:gd name="connsiteX15" fmla="*/ 8448 w 10000"/>
                  <a:gd name="connsiteY15" fmla="*/ 1431 h 10000"/>
                  <a:gd name="connsiteX16" fmla="*/ 9224 w 10000"/>
                  <a:gd name="connsiteY16" fmla="*/ 62 h 10000"/>
                  <a:gd name="connsiteX17" fmla="*/ 10000 w 10000"/>
                  <a:gd name="connsiteY17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153 w 10000"/>
                  <a:gd name="connsiteY9" fmla="*/ 3087 h 10000"/>
                  <a:gd name="connsiteX10" fmla="*/ 6926 w 10000"/>
                  <a:gd name="connsiteY10" fmla="*/ 3032 h 10000"/>
                  <a:gd name="connsiteX11" fmla="*/ 6926 w 10000"/>
                  <a:gd name="connsiteY11" fmla="*/ 2288 h 10000"/>
                  <a:gd name="connsiteX12" fmla="*/ 7698 w 10000"/>
                  <a:gd name="connsiteY12" fmla="*/ 2233 h 10000"/>
                  <a:gd name="connsiteX13" fmla="*/ 7698 w 10000"/>
                  <a:gd name="connsiteY13" fmla="*/ 1487 h 10000"/>
                  <a:gd name="connsiteX14" fmla="*/ 8448 w 10000"/>
                  <a:gd name="connsiteY14" fmla="*/ 1431 h 10000"/>
                  <a:gd name="connsiteX15" fmla="*/ 9224 w 10000"/>
                  <a:gd name="connsiteY15" fmla="*/ 62 h 10000"/>
                  <a:gd name="connsiteX16" fmla="*/ 10000 w 10000"/>
                  <a:gd name="connsiteY16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6926 w 10000"/>
                  <a:gd name="connsiteY10" fmla="*/ 2288 h 10000"/>
                  <a:gd name="connsiteX11" fmla="*/ 7698 w 10000"/>
                  <a:gd name="connsiteY11" fmla="*/ 2233 h 10000"/>
                  <a:gd name="connsiteX12" fmla="*/ 7698 w 10000"/>
                  <a:gd name="connsiteY12" fmla="*/ 1487 h 10000"/>
                  <a:gd name="connsiteX13" fmla="*/ 8448 w 10000"/>
                  <a:gd name="connsiteY13" fmla="*/ 1431 h 10000"/>
                  <a:gd name="connsiteX14" fmla="*/ 9224 w 10000"/>
                  <a:gd name="connsiteY14" fmla="*/ 62 h 10000"/>
                  <a:gd name="connsiteX15" fmla="*/ 10000 w 10000"/>
                  <a:gd name="connsiteY15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7698 w 10000"/>
                  <a:gd name="connsiteY10" fmla="*/ 2233 h 10000"/>
                  <a:gd name="connsiteX11" fmla="*/ 7698 w 10000"/>
                  <a:gd name="connsiteY11" fmla="*/ 1487 h 10000"/>
                  <a:gd name="connsiteX12" fmla="*/ 8448 w 10000"/>
                  <a:gd name="connsiteY12" fmla="*/ 1431 h 10000"/>
                  <a:gd name="connsiteX13" fmla="*/ 9224 w 10000"/>
                  <a:gd name="connsiteY13" fmla="*/ 62 h 10000"/>
                  <a:gd name="connsiteX14" fmla="*/ 10000 w 10000"/>
                  <a:gd name="connsiteY14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7698 w 10000"/>
                  <a:gd name="connsiteY10" fmla="*/ 2233 h 10000"/>
                  <a:gd name="connsiteX11" fmla="*/ 8448 w 10000"/>
                  <a:gd name="connsiteY11" fmla="*/ 1431 h 10000"/>
                  <a:gd name="connsiteX12" fmla="*/ 9224 w 10000"/>
                  <a:gd name="connsiteY12" fmla="*/ 62 h 10000"/>
                  <a:gd name="connsiteX13" fmla="*/ 10000 w 10000"/>
                  <a:gd name="connsiteY13" fmla="*/ 0 h 10000"/>
                  <a:gd name="connsiteX0" fmla="*/ 0 w 10000"/>
                  <a:gd name="connsiteY0" fmla="*/ 10000 h 10000"/>
                  <a:gd name="connsiteX1" fmla="*/ 770 w 10000"/>
                  <a:gd name="connsiteY1" fmla="*/ 9311 h 10000"/>
                  <a:gd name="connsiteX2" fmla="*/ 1540 w 10000"/>
                  <a:gd name="connsiteY2" fmla="*/ 8566 h 10000"/>
                  <a:gd name="connsiteX3" fmla="*/ 2307 w 10000"/>
                  <a:gd name="connsiteY3" fmla="*/ 7765 h 10000"/>
                  <a:gd name="connsiteX4" fmla="*/ 3065 w 10000"/>
                  <a:gd name="connsiteY4" fmla="*/ 7028 h 10000"/>
                  <a:gd name="connsiteX5" fmla="*/ 3835 w 10000"/>
                  <a:gd name="connsiteY5" fmla="*/ 6230 h 10000"/>
                  <a:gd name="connsiteX6" fmla="*/ 4618 w 10000"/>
                  <a:gd name="connsiteY6" fmla="*/ 5428 h 10000"/>
                  <a:gd name="connsiteX7" fmla="*/ 5376 w 10000"/>
                  <a:gd name="connsiteY7" fmla="*/ 4627 h 10000"/>
                  <a:gd name="connsiteX8" fmla="*/ 6153 w 10000"/>
                  <a:gd name="connsiteY8" fmla="*/ 3826 h 10000"/>
                  <a:gd name="connsiteX9" fmla="*/ 6926 w 10000"/>
                  <a:gd name="connsiteY9" fmla="*/ 3032 h 10000"/>
                  <a:gd name="connsiteX10" fmla="*/ 7698 w 10000"/>
                  <a:gd name="connsiteY10" fmla="*/ 2233 h 10000"/>
                  <a:gd name="connsiteX11" fmla="*/ 8448 w 10000"/>
                  <a:gd name="connsiteY11" fmla="*/ 1431 h 10000"/>
                  <a:gd name="connsiteX12" fmla="*/ 10000 w 10000"/>
                  <a:gd name="connsiteY1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770" y="9311"/>
                    </a:lnTo>
                    <a:lnTo>
                      <a:pt x="1540" y="8566"/>
                    </a:lnTo>
                    <a:lnTo>
                      <a:pt x="2307" y="7765"/>
                    </a:lnTo>
                    <a:lnTo>
                      <a:pt x="3065" y="7028"/>
                    </a:lnTo>
                    <a:lnTo>
                      <a:pt x="3835" y="6230"/>
                    </a:lnTo>
                    <a:lnTo>
                      <a:pt x="4618" y="5428"/>
                    </a:lnTo>
                    <a:lnTo>
                      <a:pt x="5376" y="4627"/>
                    </a:lnTo>
                    <a:lnTo>
                      <a:pt x="6153" y="3826"/>
                    </a:lnTo>
                    <a:lnTo>
                      <a:pt x="6926" y="3032"/>
                    </a:lnTo>
                    <a:lnTo>
                      <a:pt x="7698" y="2233"/>
                    </a:lnTo>
                    <a:lnTo>
                      <a:pt x="8448" y="1431"/>
                    </a:lnTo>
                    <a:lnTo>
                      <a:pt x="10000" y="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28" name="Group 49"/>
            <p:cNvGrpSpPr/>
            <p:nvPr/>
          </p:nvGrpSpPr>
          <p:grpSpPr>
            <a:xfrm>
              <a:off x="5181519" y="2121788"/>
              <a:ext cx="3090994" cy="2309904"/>
              <a:chOff x="914400" y="2514600"/>
              <a:chExt cx="2743200" cy="36576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-9144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-4572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4572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9144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3716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1828800" y="4343400"/>
                <a:ext cx="3657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5130002" y="2528462"/>
              <a:ext cx="103033" cy="12934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Oval 29"/>
            <p:cNvSpPr/>
            <p:nvPr/>
          </p:nvSpPr>
          <p:spPr>
            <a:xfrm>
              <a:off x="6168919" y="3300630"/>
              <a:ext cx="103033" cy="12934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7192811" y="4141610"/>
              <a:ext cx="103033" cy="13063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Oval 31"/>
            <p:cNvSpPr/>
            <p:nvPr/>
          </p:nvSpPr>
          <p:spPr>
            <a:xfrm>
              <a:off x="8233875" y="2952247"/>
              <a:ext cx="103033" cy="13063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994299" y="2885034"/>
              <a:ext cx="3387289" cy="845357"/>
              <a:chOff x="4994299" y="2851768"/>
              <a:chExt cx="3387289" cy="1080098"/>
            </a:xfrm>
          </p:grpSpPr>
          <p:sp>
            <p:nvSpPr>
              <p:cNvPr id="35" name="Freeform 337"/>
              <p:cNvSpPr>
                <a:spLocks/>
              </p:cNvSpPr>
              <p:nvPr/>
            </p:nvSpPr>
            <p:spPr bwMode="auto">
              <a:xfrm>
                <a:off x="4994299" y="2851768"/>
                <a:ext cx="3387289" cy="1080098"/>
              </a:xfrm>
              <a:custGeom>
                <a:avLst/>
                <a:gdLst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2941 w 10000"/>
                  <a:gd name="connsiteY36" fmla="*/ 147 h 10000"/>
                  <a:gd name="connsiteX37" fmla="*/ 3088 w 10000"/>
                  <a:gd name="connsiteY37" fmla="*/ 176 h 10000"/>
                  <a:gd name="connsiteX38" fmla="*/ 3235 w 10000"/>
                  <a:gd name="connsiteY38" fmla="*/ 293 h 10000"/>
                  <a:gd name="connsiteX39" fmla="*/ 3235 w 10000"/>
                  <a:gd name="connsiteY39" fmla="*/ 411 h 10000"/>
                  <a:gd name="connsiteX40" fmla="*/ 3382 w 10000"/>
                  <a:gd name="connsiteY40" fmla="*/ 440 h 10000"/>
                  <a:gd name="connsiteX41" fmla="*/ 3382 w 10000"/>
                  <a:gd name="connsiteY41" fmla="*/ 616 h 10000"/>
                  <a:gd name="connsiteX42" fmla="*/ 3529 w 10000"/>
                  <a:gd name="connsiteY42" fmla="*/ 645 h 10000"/>
                  <a:gd name="connsiteX43" fmla="*/ 3529 w 10000"/>
                  <a:gd name="connsiteY43" fmla="*/ 821 h 10000"/>
                  <a:gd name="connsiteX44" fmla="*/ 3676 w 10000"/>
                  <a:gd name="connsiteY44" fmla="*/ 850 h 10000"/>
                  <a:gd name="connsiteX45" fmla="*/ 3676 w 10000"/>
                  <a:gd name="connsiteY45" fmla="*/ 1056 h 10000"/>
                  <a:gd name="connsiteX46" fmla="*/ 3824 w 10000"/>
                  <a:gd name="connsiteY46" fmla="*/ 1085 h 10000"/>
                  <a:gd name="connsiteX47" fmla="*/ 3824 w 10000"/>
                  <a:gd name="connsiteY47" fmla="*/ 1349 h 10000"/>
                  <a:gd name="connsiteX48" fmla="*/ 3971 w 10000"/>
                  <a:gd name="connsiteY48" fmla="*/ 1378 h 10000"/>
                  <a:gd name="connsiteX49" fmla="*/ 3971 w 10000"/>
                  <a:gd name="connsiteY49" fmla="*/ 1642 h 10000"/>
                  <a:gd name="connsiteX50" fmla="*/ 4118 w 10000"/>
                  <a:gd name="connsiteY50" fmla="*/ 1672 h 10000"/>
                  <a:gd name="connsiteX51" fmla="*/ 4118 w 10000"/>
                  <a:gd name="connsiteY51" fmla="*/ 1935 h 10000"/>
                  <a:gd name="connsiteX52" fmla="*/ 4265 w 10000"/>
                  <a:gd name="connsiteY52" fmla="*/ 1965 h 10000"/>
                  <a:gd name="connsiteX53" fmla="*/ 4265 w 10000"/>
                  <a:gd name="connsiteY53" fmla="*/ 2287 h 10000"/>
                  <a:gd name="connsiteX54" fmla="*/ 4412 w 10000"/>
                  <a:gd name="connsiteY54" fmla="*/ 2317 h 10000"/>
                  <a:gd name="connsiteX55" fmla="*/ 4412 w 10000"/>
                  <a:gd name="connsiteY55" fmla="*/ 2639 h 10000"/>
                  <a:gd name="connsiteX56" fmla="*/ 4559 w 10000"/>
                  <a:gd name="connsiteY56" fmla="*/ 2669 h 10000"/>
                  <a:gd name="connsiteX57" fmla="*/ 4559 w 10000"/>
                  <a:gd name="connsiteY57" fmla="*/ 3021 h 10000"/>
                  <a:gd name="connsiteX58" fmla="*/ 4706 w 10000"/>
                  <a:gd name="connsiteY58" fmla="*/ 3050 h 10000"/>
                  <a:gd name="connsiteX59" fmla="*/ 4706 w 10000"/>
                  <a:gd name="connsiteY59" fmla="*/ 3402 h 10000"/>
                  <a:gd name="connsiteX60" fmla="*/ 4853 w 10000"/>
                  <a:gd name="connsiteY60" fmla="*/ 3431 h 10000"/>
                  <a:gd name="connsiteX61" fmla="*/ 4853 w 10000"/>
                  <a:gd name="connsiteY61" fmla="*/ 3812 h 10000"/>
                  <a:gd name="connsiteX62" fmla="*/ 5000 w 10000"/>
                  <a:gd name="connsiteY62" fmla="*/ 3842 h 10000"/>
                  <a:gd name="connsiteX63" fmla="*/ 5000 w 10000"/>
                  <a:gd name="connsiteY63" fmla="*/ 4223 h 10000"/>
                  <a:gd name="connsiteX64" fmla="*/ 5147 w 10000"/>
                  <a:gd name="connsiteY64" fmla="*/ 4252 h 10000"/>
                  <a:gd name="connsiteX65" fmla="*/ 5147 w 10000"/>
                  <a:gd name="connsiteY65" fmla="*/ 4633 h 10000"/>
                  <a:gd name="connsiteX66" fmla="*/ 5294 w 10000"/>
                  <a:gd name="connsiteY66" fmla="*/ 4663 h 10000"/>
                  <a:gd name="connsiteX67" fmla="*/ 5294 w 10000"/>
                  <a:gd name="connsiteY67" fmla="*/ 5044 h 10000"/>
                  <a:gd name="connsiteX68" fmla="*/ 5441 w 10000"/>
                  <a:gd name="connsiteY68" fmla="*/ 5073 h 10000"/>
                  <a:gd name="connsiteX69" fmla="*/ 5441 w 10000"/>
                  <a:gd name="connsiteY69" fmla="*/ 5455 h 10000"/>
                  <a:gd name="connsiteX70" fmla="*/ 5588 w 10000"/>
                  <a:gd name="connsiteY70" fmla="*/ 5484 h 10000"/>
                  <a:gd name="connsiteX71" fmla="*/ 5588 w 10000"/>
                  <a:gd name="connsiteY71" fmla="*/ 5865 h 10000"/>
                  <a:gd name="connsiteX72" fmla="*/ 5735 w 10000"/>
                  <a:gd name="connsiteY72" fmla="*/ 5894 h 10000"/>
                  <a:gd name="connsiteX73" fmla="*/ 5735 w 10000"/>
                  <a:gd name="connsiteY73" fmla="*/ 6276 h 10000"/>
                  <a:gd name="connsiteX74" fmla="*/ 5882 w 10000"/>
                  <a:gd name="connsiteY74" fmla="*/ 6305 h 10000"/>
                  <a:gd name="connsiteX75" fmla="*/ 5882 w 10000"/>
                  <a:gd name="connsiteY75" fmla="*/ 6657 h 10000"/>
                  <a:gd name="connsiteX76" fmla="*/ 6029 w 10000"/>
                  <a:gd name="connsiteY76" fmla="*/ 6686 h 10000"/>
                  <a:gd name="connsiteX77" fmla="*/ 6029 w 10000"/>
                  <a:gd name="connsiteY77" fmla="*/ 7038 h 10000"/>
                  <a:gd name="connsiteX78" fmla="*/ 6176 w 10000"/>
                  <a:gd name="connsiteY78" fmla="*/ 7067 h 10000"/>
                  <a:gd name="connsiteX79" fmla="*/ 6176 w 10000"/>
                  <a:gd name="connsiteY79" fmla="*/ 7419 h 10000"/>
                  <a:gd name="connsiteX80" fmla="*/ 6324 w 10000"/>
                  <a:gd name="connsiteY80" fmla="*/ 7449 h 10000"/>
                  <a:gd name="connsiteX81" fmla="*/ 6324 w 10000"/>
                  <a:gd name="connsiteY81" fmla="*/ 7771 h 10000"/>
                  <a:gd name="connsiteX82" fmla="*/ 6471 w 10000"/>
                  <a:gd name="connsiteY82" fmla="*/ 7801 h 10000"/>
                  <a:gd name="connsiteX83" fmla="*/ 6471 w 10000"/>
                  <a:gd name="connsiteY83" fmla="*/ 8123 h 10000"/>
                  <a:gd name="connsiteX84" fmla="*/ 6618 w 10000"/>
                  <a:gd name="connsiteY84" fmla="*/ 8152 h 10000"/>
                  <a:gd name="connsiteX85" fmla="*/ 6618 w 10000"/>
                  <a:gd name="connsiteY85" fmla="*/ 8446 h 10000"/>
                  <a:gd name="connsiteX86" fmla="*/ 6765 w 10000"/>
                  <a:gd name="connsiteY86" fmla="*/ 8475 h 10000"/>
                  <a:gd name="connsiteX87" fmla="*/ 6765 w 10000"/>
                  <a:gd name="connsiteY87" fmla="*/ 8710 h 10000"/>
                  <a:gd name="connsiteX88" fmla="*/ 6912 w 10000"/>
                  <a:gd name="connsiteY88" fmla="*/ 8739 h 10000"/>
                  <a:gd name="connsiteX89" fmla="*/ 6912 w 10000"/>
                  <a:gd name="connsiteY89" fmla="*/ 8974 h 10000"/>
                  <a:gd name="connsiteX90" fmla="*/ 7059 w 10000"/>
                  <a:gd name="connsiteY90" fmla="*/ 9003 h 10000"/>
                  <a:gd name="connsiteX91" fmla="*/ 7059 w 10000"/>
                  <a:gd name="connsiteY91" fmla="*/ 9238 h 10000"/>
                  <a:gd name="connsiteX92" fmla="*/ 7206 w 10000"/>
                  <a:gd name="connsiteY92" fmla="*/ 9267 h 10000"/>
                  <a:gd name="connsiteX93" fmla="*/ 7206 w 10000"/>
                  <a:gd name="connsiteY93" fmla="*/ 9443 h 10000"/>
                  <a:gd name="connsiteX94" fmla="*/ 7353 w 10000"/>
                  <a:gd name="connsiteY94" fmla="*/ 9472 h 10000"/>
                  <a:gd name="connsiteX95" fmla="*/ 7353 w 10000"/>
                  <a:gd name="connsiteY95" fmla="*/ 9619 h 10000"/>
                  <a:gd name="connsiteX96" fmla="*/ 7500 w 10000"/>
                  <a:gd name="connsiteY96" fmla="*/ 9648 h 10000"/>
                  <a:gd name="connsiteX97" fmla="*/ 7500 w 10000"/>
                  <a:gd name="connsiteY97" fmla="*/ 9765 h 10000"/>
                  <a:gd name="connsiteX98" fmla="*/ 7647 w 10000"/>
                  <a:gd name="connsiteY98" fmla="*/ 9795 h 10000"/>
                  <a:gd name="connsiteX99" fmla="*/ 7647 w 10000"/>
                  <a:gd name="connsiteY99" fmla="*/ 9883 h 10000"/>
                  <a:gd name="connsiteX100" fmla="*/ 7794 w 10000"/>
                  <a:gd name="connsiteY100" fmla="*/ 9912 h 10000"/>
                  <a:gd name="connsiteX101" fmla="*/ 7794 w 10000"/>
                  <a:gd name="connsiteY101" fmla="*/ 9941 h 10000"/>
                  <a:gd name="connsiteX102" fmla="*/ 8088 w 10000"/>
                  <a:gd name="connsiteY102" fmla="*/ 10000 h 10000"/>
                  <a:gd name="connsiteX103" fmla="*/ 7941 w 10000"/>
                  <a:gd name="connsiteY103" fmla="*/ 10000 h 10000"/>
                  <a:gd name="connsiteX104" fmla="*/ 8088 w 10000"/>
                  <a:gd name="connsiteY104" fmla="*/ 10000 h 10000"/>
                  <a:gd name="connsiteX105" fmla="*/ 8235 w 10000"/>
                  <a:gd name="connsiteY105" fmla="*/ 10000 h 10000"/>
                  <a:gd name="connsiteX106" fmla="*/ 8529 w 10000"/>
                  <a:gd name="connsiteY106" fmla="*/ 9941 h 10000"/>
                  <a:gd name="connsiteX107" fmla="*/ 8529 w 10000"/>
                  <a:gd name="connsiteY107" fmla="*/ 9853 h 10000"/>
                  <a:gd name="connsiteX108" fmla="*/ 8676 w 10000"/>
                  <a:gd name="connsiteY108" fmla="*/ 9824 h 10000"/>
                  <a:gd name="connsiteX109" fmla="*/ 8676 w 10000"/>
                  <a:gd name="connsiteY109" fmla="*/ 9736 h 10000"/>
                  <a:gd name="connsiteX110" fmla="*/ 8824 w 10000"/>
                  <a:gd name="connsiteY110" fmla="*/ 9707 h 10000"/>
                  <a:gd name="connsiteX111" fmla="*/ 8824 w 10000"/>
                  <a:gd name="connsiteY111" fmla="*/ 9589 h 10000"/>
                  <a:gd name="connsiteX112" fmla="*/ 8971 w 10000"/>
                  <a:gd name="connsiteY112" fmla="*/ 9560 h 10000"/>
                  <a:gd name="connsiteX113" fmla="*/ 8971 w 10000"/>
                  <a:gd name="connsiteY113" fmla="*/ 9384 h 10000"/>
                  <a:gd name="connsiteX114" fmla="*/ 9118 w 10000"/>
                  <a:gd name="connsiteY114" fmla="*/ 9355 h 10000"/>
                  <a:gd name="connsiteX115" fmla="*/ 9118 w 10000"/>
                  <a:gd name="connsiteY115" fmla="*/ 9179 h 10000"/>
                  <a:gd name="connsiteX116" fmla="*/ 9265 w 10000"/>
                  <a:gd name="connsiteY116" fmla="*/ 9150 h 10000"/>
                  <a:gd name="connsiteX117" fmla="*/ 9265 w 10000"/>
                  <a:gd name="connsiteY117" fmla="*/ 8944 h 10000"/>
                  <a:gd name="connsiteX118" fmla="*/ 9412 w 10000"/>
                  <a:gd name="connsiteY118" fmla="*/ 8915 h 10000"/>
                  <a:gd name="connsiteX119" fmla="*/ 9412 w 10000"/>
                  <a:gd name="connsiteY119" fmla="*/ 8651 h 10000"/>
                  <a:gd name="connsiteX120" fmla="*/ 9559 w 10000"/>
                  <a:gd name="connsiteY120" fmla="*/ 8622 h 10000"/>
                  <a:gd name="connsiteX121" fmla="*/ 9559 w 10000"/>
                  <a:gd name="connsiteY121" fmla="*/ 8358 h 10000"/>
                  <a:gd name="connsiteX122" fmla="*/ 9706 w 10000"/>
                  <a:gd name="connsiteY122" fmla="*/ 8328 h 10000"/>
                  <a:gd name="connsiteX123" fmla="*/ 9706 w 10000"/>
                  <a:gd name="connsiteY123" fmla="*/ 8035 h 10000"/>
                  <a:gd name="connsiteX124" fmla="*/ 9853 w 10000"/>
                  <a:gd name="connsiteY124" fmla="*/ 8006 h 10000"/>
                  <a:gd name="connsiteX125" fmla="*/ 9853 w 10000"/>
                  <a:gd name="connsiteY125" fmla="*/ 7713 h 10000"/>
                  <a:gd name="connsiteX126" fmla="*/ 10000 w 10000"/>
                  <a:gd name="connsiteY12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2941 w 10000"/>
                  <a:gd name="connsiteY36" fmla="*/ 147 h 10000"/>
                  <a:gd name="connsiteX37" fmla="*/ 3088 w 10000"/>
                  <a:gd name="connsiteY37" fmla="*/ 176 h 10000"/>
                  <a:gd name="connsiteX38" fmla="*/ 3235 w 10000"/>
                  <a:gd name="connsiteY38" fmla="*/ 293 h 10000"/>
                  <a:gd name="connsiteX39" fmla="*/ 3382 w 10000"/>
                  <a:gd name="connsiteY39" fmla="*/ 440 h 10000"/>
                  <a:gd name="connsiteX40" fmla="*/ 3382 w 10000"/>
                  <a:gd name="connsiteY40" fmla="*/ 616 h 10000"/>
                  <a:gd name="connsiteX41" fmla="*/ 3529 w 10000"/>
                  <a:gd name="connsiteY41" fmla="*/ 645 h 10000"/>
                  <a:gd name="connsiteX42" fmla="*/ 3529 w 10000"/>
                  <a:gd name="connsiteY42" fmla="*/ 821 h 10000"/>
                  <a:gd name="connsiteX43" fmla="*/ 3676 w 10000"/>
                  <a:gd name="connsiteY43" fmla="*/ 850 h 10000"/>
                  <a:gd name="connsiteX44" fmla="*/ 3676 w 10000"/>
                  <a:gd name="connsiteY44" fmla="*/ 1056 h 10000"/>
                  <a:gd name="connsiteX45" fmla="*/ 3824 w 10000"/>
                  <a:gd name="connsiteY45" fmla="*/ 1085 h 10000"/>
                  <a:gd name="connsiteX46" fmla="*/ 3824 w 10000"/>
                  <a:gd name="connsiteY46" fmla="*/ 1349 h 10000"/>
                  <a:gd name="connsiteX47" fmla="*/ 3971 w 10000"/>
                  <a:gd name="connsiteY47" fmla="*/ 1378 h 10000"/>
                  <a:gd name="connsiteX48" fmla="*/ 3971 w 10000"/>
                  <a:gd name="connsiteY48" fmla="*/ 1642 h 10000"/>
                  <a:gd name="connsiteX49" fmla="*/ 4118 w 10000"/>
                  <a:gd name="connsiteY49" fmla="*/ 1672 h 10000"/>
                  <a:gd name="connsiteX50" fmla="*/ 4118 w 10000"/>
                  <a:gd name="connsiteY50" fmla="*/ 1935 h 10000"/>
                  <a:gd name="connsiteX51" fmla="*/ 4265 w 10000"/>
                  <a:gd name="connsiteY51" fmla="*/ 1965 h 10000"/>
                  <a:gd name="connsiteX52" fmla="*/ 4265 w 10000"/>
                  <a:gd name="connsiteY52" fmla="*/ 2287 h 10000"/>
                  <a:gd name="connsiteX53" fmla="*/ 4412 w 10000"/>
                  <a:gd name="connsiteY53" fmla="*/ 2317 h 10000"/>
                  <a:gd name="connsiteX54" fmla="*/ 4412 w 10000"/>
                  <a:gd name="connsiteY54" fmla="*/ 2639 h 10000"/>
                  <a:gd name="connsiteX55" fmla="*/ 4559 w 10000"/>
                  <a:gd name="connsiteY55" fmla="*/ 2669 h 10000"/>
                  <a:gd name="connsiteX56" fmla="*/ 4559 w 10000"/>
                  <a:gd name="connsiteY56" fmla="*/ 3021 h 10000"/>
                  <a:gd name="connsiteX57" fmla="*/ 4706 w 10000"/>
                  <a:gd name="connsiteY57" fmla="*/ 3050 h 10000"/>
                  <a:gd name="connsiteX58" fmla="*/ 4706 w 10000"/>
                  <a:gd name="connsiteY58" fmla="*/ 3402 h 10000"/>
                  <a:gd name="connsiteX59" fmla="*/ 4853 w 10000"/>
                  <a:gd name="connsiteY59" fmla="*/ 3431 h 10000"/>
                  <a:gd name="connsiteX60" fmla="*/ 4853 w 10000"/>
                  <a:gd name="connsiteY60" fmla="*/ 3812 h 10000"/>
                  <a:gd name="connsiteX61" fmla="*/ 5000 w 10000"/>
                  <a:gd name="connsiteY61" fmla="*/ 3842 h 10000"/>
                  <a:gd name="connsiteX62" fmla="*/ 5000 w 10000"/>
                  <a:gd name="connsiteY62" fmla="*/ 4223 h 10000"/>
                  <a:gd name="connsiteX63" fmla="*/ 5147 w 10000"/>
                  <a:gd name="connsiteY63" fmla="*/ 4252 h 10000"/>
                  <a:gd name="connsiteX64" fmla="*/ 5147 w 10000"/>
                  <a:gd name="connsiteY64" fmla="*/ 4633 h 10000"/>
                  <a:gd name="connsiteX65" fmla="*/ 5294 w 10000"/>
                  <a:gd name="connsiteY65" fmla="*/ 4663 h 10000"/>
                  <a:gd name="connsiteX66" fmla="*/ 5294 w 10000"/>
                  <a:gd name="connsiteY66" fmla="*/ 5044 h 10000"/>
                  <a:gd name="connsiteX67" fmla="*/ 5441 w 10000"/>
                  <a:gd name="connsiteY67" fmla="*/ 5073 h 10000"/>
                  <a:gd name="connsiteX68" fmla="*/ 5441 w 10000"/>
                  <a:gd name="connsiteY68" fmla="*/ 5455 h 10000"/>
                  <a:gd name="connsiteX69" fmla="*/ 5588 w 10000"/>
                  <a:gd name="connsiteY69" fmla="*/ 5484 h 10000"/>
                  <a:gd name="connsiteX70" fmla="*/ 5588 w 10000"/>
                  <a:gd name="connsiteY70" fmla="*/ 5865 h 10000"/>
                  <a:gd name="connsiteX71" fmla="*/ 5735 w 10000"/>
                  <a:gd name="connsiteY71" fmla="*/ 5894 h 10000"/>
                  <a:gd name="connsiteX72" fmla="*/ 5735 w 10000"/>
                  <a:gd name="connsiteY72" fmla="*/ 6276 h 10000"/>
                  <a:gd name="connsiteX73" fmla="*/ 5882 w 10000"/>
                  <a:gd name="connsiteY73" fmla="*/ 6305 h 10000"/>
                  <a:gd name="connsiteX74" fmla="*/ 5882 w 10000"/>
                  <a:gd name="connsiteY74" fmla="*/ 6657 h 10000"/>
                  <a:gd name="connsiteX75" fmla="*/ 6029 w 10000"/>
                  <a:gd name="connsiteY75" fmla="*/ 6686 h 10000"/>
                  <a:gd name="connsiteX76" fmla="*/ 6029 w 10000"/>
                  <a:gd name="connsiteY76" fmla="*/ 7038 h 10000"/>
                  <a:gd name="connsiteX77" fmla="*/ 6176 w 10000"/>
                  <a:gd name="connsiteY77" fmla="*/ 7067 h 10000"/>
                  <a:gd name="connsiteX78" fmla="*/ 6176 w 10000"/>
                  <a:gd name="connsiteY78" fmla="*/ 7419 h 10000"/>
                  <a:gd name="connsiteX79" fmla="*/ 6324 w 10000"/>
                  <a:gd name="connsiteY79" fmla="*/ 7449 h 10000"/>
                  <a:gd name="connsiteX80" fmla="*/ 6324 w 10000"/>
                  <a:gd name="connsiteY80" fmla="*/ 7771 h 10000"/>
                  <a:gd name="connsiteX81" fmla="*/ 6471 w 10000"/>
                  <a:gd name="connsiteY81" fmla="*/ 7801 h 10000"/>
                  <a:gd name="connsiteX82" fmla="*/ 6471 w 10000"/>
                  <a:gd name="connsiteY82" fmla="*/ 8123 h 10000"/>
                  <a:gd name="connsiteX83" fmla="*/ 6618 w 10000"/>
                  <a:gd name="connsiteY83" fmla="*/ 8152 h 10000"/>
                  <a:gd name="connsiteX84" fmla="*/ 6618 w 10000"/>
                  <a:gd name="connsiteY84" fmla="*/ 8446 h 10000"/>
                  <a:gd name="connsiteX85" fmla="*/ 6765 w 10000"/>
                  <a:gd name="connsiteY85" fmla="*/ 8475 h 10000"/>
                  <a:gd name="connsiteX86" fmla="*/ 6765 w 10000"/>
                  <a:gd name="connsiteY86" fmla="*/ 8710 h 10000"/>
                  <a:gd name="connsiteX87" fmla="*/ 6912 w 10000"/>
                  <a:gd name="connsiteY87" fmla="*/ 8739 h 10000"/>
                  <a:gd name="connsiteX88" fmla="*/ 6912 w 10000"/>
                  <a:gd name="connsiteY88" fmla="*/ 8974 h 10000"/>
                  <a:gd name="connsiteX89" fmla="*/ 7059 w 10000"/>
                  <a:gd name="connsiteY89" fmla="*/ 9003 h 10000"/>
                  <a:gd name="connsiteX90" fmla="*/ 7059 w 10000"/>
                  <a:gd name="connsiteY90" fmla="*/ 9238 h 10000"/>
                  <a:gd name="connsiteX91" fmla="*/ 7206 w 10000"/>
                  <a:gd name="connsiteY91" fmla="*/ 9267 h 10000"/>
                  <a:gd name="connsiteX92" fmla="*/ 7206 w 10000"/>
                  <a:gd name="connsiteY92" fmla="*/ 9443 h 10000"/>
                  <a:gd name="connsiteX93" fmla="*/ 7353 w 10000"/>
                  <a:gd name="connsiteY93" fmla="*/ 9472 h 10000"/>
                  <a:gd name="connsiteX94" fmla="*/ 7353 w 10000"/>
                  <a:gd name="connsiteY94" fmla="*/ 9619 h 10000"/>
                  <a:gd name="connsiteX95" fmla="*/ 7500 w 10000"/>
                  <a:gd name="connsiteY95" fmla="*/ 9648 h 10000"/>
                  <a:gd name="connsiteX96" fmla="*/ 7500 w 10000"/>
                  <a:gd name="connsiteY96" fmla="*/ 9765 h 10000"/>
                  <a:gd name="connsiteX97" fmla="*/ 7647 w 10000"/>
                  <a:gd name="connsiteY97" fmla="*/ 9795 h 10000"/>
                  <a:gd name="connsiteX98" fmla="*/ 7647 w 10000"/>
                  <a:gd name="connsiteY98" fmla="*/ 9883 h 10000"/>
                  <a:gd name="connsiteX99" fmla="*/ 7794 w 10000"/>
                  <a:gd name="connsiteY99" fmla="*/ 9912 h 10000"/>
                  <a:gd name="connsiteX100" fmla="*/ 7794 w 10000"/>
                  <a:gd name="connsiteY100" fmla="*/ 9941 h 10000"/>
                  <a:gd name="connsiteX101" fmla="*/ 8088 w 10000"/>
                  <a:gd name="connsiteY101" fmla="*/ 10000 h 10000"/>
                  <a:gd name="connsiteX102" fmla="*/ 7941 w 10000"/>
                  <a:gd name="connsiteY102" fmla="*/ 10000 h 10000"/>
                  <a:gd name="connsiteX103" fmla="*/ 8088 w 10000"/>
                  <a:gd name="connsiteY103" fmla="*/ 10000 h 10000"/>
                  <a:gd name="connsiteX104" fmla="*/ 8235 w 10000"/>
                  <a:gd name="connsiteY104" fmla="*/ 10000 h 10000"/>
                  <a:gd name="connsiteX105" fmla="*/ 8529 w 10000"/>
                  <a:gd name="connsiteY105" fmla="*/ 9941 h 10000"/>
                  <a:gd name="connsiteX106" fmla="*/ 8529 w 10000"/>
                  <a:gd name="connsiteY106" fmla="*/ 9853 h 10000"/>
                  <a:gd name="connsiteX107" fmla="*/ 8676 w 10000"/>
                  <a:gd name="connsiteY107" fmla="*/ 9824 h 10000"/>
                  <a:gd name="connsiteX108" fmla="*/ 8676 w 10000"/>
                  <a:gd name="connsiteY108" fmla="*/ 9736 h 10000"/>
                  <a:gd name="connsiteX109" fmla="*/ 8824 w 10000"/>
                  <a:gd name="connsiteY109" fmla="*/ 9707 h 10000"/>
                  <a:gd name="connsiteX110" fmla="*/ 8824 w 10000"/>
                  <a:gd name="connsiteY110" fmla="*/ 9589 h 10000"/>
                  <a:gd name="connsiteX111" fmla="*/ 8971 w 10000"/>
                  <a:gd name="connsiteY111" fmla="*/ 9560 h 10000"/>
                  <a:gd name="connsiteX112" fmla="*/ 8971 w 10000"/>
                  <a:gd name="connsiteY112" fmla="*/ 9384 h 10000"/>
                  <a:gd name="connsiteX113" fmla="*/ 9118 w 10000"/>
                  <a:gd name="connsiteY113" fmla="*/ 9355 h 10000"/>
                  <a:gd name="connsiteX114" fmla="*/ 9118 w 10000"/>
                  <a:gd name="connsiteY114" fmla="*/ 9179 h 10000"/>
                  <a:gd name="connsiteX115" fmla="*/ 9265 w 10000"/>
                  <a:gd name="connsiteY115" fmla="*/ 9150 h 10000"/>
                  <a:gd name="connsiteX116" fmla="*/ 9265 w 10000"/>
                  <a:gd name="connsiteY116" fmla="*/ 8944 h 10000"/>
                  <a:gd name="connsiteX117" fmla="*/ 9412 w 10000"/>
                  <a:gd name="connsiteY117" fmla="*/ 8915 h 10000"/>
                  <a:gd name="connsiteX118" fmla="*/ 9412 w 10000"/>
                  <a:gd name="connsiteY118" fmla="*/ 8651 h 10000"/>
                  <a:gd name="connsiteX119" fmla="*/ 9559 w 10000"/>
                  <a:gd name="connsiteY119" fmla="*/ 8622 h 10000"/>
                  <a:gd name="connsiteX120" fmla="*/ 9559 w 10000"/>
                  <a:gd name="connsiteY120" fmla="*/ 8358 h 10000"/>
                  <a:gd name="connsiteX121" fmla="*/ 9706 w 10000"/>
                  <a:gd name="connsiteY121" fmla="*/ 8328 h 10000"/>
                  <a:gd name="connsiteX122" fmla="*/ 9706 w 10000"/>
                  <a:gd name="connsiteY122" fmla="*/ 8035 h 10000"/>
                  <a:gd name="connsiteX123" fmla="*/ 9853 w 10000"/>
                  <a:gd name="connsiteY123" fmla="*/ 8006 h 10000"/>
                  <a:gd name="connsiteX124" fmla="*/ 9853 w 10000"/>
                  <a:gd name="connsiteY124" fmla="*/ 7713 h 10000"/>
                  <a:gd name="connsiteX125" fmla="*/ 10000 w 10000"/>
                  <a:gd name="connsiteY12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382 w 10000"/>
                  <a:gd name="connsiteY39" fmla="*/ 616 h 10000"/>
                  <a:gd name="connsiteX40" fmla="*/ 3529 w 10000"/>
                  <a:gd name="connsiteY40" fmla="*/ 645 h 10000"/>
                  <a:gd name="connsiteX41" fmla="*/ 3529 w 10000"/>
                  <a:gd name="connsiteY41" fmla="*/ 821 h 10000"/>
                  <a:gd name="connsiteX42" fmla="*/ 3676 w 10000"/>
                  <a:gd name="connsiteY42" fmla="*/ 850 h 10000"/>
                  <a:gd name="connsiteX43" fmla="*/ 3676 w 10000"/>
                  <a:gd name="connsiteY43" fmla="*/ 1056 h 10000"/>
                  <a:gd name="connsiteX44" fmla="*/ 3824 w 10000"/>
                  <a:gd name="connsiteY44" fmla="*/ 1085 h 10000"/>
                  <a:gd name="connsiteX45" fmla="*/ 3824 w 10000"/>
                  <a:gd name="connsiteY45" fmla="*/ 1349 h 10000"/>
                  <a:gd name="connsiteX46" fmla="*/ 3971 w 10000"/>
                  <a:gd name="connsiteY46" fmla="*/ 1378 h 10000"/>
                  <a:gd name="connsiteX47" fmla="*/ 3971 w 10000"/>
                  <a:gd name="connsiteY47" fmla="*/ 1642 h 10000"/>
                  <a:gd name="connsiteX48" fmla="*/ 4118 w 10000"/>
                  <a:gd name="connsiteY48" fmla="*/ 1672 h 10000"/>
                  <a:gd name="connsiteX49" fmla="*/ 4118 w 10000"/>
                  <a:gd name="connsiteY49" fmla="*/ 1935 h 10000"/>
                  <a:gd name="connsiteX50" fmla="*/ 4265 w 10000"/>
                  <a:gd name="connsiteY50" fmla="*/ 1965 h 10000"/>
                  <a:gd name="connsiteX51" fmla="*/ 4265 w 10000"/>
                  <a:gd name="connsiteY51" fmla="*/ 2287 h 10000"/>
                  <a:gd name="connsiteX52" fmla="*/ 4412 w 10000"/>
                  <a:gd name="connsiteY52" fmla="*/ 2317 h 10000"/>
                  <a:gd name="connsiteX53" fmla="*/ 4412 w 10000"/>
                  <a:gd name="connsiteY53" fmla="*/ 2639 h 10000"/>
                  <a:gd name="connsiteX54" fmla="*/ 4559 w 10000"/>
                  <a:gd name="connsiteY54" fmla="*/ 2669 h 10000"/>
                  <a:gd name="connsiteX55" fmla="*/ 4559 w 10000"/>
                  <a:gd name="connsiteY55" fmla="*/ 3021 h 10000"/>
                  <a:gd name="connsiteX56" fmla="*/ 4706 w 10000"/>
                  <a:gd name="connsiteY56" fmla="*/ 3050 h 10000"/>
                  <a:gd name="connsiteX57" fmla="*/ 4706 w 10000"/>
                  <a:gd name="connsiteY57" fmla="*/ 3402 h 10000"/>
                  <a:gd name="connsiteX58" fmla="*/ 4853 w 10000"/>
                  <a:gd name="connsiteY58" fmla="*/ 3431 h 10000"/>
                  <a:gd name="connsiteX59" fmla="*/ 4853 w 10000"/>
                  <a:gd name="connsiteY59" fmla="*/ 3812 h 10000"/>
                  <a:gd name="connsiteX60" fmla="*/ 5000 w 10000"/>
                  <a:gd name="connsiteY60" fmla="*/ 3842 h 10000"/>
                  <a:gd name="connsiteX61" fmla="*/ 5000 w 10000"/>
                  <a:gd name="connsiteY61" fmla="*/ 4223 h 10000"/>
                  <a:gd name="connsiteX62" fmla="*/ 5147 w 10000"/>
                  <a:gd name="connsiteY62" fmla="*/ 4252 h 10000"/>
                  <a:gd name="connsiteX63" fmla="*/ 5147 w 10000"/>
                  <a:gd name="connsiteY63" fmla="*/ 4633 h 10000"/>
                  <a:gd name="connsiteX64" fmla="*/ 5294 w 10000"/>
                  <a:gd name="connsiteY64" fmla="*/ 4663 h 10000"/>
                  <a:gd name="connsiteX65" fmla="*/ 5294 w 10000"/>
                  <a:gd name="connsiteY65" fmla="*/ 5044 h 10000"/>
                  <a:gd name="connsiteX66" fmla="*/ 5441 w 10000"/>
                  <a:gd name="connsiteY66" fmla="*/ 5073 h 10000"/>
                  <a:gd name="connsiteX67" fmla="*/ 5441 w 10000"/>
                  <a:gd name="connsiteY67" fmla="*/ 5455 h 10000"/>
                  <a:gd name="connsiteX68" fmla="*/ 5588 w 10000"/>
                  <a:gd name="connsiteY68" fmla="*/ 5484 h 10000"/>
                  <a:gd name="connsiteX69" fmla="*/ 5588 w 10000"/>
                  <a:gd name="connsiteY69" fmla="*/ 5865 h 10000"/>
                  <a:gd name="connsiteX70" fmla="*/ 5735 w 10000"/>
                  <a:gd name="connsiteY70" fmla="*/ 5894 h 10000"/>
                  <a:gd name="connsiteX71" fmla="*/ 5735 w 10000"/>
                  <a:gd name="connsiteY71" fmla="*/ 6276 h 10000"/>
                  <a:gd name="connsiteX72" fmla="*/ 5882 w 10000"/>
                  <a:gd name="connsiteY72" fmla="*/ 6305 h 10000"/>
                  <a:gd name="connsiteX73" fmla="*/ 5882 w 10000"/>
                  <a:gd name="connsiteY73" fmla="*/ 6657 h 10000"/>
                  <a:gd name="connsiteX74" fmla="*/ 6029 w 10000"/>
                  <a:gd name="connsiteY74" fmla="*/ 6686 h 10000"/>
                  <a:gd name="connsiteX75" fmla="*/ 6029 w 10000"/>
                  <a:gd name="connsiteY75" fmla="*/ 7038 h 10000"/>
                  <a:gd name="connsiteX76" fmla="*/ 6176 w 10000"/>
                  <a:gd name="connsiteY76" fmla="*/ 7067 h 10000"/>
                  <a:gd name="connsiteX77" fmla="*/ 6176 w 10000"/>
                  <a:gd name="connsiteY77" fmla="*/ 7419 h 10000"/>
                  <a:gd name="connsiteX78" fmla="*/ 6324 w 10000"/>
                  <a:gd name="connsiteY78" fmla="*/ 7449 h 10000"/>
                  <a:gd name="connsiteX79" fmla="*/ 6324 w 10000"/>
                  <a:gd name="connsiteY79" fmla="*/ 7771 h 10000"/>
                  <a:gd name="connsiteX80" fmla="*/ 6471 w 10000"/>
                  <a:gd name="connsiteY80" fmla="*/ 7801 h 10000"/>
                  <a:gd name="connsiteX81" fmla="*/ 6471 w 10000"/>
                  <a:gd name="connsiteY81" fmla="*/ 8123 h 10000"/>
                  <a:gd name="connsiteX82" fmla="*/ 6618 w 10000"/>
                  <a:gd name="connsiteY82" fmla="*/ 8152 h 10000"/>
                  <a:gd name="connsiteX83" fmla="*/ 6618 w 10000"/>
                  <a:gd name="connsiteY83" fmla="*/ 8446 h 10000"/>
                  <a:gd name="connsiteX84" fmla="*/ 6765 w 10000"/>
                  <a:gd name="connsiteY84" fmla="*/ 8475 h 10000"/>
                  <a:gd name="connsiteX85" fmla="*/ 6765 w 10000"/>
                  <a:gd name="connsiteY85" fmla="*/ 8710 h 10000"/>
                  <a:gd name="connsiteX86" fmla="*/ 6912 w 10000"/>
                  <a:gd name="connsiteY86" fmla="*/ 8739 h 10000"/>
                  <a:gd name="connsiteX87" fmla="*/ 6912 w 10000"/>
                  <a:gd name="connsiteY87" fmla="*/ 8974 h 10000"/>
                  <a:gd name="connsiteX88" fmla="*/ 7059 w 10000"/>
                  <a:gd name="connsiteY88" fmla="*/ 9003 h 10000"/>
                  <a:gd name="connsiteX89" fmla="*/ 7059 w 10000"/>
                  <a:gd name="connsiteY89" fmla="*/ 9238 h 10000"/>
                  <a:gd name="connsiteX90" fmla="*/ 7206 w 10000"/>
                  <a:gd name="connsiteY90" fmla="*/ 9267 h 10000"/>
                  <a:gd name="connsiteX91" fmla="*/ 7206 w 10000"/>
                  <a:gd name="connsiteY91" fmla="*/ 9443 h 10000"/>
                  <a:gd name="connsiteX92" fmla="*/ 7353 w 10000"/>
                  <a:gd name="connsiteY92" fmla="*/ 9472 h 10000"/>
                  <a:gd name="connsiteX93" fmla="*/ 7353 w 10000"/>
                  <a:gd name="connsiteY93" fmla="*/ 9619 h 10000"/>
                  <a:gd name="connsiteX94" fmla="*/ 7500 w 10000"/>
                  <a:gd name="connsiteY94" fmla="*/ 9648 h 10000"/>
                  <a:gd name="connsiteX95" fmla="*/ 7500 w 10000"/>
                  <a:gd name="connsiteY95" fmla="*/ 9765 h 10000"/>
                  <a:gd name="connsiteX96" fmla="*/ 7647 w 10000"/>
                  <a:gd name="connsiteY96" fmla="*/ 9795 h 10000"/>
                  <a:gd name="connsiteX97" fmla="*/ 7647 w 10000"/>
                  <a:gd name="connsiteY97" fmla="*/ 9883 h 10000"/>
                  <a:gd name="connsiteX98" fmla="*/ 7794 w 10000"/>
                  <a:gd name="connsiteY98" fmla="*/ 9912 h 10000"/>
                  <a:gd name="connsiteX99" fmla="*/ 7794 w 10000"/>
                  <a:gd name="connsiteY99" fmla="*/ 9941 h 10000"/>
                  <a:gd name="connsiteX100" fmla="*/ 8088 w 10000"/>
                  <a:gd name="connsiteY100" fmla="*/ 10000 h 10000"/>
                  <a:gd name="connsiteX101" fmla="*/ 7941 w 10000"/>
                  <a:gd name="connsiteY101" fmla="*/ 10000 h 10000"/>
                  <a:gd name="connsiteX102" fmla="*/ 8088 w 10000"/>
                  <a:gd name="connsiteY102" fmla="*/ 10000 h 10000"/>
                  <a:gd name="connsiteX103" fmla="*/ 8235 w 10000"/>
                  <a:gd name="connsiteY103" fmla="*/ 10000 h 10000"/>
                  <a:gd name="connsiteX104" fmla="*/ 8529 w 10000"/>
                  <a:gd name="connsiteY104" fmla="*/ 9941 h 10000"/>
                  <a:gd name="connsiteX105" fmla="*/ 8529 w 10000"/>
                  <a:gd name="connsiteY105" fmla="*/ 9853 h 10000"/>
                  <a:gd name="connsiteX106" fmla="*/ 8676 w 10000"/>
                  <a:gd name="connsiteY106" fmla="*/ 9824 h 10000"/>
                  <a:gd name="connsiteX107" fmla="*/ 8676 w 10000"/>
                  <a:gd name="connsiteY107" fmla="*/ 9736 h 10000"/>
                  <a:gd name="connsiteX108" fmla="*/ 8824 w 10000"/>
                  <a:gd name="connsiteY108" fmla="*/ 9707 h 10000"/>
                  <a:gd name="connsiteX109" fmla="*/ 8824 w 10000"/>
                  <a:gd name="connsiteY109" fmla="*/ 9589 h 10000"/>
                  <a:gd name="connsiteX110" fmla="*/ 8971 w 10000"/>
                  <a:gd name="connsiteY110" fmla="*/ 9560 h 10000"/>
                  <a:gd name="connsiteX111" fmla="*/ 8971 w 10000"/>
                  <a:gd name="connsiteY111" fmla="*/ 9384 h 10000"/>
                  <a:gd name="connsiteX112" fmla="*/ 9118 w 10000"/>
                  <a:gd name="connsiteY112" fmla="*/ 9355 h 10000"/>
                  <a:gd name="connsiteX113" fmla="*/ 9118 w 10000"/>
                  <a:gd name="connsiteY113" fmla="*/ 9179 h 10000"/>
                  <a:gd name="connsiteX114" fmla="*/ 9265 w 10000"/>
                  <a:gd name="connsiteY114" fmla="*/ 9150 h 10000"/>
                  <a:gd name="connsiteX115" fmla="*/ 9265 w 10000"/>
                  <a:gd name="connsiteY115" fmla="*/ 8944 h 10000"/>
                  <a:gd name="connsiteX116" fmla="*/ 9412 w 10000"/>
                  <a:gd name="connsiteY116" fmla="*/ 8915 h 10000"/>
                  <a:gd name="connsiteX117" fmla="*/ 9412 w 10000"/>
                  <a:gd name="connsiteY117" fmla="*/ 8651 h 10000"/>
                  <a:gd name="connsiteX118" fmla="*/ 9559 w 10000"/>
                  <a:gd name="connsiteY118" fmla="*/ 8622 h 10000"/>
                  <a:gd name="connsiteX119" fmla="*/ 9559 w 10000"/>
                  <a:gd name="connsiteY119" fmla="*/ 8358 h 10000"/>
                  <a:gd name="connsiteX120" fmla="*/ 9706 w 10000"/>
                  <a:gd name="connsiteY120" fmla="*/ 8328 h 10000"/>
                  <a:gd name="connsiteX121" fmla="*/ 9706 w 10000"/>
                  <a:gd name="connsiteY121" fmla="*/ 8035 h 10000"/>
                  <a:gd name="connsiteX122" fmla="*/ 9853 w 10000"/>
                  <a:gd name="connsiteY122" fmla="*/ 8006 h 10000"/>
                  <a:gd name="connsiteX123" fmla="*/ 9853 w 10000"/>
                  <a:gd name="connsiteY123" fmla="*/ 7713 h 10000"/>
                  <a:gd name="connsiteX124" fmla="*/ 10000 w 10000"/>
                  <a:gd name="connsiteY12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529 w 10000"/>
                  <a:gd name="connsiteY40" fmla="*/ 821 h 10000"/>
                  <a:gd name="connsiteX41" fmla="*/ 3676 w 10000"/>
                  <a:gd name="connsiteY41" fmla="*/ 850 h 10000"/>
                  <a:gd name="connsiteX42" fmla="*/ 3676 w 10000"/>
                  <a:gd name="connsiteY42" fmla="*/ 1056 h 10000"/>
                  <a:gd name="connsiteX43" fmla="*/ 3824 w 10000"/>
                  <a:gd name="connsiteY43" fmla="*/ 1085 h 10000"/>
                  <a:gd name="connsiteX44" fmla="*/ 3824 w 10000"/>
                  <a:gd name="connsiteY44" fmla="*/ 1349 h 10000"/>
                  <a:gd name="connsiteX45" fmla="*/ 3971 w 10000"/>
                  <a:gd name="connsiteY45" fmla="*/ 1378 h 10000"/>
                  <a:gd name="connsiteX46" fmla="*/ 3971 w 10000"/>
                  <a:gd name="connsiteY46" fmla="*/ 1642 h 10000"/>
                  <a:gd name="connsiteX47" fmla="*/ 4118 w 10000"/>
                  <a:gd name="connsiteY47" fmla="*/ 1672 h 10000"/>
                  <a:gd name="connsiteX48" fmla="*/ 4118 w 10000"/>
                  <a:gd name="connsiteY48" fmla="*/ 1935 h 10000"/>
                  <a:gd name="connsiteX49" fmla="*/ 4265 w 10000"/>
                  <a:gd name="connsiteY49" fmla="*/ 1965 h 10000"/>
                  <a:gd name="connsiteX50" fmla="*/ 4265 w 10000"/>
                  <a:gd name="connsiteY50" fmla="*/ 2287 h 10000"/>
                  <a:gd name="connsiteX51" fmla="*/ 4412 w 10000"/>
                  <a:gd name="connsiteY51" fmla="*/ 2317 h 10000"/>
                  <a:gd name="connsiteX52" fmla="*/ 4412 w 10000"/>
                  <a:gd name="connsiteY52" fmla="*/ 2639 h 10000"/>
                  <a:gd name="connsiteX53" fmla="*/ 4559 w 10000"/>
                  <a:gd name="connsiteY53" fmla="*/ 2669 h 10000"/>
                  <a:gd name="connsiteX54" fmla="*/ 4559 w 10000"/>
                  <a:gd name="connsiteY54" fmla="*/ 3021 h 10000"/>
                  <a:gd name="connsiteX55" fmla="*/ 4706 w 10000"/>
                  <a:gd name="connsiteY55" fmla="*/ 3050 h 10000"/>
                  <a:gd name="connsiteX56" fmla="*/ 4706 w 10000"/>
                  <a:gd name="connsiteY56" fmla="*/ 3402 h 10000"/>
                  <a:gd name="connsiteX57" fmla="*/ 4853 w 10000"/>
                  <a:gd name="connsiteY57" fmla="*/ 3431 h 10000"/>
                  <a:gd name="connsiteX58" fmla="*/ 4853 w 10000"/>
                  <a:gd name="connsiteY58" fmla="*/ 3812 h 10000"/>
                  <a:gd name="connsiteX59" fmla="*/ 5000 w 10000"/>
                  <a:gd name="connsiteY59" fmla="*/ 3842 h 10000"/>
                  <a:gd name="connsiteX60" fmla="*/ 5000 w 10000"/>
                  <a:gd name="connsiteY60" fmla="*/ 4223 h 10000"/>
                  <a:gd name="connsiteX61" fmla="*/ 5147 w 10000"/>
                  <a:gd name="connsiteY61" fmla="*/ 4252 h 10000"/>
                  <a:gd name="connsiteX62" fmla="*/ 5147 w 10000"/>
                  <a:gd name="connsiteY62" fmla="*/ 4633 h 10000"/>
                  <a:gd name="connsiteX63" fmla="*/ 5294 w 10000"/>
                  <a:gd name="connsiteY63" fmla="*/ 4663 h 10000"/>
                  <a:gd name="connsiteX64" fmla="*/ 5294 w 10000"/>
                  <a:gd name="connsiteY64" fmla="*/ 5044 h 10000"/>
                  <a:gd name="connsiteX65" fmla="*/ 5441 w 10000"/>
                  <a:gd name="connsiteY65" fmla="*/ 5073 h 10000"/>
                  <a:gd name="connsiteX66" fmla="*/ 5441 w 10000"/>
                  <a:gd name="connsiteY66" fmla="*/ 5455 h 10000"/>
                  <a:gd name="connsiteX67" fmla="*/ 5588 w 10000"/>
                  <a:gd name="connsiteY67" fmla="*/ 5484 h 10000"/>
                  <a:gd name="connsiteX68" fmla="*/ 5588 w 10000"/>
                  <a:gd name="connsiteY68" fmla="*/ 5865 h 10000"/>
                  <a:gd name="connsiteX69" fmla="*/ 5735 w 10000"/>
                  <a:gd name="connsiteY69" fmla="*/ 5894 h 10000"/>
                  <a:gd name="connsiteX70" fmla="*/ 5735 w 10000"/>
                  <a:gd name="connsiteY70" fmla="*/ 6276 h 10000"/>
                  <a:gd name="connsiteX71" fmla="*/ 5882 w 10000"/>
                  <a:gd name="connsiteY71" fmla="*/ 6305 h 10000"/>
                  <a:gd name="connsiteX72" fmla="*/ 5882 w 10000"/>
                  <a:gd name="connsiteY72" fmla="*/ 6657 h 10000"/>
                  <a:gd name="connsiteX73" fmla="*/ 6029 w 10000"/>
                  <a:gd name="connsiteY73" fmla="*/ 6686 h 10000"/>
                  <a:gd name="connsiteX74" fmla="*/ 6029 w 10000"/>
                  <a:gd name="connsiteY74" fmla="*/ 7038 h 10000"/>
                  <a:gd name="connsiteX75" fmla="*/ 6176 w 10000"/>
                  <a:gd name="connsiteY75" fmla="*/ 7067 h 10000"/>
                  <a:gd name="connsiteX76" fmla="*/ 6176 w 10000"/>
                  <a:gd name="connsiteY76" fmla="*/ 7419 h 10000"/>
                  <a:gd name="connsiteX77" fmla="*/ 6324 w 10000"/>
                  <a:gd name="connsiteY77" fmla="*/ 7449 h 10000"/>
                  <a:gd name="connsiteX78" fmla="*/ 6324 w 10000"/>
                  <a:gd name="connsiteY78" fmla="*/ 7771 h 10000"/>
                  <a:gd name="connsiteX79" fmla="*/ 6471 w 10000"/>
                  <a:gd name="connsiteY79" fmla="*/ 7801 h 10000"/>
                  <a:gd name="connsiteX80" fmla="*/ 6471 w 10000"/>
                  <a:gd name="connsiteY80" fmla="*/ 8123 h 10000"/>
                  <a:gd name="connsiteX81" fmla="*/ 6618 w 10000"/>
                  <a:gd name="connsiteY81" fmla="*/ 8152 h 10000"/>
                  <a:gd name="connsiteX82" fmla="*/ 6618 w 10000"/>
                  <a:gd name="connsiteY82" fmla="*/ 8446 h 10000"/>
                  <a:gd name="connsiteX83" fmla="*/ 6765 w 10000"/>
                  <a:gd name="connsiteY83" fmla="*/ 8475 h 10000"/>
                  <a:gd name="connsiteX84" fmla="*/ 6765 w 10000"/>
                  <a:gd name="connsiteY84" fmla="*/ 8710 h 10000"/>
                  <a:gd name="connsiteX85" fmla="*/ 6912 w 10000"/>
                  <a:gd name="connsiteY85" fmla="*/ 8739 h 10000"/>
                  <a:gd name="connsiteX86" fmla="*/ 6912 w 10000"/>
                  <a:gd name="connsiteY86" fmla="*/ 8974 h 10000"/>
                  <a:gd name="connsiteX87" fmla="*/ 7059 w 10000"/>
                  <a:gd name="connsiteY87" fmla="*/ 9003 h 10000"/>
                  <a:gd name="connsiteX88" fmla="*/ 7059 w 10000"/>
                  <a:gd name="connsiteY88" fmla="*/ 9238 h 10000"/>
                  <a:gd name="connsiteX89" fmla="*/ 7206 w 10000"/>
                  <a:gd name="connsiteY89" fmla="*/ 9267 h 10000"/>
                  <a:gd name="connsiteX90" fmla="*/ 7206 w 10000"/>
                  <a:gd name="connsiteY90" fmla="*/ 9443 h 10000"/>
                  <a:gd name="connsiteX91" fmla="*/ 7353 w 10000"/>
                  <a:gd name="connsiteY91" fmla="*/ 9472 h 10000"/>
                  <a:gd name="connsiteX92" fmla="*/ 7353 w 10000"/>
                  <a:gd name="connsiteY92" fmla="*/ 9619 h 10000"/>
                  <a:gd name="connsiteX93" fmla="*/ 7500 w 10000"/>
                  <a:gd name="connsiteY93" fmla="*/ 9648 h 10000"/>
                  <a:gd name="connsiteX94" fmla="*/ 7500 w 10000"/>
                  <a:gd name="connsiteY94" fmla="*/ 9765 h 10000"/>
                  <a:gd name="connsiteX95" fmla="*/ 7647 w 10000"/>
                  <a:gd name="connsiteY95" fmla="*/ 9795 h 10000"/>
                  <a:gd name="connsiteX96" fmla="*/ 7647 w 10000"/>
                  <a:gd name="connsiteY96" fmla="*/ 9883 h 10000"/>
                  <a:gd name="connsiteX97" fmla="*/ 7794 w 10000"/>
                  <a:gd name="connsiteY97" fmla="*/ 9912 h 10000"/>
                  <a:gd name="connsiteX98" fmla="*/ 7794 w 10000"/>
                  <a:gd name="connsiteY98" fmla="*/ 9941 h 10000"/>
                  <a:gd name="connsiteX99" fmla="*/ 8088 w 10000"/>
                  <a:gd name="connsiteY99" fmla="*/ 10000 h 10000"/>
                  <a:gd name="connsiteX100" fmla="*/ 7941 w 10000"/>
                  <a:gd name="connsiteY100" fmla="*/ 10000 h 10000"/>
                  <a:gd name="connsiteX101" fmla="*/ 8088 w 10000"/>
                  <a:gd name="connsiteY101" fmla="*/ 10000 h 10000"/>
                  <a:gd name="connsiteX102" fmla="*/ 8235 w 10000"/>
                  <a:gd name="connsiteY102" fmla="*/ 10000 h 10000"/>
                  <a:gd name="connsiteX103" fmla="*/ 8529 w 10000"/>
                  <a:gd name="connsiteY103" fmla="*/ 9941 h 10000"/>
                  <a:gd name="connsiteX104" fmla="*/ 8529 w 10000"/>
                  <a:gd name="connsiteY104" fmla="*/ 9853 h 10000"/>
                  <a:gd name="connsiteX105" fmla="*/ 8676 w 10000"/>
                  <a:gd name="connsiteY105" fmla="*/ 9824 h 10000"/>
                  <a:gd name="connsiteX106" fmla="*/ 8676 w 10000"/>
                  <a:gd name="connsiteY106" fmla="*/ 9736 h 10000"/>
                  <a:gd name="connsiteX107" fmla="*/ 8824 w 10000"/>
                  <a:gd name="connsiteY107" fmla="*/ 9707 h 10000"/>
                  <a:gd name="connsiteX108" fmla="*/ 8824 w 10000"/>
                  <a:gd name="connsiteY108" fmla="*/ 9589 h 10000"/>
                  <a:gd name="connsiteX109" fmla="*/ 8971 w 10000"/>
                  <a:gd name="connsiteY109" fmla="*/ 9560 h 10000"/>
                  <a:gd name="connsiteX110" fmla="*/ 8971 w 10000"/>
                  <a:gd name="connsiteY110" fmla="*/ 9384 h 10000"/>
                  <a:gd name="connsiteX111" fmla="*/ 9118 w 10000"/>
                  <a:gd name="connsiteY111" fmla="*/ 9355 h 10000"/>
                  <a:gd name="connsiteX112" fmla="*/ 9118 w 10000"/>
                  <a:gd name="connsiteY112" fmla="*/ 9179 h 10000"/>
                  <a:gd name="connsiteX113" fmla="*/ 9265 w 10000"/>
                  <a:gd name="connsiteY113" fmla="*/ 9150 h 10000"/>
                  <a:gd name="connsiteX114" fmla="*/ 9265 w 10000"/>
                  <a:gd name="connsiteY114" fmla="*/ 8944 h 10000"/>
                  <a:gd name="connsiteX115" fmla="*/ 9412 w 10000"/>
                  <a:gd name="connsiteY115" fmla="*/ 8915 h 10000"/>
                  <a:gd name="connsiteX116" fmla="*/ 9412 w 10000"/>
                  <a:gd name="connsiteY116" fmla="*/ 8651 h 10000"/>
                  <a:gd name="connsiteX117" fmla="*/ 9559 w 10000"/>
                  <a:gd name="connsiteY117" fmla="*/ 8622 h 10000"/>
                  <a:gd name="connsiteX118" fmla="*/ 9559 w 10000"/>
                  <a:gd name="connsiteY118" fmla="*/ 8358 h 10000"/>
                  <a:gd name="connsiteX119" fmla="*/ 9706 w 10000"/>
                  <a:gd name="connsiteY119" fmla="*/ 8328 h 10000"/>
                  <a:gd name="connsiteX120" fmla="*/ 9706 w 10000"/>
                  <a:gd name="connsiteY120" fmla="*/ 8035 h 10000"/>
                  <a:gd name="connsiteX121" fmla="*/ 9853 w 10000"/>
                  <a:gd name="connsiteY121" fmla="*/ 8006 h 10000"/>
                  <a:gd name="connsiteX122" fmla="*/ 9853 w 10000"/>
                  <a:gd name="connsiteY122" fmla="*/ 7713 h 10000"/>
                  <a:gd name="connsiteX123" fmla="*/ 10000 w 10000"/>
                  <a:gd name="connsiteY12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676 w 10000"/>
                  <a:gd name="connsiteY41" fmla="*/ 1056 h 10000"/>
                  <a:gd name="connsiteX42" fmla="*/ 3824 w 10000"/>
                  <a:gd name="connsiteY42" fmla="*/ 1085 h 10000"/>
                  <a:gd name="connsiteX43" fmla="*/ 3824 w 10000"/>
                  <a:gd name="connsiteY43" fmla="*/ 1349 h 10000"/>
                  <a:gd name="connsiteX44" fmla="*/ 3971 w 10000"/>
                  <a:gd name="connsiteY44" fmla="*/ 1378 h 10000"/>
                  <a:gd name="connsiteX45" fmla="*/ 3971 w 10000"/>
                  <a:gd name="connsiteY45" fmla="*/ 1642 h 10000"/>
                  <a:gd name="connsiteX46" fmla="*/ 4118 w 10000"/>
                  <a:gd name="connsiteY46" fmla="*/ 1672 h 10000"/>
                  <a:gd name="connsiteX47" fmla="*/ 4118 w 10000"/>
                  <a:gd name="connsiteY47" fmla="*/ 1935 h 10000"/>
                  <a:gd name="connsiteX48" fmla="*/ 4265 w 10000"/>
                  <a:gd name="connsiteY48" fmla="*/ 1965 h 10000"/>
                  <a:gd name="connsiteX49" fmla="*/ 4265 w 10000"/>
                  <a:gd name="connsiteY49" fmla="*/ 2287 h 10000"/>
                  <a:gd name="connsiteX50" fmla="*/ 4412 w 10000"/>
                  <a:gd name="connsiteY50" fmla="*/ 2317 h 10000"/>
                  <a:gd name="connsiteX51" fmla="*/ 4412 w 10000"/>
                  <a:gd name="connsiteY51" fmla="*/ 2639 h 10000"/>
                  <a:gd name="connsiteX52" fmla="*/ 4559 w 10000"/>
                  <a:gd name="connsiteY52" fmla="*/ 2669 h 10000"/>
                  <a:gd name="connsiteX53" fmla="*/ 4559 w 10000"/>
                  <a:gd name="connsiteY53" fmla="*/ 3021 h 10000"/>
                  <a:gd name="connsiteX54" fmla="*/ 4706 w 10000"/>
                  <a:gd name="connsiteY54" fmla="*/ 3050 h 10000"/>
                  <a:gd name="connsiteX55" fmla="*/ 4706 w 10000"/>
                  <a:gd name="connsiteY55" fmla="*/ 3402 h 10000"/>
                  <a:gd name="connsiteX56" fmla="*/ 4853 w 10000"/>
                  <a:gd name="connsiteY56" fmla="*/ 3431 h 10000"/>
                  <a:gd name="connsiteX57" fmla="*/ 4853 w 10000"/>
                  <a:gd name="connsiteY57" fmla="*/ 3812 h 10000"/>
                  <a:gd name="connsiteX58" fmla="*/ 5000 w 10000"/>
                  <a:gd name="connsiteY58" fmla="*/ 3842 h 10000"/>
                  <a:gd name="connsiteX59" fmla="*/ 5000 w 10000"/>
                  <a:gd name="connsiteY59" fmla="*/ 4223 h 10000"/>
                  <a:gd name="connsiteX60" fmla="*/ 5147 w 10000"/>
                  <a:gd name="connsiteY60" fmla="*/ 4252 h 10000"/>
                  <a:gd name="connsiteX61" fmla="*/ 5147 w 10000"/>
                  <a:gd name="connsiteY61" fmla="*/ 4633 h 10000"/>
                  <a:gd name="connsiteX62" fmla="*/ 5294 w 10000"/>
                  <a:gd name="connsiteY62" fmla="*/ 4663 h 10000"/>
                  <a:gd name="connsiteX63" fmla="*/ 5294 w 10000"/>
                  <a:gd name="connsiteY63" fmla="*/ 5044 h 10000"/>
                  <a:gd name="connsiteX64" fmla="*/ 5441 w 10000"/>
                  <a:gd name="connsiteY64" fmla="*/ 5073 h 10000"/>
                  <a:gd name="connsiteX65" fmla="*/ 5441 w 10000"/>
                  <a:gd name="connsiteY65" fmla="*/ 5455 h 10000"/>
                  <a:gd name="connsiteX66" fmla="*/ 5588 w 10000"/>
                  <a:gd name="connsiteY66" fmla="*/ 5484 h 10000"/>
                  <a:gd name="connsiteX67" fmla="*/ 5588 w 10000"/>
                  <a:gd name="connsiteY67" fmla="*/ 5865 h 10000"/>
                  <a:gd name="connsiteX68" fmla="*/ 5735 w 10000"/>
                  <a:gd name="connsiteY68" fmla="*/ 5894 h 10000"/>
                  <a:gd name="connsiteX69" fmla="*/ 5735 w 10000"/>
                  <a:gd name="connsiteY69" fmla="*/ 6276 h 10000"/>
                  <a:gd name="connsiteX70" fmla="*/ 5882 w 10000"/>
                  <a:gd name="connsiteY70" fmla="*/ 6305 h 10000"/>
                  <a:gd name="connsiteX71" fmla="*/ 5882 w 10000"/>
                  <a:gd name="connsiteY71" fmla="*/ 6657 h 10000"/>
                  <a:gd name="connsiteX72" fmla="*/ 6029 w 10000"/>
                  <a:gd name="connsiteY72" fmla="*/ 6686 h 10000"/>
                  <a:gd name="connsiteX73" fmla="*/ 6029 w 10000"/>
                  <a:gd name="connsiteY73" fmla="*/ 7038 h 10000"/>
                  <a:gd name="connsiteX74" fmla="*/ 6176 w 10000"/>
                  <a:gd name="connsiteY74" fmla="*/ 7067 h 10000"/>
                  <a:gd name="connsiteX75" fmla="*/ 6176 w 10000"/>
                  <a:gd name="connsiteY75" fmla="*/ 7419 h 10000"/>
                  <a:gd name="connsiteX76" fmla="*/ 6324 w 10000"/>
                  <a:gd name="connsiteY76" fmla="*/ 7449 h 10000"/>
                  <a:gd name="connsiteX77" fmla="*/ 6324 w 10000"/>
                  <a:gd name="connsiteY77" fmla="*/ 7771 h 10000"/>
                  <a:gd name="connsiteX78" fmla="*/ 6471 w 10000"/>
                  <a:gd name="connsiteY78" fmla="*/ 7801 h 10000"/>
                  <a:gd name="connsiteX79" fmla="*/ 6471 w 10000"/>
                  <a:gd name="connsiteY79" fmla="*/ 8123 h 10000"/>
                  <a:gd name="connsiteX80" fmla="*/ 6618 w 10000"/>
                  <a:gd name="connsiteY80" fmla="*/ 8152 h 10000"/>
                  <a:gd name="connsiteX81" fmla="*/ 6618 w 10000"/>
                  <a:gd name="connsiteY81" fmla="*/ 8446 h 10000"/>
                  <a:gd name="connsiteX82" fmla="*/ 6765 w 10000"/>
                  <a:gd name="connsiteY82" fmla="*/ 8475 h 10000"/>
                  <a:gd name="connsiteX83" fmla="*/ 6765 w 10000"/>
                  <a:gd name="connsiteY83" fmla="*/ 8710 h 10000"/>
                  <a:gd name="connsiteX84" fmla="*/ 6912 w 10000"/>
                  <a:gd name="connsiteY84" fmla="*/ 8739 h 10000"/>
                  <a:gd name="connsiteX85" fmla="*/ 6912 w 10000"/>
                  <a:gd name="connsiteY85" fmla="*/ 8974 h 10000"/>
                  <a:gd name="connsiteX86" fmla="*/ 7059 w 10000"/>
                  <a:gd name="connsiteY86" fmla="*/ 9003 h 10000"/>
                  <a:gd name="connsiteX87" fmla="*/ 7059 w 10000"/>
                  <a:gd name="connsiteY87" fmla="*/ 9238 h 10000"/>
                  <a:gd name="connsiteX88" fmla="*/ 7206 w 10000"/>
                  <a:gd name="connsiteY88" fmla="*/ 9267 h 10000"/>
                  <a:gd name="connsiteX89" fmla="*/ 7206 w 10000"/>
                  <a:gd name="connsiteY89" fmla="*/ 9443 h 10000"/>
                  <a:gd name="connsiteX90" fmla="*/ 7353 w 10000"/>
                  <a:gd name="connsiteY90" fmla="*/ 9472 h 10000"/>
                  <a:gd name="connsiteX91" fmla="*/ 7353 w 10000"/>
                  <a:gd name="connsiteY91" fmla="*/ 9619 h 10000"/>
                  <a:gd name="connsiteX92" fmla="*/ 7500 w 10000"/>
                  <a:gd name="connsiteY92" fmla="*/ 9648 h 10000"/>
                  <a:gd name="connsiteX93" fmla="*/ 7500 w 10000"/>
                  <a:gd name="connsiteY93" fmla="*/ 9765 h 10000"/>
                  <a:gd name="connsiteX94" fmla="*/ 7647 w 10000"/>
                  <a:gd name="connsiteY94" fmla="*/ 9795 h 10000"/>
                  <a:gd name="connsiteX95" fmla="*/ 7647 w 10000"/>
                  <a:gd name="connsiteY95" fmla="*/ 9883 h 10000"/>
                  <a:gd name="connsiteX96" fmla="*/ 7794 w 10000"/>
                  <a:gd name="connsiteY96" fmla="*/ 9912 h 10000"/>
                  <a:gd name="connsiteX97" fmla="*/ 7794 w 10000"/>
                  <a:gd name="connsiteY97" fmla="*/ 9941 h 10000"/>
                  <a:gd name="connsiteX98" fmla="*/ 8088 w 10000"/>
                  <a:gd name="connsiteY98" fmla="*/ 10000 h 10000"/>
                  <a:gd name="connsiteX99" fmla="*/ 7941 w 10000"/>
                  <a:gd name="connsiteY99" fmla="*/ 10000 h 10000"/>
                  <a:gd name="connsiteX100" fmla="*/ 8088 w 10000"/>
                  <a:gd name="connsiteY100" fmla="*/ 10000 h 10000"/>
                  <a:gd name="connsiteX101" fmla="*/ 8235 w 10000"/>
                  <a:gd name="connsiteY101" fmla="*/ 10000 h 10000"/>
                  <a:gd name="connsiteX102" fmla="*/ 8529 w 10000"/>
                  <a:gd name="connsiteY102" fmla="*/ 9941 h 10000"/>
                  <a:gd name="connsiteX103" fmla="*/ 8529 w 10000"/>
                  <a:gd name="connsiteY103" fmla="*/ 9853 h 10000"/>
                  <a:gd name="connsiteX104" fmla="*/ 8676 w 10000"/>
                  <a:gd name="connsiteY104" fmla="*/ 9824 h 10000"/>
                  <a:gd name="connsiteX105" fmla="*/ 8676 w 10000"/>
                  <a:gd name="connsiteY105" fmla="*/ 9736 h 10000"/>
                  <a:gd name="connsiteX106" fmla="*/ 8824 w 10000"/>
                  <a:gd name="connsiteY106" fmla="*/ 9707 h 10000"/>
                  <a:gd name="connsiteX107" fmla="*/ 8824 w 10000"/>
                  <a:gd name="connsiteY107" fmla="*/ 9589 h 10000"/>
                  <a:gd name="connsiteX108" fmla="*/ 8971 w 10000"/>
                  <a:gd name="connsiteY108" fmla="*/ 9560 h 10000"/>
                  <a:gd name="connsiteX109" fmla="*/ 8971 w 10000"/>
                  <a:gd name="connsiteY109" fmla="*/ 9384 h 10000"/>
                  <a:gd name="connsiteX110" fmla="*/ 9118 w 10000"/>
                  <a:gd name="connsiteY110" fmla="*/ 9355 h 10000"/>
                  <a:gd name="connsiteX111" fmla="*/ 9118 w 10000"/>
                  <a:gd name="connsiteY111" fmla="*/ 9179 h 10000"/>
                  <a:gd name="connsiteX112" fmla="*/ 9265 w 10000"/>
                  <a:gd name="connsiteY112" fmla="*/ 9150 h 10000"/>
                  <a:gd name="connsiteX113" fmla="*/ 9265 w 10000"/>
                  <a:gd name="connsiteY113" fmla="*/ 8944 h 10000"/>
                  <a:gd name="connsiteX114" fmla="*/ 9412 w 10000"/>
                  <a:gd name="connsiteY114" fmla="*/ 8915 h 10000"/>
                  <a:gd name="connsiteX115" fmla="*/ 9412 w 10000"/>
                  <a:gd name="connsiteY115" fmla="*/ 8651 h 10000"/>
                  <a:gd name="connsiteX116" fmla="*/ 9559 w 10000"/>
                  <a:gd name="connsiteY116" fmla="*/ 8622 h 10000"/>
                  <a:gd name="connsiteX117" fmla="*/ 9559 w 10000"/>
                  <a:gd name="connsiteY117" fmla="*/ 8358 h 10000"/>
                  <a:gd name="connsiteX118" fmla="*/ 9706 w 10000"/>
                  <a:gd name="connsiteY118" fmla="*/ 8328 h 10000"/>
                  <a:gd name="connsiteX119" fmla="*/ 9706 w 10000"/>
                  <a:gd name="connsiteY119" fmla="*/ 8035 h 10000"/>
                  <a:gd name="connsiteX120" fmla="*/ 9853 w 10000"/>
                  <a:gd name="connsiteY120" fmla="*/ 8006 h 10000"/>
                  <a:gd name="connsiteX121" fmla="*/ 9853 w 10000"/>
                  <a:gd name="connsiteY121" fmla="*/ 7713 h 10000"/>
                  <a:gd name="connsiteX122" fmla="*/ 10000 w 10000"/>
                  <a:gd name="connsiteY12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824 w 10000"/>
                  <a:gd name="connsiteY42" fmla="*/ 1349 h 10000"/>
                  <a:gd name="connsiteX43" fmla="*/ 3971 w 10000"/>
                  <a:gd name="connsiteY43" fmla="*/ 1378 h 10000"/>
                  <a:gd name="connsiteX44" fmla="*/ 3971 w 10000"/>
                  <a:gd name="connsiteY44" fmla="*/ 1642 h 10000"/>
                  <a:gd name="connsiteX45" fmla="*/ 4118 w 10000"/>
                  <a:gd name="connsiteY45" fmla="*/ 1672 h 10000"/>
                  <a:gd name="connsiteX46" fmla="*/ 4118 w 10000"/>
                  <a:gd name="connsiteY46" fmla="*/ 1935 h 10000"/>
                  <a:gd name="connsiteX47" fmla="*/ 4265 w 10000"/>
                  <a:gd name="connsiteY47" fmla="*/ 1965 h 10000"/>
                  <a:gd name="connsiteX48" fmla="*/ 4265 w 10000"/>
                  <a:gd name="connsiteY48" fmla="*/ 2287 h 10000"/>
                  <a:gd name="connsiteX49" fmla="*/ 4412 w 10000"/>
                  <a:gd name="connsiteY49" fmla="*/ 2317 h 10000"/>
                  <a:gd name="connsiteX50" fmla="*/ 4412 w 10000"/>
                  <a:gd name="connsiteY50" fmla="*/ 2639 h 10000"/>
                  <a:gd name="connsiteX51" fmla="*/ 4559 w 10000"/>
                  <a:gd name="connsiteY51" fmla="*/ 2669 h 10000"/>
                  <a:gd name="connsiteX52" fmla="*/ 4559 w 10000"/>
                  <a:gd name="connsiteY52" fmla="*/ 3021 h 10000"/>
                  <a:gd name="connsiteX53" fmla="*/ 4706 w 10000"/>
                  <a:gd name="connsiteY53" fmla="*/ 3050 h 10000"/>
                  <a:gd name="connsiteX54" fmla="*/ 4706 w 10000"/>
                  <a:gd name="connsiteY54" fmla="*/ 3402 h 10000"/>
                  <a:gd name="connsiteX55" fmla="*/ 4853 w 10000"/>
                  <a:gd name="connsiteY55" fmla="*/ 3431 h 10000"/>
                  <a:gd name="connsiteX56" fmla="*/ 4853 w 10000"/>
                  <a:gd name="connsiteY56" fmla="*/ 3812 h 10000"/>
                  <a:gd name="connsiteX57" fmla="*/ 5000 w 10000"/>
                  <a:gd name="connsiteY57" fmla="*/ 3842 h 10000"/>
                  <a:gd name="connsiteX58" fmla="*/ 5000 w 10000"/>
                  <a:gd name="connsiteY58" fmla="*/ 4223 h 10000"/>
                  <a:gd name="connsiteX59" fmla="*/ 5147 w 10000"/>
                  <a:gd name="connsiteY59" fmla="*/ 4252 h 10000"/>
                  <a:gd name="connsiteX60" fmla="*/ 5147 w 10000"/>
                  <a:gd name="connsiteY60" fmla="*/ 4633 h 10000"/>
                  <a:gd name="connsiteX61" fmla="*/ 5294 w 10000"/>
                  <a:gd name="connsiteY61" fmla="*/ 4663 h 10000"/>
                  <a:gd name="connsiteX62" fmla="*/ 5294 w 10000"/>
                  <a:gd name="connsiteY62" fmla="*/ 5044 h 10000"/>
                  <a:gd name="connsiteX63" fmla="*/ 5441 w 10000"/>
                  <a:gd name="connsiteY63" fmla="*/ 5073 h 10000"/>
                  <a:gd name="connsiteX64" fmla="*/ 5441 w 10000"/>
                  <a:gd name="connsiteY64" fmla="*/ 5455 h 10000"/>
                  <a:gd name="connsiteX65" fmla="*/ 5588 w 10000"/>
                  <a:gd name="connsiteY65" fmla="*/ 5484 h 10000"/>
                  <a:gd name="connsiteX66" fmla="*/ 5588 w 10000"/>
                  <a:gd name="connsiteY66" fmla="*/ 5865 h 10000"/>
                  <a:gd name="connsiteX67" fmla="*/ 5735 w 10000"/>
                  <a:gd name="connsiteY67" fmla="*/ 5894 h 10000"/>
                  <a:gd name="connsiteX68" fmla="*/ 5735 w 10000"/>
                  <a:gd name="connsiteY68" fmla="*/ 6276 h 10000"/>
                  <a:gd name="connsiteX69" fmla="*/ 5882 w 10000"/>
                  <a:gd name="connsiteY69" fmla="*/ 6305 h 10000"/>
                  <a:gd name="connsiteX70" fmla="*/ 5882 w 10000"/>
                  <a:gd name="connsiteY70" fmla="*/ 6657 h 10000"/>
                  <a:gd name="connsiteX71" fmla="*/ 6029 w 10000"/>
                  <a:gd name="connsiteY71" fmla="*/ 6686 h 10000"/>
                  <a:gd name="connsiteX72" fmla="*/ 6029 w 10000"/>
                  <a:gd name="connsiteY72" fmla="*/ 7038 h 10000"/>
                  <a:gd name="connsiteX73" fmla="*/ 6176 w 10000"/>
                  <a:gd name="connsiteY73" fmla="*/ 7067 h 10000"/>
                  <a:gd name="connsiteX74" fmla="*/ 6176 w 10000"/>
                  <a:gd name="connsiteY74" fmla="*/ 7419 h 10000"/>
                  <a:gd name="connsiteX75" fmla="*/ 6324 w 10000"/>
                  <a:gd name="connsiteY75" fmla="*/ 7449 h 10000"/>
                  <a:gd name="connsiteX76" fmla="*/ 6324 w 10000"/>
                  <a:gd name="connsiteY76" fmla="*/ 7771 h 10000"/>
                  <a:gd name="connsiteX77" fmla="*/ 6471 w 10000"/>
                  <a:gd name="connsiteY77" fmla="*/ 7801 h 10000"/>
                  <a:gd name="connsiteX78" fmla="*/ 6471 w 10000"/>
                  <a:gd name="connsiteY78" fmla="*/ 8123 h 10000"/>
                  <a:gd name="connsiteX79" fmla="*/ 6618 w 10000"/>
                  <a:gd name="connsiteY79" fmla="*/ 8152 h 10000"/>
                  <a:gd name="connsiteX80" fmla="*/ 6618 w 10000"/>
                  <a:gd name="connsiteY80" fmla="*/ 8446 h 10000"/>
                  <a:gd name="connsiteX81" fmla="*/ 6765 w 10000"/>
                  <a:gd name="connsiteY81" fmla="*/ 8475 h 10000"/>
                  <a:gd name="connsiteX82" fmla="*/ 6765 w 10000"/>
                  <a:gd name="connsiteY82" fmla="*/ 8710 h 10000"/>
                  <a:gd name="connsiteX83" fmla="*/ 6912 w 10000"/>
                  <a:gd name="connsiteY83" fmla="*/ 8739 h 10000"/>
                  <a:gd name="connsiteX84" fmla="*/ 6912 w 10000"/>
                  <a:gd name="connsiteY84" fmla="*/ 8974 h 10000"/>
                  <a:gd name="connsiteX85" fmla="*/ 7059 w 10000"/>
                  <a:gd name="connsiteY85" fmla="*/ 9003 h 10000"/>
                  <a:gd name="connsiteX86" fmla="*/ 7059 w 10000"/>
                  <a:gd name="connsiteY86" fmla="*/ 9238 h 10000"/>
                  <a:gd name="connsiteX87" fmla="*/ 7206 w 10000"/>
                  <a:gd name="connsiteY87" fmla="*/ 9267 h 10000"/>
                  <a:gd name="connsiteX88" fmla="*/ 7206 w 10000"/>
                  <a:gd name="connsiteY88" fmla="*/ 9443 h 10000"/>
                  <a:gd name="connsiteX89" fmla="*/ 7353 w 10000"/>
                  <a:gd name="connsiteY89" fmla="*/ 9472 h 10000"/>
                  <a:gd name="connsiteX90" fmla="*/ 7353 w 10000"/>
                  <a:gd name="connsiteY90" fmla="*/ 9619 h 10000"/>
                  <a:gd name="connsiteX91" fmla="*/ 7500 w 10000"/>
                  <a:gd name="connsiteY91" fmla="*/ 9648 h 10000"/>
                  <a:gd name="connsiteX92" fmla="*/ 7500 w 10000"/>
                  <a:gd name="connsiteY92" fmla="*/ 9765 h 10000"/>
                  <a:gd name="connsiteX93" fmla="*/ 7647 w 10000"/>
                  <a:gd name="connsiteY93" fmla="*/ 9795 h 10000"/>
                  <a:gd name="connsiteX94" fmla="*/ 7647 w 10000"/>
                  <a:gd name="connsiteY94" fmla="*/ 9883 h 10000"/>
                  <a:gd name="connsiteX95" fmla="*/ 7794 w 10000"/>
                  <a:gd name="connsiteY95" fmla="*/ 9912 h 10000"/>
                  <a:gd name="connsiteX96" fmla="*/ 7794 w 10000"/>
                  <a:gd name="connsiteY96" fmla="*/ 9941 h 10000"/>
                  <a:gd name="connsiteX97" fmla="*/ 8088 w 10000"/>
                  <a:gd name="connsiteY97" fmla="*/ 10000 h 10000"/>
                  <a:gd name="connsiteX98" fmla="*/ 7941 w 10000"/>
                  <a:gd name="connsiteY98" fmla="*/ 10000 h 10000"/>
                  <a:gd name="connsiteX99" fmla="*/ 8088 w 10000"/>
                  <a:gd name="connsiteY99" fmla="*/ 10000 h 10000"/>
                  <a:gd name="connsiteX100" fmla="*/ 8235 w 10000"/>
                  <a:gd name="connsiteY100" fmla="*/ 10000 h 10000"/>
                  <a:gd name="connsiteX101" fmla="*/ 8529 w 10000"/>
                  <a:gd name="connsiteY101" fmla="*/ 9941 h 10000"/>
                  <a:gd name="connsiteX102" fmla="*/ 8529 w 10000"/>
                  <a:gd name="connsiteY102" fmla="*/ 9853 h 10000"/>
                  <a:gd name="connsiteX103" fmla="*/ 8676 w 10000"/>
                  <a:gd name="connsiteY103" fmla="*/ 9824 h 10000"/>
                  <a:gd name="connsiteX104" fmla="*/ 8676 w 10000"/>
                  <a:gd name="connsiteY104" fmla="*/ 9736 h 10000"/>
                  <a:gd name="connsiteX105" fmla="*/ 8824 w 10000"/>
                  <a:gd name="connsiteY105" fmla="*/ 9707 h 10000"/>
                  <a:gd name="connsiteX106" fmla="*/ 8824 w 10000"/>
                  <a:gd name="connsiteY106" fmla="*/ 9589 h 10000"/>
                  <a:gd name="connsiteX107" fmla="*/ 8971 w 10000"/>
                  <a:gd name="connsiteY107" fmla="*/ 9560 h 10000"/>
                  <a:gd name="connsiteX108" fmla="*/ 8971 w 10000"/>
                  <a:gd name="connsiteY108" fmla="*/ 9384 h 10000"/>
                  <a:gd name="connsiteX109" fmla="*/ 9118 w 10000"/>
                  <a:gd name="connsiteY109" fmla="*/ 9355 h 10000"/>
                  <a:gd name="connsiteX110" fmla="*/ 9118 w 10000"/>
                  <a:gd name="connsiteY110" fmla="*/ 9179 h 10000"/>
                  <a:gd name="connsiteX111" fmla="*/ 9265 w 10000"/>
                  <a:gd name="connsiteY111" fmla="*/ 9150 h 10000"/>
                  <a:gd name="connsiteX112" fmla="*/ 9265 w 10000"/>
                  <a:gd name="connsiteY112" fmla="*/ 8944 h 10000"/>
                  <a:gd name="connsiteX113" fmla="*/ 9412 w 10000"/>
                  <a:gd name="connsiteY113" fmla="*/ 8915 h 10000"/>
                  <a:gd name="connsiteX114" fmla="*/ 9412 w 10000"/>
                  <a:gd name="connsiteY114" fmla="*/ 8651 h 10000"/>
                  <a:gd name="connsiteX115" fmla="*/ 9559 w 10000"/>
                  <a:gd name="connsiteY115" fmla="*/ 8622 h 10000"/>
                  <a:gd name="connsiteX116" fmla="*/ 9559 w 10000"/>
                  <a:gd name="connsiteY116" fmla="*/ 8358 h 10000"/>
                  <a:gd name="connsiteX117" fmla="*/ 9706 w 10000"/>
                  <a:gd name="connsiteY117" fmla="*/ 8328 h 10000"/>
                  <a:gd name="connsiteX118" fmla="*/ 9706 w 10000"/>
                  <a:gd name="connsiteY118" fmla="*/ 8035 h 10000"/>
                  <a:gd name="connsiteX119" fmla="*/ 9853 w 10000"/>
                  <a:gd name="connsiteY119" fmla="*/ 8006 h 10000"/>
                  <a:gd name="connsiteX120" fmla="*/ 9853 w 10000"/>
                  <a:gd name="connsiteY120" fmla="*/ 7713 h 10000"/>
                  <a:gd name="connsiteX121" fmla="*/ 10000 w 10000"/>
                  <a:gd name="connsiteY12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3971 w 10000"/>
                  <a:gd name="connsiteY43" fmla="*/ 1642 h 10000"/>
                  <a:gd name="connsiteX44" fmla="*/ 4118 w 10000"/>
                  <a:gd name="connsiteY44" fmla="*/ 1672 h 10000"/>
                  <a:gd name="connsiteX45" fmla="*/ 4118 w 10000"/>
                  <a:gd name="connsiteY45" fmla="*/ 1935 h 10000"/>
                  <a:gd name="connsiteX46" fmla="*/ 4265 w 10000"/>
                  <a:gd name="connsiteY46" fmla="*/ 1965 h 10000"/>
                  <a:gd name="connsiteX47" fmla="*/ 4265 w 10000"/>
                  <a:gd name="connsiteY47" fmla="*/ 2287 h 10000"/>
                  <a:gd name="connsiteX48" fmla="*/ 4412 w 10000"/>
                  <a:gd name="connsiteY48" fmla="*/ 2317 h 10000"/>
                  <a:gd name="connsiteX49" fmla="*/ 4412 w 10000"/>
                  <a:gd name="connsiteY49" fmla="*/ 2639 h 10000"/>
                  <a:gd name="connsiteX50" fmla="*/ 4559 w 10000"/>
                  <a:gd name="connsiteY50" fmla="*/ 2669 h 10000"/>
                  <a:gd name="connsiteX51" fmla="*/ 4559 w 10000"/>
                  <a:gd name="connsiteY51" fmla="*/ 3021 h 10000"/>
                  <a:gd name="connsiteX52" fmla="*/ 4706 w 10000"/>
                  <a:gd name="connsiteY52" fmla="*/ 3050 h 10000"/>
                  <a:gd name="connsiteX53" fmla="*/ 4706 w 10000"/>
                  <a:gd name="connsiteY53" fmla="*/ 3402 h 10000"/>
                  <a:gd name="connsiteX54" fmla="*/ 4853 w 10000"/>
                  <a:gd name="connsiteY54" fmla="*/ 3431 h 10000"/>
                  <a:gd name="connsiteX55" fmla="*/ 4853 w 10000"/>
                  <a:gd name="connsiteY55" fmla="*/ 3812 h 10000"/>
                  <a:gd name="connsiteX56" fmla="*/ 5000 w 10000"/>
                  <a:gd name="connsiteY56" fmla="*/ 3842 h 10000"/>
                  <a:gd name="connsiteX57" fmla="*/ 5000 w 10000"/>
                  <a:gd name="connsiteY57" fmla="*/ 4223 h 10000"/>
                  <a:gd name="connsiteX58" fmla="*/ 5147 w 10000"/>
                  <a:gd name="connsiteY58" fmla="*/ 4252 h 10000"/>
                  <a:gd name="connsiteX59" fmla="*/ 5147 w 10000"/>
                  <a:gd name="connsiteY59" fmla="*/ 4633 h 10000"/>
                  <a:gd name="connsiteX60" fmla="*/ 5294 w 10000"/>
                  <a:gd name="connsiteY60" fmla="*/ 4663 h 10000"/>
                  <a:gd name="connsiteX61" fmla="*/ 5294 w 10000"/>
                  <a:gd name="connsiteY61" fmla="*/ 5044 h 10000"/>
                  <a:gd name="connsiteX62" fmla="*/ 5441 w 10000"/>
                  <a:gd name="connsiteY62" fmla="*/ 5073 h 10000"/>
                  <a:gd name="connsiteX63" fmla="*/ 5441 w 10000"/>
                  <a:gd name="connsiteY63" fmla="*/ 5455 h 10000"/>
                  <a:gd name="connsiteX64" fmla="*/ 5588 w 10000"/>
                  <a:gd name="connsiteY64" fmla="*/ 5484 h 10000"/>
                  <a:gd name="connsiteX65" fmla="*/ 5588 w 10000"/>
                  <a:gd name="connsiteY65" fmla="*/ 5865 h 10000"/>
                  <a:gd name="connsiteX66" fmla="*/ 5735 w 10000"/>
                  <a:gd name="connsiteY66" fmla="*/ 5894 h 10000"/>
                  <a:gd name="connsiteX67" fmla="*/ 5735 w 10000"/>
                  <a:gd name="connsiteY67" fmla="*/ 6276 h 10000"/>
                  <a:gd name="connsiteX68" fmla="*/ 5882 w 10000"/>
                  <a:gd name="connsiteY68" fmla="*/ 6305 h 10000"/>
                  <a:gd name="connsiteX69" fmla="*/ 5882 w 10000"/>
                  <a:gd name="connsiteY69" fmla="*/ 6657 h 10000"/>
                  <a:gd name="connsiteX70" fmla="*/ 6029 w 10000"/>
                  <a:gd name="connsiteY70" fmla="*/ 6686 h 10000"/>
                  <a:gd name="connsiteX71" fmla="*/ 6029 w 10000"/>
                  <a:gd name="connsiteY71" fmla="*/ 7038 h 10000"/>
                  <a:gd name="connsiteX72" fmla="*/ 6176 w 10000"/>
                  <a:gd name="connsiteY72" fmla="*/ 7067 h 10000"/>
                  <a:gd name="connsiteX73" fmla="*/ 6176 w 10000"/>
                  <a:gd name="connsiteY73" fmla="*/ 7419 h 10000"/>
                  <a:gd name="connsiteX74" fmla="*/ 6324 w 10000"/>
                  <a:gd name="connsiteY74" fmla="*/ 7449 h 10000"/>
                  <a:gd name="connsiteX75" fmla="*/ 6324 w 10000"/>
                  <a:gd name="connsiteY75" fmla="*/ 7771 h 10000"/>
                  <a:gd name="connsiteX76" fmla="*/ 6471 w 10000"/>
                  <a:gd name="connsiteY76" fmla="*/ 7801 h 10000"/>
                  <a:gd name="connsiteX77" fmla="*/ 6471 w 10000"/>
                  <a:gd name="connsiteY77" fmla="*/ 8123 h 10000"/>
                  <a:gd name="connsiteX78" fmla="*/ 6618 w 10000"/>
                  <a:gd name="connsiteY78" fmla="*/ 8152 h 10000"/>
                  <a:gd name="connsiteX79" fmla="*/ 6618 w 10000"/>
                  <a:gd name="connsiteY79" fmla="*/ 8446 h 10000"/>
                  <a:gd name="connsiteX80" fmla="*/ 6765 w 10000"/>
                  <a:gd name="connsiteY80" fmla="*/ 8475 h 10000"/>
                  <a:gd name="connsiteX81" fmla="*/ 6765 w 10000"/>
                  <a:gd name="connsiteY81" fmla="*/ 8710 h 10000"/>
                  <a:gd name="connsiteX82" fmla="*/ 6912 w 10000"/>
                  <a:gd name="connsiteY82" fmla="*/ 8739 h 10000"/>
                  <a:gd name="connsiteX83" fmla="*/ 6912 w 10000"/>
                  <a:gd name="connsiteY83" fmla="*/ 8974 h 10000"/>
                  <a:gd name="connsiteX84" fmla="*/ 7059 w 10000"/>
                  <a:gd name="connsiteY84" fmla="*/ 9003 h 10000"/>
                  <a:gd name="connsiteX85" fmla="*/ 7059 w 10000"/>
                  <a:gd name="connsiteY85" fmla="*/ 9238 h 10000"/>
                  <a:gd name="connsiteX86" fmla="*/ 7206 w 10000"/>
                  <a:gd name="connsiteY86" fmla="*/ 9267 h 10000"/>
                  <a:gd name="connsiteX87" fmla="*/ 7206 w 10000"/>
                  <a:gd name="connsiteY87" fmla="*/ 9443 h 10000"/>
                  <a:gd name="connsiteX88" fmla="*/ 7353 w 10000"/>
                  <a:gd name="connsiteY88" fmla="*/ 9472 h 10000"/>
                  <a:gd name="connsiteX89" fmla="*/ 7353 w 10000"/>
                  <a:gd name="connsiteY89" fmla="*/ 9619 h 10000"/>
                  <a:gd name="connsiteX90" fmla="*/ 7500 w 10000"/>
                  <a:gd name="connsiteY90" fmla="*/ 9648 h 10000"/>
                  <a:gd name="connsiteX91" fmla="*/ 7500 w 10000"/>
                  <a:gd name="connsiteY91" fmla="*/ 9765 h 10000"/>
                  <a:gd name="connsiteX92" fmla="*/ 7647 w 10000"/>
                  <a:gd name="connsiteY92" fmla="*/ 9795 h 10000"/>
                  <a:gd name="connsiteX93" fmla="*/ 7647 w 10000"/>
                  <a:gd name="connsiteY93" fmla="*/ 9883 h 10000"/>
                  <a:gd name="connsiteX94" fmla="*/ 7794 w 10000"/>
                  <a:gd name="connsiteY94" fmla="*/ 9912 h 10000"/>
                  <a:gd name="connsiteX95" fmla="*/ 7794 w 10000"/>
                  <a:gd name="connsiteY95" fmla="*/ 9941 h 10000"/>
                  <a:gd name="connsiteX96" fmla="*/ 8088 w 10000"/>
                  <a:gd name="connsiteY96" fmla="*/ 10000 h 10000"/>
                  <a:gd name="connsiteX97" fmla="*/ 7941 w 10000"/>
                  <a:gd name="connsiteY97" fmla="*/ 10000 h 10000"/>
                  <a:gd name="connsiteX98" fmla="*/ 8088 w 10000"/>
                  <a:gd name="connsiteY98" fmla="*/ 10000 h 10000"/>
                  <a:gd name="connsiteX99" fmla="*/ 8235 w 10000"/>
                  <a:gd name="connsiteY99" fmla="*/ 10000 h 10000"/>
                  <a:gd name="connsiteX100" fmla="*/ 8529 w 10000"/>
                  <a:gd name="connsiteY100" fmla="*/ 9941 h 10000"/>
                  <a:gd name="connsiteX101" fmla="*/ 8529 w 10000"/>
                  <a:gd name="connsiteY101" fmla="*/ 9853 h 10000"/>
                  <a:gd name="connsiteX102" fmla="*/ 8676 w 10000"/>
                  <a:gd name="connsiteY102" fmla="*/ 9824 h 10000"/>
                  <a:gd name="connsiteX103" fmla="*/ 8676 w 10000"/>
                  <a:gd name="connsiteY103" fmla="*/ 9736 h 10000"/>
                  <a:gd name="connsiteX104" fmla="*/ 8824 w 10000"/>
                  <a:gd name="connsiteY104" fmla="*/ 9707 h 10000"/>
                  <a:gd name="connsiteX105" fmla="*/ 8824 w 10000"/>
                  <a:gd name="connsiteY105" fmla="*/ 9589 h 10000"/>
                  <a:gd name="connsiteX106" fmla="*/ 8971 w 10000"/>
                  <a:gd name="connsiteY106" fmla="*/ 9560 h 10000"/>
                  <a:gd name="connsiteX107" fmla="*/ 8971 w 10000"/>
                  <a:gd name="connsiteY107" fmla="*/ 9384 h 10000"/>
                  <a:gd name="connsiteX108" fmla="*/ 9118 w 10000"/>
                  <a:gd name="connsiteY108" fmla="*/ 9355 h 10000"/>
                  <a:gd name="connsiteX109" fmla="*/ 9118 w 10000"/>
                  <a:gd name="connsiteY109" fmla="*/ 9179 h 10000"/>
                  <a:gd name="connsiteX110" fmla="*/ 9265 w 10000"/>
                  <a:gd name="connsiteY110" fmla="*/ 9150 h 10000"/>
                  <a:gd name="connsiteX111" fmla="*/ 9265 w 10000"/>
                  <a:gd name="connsiteY111" fmla="*/ 8944 h 10000"/>
                  <a:gd name="connsiteX112" fmla="*/ 9412 w 10000"/>
                  <a:gd name="connsiteY112" fmla="*/ 8915 h 10000"/>
                  <a:gd name="connsiteX113" fmla="*/ 9412 w 10000"/>
                  <a:gd name="connsiteY113" fmla="*/ 8651 h 10000"/>
                  <a:gd name="connsiteX114" fmla="*/ 9559 w 10000"/>
                  <a:gd name="connsiteY114" fmla="*/ 8622 h 10000"/>
                  <a:gd name="connsiteX115" fmla="*/ 9559 w 10000"/>
                  <a:gd name="connsiteY115" fmla="*/ 8358 h 10000"/>
                  <a:gd name="connsiteX116" fmla="*/ 9706 w 10000"/>
                  <a:gd name="connsiteY116" fmla="*/ 8328 h 10000"/>
                  <a:gd name="connsiteX117" fmla="*/ 9706 w 10000"/>
                  <a:gd name="connsiteY117" fmla="*/ 8035 h 10000"/>
                  <a:gd name="connsiteX118" fmla="*/ 9853 w 10000"/>
                  <a:gd name="connsiteY118" fmla="*/ 8006 h 10000"/>
                  <a:gd name="connsiteX119" fmla="*/ 9853 w 10000"/>
                  <a:gd name="connsiteY119" fmla="*/ 7713 h 10000"/>
                  <a:gd name="connsiteX120" fmla="*/ 10000 w 10000"/>
                  <a:gd name="connsiteY12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118 w 10000"/>
                  <a:gd name="connsiteY44" fmla="*/ 1935 h 10000"/>
                  <a:gd name="connsiteX45" fmla="*/ 4265 w 10000"/>
                  <a:gd name="connsiteY45" fmla="*/ 1965 h 10000"/>
                  <a:gd name="connsiteX46" fmla="*/ 4265 w 10000"/>
                  <a:gd name="connsiteY46" fmla="*/ 2287 h 10000"/>
                  <a:gd name="connsiteX47" fmla="*/ 4412 w 10000"/>
                  <a:gd name="connsiteY47" fmla="*/ 2317 h 10000"/>
                  <a:gd name="connsiteX48" fmla="*/ 4412 w 10000"/>
                  <a:gd name="connsiteY48" fmla="*/ 2639 h 10000"/>
                  <a:gd name="connsiteX49" fmla="*/ 4559 w 10000"/>
                  <a:gd name="connsiteY49" fmla="*/ 2669 h 10000"/>
                  <a:gd name="connsiteX50" fmla="*/ 4559 w 10000"/>
                  <a:gd name="connsiteY50" fmla="*/ 3021 h 10000"/>
                  <a:gd name="connsiteX51" fmla="*/ 4706 w 10000"/>
                  <a:gd name="connsiteY51" fmla="*/ 3050 h 10000"/>
                  <a:gd name="connsiteX52" fmla="*/ 4706 w 10000"/>
                  <a:gd name="connsiteY52" fmla="*/ 3402 h 10000"/>
                  <a:gd name="connsiteX53" fmla="*/ 4853 w 10000"/>
                  <a:gd name="connsiteY53" fmla="*/ 3431 h 10000"/>
                  <a:gd name="connsiteX54" fmla="*/ 4853 w 10000"/>
                  <a:gd name="connsiteY54" fmla="*/ 3812 h 10000"/>
                  <a:gd name="connsiteX55" fmla="*/ 5000 w 10000"/>
                  <a:gd name="connsiteY55" fmla="*/ 3842 h 10000"/>
                  <a:gd name="connsiteX56" fmla="*/ 5000 w 10000"/>
                  <a:gd name="connsiteY56" fmla="*/ 4223 h 10000"/>
                  <a:gd name="connsiteX57" fmla="*/ 5147 w 10000"/>
                  <a:gd name="connsiteY57" fmla="*/ 4252 h 10000"/>
                  <a:gd name="connsiteX58" fmla="*/ 5147 w 10000"/>
                  <a:gd name="connsiteY58" fmla="*/ 4633 h 10000"/>
                  <a:gd name="connsiteX59" fmla="*/ 5294 w 10000"/>
                  <a:gd name="connsiteY59" fmla="*/ 4663 h 10000"/>
                  <a:gd name="connsiteX60" fmla="*/ 5294 w 10000"/>
                  <a:gd name="connsiteY60" fmla="*/ 5044 h 10000"/>
                  <a:gd name="connsiteX61" fmla="*/ 5441 w 10000"/>
                  <a:gd name="connsiteY61" fmla="*/ 5073 h 10000"/>
                  <a:gd name="connsiteX62" fmla="*/ 5441 w 10000"/>
                  <a:gd name="connsiteY62" fmla="*/ 5455 h 10000"/>
                  <a:gd name="connsiteX63" fmla="*/ 5588 w 10000"/>
                  <a:gd name="connsiteY63" fmla="*/ 5484 h 10000"/>
                  <a:gd name="connsiteX64" fmla="*/ 5588 w 10000"/>
                  <a:gd name="connsiteY64" fmla="*/ 5865 h 10000"/>
                  <a:gd name="connsiteX65" fmla="*/ 5735 w 10000"/>
                  <a:gd name="connsiteY65" fmla="*/ 5894 h 10000"/>
                  <a:gd name="connsiteX66" fmla="*/ 5735 w 10000"/>
                  <a:gd name="connsiteY66" fmla="*/ 6276 h 10000"/>
                  <a:gd name="connsiteX67" fmla="*/ 5882 w 10000"/>
                  <a:gd name="connsiteY67" fmla="*/ 6305 h 10000"/>
                  <a:gd name="connsiteX68" fmla="*/ 5882 w 10000"/>
                  <a:gd name="connsiteY68" fmla="*/ 6657 h 10000"/>
                  <a:gd name="connsiteX69" fmla="*/ 6029 w 10000"/>
                  <a:gd name="connsiteY69" fmla="*/ 6686 h 10000"/>
                  <a:gd name="connsiteX70" fmla="*/ 6029 w 10000"/>
                  <a:gd name="connsiteY70" fmla="*/ 7038 h 10000"/>
                  <a:gd name="connsiteX71" fmla="*/ 6176 w 10000"/>
                  <a:gd name="connsiteY71" fmla="*/ 7067 h 10000"/>
                  <a:gd name="connsiteX72" fmla="*/ 6176 w 10000"/>
                  <a:gd name="connsiteY72" fmla="*/ 7419 h 10000"/>
                  <a:gd name="connsiteX73" fmla="*/ 6324 w 10000"/>
                  <a:gd name="connsiteY73" fmla="*/ 7449 h 10000"/>
                  <a:gd name="connsiteX74" fmla="*/ 6324 w 10000"/>
                  <a:gd name="connsiteY74" fmla="*/ 7771 h 10000"/>
                  <a:gd name="connsiteX75" fmla="*/ 6471 w 10000"/>
                  <a:gd name="connsiteY75" fmla="*/ 7801 h 10000"/>
                  <a:gd name="connsiteX76" fmla="*/ 6471 w 10000"/>
                  <a:gd name="connsiteY76" fmla="*/ 8123 h 10000"/>
                  <a:gd name="connsiteX77" fmla="*/ 6618 w 10000"/>
                  <a:gd name="connsiteY77" fmla="*/ 8152 h 10000"/>
                  <a:gd name="connsiteX78" fmla="*/ 6618 w 10000"/>
                  <a:gd name="connsiteY78" fmla="*/ 8446 h 10000"/>
                  <a:gd name="connsiteX79" fmla="*/ 6765 w 10000"/>
                  <a:gd name="connsiteY79" fmla="*/ 8475 h 10000"/>
                  <a:gd name="connsiteX80" fmla="*/ 6765 w 10000"/>
                  <a:gd name="connsiteY80" fmla="*/ 8710 h 10000"/>
                  <a:gd name="connsiteX81" fmla="*/ 6912 w 10000"/>
                  <a:gd name="connsiteY81" fmla="*/ 8739 h 10000"/>
                  <a:gd name="connsiteX82" fmla="*/ 6912 w 10000"/>
                  <a:gd name="connsiteY82" fmla="*/ 8974 h 10000"/>
                  <a:gd name="connsiteX83" fmla="*/ 7059 w 10000"/>
                  <a:gd name="connsiteY83" fmla="*/ 9003 h 10000"/>
                  <a:gd name="connsiteX84" fmla="*/ 7059 w 10000"/>
                  <a:gd name="connsiteY84" fmla="*/ 9238 h 10000"/>
                  <a:gd name="connsiteX85" fmla="*/ 7206 w 10000"/>
                  <a:gd name="connsiteY85" fmla="*/ 9267 h 10000"/>
                  <a:gd name="connsiteX86" fmla="*/ 7206 w 10000"/>
                  <a:gd name="connsiteY86" fmla="*/ 9443 h 10000"/>
                  <a:gd name="connsiteX87" fmla="*/ 7353 w 10000"/>
                  <a:gd name="connsiteY87" fmla="*/ 9472 h 10000"/>
                  <a:gd name="connsiteX88" fmla="*/ 7353 w 10000"/>
                  <a:gd name="connsiteY88" fmla="*/ 9619 h 10000"/>
                  <a:gd name="connsiteX89" fmla="*/ 7500 w 10000"/>
                  <a:gd name="connsiteY89" fmla="*/ 9648 h 10000"/>
                  <a:gd name="connsiteX90" fmla="*/ 7500 w 10000"/>
                  <a:gd name="connsiteY90" fmla="*/ 9765 h 10000"/>
                  <a:gd name="connsiteX91" fmla="*/ 7647 w 10000"/>
                  <a:gd name="connsiteY91" fmla="*/ 9795 h 10000"/>
                  <a:gd name="connsiteX92" fmla="*/ 7647 w 10000"/>
                  <a:gd name="connsiteY92" fmla="*/ 9883 h 10000"/>
                  <a:gd name="connsiteX93" fmla="*/ 7794 w 10000"/>
                  <a:gd name="connsiteY93" fmla="*/ 9912 h 10000"/>
                  <a:gd name="connsiteX94" fmla="*/ 7794 w 10000"/>
                  <a:gd name="connsiteY94" fmla="*/ 9941 h 10000"/>
                  <a:gd name="connsiteX95" fmla="*/ 8088 w 10000"/>
                  <a:gd name="connsiteY95" fmla="*/ 10000 h 10000"/>
                  <a:gd name="connsiteX96" fmla="*/ 7941 w 10000"/>
                  <a:gd name="connsiteY96" fmla="*/ 10000 h 10000"/>
                  <a:gd name="connsiteX97" fmla="*/ 8088 w 10000"/>
                  <a:gd name="connsiteY97" fmla="*/ 10000 h 10000"/>
                  <a:gd name="connsiteX98" fmla="*/ 8235 w 10000"/>
                  <a:gd name="connsiteY98" fmla="*/ 10000 h 10000"/>
                  <a:gd name="connsiteX99" fmla="*/ 8529 w 10000"/>
                  <a:gd name="connsiteY99" fmla="*/ 9941 h 10000"/>
                  <a:gd name="connsiteX100" fmla="*/ 8529 w 10000"/>
                  <a:gd name="connsiteY100" fmla="*/ 9853 h 10000"/>
                  <a:gd name="connsiteX101" fmla="*/ 8676 w 10000"/>
                  <a:gd name="connsiteY101" fmla="*/ 9824 h 10000"/>
                  <a:gd name="connsiteX102" fmla="*/ 8676 w 10000"/>
                  <a:gd name="connsiteY102" fmla="*/ 9736 h 10000"/>
                  <a:gd name="connsiteX103" fmla="*/ 8824 w 10000"/>
                  <a:gd name="connsiteY103" fmla="*/ 9707 h 10000"/>
                  <a:gd name="connsiteX104" fmla="*/ 8824 w 10000"/>
                  <a:gd name="connsiteY104" fmla="*/ 9589 h 10000"/>
                  <a:gd name="connsiteX105" fmla="*/ 8971 w 10000"/>
                  <a:gd name="connsiteY105" fmla="*/ 9560 h 10000"/>
                  <a:gd name="connsiteX106" fmla="*/ 8971 w 10000"/>
                  <a:gd name="connsiteY106" fmla="*/ 9384 h 10000"/>
                  <a:gd name="connsiteX107" fmla="*/ 9118 w 10000"/>
                  <a:gd name="connsiteY107" fmla="*/ 9355 h 10000"/>
                  <a:gd name="connsiteX108" fmla="*/ 9118 w 10000"/>
                  <a:gd name="connsiteY108" fmla="*/ 9179 h 10000"/>
                  <a:gd name="connsiteX109" fmla="*/ 9265 w 10000"/>
                  <a:gd name="connsiteY109" fmla="*/ 9150 h 10000"/>
                  <a:gd name="connsiteX110" fmla="*/ 9265 w 10000"/>
                  <a:gd name="connsiteY110" fmla="*/ 8944 h 10000"/>
                  <a:gd name="connsiteX111" fmla="*/ 9412 w 10000"/>
                  <a:gd name="connsiteY111" fmla="*/ 8915 h 10000"/>
                  <a:gd name="connsiteX112" fmla="*/ 9412 w 10000"/>
                  <a:gd name="connsiteY112" fmla="*/ 8651 h 10000"/>
                  <a:gd name="connsiteX113" fmla="*/ 9559 w 10000"/>
                  <a:gd name="connsiteY113" fmla="*/ 8622 h 10000"/>
                  <a:gd name="connsiteX114" fmla="*/ 9559 w 10000"/>
                  <a:gd name="connsiteY114" fmla="*/ 8358 h 10000"/>
                  <a:gd name="connsiteX115" fmla="*/ 9706 w 10000"/>
                  <a:gd name="connsiteY115" fmla="*/ 8328 h 10000"/>
                  <a:gd name="connsiteX116" fmla="*/ 9706 w 10000"/>
                  <a:gd name="connsiteY116" fmla="*/ 8035 h 10000"/>
                  <a:gd name="connsiteX117" fmla="*/ 9853 w 10000"/>
                  <a:gd name="connsiteY117" fmla="*/ 8006 h 10000"/>
                  <a:gd name="connsiteX118" fmla="*/ 9853 w 10000"/>
                  <a:gd name="connsiteY118" fmla="*/ 7713 h 10000"/>
                  <a:gd name="connsiteX119" fmla="*/ 10000 w 10000"/>
                  <a:gd name="connsiteY11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265 w 10000"/>
                  <a:gd name="connsiteY45" fmla="*/ 2287 h 10000"/>
                  <a:gd name="connsiteX46" fmla="*/ 4412 w 10000"/>
                  <a:gd name="connsiteY46" fmla="*/ 2317 h 10000"/>
                  <a:gd name="connsiteX47" fmla="*/ 4412 w 10000"/>
                  <a:gd name="connsiteY47" fmla="*/ 2639 h 10000"/>
                  <a:gd name="connsiteX48" fmla="*/ 4559 w 10000"/>
                  <a:gd name="connsiteY48" fmla="*/ 2669 h 10000"/>
                  <a:gd name="connsiteX49" fmla="*/ 4559 w 10000"/>
                  <a:gd name="connsiteY49" fmla="*/ 3021 h 10000"/>
                  <a:gd name="connsiteX50" fmla="*/ 4706 w 10000"/>
                  <a:gd name="connsiteY50" fmla="*/ 3050 h 10000"/>
                  <a:gd name="connsiteX51" fmla="*/ 4706 w 10000"/>
                  <a:gd name="connsiteY51" fmla="*/ 3402 h 10000"/>
                  <a:gd name="connsiteX52" fmla="*/ 4853 w 10000"/>
                  <a:gd name="connsiteY52" fmla="*/ 3431 h 10000"/>
                  <a:gd name="connsiteX53" fmla="*/ 4853 w 10000"/>
                  <a:gd name="connsiteY53" fmla="*/ 3812 h 10000"/>
                  <a:gd name="connsiteX54" fmla="*/ 5000 w 10000"/>
                  <a:gd name="connsiteY54" fmla="*/ 3842 h 10000"/>
                  <a:gd name="connsiteX55" fmla="*/ 5000 w 10000"/>
                  <a:gd name="connsiteY55" fmla="*/ 4223 h 10000"/>
                  <a:gd name="connsiteX56" fmla="*/ 5147 w 10000"/>
                  <a:gd name="connsiteY56" fmla="*/ 4252 h 10000"/>
                  <a:gd name="connsiteX57" fmla="*/ 5147 w 10000"/>
                  <a:gd name="connsiteY57" fmla="*/ 4633 h 10000"/>
                  <a:gd name="connsiteX58" fmla="*/ 5294 w 10000"/>
                  <a:gd name="connsiteY58" fmla="*/ 4663 h 10000"/>
                  <a:gd name="connsiteX59" fmla="*/ 5294 w 10000"/>
                  <a:gd name="connsiteY59" fmla="*/ 5044 h 10000"/>
                  <a:gd name="connsiteX60" fmla="*/ 5441 w 10000"/>
                  <a:gd name="connsiteY60" fmla="*/ 5073 h 10000"/>
                  <a:gd name="connsiteX61" fmla="*/ 5441 w 10000"/>
                  <a:gd name="connsiteY61" fmla="*/ 5455 h 10000"/>
                  <a:gd name="connsiteX62" fmla="*/ 5588 w 10000"/>
                  <a:gd name="connsiteY62" fmla="*/ 5484 h 10000"/>
                  <a:gd name="connsiteX63" fmla="*/ 5588 w 10000"/>
                  <a:gd name="connsiteY63" fmla="*/ 5865 h 10000"/>
                  <a:gd name="connsiteX64" fmla="*/ 5735 w 10000"/>
                  <a:gd name="connsiteY64" fmla="*/ 5894 h 10000"/>
                  <a:gd name="connsiteX65" fmla="*/ 5735 w 10000"/>
                  <a:gd name="connsiteY65" fmla="*/ 6276 h 10000"/>
                  <a:gd name="connsiteX66" fmla="*/ 5882 w 10000"/>
                  <a:gd name="connsiteY66" fmla="*/ 6305 h 10000"/>
                  <a:gd name="connsiteX67" fmla="*/ 5882 w 10000"/>
                  <a:gd name="connsiteY67" fmla="*/ 6657 h 10000"/>
                  <a:gd name="connsiteX68" fmla="*/ 6029 w 10000"/>
                  <a:gd name="connsiteY68" fmla="*/ 6686 h 10000"/>
                  <a:gd name="connsiteX69" fmla="*/ 6029 w 10000"/>
                  <a:gd name="connsiteY69" fmla="*/ 7038 h 10000"/>
                  <a:gd name="connsiteX70" fmla="*/ 6176 w 10000"/>
                  <a:gd name="connsiteY70" fmla="*/ 7067 h 10000"/>
                  <a:gd name="connsiteX71" fmla="*/ 6176 w 10000"/>
                  <a:gd name="connsiteY71" fmla="*/ 7419 h 10000"/>
                  <a:gd name="connsiteX72" fmla="*/ 6324 w 10000"/>
                  <a:gd name="connsiteY72" fmla="*/ 7449 h 10000"/>
                  <a:gd name="connsiteX73" fmla="*/ 6324 w 10000"/>
                  <a:gd name="connsiteY73" fmla="*/ 7771 h 10000"/>
                  <a:gd name="connsiteX74" fmla="*/ 6471 w 10000"/>
                  <a:gd name="connsiteY74" fmla="*/ 7801 h 10000"/>
                  <a:gd name="connsiteX75" fmla="*/ 6471 w 10000"/>
                  <a:gd name="connsiteY75" fmla="*/ 8123 h 10000"/>
                  <a:gd name="connsiteX76" fmla="*/ 6618 w 10000"/>
                  <a:gd name="connsiteY76" fmla="*/ 8152 h 10000"/>
                  <a:gd name="connsiteX77" fmla="*/ 6618 w 10000"/>
                  <a:gd name="connsiteY77" fmla="*/ 8446 h 10000"/>
                  <a:gd name="connsiteX78" fmla="*/ 6765 w 10000"/>
                  <a:gd name="connsiteY78" fmla="*/ 8475 h 10000"/>
                  <a:gd name="connsiteX79" fmla="*/ 6765 w 10000"/>
                  <a:gd name="connsiteY79" fmla="*/ 8710 h 10000"/>
                  <a:gd name="connsiteX80" fmla="*/ 6912 w 10000"/>
                  <a:gd name="connsiteY80" fmla="*/ 8739 h 10000"/>
                  <a:gd name="connsiteX81" fmla="*/ 6912 w 10000"/>
                  <a:gd name="connsiteY81" fmla="*/ 8974 h 10000"/>
                  <a:gd name="connsiteX82" fmla="*/ 7059 w 10000"/>
                  <a:gd name="connsiteY82" fmla="*/ 9003 h 10000"/>
                  <a:gd name="connsiteX83" fmla="*/ 7059 w 10000"/>
                  <a:gd name="connsiteY83" fmla="*/ 9238 h 10000"/>
                  <a:gd name="connsiteX84" fmla="*/ 7206 w 10000"/>
                  <a:gd name="connsiteY84" fmla="*/ 9267 h 10000"/>
                  <a:gd name="connsiteX85" fmla="*/ 7206 w 10000"/>
                  <a:gd name="connsiteY85" fmla="*/ 9443 h 10000"/>
                  <a:gd name="connsiteX86" fmla="*/ 7353 w 10000"/>
                  <a:gd name="connsiteY86" fmla="*/ 9472 h 10000"/>
                  <a:gd name="connsiteX87" fmla="*/ 7353 w 10000"/>
                  <a:gd name="connsiteY87" fmla="*/ 9619 h 10000"/>
                  <a:gd name="connsiteX88" fmla="*/ 7500 w 10000"/>
                  <a:gd name="connsiteY88" fmla="*/ 9648 h 10000"/>
                  <a:gd name="connsiteX89" fmla="*/ 7500 w 10000"/>
                  <a:gd name="connsiteY89" fmla="*/ 9765 h 10000"/>
                  <a:gd name="connsiteX90" fmla="*/ 7647 w 10000"/>
                  <a:gd name="connsiteY90" fmla="*/ 9795 h 10000"/>
                  <a:gd name="connsiteX91" fmla="*/ 7647 w 10000"/>
                  <a:gd name="connsiteY91" fmla="*/ 9883 h 10000"/>
                  <a:gd name="connsiteX92" fmla="*/ 7794 w 10000"/>
                  <a:gd name="connsiteY92" fmla="*/ 9912 h 10000"/>
                  <a:gd name="connsiteX93" fmla="*/ 7794 w 10000"/>
                  <a:gd name="connsiteY93" fmla="*/ 9941 h 10000"/>
                  <a:gd name="connsiteX94" fmla="*/ 8088 w 10000"/>
                  <a:gd name="connsiteY94" fmla="*/ 10000 h 10000"/>
                  <a:gd name="connsiteX95" fmla="*/ 7941 w 10000"/>
                  <a:gd name="connsiteY95" fmla="*/ 10000 h 10000"/>
                  <a:gd name="connsiteX96" fmla="*/ 8088 w 10000"/>
                  <a:gd name="connsiteY96" fmla="*/ 10000 h 10000"/>
                  <a:gd name="connsiteX97" fmla="*/ 8235 w 10000"/>
                  <a:gd name="connsiteY97" fmla="*/ 10000 h 10000"/>
                  <a:gd name="connsiteX98" fmla="*/ 8529 w 10000"/>
                  <a:gd name="connsiteY98" fmla="*/ 9941 h 10000"/>
                  <a:gd name="connsiteX99" fmla="*/ 8529 w 10000"/>
                  <a:gd name="connsiteY99" fmla="*/ 9853 h 10000"/>
                  <a:gd name="connsiteX100" fmla="*/ 8676 w 10000"/>
                  <a:gd name="connsiteY100" fmla="*/ 9824 h 10000"/>
                  <a:gd name="connsiteX101" fmla="*/ 8676 w 10000"/>
                  <a:gd name="connsiteY101" fmla="*/ 9736 h 10000"/>
                  <a:gd name="connsiteX102" fmla="*/ 8824 w 10000"/>
                  <a:gd name="connsiteY102" fmla="*/ 9707 h 10000"/>
                  <a:gd name="connsiteX103" fmla="*/ 8824 w 10000"/>
                  <a:gd name="connsiteY103" fmla="*/ 9589 h 10000"/>
                  <a:gd name="connsiteX104" fmla="*/ 8971 w 10000"/>
                  <a:gd name="connsiteY104" fmla="*/ 9560 h 10000"/>
                  <a:gd name="connsiteX105" fmla="*/ 8971 w 10000"/>
                  <a:gd name="connsiteY105" fmla="*/ 9384 h 10000"/>
                  <a:gd name="connsiteX106" fmla="*/ 9118 w 10000"/>
                  <a:gd name="connsiteY106" fmla="*/ 9355 h 10000"/>
                  <a:gd name="connsiteX107" fmla="*/ 9118 w 10000"/>
                  <a:gd name="connsiteY107" fmla="*/ 9179 h 10000"/>
                  <a:gd name="connsiteX108" fmla="*/ 9265 w 10000"/>
                  <a:gd name="connsiteY108" fmla="*/ 9150 h 10000"/>
                  <a:gd name="connsiteX109" fmla="*/ 9265 w 10000"/>
                  <a:gd name="connsiteY109" fmla="*/ 8944 h 10000"/>
                  <a:gd name="connsiteX110" fmla="*/ 9412 w 10000"/>
                  <a:gd name="connsiteY110" fmla="*/ 8915 h 10000"/>
                  <a:gd name="connsiteX111" fmla="*/ 9412 w 10000"/>
                  <a:gd name="connsiteY111" fmla="*/ 8651 h 10000"/>
                  <a:gd name="connsiteX112" fmla="*/ 9559 w 10000"/>
                  <a:gd name="connsiteY112" fmla="*/ 8622 h 10000"/>
                  <a:gd name="connsiteX113" fmla="*/ 9559 w 10000"/>
                  <a:gd name="connsiteY113" fmla="*/ 8358 h 10000"/>
                  <a:gd name="connsiteX114" fmla="*/ 9706 w 10000"/>
                  <a:gd name="connsiteY114" fmla="*/ 8328 h 10000"/>
                  <a:gd name="connsiteX115" fmla="*/ 9706 w 10000"/>
                  <a:gd name="connsiteY115" fmla="*/ 8035 h 10000"/>
                  <a:gd name="connsiteX116" fmla="*/ 9853 w 10000"/>
                  <a:gd name="connsiteY116" fmla="*/ 8006 h 10000"/>
                  <a:gd name="connsiteX117" fmla="*/ 9853 w 10000"/>
                  <a:gd name="connsiteY117" fmla="*/ 7713 h 10000"/>
                  <a:gd name="connsiteX118" fmla="*/ 10000 w 10000"/>
                  <a:gd name="connsiteY11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412 w 10000"/>
                  <a:gd name="connsiteY46" fmla="*/ 2639 h 10000"/>
                  <a:gd name="connsiteX47" fmla="*/ 4559 w 10000"/>
                  <a:gd name="connsiteY47" fmla="*/ 2669 h 10000"/>
                  <a:gd name="connsiteX48" fmla="*/ 4559 w 10000"/>
                  <a:gd name="connsiteY48" fmla="*/ 3021 h 10000"/>
                  <a:gd name="connsiteX49" fmla="*/ 4706 w 10000"/>
                  <a:gd name="connsiteY49" fmla="*/ 3050 h 10000"/>
                  <a:gd name="connsiteX50" fmla="*/ 4706 w 10000"/>
                  <a:gd name="connsiteY50" fmla="*/ 3402 h 10000"/>
                  <a:gd name="connsiteX51" fmla="*/ 4853 w 10000"/>
                  <a:gd name="connsiteY51" fmla="*/ 3431 h 10000"/>
                  <a:gd name="connsiteX52" fmla="*/ 4853 w 10000"/>
                  <a:gd name="connsiteY52" fmla="*/ 3812 h 10000"/>
                  <a:gd name="connsiteX53" fmla="*/ 5000 w 10000"/>
                  <a:gd name="connsiteY53" fmla="*/ 3842 h 10000"/>
                  <a:gd name="connsiteX54" fmla="*/ 5000 w 10000"/>
                  <a:gd name="connsiteY54" fmla="*/ 4223 h 10000"/>
                  <a:gd name="connsiteX55" fmla="*/ 5147 w 10000"/>
                  <a:gd name="connsiteY55" fmla="*/ 4252 h 10000"/>
                  <a:gd name="connsiteX56" fmla="*/ 5147 w 10000"/>
                  <a:gd name="connsiteY56" fmla="*/ 4633 h 10000"/>
                  <a:gd name="connsiteX57" fmla="*/ 5294 w 10000"/>
                  <a:gd name="connsiteY57" fmla="*/ 4663 h 10000"/>
                  <a:gd name="connsiteX58" fmla="*/ 5294 w 10000"/>
                  <a:gd name="connsiteY58" fmla="*/ 5044 h 10000"/>
                  <a:gd name="connsiteX59" fmla="*/ 5441 w 10000"/>
                  <a:gd name="connsiteY59" fmla="*/ 5073 h 10000"/>
                  <a:gd name="connsiteX60" fmla="*/ 5441 w 10000"/>
                  <a:gd name="connsiteY60" fmla="*/ 5455 h 10000"/>
                  <a:gd name="connsiteX61" fmla="*/ 5588 w 10000"/>
                  <a:gd name="connsiteY61" fmla="*/ 5484 h 10000"/>
                  <a:gd name="connsiteX62" fmla="*/ 5588 w 10000"/>
                  <a:gd name="connsiteY62" fmla="*/ 5865 h 10000"/>
                  <a:gd name="connsiteX63" fmla="*/ 5735 w 10000"/>
                  <a:gd name="connsiteY63" fmla="*/ 5894 h 10000"/>
                  <a:gd name="connsiteX64" fmla="*/ 5735 w 10000"/>
                  <a:gd name="connsiteY64" fmla="*/ 6276 h 10000"/>
                  <a:gd name="connsiteX65" fmla="*/ 5882 w 10000"/>
                  <a:gd name="connsiteY65" fmla="*/ 6305 h 10000"/>
                  <a:gd name="connsiteX66" fmla="*/ 5882 w 10000"/>
                  <a:gd name="connsiteY66" fmla="*/ 6657 h 10000"/>
                  <a:gd name="connsiteX67" fmla="*/ 6029 w 10000"/>
                  <a:gd name="connsiteY67" fmla="*/ 6686 h 10000"/>
                  <a:gd name="connsiteX68" fmla="*/ 6029 w 10000"/>
                  <a:gd name="connsiteY68" fmla="*/ 7038 h 10000"/>
                  <a:gd name="connsiteX69" fmla="*/ 6176 w 10000"/>
                  <a:gd name="connsiteY69" fmla="*/ 7067 h 10000"/>
                  <a:gd name="connsiteX70" fmla="*/ 6176 w 10000"/>
                  <a:gd name="connsiteY70" fmla="*/ 7419 h 10000"/>
                  <a:gd name="connsiteX71" fmla="*/ 6324 w 10000"/>
                  <a:gd name="connsiteY71" fmla="*/ 7449 h 10000"/>
                  <a:gd name="connsiteX72" fmla="*/ 6324 w 10000"/>
                  <a:gd name="connsiteY72" fmla="*/ 7771 h 10000"/>
                  <a:gd name="connsiteX73" fmla="*/ 6471 w 10000"/>
                  <a:gd name="connsiteY73" fmla="*/ 7801 h 10000"/>
                  <a:gd name="connsiteX74" fmla="*/ 6471 w 10000"/>
                  <a:gd name="connsiteY74" fmla="*/ 8123 h 10000"/>
                  <a:gd name="connsiteX75" fmla="*/ 6618 w 10000"/>
                  <a:gd name="connsiteY75" fmla="*/ 8152 h 10000"/>
                  <a:gd name="connsiteX76" fmla="*/ 6618 w 10000"/>
                  <a:gd name="connsiteY76" fmla="*/ 8446 h 10000"/>
                  <a:gd name="connsiteX77" fmla="*/ 6765 w 10000"/>
                  <a:gd name="connsiteY77" fmla="*/ 8475 h 10000"/>
                  <a:gd name="connsiteX78" fmla="*/ 6765 w 10000"/>
                  <a:gd name="connsiteY78" fmla="*/ 8710 h 10000"/>
                  <a:gd name="connsiteX79" fmla="*/ 6912 w 10000"/>
                  <a:gd name="connsiteY79" fmla="*/ 8739 h 10000"/>
                  <a:gd name="connsiteX80" fmla="*/ 6912 w 10000"/>
                  <a:gd name="connsiteY80" fmla="*/ 8974 h 10000"/>
                  <a:gd name="connsiteX81" fmla="*/ 7059 w 10000"/>
                  <a:gd name="connsiteY81" fmla="*/ 9003 h 10000"/>
                  <a:gd name="connsiteX82" fmla="*/ 7059 w 10000"/>
                  <a:gd name="connsiteY82" fmla="*/ 9238 h 10000"/>
                  <a:gd name="connsiteX83" fmla="*/ 7206 w 10000"/>
                  <a:gd name="connsiteY83" fmla="*/ 9267 h 10000"/>
                  <a:gd name="connsiteX84" fmla="*/ 7206 w 10000"/>
                  <a:gd name="connsiteY84" fmla="*/ 9443 h 10000"/>
                  <a:gd name="connsiteX85" fmla="*/ 7353 w 10000"/>
                  <a:gd name="connsiteY85" fmla="*/ 9472 h 10000"/>
                  <a:gd name="connsiteX86" fmla="*/ 7353 w 10000"/>
                  <a:gd name="connsiteY86" fmla="*/ 9619 h 10000"/>
                  <a:gd name="connsiteX87" fmla="*/ 7500 w 10000"/>
                  <a:gd name="connsiteY87" fmla="*/ 9648 h 10000"/>
                  <a:gd name="connsiteX88" fmla="*/ 7500 w 10000"/>
                  <a:gd name="connsiteY88" fmla="*/ 9765 h 10000"/>
                  <a:gd name="connsiteX89" fmla="*/ 7647 w 10000"/>
                  <a:gd name="connsiteY89" fmla="*/ 9795 h 10000"/>
                  <a:gd name="connsiteX90" fmla="*/ 7647 w 10000"/>
                  <a:gd name="connsiteY90" fmla="*/ 9883 h 10000"/>
                  <a:gd name="connsiteX91" fmla="*/ 7794 w 10000"/>
                  <a:gd name="connsiteY91" fmla="*/ 9912 h 10000"/>
                  <a:gd name="connsiteX92" fmla="*/ 7794 w 10000"/>
                  <a:gd name="connsiteY92" fmla="*/ 9941 h 10000"/>
                  <a:gd name="connsiteX93" fmla="*/ 8088 w 10000"/>
                  <a:gd name="connsiteY93" fmla="*/ 10000 h 10000"/>
                  <a:gd name="connsiteX94" fmla="*/ 7941 w 10000"/>
                  <a:gd name="connsiteY94" fmla="*/ 10000 h 10000"/>
                  <a:gd name="connsiteX95" fmla="*/ 8088 w 10000"/>
                  <a:gd name="connsiteY95" fmla="*/ 10000 h 10000"/>
                  <a:gd name="connsiteX96" fmla="*/ 8235 w 10000"/>
                  <a:gd name="connsiteY96" fmla="*/ 10000 h 10000"/>
                  <a:gd name="connsiteX97" fmla="*/ 8529 w 10000"/>
                  <a:gd name="connsiteY97" fmla="*/ 9941 h 10000"/>
                  <a:gd name="connsiteX98" fmla="*/ 8529 w 10000"/>
                  <a:gd name="connsiteY98" fmla="*/ 9853 h 10000"/>
                  <a:gd name="connsiteX99" fmla="*/ 8676 w 10000"/>
                  <a:gd name="connsiteY99" fmla="*/ 9824 h 10000"/>
                  <a:gd name="connsiteX100" fmla="*/ 8676 w 10000"/>
                  <a:gd name="connsiteY100" fmla="*/ 9736 h 10000"/>
                  <a:gd name="connsiteX101" fmla="*/ 8824 w 10000"/>
                  <a:gd name="connsiteY101" fmla="*/ 9707 h 10000"/>
                  <a:gd name="connsiteX102" fmla="*/ 8824 w 10000"/>
                  <a:gd name="connsiteY102" fmla="*/ 9589 h 10000"/>
                  <a:gd name="connsiteX103" fmla="*/ 8971 w 10000"/>
                  <a:gd name="connsiteY103" fmla="*/ 9560 h 10000"/>
                  <a:gd name="connsiteX104" fmla="*/ 8971 w 10000"/>
                  <a:gd name="connsiteY104" fmla="*/ 9384 h 10000"/>
                  <a:gd name="connsiteX105" fmla="*/ 9118 w 10000"/>
                  <a:gd name="connsiteY105" fmla="*/ 9355 h 10000"/>
                  <a:gd name="connsiteX106" fmla="*/ 9118 w 10000"/>
                  <a:gd name="connsiteY106" fmla="*/ 9179 h 10000"/>
                  <a:gd name="connsiteX107" fmla="*/ 9265 w 10000"/>
                  <a:gd name="connsiteY107" fmla="*/ 9150 h 10000"/>
                  <a:gd name="connsiteX108" fmla="*/ 9265 w 10000"/>
                  <a:gd name="connsiteY108" fmla="*/ 8944 h 10000"/>
                  <a:gd name="connsiteX109" fmla="*/ 9412 w 10000"/>
                  <a:gd name="connsiteY109" fmla="*/ 8915 h 10000"/>
                  <a:gd name="connsiteX110" fmla="*/ 9412 w 10000"/>
                  <a:gd name="connsiteY110" fmla="*/ 8651 h 10000"/>
                  <a:gd name="connsiteX111" fmla="*/ 9559 w 10000"/>
                  <a:gd name="connsiteY111" fmla="*/ 8622 h 10000"/>
                  <a:gd name="connsiteX112" fmla="*/ 9559 w 10000"/>
                  <a:gd name="connsiteY112" fmla="*/ 8358 h 10000"/>
                  <a:gd name="connsiteX113" fmla="*/ 9706 w 10000"/>
                  <a:gd name="connsiteY113" fmla="*/ 8328 h 10000"/>
                  <a:gd name="connsiteX114" fmla="*/ 9706 w 10000"/>
                  <a:gd name="connsiteY114" fmla="*/ 8035 h 10000"/>
                  <a:gd name="connsiteX115" fmla="*/ 9853 w 10000"/>
                  <a:gd name="connsiteY115" fmla="*/ 8006 h 10000"/>
                  <a:gd name="connsiteX116" fmla="*/ 9853 w 10000"/>
                  <a:gd name="connsiteY116" fmla="*/ 7713 h 10000"/>
                  <a:gd name="connsiteX117" fmla="*/ 10000 w 10000"/>
                  <a:gd name="connsiteY11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559 w 10000"/>
                  <a:gd name="connsiteY47" fmla="*/ 3021 h 10000"/>
                  <a:gd name="connsiteX48" fmla="*/ 4706 w 10000"/>
                  <a:gd name="connsiteY48" fmla="*/ 3050 h 10000"/>
                  <a:gd name="connsiteX49" fmla="*/ 4706 w 10000"/>
                  <a:gd name="connsiteY49" fmla="*/ 3402 h 10000"/>
                  <a:gd name="connsiteX50" fmla="*/ 4853 w 10000"/>
                  <a:gd name="connsiteY50" fmla="*/ 3431 h 10000"/>
                  <a:gd name="connsiteX51" fmla="*/ 4853 w 10000"/>
                  <a:gd name="connsiteY51" fmla="*/ 3812 h 10000"/>
                  <a:gd name="connsiteX52" fmla="*/ 5000 w 10000"/>
                  <a:gd name="connsiteY52" fmla="*/ 3842 h 10000"/>
                  <a:gd name="connsiteX53" fmla="*/ 5000 w 10000"/>
                  <a:gd name="connsiteY53" fmla="*/ 4223 h 10000"/>
                  <a:gd name="connsiteX54" fmla="*/ 5147 w 10000"/>
                  <a:gd name="connsiteY54" fmla="*/ 4252 h 10000"/>
                  <a:gd name="connsiteX55" fmla="*/ 5147 w 10000"/>
                  <a:gd name="connsiteY55" fmla="*/ 4633 h 10000"/>
                  <a:gd name="connsiteX56" fmla="*/ 5294 w 10000"/>
                  <a:gd name="connsiteY56" fmla="*/ 4663 h 10000"/>
                  <a:gd name="connsiteX57" fmla="*/ 5294 w 10000"/>
                  <a:gd name="connsiteY57" fmla="*/ 5044 h 10000"/>
                  <a:gd name="connsiteX58" fmla="*/ 5441 w 10000"/>
                  <a:gd name="connsiteY58" fmla="*/ 5073 h 10000"/>
                  <a:gd name="connsiteX59" fmla="*/ 5441 w 10000"/>
                  <a:gd name="connsiteY59" fmla="*/ 5455 h 10000"/>
                  <a:gd name="connsiteX60" fmla="*/ 5588 w 10000"/>
                  <a:gd name="connsiteY60" fmla="*/ 5484 h 10000"/>
                  <a:gd name="connsiteX61" fmla="*/ 5588 w 10000"/>
                  <a:gd name="connsiteY61" fmla="*/ 5865 h 10000"/>
                  <a:gd name="connsiteX62" fmla="*/ 5735 w 10000"/>
                  <a:gd name="connsiteY62" fmla="*/ 5894 h 10000"/>
                  <a:gd name="connsiteX63" fmla="*/ 5735 w 10000"/>
                  <a:gd name="connsiteY63" fmla="*/ 6276 h 10000"/>
                  <a:gd name="connsiteX64" fmla="*/ 5882 w 10000"/>
                  <a:gd name="connsiteY64" fmla="*/ 6305 h 10000"/>
                  <a:gd name="connsiteX65" fmla="*/ 5882 w 10000"/>
                  <a:gd name="connsiteY65" fmla="*/ 6657 h 10000"/>
                  <a:gd name="connsiteX66" fmla="*/ 6029 w 10000"/>
                  <a:gd name="connsiteY66" fmla="*/ 6686 h 10000"/>
                  <a:gd name="connsiteX67" fmla="*/ 6029 w 10000"/>
                  <a:gd name="connsiteY67" fmla="*/ 7038 h 10000"/>
                  <a:gd name="connsiteX68" fmla="*/ 6176 w 10000"/>
                  <a:gd name="connsiteY68" fmla="*/ 7067 h 10000"/>
                  <a:gd name="connsiteX69" fmla="*/ 6176 w 10000"/>
                  <a:gd name="connsiteY69" fmla="*/ 7419 h 10000"/>
                  <a:gd name="connsiteX70" fmla="*/ 6324 w 10000"/>
                  <a:gd name="connsiteY70" fmla="*/ 7449 h 10000"/>
                  <a:gd name="connsiteX71" fmla="*/ 6324 w 10000"/>
                  <a:gd name="connsiteY71" fmla="*/ 7771 h 10000"/>
                  <a:gd name="connsiteX72" fmla="*/ 6471 w 10000"/>
                  <a:gd name="connsiteY72" fmla="*/ 7801 h 10000"/>
                  <a:gd name="connsiteX73" fmla="*/ 6471 w 10000"/>
                  <a:gd name="connsiteY73" fmla="*/ 8123 h 10000"/>
                  <a:gd name="connsiteX74" fmla="*/ 6618 w 10000"/>
                  <a:gd name="connsiteY74" fmla="*/ 8152 h 10000"/>
                  <a:gd name="connsiteX75" fmla="*/ 6618 w 10000"/>
                  <a:gd name="connsiteY75" fmla="*/ 8446 h 10000"/>
                  <a:gd name="connsiteX76" fmla="*/ 6765 w 10000"/>
                  <a:gd name="connsiteY76" fmla="*/ 8475 h 10000"/>
                  <a:gd name="connsiteX77" fmla="*/ 6765 w 10000"/>
                  <a:gd name="connsiteY77" fmla="*/ 8710 h 10000"/>
                  <a:gd name="connsiteX78" fmla="*/ 6912 w 10000"/>
                  <a:gd name="connsiteY78" fmla="*/ 8739 h 10000"/>
                  <a:gd name="connsiteX79" fmla="*/ 6912 w 10000"/>
                  <a:gd name="connsiteY79" fmla="*/ 8974 h 10000"/>
                  <a:gd name="connsiteX80" fmla="*/ 7059 w 10000"/>
                  <a:gd name="connsiteY80" fmla="*/ 9003 h 10000"/>
                  <a:gd name="connsiteX81" fmla="*/ 7059 w 10000"/>
                  <a:gd name="connsiteY81" fmla="*/ 9238 h 10000"/>
                  <a:gd name="connsiteX82" fmla="*/ 7206 w 10000"/>
                  <a:gd name="connsiteY82" fmla="*/ 9267 h 10000"/>
                  <a:gd name="connsiteX83" fmla="*/ 7206 w 10000"/>
                  <a:gd name="connsiteY83" fmla="*/ 9443 h 10000"/>
                  <a:gd name="connsiteX84" fmla="*/ 7353 w 10000"/>
                  <a:gd name="connsiteY84" fmla="*/ 9472 h 10000"/>
                  <a:gd name="connsiteX85" fmla="*/ 7353 w 10000"/>
                  <a:gd name="connsiteY85" fmla="*/ 9619 h 10000"/>
                  <a:gd name="connsiteX86" fmla="*/ 7500 w 10000"/>
                  <a:gd name="connsiteY86" fmla="*/ 9648 h 10000"/>
                  <a:gd name="connsiteX87" fmla="*/ 7500 w 10000"/>
                  <a:gd name="connsiteY87" fmla="*/ 9765 h 10000"/>
                  <a:gd name="connsiteX88" fmla="*/ 7647 w 10000"/>
                  <a:gd name="connsiteY88" fmla="*/ 9795 h 10000"/>
                  <a:gd name="connsiteX89" fmla="*/ 7647 w 10000"/>
                  <a:gd name="connsiteY89" fmla="*/ 9883 h 10000"/>
                  <a:gd name="connsiteX90" fmla="*/ 7794 w 10000"/>
                  <a:gd name="connsiteY90" fmla="*/ 9912 h 10000"/>
                  <a:gd name="connsiteX91" fmla="*/ 7794 w 10000"/>
                  <a:gd name="connsiteY91" fmla="*/ 9941 h 10000"/>
                  <a:gd name="connsiteX92" fmla="*/ 8088 w 10000"/>
                  <a:gd name="connsiteY92" fmla="*/ 10000 h 10000"/>
                  <a:gd name="connsiteX93" fmla="*/ 7941 w 10000"/>
                  <a:gd name="connsiteY93" fmla="*/ 10000 h 10000"/>
                  <a:gd name="connsiteX94" fmla="*/ 8088 w 10000"/>
                  <a:gd name="connsiteY94" fmla="*/ 10000 h 10000"/>
                  <a:gd name="connsiteX95" fmla="*/ 8235 w 10000"/>
                  <a:gd name="connsiteY95" fmla="*/ 10000 h 10000"/>
                  <a:gd name="connsiteX96" fmla="*/ 8529 w 10000"/>
                  <a:gd name="connsiteY96" fmla="*/ 9941 h 10000"/>
                  <a:gd name="connsiteX97" fmla="*/ 8529 w 10000"/>
                  <a:gd name="connsiteY97" fmla="*/ 9853 h 10000"/>
                  <a:gd name="connsiteX98" fmla="*/ 8676 w 10000"/>
                  <a:gd name="connsiteY98" fmla="*/ 9824 h 10000"/>
                  <a:gd name="connsiteX99" fmla="*/ 8676 w 10000"/>
                  <a:gd name="connsiteY99" fmla="*/ 9736 h 10000"/>
                  <a:gd name="connsiteX100" fmla="*/ 8824 w 10000"/>
                  <a:gd name="connsiteY100" fmla="*/ 9707 h 10000"/>
                  <a:gd name="connsiteX101" fmla="*/ 8824 w 10000"/>
                  <a:gd name="connsiteY101" fmla="*/ 9589 h 10000"/>
                  <a:gd name="connsiteX102" fmla="*/ 8971 w 10000"/>
                  <a:gd name="connsiteY102" fmla="*/ 9560 h 10000"/>
                  <a:gd name="connsiteX103" fmla="*/ 8971 w 10000"/>
                  <a:gd name="connsiteY103" fmla="*/ 9384 h 10000"/>
                  <a:gd name="connsiteX104" fmla="*/ 9118 w 10000"/>
                  <a:gd name="connsiteY104" fmla="*/ 9355 h 10000"/>
                  <a:gd name="connsiteX105" fmla="*/ 9118 w 10000"/>
                  <a:gd name="connsiteY105" fmla="*/ 9179 h 10000"/>
                  <a:gd name="connsiteX106" fmla="*/ 9265 w 10000"/>
                  <a:gd name="connsiteY106" fmla="*/ 9150 h 10000"/>
                  <a:gd name="connsiteX107" fmla="*/ 9265 w 10000"/>
                  <a:gd name="connsiteY107" fmla="*/ 8944 h 10000"/>
                  <a:gd name="connsiteX108" fmla="*/ 9412 w 10000"/>
                  <a:gd name="connsiteY108" fmla="*/ 8915 h 10000"/>
                  <a:gd name="connsiteX109" fmla="*/ 9412 w 10000"/>
                  <a:gd name="connsiteY109" fmla="*/ 8651 h 10000"/>
                  <a:gd name="connsiteX110" fmla="*/ 9559 w 10000"/>
                  <a:gd name="connsiteY110" fmla="*/ 8622 h 10000"/>
                  <a:gd name="connsiteX111" fmla="*/ 9559 w 10000"/>
                  <a:gd name="connsiteY111" fmla="*/ 8358 h 10000"/>
                  <a:gd name="connsiteX112" fmla="*/ 9706 w 10000"/>
                  <a:gd name="connsiteY112" fmla="*/ 8328 h 10000"/>
                  <a:gd name="connsiteX113" fmla="*/ 9706 w 10000"/>
                  <a:gd name="connsiteY113" fmla="*/ 8035 h 10000"/>
                  <a:gd name="connsiteX114" fmla="*/ 9853 w 10000"/>
                  <a:gd name="connsiteY114" fmla="*/ 8006 h 10000"/>
                  <a:gd name="connsiteX115" fmla="*/ 9853 w 10000"/>
                  <a:gd name="connsiteY115" fmla="*/ 7713 h 10000"/>
                  <a:gd name="connsiteX116" fmla="*/ 10000 w 10000"/>
                  <a:gd name="connsiteY11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706 w 10000"/>
                  <a:gd name="connsiteY48" fmla="*/ 3402 h 10000"/>
                  <a:gd name="connsiteX49" fmla="*/ 4853 w 10000"/>
                  <a:gd name="connsiteY49" fmla="*/ 3431 h 10000"/>
                  <a:gd name="connsiteX50" fmla="*/ 4853 w 10000"/>
                  <a:gd name="connsiteY50" fmla="*/ 3812 h 10000"/>
                  <a:gd name="connsiteX51" fmla="*/ 5000 w 10000"/>
                  <a:gd name="connsiteY51" fmla="*/ 3842 h 10000"/>
                  <a:gd name="connsiteX52" fmla="*/ 5000 w 10000"/>
                  <a:gd name="connsiteY52" fmla="*/ 4223 h 10000"/>
                  <a:gd name="connsiteX53" fmla="*/ 5147 w 10000"/>
                  <a:gd name="connsiteY53" fmla="*/ 4252 h 10000"/>
                  <a:gd name="connsiteX54" fmla="*/ 5147 w 10000"/>
                  <a:gd name="connsiteY54" fmla="*/ 4633 h 10000"/>
                  <a:gd name="connsiteX55" fmla="*/ 5294 w 10000"/>
                  <a:gd name="connsiteY55" fmla="*/ 4663 h 10000"/>
                  <a:gd name="connsiteX56" fmla="*/ 5294 w 10000"/>
                  <a:gd name="connsiteY56" fmla="*/ 5044 h 10000"/>
                  <a:gd name="connsiteX57" fmla="*/ 5441 w 10000"/>
                  <a:gd name="connsiteY57" fmla="*/ 5073 h 10000"/>
                  <a:gd name="connsiteX58" fmla="*/ 5441 w 10000"/>
                  <a:gd name="connsiteY58" fmla="*/ 5455 h 10000"/>
                  <a:gd name="connsiteX59" fmla="*/ 5588 w 10000"/>
                  <a:gd name="connsiteY59" fmla="*/ 5484 h 10000"/>
                  <a:gd name="connsiteX60" fmla="*/ 5588 w 10000"/>
                  <a:gd name="connsiteY60" fmla="*/ 5865 h 10000"/>
                  <a:gd name="connsiteX61" fmla="*/ 5735 w 10000"/>
                  <a:gd name="connsiteY61" fmla="*/ 5894 h 10000"/>
                  <a:gd name="connsiteX62" fmla="*/ 5735 w 10000"/>
                  <a:gd name="connsiteY62" fmla="*/ 6276 h 10000"/>
                  <a:gd name="connsiteX63" fmla="*/ 5882 w 10000"/>
                  <a:gd name="connsiteY63" fmla="*/ 6305 h 10000"/>
                  <a:gd name="connsiteX64" fmla="*/ 5882 w 10000"/>
                  <a:gd name="connsiteY64" fmla="*/ 6657 h 10000"/>
                  <a:gd name="connsiteX65" fmla="*/ 6029 w 10000"/>
                  <a:gd name="connsiteY65" fmla="*/ 6686 h 10000"/>
                  <a:gd name="connsiteX66" fmla="*/ 6029 w 10000"/>
                  <a:gd name="connsiteY66" fmla="*/ 7038 h 10000"/>
                  <a:gd name="connsiteX67" fmla="*/ 6176 w 10000"/>
                  <a:gd name="connsiteY67" fmla="*/ 7067 h 10000"/>
                  <a:gd name="connsiteX68" fmla="*/ 6176 w 10000"/>
                  <a:gd name="connsiteY68" fmla="*/ 7419 h 10000"/>
                  <a:gd name="connsiteX69" fmla="*/ 6324 w 10000"/>
                  <a:gd name="connsiteY69" fmla="*/ 7449 h 10000"/>
                  <a:gd name="connsiteX70" fmla="*/ 6324 w 10000"/>
                  <a:gd name="connsiteY70" fmla="*/ 7771 h 10000"/>
                  <a:gd name="connsiteX71" fmla="*/ 6471 w 10000"/>
                  <a:gd name="connsiteY71" fmla="*/ 7801 h 10000"/>
                  <a:gd name="connsiteX72" fmla="*/ 6471 w 10000"/>
                  <a:gd name="connsiteY72" fmla="*/ 8123 h 10000"/>
                  <a:gd name="connsiteX73" fmla="*/ 6618 w 10000"/>
                  <a:gd name="connsiteY73" fmla="*/ 8152 h 10000"/>
                  <a:gd name="connsiteX74" fmla="*/ 6618 w 10000"/>
                  <a:gd name="connsiteY74" fmla="*/ 8446 h 10000"/>
                  <a:gd name="connsiteX75" fmla="*/ 6765 w 10000"/>
                  <a:gd name="connsiteY75" fmla="*/ 8475 h 10000"/>
                  <a:gd name="connsiteX76" fmla="*/ 6765 w 10000"/>
                  <a:gd name="connsiteY76" fmla="*/ 8710 h 10000"/>
                  <a:gd name="connsiteX77" fmla="*/ 6912 w 10000"/>
                  <a:gd name="connsiteY77" fmla="*/ 8739 h 10000"/>
                  <a:gd name="connsiteX78" fmla="*/ 6912 w 10000"/>
                  <a:gd name="connsiteY78" fmla="*/ 8974 h 10000"/>
                  <a:gd name="connsiteX79" fmla="*/ 7059 w 10000"/>
                  <a:gd name="connsiteY79" fmla="*/ 9003 h 10000"/>
                  <a:gd name="connsiteX80" fmla="*/ 7059 w 10000"/>
                  <a:gd name="connsiteY80" fmla="*/ 9238 h 10000"/>
                  <a:gd name="connsiteX81" fmla="*/ 7206 w 10000"/>
                  <a:gd name="connsiteY81" fmla="*/ 9267 h 10000"/>
                  <a:gd name="connsiteX82" fmla="*/ 7206 w 10000"/>
                  <a:gd name="connsiteY82" fmla="*/ 9443 h 10000"/>
                  <a:gd name="connsiteX83" fmla="*/ 7353 w 10000"/>
                  <a:gd name="connsiteY83" fmla="*/ 9472 h 10000"/>
                  <a:gd name="connsiteX84" fmla="*/ 7353 w 10000"/>
                  <a:gd name="connsiteY84" fmla="*/ 9619 h 10000"/>
                  <a:gd name="connsiteX85" fmla="*/ 7500 w 10000"/>
                  <a:gd name="connsiteY85" fmla="*/ 9648 h 10000"/>
                  <a:gd name="connsiteX86" fmla="*/ 7500 w 10000"/>
                  <a:gd name="connsiteY86" fmla="*/ 9765 h 10000"/>
                  <a:gd name="connsiteX87" fmla="*/ 7647 w 10000"/>
                  <a:gd name="connsiteY87" fmla="*/ 9795 h 10000"/>
                  <a:gd name="connsiteX88" fmla="*/ 7647 w 10000"/>
                  <a:gd name="connsiteY88" fmla="*/ 9883 h 10000"/>
                  <a:gd name="connsiteX89" fmla="*/ 7794 w 10000"/>
                  <a:gd name="connsiteY89" fmla="*/ 9912 h 10000"/>
                  <a:gd name="connsiteX90" fmla="*/ 7794 w 10000"/>
                  <a:gd name="connsiteY90" fmla="*/ 9941 h 10000"/>
                  <a:gd name="connsiteX91" fmla="*/ 8088 w 10000"/>
                  <a:gd name="connsiteY91" fmla="*/ 10000 h 10000"/>
                  <a:gd name="connsiteX92" fmla="*/ 7941 w 10000"/>
                  <a:gd name="connsiteY92" fmla="*/ 10000 h 10000"/>
                  <a:gd name="connsiteX93" fmla="*/ 8088 w 10000"/>
                  <a:gd name="connsiteY93" fmla="*/ 10000 h 10000"/>
                  <a:gd name="connsiteX94" fmla="*/ 8235 w 10000"/>
                  <a:gd name="connsiteY94" fmla="*/ 10000 h 10000"/>
                  <a:gd name="connsiteX95" fmla="*/ 8529 w 10000"/>
                  <a:gd name="connsiteY95" fmla="*/ 9941 h 10000"/>
                  <a:gd name="connsiteX96" fmla="*/ 8529 w 10000"/>
                  <a:gd name="connsiteY96" fmla="*/ 9853 h 10000"/>
                  <a:gd name="connsiteX97" fmla="*/ 8676 w 10000"/>
                  <a:gd name="connsiteY97" fmla="*/ 9824 h 10000"/>
                  <a:gd name="connsiteX98" fmla="*/ 8676 w 10000"/>
                  <a:gd name="connsiteY98" fmla="*/ 9736 h 10000"/>
                  <a:gd name="connsiteX99" fmla="*/ 8824 w 10000"/>
                  <a:gd name="connsiteY99" fmla="*/ 9707 h 10000"/>
                  <a:gd name="connsiteX100" fmla="*/ 8824 w 10000"/>
                  <a:gd name="connsiteY100" fmla="*/ 9589 h 10000"/>
                  <a:gd name="connsiteX101" fmla="*/ 8971 w 10000"/>
                  <a:gd name="connsiteY101" fmla="*/ 9560 h 10000"/>
                  <a:gd name="connsiteX102" fmla="*/ 8971 w 10000"/>
                  <a:gd name="connsiteY102" fmla="*/ 9384 h 10000"/>
                  <a:gd name="connsiteX103" fmla="*/ 9118 w 10000"/>
                  <a:gd name="connsiteY103" fmla="*/ 9355 h 10000"/>
                  <a:gd name="connsiteX104" fmla="*/ 9118 w 10000"/>
                  <a:gd name="connsiteY104" fmla="*/ 9179 h 10000"/>
                  <a:gd name="connsiteX105" fmla="*/ 9265 w 10000"/>
                  <a:gd name="connsiteY105" fmla="*/ 9150 h 10000"/>
                  <a:gd name="connsiteX106" fmla="*/ 9265 w 10000"/>
                  <a:gd name="connsiteY106" fmla="*/ 8944 h 10000"/>
                  <a:gd name="connsiteX107" fmla="*/ 9412 w 10000"/>
                  <a:gd name="connsiteY107" fmla="*/ 8915 h 10000"/>
                  <a:gd name="connsiteX108" fmla="*/ 9412 w 10000"/>
                  <a:gd name="connsiteY108" fmla="*/ 8651 h 10000"/>
                  <a:gd name="connsiteX109" fmla="*/ 9559 w 10000"/>
                  <a:gd name="connsiteY109" fmla="*/ 8622 h 10000"/>
                  <a:gd name="connsiteX110" fmla="*/ 9559 w 10000"/>
                  <a:gd name="connsiteY110" fmla="*/ 8358 h 10000"/>
                  <a:gd name="connsiteX111" fmla="*/ 9706 w 10000"/>
                  <a:gd name="connsiteY111" fmla="*/ 8328 h 10000"/>
                  <a:gd name="connsiteX112" fmla="*/ 9706 w 10000"/>
                  <a:gd name="connsiteY112" fmla="*/ 8035 h 10000"/>
                  <a:gd name="connsiteX113" fmla="*/ 9853 w 10000"/>
                  <a:gd name="connsiteY113" fmla="*/ 8006 h 10000"/>
                  <a:gd name="connsiteX114" fmla="*/ 9853 w 10000"/>
                  <a:gd name="connsiteY114" fmla="*/ 7713 h 10000"/>
                  <a:gd name="connsiteX115" fmla="*/ 10000 w 10000"/>
                  <a:gd name="connsiteY11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4853 w 10000"/>
                  <a:gd name="connsiteY49" fmla="*/ 3812 h 10000"/>
                  <a:gd name="connsiteX50" fmla="*/ 5000 w 10000"/>
                  <a:gd name="connsiteY50" fmla="*/ 3842 h 10000"/>
                  <a:gd name="connsiteX51" fmla="*/ 5000 w 10000"/>
                  <a:gd name="connsiteY51" fmla="*/ 4223 h 10000"/>
                  <a:gd name="connsiteX52" fmla="*/ 5147 w 10000"/>
                  <a:gd name="connsiteY52" fmla="*/ 4252 h 10000"/>
                  <a:gd name="connsiteX53" fmla="*/ 5147 w 10000"/>
                  <a:gd name="connsiteY53" fmla="*/ 4633 h 10000"/>
                  <a:gd name="connsiteX54" fmla="*/ 5294 w 10000"/>
                  <a:gd name="connsiteY54" fmla="*/ 4663 h 10000"/>
                  <a:gd name="connsiteX55" fmla="*/ 5294 w 10000"/>
                  <a:gd name="connsiteY55" fmla="*/ 5044 h 10000"/>
                  <a:gd name="connsiteX56" fmla="*/ 5441 w 10000"/>
                  <a:gd name="connsiteY56" fmla="*/ 5073 h 10000"/>
                  <a:gd name="connsiteX57" fmla="*/ 5441 w 10000"/>
                  <a:gd name="connsiteY57" fmla="*/ 5455 h 10000"/>
                  <a:gd name="connsiteX58" fmla="*/ 5588 w 10000"/>
                  <a:gd name="connsiteY58" fmla="*/ 5484 h 10000"/>
                  <a:gd name="connsiteX59" fmla="*/ 5588 w 10000"/>
                  <a:gd name="connsiteY59" fmla="*/ 5865 h 10000"/>
                  <a:gd name="connsiteX60" fmla="*/ 5735 w 10000"/>
                  <a:gd name="connsiteY60" fmla="*/ 5894 h 10000"/>
                  <a:gd name="connsiteX61" fmla="*/ 5735 w 10000"/>
                  <a:gd name="connsiteY61" fmla="*/ 6276 h 10000"/>
                  <a:gd name="connsiteX62" fmla="*/ 5882 w 10000"/>
                  <a:gd name="connsiteY62" fmla="*/ 6305 h 10000"/>
                  <a:gd name="connsiteX63" fmla="*/ 5882 w 10000"/>
                  <a:gd name="connsiteY63" fmla="*/ 6657 h 10000"/>
                  <a:gd name="connsiteX64" fmla="*/ 6029 w 10000"/>
                  <a:gd name="connsiteY64" fmla="*/ 6686 h 10000"/>
                  <a:gd name="connsiteX65" fmla="*/ 6029 w 10000"/>
                  <a:gd name="connsiteY65" fmla="*/ 7038 h 10000"/>
                  <a:gd name="connsiteX66" fmla="*/ 6176 w 10000"/>
                  <a:gd name="connsiteY66" fmla="*/ 7067 h 10000"/>
                  <a:gd name="connsiteX67" fmla="*/ 6176 w 10000"/>
                  <a:gd name="connsiteY67" fmla="*/ 7419 h 10000"/>
                  <a:gd name="connsiteX68" fmla="*/ 6324 w 10000"/>
                  <a:gd name="connsiteY68" fmla="*/ 7449 h 10000"/>
                  <a:gd name="connsiteX69" fmla="*/ 6324 w 10000"/>
                  <a:gd name="connsiteY69" fmla="*/ 7771 h 10000"/>
                  <a:gd name="connsiteX70" fmla="*/ 6471 w 10000"/>
                  <a:gd name="connsiteY70" fmla="*/ 7801 h 10000"/>
                  <a:gd name="connsiteX71" fmla="*/ 6471 w 10000"/>
                  <a:gd name="connsiteY71" fmla="*/ 8123 h 10000"/>
                  <a:gd name="connsiteX72" fmla="*/ 6618 w 10000"/>
                  <a:gd name="connsiteY72" fmla="*/ 8152 h 10000"/>
                  <a:gd name="connsiteX73" fmla="*/ 6618 w 10000"/>
                  <a:gd name="connsiteY73" fmla="*/ 8446 h 10000"/>
                  <a:gd name="connsiteX74" fmla="*/ 6765 w 10000"/>
                  <a:gd name="connsiteY74" fmla="*/ 8475 h 10000"/>
                  <a:gd name="connsiteX75" fmla="*/ 6765 w 10000"/>
                  <a:gd name="connsiteY75" fmla="*/ 8710 h 10000"/>
                  <a:gd name="connsiteX76" fmla="*/ 6912 w 10000"/>
                  <a:gd name="connsiteY76" fmla="*/ 8739 h 10000"/>
                  <a:gd name="connsiteX77" fmla="*/ 6912 w 10000"/>
                  <a:gd name="connsiteY77" fmla="*/ 8974 h 10000"/>
                  <a:gd name="connsiteX78" fmla="*/ 7059 w 10000"/>
                  <a:gd name="connsiteY78" fmla="*/ 9003 h 10000"/>
                  <a:gd name="connsiteX79" fmla="*/ 7059 w 10000"/>
                  <a:gd name="connsiteY79" fmla="*/ 9238 h 10000"/>
                  <a:gd name="connsiteX80" fmla="*/ 7206 w 10000"/>
                  <a:gd name="connsiteY80" fmla="*/ 9267 h 10000"/>
                  <a:gd name="connsiteX81" fmla="*/ 7206 w 10000"/>
                  <a:gd name="connsiteY81" fmla="*/ 9443 h 10000"/>
                  <a:gd name="connsiteX82" fmla="*/ 7353 w 10000"/>
                  <a:gd name="connsiteY82" fmla="*/ 9472 h 10000"/>
                  <a:gd name="connsiteX83" fmla="*/ 7353 w 10000"/>
                  <a:gd name="connsiteY83" fmla="*/ 9619 h 10000"/>
                  <a:gd name="connsiteX84" fmla="*/ 7500 w 10000"/>
                  <a:gd name="connsiteY84" fmla="*/ 9648 h 10000"/>
                  <a:gd name="connsiteX85" fmla="*/ 7500 w 10000"/>
                  <a:gd name="connsiteY85" fmla="*/ 9765 h 10000"/>
                  <a:gd name="connsiteX86" fmla="*/ 7647 w 10000"/>
                  <a:gd name="connsiteY86" fmla="*/ 9795 h 10000"/>
                  <a:gd name="connsiteX87" fmla="*/ 7647 w 10000"/>
                  <a:gd name="connsiteY87" fmla="*/ 9883 h 10000"/>
                  <a:gd name="connsiteX88" fmla="*/ 7794 w 10000"/>
                  <a:gd name="connsiteY88" fmla="*/ 9912 h 10000"/>
                  <a:gd name="connsiteX89" fmla="*/ 7794 w 10000"/>
                  <a:gd name="connsiteY89" fmla="*/ 9941 h 10000"/>
                  <a:gd name="connsiteX90" fmla="*/ 8088 w 10000"/>
                  <a:gd name="connsiteY90" fmla="*/ 10000 h 10000"/>
                  <a:gd name="connsiteX91" fmla="*/ 7941 w 10000"/>
                  <a:gd name="connsiteY91" fmla="*/ 10000 h 10000"/>
                  <a:gd name="connsiteX92" fmla="*/ 8088 w 10000"/>
                  <a:gd name="connsiteY92" fmla="*/ 10000 h 10000"/>
                  <a:gd name="connsiteX93" fmla="*/ 8235 w 10000"/>
                  <a:gd name="connsiteY93" fmla="*/ 10000 h 10000"/>
                  <a:gd name="connsiteX94" fmla="*/ 8529 w 10000"/>
                  <a:gd name="connsiteY94" fmla="*/ 9941 h 10000"/>
                  <a:gd name="connsiteX95" fmla="*/ 8529 w 10000"/>
                  <a:gd name="connsiteY95" fmla="*/ 9853 h 10000"/>
                  <a:gd name="connsiteX96" fmla="*/ 8676 w 10000"/>
                  <a:gd name="connsiteY96" fmla="*/ 9824 h 10000"/>
                  <a:gd name="connsiteX97" fmla="*/ 8676 w 10000"/>
                  <a:gd name="connsiteY97" fmla="*/ 9736 h 10000"/>
                  <a:gd name="connsiteX98" fmla="*/ 8824 w 10000"/>
                  <a:gd name="connsiteY98" fmla="*/ 9707 h 10000"/>
                  <a:gd name="connsiteX99" fmla="*/ 8824 w 10000"/>
                  <a:gd name="connsiteY99" fmla="*/ 9589 h 10000"/>
                  <a:gd name="connsiteX100" fmla="*/ 8971 w 10000"/>
                  <a:gd name="connsiteY100" fmla="*/ 9560 h 10000"/>
                  <a:gd name="connsiteX101" fmla="*/ 8971 w 10000"/>
                  <a:gd name="connsiteY101" fmla="*/ 9384 h 10000"/>
                  <a:gd name="connsiteX102" fmla="*/ 9118 w 10000"/>
                  <a:gd name="connsiteY102" fmla="*/ 9355 h 10000"/>
                  <a:gd name="connsiteX103" fmla="*/ 9118 w 10000"/>
                  <a:gd name="connsiteY103" fmla="*/ 9179 h 10000"/>
                  <a:gd name="connsiteX104" fmla="*/ 9265 w 10000"/>
                  <a:gd name="connsiteY104" fmla="*/ 9150 h 10000"/>
                  <a:gd name="connsiteX105" fmla="*/ 9265 w 10000"/>
                  <a:gd name="connsiteY105" fmla="*/ 8944 h 10000"/>
                  <a:gd name="connsiteX106" fmla="*/ 9412 w 10000"/>
                  <a:gd name="connsiteY106" fmla="*/ 8915 h 10000"/>
                  <a:gd name="connsiteX107" fmla="*/ 9412 w 10000"/>
                  <a:gd name="connsiteY107" fmla="*/ 8651 h 10000"/>
                  <a:gd name="connsiteX108" fmla="*/ 9559 w 10000"/>
                  <a:gd name="connsiteY108" fmla="*/ 8622 h 10000"/>
                  <a:gd name="connsiteX109" fmla="*/ 9559 w 10000"/>
                  <a:gd name="connsiteY109" fmla="*/ 8358 h 10000"/>
                  <a:gd name="connsiteX110" fmla="*/ 9706 w 10000"/>
                  <a:gd name="connsiteY110" fmla="*/ 8328 h 10000"/>
                  <a:gd name="connsiteX111" fmla="*/ 9706 w 10000"/>
                  <a:gd name="connsiteY111" fmla="*/ 8035 h 10000"/>
                  <a:gd name="connsiteX112" fmla="*/ 9853 w 10000"/>
                  <a:gd name="connsiteY112" fmla="*/ 8006 h 10000"/>
                  <a:gd name="connsiteX113" fmla="*/ 9853 w 10000"/>
                  <a:gd name="connsiteY113" fmla="*/ 7713 h 10000"/>
                  <a:gd name="connsiteX114" fmla="*/ 10000 w 10000"/>
                  <a:gd name="connsiteY11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000 w 10000"/>
                  <a:gd name="connsiteY50" fmla="*/ 4223 h 10000"/>
                  <a:gd name="connsiteX51" fmla="*/ 5147 w 10000"/>
                  <a:gd name="connsiteY51" fmla="*/ 4252 h 10000"/>
                  <a:gd name="connsiteX52" fmla="*/ 5147 w 10000"/>
                  <a:gd name="connsiteY52" fmla="*/ 4633 h 10000"/>
                  <a:gd name="connsiteX53" fmla="*/ 5294 w 10000"/>
                  <a:gd name="connsiteY53" fmla="*/ 4663 h 10000"/>
                  <a:gd name="connsiteX54" fmla="*/ 5294 w 10000"/>
                  <a:gd name="connsiteY54" fmla="*/ 5044 h 10000"/>
                  <a:gd name="connsiteX55" fmla="*/ 5441 w 10000"/>
                  <a:gd name="connsiteY55" fmla="*/ 5073 h 10000"/>
                  <a:gd name="connsiteX56" fmla="*/ 5441 w 10000"/>
                  <a:gd name="connsiteY56" fmla="*/ 5455 h 10000"/>
                  <a:gd name="connsiteX57" fmla="*/ 5588 w 10000"/>
                  <a:gd name="connsiteY57" fmla="*/ 5484 h 10000"/>
                  <a:gd name="connsiteX58" fmla="*/ 5588 w 10000"/>
                  <a:gd name="connsiteY58" fmla="*/ 5865 h 10000"/>
                  <a:gd name="connsiteX59" fmla="*/ 5735 w 10000"/>
                  <a:gd name="connsiteY59" fmla="*/ 5894 h 10000"/>
                  <a:gd name="connsiteX60" fmla="*/ 5735 w 10000"/>
                  <a:gd name="connsiteY60" fmla="*/ 6276 h 10000"/>
                  <a:gd name="connsiteX61" fmla="*/ 5882 w 10000"/>
                  <a:gd name="connsiteY61" fmla="*/ 6305 h 10000"/>
                  <a:gd name="connsiteX62" fmla="*/ 5882 w 10000"/>
                  <a:gd name="connsiteY62" fmla="*/ 6657 h 10000"/>
                  <a:gd name="connsiteX63" fmla="*/ 6029 w 10000"/>
                  <a:gd name="connsiteY63" fmla="*/ 6686 h 10000"/>
                  <a:gd name="connsiteX64" fmla="*/ 6029 w 10000"/>
                  <a:gd name="connsiteY64" fmla="*/ 7038 h 10000"/>
                  <a:gd name="connsiteX65" fmla="*/ 6176 w 10000"/>
                  <a:gd name="connsiteY65" fmla="*/ 7067 h 10000"/>
                  <a:gd name="connsiteX66" fmla="*/ 6176 w 10000"/>
                  <a:gd name="connsiteY66" fmla="*/ 7419 h 10000"/>
                  <a:gd name="connsiteX67" fmla="*/ 6324 w 10000"/>
                  <a:gd name="connsiteY67" fmla="*/ 7449 h 10000"/>
                  <a:gd name="connsiteX68" fmla="*/ 6324 w 10000"/>
                  <a:gd name="connsiteY68" fmla="*/ 7771 h 10000"/>
                  <a:gd name="connsiteX69" fmla="*/ 6471 w 10000"/>
                  <a:gd name="connsiteY69" fmla="*/ 7801 h 10000"/>
                  <a:gd name="connsiteX70" fmla="*/ 6471 w 10000"/>
                  <a:gd name="connsiteY70" fmla="*/ 8123 h 10000"/>
                  <a:gd name="connsiteX71" fmla="*/ 6618 w 10000"/>
                  <a:gd name="connsiteY71" fmla="*/ 8152 h 10000"/>
                  <a:gd name="connsiteX72" fmla="*/ 6618 w 10000"/>
                  <a:gd name="connsiteY72" fmla="*/ 8446 h 10000"/>
                  <a:gd name="connsiteX73" fmla="*/ 6765 w 10000"/>
                  <a:gd name="connsiteY73" fmla="*/ 8475 h 10000"/>
                  <a:gd name="connsiteX74" fmla="*/ 6765 w 10000"/>
                  <a:gd name="connsiteY74" fmla="*/ 8710 h 10000"/>
                  <a:gd name="connsiteX75" fmla="*/ 6912 w 10000"/>
                  <a:gd name="connsiteY75" fmla="*/ 8739 h 10000"/>
                  <a:gd name="connsiteX76" fmla="*/ 6912 w 10000"/>
                  <a:gd name="connsiteY76" fmla="*/ 8974 h 10000"/>
                  <a:gd name="connsiteX77" fmla="*/ 7059 w 10000"/>
                  <a:gd name="connsiteY77" fmla="*/ 9003 h 10000"/>
                  <a:gd name="connsiteX78" fmla="*/ 7059 w 10000"/>
                  <a:gd name="connsiteY78" fmla="*/ 9238 h 10000"/>
                  <a:gd name="connsiteX79" fmla="*/ 7206 w 10000"/>
                  <a:gd name="connsiteY79" fmla="*/ 9267 h 10000"/>
                  <a:gd name="connsiteX80" fmla="*/ 7206 w 10000"/>
                  <a:gd name="connsiteY80" fmla="*/ 9443 h 10000"/>
                  <a:gd name="connsiteX81" fmla="*/ 7353 w 10000"/>
                  <a:gd name="connsiteY81" fmla="*/ 9472 h 10000"/>
                  <a:gd name="connsiteX82" fmla="*/ 7353 w 10000"/>
                  <a:gd name="connsiteY82" fmla="*/ 9619 h 10000"/>
                  <a:gd name="connsiteX83" fmla="*/ 7500 w 10000"/>
                  <a:gd name="connsiteY83" fmla="*/ 9648 h 10000"/>
                  <a:gd name="connsiteX84" fmla="*/ 7500 w 10000"/>
                  <a:gd name="connsiteY84" fmla="*/ 9765 h 10000"/>
                  <a:gd name="connsiteX85" fmla="*/ 7647 w 10000"/>
                  <a:gd name="connsiteY85" fmla="*/ 9795 h 10000"/>
                  <a:gd name="connsiteX86" fmla="*/ 7647 w 10000"/>
                  <a:gd name="connsiteY86" fmla="*/ 9883 h 10000"/>
                  <a:gd name="connsiteX87" fmla="*/ 7794 w 10000"/>
                  <a:gd name="connsiteY87" fmla="*/ 9912 h 10000"/>
                  <a:gd name="connsiteX88" fmla="*/ 7794 w 10000"/>
                  <a:gd name="connsiteY88" fmla="*/ 9941 h 10000"/>
                  <a:gd name="connsiteX89" fmla="*/ 8088 w 10000"/>
                  <a:gd name="connsiteY89" fmla="*/ 10000 h 10000"/>
                  <a:gd name="connsiteX90" fmla="*/ 7941 w 10000"/>
                  <a:gd name="connsiteY90" fmla="*/ 10000 h 10000"/>
                  <a:gd name="connsiteX91" fmla="*/ 8088 w 10000"/>
                  <a:gd name="connsiteY91" fmla="*/ 10000 h 10000"/>
                  <a:gd name="connsiteX92" fmla="*/ 8235 w 10000"/>
                  <a:gd name="connsiteY92" fmla="*/ 10000 h 10000"/>
                  <a:gd name="connsiteX93" fmla="*/ 8529 w 10000"/>
                  <a:gd name="connsiteY93" fmla="*/ 9941 h 10000"/>
                  <a:gd name="connsiteX94" fmla="*/ 8529 w 10000"/>
                  <a:gd name="connsiteY94" fmla="*/ 9853 h 10000"/>
                  <a:gd name="connsiteX95" fmla="*/ 8676 w 10000"/>
                  <a:gd name="connsiteY95" fmla="*/ 9824 h 10000"/>
                  <a:gd name="connsiteX96" fmla="*/ 8676 w 10000"/>
                  <a:gd name="connsiteY96" fmla="*/ 9736 h 10000"/>
                  <a:gd name="connsiteX97" fmla="*/ 8824 w 10000"/>
                  <a:gd name="connsiteY97" fmla="*/ 9707 h 10000"/>
                  <a:gd name="connsiteX98" fmla="*/ 8824 w 10000"/>
                  <a:gd name="connsiteY98" fmla="*/ 9589 h 10000"/>
                  <a:gd name="connsiteX99" fmla="*/ 8971 w 10000"/>
                  <a:gd name="connsiteY99" fmla="*/ 9560 h 10000"/>
                  <a:gd name="connsiteX100" fmla="*/ 8971 w 10000"/>
                  <a:gd name="connsiteY100" fmla="*/ 9384 h 10000"/>
                  <a:gd name="connsiteX101" fmla="*/ 9118 w 10000"/>
                  <a:gd name="connsiteY101" fmla="*/ 9355 h 10000"/>
                  <a:gd name="connsiteX102" fmla="*/ 9118 w 10000"/>
                  <a:gd name="connsiteY102" fmla="*/ 9179 h 10000"/>
                  <a:gd name="connsiteX103" fmla="*/ 9265 w 10000"/>
                  <a:gd name="connsiteY103" fmla="*/ 9150 h 10000"/>
                  <a:gd name="connsiteX104" fmla="*/ 9265 w 10000"/>
                  <a:gd name="connsiteY104" fmla="*/ 8944 h 10000"/>
                  <a:gd name="connsiteX105" fmla="*/ 9412 w 10000"/>
                  <a:gd name="connsiteY105" fmla="*/ 8915 h 10000"/>
                  <a:gd name="connsiteX106" fmla="*/ 9412 w 10000"/>
                  <a:gd name="connsiteY106" fmla="*/ 8651 h 10000"/>
                  <a:gd name="connsiteX107" fmla="*/ 9559 w 10000"/>
                  <a:gd name="connsiteY107" fmla="*/ 8622 h 10000"/>
                  <a:gd name="connsiteX108" fmla="*/ 9559 w 10000"/>
                  <a:gd name="connsiteY108" fmla="*/ 8358 h 10000"/>
                  <a:gd name="connsiteX109" fmla="*/ 9706 w 10000"/>
                  <a:gd name="connsiteY109" fmla="*/ 8328 h 10000"/>
                  <a:gd name="connsiteX110" fmla="*/ 9706 w 10000"/>
                  <a:gd name="connsiteY110" fmla="*/ 8035 h 10000"/>
                  <a:gd name="connsiteX111" fmla="*/ 9853 w 10000"/>
                  <a:gd name="connsiteY111" fmla="*/ 8006 h 10000"/>
                  <a:gd name="connsiteX112" fmla="*/ 9853 w 10000"/>
                  <a:gd name="connsiteY112" fmla="*/ 7713 h 10000"/>
                  <a:gd name="connsiteX113" fmla="*/ 10000 w 10000"/>
                  <a:gd name="connsiteY11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147 w 10000"/>
                  <a:gd name="connsiteY51" fmla="*/ 4633 h 10000"/>
                  <a:gd name="connsiteX52" fmla="*/ 5294 w 10000"/>
                  <a:gd name="connsiteY52" fmla="*/ 4663 h 10000"/>
                  <a:gd name="connsiteX53" fmla="*/ 5294 w 10000"/>
                  <a:gd name="connsiteY53" fmla="*/ 5044 h 10000"/>
                  <a:gd name="connsiteX54" fmla="*/ 5441 w 10000"/>
                  <a:gd name="connsiteY54" fmla="*/ 5073 h 10000"/>
                  <a:gd name="connsiteX55" fmla="*/ 5441 w 10000"/>
                  <a:gd name="connsiteY55" fmla="*/ 5455 h 10000"/>
                  <a:gd name="connsiteX56" fmla="*/ 5588 w 10000"/>
                  <a:gd name="connsiteY56" fmla="*/ 5484 h 10000"/>
                  <a:gd name="connsiteX57" fmla="*/ 5588 w 10000"/>
                  <a:gd name="connsiteY57" fmla="*/ 5865 h 10000"/>
                  <a:gd name="connsiteX58" fmla="*/ 5735 w 10000"/>
                  <a:gd name="connsiteY58" fmla="*/ 5894 h 10000"/>
                  <a:gd name="connsiteX59" fmla="*/ 5735 w 10000"/>
                  <a:gd name="connsiteY59" fmla="*/ 6276 h 10000"/>
                  <a:gd name="connsiteX60" fmla="*/ 5882 w 10000"/>
                  <a:gd name="connsiteY60" fmla="*/ 6305 h 10000"/>
                  <a:gd name="connsiteX61" fmla="*/ 5882 w 10000"/>
                  <a:gd name="connsiteY61" fmla="*/ 6657 h 10000"/>
                  <a:gd name="connsiteX62" fmla="*/ 6029 w 10000"/>
                  <a:gd name="connsiteY62" fmla="*/ 6686 h 10000"/>
                  <a:gd name="connsiteX63" fmla="*/ 6029 w 10000"/>
                  <a:gd name="connsiteY63" fmla="*/ 7038 h 10000"/>
                  <a:gd name="connsiteX64" fmla="*/ 6176 w 10000"/>
                  <a:gd name="connsiteY64" fmla="*/ 7067 h 10000"/>
                  <a:gd name="connsiteX65" fmla="*/ 6176 w 10000"/>
                  <a:gd name="connsiteY65" fmla="*/ 7419 h 10000"/>
                  <a:gd name="connsiteX66" fmla="*/ 6324 w 10000"/>
                  <a:gd name="connsiteY66" fmla="*/ 7449 h 10000"/>
                  <a:gd name="connsiteX67" fmla="*/ 6324 w 10000"/>
                  <a:gd name="connsiteY67" fmla="*/ 7771 h 10000"/>
                  <a:gd name="connsiteX68" fmla="*/ 6471 w 10000"/>
                  <a:gd name="connsiteY68" fmla="*/ 7801 h 10000"/>
                  <a:gd name="connsiteX69" fmla="*/ 6471 w 10000"/>
                  <a:gd name="connsiteY69" fmla="*/ 8123 h 10000"/>
                  <a:gd name="connsiteX70" fmla="*/ 6618 w 10000"/>
                  <a:gd name="connsiteY70" fmla="*/ 8152 h 10000"/>
                  <a:gd name="connsiteX71" fmla="*/ 6618 w 10000"/>
                  <a:gd name="connsiteY71" fmla="*/ 8446 h 10000"/>
                  <a:gd name="connsiteX72" fmla="*/ 6765 w 10000"/>
                  <a:gd name="connsiteY72" fmla="*/ 8475 h 10000"/>
                  <a:gd name="connsiteX73" fmla="*/ 6765 w 10000"/>
                  <a:gd name="connsiteY73" fmla="*/ 8710 h 10000"/>
                  <a:gd name="connsiteX74" fmla="*/ 6912 w 10000"/>
                  <a:gd name="connsiteY74" fmla="*/ 8739 h 10000"/>
                  <a:gd name="connsiteX75" fmla="*/ 6912 w 10000"/>
                  <a:gd name="connsiteY75" fmla="*/ 8974 h 10000"/>
                  <a:gd name="connsiteX76" fmla="*/ 7059 w 10000"/>
                  <a:gd name="connsiteY76" fmla="*/ 9003 h 10000"/>
                  <a:gd name="connsiteX77" fmla="*/ 7059 w 10000"/>
                  <a:gd name="connsiteY77" fmla="*/ 9238 h 10000"/>
                  <a:gd name="connsiteX78" fmla="*/ 7206 w 10000"/>
                  <a:gd name="connsiteY78" fmla="*/ 9267 h 10000"/>
                  <a:gd name="connsiteX79" fmla="*/ 7206 w 10000"/>
                  <a:gd name="connsiteY79" fmla="*/ 9443 h 10000"/>
                  <a:gd name="connsiteX80" fmla="*/ 7353 w 10000"/>
                  <a:gd name="connsiteY80" fmla="*/ 9472 h 10000"/>
                  <a:gd name="connsiteX81" fmla="*/ 7353 w 10000"/>
                  <a:gd name="connsiteY81" fmla="*/ 9619 h 10000"/>
                  <a:gd name="connsiteX82" fmla="*/ 7500 w 10000"/>
                  <a:gd name="connsiteY82" fmla="*/ 9648 h 10000"/>
                  <a:gd name="connsiteX83" fmla="*/ 7500 w 10000"/>
                  <a:gd name="connsiteY83" fmla="*/ 9765 h 10000"/>
                  <a:gd name="connsiteX84" fmla="*/ 7647 w 10000"/>
                  <a:gd name="connsiteY84" fmla="*/ 9795 h 10000"/>
                  <a:gd name="connsiteX85" fmla="*/ 7647 w 10000"/>
                  <a:gd name="connsiteY85" fmla="*/ 9883 h 10000"/>
                  <a:gd name="connsiteX86" fmla="*/ 7794 w 10000"/>
                  <a:gd name="connsiteY86" fmla="*/ 9912 h 10000"/>
                  <a:gd name="connsiteX87" fmla="*/ 7794 w 10000"/>
                  <a:gd name="connsiteY87" fmla="*/ 9941 h 10000"/>
                  <a:gd name="connsiteX88" fmla="*/ 8088 w 10000"/>
                  <a:gd name="connsiteY88" fmla="*/ 10000 h 10000"/>
                  <a:gd name="connsiteX89" fmla="*/ 7941 w 10000"/>
                  <a:gd name="connsiteY89" fmla="*/ 10000 h 10000"/>
                  <a:gd name="connsiteX90" fmla="*/ 8088 w 10000"/>
                  <a:gd name="connsiteY90" fmla="*/ 10000 h 10000"/>
                  <a:gd name="connsiteX91" fmla="*/ 8235 w 10000"/>
                  <a:gd name="connsiteY91" fmla="*/ 10000 h 10000"/>
                  <a:gd name="connsiteX92" fmla="*/ 8529 w 10000"/>
                  <a:gd name="connsiteY92" fmla="*/ 9941 h 10000"/>
                  <a:gd name="connsiteX93" fmla="*/ 8529 w 10000"/>
                  <a:gd name="connsiteY93" fmla="*/ 9853 h 10000"/>
                  <a:gd name="connsiteX94" fmla="*/ 8676 w 10000"/>
                  <a:gd name="connsiteY94" fmla="*/ 9824 h 10000"/>
                  <a:gd name="connsiteX95" fmla="*/ 8676 w 10000"/>
                  <a:gd name="connsiteY95" fmla="*/ 9736 h 10000"/>
                  <a:gd name="connsiteX96" fmla="*/ 8824 w 10000"/>
                  <a:gd name="connsiteY96" fmla="*/ 9707 h 10000"/>
                  <a:gd name="connsiteX97" fmla="*/ 8824 w 10000"/>
                  <a:gd name="connsiteY97" fmla="*/ 9589 h 10000"/>
                  <a:gd name="connsiteX98" fmla="*/ 8971 w 10000"/>
                  <a:gd name="connsiteY98" fmla="*/ 9560 h 10000"/>
                  <a:gd name="connsiteX99" fmla="*/ 8971 w 10000"/>
                  <a:gd name="connsiteY99" fmla="*/ 9384 h 10000"/>
                  <a:gd name="connsiteX100" fmla="*/ 9118 w 10000"/>
                  <a:gd name="connsiteY100" fmla="*/ 9355 h 10000"/>
                  <a:gd name="connsiteX101" fmla="*/ 9118 w 10000"/>
                  <a:gd name="connsiteY101" fmla="*/ 9179 h 10000"/>
                  <a:gd name="connsiteX102" fmla="*/ 9265 w 10000"/>
                  <a:gd name="connsiteY102" fmla="*/ 9150 h 10000"/>
                  <a:gd name="connsiteX103" fmla="*/ 9265 w 10000"/>
                  <a:gd name="connsiteY103" fmla="*/ 8944 h 10000"/>
                  <a:gd name="connsiteX104" fmla="*/ 9412 w 10000"/>
                  <a:gd name="connsiteY104" fmla="*/ 8915 h 10000"/>
                  <a:gd name="connsiteX105" fmla="*/ 9412 w 10000"/>
                  <a:gd name="connsiteY105" fmla="*/ 8651 h 10000"/>
                  <a:gd name="connsiteX106" fmla="*/ 9559 w 10000"/>
                  <a:gd name="connsiteY106" fmla="*/ 8622 h 10000"/>
                  <a:gd name="connsiteX107" fmla="*/ 9559 w 10000"/>
                  <a:gd name="connsiteY107" fmla="*/ 8358 h 10000"/>
                  <a:gd name="connsiteX108" fmla="*/ 9706 w 10000"/>
                  <a:gd name="connsiteY108" fmla="*/ 8328 h 10000"/>
                  <a:gd name="connsiteX109" fmla="*/ 9706 w 10000"/>
                  <a:gd name="connsiteY109" fmla="*/ 8035 h 10000"/>
                  <a:gd name="connsiteX110" fmla="*/ 9853 w 10000"/>
                  <a:gd name="connsiteY110" fmla="*/ 8006 h 10000"/>
                  <a:gd name="connsiteX111" fmla="*/ 9853 w 10000"/>
                  <a:gd name="connsiteY111" fmla="*/ 7713 h 10000"/>
                  <a:gd name="connsiteX112" fmla="*/ 10000 w 10000"/>
                  <a:gd name="connsiteY11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294 w 10000"/>
                  <a:gd name="connsiteY52" fmla="*/ 5044 h 10000"/>
                  <a:gd name="connsiteX53" fmla="*/ 5441 w 10000"/>
                  <a:gd name="connsiteY53" fmla="*/ 5073 h 10000"/>
                  <a:gd name="connsiteX54" fmla="*/ 5441 w 10000"/>
                  <a:gd name="connsiteY54" fmla="*/ 5455 h 10000"/>
                  <a:gd name="connsiteX55" fmla="*/ 5588 w 10000"/>
                  <a:gd name="connsiteY55" fmla="*/ 5484 h 10000"/>
                  <a:gd name="connsiteX56" fmla="*/ 5588 w 10000"/>
                  <a:gd name="connsiteY56" fmla="*/ 5865 h 10000"/>
                  <a:gd name="connsiteX57" fmla="*/ 5735 w 10000"/>
                  <a:gd name="connsiteY57" fmla="*/ 5894 h 10000"/>
                  <a:gd name="connsiteX58" fmla="*/ 5735 w 10000"/>
                  <a:gd name="connsiteY58" fmla="*/ 6276 h 10000"/>
                  <a:gd name="connsiteX59" fmla="*/ 5882 w 10000"/>
                  <a:gd name="connsiteY59" fmla="*/ 6305 h 10000"/>
                  <a:gd name="connsiteX60" fmla="*/ 5882 w 10000"/>
                  <a:gd name="connsiteY60" fmla="*/ 6657 h 10000"/>
                  <a:gd name="connsiteX61" fmla="*/ 6029 w 10000"/>
                  <a:gd name="connsiteY61" fmla="*/ 6686 h 10000"/>
                  <a:gd name="connsiteX62" fmla="*/ 6029 w 10000"/>
                  <a:gd name="connsiteY62" fmla="*/ 7038 h 10000"/>
                  <a:gd name="connsiteX63" fmla="*/ 6176 w 10000"/>
                  <a:gd name="connsiteY63" fmla="*/ 7067 h 10000"/>
                  <a:gd name="connsiteX64" fmla="*/ 6176 w 10000"/>
                  <a:gd name="connsiteY64" fmla="*/ 7419 h 10000"/>
                  <a:gd name="connsiteX65" fmla="*/ 6324 w 10000"/>
                  <a:gd name="connsiteY65" fmla="*/ 7449 h 10000"/>
                  <a:gd name="connsiteX66" fmla="*/ 6324 w 10000"/>
                  <a:gd name="connsiteY66" fmla="*/ 7771 h 10000"/>
                  <a:gd name="connsiteX67" fmla="*/ 6471 w 10000"/>
                  <a:gd name="connsiteY67" fmla="*/ 7801 h 10000"/>
                  <a:gd name="connsiteX68" fmla="*/ 6471 w 10000"/>
                  <a:gd name="connsiteY68" fmla="*/ 8123 h 10000"/>
                  <a:gd name="connsiteX69" fmla="*/ 6618 w 10000"/>
                  <a:gd name="connsiteY69" fmla="*/ 8152 h 10000"/>
                  <a:gd name="connsiteX70" fmla="*/ 6618 w 10000"/>
                  <a:gd name="connsiteY70" fmla="*/ 8446 h 10000"/>
                  <a:gd name="connsiteX71" fmla="*/ 6765 w 10000"/>
                  <a:gd name="connsiteY71" fmla="*/ 8475 h 10000"/>
                  <a:gd name="connsiteX72" fmla="*/ 6765 w 10000"/>
                  <a:gd name="connsiteY72" fmla="*/ 8710 h 10000"/>
                  <a:gd name="connsiteX73" fmla="*/ 6912 w 10000"/>
                  <a:gd name="connsiteY73" fmla="*/ 8739 h 10000"/>
                  <a:gd name="connsiteX74" fmla="*/ 6912 w 10000"/>
                  <a:gd name="connsiteY74" fmla="*/ 8974 h 10000"/>
                  <a:gd name="connsiteX75" fmla="*/ 7059 w 10000"/>
                  <a:gd name="connsiteY75" fmla="*/ 9003 h 10000"/>
                  <a:gd name="connsiteX76" fmla="*/ 7059 w 10000"/>
                  <a:gd name="connsiteY76" fmla="*/ 9238 h 10000"/>
                  <a:gd name="connsiteX77" fmla="*/ 7206 w 10000"/>
                  <a:gd name="connsiteY77" fmla="*/ 9267 h 10000"/>
                  <a:gd name="connsiteX78" fmla="*/ 7206 w 10000"/>
                  <a:gd name="connsiteY78" fmla="*/ 9443 h 10000"/>
                  <a:gd name="connsiteX79" fmla="*/ 7353 w 10000"/>
                  <a:gd name="connsiteY79" fmla="*/ 9472 h 10000"/>
                  <a:gd name="connsiteX80" fmla="*/ 7353 w 10000"/>
                  <a:gd name="connsiteY80" fmla="*/ 9619 h 10000"/>
                  <a:gd name="connsiteX81" fmla="*/ 7500 w 10000"/>
                  <a:gd name="connsiteY81" fmla="*/ 9648 h 10000"/>
                  <a:gd name="connsiteX82" fmla="*/ 7500 w 10000"/>
                  <a:gd name="connsiteY82" fmla="*/ 9765 h 10000"/>
                  <a:gd name="connsiteX83" fmla="*/ 7647 w 10000"/>
                  <a:gd name="connsiteY83" fmla="*/ 9795 h 10000"/>
                  <a:gd name="connsiteX84" fmla="*/ 7647 w 10000"/>
                  <a:gd name="connsiteY84" fmla="*/ 9883 h 10000"/>
                  <a:gd name="connsiteX85" fmla="*/ 7794 w 10000"/>
                  <a:gd name="connsiteY85" fmla="*/ 9912 h 10000"/>
                  <a:gd name="connsiteX86" fmla="*/ 7794 w 10000"/>
                  <a:gd name="connsiteY86" fmla="*/ 9941 h 10000"/>
                  <a:gd name="connsiteX87" fmla="*/ 8088 w 10000"/>
                  <a:gd name="connsiteY87" fmla="*/ 10000 h 10000"/>
                  <a:gd name="connsiteX88" fmla="*/ 7941 w 10000"/>
                  <a:gd name="connsiteY88" fmla="*/ 10000 h 10000"/>
                  <a:gd name="connsiteX89" fmla="*/ 8088 w 10000"/>
                  <a:gd name="connsiteY89" fmla="*/ 10000 h 10000"/>
                  <a:gd name="connsiteX90" fmla="*/ 8235 w 10000"/>
                  <a:gd name="connsiteY90" fmla="*/ 10000 h 10000"/>
                  <a:gd name="connsiteX91" fmla="*/ 8529 w 10000"/>
                  <a:gd name="connsiteY91" fmla="*/ 9941 h 10000"/>
                  <a:gd name="connsiteX92" fmla="*/ 8529 w 10000"/>
                  <a:gd name="connsiteY92" fmla="*/ 9853 h 10000"/>
                  <a:gd name="connsiteX93" fmla="*/ 8676 w 10000"/>
                  <a:gd name="connsiteY93" fmla="*/ 9824 h 10000"/>
                  <a:gd name="connsiteX94" fmla="*/ 8676 w 10000"/>
                  <a:gd name="connsiteY94" fmla="*/ 9736 h 10000"/>
                  <a:gd name="connsiteX95" fmla="*/ 8824 w 10000"/>
                  <a:gd name="connsiteY95" fmla="*/ 9707 h 10000"/>
                  <a:gd name="connsiteX96" fmla="*/ 8824 w 10000"/>
                  <a:gd name="connsiteY96" fmla="*/ 9589 h 10000"/>
                  <a:gd name="connsiteX97" fmla="*/ 8971 w 10000"/>
                  <a:gd name="connsiteY97" fmla="*/ 9560 h 10000"/>
                  <a:gd name="connsiteX98" fmla="*/ 8971 w 10000"/>
                  <a:gd name="connsiteY98" fmla="*/ 9384 h 10000"/>
                  <a:gd name="connsiteX99" fmla="*/ 9118 w 10000"/>
                  <a:gd name="connsiteY99" fmla="*/ 9355 h 10000"/>
                  <a:gd name="connsiteX100" fmla="*/ 9118 w 10000"/>
                  <a:gd name="connsiteY100" fmla="*/ 9179 h 10000"/>
                  <a:gd name="connsiteX101" fmla="*/ 9265 w 10000"/>
                  <a:gd name="connsiteY101" fmla="*/ 9150 h 10000"/>
                  <a:gd name="connsiteX102" fmla="*/ 9265 w 10000"/>
                  <a:gd name="connsiteY102" fmla="*/ 8944 h 10000"/>
                  <a:gd name="connsiteX103" fmla="*/ 9412 w 10000"/>
                  <a:gd name="connsiteY103" fmla="*/ 8915 h 10000"/>
                  <a:gd name="connsiteX104" fmla="*/ 9412 w 10000"/>
                  <a:gd name="connsiteY104" fmla="*/ 8651 h 10000"/>
                  <a:gd name="connsiteX105" fmla="*/ 9559 w 10000"/>
                  <a:gd name="connsiteY105" fmla="*/ 8622 h 10000"/>
                  <a:gd name="connsiteX106" fmla="*/ 9559 w 10000"/>
                  <a:gd name="connsiteY106" fmla="*/ 8358 h 10000"/>
                  <a:gd name="connsiteX107" fmla="*/ 9706 w 10000"/>
                  <a:gd name="connsiteY107" fmla="*/ 8328 h 10000"/>
                  <a:gd name="connsiteX108" fmla="*/ 9706 w 10000"/>
                  <a:gd name="connsiteY108" fmla="*/ 8035 h 10000"/>
                  <a:gd name="connsiteX109" fmla="*/ 9853 w 10000"/>
                  <a:gd name="connsiteY109" fmla="*/ 8006 h 10000"/>
                  <a:gd name="connsiteX110" fmla="*/ 9853 w 10000"/>
                  <a:gd name="connsiteY110" fmla="*/ 7713 h 10000"/>
                  <a:gd name="connsiteX111" fmla="*/ 10000 w 10000"/>
                  <a:gd name="connsiteY11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441 w 10000"/>
                  <a:gd name="connsiteY53" fmla="*/ 5455 h 10000"/>
                  <a:gd name="connsiteX54" fmla="*/ 5588 w 10000"/>
                  <a:gd name="connsiteY54" fmla="*/ 5484 h 10000"/>
                  <a:gd name="connsiteX55" fmla="*/ 5588 w 10000"/>
                  <a:gd name="connsiteY55" fmla="*/ 5865 h 10000"/>
                  <a:gd name="connsiteX56" fmla="*/ 5735 w 10000"/>
                  <a:gd name="connsiteY56" fmla="*/ 5894 h 10000"/>
                  <a:gd name="connsiteX57" fmla="*/ 5735 w 10000"/>
                  <a:gd name="connsiteY57" fmla="*/ 6276 h 10000"/>
                  <a:gd name="connsiteX58" fmla="*/ 5882 w 10000"/>
                  <a:gd name="connsiteY58" fmla="*/ 6305 h 10000"/>
                  <a:gd name="connsiteX59" fmla="*/ 5882 w 10000"/>
                  <a:gd name="connsiteY59" fmla="*/ 6657 h 10000"/>
                  <a:gd name="connsiteX60" fmla="*/ 6029 w 10000"/>
                  <a:gd name="connsiteY60" fmla="*/ 6686 h 10000"/>
                  <a:gd name="connsiteX61" fmla="*/ 6029 w 10000"/>
                  <a:gd name="connsiteY61" fmla="*/ 7038 h 10000"/>
                  <a:gd name="connsiteX62" fmla="*/ 6176 w 10000"/>
                  <a:gd name="connsiteY62" fmla="*/ 7067 h 10000"/>
                  <a:gd name="connsiteX63" fmla="*/ 6176 w 10000"/>
                  <a:gd name="connsiteY63" fmla="*/ 7419 h 10000"/>
                  <a:gd name="connsiteX64" fmla="*/ 6324 w 10000"/>
                  <a:gd name="connsiteY64" fmla="*/ 7449 h 10000"/>
                  <a:gd name="connsiteX65" fmla="*/ 6324 w 10000"/>
                  <a:gd name="connsiteY65" fmla="*/ 7771 h 10000"/>
                  <a:gd name="connsiteX66" fmla="*/ 6471 w 10000"/>
                  <a:gd name="connsiteY66" fmla="*/ 7801 h 10000"/>
                  <a:gd name="connsiteX67" fmla="*/ 6471 w 10000"/>
                  <a:gd name="connsiteY67" fmla="*/ 8123 h 10000"/>
                  <a:gd name="connsiteX68" fmla="*/ 6618 w 10000"/>
                  <a:gd name="connsiteY68" fmla="*/ 8152 h 10000"/>
                  <a:gd name="connsiteX69" fmla="*/ 6618 w 10000"/>
                  <a:gd name="connsiteY69" fmla="*/ 8446 h 10000"/>
                  <a:gd name="connsiteX70" fmla="*/ 6765 w 10000"/>
                  <a:gd name="connsiteY70" fmla="*/ 8475 h 10000"/>
                  <a:gd name="connsiteX71" fmla="*/ 6765 w 10000"/>
                  <a:gd name="connsiteY71" fmla="*/ 8710 h 10000"/>
                  <a:gd name="connsiteX72" fmla="*/ 6912 w 10000"/>
                  <a:gd name="connsiteY72" fmla="*/ 8739 h 10000"/>
                  <a:gd name="connsiteX73" fmla="*/ 6912 w 10000"/>
                  <a:gd name="connsiteY73" fmla="*/ 8974 h 10000"/>
                  <a:gd name="connsiteX74" fmla="*/ 7059 w 10000"/>
                  <a:gd name="connsiteY74" fmla="*/ 9003 h 10000"/>
                  <a:gd name="connsiteX75" fmla="*/ 7059 w 10000"/>
                  <a:gd name="connsiteY75" fmla="*/ 9238 h 10000"/>
                  <a:gd name="connsiteX76" fmla="*/ 7206 w 10000"/>
                  <a:gd name="connsiteY76" fmla="*/ 9267 h 10000"/>
                  <a:gd name="connsiteX77" fmla="*/ 7206 w 10000"/>
                  <a:gd name="connsiteY77" fmla="*/ 9443 h 10000"/>
                  <a:gd name="connsiteX78" fmla="*/ 7353 w 10000"/>
                  <a:gd name="connsiteY78" fmla="*/ 9472 h 10000"/>
                  <a:gd name="connsiteX79" fmla="*/ 7353 w 10000"/>
                  <a:gd name="connsiteY79" fmla="*/ 9619 h 10000"/>
                  <a:gd name="connsiteX80" fmla="*/ 7500 w 10000"/>
                  <a:gd name="connsiteY80" fmla="*/ 9648 h 10000"/>
                  <a:gd name="connsiteX81" fmla="*/ 7500 w 10000"/>
                  <a:gd name="connsiteY81" fmla="*/ 9765 h 10000"/>
                  <a:gd name="connsiteX82" fmla="*/ 7647 w 10000"/>
                  <a:gd name="connsiteY82" fmla="*/ 9795 h 10000"/>
                  <a:gd name="connsiteX83" fmla="*/ 7647 w 10000"/>
                  <a:gd name="connsiteY83" fmla="*/ 9883 h 10000"/>
                  <a:gd name="connsiteX84" fmla="*/ 7794 w 10000"/>
                  <a:gd name="connsiteY84" fmla="*/ 9912 h 10000"/>
                  <a:gd name="connsiteX85" fmla="*/ 7794 w 10000"/>
                  <a:gd name="connsiteY85" fmla="*/ 9941 h 10000"/>
                  <a:gd name="connsiteX86" fmla="*/ 8088 w 10000"/>
                  <a:gd name="connsiteY86" fmla="*/ 10000 h 10000"/>
                  <a:gd name="connsiteX87" fmla="*/ 7941 w 10000"/>
                  <a:gd name="connsiteY87" fmla="*/ 10000 h 10000"/>
                  <a:gd name="connsiteX88" fmla="*/ 8088 w 10000"/>
                  <a:gd name="connsiteY88" fmla="*/ 10000 h 10000"/>
                  <a:gd name="connsiteX89" fmla="*/ 8235 w 10000"/>
                  <a:gd name="connsiteY89" fmla="*/ 10000 h 10000"/>
                  <a:gd name="connsiteX90" fmla="*/ 8529 w 10000"/>
                  <a:gd name="connsiteY90" fmla="*/ 9941 h 10000"/>
                  <a:gd name="connsiteX91" fmla="*/ 8529 w 10000"/>
                  <a:gd name="connsiteY91" fmla="*/ 9853 h 10000"/>
                  <a:gd name="connsiteX92" fmla="*/ 8676 w 10000"/>
                  <a:gd name="connsiteY92" fmla="*/ 9824 h 10000"/>
                  <a:gd name="connsiteX93" fmla="*/ 8676 w 10000"/>
                  <a:gd name="connsiteY93" fmla="*/ 9736 h 10000"/>
                  <a:gd name="connsiteX94" fmla="*/ 8824 w 10000"/>
                  <a:gd name="connsiteY94" fmla="*/ 9707 h 10000"/>
                  <a:gd name="connsiteX95" fmla="*/ 8824 w 10000"/>
                  <a:gd name="connsiteY95" fmla="*/ 9589 h 10000"/>
                  <a:gd name="connsiteX96" fmla="*/ 8971 w 10000"/>
                  <a:gd name="connsiteY96" fmla="*/ 9560 h 10000"/>
                  <a:gd name="connsiteX97" fmla="*/ 8971 w 10000"/>
                  <a:gd name="connsiteY97" fmla="*/ 9384 h 10000"/>
                  <a:gd name="connsiteX98" fmla="*/ 9118 w 10000"/>
                  <a:gd name="connsiteY98" fmla="*/ 9355 h 10000"/>
                  <a:gd name="connsiteX99" fmla="*/ 9118 w 10000"/>
                  <a:gd name="connsiteY99" fmla="*/ 9179 h 10000"/>
                  <a:gd name="connsiteX100" fmla="*/ 9265 w 10000"/>
                  <a:gd name="connsiteY100" fmla="*/ 9150 h 10000"/>
                  <a:gd name="connsiteX101" fmla="*/ 9265 w 10000"/>
                  <a:gd name="connsiteY101" fmla="*/ 8944 h 10000"/>
                  <a:gd name="connsiteX102" fmla="*/ 9412 w 10000"/>
                  <a:gd name="connsiteY102" fmla="*/ 8915 h 10000"/>
                  <a:gd name="connsiteX103" fmla="*/ 9412 w 10000"/>
                  <a:gd name="connsiteY103" fmla="*/ 8651 h 10000"/>
                  <a:gd name="connsiteX104" fmla="*/ 9559 w 10000"/>
                  <a:gd name="connsiteY104" fmla="*/ 8622 h 10000"/>
                  <a:gd name="connsiteX105" fmla="*/ 9559 w 10000"/>
                  <a:gd name="connsiteY105" fmla="*/ 8358 h 10000"/>
                  <a:gd name="connsiteX106" fmla="*/ 9706 w 10000"/>
                  <a:gd name="connsiteY106" fmla="*/ 8328 h 10000"/>
                  <a:gd name="connsiteX107" fmla="*/ 9706 w 10000"/>
                  <a:gd name="connsiteY107" fmla="*/ 8035 h 10000"/>
                  <a:gd name="connsiteX108" fmla="*/ 9853 w 10000"/>
                  <a:gd name="connsiteY108" fmla="*/ 8006 h 10000"/>
                  <a:gd name="connsiteX109" fmla="*/ 9853 w 10000"/>
                  <a:gd name="connsiteY109" fmla="*/ 7713 h 10000"/>
                  <a:gd name="connsiteX110" fmla="*/ 10000 w 10000"/>
                  <a:gd name="connsiteY11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588 w 10000"/>
                  <a:gd name="connsiteY54" fmla="*/ 5865 h 10000"/>
                  <a:gd name="connsiteX55" fmla="*/ 5735 w 10000"/>
                  <a:gd name="connsiteY55" fmla="*/ 5894 h 10000"/>
                  <a:gd name="connsiteX56" fmla="*/ 5735 w 10000"/>
                  <a:gd name="connsiteY56" fmla="*/ 6276 h 10000"/>
                  <a:gd name="connsiteX57" fmla="*/ 5882 w 10000"/>
                  <a:gd name="connsiteY57" fmla="*/ 6305 h 10000"/>
                  <a:gd name="connsiteX58" fmla="*/ 5882 w 10000"/>
                  <a:gd name="connsiteY58" fmla="*/ 6657 h 10000"/>
                  <a:gd name="connsiteX59" fmla="*/ 6029 w 10000"/>
                  <a:gd name="connsiteY59" fmla="*/ 6686 h 10000"/>
                  <a:gd name="connsiteX60" fmla="*/ 6029 w 10000"/>
                  <a:gd name="connsiteY60" fmla="*/ 7038 h 10000"/>
                  <a:gd name="connsiteX61" fmla="*/ 6176 w 10000"/>
                  <a:gd name="connsiteY61" fmla="*/ 7067 h 10000"/>
                  <a:gd name="connsiteX62" fmla="*/ 6176 w 10000"/>
                  <a:gd name="connsiteY62" fmla="*/ 7419 h 10000"/>
                  <a:gd name="connsiteX63" fmla="*/ 6324 w 10000"/>
                  <a:gd name="connsiteY63" fmla="*/ 7449 h 10000"/>
                  <a:gd name="connsiteX64" fmla="*/ 6324 w 10000"/>
                  <a:gd name="connsiteY64" fmla="*/ 7771 h 10000"/>
                  <a:gd name="connsiteX65" fmla="*/ 6471 w 10000"/>
                  <a:gd name="connsiteY65" fmla="*/ 7801 h 10000"/>
                  <a:gd name="connsiteX66" fmla="*/ 6471 w 10000"/>
                  <a:gd name="connsiteY66" fmla="*/ 8123 h 10000"/>
                  <a:gd name="connsiteX67" fmla="*/ 6618 w 10000"/>
                  <a:gd name="connsiteY67" fmla="*/ 8152 h 10000"/>
                  <a:gd name="connsiteX68" fmla="*/ 6618 w 10000"/>
                  <a:gd name="connsiteY68" fmla="*/ 8446 h 10000"/>
                  <a:gd name="connsiteX69" fmla="*/ 6765 w 10000"/>
                  <a:gd name="connsiteY69" fmla="*/ 8475 h 10000"/>
                  <a:gd name="connsiteX70" fmla="*/ 6765 w 10000"/>
                  <a:gd name="connsiteY70" fmla="*/ 8710 h 10000"/>
                  <a:gd name="connsiteX71" fmla="*/ 6912 w 10000"/>
                  <a:gd name="connsiteY71" fmla="*/ 8739 h 10000"/>
                  <a:gd name="connsiteX72" fmla="*/ 6912 w 10000"/>
                  <a:gd name="connsiteY72" fmla="*/ 8974 h 10000"/>
                  <a:gd name="connsiteX73" fmla="*/ 7059 w 10000"/>
                  <a:gd name="connsiteY73" fmla="*/ 9003 h 10000"/>
                  <a:gd name="connsiteX74" fmla="*/ 7059 w 10000"/>
                  <a:gd name="connsiteY74" fmla="*/ 9238 h 10000"/>
                  <a:gd name="connsiteX75" fmla="*/ 7206 w 10000"/>
                  <a:gd name="connsiteY75" fmla="*/ 9267 h 10000"/>
                  <a:gd name="connsiteX76" fmla="*/ 7206 w 10000"/>
                  <a:gd name="connsiteY76" fmla="*/ 9443 h 10000"/>
                  <a:gd name="connsiteX77" fmla="*/ 7353 w 10000"/>
                  <a:gd name="connsiteY77" fmla="*/ 9472 h 10000"/>
                  <a:gd name="connsiteX78" fmla="*/ 7353 w 10000"/>
                  <a:gd name="connsiteY78" fmla="*/ 9619 h 10000"/>
                  <a:gd name="connsiteX79" fmla="*/ 7500 w 10000"/>
                  <a:gd name="connsiteY79" fmla="*/ 9648 h 10000"/>
                  <a:gd name="connsiteX80" fmla="*/ 7500 w 10000"/>
                  <a:gd name="connsiteY80" fmla="*/ 9765 h 10000"/>
                  <a:gd name="connsiteX81" fmla="*/ 7647 w 10000"/>
                  <a:gd name="connsiteY81" fmla="*/ 9795 h 10000"/>
                  <a:gd name="connsiteX82" fmla="*/ 7647 w 10000"/>
                  <a:gd name="connsiteY82" fmla="*/ 9883 h 10000"/>
                  <a:gd name="connsiteX83" fmla="*/ 7794 w 10000"/>
                  <a:gd name="connsiteY83" fmla="*/ 9912 h 10000"/>
                  <a:gd name="connsiteX84" fmla="*/ 7794 w 10000"/>
                  <a:gd name="connsiteY84" fmla="*/ 9941 h 10000"/>
                  <a:gd name="connsiteX85" fmla="*/ 8088 w 10000"/>
                  <a:gd name="connsiteY85" fmla="*/ 10000 h 10000"/>
                  <a:gd name="connsiteX86" fmla="*/ 7941 w 10000"/>
                  <a:gd name="connsiteY86" fmla="*/ 10000 h 10000"/>
                  <a:gd name="connsiteX87" fmla="*/ 8088 w 10000"/>
                  <a:gd name="connsiteY87" fmla="*/ 10000 h 10000"/>
                  <a:gd name="connsiteX88" fmla="*/ 8235 w 10000"/>
                  <a:gd name="connsiteY88" fmla="*/ 10000 h 10000"/>
                  <a:gd name="connsiteX89" fmla="*/ 8529 w 10000"/>
                  <a:gd name="connsiteY89" fmla="*/ 9941 h 10000"/>
                  <a:gd name="connsiteX90" fmla="*/ 8529 w 10000"/>
                  <a:gd name="connsiteY90" fmla="*/ 9853 h 10000"/>
                  <a:gd name="connsiteX91" fmla="*/ 8676 w 10000"/>
                  <a:gd name="connsiteY91" fmla="*/ 9824 h 10000"/>
                  <a:gd name="connsiteX92" fmla="*/ 8676 w 10000"/>
                  <a:gd name="connsiteY92" fmla="*/ 9736 h 10000"/>
                  <a:gd name="connsiteX93" fmla="*/ 8824 w 10000"/>
                  <a:gd name="connsiteY93" fmla="*/ 9707 h 10000"/>
                  <a:gd name="connsiteX94" fmla="*/ 8824 w 10000"/>
                  <a:gd name="connsiteY94" fmla="*/ 9589 h 10000"/>
                  <a:gd name="connsiteX95" fmla="*/ 8971 w 10000"/>
                  <a:gd name="connsiteY95" fmla="*/ 9560 h 10000"/>
                  <a:gd name="connsiteX96" fmla="*/ 8971 w 10000"/>
                  <a:gd name="connsiteY96" fmla="*/ 9384 h 10000"/>
                  <a:gd name="connsiteX97" fmla="*/ 9118 w 10000"/>
                  <a:gd name="connsiteY97" fmla="*/ 9355 h 10000"/>
                  <a:gd name="connsiteX98" fmla="*/ 9118 w 10000"/>
                  <a:gd name="connsiteY98" fmla="*/ 9179 h 10000"/>
                  <a:gd name="connsiteX99" fmla="*/ 9265 w 10000"/>
                  <a:gd name="connsiteY99" fmla="*/ 9150 h 10000"/>
                  <a:gd name="connsiteX100" fmla="*/ 9265 w 10000"/>
                  <a:gd name="connsiteY100" fmla="*/ 8944 h 10000"/>
                  <a:gd name="connsiteX101" fmla="*/ 9412 w 10000"/>
                  <a:gd name="connsiteY101" fmla="*/ 8915 h 10000"/>
                  <a:gd name="connsiteX102" fmla="*/ 9412 w 10000"/>
                  <a:gd name="connsiteY102" fmla="*/ 8651 h 10000"/>
                  <a:gd name="connsiteX103" fmla="*/ 9559 w 10000"/>
                  <a:gd name="connsiteY103" fmla="*/ 8622 h 10000"/>
                  <a:gd name="connsiteX104" fmla="*/ 9559 w 10000"/>
                  <a:gd name="connsiteY104" fmla="*/ 8358 h 10000"/>
                  <a:gd name="connsiteX105" fmla="*/ 9706 w 10000"/>
                  <a:gd name="connsiteY105" fmla="*/ 8328 h 10000"/>
                  <a:gd name="connsiteX106" fmla="*/ 9706 w 10000"/>
                  <a:gd name="connsiteY106" fmla="*/ 8035 h 10000"/>
                  <a:gd name="connsiteX107" fmla="*/ 9853 w 10000"/>
                  <a:gd name="connsiteY107" fmla="*/ 8006 h 10000"/>
                  <a:gd name="connsiteX108" fmla="*/ 9853 w 10000"/>
                  <a:gd name="connsiteY108" fmla="*/ 7713 h 10000"/>
                  <a:gd name="connsiteX109" fmla="*/ 10000 w 10000"/>
                  <a:gd name="connsiteY10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735 w 10000"/>
                  <a:gd name="connsiteY55" fmla="*/ 6276 h 10000"/>
                  <a:gd name="connsiteX56" fmla="*/ 5882 w 10000"/>
                  <a:gd name="connsiteY56" fmla="*/ 6305 h 10000"/>
                  <a:gd name="connsiteX57" fmla="*/ 5882 w 10000"/>
                  <a:gd name="connsiteY57" fmla="*/ 6657 h 10000"/>
                  <a:gd name="connsiteX58" fmla="*/ 6029 w 10000"/>
                  <a:gd name="connsiteY58" fmla="*/ 6686 h 10000"/>
                  <a:gd name="connsiteX59" fmla="*/ 6029 w 10000"/>
                  <a:gd name="connsiteY59" fmla="*/ 7038 h 10000"/>
                  <a:gd name="connsiteX60" fmla="*/ 6176 w 10000"/>
                  <a:gd name="connsiteY60" fmla="*/ 7067 h 10000"/>
                  <a:gd name="connsiteX61" fmla="*/ 6176 w 10000"/>
                  <a:gd name="connsiteY61" fmla="*/ 7419 h 10000"/>
                  <a:gd name="connsiteX62" fmla="*/ 6324 w 10000"/>
                  <a:gd name="connsiteY62" fmla="*/ 7449 h 10000"/>
                  <a:gd name="connsiteX63" fmla="*/ 6324 w 10000"/>
                  <a:gd name="connsiteY63" fmla="*/ 7771 h 10000"/>
                  <a:gd name="connsiteX64" fmla="*/ 6471 w 10000"/>
                  <a:gd name="connsiteY64" fmla="*/ 7801 h 10000"/>
                  <a:gd name="connsiteX65" fmla="*/ 6471 w 10000"/>
                  <a:gd name="connsiteY65" fmla="*/ 8123 h 10000"/>
                  <a:gd name="connsiteX66" fmla="*/ 6618 w 10000"/>
                  <a:gd name="connsiteY66" fmla="*/ 8152 h 10000"/>
                  <a:gd name="connsiteX67" fmla="*/ 6618 w 10000"/>
                  <a:gd name="connsiteY67" fmla="*/ 8446 h 10000"/>
                  <a:gd name="connsiteX68" fmla="*/ 6765 w 10000"/>
                  <a:gd name="connsiteY68" fmla="*/ 8475 h 10000"/>
                  <a:gd name="connsiteX69" fmla="*/ 6765 w 10000"/>
                  <a:gd name="connsiteY69" fmla="*/ 8710 h 10000"/>
                  <a:gd name="connsiteX70" fmla="*/ 6912 w 10000"/>
                  <a:gd name="connsiteY70" fmla="*/ 8739 h 10000"/>
                  <a:gd name="connsiteX71" fmla="*/ 6912 w 10000"/>
                  <a:gd name="connsiteY71" fmla="*/ 8974 h 10000"/>
                  <a:gd name="connsiteX72" fmla="*/ 7059 w 10000"/>
                  <a:gd name="connsiteY72" fmla="*/ 9003 h 10000"/>
                  <a:gd name="connsiteX73" fmla="*/ 7059 w 10000"/>
                  <a:gd name="connsiteY73" fmla="*/ 9238 h 10000"/>
                  <a:gd name="connsiteX74" fmla="*/ 7206 w 10000"/>
                  <a:gd name="connsiteY74" fmla="*/ 9267 h 10000"/>
                  <a:gd name="connsiteX75" fmla="*/ 7206 w 10000"/>
                  <a:gd name="connsiteY75" fmla="*/ 9443 h 10000"/>
                  <a:gd name="connsiteX76" fmla="*/ 7353 w 10000"/>
                  <a:gd name="connsiteY76" fmla="*/ 9472 h 10000"/>
                  <a:gd name="connsiteX77" fmla="*/ 7353 w 10000"/>
                  <a:gd name="connsiteY77" fmla="*/ 9619 h 10000"/>
                  <a:gd name="connsiteX78" fmla="*/ 7500 w 10000"/>
                  <a:gd name="connsiteY78" fmla="*/ 9648 h 10000"/>
                  <a:gd name="connsiteX79" fmla="*/ 7500 w 10000"/>
                  <a:gd name="connsiteY79" fmla="*/ 9765 h 10000"/>
                  <a:gd name="connsiteX80" fmla="*/ 7647 w 10000"/>
                  <a:gd name="connsiteY80" fmla="*/ 9795 h 10000"/>
                  <a:gd name="connsiteX81" fmla="*/ 7647 w 10000"/>
                  <a:gd name="connsiteY81" fmla="*/ 9883 h 10000"/>
                  <a:gd name="connsiteX82" fmla="*/ 7794 w 10000"/>
                  <a:gd name="connsiteY82" fmla="*/ 9912 h 10000"/>
                  <a:gd name="connsiteX83" fmla="*/ 7794 w 10000"/>
                  <a:gd name="connsiteY83" fmla="*/ 9941 h 10000"/>
                  <a:gd name="connsiteX84" fmla="*/ 8088 w 10000"/>
                  <a:gd name="connsiteY84" fmla="*/ 10000 h 10000"/>
                  <a:gd name="connsiteX85" fmla="*/ 7941 w 10000"/>
                  <a:gd name="connsiteY85" fmla="*/ 10000 h 10000"/>
                  <a:gd name="connsiteX86" fmla="*/ 8088 w 10000"/>
                  <a:gd name="connsiteY86" fmla="*/ 10000 h 10000"/>
                  <a:gd name="connsiteX87" fmla="*/ 8235 w 10000"/>
                  <a:gd name="connsiteY87" fmla="*/ 10000 h 10000"/>
                  <a:gd name="connsiteX88" fmla="*/ 8529 w 10000"/>
                  <a:gd name="connsiteY88" fmla="*/ 9941 h 10000"/>
                  <a:gd name="connsiteX89" fmla="*/ 8529 w 10000"/>
                  <a:gd name="connsiteY89" fmla="*/ 9853 h 10000"/>
                  <a:gd name="connsiteX90" fmla="*/ 8676 w 10000"/>
                  <a:gd name="connsiteY90" fmla="*/ 9824 h 10000"/>
                  <a:gd name="connsiteX91" fmla="*/ 8676 w 10000"/>
                  <a:gd name="connsiteY91" fmla="*/ 9736 h 10000"/>
                  <a:gd name="connsiteX92" fmla="*/ 8824 w 10000"/>
                  <a:gd name="connsiteY92" fmla="*/ 9707 h 10000"/>
                  <a:gd name="connsiteX93" fmla="*/ 8824 w 10000"/>
                  <a:gd name="connsiteY93" fmla="*/ 9589 h 10000"/>
                  <a:gd name="connsiteX94" fmla="*/ 8971 w 10000"/>
                  <a:gd name="connsiteY94" fmla="*/ 9560 h 10000"/>
                  <a:gd name="connsiteX95" fmla="*/ 8971 w 10000"/>
                  <a:gd name="connsiteY95" fmla="*/ 9384 h 10000"/>
                  <a:gd name="connsiteX96" fmla="*/ 9118 w 10000"/>
                  <a:gd name="connsiteY96" fmla="*/ 9355 h 10000"/>
                  <a:gd name="connsiteX97" fmla="*/ 9118 w 10000"/>
                  <a:gd name="connsiteY97" fmla="*/ 9179 h 10000"/>
                  <a:gd name="connsiteX98" fmla="*/ 9265 w 10000"/>
                  <a:gd name="connsiteY98" fmla="*/ 9150 h 10000"/>
                  <a:gd name="connsiteX99" fmla="*/ 9265 w 10000"/>
                  <a:gd name="connsiteY99" fmla="*/ 8944 h 10000"/>
                  <a:gd name="connsiteX100" fmla="*/ 9412 w 10000"/>
                  <a:gd name="connsiteY100" fmla="*/ 8915 h 10000"/>
                  <a:gd name="connsiteX101" fmla="*/ 9412 w 10000"/>
                  <a:gd name="connsiteY101" fmla="*/ 8651 h 10000"/>
                  <a:gd name="connsiteX102" fmla="*/ 9559 w 10000"/>
                  <a:gd name="connsiteY102" fmla="*/ 8622 h 10000"/>
                  <a:gd name="connsiteX103" fmla="*/ 9559 w 10000"/>
                  <a:gd name="connsiteY103" fmla="*/ 8358 h 10000"/>
                  <a:gd name="connsiteX104" fmla="*/ 9706 w 10000"/>
                  <a:gd name="connsiteY104" fmla="*/ 8328 h 10000"/>
                  <a:gd name="connsiteX105" fmla="*/ 9706 w 10000"/>
                  <a:gd name="connsiteY105" fmla="*/ 8035 h 10000"/>
                  <a:gd name="connsiteX106" fmla="*/ 9853 w 10000"/>
                  <a:gd name="connsiteY106" fmla="*/ 8006 h 10000"/>
                  <a:gd name="connsiteX107" fmla="*/ 9853 w 10000"/>
                  <a:gd name="connsiteY107" fmla="*/ 7713 h 10000"/>
                  <a:gd name="connsiteX108" fmla="*/ 10000 w 10000"/>
                  <a:gd name="connsiteY10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5882 w 10000"/>
                  <a:gd name="connsiteY56" fmla="*/ 6657 h 10000"/>
                  <a:gd name="connsiteX57" fmla="*/ 6029 w 10000"/>
                  <a:gd name="connsiteY57" fmla="*/ 6686 h 10000"/>
                  <a:gd name="connsiteX58" fmla="*/ 6029 w 10000"/>
                  <a:gd name="connsiteY58" fmla="*/ 7038 h 10000"/>
                  <a:gd name="connsiteX59" fmla="*/ 6176 w 10000"/>
                  <a:gd name="connsiteY59" fmla="*/ 7067 h 10000"/>
                  <a:gd name="connsiteX60" fmla="*/ 6176 w 10000"/>
                  <a:gd name="connsiteY60" fmla="*/ 7419 h 10000"/>
                  <a:gd name="connsiteX61" fmla="*/ 6324 w 10000"/>
                  <a:gd name="connsiteY61" fmla="*/ 7449 h 10000"/>
                  <a:gd name="connsiteX62" fmla="*/ 6324 w 10000"/>
                  <a:gd name="connsiteY62" fmla="*/ 7771 h 10000"/>
                  <a:gd name="connsiteX63" fmla="*/ 6471 w 10000"/>
                  <a:gd name="connsiteY63" fmla="*/ 7801 h 10000"/>
                  <a:gd name="connsiteX64" fmla="*/ 6471 w 10000"/>
                  <a:gd name="connsiteY64" fmla="*/ 8123 h 10000"/>
                  <a:gd name="connsiteX65" fmla="*/ 6618 w 10000"/>
                  <a:gd name="connsiteY65" fmla="*/ 8152 h 10000"/>
                  <a:gd name="connsiteX66" fmla="*/ 6618 w 10000"/>
                  <a:gd name="connsiteY66" fmla="*/ 8446 h 10000"/>
                  <a:gd name="connsiteX67" fmla="*/ 6765 w 10000"/>
                  <a:gd name="connsiteY67" fmla="*/ 8475 h 10000"/>
                  <a:gd name="connsiteX68" fmla="*/ 6765 w 10000"/>
                  <a:gd name="connsiteY68" fmla="*/ 8710 h 10000"/>
                  <a:gd name="connsiteX69" fmla="*/ 6912 w 10000"/>
                  <a:gd name="connsiteY69" fmla="*/ 8739 h 10000"/>
                  <a:gd name="connsiteX70" fmla="*/ 6912 w 10000"/>
                  <a:gd name="connsiteY70" fmla="*/ 8974 h 10000"/>
                  <a:gd name="connsiteX71" fmla="*/ 7059 w 10000"/>
                  <a:gd name="connsiteY71" fmla="*/ 9003 h 10000"/>
                  <a:gd name="connsiteX72" fmla="*/ 7059 w 10000"/>
                  <a:gd name="connsiteY72" fmla="*/ 9238 h 10000"/>
                  <a:gd name="connsiteX73" fmla="*/ 7206 w 10000"/>
                  <a:gd name="connsiteY73" fmla="*/ 9267 h 10000"/>
                  <a:gd name="connsiteX74" fmla="*/ 7206 w 10000"/>
                  <a:gd name="connsiteY74" fmla="*/ 9443 h 10000"/>
                  <a:gd name="connsiteX75" fmla="*/ 7353 w 10000"/>
                  <a:gd name="connsiteY75" fmla="*/ 9472 h 10000"/>
                  <a:gd name="connsiteX76" fmla="*/ 7353 w 10000"/>
                  <a:gd name="connsiteY76" fmla="*/ 9619 h 10000"/>
                  <a:gd name="connsiteX77" fmla="*/ 7500 w 10000"/>
                  <a:gd name="connsiteY77" fmla="*/ 9648 h 10000"/>
                  <a:gd name="connsiteX78" fmla="*/ 7500 w 10000"/>
                  <a:gd name="connsiteY78" fmla="*/ 9765 h 10000"/>
                  <a:gd name="connsiteX79" fmla="*/ 7647 w 10000"/>
                  <a:gd name="connsiteY79" fmla="*/ 9795 h 10000"/>
                  <a:gd name="connsiteX80" fmla="*/ 7647 w 10000"/>
                  <a:gd name="connsiteY80" fmla="*/ 9883 h 10000"/>
                  <a:gd name="connsiteX81" fmla="*/ 7794 w 10000"/>
                  <a:gd name="connsiteY81" fmla="*/ 9912 h 10000"/>
                  <a:gd name="connsiteX82" fmla="*/ 7794 w 10000"/>
                  <a:gd name="connsiteY82" fmla="*/ 9941 h 10000"/>
                  <a:gd name="connsiteX83" fmla="*/ 8088 w 10000"/>
                  <a:gd name="connsiteY83" fmla="*/ 10000 h 10000"/>
                  <a:gd name="connsiteX84" fmla="*/ 7941 w 10000"/>
                  <a:gd name="connsiteY84" fmla="*/ 10000 h 10000"/>
                  <a:gd name="connsiteX85" fmla="*/ 8088 w 10000"/>
                  <a:gd name="connsiteY85" fmla="*/ 10000 h 10000"/>
                  <a:gd name="connsiteX86" fmla="*/ 8235 w 10000"/>
                  <a:gd name="connsiteY86" fmla="*/ 10000 h 10000"/>
                  <a:gd name="connsiteX87" fmla="*/ 8529 w 10000"/>
                  <a:gd name="connsiteY87" fmla="*/ 9941 h 10000"/>
                  <a:gd name="connsiteX88" fmla="*/ 8529 w 10000"/>
                  <a:gd name="connsiteY88" fmla="*/ 9853 h 10000"/>
                  <a:gd name="connsiteX89" fmla="*/ 8676 w 10000"/>
                  <a:gd name="connsiteY89" fmla="*/ 9824 h 10000"/>
                  <a:gd name="connsiteX90" fmla="*/ 8676 w 10000"/>
                  <a:gd name="connsiteY90" fmla="*/ 9736 h 10000"/>
                  <a:gd name="connsiteX91" fmla="*/ 8824 w 10000"/>
                  <a:gd name="connsiteY91" fmla="*/ 9707 h 10000"/>
                  <a:gd name="connsiteX92" fmla="*/ 8824 w 10000"/>
                  <a:gd name="connsiteY92" fmla="*/ 9589 h 10000"/>
                  <a:gd name="connsiteX93" fmla="*/ 8971 w 10000"/>
                  <a:gd name="connsiteY93" fmla="*/ 9560 h 10000"/>
                  <a:gd name="connsiteX94" fmla="*/ 8971 w 10000"/>
                  <a:gd name="connsiteY94" fmla="*/ 9384 h 10000"/>
                  <a:gd name="connsiteX95" fmla="*/ 9118 w 10000"/>
                  <a:gd name="connsiteY95" fmla="*/ 9355 h 10000"/>
                  <a:gd name="connsiteX96" fmla="*/ 9118 w 10000"/>
                  <a:gd name="connsiteY96" fmla="*/ 9179 h 10000"/>
                  <a:gd name="connsiteX97" fmla="*/ 9265 w 10000"/>
                  <a:gd name="connsiteY97" fmla="*/ 9150 h 10000"/>
                  <a:gd name="connsiteX98" fmla="*/ 9265 w 10000"/>
                  <a:gd name="connsiteY98" fmla="*/ 8944 h 10000"/>
                  <a:gd name="connsiteX99" fmla="*/ 9412 w 10000"/>
                  <a:gd name="connsiteY99" fmla="*/ 8915 h 10000"/>
                  <a:gd name="connsiteX100" fmla="*/ 9412 w 10000"/>
                  <a:gd name="connsiteY100" fmla="*/ 8651 h 10000"/>
                  <a:gd name="connsiteX101" fmla="*/ 9559 w 10000"/>
                  <a:gd name="connsiteY101" fmla="*/ 8622 h 10000"/>
                  <a:gd name="connsiteX102" fmla="*/ 9559 w 10000"/>
                  <a:gd name="connsiteY102" fmla="*/ 8358 h 10000"/>
                  <a:gd name="connsiteX103" fmla="*/ 9706 w 10000"/>
                  <a:gd name="connsiteY103" fmla="*/ 8328 h 10000"/>
                  <a:gd name="connsiteX104" fmla="*/ 9706 w 10000"/>
                  <a:gd name="connsiteY104" fmla="*/ 8035 h 10000"/>
                  <a:gd name="connsiteX105" fmla="*/ 9853 w 10000"/>
                  <a:gd name="connsiteY105" fmla="*/ 8006 h 10000"/>
                  <a:gd name="connsiteX106" fmla="*/ 9853 w 10000"/>
                  <a:gd name="connsiteY106" fmla="*/ 7713 h 10000"/>
                  <a:gd name="connsiteX107" fmla="*/ 10000 w 10000"/>
                  <a:gd name="connsiteY10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029 w 10000"/>
                  <a:gd name="connsiteY57" fmla="*/ 7038 h 10000"/>
                  <a:gd name="connsiteX58" fmla="*/ 6176 w 10000"/>
                  <a:gd name="connsiteY58" fmla="*/ 7067 h 10000"/>
                  <a:gd name="connsiteX59" fmla="*/ 6176 w 10000"/>
                  <a:gd name="connsiteY59" fmla="*/ 7419 h 10000"/>
                  <a:gd name="connsiteX60" fmla="*/ 6324 w 10000"/>
                  <a:gd name="connsiteY60" fmla="*/ 7449 h 10000"/>
                  <a:gd name="connsiteX61" fmla="*/ 6324 w 10000"/>
                  <a:gd name="connsiteY61" fmla="*/ 7771 h 10000"/>
                  <a:gd name="connsiteX62" fmla="*/ 6471 w 10000"/>
                  <a:gd name="connsiteY62" fmla="*/ 7801 h 10000"/>
                  <a:gd name="connsiteX63" fmla="*/ 6471 w 10000"/>
                  <a:gd name="connsiteY63" fmla="*/ 8123 h 10000"/>
                  <a:gd name="connsiteX64" fmla="*/ 6618 w 10000"/>
                  <a:gd name="connsiteY64" fmla="*/ 8152 h 10000"/>
                  <a:gd name="connsiteX65" fmla="*/ 6618 w 10000"/>
                  <a:gd name="connsiteY65" fmla="*/ 8446 h 10000"/>
                  <a:gd name="connsiteX66" fmla="*/ 6765 w 10000"/>
                  <a:gd name="connsiteY66" fmla="*/ 8475 h 10000"/>
                  <a:gd name="connsiteX67" fmla="*/ 6765 w 10000"/>
                  <a:gd name="connsiteY67" fmla="*/ 8710 h 10000"/>
                  <a:gd name="connsiteX68" fmla="*/ 6912 w 10000"/>
                  <a:gd name="connsiteY68" fmla="*/ 8739 h 10000"/>
                  <a:gd name="connsiteX69" fmla="*/ 6912 w 10000"/>
                  <a:gd name="connsiteY69" fmla="*/ 8974 h 10000"/>
                  <a:gd name="connsiteX70" fmla="*/ 7059 w 10000"/>
                  <a:gd name="connsiteY70" fmla="*/ 9003 h 10000"/>
                  <a:gd name="connsiteX71" fmla="*/ 7059 w 10000"/>
                  <a:gd name="connsiteY71" fmla="*/ 9238 h 10000"/>
                  <a:gd name="connsiteX72" fmla="*/ 7206 w 10000"/>
                  <a:gd name="connsiteY72" fmla="*/ 9267 h 10000"/>
                  <a:gd name="connsiteX73" fmla="*/ 7206 w 10000"/>
                  <a:gd name="connsiteY73" fmla="*/ 9443 h 10000"/>
                  <a:gd name="connsiteX74" fmla="*/ 7353 w 10000"/>
                  <a:gd name="connsiteY74" fmla="*/ 9472 h 10000"/>
                  <a:gd name="connsiteX75" fmla="*/ 7353 w 10000"/>
                  <a:gd name="connsiteY75" fmla="*/ 9619 h 10000"/>
                  <a:gd name="connsiteX76" fmla="*/ 7500 w 10000"/>
                  <a:gd name="connsiteY76" fmla="*/ 9648 h 10000"/>
                  <a:gd name="connsiteX77" fmla="*/ 7500 w 10000"/>
                  <a:gd name="connsiteY77" fmla="*/ 9765 h 10000"/>
                  <a:gd name="connsiteX78" fmla="*/ 7647 w 10000"/>
                  <a:gd name="connsiteY78" fmla="*/ 9795 h 10000"/>
                  <a:gd name="connsiteX79" fmla="*/ 7647 w 10000"/>
                  <a:gd name="connsiteY79" fmla="*/ 9883 h 10000"/>
                  <a:gd name="connsiteX80" fmla="*/ 7794 w 10000"/>
                  <a:gd name="connsiteY80" fmla="*/ 9912 h 10000"/>
                  <a:gd name="connsiteX81" fmla="*/ 7794 w 10000"/>
                  <a:gd name="connsiteY81" fmla="*/ 9941 h 10000"/>
                  <a:gd name="connsiteX82" fmla="*/ 8088 w 10000"/>
                  <a:gd name="connsiteY82" fmla="*/ 10000 h 10000"/>
                  <a:gd name="connsiteX83" fmla="*/ 7941 w 10000"/>
                  <a:gd name="connsiteY83" fmla="*/ 10000 h 10000"/>
                  <a:gd name="connsiteX84" fmla="*/ 8088 w 10000"/>
                  <a:gd name="connsiteY84" fmla="*/ 10000 h 10000"/>
                  <a:gd name="connsiteX85" fmla="*/ 8235 w 10000"/>
                  <a:gd name="connsiteY85" fmla="*/ 10000 h 10000"/>
                  <a:gd name="connsiteX86" fmla="*/ 8529 w 10000"/>
                  <a:gd name="connsiteY86" fmla="*/ 9941 h 10000"/>
                  <a:gd name="connsiteX87" fmla="*/ 8529 w 10000"/>
                  <a:gd name="connsiteY87" fmla="*/ 9853 h 10000"/>
                  <a:gd name="connsiteX88" fmla="*/ 8676 w 10000"/>
                  <a:gd name="connsiteY88" fmla="*/ 9824 h 10000"/>
                  <a:gd name="connsiteX89" fmla="*/ 8676 w 10000"/>
                  <a:gd name="connsiteY89" fmla="*/ 9736 h 10000"/>
                  <a:gd name="connsiteX90" fmla="*/ 8824 w 10000"/>
                  <a:gd name="connsiteY90" fmla="*/ 9707 h 10000"/>
                  <a:gd name="connsiteX91" fmla="*/ 8824 w 10000"/>
                  <a:gd name="connsiteY91" fmla="*/ 9589 h 10000"/>
                  <a:gd name="connsiteX92" fmla="*/ 8971 w 10000"/>
                  <a:gd name="connsiteY92" fmla="*/ 9560 h 10000"/>
                  <a:gd name="connsiteX93" fmla="*/ 8971 w 10000"/>
                  <a:gd name="connsiteY93" fmla="*/ 9384 h 10000"/>
                  <a:gd name="connsiteX94" fmla="*/ 9118 w 10000"/>
                  <a:gd name="connsiteY94" fmla="*/ 9355 h 10000"/>
                  <a:gd name="connsiteX95" fmla="*/ 9118 w 10000"/>
                  <a:gd name="connsiteY95" fmla="*/ 9179 h 10000"/>
                  <a:gd name="connsiteX96" fmla="*/ 9265 w 10000"/>
                  <a:gd name="connsiteY96" fmla="*/ 9150 h 10000"/>
                  <a:gd name="connsiteX97" fmla="*/ 9265 w 10000"/>
                  <a:gd name="connsiteY97" fmla="*/ 8944 h 10000"/>
                  <a:gd name="connsiteX98" fmla="*/ 9412 w 10000"/>
                  <a:gd name="connsiteY98" fmla="*/ 8915 h 10000"/>
                  <a:gd name="connsiteX99" fmla="*/ 9412 w 10000"/>
                  <a:gd name="connsiteY99" fmla="*/ 8651 h 10000"/>
                  <a:gd name="connsiteX100" fmla="*/ 9559 w 10000"/>
                  <a:gd name="connsiteY100" fmla="*/ 8622 h 10000"/>
                  <a:gd name="connsiteX101" fmla="*/ 9559 w 10000"/>
                  <a:gd name="connsiteY101" fmla="*/ 8358 h 10000"/>
                  <a:gd name="connsiteX102" fmla="*/ 9706 w 10000"/>
                  <a:gd name="connsiteY102" fmla="*/ 8328 h 10000"/>
                  <a:gd name="connsiteX103" fmla="*/ 9706 w 10000"/>
                  <a:gd name="connsiteY103" fmla="*/ 8035 h 10000"/>
                  <a:gd name="connsiteX104" fmla="*/ 9853 w 10000"/>
                  <a:gd name="connsiteY104" fmla="*/ 8006 h 10000"/>
                  <a:gd name="connsiteX105" fmla="*/ 9853 w 10000"/>
                  <a:gd name="connsiteY105" fmla="*/ 7713 h 10000"/>
                  <a:gd name="connsiteX106" fmla="*/ 10000 w 10000"/>
                  <a:gd name="connsiteY10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176 w 10000"/>
                  <a:gd name="connsiteY58" fmla="*/ 7419 h 10000"/>
                  <a:gd name="connsiteX59" fmla="*/ 6324 w 10000"/>
                  <a:gd name="connsiteY59" fmla="*/ 7449 h 10000"/>
                  <a:gd name="connsiteX60" fmla="*/ 6324 w 10000"/>
                  <a:gd name="connsiteY60" fmla="*/ 7771 h 10000"/>
                  <a:gd name="connsiteX61" fmla="*/ 6471 w 10000"/>
                  <a:gd name="connsiteY61" fmla="*/ 7801 h 10000"/>
                  <a:gd name="connsiteX62" fmla="*/ 6471 w 10000"/>
                  <a:gd name="connsiteY62" fmla="*/ 8123 h 10000"/>
                  <a:gd name="connsiteX63" fmla="*/ 6618 w 10000"/>
                  <a:gd name="connsiteY63" fmla="*/ 8152 h 10000"/>
                  <a:gd name="connsiteX64" fmla="*/ 6618 w 10000"/>
                  <a:gd name="connsiteY64" fmla="*/ 8446 h 10000"/>
                  <a:gd name="connsiteX65" fmla="*/ 6765 w 10000"/>
                  <a:gd name="connsiteY65" fmla="*/ 8475 h 10000"/>
                  <a:gd name="connsiteX66" fmla="*/ 6765 w 10000"/>
                  <a:gd name="connsiteY66" fmla="*/ 8710 h 10000"/>
                  <a:gd name="connsiteX67" fmla="*/ 6912 w 10000"/>
                  <a:gd name="connsiteY67" fmla="*/ 8739 h 10000"/>
                  <a:gd name="connsiteX68" fmla="*/ 6912 w 10000"/>
                  <a:gd name="connsiteY68" fmla="*/ 8974 h 10000"/>
                  <a:gd name="connsiteX69" fmla="*/ 7059 w 10000"/>
                  <a:gd name="connsiteY69" fmla="*/ 9003 h 10000"/>
                  <a:gd name="connsiteX70" fmla="*/ 7059 w 10000"/>
                  <a:gd name="connsiteY70" fmla="*/ 9238 h 10000"/>
                  <a:gd name="connsiteX71" fmla="*/ 7206 w 10000"/>
                  <a:gd name="connsiteY71" fmla="*/ 9267 h 10000"/>
                  <a:gd name="connsiteX72" fmla="*/ 7206 w 10000"/>
                  <a:gd name="connsiteY72" fmla="*/ 9443 h 10000"/>
                  <a:gd name="connsiteX73" fmla="*/ 7353 w 10000"/>
                  <a:gd name="connsiteY73" fmla="*/ 9472 h 10000"/>
                  <a:gd name="connsiteX74" fmla="*/ 7353 w 10000"/>
                  <a:gd name="connsiteY74" fmla="*/ 9619 h 10000"/>
                  <a:gd name="connsiteX75" fmla="*/ 7500 w 10000"/>
                  <a:gd name="connsiteY75" fmla="*/ 9648 h 10000"/>
                  <a:gd name="connsiteX76" fmla="*/ 7500 w 10000"/>
                  <a:gd name="connsiteY76" fmla="*/ 9765 h 10000"/>
                  <a:gd name="connsiteX77" fmla="*/ 7647 w 10000"/>
                  <a:gd name="connsiteY77" fmla="*/ 9795 h 10000"/>
                  <a:gd name="connsiteX78" fmla="*/ 7647 w 10000"/>
                  <a:gd name="connsiteY78" fmla="*/ 9883 h 10000"/>
                  <a:gd name="connsiteX79" fmla="*/ 7794 w 10000"/>
                  <a:gd name="connsiteY79" fmla="*/ 9912 h 10000"/>
                  <a:gd name="connsiteX80" fmla="*/ 7794 w 10000"/>
                  <a:gd name="connsiteY80" fmla="*/ 9941 h 10000"/>
                  <a:gd name="connsiteX81" fmla="*/ 8088 w 10000"/>
                  <a:gd name="connsiteY81" fmla="*/ 10000 h 10000"/>
                  <a:gd name="connsiteX82" fmla="*/ 7941 w 10000"/>
                  <a:gd name="connsiteY82" fmla="*/ 10000 h 10000"/>
                  <a:gd name="connsiteX83" fmla="*/ 8088 w 10000"/>
                  <a:gd name="connsiteY83" fmla="*/ 10000 h 10000"/>
                  <a:gd name="connsiteX84" fmla="*/ 8235 w 10000"/>
                  <a:gd name="connsiteY84" fmla="*/ 10000 h 10000"/>
                  <a:gd name="connsiteX85" fmla="*/ 8529 w 10000"/>
                  <a:gd name="connsiteY85" fmla="*/ 9941 h 10000"/>
                  <a:gd name="connsiteX86" fmla="*/ 8529 w 10000"/>
                  <a:gd name="connsiteY86" fmla="*/ 9853 h 10000"/>
                  <a:gd name="connsiteX87" fmla="*/ 8676 w 10000"/>
                  <a:gd name="connsiteY87" fmla="*/ 9824 h 10000"/>
                  <a:gd name="connsiteX88" fmla="*/ 8676 w 10000"/>
                  <a:gd name="connsiteY88" fmla="*/ 9736 h 10000"/>
                  <a:gd name="connsiteX89" fmla="*/ 8824 w 10000"/>
                  <a:gd name="connsiteY89" fmla="*/ 9707 h 10000"/>
                  <a:gd name="connsiteX90" fmla="*/ 8824 w 10000"/>
                  <a:gd name="connsiteY90" fmla="*/ 9589 h 10000"/>
                  <a:gd name="connsiteX91" fmla="*/ 8971 w 10000"/>
                  <a:gd name="connsiteY91" fmla="*/ 9560 h 10000"/>
                  <a:gd name="connsiteX92" fmla="*/ 8971 w 10000"/>
                  <a:gd name="connsiteY92" fmla="*/ 9384 h 10000"/>
                  <a:gd name="connsiteX93" fmla="*/ 9118 w 10000"/>
                  <a:gd name="connsiteY93" fmla="*/ 9355 h 10000"/>
                  <a:gd name="connsiteX94" fmla="*/ 9118 w 10000"/>
                  <a:gd name="connsiteY94" fmla="*/ 9179 h 10000"/>
                  <a:gd name="connsiteX95" fmla="*/ 9265 w 10000"/>
                  <a:gd name="connsiteY95" fmla="*/ 9150 h 10000"/>
                  <a:gd name="connsiteX96" fmla="*/ 9265 w 10000"/>
                  <a:gd name="connsiteY96" fmla="*/ 8944 h 10000"/>
                  <a:gd name="connsiteX97" fmla="*/ 9412 w 10000"/>
                  <a:gd name="connsiteY97" fmla="*/ 8915 h 10000"/>
                  <a:gd name="connsiteX98" fmla="*/ 9412 w 10000"/>
                  <a:gd name="connsiteY98" fmla="*/ 8651 h 10000"/>
                  <a:gd name="connsiteX99" fmla="*/ 9559 w 10000"/>
                  <a:gd name="connsiteY99" fmla="*/ 8622 h 10000"/>
                  <a:gd name="connsiteX100" fmla="*/ 9559 w 10000"/>
                  <a:gd name="connsiteY100" fmla="*/ 8358 h 10000"/>
                  <a:gd name="connsiteX101" fmla="*/ 9706 w 10000"/>
                  <a:gd name="connsiteY101" fmla="*/ 8328 h 10000"/>
                  <a:gd name="connsiteX102" fmla="*/ 9706 w 10000"/>
                  <a:gd name="connsiteY102" fmla="*/ 8035 h 10000"/>
                  <a:gd name="connsiteX103" fmla="*/ 9853 w 10000"/>
                  <a:gd name="connsiteY103" fmla="*/ 8006 h 10000"/>
                  <a:gd name="connsiteX104" fmla="*/ 9853 w 10000"/>
                  <a:gd name="connsiteY104" fmla="*/ 7713 h 10000"/>
                  <a:gd name="connsiteX105" fmla="*/ 10000 w 10000"/>
                  <a:gd name="connsiteY10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324 w 10000"/>
                  <a:gd name="connsiteY59" fmla="*/ 7771 h 10000"/>
                  <a:gd name="connsiteX60" fmla="*/ 6471 w 10000"/>
                  <a:gd name="connsiteY60" fmla="*/ 7801 h 10000"/>
                  <a:gd name="connsiteX61" fmla="*/ 6471 w 10000"/>
                  <a:gd name="connsiteY61" fmla="*/ 8123 h 10000"/>
                  <a:gd name="connsiteX62" fmla="*/ 6618 w 10000"/>
                  <a:gd name="connsiteY62" fmla="*/ 8152 h 10000"/>
                  <a:gd name="connsiteX63" fmla="*/ 6618 w 10000"/>
                  <a:gd name="connsiteY63" fmla="*/ 8446 h 10000"/>
                  <a:gd name="connsiteX64" fmla="*/ 6765 w 10000"/>
                  <a:gd name="connsiteY64" fmla="*/ 8475 h 10000"/>
                  <a:gd name="connsiteX65" fmla="*/ 6765 w 10000"/>
                  <a:gd name="connsiteY65" fmla="*/ 8710 h 10000"/>
                  <a:gd name="connsiteX66" fmla="*/ 6912 w 10000"/>
                  <a:gd name="connsiteY66" fmla="*/ 8739 h 10000"/>
                  <a:gd name="connsiteX67" fmla="*/ 6912 w 10000"/>
                  <a:gd name="connsiteY67" fmla="*/ 8974 h 10000"/>
                  <a:gd name="connsiteX68" fmla="*/ 7059 w 10000"/>
                  <a:gd name="connsiteY68" fmla="*/ 9003 h 10000"/>
                  <a:gd name="connsiteX69" fmla="*/ 7059 w 10000"/>
                  <a:gd name="connsiteY69" fmla="*/ 9238 h 10000"/>
                  <a:gd name="connsiteX70" fmla="*/ 7206 w 10000"/>
                  <a:gd name="connsiteY70" fmla="*/ 9267 h 10000"/>
                  <a:gd name="connsiteX71" fmla="*/ 7206 w 10000"/>
                  <a:gd name="connsiteY71" fmla="*/ 9443 h 10000"/>
                  <a:gd name="connsiteX72" fmla="*/ 7353 w 10000"/>
                  <a:gd name="connsiteY72" fmla="*/ 9472 h 10000"/>
                  <a:gd name="connsiteX73" fmla="*/ 7353 w 10000"/>
                  <a:gd name="connsiteY73" fmla="*/ 9619 h 10000"/>
                  <a:gd name="connsiteX74" fmla="*/ 7500 w 10000"/>
                  <a:gd name="connsiteY74" fmla="*/ 9648 h 10000"/>
                  <a:gd name="connsiteX75" fmla="*/ 7500 w 10000"/>
                  <a:gd name="connsiteY75" fmla="*/ 9765 h 10000"/>
                  <a:gd name="connsiteX76" fmla="*/ 7647 w 10000"/>
                  <a:gd name="connsiteY76" fmla="*/ 9795 h 10000"/>
                  <a:gd name="connsiteX77" fmla="*/ 7647 w 10000"/>
                  <a:gd name="connsiteY77" fmla="*/ 9883 h 10000"/>
                  <a:gd name="connsiteX78" fmla="*/ 7794 w 10000"/>
                  <a:gd name="connsiteY78" fmla="*/ 9912 h 10000"/>
                  <a:gd name="connsiteX79" fmla="*/ 7794 w 10000"/>
                  <a:gd name="connsiteY79" fmla="*/ 9941 h 10000"/>
                  <a:gd name="connsiteX80" fmla="*/ 8088 w 10000"/>
                  <a:gd name="connsiteY80" fmla="*/ 10000 h 10000"/>
                  <a:gd name="connsiteX81" fmla="*/ 7941 w 10000"/>
                  <a:gd name="connsiteY81" fmla="*/ 10000 h 10000"/>
                  <a:gd name="connsiteX82" fmla="*/ 8088 w 10000"/>
                  <a:gd name="connsiteY82" fmla="*/ 10000 h 10000"/>
                  <a:gd name="connsiteX83" fmla="*/ 8235 w 10000"/>
                  <a:gd name="connsiteY83" fmla="*/ 10000 h 10000"/>
                  <a:gd name="connsiteX84" fmla="*/ 8529 w 10000"/>
                  <a:gd name="connsiteY84" fmla="*/ 9941 h 10000"/>
                  <a:gd name="connsiteX85" fmla="*/ 8529 w 10000"/>
                  <a:gd name="connsiteY85" fmla="*/ 9853 h 10000"/>
                  <a:gd name="connsiteX86" fmla="*/ 8676 w 10000"/>
                  <a:gd name="connsiteY86" fmla="*/ 9824 h 10000"/>
                  <a:gd name="connsiteX87" fmla="*/ 8676 w 10000"/>
                  <a:gd name="connsiteY87" fmla="*/ 9736 h 10000"/>
                  <a:gd name="connsiteX88" fmla="*/ 8824 w 10000"/>
                  <a:gd name="connsiteY88" fmla="*/ 9707 h 10000"/>
                  <a:gd name="connsiteX89" fmla="*/ 8824 w 10000"/>
                  <a:gd name="connsiteY89" fmla="*/ 9589 h 10000"/>
                  <a:gd name="connsiteX90" fmla="*/ 8971 w 10000"/>
                  <a:gd name="connsiteY90" fmla="*/ 9560 h 10000"/>
                  <a:gd name="connsiteX91" fmla="*/ 8971 w 10000"/>
                  <a:gd name="connsiteY91" fmla="*/ 9384 h 10000"/>
                  <a:gd name="connsiteX92" fmla="*/ 9118 w 10000"/>
                  <a:gd name="connsiteY92" fmla="*/ 9355 h 10000"/>
                  <a:gd name="connsiteX93" fmla="*/ 9118 w 10000"/>
                  <a:gd name="connsiteY93" fmla="*/ 9179 h 10000"/>
                  <a:gd name="connsiteX94" fmla="*/ 9265 w 10000"/>
                  <a:gd name="connsiteY94" fmla="*/ 9150 h 10000"/>
                  <a:gd name="connsiteX95" fmla="*/ 9265 w 10000"/>
                  <a:gd name="connsiteY95" fmla="*/ 8944 h 10000"/>
                  <a:gd name="connsiteX96" fmla="*/ 9412 w 10000"/>
                  <a:gd name="connsiteY96" fmla="*/ 8915 h 10000"/>
                  <a:gd name="connsiteX97" fmla="*/ 9412 w 10000"/>
                  <a:gd name="connsiteY97" fmla="*/ 8651 h 10000"/>
                  <a:gd name="connsiteX98" fmla="*/ 9559 w 10000"/>
                  <a:gd name="connsiteY98" fmla="*/ 8622 h 10000"/>
                  <a:gd name="connsiteX99" fmla="*/ 9559 w 10000"/>
                  <a:gd name="connsiteY99" fmla="*/ 8358 h 10000"/>
                  <a:gd name="connsiteX100" fmla="*/ 9706 w 10000"/>
                  <a:gd name="connsiteY100" fmla="*/ 8328 h 10000"/>
                  <a:gd name="connsiteX101" fmla="*/ 9706 w 10000"/>
                  <a:gd name="connsiteY101" fmla="*/ 8035 h 10000"/>
                  <a:gd name="connsiteX102" fmla="*/ 9853 w 10000"/>
                  <a:gd name="connsiteY102" fmla="*/ 8006 h 10000"/>
                  <a:gd name="connsiteX103" fmla="*/ 9853 w 10000"/>
                  <a:gd name="connsiteY103" fmla="*/ 7713 h 10000"/>
                  <a:gd name="connsiteX104" fmla="*/ 10000 w 10000"/>
                  <a:gd name="connsiteY10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471 w 10000"/>
                  <a:gd name="connsiteY60" fmla="*/ 8123 h 10000"/>
                  <a:gd name="connsiteX61" fmla="*/ 6618 w 10000"/>
                  <a:gd name="connsiteY61" fmla="*/ 8152 h 10000"/>
                  <a:gd name="connsiteX62" fmla="*/ 6618 w 10000"/>
                  <a:gd name="connsiteY62" fmla="*/ 8446 h 10000"/>
                  <a:gd name="connsiteX63" fmla="*/ 6765 w 10000"/>
                  <a:gd name="connsiteY63" fmla="*/ 8475 h 10000"/>
                  <a:gd name="connsiteX64" fmla="*/ 6765 w 10000"/>
                  <a:gd name="connsiteY64" fmla="*/ 8710 h 10000"/>
                  <a:gd name="connsiteX65" fmla="*/ 6912 w 10000"/>
                  <a:gd name="connsiteY65" fmla="*/ 8739 h 10000"/>
                  <a:gd name="connsiteX66" fmla="*/ 6912 w 10000"/>
                  <a:gd name="connsiteY66" fmla="*/ 8974 h 10000"/>
                  <a:gd name="connsiteX67" fmla="*/ 7059 w 10000"/>
                  <a:gd name="connsiteY67" fmla="*/ 9003 h 10000"/>
                  <a:gd name="connsiteX68" fmla="*/ 7059 w 10000"/>
                  <a:gd name="connsiteY68" fmla="*/ 9238 h 10000"/>
                  <a:gd name="connsiteX69" fmla="*/ 7206 w 10000"/>
                  <a:gd name="connsiteY69" fmla="*/ 9267 h 10000"/>
                  <a:gd name="connsiteX70" fmla="*/ 7206 w 10000"/>
                  <a:gd name="connsiteY70" fmla="*/ 9443 h 10000"/>
                  <a:gd name="connsiteX71" fmla="*/ 7353 w 10000"/>
                  <a:gd name="connsiteY71" fmla="*/ 9472 h 10000"/>
                  <a:gd name="connsiteX72" fmla="*/ 7353 w 10000"/>
                  <a:gd name="connsiteY72" fmla="*/ 9619 h 10000"/>
                  <a:gd name="connsiteX73" fmla="*/ 7500 w 10000"/>
                  <a:gd name="connsiteY73" fmla="*/ 9648 h 10000"/>
                  <a:gd name="connsiteX74" fmla="*/ 7500 w 10000"/>
                  <a:gd name="connsiteY74" fmla="*/ 9765 h 10000"/>
                  <a:gd name="connsiteX75" fmla="*/ 7647 w 10000"/>
                  <a:gd name="connsiteY75" fmla="*/ 9795 h 10000"/>
                  <a:gd name="connsiteX76" fmla="*/ 7647 w 10000"/>
                  <a:gd name="connsiteY76" fmla="*/ 9883 h 10000"/>
                  <a:gd name="connsiteX77" fmla="*/ 7794 w 10000"/>
                  <a:gd name="connsiteY77" fmla="*/ 9912 h 10000"/>
                  <a:gd name="connsiteX78" fmla="*/ 7794 w 10000"/>
                  <a:gd name="connsiteY78" fmla="*/ 9941 h 10000"/>
                  <a:gd name="connsiteX79" fmla="*/ 8088 w 10000"/>
                  <a:gd name="connsiteY79" fmla="*/ 10000 h 10000"/>
                  <a:gd name="connsiteX80" fmla="*/ 7941 w 10000"/>
                  <a:gd name="connsiteY80" fmla="*/ 10000 h 10000"/>
                  <a:gd name="connsiteX81" fmla="*/ 8088 w 10000"/>
                  <a:gd name="connsiteY81" fmla="*/ 10000 h 10000"/>
                  <a:gd name="connsiteX82" fmla="*/ 8235 w 10000"/>
                  <a:gd name="connsiteY82" fmla="*/ 10000 h 10000"/>
                  <a:gd name="connsiteX83" fmla="*/ 8529 w 10000"/>
                  <a:gd name="connsiteY83" fmla="*/ 9941 h 10000"/>
                  <a:gd name="connsiteX84" fmla="*/ 8529 w 10000"/>
                  <a:gd name="connsiteY84" fmla="*/ 9853 h 10000"/>
                  <a:gd name="connsiteX85" fmla="*/ 8676 w 10000"/>
                  <a:gd name="connsiteY85" fmla="*/ 9824 h 10000"/>
                  <a:gd name="connsiteX86" fmla="*/ 8676 w 10000"/>
                  <a:gd name="connsiteY86" fmla="*/ 9736 h 10000"/>
                  <a:gd name="connsiteX87" fmla="*/ 8824 w 10000"/>
                  <a:gd name="connsiteY87" fmla="*/ 9707 h 10000"/>
                  <a:gd name="connsiteX88" fmla="*/ 8824 w 10000"/>
                  <a:gd name="connsiteY88" fmla="*/ 9589 h 10000"/>
                  <a:gd name="connsiteX89" fmla="*/ 8971 w 10000"/>
                  <a:gd name="connsiteY89" fmla="*/ 9560 h 10000"/>
                  <a:gd name="connsiteX90" fmla="*/ 8971 w 10000"/>
                  <a:gd name="connsiteY90" fmla="*/ 9384 h 10000"/>
                  <a:gd name="connsiteX91" fmla="*/ 9118 w 10000"/>
                  <a:gd name="connsiteY91" fmla="*/ 9355 h 10000"/>
                  <a:gd name="connsiteX92" fmla="*/ 9118 w 10000"/>
                  <a:gd name="connsiteY92" fmla="*/ 9179 h 10000"/>
                  <a:gd name="connsiteX93" fmla="*/ 9265 w 10000"/>
                  <a:gd name="connsiteY93" fmla="*/ 9150 h 10000"/>
                  <a:gd name="connsiteX94" fmla="*/ 9265 w 10000"/>
                  <a:gd name="connsiteY94" fmla="*/ 8944 h 10000"/>
                  <a:gd name="connsiteX95" fmla="*/ 9412 w 10000"/>
                  <a:gd name="connsiteY95" fmla="*/ 8915 h 10000"/>
                  <a:gd name="connsiteX96" fmla="*/ 9412 w 10000"/>
                  <a:gd name="connsiteY96" fmla="*/ 8651 h 10000"/>
                  <a:gd name="connsiteX97" fmla="*/ 9559 w 10000"/>
                  <a:gd name="connsiteY97" fmla="*/ 8622 h 10000"/>
                  <a:gd name="connsiteX98" fmla="*/ 9559 w 10000"/>
                  <a:gd name="connsiteY98" fmla="*/ 8358 h 10000"/>
                  <a:gd name="connsiteX99" fmla="*/ 9706 w 10000"/>
                  <a:gd name="connsiteY99" fmla="*/ 8328 h 10000"/>
                  <a:gd name="connsiteX100" fmla="*/ 9706 w 10000"/>
                  <a:gd name="connsiteY100" fmla="*/ 8035 h 10000"/>
                  <a:gd name="connsiteX101" fmla="*/ 9853 w 10000"/>
                  <a:gd name="connsiteY101" fmla="*/ 8006 h 10000"/>
                  <a:gd name="connsiteX102" fmla="*/ 9853 w 10000"/>
                  <a:gd name="connsiteY102" fmla="*/ 7713 h 10000"/>
                  <a:gd name="connsiteX103" fmla="*/ 10000 w 10000"/>
                  <a:gd name="connsiteY10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618 w 10000"/>
                  <a:gd name="connsiteY61" fmla="*/ 8446 h 10000"/>
                  <a:gd name="connsiteX62" fmla="*/ 6765 w 10000"/>
                  <a:gd name="connsiteY62" fmla="*/ 8475 h 10000"/>
                  <a:gd name="connsiteX63" fmla="*/ 6765 w 10000"/>
                  <a:gd name="connsiteY63" fmla="*/ 8710 h 10000"/>
                  <a:gd name="connsiteX64" fmla="*/ 6912 w 10000"/>
                  <a:gd name="connsiteY64" fmla="*/ 8739 h 10000"/>
                  <a:gd name="connsiteX65" fmla="*/ 6912 w 10000"/>
                  <a:gd name="connsiteY65" fmla="*/ 8974 h 10000"/>
                  <a:gd name="connsiteX66" fmla="*/ 7059 w 10000"/>
                  <a:gd name="connsiteY66" fmla="*/ 9003 h 10000"/>
                  <a:gd name="connsiteX67" fmla="*/ 7059 w 10000"/>
                  <a:gd name="connsiteY67" fmla="*/ 9238 h 10000"/>
                  <a:gd name="connsiteX68" fmla="*/ 7206 w 10000"/>
                  <a:gd name="connsiteY68" fmla="*/ 9267 h 10000"/>
                  <a:gd name="connsiteX69" fmla="*/ 7206 w 10000"/>
                  <a:gd name="connsiteY69" fmla="*/ 9443 h 10000"/>
                  <a:gd name="connsiteX70" fmla="*/ 7353 w 10000"/>
                  <a:gd name="connsiteY70" fmla="*/ 9472 h 10000"/>
                  <a:gd name="connsiteX71" fmla="*/ 7353 w 10000"/>
                  <a:gd name="connsiteY71" fmla="*/ 9619 h 10000"/>
                  <a:gd name="connsiteX72" fmla="*/ 7500 w 10000"/>
                  <a:gd name="connsiteY72" fmla="*/ 9648 h 10000"/>
                  <a:gd name="connsiteX73" fmla="*/ 7500 w 10000"/>
                  <a:gd name="connsiteY73" fmla="*/ 9765 h 10000"/>
                  <a:gd name="connsiteX74" fmla="*/ 7647 w 10000"/>
                  <a:gd name="connsiteY74" fmla="*/ 9795 h 10000"/>
                  <a:gd name="connsiteX75" fmla="*/ 7647 w 10000"/>
                  <a:gd name="connsiteY75" fmla="*/ 9883 h 10000"/>
                  <a:gd name="connsiteX76" fmla="*/ 7794 w 10000"/>
                  <a:gd name="connsiteY76" fmla="*/ 9912 h 10000"/>
                  <a:gd name="connsiteX77" fmla="*/ 7794 w 10000"/>
                  <a:gd name="connsiteY77" fmla="*/ 9941 h 10000"/>
                  <a:gd name="connsiteX78" fmla="*/ 8088 w 10000"/>
                  <a:gd name="connsiteY78" fmla="*/ 10000 h 10000"/>
                  <a:gd name="connsiteX79" fmla="*/ 7941 w 10000"/>
                  <a:gd name="connsiteY79" fmla="*/ 10000 h 10000"/>
                  <a:gd name="connsiteX80" fmla="*/ 8088 w 10000"/>
                  <a:gd name="connsiteY80" fmla="*/ 10000 h 10000"/>
                  <a:gd name="connsiteX81" fmla="*/ 8235 w 10000"/>
                  <a:gd name="connsiteY81" fmla="*/ 10000 h 10000"/>
                  <a:gd name="connsiteX82" fmla="*/ 8529 w 10000"/>
                  <a:gd name="connsiteY82" fmla="*/ 9941 h 10000"/>
                  <a:gd name="connsiteX83" fmla="*/ 8529 w 10000"/>
                  <a:gd name="connsiteY83" fmla="*/ 9853 h 10000"/>
                  <a:gd name="connsiteX84" fmla="*/ 8676 w 10000"/>
                  <a:gd name="connsiteY84" fmla="*/ 9824 h 10000"/>
                  <a:gd name="connsiteX85" fmla="*/ 8676 w 10000"/>
                  <a:gd name="connsiteY85" fmla="*/ 9736 h 10000"/>
                  <a:gd name="connsiteX86" fmla="*/ 8824 w 10000"/>
                  <a:gd name="connsiteY86" fmla="*/ 9707 h 10000"/>
                  <a:gd name="connsiteX87" fmla="*/ 8824 w 10000"/>
                  <a:gd name="connsiteY87" fmla="*/ 9589 h 10000"/>
                  <a:gd name="connsiteX88" fmla="*/ 8971 w 10000"/>
                  <a:gd name="connsiteY88" fmla="*/ 9560 h 10000"/>
                  <a:gd name="connsiteX89" fmla="*/ 8971 w 10000"/>
                  <a:gd name="connsiteY89" fmla="*/ 9384 h 10000"/>
                  <a:gd name="connsiteX90" fmla="*/ 9118 w 10000"/>
                  <a:gd name="connsiteY90" fmla="*/ 9355 h 10000"/>
                  <a:gd name="connsiteX91" fmla="*/ 9118 w 10000"/>
                  <a:gd name="connsiteY91" fmla="*/ 9179 h 10000"/>
                  <a:gd name="connsiteX92" fmla="*/ 9265 w 10000"/>
                  <a:gd name="connsiteY92" fmla="*/ 9150 h 10000"/>
                  <a:gd name="connsiteX93" fmla="*/ 9265 w 10000"/>
                  <a:gd name="connsiteY93" fmla="*/ 8944 h 10000"/>
                  <a:gd name="connsiteX94" fmla="*/ 9412 w 10000"/>
                  <a:gd name="connsiteY94" fmla="*/ 8915 h 10000"/>
                  <a:gd name="connsiteX95" fmla="*/ 9412 w 10000"/>
                  <a:gd name="connsiteY95" fmla="*/ 8651 h 10000"/>
                  <a:gd name="connsiteX96" fmla="*/ 9559 w 10000"/>
                  <a:gd name="connsiteY96" fmla="*/ 8622 h 10000"/>
                  <a:gd name="connsiteX97" fmla="*/ 9559 w 10000"/>
                  <a:gd name="connsiteY97" fmla="*/ 8358 h 10000"/>
                  <a:gd name="connsiteX98" fmla="*/ 9706 w 10000"/>
                  <a:gd name="connsiteY98" fmla="*/ 8328 h 10000"/>
                  <a:gd name="connsiteX99" fmla="*/ 9706 w 10000"/>
                  <a:gd name="connsiteY99" fmla="*/ 8035 h 10000"/>
                  <a:gd name="connsiteX100" fmla="*/ 9853 w 10000"/>
                  <a:gd name="connsiteY100" fmla="*/ 8006 h 10000"/>
                  <a:gd name="connsiteX101" fmla="*/ 9853 w 10000"/>
                  <a:gd name="connsiteY101" fmla="*/ 7713 h 10000"/>
                  <a:gd name="connsiteX102" fmla="*/ 10000 w 10000"/>
                  <a:gd name="connsiteY10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765 w 10000"/>
                  <a:gd name="connsiteY62" fmla="*/ 8710 h 10000"/>
                  <a:gd name="connsiteX63" fmla="*/ 6912 w 10000"/>
                  <a:gd name="connsiteY63" fmla="*/ 8739 h 10000"/>
                  <a:gd name="connsiteX64" fmla="*/ 6912 w 10000"/>
                  <a:gd name="connsiteY64" fmla="*/ 8974 h 10000"/>
                  <a:gd name="connsiteX65" fmla="*/ 7059 w 10000"/>
                  <a:gd name="connsiteY65" fmla="*/ 9003 h 10000"/>
                  <a:gd name="connsiteX66" fmla="*/ 7059 w 10000"/>
                  <a:gd name="connsiteY66" fmla="*/ 9238 h 10000"/>
                  <a:gd name="connsiteX67" fmla="*/ 7206 w 10000"/>
                  <a:gd name="connsiteY67" fmla="*/ 9267 h 10000"/>
                  <a:gd name="connsiteX68" fmla="*/ 7206 w 10000"/>
                  <a:gd name="connsiteY68" fmla="*/ 9443 h 10000"/>
                  <a:gd name="connsiteX69" fmla="*/ 7353 w 10000"/>
                  <a:gd name="connsiteY69" fmla="*/ 9472 h 10000"/>
                  <a:gd name="connsiteX70" fmla="*/ 7353 w 10000"/>
                  <a:gd name="connsiteY70" fmla="*/ 9619 h 10000"/>
                  <a:gd name="connsiteX71" fmla="*/ 7500 w 10000"/>
                  <a:gd name="connsiteY71" fmla="*/ 9648 h 10000"/>
                  <a:gd name="connsiteX72" fmla="*/ 7500 w 10000"/>
                  <a:gd name="connsiteY72" fmla="*/ 9765 h 10000"/>
                  <a:gd name="connsiteX73" fmla="*/ 7647 w 10000"/>
                  <a:gd name="connsiteY73" fmla="*/ 9795 h 10000"/>
                  <a:gd name="connsiteX74" fmla="*/ 7647 w 10000"/>
                  <a:gd name="connsiteY74" fmla="*/ 9883 h 10000"/>
                  <a:gd name="connsiteX75" fmla="*/ 7794 w 10000"/>
                  <a:gd name="connsiteY75" fmla="*/ 9912 h 10000"/>
                  <a:gd name="connsiteX76" fmla="*/ 7794 w 10000"/>
                  <a:gd name="connsiteY76" fmla="*/ 9941 h 10000"/>
                  <a:gd name="connsiteX77" fmla="*/ 8088 w 10000"/>
                  <a:gd name="connsiteY77" fmla="*/ 10000 h 10000"/>
                  <a:gd name="connsiteX78" fmla="*/ 7941 w 10000"/>
                  <a:gd name="connsiteY78" fmla="*/ 10000 h 10000"/>
                  <a:gd name="connsiteX79" fmla="*/ 8088 w 10000"/>
                  <a:gd name="connsiteY79" fmla="*/ 10000 h 10000"/>
                  <a:gd name="connsiteX80" fmla="*/ 8235 w 10000"/>
                  <a:gd name="connsiteY80" fmla="*/ 10000 h 10000"/>
                  <a:gd name="connsiteX81" fmla="*/ 8529 w 10000"/>
                  <a:gd name="connsiteY81" fmla="*/ 9941 h 10000"/>
                  <a:gd name="connsiteX82" fmla="*/ 8529 w 10000"/>
                  <a:gd name="connsiteY82" fmla="*/ 9853 h 10000"/>
                  <a:gd name="connsiteX83" fmla="*/ 8676 w 10000"/>
                  <a:gd name="connsiteY83" fmla="*/ 9824 h 10000"/>
                  <a:gd name="connsiteX84" fmla="*/ 8676 w 10000"/>
                  <a:gd name="connsiteY84" fmla="*/ 9736 h 10000"/>
                  <a:gd name="connsiteX85" fmla="*/ 8824 w 10000"/>
                  <a:gd name="connsiteY85" fmla="*/ 9707 h 10000"/>
                  <a:gd name="connsiteX86" fmla="*/ 8824 w 10000"/>
                  <a:gd name="connsiteY86" fmla="*/ 9589 h 10000"/>
                  <a:gd name="connsiteX87" fmla="*/ 8971 w 10000"/>
                  <a:gd name="connsiteY87" fmla="*/ 9560 h 10000"/>
                  <a:gd name="connsiteX88" fmla="*/ 8971 w 10000"/>
                  <a:gd name="connsiteY88" fmla="*/ 9384 h 10000"/>
                  <a:gd name="connsiteX89" fmla="*/ 9118 w 10000"/>
                  <a:gd name="connsiteY89" fmla="*/ 9355 h 10000"/>
                  <a:gd name="connsiteX90" fmla="*/ 9118 w 10000"/>
                  <a:gd name="connsiteY90" fmla="*/ 9179 h 10000"/>
                  <a:gd name="connsiteX91" fmla="*/ 9265 w 10000"/>
                  <a:gd name="connsiteY91" fmla="*/ 9150 h 10000"/>
                  <a:gd name="connsiteX92" fmla="*/ 9265 w 10000"/>
                  <a:gd name="connsiteY92" fmla="*/ 8944 h 10000"/>
                  <a:gd name="connsiteX93" fmla="*/ 9412 w 10000"/>
                  <a:gd name="connsiteY93" fmla="*/ 8915 h 10000"/>
                  <a:gd name="connsiteX94" fmla="*/ 9412 w 10000"/>
                  <a:gd name="connsiteY94" fmla="*/ 8651 h 10000"/>
                  <a:gd name="connsiteX95" fmla="*/ 9559 w 10000"/>
                  <a:gd name="connsiteY95" fmla="*/ 8622 h 10000"/>
                  <a:gd name="connsiteX96" fmla="*/ 9559 w 10000"/>
                  <a:gd name="connsiteY96" fmla="*/ 8358 h 10000"/>
                  <a:gd name="connsiteX97" fmla="*/ 9706 w 10000"/>
                  <a:gd name="connsiteY97" fmla="*/ 8328 h 10000"/>
                  <a:gd name="connsiteX98" fmla="*/ 9706 w 10000"/>
                  <a:gd name="connsiteY98" fmla="*/ 8035 h 10000"/>
                  <a:gd name="connsiteX99" fmla="*/ 9853 w 10000"/>
                  <a:gd name="connsiteY99" fmla="*/ 8006 h 10000"/>
                  <a:gd name="connsiteX100" fmla="*/ 9853 w 10000"/>
                  <a:gd name="connsiteY100" fmla="*/ 7713 h 10000"/>
                  <a:gd name="connsiteX101" fmla="*/ 10000 w 10000"/>
                  <a:gd name="connsiteY10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6912 w 10000"/>
                  <a:gd name="connsiteY63" fmla="*/ 8974 h 10000"/>
                  <a:gd name="connsiteX64" fmla="*/ 7059 w 10000"/>
                  <a:gd name="connsiteY64" fmla="*/ 9003 h 10000"/>
                  <a:gd name="connsiteX65" fmla="*/ 7059 w 10000"/>
                  <a:gd name="connsiteY65" fmla="*/ 9238 h 10000"/>
                  <a:gd name="connsiteX66" fmla="*/ 7206 w 10000"/>
                  <a:gd name="connsiteY66" fmla="*/ 9267 h 10000"/>
                  <a:gd name="connsiteX67" fmla="*/ 7206 w 10000"/>
                  <a:gd name="connsiteY67" fmla="*/ 9443 h 10000"/>
                  <a:gd name="connsiteX68" fmla="*/ 7353 w 10000"/>
                  <a:gd name="connsiteY68" fmla="*/ 9472 h 10000"/>
                  <a:gd name="connsiteX69" fmla="*/ 7353 w 10000"/>
                  <a:gd name="connsiteY69" fmla="*/ 9619 h 10000"/>
                  <a:gd name="connsiteX70" fmla="*/ 7500 w 10000"/>
                  <a:gd name="connsiteY70" fmla="*/ 9648 h 10000"/>
                  <a:gd name="connsiteX71" fmla="*/ 7500 w 10000"/>
                  <a:gd name="connsiteY71" fmla="*/ 9765 h 10000"/>
                  <a:gd name="connsiteX72" fmla="*/ 7647 w 10000"/>
                  <a:gd name="connsiteY72" fmla="*/ 9795 h 10000"/>
                  <a:gd name="connsiteX73" fmla="*/ 7647 w 10000"/>
                  <a:gd name="connsiteY73" fmla="*/ 9883 h 10000"/>
                  <a:gd name="connsiteX74" fmla="*/ 7794 w 10000"/>
                  <a:gd name="connsiteY74" fmla="*/ 9912 h 10000"/>
                  <a:gd name="connsiteX75" fmla="*/ 7794 w 10000"/>
                  <a:gd name="connsiteY75" fmla="*/ 9941 h 10000"/>
                  <a:gd name="connsiteX76" fmla="*/ 8088 w 10000"/>
                  <a:gd name="connsiteY76" fmla="*/ 10000 h 10000"/>
                  <a:gd name="connsiteX77" fmla="*/ 7941 w 10000"/>
                  <a:gd name="connsiteY77" fmla="*/ 10000 h 10000"/>
                  <a:gd name="connsiteX78" fmla="*/ 8088 w 10000"/>
                  <a:gd name="connsiteY78" fmla="*/ 10000 h 10000"/>
                  <a:gd name="connsiteX79" fmla="*/ 8235 w 10000"/>
                  <a:gd name="connsiteY79" fmla="*/ 10000 h 10000"/>
                  <a:gd name="connsiteX80" fmla="*/ 8529 w 10000"/>
                  <a:gd name="connsiteY80" fmla="*/ 9941 h 10000"/>
                  <a:gd name="connsiteX81" fmla="*/ 8529 w 10000"/>
                  <a:gd name="connsiteY81" fmla="*/ 9853 h 10000"/>
                  <a:gd name="connsiteX82" fmla="*/ 8676 w 10000"/>
                  <a:gd name="connsiteY82" fmla="*/ 9824 h 10000"/>
                  <a:gd name="connsiteX83" fmla="*/ 8676 w 10000"/>
                  <a:gd name="connsiteY83" fmla="*/ 9736 h 10000"/>
                  <a:gd name="connsiteX84" fmla="*/ 8824 w 10000"/>
                  <a:gd name="connsiteY84" fmla="*/ 9707 h 10000"/>
                  <a:gd name="connsiteX85" fmla="*/ 8824 w 10000"/>
                  <a:gd name="connsiteY85" fmla="*/ 9589 h 10000"/>
                  <a:gd name="connsiteX86" fmla="*/ 8971 w 10000"/>
                  <a:gd name="connsiteY86" fmla="*/ 9560 h 10000"/>
                  <a:gd name="connsiteX87" fmla="*/ 8971 w 10000"/>
                  <a:gd name="connsiteY87" fmla="*/ 9384 h 10000"/>
                  <a:gd name="connsiteX88" fmla="*/ 9118 w 10000"/>
                  <a:gd name="connsiteY88" fmla="*/ 9355 h 10000"/>
                  <a:gd name="connsiteX89" fmla="*/ 9118 w 10000"/>
                  <a:gd name="connsiteY89" fmla="*/ 9179 h 10000"/>
                  <a:gd name="connsiteX90" fmla="*/ 9265 w 10000"/>
                  <a:gd name="connsiteY90" fmla="*/ 9150 h 10000"/>
                  <a:gd name="connsiteX91" fmla="*/ 9265 w 10000"/>
                  <a:gd name="connsiteY91" fmla="*/ 8944 h 10000"/>
                  <a:gd name="connsiteX92" fmla="*/ 9412 w 10000"/>
                  <a:gd name="connsiteY92" fmla="*/ 8915 h 10000"/>
                  <a:gd name="connsiteX93" fmla="*/ 9412 w 10000"/>
                  <a:gd name="connsiteY93" fmla="*/ 8651 h 10000"/>
                  <a:gd name="connsiteX94" fmla="*/ 9559 w 10000"/>
                  <a:gd name="connsiteY94" fmla="*/ 8622 h 10000"/>
                  <a:gd name="connsiteX95" fmla="*/ 9559 w 10000"/>
                  <a:gd name="connsiteY95" fmla="*/ 8358 h 10000"/>
                  <a:gd name="connsiteX96" fmla="*/ 9706 w 10000"/>
                  <a:gd name="connsiteY96" fmla="*/ 8328 h 10000"/>
                  <a:gd name="connsiteX97" fmla="*/ 9706 w 10000"/>
                  <a:gd name="connsiteY97" fmla="*/ 8035 h 10000"/>
                  <a:gd name="connsiteX98" fmla="*/ 9853 w 10000"/>
                  <a:gd name="connsiteY98" fmla="*/ 8006 h 10000"/>
                  <a:gd name="connsiteX99" fmla="*/ 9853 w 10000"/>
                  <a:gd name="connsiteY99" fmla="*/ 7713 h 10000"/>
                  <a:gd name="connsiteX100" fmla="*/ 10000 w 10000"/>
                  <a:gd name="connsiteY10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059 w 10000"/>
                  <a:gd name="connsiteY64" fmla="*/ 9238 h 10000"/>
                  <a:gd name="connsiteX65" fmla="*/ 7206 w 10000"/>
                  <a:gd name="connsiteY65" fmla="*/ 9267 h 10000"/>
                  <a:gd name="connsiteX66" fmla="*/ 7206 w 10000"/>
                  <a:gd name="connsiteY66" fmla="*/ 9443 h 10000"/>
                  <a:gd name="connsiteX67" fmla="*/ 7353 w 10000"/>
                  <a:gd name="connsiteY67" fmla="*/ 9472 h 10000"/>
                  <a:gd name="connsiteX68" fmla="*/ 7353 w 10000"/>
                  <a:gd name="connsiteY68" fmla="*/ 9619 h 10000"/>
                  <a:gd name="connsiteX69" fmla="*/ 7500 w 10000"/>
                  <a:gd name="connsiteY69" fmla="*/ 9648 h 10000"/>
                  <a:gd name="connsiteX70" fmla="*/ 7500 w 10000"/>
                  <a:gd name="connsiteY70" fmla="*/ 9765 h 10000"/>
                  <a:gd name="connsiteX71" fmla="*/ 7647 w 10000"/>
                  <a:gd name="connsiteY71" fmla="*/ 9795 h 10000"/>
                  <a:gd name="connsiteX72" fmla="*/ 7647 w 10000"/>
                  <a:gd name="connsiteY72" fmla="*/ 9883 h 10000"/>
                  <a:gd name="connsiteX73" fmla="*/ 7794 w 10000"/>
                  <a:gd name="connsiteY73" fmla="*/ 9912 h 10000"/>
                  <a:gd name="connsiteX74" fmla="*/ 7794 w 10000"/>
                  <a:gd name="connsiteY74" fmla="*/ 9941 h 10000"/>
                  <a:gd name="connsiteX75" fmla="*/ 8088 w 10000"/>
                  <a:gd name="connsiteY75" fmla="*/ 10000 h 10000"/>
                  <a:gd name="connsiteX76" fmla="*/ 7941 w 10000"/>
                  <a:gd name="connsiteY76" fmla="*/ 10000 h 10000"/>
                  <a:gd name="connsiteX77" fmla="*/ 8088 w 10000"/>
                  <a:gd name="connsiteY77" fmla="*/ 10000 h 10000"/>
                  <a:gd name="connsiteX78" fmla="*/ 8235 w 10000"/>
                  <a:gd name="connsiteY78" fmla="*/ 10000 h 10000"/>
                  <a:gd name="connsiteX79" fmla="*/ 8529 w 10000"/>
                  <a:gd name="connsiteY79" fmla="*/ 9941 h 10000"/>
                  <a:gd name="connsiteX80" fmla="*/ 8529 w 10000"/>
                  <a:gd name="connsiteY80" fmla="*/ 9853 h 10000"/>
                  <a:gd name="connsiteX81" fmla="*/ 8676 w 10000"/>
                  <a:gd name="connsiteY81" fmla="*/ 9824 h 10000"/>
                  <a:gd name="connsiteX82" fmla="*/ 8676 w 10000"/>
                  <a:gd name="connsiteY82" fmla="*/ 9736 h 10000"/>
                  <a:gd name="connsiteX83" fmla="*/ 8824 w 10000"/>
                  <a:gd name="connsiteY83" fmla="*/ 9707 h 10000"/>
                  <a:gd name="connsiteX84" fmla="*/ 8824 w 10000"/>
                  <a:gd name="connsiteY84" fmla="*/ 9589 h 10000"/>
                  <a:gd name="connsiteX85" fmla="*/ 8971 w 10000"/>
                  <a:gd name="connsiteY85" fmla="*/ 9560 h 10000"/>
                  <a:gd name="connsiteX86" fmla="*/ 8971 w 10000"/>
                  <a:gd name="connsiteY86" fmla="*/ 9384 h 10000"/>
                  <a:gd name="connsiteX87" fmla="*/ 9118 w 10000"/>
                  <a:gd name="connsiteY87" fmla="*/ 9355 h 10000"/>
                  <a:gd name="connsiteX88" fmla="*/ 9118 w 10000"/>
                  <a:gd name="connsiteY88" fmla="*/ 9179 h 10000"/>
                  <a:gd name="connsiteX89" fmla="*/ 9265 w 10000"/>
                  <a:gd name="connsiteY89" fmla="*/ 9150 h 10000"/>
                  <a:gd name="connsiteX90" fmla="*/ 9265 w 10000"/>
                  <a:gd name="connsiteY90" fmla="*/ 8944 h 10000"/>
                  <a:gd name="connsiteX91" fmla="*/ 9412 w 10000"/>
                  <a:gd name="connsiteY91" fmla="*/ 8915 h 10000"/>
                  <a:gd name="connsiteX92" fmla="*/ 9412 w 10000"/>
                  <a:gd name="connsiteY92" fmla="*/ 8651 h 10000"/>
                  <a:gd name="connsiteX93" fmla="*/ 9559 w 10000"/>
                  <a:gd name="connsiteY93" fmla="*/ 8622 h 10000"/>
                  <a:gd name="connsiteX94" fmla="*/ 9559 w 10000"/>
                  <a:gd name="connsiteY94" fmla="*/ 8358 h 10000"/>
                  <a:gd name="connsiteX95" fmla="*/ 9706 w 10000"/>
                  <a:gd name="connsiteY95" fmla="*/ 8328 h 10000"/>
                  <a:gd name="connsiteX96" fmla="*/ 9706 w 10000"/>
                  <a:gd name="connsiteY96" fmla="*/ 8035 h 10000"/>
                  <a:gd name="connsiteX97" fmla="*/ 9853 w 10000"/>
                  <a:gd name="connsiteY97" fmla="*/ 8006 h 10000"/>
                  <a:gd name="connsiteX98" fmla="*/ 9853 w 10000"/>
                  <a:gd name="connsiteY98" fmla="*/ 7713 h 10000"/>
                  <a:gd name="connsiteX99" fmla="*/ 10000 w 10000"/>
                  <a:gd name="connsiteY9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206 w 10000"/>
                  <a:gd name="connsiteY65" fmla="*/ 9443 h 10000"/>
                  <a:gd name="connsiteX66" fmla="*/ 7353 w 10000"/>
                  <a:gd name="connsiteY66" fmla="*/ 9472 h 10000"/>
                  <a:gd name="connsiteX67" fmla="*/ 7353 w 10000"/>
                  <a:gd name="connsiteY67" fmla="*/ 9619 h 10000"/>
                  <a:gd name="connsiteX68" fmla="*/ 7500 w 10000"/>
                  <a:gd name="connsiteY68" fmla="*/ 9648 h 10000"/>
                  <a:gd name="connsiteX69" fmla="*/ 7500 w 10000"/>
                  <a:gd name="connsiteY69" fmla="*/ 9765 h 10000"/>
                  <a:gd name="connsiteX70" fmla="*/ 7647 w 10000"/>
                  <a:gd name="connsiteY70" fmla="*/ 9795 h 10000"/>
                  <a:gd name="connsiteX71" fmla="*/ 7647 w 10000"/>
                  <a:gd name="connsiteY71" fmla="*/ 9883 h 10000"/>
                  <a:gd name="connsiteX72" fmla="*/ 7794 w 10000"/>
                  <a:gd name="connsiteY72" fmla="*/ 9912 h 10000"/>
                  <a:gd name="connsiteX73" fmla="*/ 7794 w 10000"/>
                  <a:gd name="connsiteY73" fmla="*/ 9941 h 10000"/>
                  <a:gd name="connsiteX74" fmla="*/ 8088 w 10000"/>
                  <a:gd name="connsiteY74" fmla="*/ 10000 h 10000"/>
                  <a:gd name="connsiteX75" fmla="*/ 7941 w 10000"/>
                  <a:gd name="connsiteY75" fmla="*/ 10000 h 10000"/>
                  <a:gd name="connsiteX76" fmla="*/ 8088 w 10000"/>
                  <a:gd name="connsiteY76" fmla="*/ 10000 h 10000"/>
                  <a:gd name="connsiteX77" fmla="*/ 8235 w 10000"/>
                  <a:gd name="connsiteY77" fmla="*/ 10000 h 10000"/>
                  <a:gd name="connsiteX78" fmla="*/ 8529 w 10000"/>
                  <a:gd name="connsiteY78" fmla="*/ 9941 h 10000"/>
                  <a:gd name="connsiteX79" fmla="*/ 8529 w 10000"/>
                  <a:gd name="connsiteY79" fmla="*/ 9853 h 10000"/>
                  <a:gd name="connsiteX80" fmla="*/ 8676 w 10000"/>
                  <a:gd name="connsiteY80" fmla="*/ 9824 h 10000"/>
                  <a:gd name="connsiteX81" fmla="*/ 8676 w 10000"/>
                  <a:gd name="connsiteY81" fmla="*/ 9736 h 10000"/>
                  <a:gd name="connsiteX82" fmla="*/ 8824 w 10000"/>
                  <a:gd name="connsiteY82" fmla="*/ 9707 h 10000"/>
                  <a:gd name="connsiteX83" fmla="*/ 8824 w 10000"/>
                  <a:gd name="connsiteY83" fmla="*/ 9589 h 10000"/>
                  <a:gd name="connsiteX84" fmla="*/ 8971 w 10000"/>
                  <a:gd name="connsiteY84" fmla="*/ 9560 h 10000"/>
                  <a:gd name="connsiteX85" fmla="*/ 8971 w 10000"/>
                  <a:gd name="connsiteY85" fmla="*/ 9384 h 10000"/>
                  <a:gd name="connsiteX86" fmla="*/ 9118 w 10000"/>
                  <a:gd name="connsiteY86" fmla="*/ 9355 h 10000"/>
                  <a:gd name="connsiteX87" fmla="*/ 9118 w 10000"/>
                  <a:gd name="connsiteY87" fmla="*/ 9179 h 10000"/>
                  <a:gd name="connsiteX88" fmla="*/ 9265 w 10000"/>
                  <a:gd name="connsiteY88" fmla="*/ 9150 h 10000"/>
                  <a:gd name="connsiteX89" fmla="*/ 9265 w 10000"/>
                  <a:gd name="connsiteY89" fmla="*/ 8944 h 10000"/>
                  <a:gd name="connsiteX90" fmla="*/ 9412 w 10000"/>
                  <a:gd name="connsiteY90" fmla="*/ 8915 h 10000"/>
                  <a:gd name="connsiteX91" fmla="*/ 9412 w 10000"/>
                  <a:gd name="connsiteY91" fmla="*/ 8651 h 10000"/>
                  <a:gd name="connsiteX92" fmla="*/ 9559 w 10000"/>
                  <a:gd name="connsiteY92" fmla="*/ 8622 h 10000"/>
                  <a:gd name="connsiteX93" fmla="*/ 9559 w 10000"/>
                  <a:gd name="connsiteY93" fmla="*/ 8358 h 10000"/>
                  <a:gd name="connsiteX94" fmla="*/ 9706 w 10000"/>
                  <a:gd name="connsiteY94" fmla="*/ 8328 h 10000"/>
                  <a:gd name="connsiteX95" fmla="*/ 9706 w 10000"/>
                  <a:gd name="connsiteY95" fmla="*/ 8035 h 10000"/>
                  <a:gd name="connsiteX96" fmla="*/ 9853 w 10000"/>
                  <a:gd name="connsiteY96" fmla="*/ 8006 h 10000"/>
                  <a:gd name="connsiteX97" fmla="*/ 9853 w 10000"/>
                  <a:gd name="connsiteY97" fmla="*/ 7713 h 10000"/>
                  <a:gd name="connsiteX98" fmla="*/ 10000 w 10000"/>
                  <a:gd name="connsiteY9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353 w 10000"/>
                  <a:gd name="connsiteY66" fmla="*/ 9619 h 10000"/>
                  <a:gd name="connsiteX67" fmla="*/ 7500 w 10000"/>
                  <a:gd name="connsiteY67" fmla="*/ 9648 h 10000"/>
                  <a:gd name="connsiteX68" fmla="*/ 7500 w 10000"/>
                  <a:gd name="connsiteY68" fmla="*/ 9765 h 10000"/>
                  <a:gd name="connsiteX69" fmla="*/ 7647 w 10000"/>
                  <a:gd name="connsiteY69" fmla="*/ 9795 h 10000"/>
                  <a:gd name="connsiteX70" fmla="*/ 7647 w 10000"/>
                  <a:gd name="connsiteY70" fmla="*/ 9883 h 10000"/>
                  <a:gd name="connsiteX71" fmla="*/ 7794 w 10000"/>
                  <a:gd name="connsiteY71" fmla="*/ 9912 h 10000"/>
                  <a:gd name="connsiteX72" fmla="*/ 7794 w 10000"/>
                  <a:gd name="connsiteY72" fmla="*/ 9941 h 10000"/>
                  <a:gd name="connsiteX73" fmla="*/ 8088 w 10000"/>
                  <a:gd name="connsiteY73" fmla="*/ 10000 h 10000"/>
                  <a:gd name="connsiteX74" fmla="*/ 7941 w 10000"/>
                  <a:gd name="connsiteY74" fmla="*/ 10000 h 10000"/>
                  <a:gd name="connsiteX75" fmla="*/ 8088 w 10000"/>
                  <a:gd name="connsiteY75" fmla="*/ 10000 h 10000"/>
                  <a:gd name="connsiteX76" fmla="*/ 8235 w 10000"/>
                  <a:gd name="connsiteY76" fmla="*/ 10000 h 10000"/>
                  <a:gd name="connsiteX77" fmla="*/ 8529 w 10000"/>
                  <a:gd name="connsiteY77" fmla="*/ 9941 h 10000"/>
                  <a:gd name="connsiteX78" fmla="*/ 8529 w 10000"/>
                  <a:gd name="connsiteY78" fmla="*/ 9853 h 10000"/>
                  <a:gd name="connsiteX79" fmla="*/ 8676 w 10000"/>
                  <a:gd name="connsiteY79" fmla="*/ 9824 h 10000"/>
                  <a:gd name="connsiteX80" fmla="*/ 8676 w 10000"/>
                  <a:gd name="connsiteY80" fmla="*/ 9736 h 10000"/>
                  <a:gd name="connsiteX81" fmla="*/ 8824 w 10000"/>
                  <a:gd name="connsiteY81" fmla="*/ 9707 h 10000"/>
                  <a:gd name="connsiteX82" fmla="*/ 8824 w 10000"/>
                  <a:gd name="connsiteY82" fmla="*/ 9589 h 10000"/>
                  <a:gd name="connsiteX83" fmla="*/ 8971 w 10000"/>
                  <a:gd name="connsiteY83" fmla="*/ 9560 h 10000"/>
                  <a:gd name="connsiteX84" fmla="*/ 8971 w 10000"/>
                  <a:gd name="connsiteY84" fmla="*/ 9384 h 10000"/>
                  <a:gd name="connsiteX85" fmla="*/ 9118 w 10000"/>
                  <a:gd name="connsiteY85" fmla="*/ 9355 h 10000"/>
                  <a:gd name="connsiteX86" fmla="*/ 9118 w 10000"/>
                  <a:gd name="connsiteY86" fmla="*/ 9179 h 10000"/>
                  <a:gd name="connsiteX87" fmla="*/ 9265 w 10000"/>
                  <a:gd name="connsiteY87" fmla="*/ 9150 h 10000"/>
                  <a:gd name="connsiteX88" fmla="*/ 9265 w 10000"/>
                  <a:gd name="connsiteY88" fmla="*/ 8944 h 10000"/>
                  <a:gd name="connsiteX89" fmla="*/ 9412 w 10000"/>
                  <a:gd name="connsiteY89" fmla="*/ 8915 h 10000"/>
                  <a:gd name="connsiteX90" fmla="*/ 9412 w 10000"/>
                  <a:gd name="connsiteY90" fmla="*/ 8651 h 10000"/>
                  <a:gd name="connsiteX91" fmla="*/ 9559 w 10000"/>
                  <a:gd name="connsiteY91" fmla="*/ 8622 h 10000"/>
                  <a:gd name="connsiteX92" fmla="*/ 9559 w 10000"/>
                  <a:gd name="connsiteY92" fmla="*/ 8358 h 10000"/>
                  <a:gd name="connsiteX93" fmla="*/ 9706 w 10000"/>
                  <a:gd name="connsiteY93" fmla="*/ 8328 h 10000"/>
                  <a:gd name="connsiteX94" fmla="*/ 9706 w 10000"/>
                  <a:gd name="connsiteY94" fmla="*/ 8035 h 10000"/>
                  <a:gd name="connsiteX95" fmla="*/ 9853 w 10000"/>
                  <a:gd name="connsiteY95" fmla="*/ 8006 h 10000"/>
                  <a:gd name="connsiteX96" fmla="*/ 9853 w 10000"/>
                  <a:gd name="connsiteY96" fmla="*/ 7713 h 10000"/>
                  <a:gd name="connsiteX97" fmla="*/ 10000 w 10000"/>
                  <a:gd name="connsiteY9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500 w 10000"/>
                  <a:gd name="connsiteY67" fmla="*/ 9765 h 10000"/>
                  <a:gd name="connsiteX68" fmla="*/ 7647 w 10000"/>
                  <a:gd name="connsiteY68" fmla="*/ 9795 h 10000"/>
                  <a:gd name="connsiteX69" fmla="*/ 7647 w 10000"/>
                  <a:gd name="connsiteY69" fmla="*/ 9883 h 10000"/>
                  <a:gd name="connsiteX70" fmla="*/ 7794 w 10000"/>
                  <a:gd name="connsiteY70" fmla="*/ 9912 h 10000"/>
                  <a:gd name="connsiteX71" fmla="*/ 7794 w 10000"/>
                  <a:gd name="connsiteY71" fmla="*/ 9941 h 10000"/>
                  <a:gd name="connsiteX72" fmla="*/ 8088 w 10000"/>
                  <a:gd name="connsiteY72" fmla="*/ 10000 h 10000"/>
                  <a:gd name="connsiteX73" fmla="*/ 7941 w 10000"/>
                  <a:gd name="connsiteY73" fmla="*/ 10000 h 10000"/>
                  <a:gd name="connsiteX74" fmla="*/ 8088 w 10000"/>
                  <a:gd name="connsiteY74" fmla="*/ 10000 h 10000"/>
                  <a:gd name="connsiteX75" fmla="*/ 8235 w 10000"/>
                  <a:gd name="connsiteY75" fmla="*/ 10000 h 10000"/>
                  <a:gd name="connsiteX76" fmla="*/ 8529 w 10000"/>
                  <a:gd name="connsiteY76" fmla="*/ 9941 h 10000"/>
                  <a:gd name="connsiteX77" fmla="*/ 8529 w 10000"/>
                  <a:gd name="connsiteY77" fmla="*/ 9853 h 10000"/>
                  <a:gd name="connsiteX78" fmla="*/ 8676 w 10000"/>
                  <a:gd name="connsiteY78" fmla="*/ 9824 h 10000"/>
                  <a:gd name="connsiteX79" fmla="*/ 8676 w 10000"/>
                  <a:gd name="connsiteY79" fmla="*/ 9736 h 10000"/>
                  <a:gd name="connsiteX80" fmla="*/ 8824 w 10000"/>
                  <a:gd name="connsiteY80" fmla="*/ 9707 h 10000"/>
                  <a:gd name="connsiteX81" fmla="*/ 8824 w 10000"/>
                  <a:gd name="connsiteY81" fmla="*/ 9589 h 10000"/>
                  <a:gd name="connsiteX82" fmla="*/ 8971 w 10000"/>
                  <a:gd name="connsiteY82" fmla="*/ 9560 h 10000"/>
                  <a:gd name="connsiteX83" fmla="*/ 8971 w 10000"/>
                  <a:gd name="connsiteY83" fmla="*/ 9384 h 10000"/>
                  <a:gd name="connsiteX84" fmla="*/ 9118 w 10000"/>
                  <a:gd name="connsiteY84" fmla="*/ 9355 h 10000"/>
                  <a:gd name="connsiteX85" fmla="*/ 9118 w 10000"/>
                  <a:gd name="connsiteY85" fmla="*/ 9179 h 10000"/>
                  <a:gd name="connsiteX86" fmla="*/ 9265 w 10000"/>
                  <a:gd name="connsiteY86" fmla="*/ 9150 h 10000"/>
                  <a:gd name="connsiteX87" fmla="*/ 9265 w 10000"/>
                  <a:gd name="connsiteY87" fmla="*/ 8944 h 10000"/>
                  <a:gd name="connsiteX88" fmla="*/ 9412 w 10000"/>
                  <a:gd name="connsiteY88" fmla="*/ 8915 h 10000"/>
                  <a:gd name="connsiteX89" fmla="*/ 9412 w 10000"/>
                  <a:gd name="connsiteY89" fmla="*/ 8651 h 10000"/>
                  <a:gd name="connsiteX90" fmla="*/ 9559 w 10000"/>
                  <a:gd name="connsiteY90" fmla="*/ 8622 h 10000"/>
                  <a:gd name="connsiteX91" fmla="*/ 9559 w 10000"/>
                  <a:gd name="connsiteY91" fmla="*/ 8358 h 10000"/>
                  <a:gd name="connsiteX92" fmla="*/ 9706 w 10000"/>
                  <a:gd name="connsiteY92" fmla="*/ 8328 h 10000"/>
                  <a:gd name="connsiteX93" fmla="*/ 9706 w 10000"/>
                  <a:gd name="connsiteY93" fmla="*/ 8035 h 10000"/>
                  <a:gd name="connsiteX94" fmla="*/ 9853 w 10000"/>
                  <a:gd name="connsiteY94" fmla="*/ 8006 h 10000"/>
                  <a:gd name="connsiteX95" fmla="*/ 9853 w 10000"/>
                  <a:gd name="connsiteY95" fmla="*/ 7713 h 10000"/>
                  <a:gd name="connsiteX96" fmla="*/ 10000 w 10000"/>
                  <a:gd name="connsiteY9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647 w 10000"/>
                  <a:gd name="connsiteY68" fmla="*/ 9883 h 10000"/>
                  <a:gd name="connsiteX69" fmla="*/ 7794 w 10000"/>
                  <a:gd name="connsiteY69" fmla="*/ 9912 h 10000"/>
                  <a:gd name="connsiteX70" fmla="*/ 7794 w 10000"/>
                  <a:gd name="connsiteY70" fmla="*/ 9941 h 10000"/>
                  <a:gd name="connsiteX71" fmla="*/ 8088 w 10000"/>
                  <a:gd name="connsiteY71" fmla="*/ 10000 h 10000"/>
                  <a:gd name="connsiteX72" fmla="*/ 7941 w 10000"/>
                  <a:gd name="connsiteY72" fmla="*/ 10000 h 10000"/>
                  <a:gd name="connsiteX73" fmla="*/ 8088 w 10000"/>
                  <a:gd name="connsiteY73" fmla="*/ 10000 h 10000"/>
                  <a:gd name="connsiteX74" fmla="*/ 8235 w 10000"/>
                  <a:gd name="connsiteY74" fmla="*/ 10000 h 10000"/>
                  <a:gd name="connsiteX75" fmla="*/ 8529 w 10000"/>
                  <a:gd name="connsiteY75" fmla="*/ 9941 h 10000"/>
                  <a:gd name="connsiteX76" fmla="*/ 8529 w 10000"/>
                  <a:gd name="connsiteY76" fmla="*/ 9853 h 10000"/>
                  <a:gd name="connsiteX77" fmla="*/ 8676 w 10000"/>
                  <a:gd name="connsiteY77" fmla="*/ 9824 h 10000"/>
                  <a:gd name="connsiteX78" fmla="*/ 8676 w 10000"/>
                  <a:gd name="connsiteY78" fmla="*/ 9736 h 10000"/>
                  <a:gd name="connsiteX79" fmla="*/ 8824 w 10000"/>
                  <a:gd name="connsiteY79" fmla="*/ 9707 h 10000"/>
                  <a:gd name="connsiteX80" fmla="*/ 8824 w 10000"/>
                  <a:gd name="connsiteY80" fmla="*/ 9589 h 10000"/>
                  <a:gd name="connsiteX81" fmla="*/ 8971 w 10000"/>
                  <a:gd name="connsiteY81" fmla="*/ 9560 h 10000"/>
                  <a:gd name="connsiteX82" fmla="*/ 8971 w 10000"/>
                  <a:gd name="connsiteY82" fmla="*/ 9384 h 10000"/>
                  <a:gd name="connsiteX83" fmla="*/ 9118 w 10000"/>
                  <a:gd name="connsiteY83" fmla="*/ 9355 h 10000"/>
                  <a:gd name="connsiteX84" fmla="*/ 9118 w 10000"/>
                  <a:gd name="connsiteY84" fmla="*/ 9179 h 10000"/>
                  <a:gd name="connsiteX85" fmla="*/ 9265 w 10000"/>
                  <a:gd name="connsiteY85" fmla="*/ 9150 h 10000"/>
                  <a:gd name="connsiteX86" fmla="*/ 9265 w 10000"/>
                  <a:gd name="connsiteY86" fmla="*/ 8944 h 10000"/>
                  <a:gd name="connsiteX87" fmla="*/ 9412 w 10000"/>
                  <a:gd name="connsiteY87" fmla="*/ 8915 h 10000"/>
                  <a:gd name="connsiteX88" fmla="*/ 9412 w 10000"/>
                  <a:gd name="connsiteY88" fmla="*/ 8651 h 10000"/>
                  <a:gd name="connsiteX89" fmla="*/ 9559 w 10000"/>
                  <a:gd name="connsiteY89" fmla="*/ 8622 h 10000"/>
                  <a:gd name="connsiteX90" fmla="*/ 9559 w 10000"/>
                  <a:gd name="connsiteY90" fmla="*/ 8358 h 10000"/>
                  <a:gd name="connsiteX91" fmla="*/ 9706 w 10000"/>
                  <a:gd name="connsiteY91" fmla="*/ 8328 h 10000"/>
                  <a:gd name="connsiteX92" fmla="*/ 9706 w 10000"/>
                  <a:gd name="connsiteY92" fmla="*/ 8035 h 10000"/>
                  <a:gd name="connsiteX93" fmla="*/ 9853 w 10000"/>
                  <a:gd name="connsiteY93" fmla="*/ 8006 h 10000"/>
                  <a:gd name="connsiteX94" fmla="*/ 9853 w 10000"/>
                  <a:gd name="connsiteY94" fmla="*/ 7713 h 10000"/>
                  <a:gd name="connsiteX95" fmla="*/ 10000 w 10000"/>
                  <a:gd name="connsiteY9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7794 w 10000"/>
                  <a:gd name="connsiteY69" fmla="*/ 9941 h 10000"/>
                  <a:gd name="connsiteX70" fmla="*/ 8088 w 10000"/>
                  <a:gd name="connsiteY70" fmla="*/ 10000 h 10000"/>
                  <a:gd name="connsiteX71" fmla="*/ 7941 w 10000"/>
                  <a:gd name="connsiteY71" fmla="*/ 10000 h 10000"/>
                  <a:gd name="connsiteX72" fmla="*/ 8088 w 10000"/>
                  <a:gd name="connsiteY72" fmla="*/ 10000 h 10000"/>
                  <a:gd name="connsiteX73" fmla="*/ 8235 w 10000"/>
                  <a:gd name="connsiteY73" fmla="*/ 10000 h 10000"/>
                  <a:gd name="connsiteX74" fmla="*/ 8529 w 10000"/>
                  <a:gd name="connsiteY74" fmla="*/ 9941 h 10000"/>
                  <a:gd name="connsiteX75" fmla="*/ 8529 w 10000"/>
                  <a:gd name="connsiteY75" fmla="*/ 9853 h 10000"/>
                  <a:gd name="connsiteX76" fmla="*/ 8676 w 10000"/>
                  <a:gd name="connsiteY76" fmla="*/ 9824 h 10000"/>
                  <a:gd name="connsiteX77" fmla="*/ 8676 w 10000"/>
                  <a:gd name="connsiteY77" fmla="*/ 9736 h 10000"/>
                  <a:gd name="connsiteX78" fmla="*/ 8824 w 10000"/>
                  <a:gd name="connsiteY78" fmla="*/ 9707 h 10000"/>
                  <a:gd name="connsiteX79" fmla="*/ 8824 w 10000"/>
                  <a:gd name="connsiteY79" fmla="*/ 9589 h 10000"/>
                  <a:gd name="connsiteX80" fmla="*/ 8971 w 10000"/>
                  <a:gd name="connsiteY80" fmla="*/ 9560 h 10000"/>
                  <a:gd name="connsiteX81" fmla="*/ 8971 w 10000"/>
                  <a:gd name="connsiteY81" fmla="*/ 9384 h 10000"/>
                  <a:gd name="connsiteX82" fmla="*/ 9118 w 10000"/>
                  <a:gd name="connsiteY82" fmla="*/ 9355 h 10000"/>
                  <a:gd name="connsiteX83" fmla="*/ 9118 w 10000"/>
                  <a:gd name="connsiteY83" fmla="*/ 9179 h 10000"/>
                  <a:gd name="connsiteX84" fmla="*/ 9265 w 10000"/>
                  <a:gd name="connsiteY84" fmla="*/ 9150 h 10000"/>
                  <a:gd name="connsiteX85" fmla="*/ 9265 w 10000"/>
                  <a:gd name="connsiteY85" fmla="*/ 8944 h 10000"/>
                  <a:gd name="connsiteX86" fmla="*/ 9412 w 10000"/>
                  <a:gd name="connsiteY86" fmla="*/ 8915 h 10000"/>
                  <a:gd name="connsiteX87" fmla="*/ 9412 w 10000"/>
                  <a:gd name="connsiteY87" fmla="*/ 8651 h 10000"/>
                  <a:gd name="connsiteX88" fmla="*/ 9559 w 10000"/>
                  <a:gd name="connsiteY88" fmla="*/ 8622 h 10000"/>
                  <a:gd name="connsiteX89" fmla="*/ 9559 w 10000"/>
                  <a:gd name="connsiteY89" fmla="*/ 8358 h 10000"/>
                  <a:gd name="connsiteX90" fmla="*/ 9706 w 10000"/>
                  <a:gd name="connsiteY90" fmla="*/ 8328 h 10000"/>
                  <a:gd name="connsiteX91" fmla="*/ 9706 w 10000"/>
                  <a:gd name="connsiteY91" fmla="*/ 8035 h 10000"/>
                  <a:gd name="connsiteX92" fmla="*/ 9853 w 10000"/>
                  <a:gd name="connsiteY92" fmla="*/ 8006 h 10000"/>
                  <a:gd name="connsiteX93" fmla="*/ 9853 w 10000"/>
                  <a:gd name="connsiteY93" fmla="*/ 7713 h 10000"/>
                  <a:gd name="connsiteX94" fmla="*/ 10000 w 10000"/>
                  <a:gd name="connsiteY9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7941 w 10000"/>
                  <a:gd name="connsiteY70" fmla="*/ 10000 h 10000"/>
                  <a:gd name="connsiteX71" fmla="*/ 8088 w 10000"/>
                  <a:gd name="connsiteY71" fmla="*/ 10000 h 10000"/>
                  <a:gd name="connsiteX72" fmla="*/ 8235 w 10000"/>
                  <a:gd name="connsiteY72" fmla="*/ 10000 h 10000"/>
                  <a:gd name="connsiteX73" fmla="*/ 8529 w 10000"/>
                  <a:gd name="connsiteY73" fmla="*/ 9941 h 10000"/>
                  <a:gd name="connsiteX74" fmla="*/ 8529 w 10000"/>
                  <a:gd name="connsiteY74" fmla="*/ 9853 h 10000"/>
                  <a:gd name="connsiteX75" fmla="*/ 8676 w 10000"/>
                  <a:gd name="connsiteY75" fmla="*/ 9824 h 10000"/>
                  <a:gd name="connsiteX76" fmla="*/ 8676 w 10000"/>
                  <a:gd name="connsiteY76" fmla="*/ 9736 h 10000"/>
                  <a:gd name="connsiteX77" fmla="*/ 8824 w 10000"/>
                  <a:gd name="connsiteY77" fmla="*/ 9707 h 10000"/>
                  <a:gd name="connsiteX78" fmla="*/ 8824 w 10000"/>
                  <a:gd name="connsiteY78" fmla="*/ 9589 h 10000"/>
                  <a:gd name="connsiteX79" fmla="*/ 8971 w 10000"/>
                  <a:gd name="connsiteY79" fmla="*/ 9560 h 10000"/>
                  <a:gd name="connsiteX80" fmla="*/ 8971 w 10000"/>
                  <a:gd name="connsiteY80" fmla="*/ 9384 h 10000"/>
                  <a:gd name="connsiteX81" fmla="*/ 9118 w 10000"/>
                  <a:gd name="connsiteY81" fmla="*/ 9355 h 10000"/>
                  <a:gd name="connsiteX82" fmla="*/ 9118 w 10000"/>
                  <a:gd name="connsiteY82" fmla="*/ 9179 h 10000"/>
                  <a:gd name="connsiteX83" fmla="*/ 9265 w 10000"/>
                  <a:gd name="connsiteY83" fmla="*/ 9150 h 10000"/>
                  <a:gd name="connsiteX84" fmla="*/ 9265 w 10000"/>
                  <a:gd name="connsiteY84" fmla="*/ 8944 h 10000"/>
                  <a:gd name="connsiteX85" fmla="*/ 9412 w 10000"/>
                  <a:gd name="connsiteY85" fmla="*/ 8915 h 10000"/>
                  <a:gd name="connsiteX86" fmla="*/ 9412 w 10000"/>
                  <a:gd name="connsiteY86" fmla="*/ 8651 h 10000"/>
                  <a:gd name="connsiteX87" fmla="*/ 9559 w 10000"/>
                  <a:gd name="connsiteY87" fmla="*/ 8622 h 10000"/>
                  <a:gd name="connsiteX88" fmla="*/ 9559 w 10000"/>
                  <a:gd name="connsiteY88" fmla="*/ 8358 h 10000"/>
                  <a:gd name="connsiteX89" fmla="*/ 9706 w 10000"/>
                  <a:gd name="connsiteY89" fmla="*/ 8328 h 10000"/>
                  <a:gd name="connsiteX90" fmla="*/ 9706 w 10000"/>
                  <a:gd name="connsiteY90" fmla="*/ 8035 h 10000"/>
                  <a:gd name="connsiteX91" fmla="*/ 9853 w 10000"/>
                  <a:gd name="connsiteY91" fmla="*/ 8006 h 10000"/>
                  <a:gd name="connsiteX92" fmla="*/ 9853 w 10000"/>
                  <a:gd name="connsiteY92" fmla="*/ 7713 h 10000"/>
                  <a:gd name="connsiteX93" fmla="*/ 10000 w 10000"/>
                  <a:gd name="connsiteY9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529 w 10000"/>
                  <a:gd name="connsiteY73" fmla="*/ 9853 h 10000"/>
                  <a:gd name="connsiteX74" fmla="*/ 8676 w 10000"/>
                  <a:gd name="connsiteY74" fmla="*/ 9824 h 10000"/>
                  <a:gd name="connsiteX75" fmla="*/ 8676 w 10000"/>
                  <a:gd name="connsiteY75" fmla="*/ 9736 h 10000"/>
                  <a:gd name="connsiteX76" fmla="*/ 8824 w 10000"/>
                  <a:gd name="connsiteY76" fmla="*/ 9707 h 10000"/>
                  <a:gd name="connsiteX77" fmla="*/ 8824 w 10000"/>
                  <a:gd name="connsiteY77" fmla="*/ 9589 h 10000"/>
                  <a:gd name="connsiteX78" fmla="*/ 8971 w 10000"/>
                  <a:gd name="connsiteY78" fmla="*/ 9560 h 10000"/>
                  <a:gd name="connsiteX79" fmla="*/ 8971 w 10000"/>
                  <a:gd name="connsiteY79" fmla="*/ 9384 h 10000"/>
                  <a:gd name="connsiteX80" fmla="*/ 9118 w 10000"/>
                  <a:gd name="connsiteY80" fmla="*/ 9355 h 10000"/>
                  <a:gd name="connsiteX81" fmla="*/ 9118 w 10000"/>
                  <a:gd name="connsiteY81" fmla="*/ 9179 h 10000"/>
                  <a:gd name="connsiteX82" fmla="*/ 9265 w 10000"/>
                  <a:gd name="connsiteY82" fmla="*/ 9150 h 10000"/>
                  <a:gd name="connsiteX83" fmla="*/ 9265 w 10000"/>
                  <a:gd name="connsiteY83" fmla="*/ 8944 h 10000"/>
                  <a:gd name="connsiteX84" fmla="*/ 9412 w 10000"/>
                  <a:gd name="connsiteY84" fmla="*/ 8915 h 10000"/>
                  <a:gd name="connsiteX85" fmla="*/ 9412 w 10000"/>
                  <a:gd name="connsiteY85" fmla="*/ 8651 h 10000"/>
                  <a:gd name="connsiteX86" fmla="*/ 9559 w 10000"/>
                  <a:gd name="connsiteY86" fmla="*/ 8622 h 10000"/>
                  <a:gd name="connsiteX87" fmla="*/ 9559 w 10000"/>
                  <a:gd name="connsiteY87" fmla="*/ 8358 h 10000"/>
                  <a:gd name="connsiteX88" fmla="*/ 9706 w 10000"/>
                  <a:gd name="connsiteY88" fmla="*/ 8328 h 10000"/>
                  <a:gd name="connsiteX89" fmla="*/ 9706 w 10000"/>
                  <a:gd name="connsiteY89" fmla="*/ 8035 h 10000"/>
                  <a:gd name="connsiteX90" fmla="*/ 9853 w 10000"/>
                  <a:gd name="connsiteY90" fmla="*/ 8006 h 10000"/>
                  <a:gd name="connsiteX91" fmla="*/ 9853 w 10000"/>
                  <a:gd name="connsiteY91" fmla="*/ 7713 h 10000"/>
                  <a:gd name="connsiteX92" fmla="*/ 10000 w 10000"/>
                  <a:gd name="connsiteY9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676 w 10000"/>
                  <a:gd name="connsiteY74" fmla="*/ 9736 h 10000"/>
                  <a:gd name="connsiteX75" fmla="*/ 8824 w 10000"/>
                  <a:gd name="connsiteY75" fmla="*/ 9707 h 10000"/>
                  <a:gd name="connsiteX76" fmla="*/ 8824 w 10000"/>
                  <a:gd name="connsiteY76" fmla="*/ 9589 h 10000"/>
                  <a:gd name="connsiteX77" fmla="*/ 8971 w 10000"/>
                  <a:gd name="connsiteY77" fmla="*/ 9560 h 10000"/>
                  <a:gd name="connsiteX78" fmla="*/ 8971 w 10000"/>
                  <a:gd name="connsiteY78" fmla="*/ 9384 h 10000"/>
                  <a:gd name="connsiteX79" fmla="*/ 9118 w 10000"/>
                  <a:gd name="connsiteY79" fmla="*/ 9355 h 10000"/>
                  <a:gd name="connsiteX80" fmla="*/ 9118 w 10000"/>
                  <a:gd name="connsiteY80" fmla="*/ 9179 h 10000"/>
                  <a:gd name="connsiteX81" fmla="*/ 9265 w 10000"/>
                  <a:gd name="connsiteY81" fmla="*/ 9150 h 10000"/>
                  <a:gd name="connsiteX82" fmla="*/ 9265 w 10000"/>
                  <a:gd name="connsiteY82" fmla="*/ 8944 h 10000"/>
                  <a:gd name="connsiteX83" fmla="*/ 9412 w 10000"/>
                  <a:gd name="connsiteY83" fmla="*/ 8915 h 10000"/>
                  <a:gd name="connsiteX84" fmla="*/ 9412 w 10000"/>
                  <a:gd name="connsiteY84" fmla="*/ 8651 h 10000"/>
                  <a:gd name="connsiteX85" fmla="*/ 9559 w 10000"/>
                  <a:gd name="connsiteY85" fmla="*/ 8622 h 10000"/>
                  <a:gd name="connsiteX86" fmla="*/ 9559 w 10000"/>
                  <a:gd name="connsiteY86" fmla="*/ 8358 h 10000"/>
                  <a:gd name="connsiteX87" fmla="*/ 9706 w 10000"/>
                  <a:gd name="connsiteY87" fmla="*/ 8328 h 10000"/>
                  <a:gd name="connsiteX88" fmla="*/ 9706 w 10000"/>
                  <a:gd name="connsiteY88" fmla="*/ 8035 h 10000"/>
                  <a:gd name="connsiteX89" fmla="*/ 9853 w 10000"/>
                  <a:gd name="connsiteY89" fmla="*/ 8006 h 10000"/>
                  <a:gd name="connsiteX90" fmla="*/ 9853 w 10000"/>
                  <a:gd name="connsiteY90" fmla="*/ 7713 h 10000"/>
                  <a:gd name="connsiteX91" fmla="*/ 10000 w 10000"/>
                  <a:gd name="connsiteY9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824 w 10000"/>
                  <a:gd name="connsiteY75" fmla="*/ 9589 h 10000"/>
                  <a:gd name="connsiteX76" fmla="*/ 8971 w 10000"/>
                  <a:gd name="connsiteY76" fmla="*/ 9560 h 10000"/>
                  <a:gd name="connsiteX77" fmla="*/ 8971 w 10000"/>
                  <a:gd name="connsiteY77" fmla="*/ 9384 h 10000"/>
                  <a:gd name="connsiteX78" fmla="*/ 9118 w 10000"/>
                  <a:gd name="connsiteY78" fmla="*/ 9355 h 10000"/>
                  <a:gd name="connsiteX79" fmla="*/ 9118 w 10000"/>
                  <a:gd name="connsiteY79" fmla="*/ 9179 h 10000"/>
                  <a:gd name="connsiteX80" fmla="*/ 9265 w 10000"/>
                  <a:gd name="connsiteY80" fmla="*/ 9150 h 10000"/>
                  <a:gd name="connsiteX81" fmla="*/ 9265 w 10000"/>
                  <a:gd name="connsiteY81" fmla="*/ 8944 h 10000"/>
                  <a:gd name="connsiteX82" fmla="*/ 9412 w 10000"/>
                  <a:gd name="connsiteY82" fmla="*/ 8915 h 10000"/>
                  <a:gd name="connsiteX83" fmla="*/ 9412 w 10000"/>
                  <a:gd name="connsiteY83" fmla="*/ 8651 h 10000"/>
                  <a:gd name="connsiteX84" fmla="*/ 9559 w 10000"/>
                  <a:gd name="connsiteY84" fmla="*/ 8622 h 10000"/>
                  <a:gd name="connsiteX85" fmla="*/ 9559 w 10000"/>
                  <a:gd name="connsiteY85" fmla="*/ 8358 h 10000"/>
                  <a:gd name="connsiteX86" fmla="*/ 9706 w 10000"/>
                  <a:gd name="connsiteY86" fmla="*/ 8328 h 10000"/>
                  <a:gd name="connsiteX87" fmla="*/ 9706 w 10000"/>
                  <a:gd name="connsiteY87" fmla="*/ 8035 h 10000"/>
                  <a:gd name="connsiteX88" fmla="*/ 9853 w 10000"/>
                  <a:gd name="connsiteY88" fmla="*/ 8006 h 10000"/>
                  <a:gd name="connsiteX89" fmla="*/ 9853 w 10000"/>
                  <a:gd name="connsiteY89" fmla="*/ 7713 h 10000"/>
                  <a:gd name="connsiteX90" fmla="*/ 10000 w 10000"/>
                  <a:gd name="connsiteY9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8971 w 10000"/>
                  <a:gd name="connsiteY76" fmla="*/ 9384 h 10000"/>
                  <a:gd name="connsiteX77" fmla="*/ 9118 w 10000"/>
                  <a:gd name="connsiteY77" fmla="*/ 9355 h 10000"/>
                  <a:gd name="connsiteX78" fmla="*/ 9118 w 10000"/>
                  <a:gd name="connsiteY78" fmla="*/ 9179 h 10000"/>
                  <a:gd name="connsiteX79" fmla="*/ 9265 w 10000"/>
                  <a:gd name="connsiteY79" fmla="*/ 9150 h 10000"/>
                  <a:gd name="connsiteX80" fmla="*/ 9265 w 10000"/>
                  <a:gd name="connsiteY80" fmla="*/ 8944 h 10000"/>
                  <a:gd name="connsiteX81" fmla="*/ 9412 w 10000"/>
                  <a:gd name="connsiteY81" fmla="*/ 8915 h 10000"/>
                  <a:gd name="connsiteX82" fmla="*/ 9412 w 10000"/>
                  <a:gd name="connsiteY82" fmla="*/ 8651 h 10000"/>
                  <a:gd name="connsiteX83" fmla="*/ 9559 w 10000"/>
                  <a:gd name="connsiteY83" fmla="*/ 8622 h 10000"/>
                  <a:gd name="connsiteX84" fmla="*/ 9559 w 10000"/>
                  <a:gd name="connsiteY84" fmla="*/ 8358 h 10000"/>
                  <a:gd name="connsiteX85" fmla="*/ 9706 w 10000"/>
                  <a:gd name="connsiteY85" fmla="*/ 8328 h 10000"/>
                  <a:gd name="connsiteX86" fmla="*/ 9706 w 10000"/>
                  <a:gd name="connsiteY86" fmla="*/ 8035 h 10000"/>
                  <a:gd name="connsiteX87" fmla="*/ 9853 w 10000"/>
                  <a:gd name="connsiteY87" fmla="*/ 8006 h 10000"/>
                  <a:gd name="connsiteX88" fmla="*/ 9853 w 10000"/>
                  <a:gd name="connsiteY88" fmla="*/ 7713 h 10000"/>
                  <a:gd name="connsiteX89" fmla="*/ 10000 w 10000"/>
                  <a:gd name="connsiteY8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118 w 10000"/>
                  <a:gd name="connsiteY77" fmla="*/ 9179 h 10000"/>
                  <a:gd name="connsiteX78" fmla="*/ 9265 w 10000"/>
                  <a:gd name="connsiteY78" fmla="*/ 9150 h 10000"/>
                  <a:gd name="connsiteX79" fmla="*/ 9265 w 10000"/>
                  <a:gd name="connsiteY79" fmla="*/ 8944 h 10000"/>
                  <a:gd name="connsiteX80" fmla="*/ 9412 w 10000"/>
                  <a:gd name="connsiteY80" fmla="*/ 8915 h 10000"/>
                  <a:gd name="connsiteX81" fmla="*/ 9412 w 10000"/>
                  <a:gd name="connsiteY81" fmla="*/ 8651 h 10000"/>
                  <a:gd name="connsiteX82" fmla="*/ 9559 w 10000"/>
                  <a:gd name="connsiteY82" fmla="*/ 8622 h 10000"/>
                  <a:gd name="connsiteX83" fmla="*/ 9559 w 10000"/>
                  <a:gd name="connsiteY83" fmla="*/ 8358 h 10000"/>
                  <a:gd name="connsiteX84" fmla="*/ 9706 w 10000"/>
                  <a:gd name="connsiteY84" fmla="*/ 8328 h 10000"/>
                  <a:gd name="connsiteX85" fmla="*/ 9706 w 10000"/>
                  <a:gd name="connsiteY85" fmla="*/ 8035 h 10000"/>
                  <a:gd name="connsiteX86" fmla="*/ 9853 w 10000"/>
                  <a:gd name="connsiteY86" fmla="*/ 8006 h 10000"/>
                  <a:gd name="connsiteX87" fmla="*/ 9853 w 10000"/>
                  <a:gd name="connsiteY87" fmla="*/ 7713 h 10000"/>
                  <a:gd name="connsiteX88" fmla="*/ 10000 w 10000"/>
                  <a:gd name="connsiteY8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265 w 10000"/>
                  <a:gd name="connsiteY78" fmla="*/ 8944 h 10000"/>
                  <a:gd name="connsiteX79" fmla="*/ 9412 w 10000"/>
                  <a:gd name="connsiteY79" fmla="*/ 8915 h 10000"/>
                  <a:gd name="connsiteX80" fmla="*/ 9412 w 10000"/>
                  <a:gd name="connsiteY80" fmla="*/ 8651 h 10000"/>
                  <a:gd name="connsiteX81" fmla="*/ 9559 w 10000"/>
                  <a:gd name="connsiteY81" fmla="*/ 8622 h 10000"/>
                  <a:gd name="connsiteX82" fmla="*/ 9559 w 10000"/>
                  <a:gd name="connsiteY82" fmla="*/ 8358 h 10000"/>
                  <a:gd name="connsiteX83" fmla="*/ 9706 w 10000"/>
                  <a:gd name="connsiteY83" fmla="*/ 8328 h 10000"/>
                  <a:gd name="connsiteX84" fmla="*/ 9706 w 10000"/>
                  <a:gd name="connsiteY84" fmla="*/ 8035 h 10000"/>
                  <a:gd name="connsiteX85" fmla="*/ 9853 w 10000"/>
                  <a:gd name="connsiteY85" fmla="*/ 8006 h 10000"/>
                  <a:gd name="connsiteX86" fmla="*/ 9853 w 10000"/>
                  <a:gd name="connsiteY86" fmla="*/ 7713 h 10000"/>
                  <a:gd name="connsiteX87" fmla="*/ 10000 w 10000"/>
                  <a:gd name="connsiteY8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412 w 10000"/>
                  <a:gd name="connsiteY79" fmla="*/ 8651 h 10000"/>
                  <a:gd name="connsiteX80" fmla="*/ 9559 w 10000"/>
                  <a:gd name="connsiteY80" fmla="*/ 8622 h 10000"/>
                  <a:gd name="connsiteX81" fmla="*/ 9559 w 10000"/>
                  <a:gd name="connsiteY81" fmla="*/ 8358 h 10000"/>
                  <a:gd name="connsiteX82" fmla="*/ 9706 w 10000"/>
                  <a:gd name="connsiteY82" fmla="*/ 8328 h 10000"/>
                  <a:gd name="connsiteX83" fmla="*/ 9706 w 10000"/>
                  <a:gd name="connsiteY83" fmla="*/ 8035 h 10000"/>
                  <a:gd name="connsiteX84" fmla="*/ 9853 w 10000"/>
                  <a:gd name="connsiteY84" fmla="*/ 8006 h 10000"/>
                  <a:gd name="connsiteX85" fmla="*/ 9853 w 10000"/>
                  <a:gd name="connsiteY85" fmla="*/ 7713 h 10000"/>
                  <a:gd name="connsiteX86" fmla="*/ 10000 w 10000"/>
                  <a:gd name="connsiteY8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559 w 10000"/>
                  <a:gd name="connsiteY80" fmla="*/ 8358 h 10000"/>
                  <a:gd name="connsiteX81" fmla="*/ 9706 w 10000"/>
                  <a:gd name="connsiteY81" fmla="*/ 8328 h 10000"/>
                  <a:gd name="connsiteX82" fmla="*/ 9706 w 10000"/>
                  <a:gd name="connsiteY82" fmla="*/ 8035 h 10000"/>
                  <a:gd name="connsiteX83" fmla="*/ 9853 w 10000"/>
                  <a:gd name="connsiteY83" fmla="*/ 8006 h 10000"/>
                  <a:gd name="connsiteX84" fmla="*/ 9853 w 10000"/>
                  <a:gd name="connsiteY84" fmla="*/ 7713 h 10000"/>
                  <a:gd name="connsiteX85" fmla="*/ 10000 w 10000"/>
                  <a:gd name="connsiteY8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706 w 10000"/>
                  <a:gd name="connsiteY81" fmla="*/ 8035 h 10000"/>
                  <a:gd name="connsiteX82" fmla="*/ 9853 w 10000"/>
                  <a:gd name="connsiteY82" fmla="*/ 8006 h 10000"/>
                  <a:gd name="connsiteX83" fmla="*/ 9853 w 10000"/>
                  <a:gd name="connsiteY83" fmla="*/ 7713 h 10000"/>
                  <a:gd name="connsiteX84" fmla="*/ 10000 w 10000"/>
                  <a:gd name="connsiteY8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853 w 10000"/>
                  <a:gd name="connsiteY81" fmla="*/ 8006 h 10000"/>
                  <a:gd name="connsiteX82" fmla="*/ 9853 w 10000"/>
                  <a:gd name="connsiteY82" fmla="*/ 7713 h 10000"/>
                  <a:gd name="connsiteX83" fmla="*/ 10000 w 10000"/>
                  <a:gd name="connsiteY8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853 w 10000"/>
                  <a:gd name="connsiteY81" fmla="*/ 8006 h 10000"/>
                  <a:gd name="connsiteX82" fmla="*/ 10000 w 10000"/>
                  <a:gd name="connsiteY8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59 h 10000"/>
                  <a:gd name="connsiteX30" fmla="*/ 2500 w 10000"/>
                  <a:gd name="connsiteY30" fmla="*/ 0 h 10000"/>
                  <a:gd name="connsiteX31" fmla="*/ 2353 w 10000"/>
                  <a:gd name="connsiteY31" fmla="*/ 0 h 10000"/>
                  <a:gd name="connsiteX32" fmla="*/ 2500 w 10000"/>
                  <a:gd name="connsiteY32" fmla="*/ 0 h 10000"/>
                  <a:gd name="connsiteX33" fmla="*/ 2647 w 10000"/>
                  <a:gd name="connsiteY33" fmla="*/ 0 h 10000"/>
                  <a:gd name="connsiteX34" fmla="*/ 2941 w 10000"/>
                  <a:gd name="connsiteY34" fmla="*/ 59 h 10000"/>
                  <a:gd name="connsiteX35" fmla="*/ 3088 w 10000"/>
                  <a:gd name="connsiteY35" fmla="*/ 176 h 10000"/>
                  <a:gd name="connsiteX36" fmla="*/ 3235 w 10000"/>
                  <a:gd name="connsiteY36" fmla="*/ 293 h 10000"/>
                  <a:gd name="connsiteX37" fmla="*/ 3382 w 10000"/>
                  <a:gd name="connsiteY37" fmla="*/ 440 h 10000"/>
                  <a:gd name="connsiteX38" fmla="*/ 3529 w 10000"/>
                  <a:gd name="connsiteY38" fmla="*/ 645 h 10000"/>
                  <a:gd name="connsiteX39" fmla="*/ 3676 w 10000"/>
                  <a:gd name="connsiteY39" fmla="*/ 850 h 10000"/>
                  <a:gd name="connsiteX40" fmla="*/ 3824 w 10000"/>
                  <a:gd name="connsiteY40" fmla="*/ 1085 h 10000"/>
                  <a:gd name="connsiteX41" fmla="*/ 3971 w 10000"/>
                  <a:gd name="connsiteY41" fmla="*/ 1378 h 10000"/>
                  <a:gd name="connsiteX42" fmla="*/ 4118 w 10000"/>
                  <a:gd name="connsiteY42" fmla="*/ 1672 h 10000"/>
                  <a:gd name="connsiteX43" fmla="*/ 4265 w 10000"/>
                  <a:gd name="connsiteY43" fmla="*/ 1965 h 10000"/>
                  <a:gd name="connsiteX44" fmla="*/ 4412 w 10000"/>
                  <a:gd name="connsiteY44" fmla="*/ 2317 h 10000"/>
                  <a:gd name="connsiteX45" fmla="*/ 4559 w 10000"/>
                  <a:gd name="connsiteY45" fmla="*/ 2669 h 10000"/>
                  <a:gd name="connsiteX46" fmla="*/ 4706 w 10000"/>
                  <a:gd name="connsiteY46" fmla="*/ 3050 h 10000"/>
                  <a:gd name="connsiteX47" fmla="*/ 4853 w 10000"/>
                  <a:gd name="connsiteY47" fmla="*/ 3431 h 10000"/>
                  <a:gd name="connsiteX48" fmla="*/ 5000 w 10000"/>
                  <a:gd name="connsiteY48" fmla="*/ 3842 h 10000"/>
                  <a:gd name="connsiteX49" fmla="*/ 5147 w 10000"/>
                  <a:gd name="connsiteY49" fmla="*/ 4252 h 10000"/>
                  <a:gd name="connsiteX50" fmla="*/ 5294 w 10000"/>
                  <a:gd name="connsiteY50" fmla="*/ 4663 h 10000"/>
                  <a:gd name="connsiteX51" fmla="*/ 5441 w 10000"/>
                  <a:gd name="connsiteY51" fmla="*/ 5073 h 10000"/>
                  <a:gd name="connsiteX52" fmla="*/ 5588 w 10000"/>
                  <a:gd name="connsiteY52" fmla="*/ 5484 h 10000"/>
                  <a:gd name="connsiteX53" fmla="*/ 5735 w 10000"/>
                  <a:gd name="connsiteY53" fmla="*/ 5894 h 10000"/>
                  <a:gd name="connsiteX54" fmla="*/ 5882 w 10000"/>
                  <a:gd name="connsiteY54" fmla="*/ 6305 h 10000"/>
                  <a:gd name="connsiteX55" fmla="*/ 6029 w 10000"/>
                  <a:gd name="connsiteY55" fmla="*/ 6686 h 10000"/>
                  <a:gd name="connsiteX56" fmla="*/ 6176 w 10000"/>
                  <a:gd name="connsiteY56" fmla="*/ 7067 h 10000"/>
                  <a:gd name="connsiteX57" fmla="*/ 6324 w 10000"/>
                  <a:gd name="connsiteY57" fmla="*/ 7449 h 10000"/>
                  <a:gd name="connsiteX58" fmla="*/ 6471 w 10000"/>
                  <a:gd name="connsiteY58" fmla="*/ 7801 h 10000"/>
                  <a:gd name="connsiteX59" fmla="*/ 6618 w 10000"/>
                  <a:gd name="connsiteY59" fmla="*/ 8152 h 10000"/>
                  <a:gd name="connsiteX60" fmla="*/ 6765 w 10000"/>
                  <a:gd name="connsiteY60" fmla="*/ 8475 h 10000"/>
                  <a:gd name="connsiteX61" fmla="*/ 6912 w 10000"/>
                  <a:gd name="connsiteY61" fmla="*/ 8739 h 10000"/>
                  <a:gd name="connsiteX62" fmla="*/ 7059 w 10000"/>
                  <a:gd name="connsiteY62" fmla="*/ 9003 h 10000"/>
                  <a:gd name="connsiteX63" fmla="*/ 7206 w 10000"/>
                  <a:gd name="connsiteY63" fmla="*/ 9267 h 10000"/>
                  <a:gd name="connsiteX64" fmla="*/ 7353 w 10000"/>
                  <a:gd name="connsiteY64" fmla="*/ 9472 h 10000"/>
                  <a:gd name="connsiteX65" fmla="*/ 7500 w 10000"/>
                  <a:gd name="connsiteY65" fmla="*/ 9648 h 10000"/>
                  <a:gd name="connsiteX66" fmla="*/ 7647 w 10000"/>
                  <a:gd name="connsiteY66" fmla="*/ 9795 h 10000"/>
                  <a:gd name="connsiteX67" fmla="*/ 7794 w 10000"/>
                  <a:gd name="connsiteY67" fmla="*/ 9912 h 10000"/>
                  <a:gd name="connsiteX68" fmla="*/ 8088 w 10000"/>
                  <a:gd name="connsiteY68" fmla="*/ 10000 h 10000"/>
                  <a:gd name="connsiteX69" fmla="*/ 8088 w 10000"/>
                  <a:gd name="connsiteY69" fmla="*/ 10000 h 10000"/>
                  <a:gd name="connsiteX70" fmla="*/ 8235 w 10000"/>
                  <a:gd name="connsiteY70" fmla="*/ 10000 h 10000"/>
                  <a:gd name="connsiteX71" fmla="*/ 8529 w 10000"/>
                  <a:gd name="connsiteY71" fmla="*/ 9941 h 10000"/>
                  <a:gd name="connsiteX72" fmla="*/ 8676 w 10000"/>
                  <a:gd name="connsiteY72" fmla="*/ 9824 h 10000"/>
                  <a:gd name="connsiteX73" fmla="*/ 8824 w 10000"/>
                  <a:gd name="connsiteY73" fmla="*/ 9707 h 10000"/>
                  <a:gd name="connsiteX74" fmla="*/ 8971 w 10000"/>
                  <a:gd name="connsiteY74" fmla="*/ 9560 h 10000"/>
                  <a:gd name="connsiteX75" fmla="*/ 9118 w 10000"/>
                  <a:gd name="connsiteY75" fmla="*/ 9355 h 10000"/>
                  <a:gd name="connsiteX76" fmla="*/ 9265 w 10000"/>
                  <a:gd name="connsiteY76" fmla="*/ 9150 h 10000"/>
                  <a:gd name="connsiteX77" fmla="*/ 9412 w 10000"/>
                  <a:gd name="connsiteY77" fmla="*/ 8915 h 10000"/>
                  <a:gd name="connsiteX78" fmla="*/ 9559 w 10000"/>
                  <a:gd name="connsiteY78" fmla="*/ 8622 h 10000"/>
                  <a:gd name="connsiteX79" fmla="*/ 9706 w 10000"/>
                  <a:gd name="connsiteY79" fmla="*/ 8328 h 10000"/>
                  <a:gd name="connsiteX80" fmla="*/ 9853 w 10000"/>
                  <a:gd name="connsiteY80" fmla="*/ 8006 h 10000"/>
                  <a:gd name="connsiteX81" fmla="*/ 10000 w 10000"/>
                  <a:gd name="connsiteY8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147 h 10000"/>
                  <a:gd name="connsiteX28" fmla="*/ 2206 w 10000"/>
                  <a:gd name="connsiteY28" fmla="*/ 59 h 10000"/>
                  <a:gd name="connsiteX29" fmla="*/ 2500 w 10000"/>
                  <a:gd name="connsiteY29" fmla="*/ 0 h 10000"/>
                  <a:gd name="connsiteX30" fmla="*/ 2353 w 10000"/>
                  <a:gd name="connsiteY30" fmla="*/ 0 h 10000"/>
                  <a:gd name="connsiteX31" fmla="*/ 2500 w 10000"/>
                  <a:gd name="connsiteY31" fmla="*/ 0 h 10000"/>
                  <a:gd name="connsiteX32" fmla="*/ 2647 w 10000"/>
                  <a:gd name="connsiteY32" fmla="*/ 0 h 10000"/>
                  <a:gd name="connsiteX33" fmla="*/ 2941 w 10000"/>
                  <a:gd name="connsiteY33" fmla="*/ 59 h 10000"/>
                  <a:gd name="connsiteX34" fmla="*/ 3088 w 10000"/>
                  <a:gd name="connsiteY34" fmla="*/ 176 h 10000"/>
                  <a:gd name="connsiteX35" fmla="*/ 3235 w 10000"/>
                  <a:gd name="connsiteY35" fmla="*/ 293 h 10000"/>
                  <a:gd name="connsiteX36" fmla="*/ 3382 w 10000"/>
                  <a:gd name="connsiteY36" fmla="*/ 440 h 10000"/>
                  <a:gd name="connsiteX37" fmla="*/ 3529 w 10000"/>
                  <a:gd name="connsiteY37" fmla="*/ 645 h 10000"/>
                  <a:gd name="connsiteX38" fmla="*/ 3676 w 10000"/>
                  <a:gd name="connsiteY38" fmla="*/ 850 h 10000"/>
                  <a:gd name="connsiteX39" fmla="*/ 3824 w 10000"/>
                  <a:gd name="connsiteY39" fmla="*/ 1085 h 10000"/>
                  <a:gd name="connsiteX40" fmla="*/ 3971 w 10000"/>
                  <a:gd name="connsiteY40" fmla="*/ 1378 h 10000"/>
                  <a:gd name="connsiteX41" fmla="*/ 4118 w 10000"/>
                  <a:gd name="connsiteY41" fmla="*/ 1672 h 10000"/>
                  <a:gd name="connsiteX42" fmla="*/ 4265 w 10000"/>
                  <a:gd name="connsiteY42" fmla="*/ 1965 h 10000"/>
                  <a:gd name="connsiteX43" fmla="*/ 4412 w 10000"/>
                  <a:gd name="connsiteY43" fmla="*/ 2317 h 10000"/>
                  <a:gd name="connsiteX44" fmla="*/ 4559 w 10000"/>
                  <a:gd name="connsiteY44" fmla="*/ 2669 h 10000"/>
                  <a:gd name="connsiteX45" fmla="*/ 4706 w 10000"/>
                  <a:gd name="connsiteY45" fmla="*/ 3050 h 10000"/>
                  <a:gd name="connsiteX46" fmla="*/ 4853 w 10000"/>
                  <a:gd name="connsiteY46" fmla="*/ 3431 h 10000"/>
                  <a:gd name="connsiteX47" fmla="*/ 5000 w 10000"/>
                  <a:gd name="connsiteY47" fmla="*/ 3842 h 10000"/>
                  <a:gd name="connsiteX48" fmla="*/ 5147 w 10000"/>
                  <a:gd name="connsiteY48" fmla="*/ 4252 h 10000"/>
                  <a:gd name="connsiteX49" fmla="*/ 5294 w 10000"/>
                  <a:gd name="connsiteY49" fmla="*/ 4663 h 10000"/>
                  <a:gd name="connsiteX50" fmla="*/ 5441 w 10000"/>
                  <a:gd name="connsiteY50" fmla="*/ 5073 h 10000"/>
                  <a:gd name="connsiteX51" fmla="*/ 5588 w 10000"/>
                  <a:gd name="connsiteY51" fmla="*/ 5484 h 10000"/>
                  <a:gd name="connsiteX52" fmla="*/ 5735 w 10000"/>
                  <a:gd name="connsiteY52" fmla="*/ 5894 h 10000"/>
                  <a:gd name="connsiteX53" fmla="*/ 5882 w 10000"/>
                  <a:gd name="connsiteY53" fmla="*/ 6305 h 10000"/>
                  <a:gd name="connsiteX54" fmla="*/ 6029 w 10000"/>
                  <a:gd name="connsiteY54" fmla="*/ 6686 h 10000"/>
                  <a:gd name="connsiteX55" fmla="*/ 6176 w 10000"/>
                  <a:gd name="connsiteY55" fmla="*/ 7067 h 10000"/>
                  <a:gd name="connsiteX56" fmla="*/ 6324 w 10000"/>
                  <a:gd name="connsiteY56" fmla="*/ 7449 h 10000"/>
                  <a:gd name="connsiteX57" fmla="*/ 6471 w 10000"/>
                  <a:gd name="connsiteY57" fmla="*/ 7801 h 10000"/>
                  <a:gd name="connsiteX58" fmla="*/ 6618 w 10000"/>
                  <a:gd name="connsiteY58" fmla="*/ 8152 h 10000"/>
                  <a:gd name="connsiteX59" fmla="*/ 6765 w 10000"/>
                  <a:gd name="connsiteY59" fmla="*/ 8475 h 10000"/>
                  <a:gd name="connsiteX60" fmla="*/ 6912 w 10000"/>
                  <a:gd name="connsiteY60" fmla="*/ 8739 h 10000"/>
                  <a:gd name="connsiteX61" fmla="*/ 7059 w 10000"/>
                  <a:gd name="connsiteY61" fmla="*/ 9003 h 10000"/>
                  <a:gd name="connsiteX62" fmla="*/ 7206 w 10000"/>
                  <a:gd name="connsiteY62" fmla="*/ 9267 h 10000"/>
                  <a:gd name="connsiteX63" fmla="*/ 7353 w 10000"/>
                  <a:gd name="connsiteY63" fmla="*/ 9472 h 10000"/>
                  <a:gd name="connsiteX64" fmla="*/ 7500 w 10000"/>
                  <a:gd name="connsiteY64" fmla="*/ 9648 h 10000"/>
                  <a:gd name="connsiteX65" fmla="*/ 7647 w 10000"/>
                  <a:gd name="connsiteY65" fmla="*/ 9795 h 10000"/>
                  <a:gd name="connsiteX66" fmla="*/ 7794 w 10000"/>
                  <a:gd name="connsiteY66" fmla="*/ 9912 h 10000"/>
                  <a:gd name="connsiteX67" fmla="*/ 8088 w 10000"/>
                  <a:gd name="connsiteY67" fmla="*/ 10000 h 10000"/>
                  <a:gd name="connsiteX68" fmla="*/ 8088 w 10000"/>
                  <a:gd name="connsiteY68" fmla="*/ 10000 h 10000"/>
                  <a:gd name="connsiteX69" fmla="*/ 8235 w 10000"/>
                  <a:gd name="connsiteY69" fmla="*/ 10000 h 10000"/>
                  <a:gd name="connsiteX70" fmla="*/ 8529 w 10000"/>
                  <a:gd name="connsiteY70" fmla="*/ 9941 h 10000"/>
                  <a:gd name="connsiteX71" fmla="*/ 8676 w 10000"/>
                  <a:gd name="connsiteY71" fmla="*/ 9824 h 10000"/>
                  <a:gd name="connsiteX72" fmla="*/ 8824 w 10000"/>
                  <a:gd name="connsiteY72" fmla="*/ 9707 h 10000"/>
                  <a:gd name="connsiteX73" fmla="*/ 8971 w 10000"/>
                  <a:gd name="connsiteY73" fmla="*/ 9560 h 10000"/>
                  <a:gd name="connsiteX74" fmla="*/ 9118 w 10000"/>
                  <a:gd name="connsiteY74" fmla="*/ 9355 h 10000"/>
                  <a:gd name="connsiteX75" fmla="*/ 9265 w 10000"/>
                  <a:gd name="connsiteY75" fmla="*/ 9150 h 10000"/>
                  <a:gd name="connsiteX76" fmla="*/ 9412 w 10000"/>
                  <a:gd name="connsiteY76" fmla="*/ 8915 h 10000"/>
                  <a:gd name="connsiteX77" fmla="*/ 9559 w 10000"/>
                  <a:gd name="connsiteY77" fmla="*/ 8622 h 10000"/>
                  <a:gd name="connsiteX78" fmla="*/ 9706 w 10000"/>
                  <a:gd name="connsiteY78" fmla="*/ 8328 h 10000"/>
                  <a:gd name="connsiteX79" fmla="*/ 9853 w 10000"/>
                  <a:gd name="connsiteY79" fmla="*/ 8006 h 10000"/>
                  <a:gd name="connsiteX80" fmla="*/ 10000 w 10000"/>
                  <a:gd name="connsiteY8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235 h 10000"/>
                  <a:gd name="connsiteX26" fmla="*/ 2059 w 10000"/>
                  <a:gd name="connsiteY26" fmla="*/ 147 h 10000"/>
                  <a:gd name="connsiteX27" fmla="*/ 2206 w 10000"/>
                  <a:gd name="connsiteY27" fmla="*/ 59 h 10000"/>
                  <a:gd name="connsiteX28" fmla="*/ 2500 w 10000"/>
                  <a:gd name="connsiteY28" fmla="*/ 0 h 10000"/>
                  <a:gd name="connsiteX29" fmla="*/ 2353 w 10000"/>
                  <a:gd name="connsiteY29" fmla="*/ 0 h 10000"/>
                  <a:gd name="connsiteX30" fmla="*/ 2500 w 10000"/>
                  <a:gd name="connsiteY30" fmla="*/ 0 h 10000"/>
                  <a:gd name="connsiteX31" fmla="*/ 2647 w 10000"/>
                  <a:gd name="connsiteY31" fmla="*/ 0 h 10000"/>
                  <a:gd name="connsiteX32" fmla="*/ 2941 w 10000"/>
                  <a:gd name="connsiteY32" fmla="*/ 59 h 10000"/>
                  <a:gd name="connsiteX33" fmla="*/ 3088 w 10000"/>
                  <a:gd name="connsiteY33" fmla="*/ 176 h 10000"/>
                  <a:gd name="connsiteX34" fmla="*/ 3235 w 10000"/>
                  <a:gd name="connsiteY34" fmla="*/ 293 h 10000"/>
                  <a:gd name="connsiteX35" fmla="*/ 3382 w 10000"/>
                  <a:gd name="connsiteY35" fmla="*/ 440 h 10000"/>
                  <a:gd name="connsiteX36" fmla="*/ 3529 w 10000"/>
                  <a:gd name="connsiteY36" fmla="*/ 645 h 10000"/>
                  <a:gd name="connsiteX37" fmla="*/ 3676 w 10000"/>
                  <a:gd name="connsiteY37" fmla="*/ 850 h 10000"/>
                  <a:gd name="connsiteX38" fmla="*/ 3824 w 10000"/>
                  <a:gd name="connsiteY38" fmla="*/ 1085 h 10000"/>
                  <a:gd name="connsiteX39" fmla="*/ 3971 w 10000"/>
                  <a:gd name="connsiteY39" fmla="*/ 1378 h 10000"/>
                  <a:gd name="connsiteX40" fmla="*/ 4118 w 10000"/>
                  <a:gd name="connsiteY40" fmla="*/ 1672 h 10000"/>
                  <a:gd name="connsiteX41" fmla="*/ 4265 w 10000"/>
                  <a:gd name="connsiteY41" fmla="*/ 1965 h 10000"/>
                  <a:gd name="connsiteX42" fmla="*/ 4412 w 10000"/>
                  <a:gd name="connsiteY42" fmla="*/ 2317 h 10000"/>
                  <a:gd name="connsiteX43" fmla="*/ 4559 w 10000"/>
                  <a:gd name="connsiteY43" fmla="*/ 2669 h 10000"/>
                  <a:gd name="connsiteX44" fmla="*/ 4706 w 10000"/>
                  <a:gd name="connsiteY44" fmla="*/ 3050 h 10000"/>
                  <a:gd name="connsiteX45" fmla="*/ 4853 w 10000"/>
                  <a:gd name="connsiteY45" fmla="*/ 3431 h 10000"/>
                  <a:gd name="connsiteX46" fmla="*/ 5000 w 10000"/>
                  <a:gd name="connsiteY46" fmla="*/ 3842 h 10000"/>
                  <a:gd name="connsiteX47" fmla="*/ 5147 w 10000"/>
                  <a:gd name="connsiteY47" fmla="*/ 4252 h 10000"/>
                  <a:gd name="connsiteX48" fmla="*/ 5294 w 10000"/>
                  <a:gd name="connsiteY48" fmla="*/ 4663 h 10000"/>
                  <a:gd name="connsiteX49" fmla="*/ 5441 w 10000"/>
                  <a:gd name="connsiteY49" fmla="*/ 5073 h 10000"/>
                  <a:gd name="connsiteX50" fmla="*/ 5588 w 10000"/>
                  <a:gd name="connsiteY50" fmla="*/ 5484 h 10000"/>
                  <a:gd name="connsiteX51" fmla="*/ 5735 w 10000"/>
                  <a:gd name="connsiteY51" fmla="*/ 5894 h 10000"/>
                  <a:gd name="connsiteX52" fmla="*/ 5882 w 10000"/>
                  <a:gd name="connsiteY52" fmla="*/ 6305 h 10000"/>
                  <a:gd name="connsiteX53" fmla="*/ 6029 w 10000"/>
                  <a:gd name="connsiteY53" fmla="*/ 6686 h 10000"/>
                  <a:gd name="connsiteX54" fmla="*/ 6176 w 10000"/>
                  <a:gd name="connsiteY54" fmla="*/ 7067 h 10000"/>
                  <a:gd name="connsiteX55" fmla="*/ 6324 w 10000"/>
                  <a:gd name="connsiteY55" fmla="*/ 7449 h 10000"/>
                  <a:gd name="connsiteX56" fmla="*/ 6471 w 10000"/>
                  <a:gd name="connsiteY56" fmla="*/ 7801 h 10000"/>
                  <a:gd name="connsiteX57" fmla="*/ 6618 w 10000"/>
                  <a:gd name="connsiteY57" fmla="*/ 8152 h 10000"/>
                  <a:gd name="connsiteX58" fmla="*/ 6765 w 10000"/>
                  <a:gd name="connsiteY58" fmla="*/ 8475 h 10000"/>
                  <a:gd name="connsiteX59" fmla="*/ 6912 w 10000"/>
                  <a:gd name="connsiteY59" fmla="*/ 8739 h 10000"/>
                  <a:gd name="connsiteX60" fmla="*/ 7059 w 10000"/>
                  <a:gd name="connsiteY60" fmla="*/ 9003 h 10000"/>
                  <a:gd name="connsiteX61" fmla="*/ 7206 w 10000"/>
                  <a:gd name="connsiteY61" fmla="*/ 9267 h 10000"/>
                  <a:gd name="connsiteX62" fmla="*/ 7353 w 10000"/>
                  <a:gd name="connsiteY62" fmla="*/ 9472 h 10000"/>
                  <a:gd name="connsiteX63" fmla="*/ 7500 w 10000"/>
                  <a:gd name="connsiteY63" fmla="*/ 9648 h 10000"/>
                  <a:gd name="connsiteX64" fmla="*/ 7647 w 10000"/>
                  <a:gd name="connsiteY64" fmla="*/ 9795 h 10000"/>
                  <a:gd name="connsiteX65" fmla="*/ 7794 w 10000"/>
                  <a:gd name="connsiteY65" fmla="*/ 9912 h 10000"/>
                  <a:gd name="connsiteX66" fmla="*/ 8088 w 10000"/>
                  <a:gd name="connsiteY66" fmla="*/ 10000 h 10000"/>
                  <a:gd name="connsiteX67" fmla="*/ 8088 w 10000"/>
                  <a:gd name="connsiteY67" fmla="*/ 10000 h 10000"/>
                  <a:gd name="connsiteX68" fmla="*/ 8235 w 10000"/>
                  <a:gd name="connsiteY68" fmla="*/ 10000 h 10000"/>
                  <a:gd name="connsiteX69" fmla="*/ 8529 w 10000"/>
                  <a:gd name="connsiteY69" fmla="*/ 9941 h 10000"/>
                  <a:gd name="connsiteX70" fmla="*/ 8676 w 10000"/>
                  <a:gd name="connsiteY70" fmla="*/ 9824 h 10000"/>
                  <a:gd name="connsiteX71" fmla="*/ 8824 w 10000"/>
                  <a:gd name="connsiteY71" fmla="*/ 9707 h 10000"/>
                  <a:gd name="connsiteX72" fmla="*/ 8971 w 10000"/>
                  <a:gd name="connsiteY72" fmla="*/ 9560 h 10000"/>
                  <a:gd name="connsiteX73" fmla="*/ 9118 w 10000"/>
                  <a:gd name="connsiteY73" fmla="*/ 9355 h 10000"/>
                  <a:gd name="connsiteX74" fmla="*/ 9265 w 10000"/>
                  <a:gd name="connsiteY74" fmla="*/ 9150 h 10000"/>
                  <a:gd name="connsiteX75" fmla="*/ 9412 w 10000"/>
                  <a:gd name="connsiteY75" fmla="*/ 8915 h 10000"/>
                  <a:gd name="connsiteX76" fmla="*/ 9559 w 10000"/>
                  <a:gd name="connsiteY76" fmla="*/ 8622 h 10000"/>
                  <a:gd name="connsiteX77" fmla="*/ 9706 w 10000"/>
                  <a:gd name="connsiteY77" fmla="*/ 8328 h 10000"/>
                  <a:gd name="connsiteX78" fmla="*/ 9853 w 10000"/>
                  <a:gd name="connsiteY78" fmla="*/ 8006 h 10000"/>
                  <a:gd name="connsiteX79" fmla="*/ 10000 w 10000"/>
                  <a:gd name="connsiteY7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411 h 10000"/>
                  <a:gd name="connsiteX24" fmla="*/ 1912 w 10000"/>
                  <a:gd name="connsiteY24" fmla="*/ 235 h 10000"/>
                  <a:gd name="connsiteX25" fmla="*/ 2059 w 10000"/>
                  <a:gd name="connsiteY25" fmla="*/ 147 h 10000"/>
                  <a:gd name="connsiteX26" fmla="*/ 2206 w 10000"/>
                  <a:gd name="connsiteY26" fmla="*/ 59 h 10000"/>
                  <a:gd name="connsiteX27" fmla="*/ 2500 w 10000"/>
                  <a:gd name="connsiteY27" fmla="*/ 0 h 10000"/>
                  <a:gd name="connsiteX28" fmla="*/ 2353 w 10000"/>
                  <a:gd name="connsiteY28" fmla="*/ 0 h 10000"/>
                  <a:gd name="connsiteX29" fmla="*/ 2500 w 10000"/>
                  <a:gd name="connsiteY29" fmla="*/ 0 h 10000"/>
                  <a:gd name="connsiteX30" fmla="*/ 2647 w 10000"/>
                  <a:gd name="connsiteY30" fmla="*/ 0 h 10000"/>
                  <a:gd name="connsiteX31" fmla="*/ 2941 w 10000"/>
                  <a:gd name="connsiteY31" fmla="*/ 59 h 10000"/>
                  <a:gd name="connsiteX32" fmla="*/ 3088 w 10000"/>
                  <a:gd name="connsiteY32" fmla="*/ 176 h 10000"/>
                  <a:gd name="connsiteX33" fmla="*/ 3235 w 10000"/>
                  <a:gd name="connsiteY33" fmla="*/ 293 h 10000"/>
                  <a:gd name="connsiteX34" fmla="*/ 3382 w 10000"/>
                  <a:gd name="connsiteY34" fmla="*/ 440 h 10000"/>
                  <a:gd name="connsiteX35" fmla="*/ 3529 w 10000"/>
                  <a:gd name="connsiteY35" fmla="*/ 645 h 10000"/>
                  <a:gd name="connsiteX36" fmla="*/ 3676 w 10000"/>
                  <a:gd name="connsiteY36" fmla="*/ 850 h 10000"/>
                  <a:gd name="connsiteX37" fmla="*/ 3824 w 10000"/>
                  <a:gd name="connsiteY37" fmla="*/ 1085 h 10000"/>
                  <a:gd name="connsiteX38" fmla="*/ 3971 w 10000"/>
                  <a:gd name="connsiteY38" fmla="*/ 1378 h 10000"/>
                  <a:gd name="connsiteX39" fmla="*/ 4118 w 10000"/>
                  <a:gd name="connsiteY39" fmla="*/ 1672 h 10000"/>
                  <a:gd name="connsiteX40" fmla="*/ 4265 w 10000"/>
                  <a:gd name="connsiteY40" fmla="*/ 1965 h 10000"/>
                  <a:gd name="connsiteX41" fmla="*/ 4412 w 10000"/>
                  <a:gd name="connsiteY41" fmla="*/ 2317 h 10000"/>
                  <a:gd name="connsiteX42" fmla="*/ 4559 w 10000"/>
                  <a:gd name="connsiteY42" fmla="*/ 2669 h 10000"/>
                  <a:gd name="connsiteX43" fmla="*/ 4706 w 10000"/>
                  <a:gd name="connsiteY43" fmla="*/ 3050 h 10000"/>
                  <a:gd name="connsiteX44" fmla="*/ 4853 w 10000"/>
                  <a:gd name="connsiteY44" fmla="*/ 3431 h 10000"/>
                  <a:gd name="connsiteX45" fmla="*/ 5000 w 10000"/>
                  <a:gd name="connsiteY45" fmla="*/ 3842 h 10000"/>
                  <a:gd name="connsiteX46" fmla="*/ 5147 w 10000"/>
                  <a:gd name="connsiteY46" fmla="*/ 4252 h 10000"/>
                  <a:gd name="connsiteX47" fmla="*/ 5294 w 10000"/>
                  <a:gd name="connsiteY47" fmla="*/ 4663 h 10000"/>
                  <a:gd name="connsiteX48" fmla="*/ 5441 w 10000"/>
                  <a:gd name="connsiteY48" fmla="*/ 5073 h 10000"/>
                  <a:gd name="connsiteX49" fmla="*/ 5588 w 10000"/>
                  <a:gd name="connsiteY49" fmla="*/ 5484 h 10000"/>
                  <a:gd name="connsiteX50" fmla="*/ 5735 w 10000"/>
                  <a:gd name="connsiteY50" fmla="*/ 5894 h 10000"/>
                  <a:gd name="connsiteX51" fmla="*/ 5882 w 10000"/>
                  <a:gd name="connsiteY51" fmla="*/ 6305 h 10000"/>
                  <a:gd name="connsiteX52" fmla="*/ 6029 w 10000"/>
                  <a:gd name="connsiteY52" fmla="*/ 6686 h 10000"/>
                  <a:gd name="connsiteX53" fmla="*/ 6176 w 10000"/>
                  <a:gd name="connsiteY53" fmla="*/ 7067 h 10000"/>
                  <a:gd name="connsiteX54" fmla="*/ 6324 w 10000"/>
                  <a:gd name="connsiteY54" fmla="*/ 7449 h 10000"/>
                  <a:gd name="connsiteX55" fmla="*/ 6471 w 10000"/>
                  <a:gd name="connsiteY55" fmla="*/ 7801 h 10000"/>
                  <a:gd name="connsiteX56" fmla="*/ 6618 w 10000"/>
                  <a:gd name="connsiteY56" fmla="*/ 8152 h 10000"/>
                  <a:gd name="connsiteX57" fmla="*/ 6765 w 10000"/>
                  <a:gd name="connsiteY57" fmla="*/ 8475 h 10000"/>
                  <a:gd name="connsiteX58" fmla="*/ 6912 w 10000"/>
                  <a:gd name="connsiteY58" fmla="*/ 8739 h 10000"/>
                  <a:gd name="connsiteX59" fmla="*/ 7059 w 10000"/>
                  <a:gd name="connsiteY59" fmla="*/ 9003 h 10000"/>
                  <a:gd name="connsiteX60" fmla="*/ 7206 w 10000"/>
                  <a:gd name="connsiteY60" fmla="*/ 9267 h 10000"/>
                  <a:gd name="connsiteX61" fmla="*/ 7353 w 10000"/>
                  <a:gd name="connsiteY61" fmla="*/ 9472 h 10000"/>
                  <a:gd name="connsiteX62" fmla="*/ 7500 w 10000"/>
                  <a:gd name="connsiteY62" fmla="*/ 9648 h 10000"/>
                  <a:gd name="connsiteX63" fmla="*/ 7647 w 10000"/>
                  <a:gd name="connsiteY63" fmla="*/ 9795 h 10000"/>
                  <a:gd name="connsiteX64" fmla="*/ 7794 w 10000"/>
                  <a:gd name="connsiteY64" fmla="*/ 9912 h 10000"/>
                  <a:gd name="connsiteX65" fmla="*/ 8088 w 10000"/>
                  <a:gd name="connsiteY65" fmla="*/ 10000 h 10000"/>
                  <a:gd name="connsiteX66" fmla="*/ 8088 w 10000"/>
                  <a:gd name="connsiteY66" fmla="*/ 10000 h 10000"/>
                  <a:gd name="connsiteX67" fmla="*/ 8235 w 10000"/>
                  <a:gd name="connsiteY67" fmla="*/ 10000 h 10000"/>
                  <a:gd name="connsiteX68" fmla="*/ 8529 w 10000"/>
                  <a:gd name="connsiteY68" fmla="*/ 9941 h 10000"/>
                  <a:gd name="connsiteX69" fmla="*/ 8676 w 10000"/>
                  <a:gd name="connsiteY69" fmla="*/ 9824 h 10000"/>
                  <a:gd name="connsiteX70" fmla="*/ 8824 w 10000"/>
                  <a:gd name="connsiteY70" fmla="*/ 9707 h 10000"/>
                  <a:gd name="connsiteX71" fmla="*/ 8971 w 10000"/>
                  <a:gd name="connsiteY71" fmla="*/ 9560 h 10000"/>
                  <a:gd name="connsiteX72" fmla="*/ 9118 w 10000"/>
                  <a:gd name="connsiteY72" fmla="*/ 9355 h 10000"/>
                  <a:gd name="connsiteX73" fmla="*/ 9265 w 10000"/>
                  <a:gd name="connsiteY73" fmla="*/ 9150 h 10000"/>
                  <a:gd name="connsiteX74" fmla="*/ 9412 w 10000"/>
                  <a:gd name="connsiteY74" fmla="*/ 8915 h 10000"/>
                  <a:gd name="connsiteX75" fmla="*/ 9559 w 10000"/>
                  <a:gd name="connsiteY75" fmla="*/ 8622 h 10000"/>
                  <a:gd name="connsiteX76" fmla="*/ 9706 w 10000"/>
                  <a:gd name="connsiteY76" fmla="*/ 8328 h 10000"/>
                  <a:gd name="connsiteX77" fmla="*/ 9853 w 10000"/>
                  <a:gd name="connsiteY77" fmla="*/ 8006 h 10000"/>
                  <a:gd name="connsiteX78" fmla="*/ 10000 w 10000"/>
                  <a:gd name="connsiteY7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587 h 10000"/>
                  <a:gd name="connsiteX22" fmla="*/ 1765 w 10000"/>
                  <a:gd name="connsiteY22" fmla="*/ 411 h 10000"/>
                  <a:gd name="connsiteX23" fmla="*/ 1912 w 10000"/>
                  <a:gd name="connsiteY23" fmla="*/ 235 h 10000"/>
                  <a:gd name="connsiteX24" fmla="*/ 2059 w 10000"/>
                  <a:gd name="connsiteY24" fmla="*/ 147 h 10000"/>
                  <a:gd name="connsiteX25" fmla="*/ 2206 w 10000"/>
                  <a:gd name="connsiteY25" fmla="*/ 59 h 10000"/>
                  <a:gd name="connsiteX26" fmla="*/ 2500 w 10000"/>
                  <a:gd name="connsiteY26" fmla="*/ 0 h 10000"/>
                  <a:gd name="connsiteX27" fmla="*/ 2353 w 10000"/>
                  <a:gd name="connsiteY27" fmla="*/ 0 h 10000"/>
                  <a:gd name="connsiteX28" fmla="*/ 2500 w 10000"/>
                  <a:gd name="connsiteY28" fmla="*/ 0 h 10000"/>
                  <a:gd name="connsiteX29" fmla="*/ 2647 w 10000"/>
                  <a:gd name="connsiteY29" fmla="*/ 0 h 10000"/>
                  <a:gd name="connsiteX30" fmla="*/ 2941 w 10000"/>
                  <a:gd name="connsiteY30" fmla="*/ 59 h 10000"/>
                  <a:gd name="connsiteX31" fmla="*/ 3088 w 10000"/>
                  <a:gd name="connsiteY31" fmla="*/ 176 h 10000"/>
                  <a:gd name="connsiteX32" fmla="*/ 3235 w 10000"/>
                  <a:gd name="connsiteY32" fmla="*/ 293 h 10000"/>
                  <a:gd name="connsiteX33" fmla="*/ 3382 w 10000"/>
                  <a:gd name="connsiteY33" fmla="*/ 440 h 10000"/>
                  <a:gd name="connsiteX34" fmla="*/ 3529 w 10000"/>
                  <a:gd name="connsiteY34" fmla="*/ 645 h 10000"/>
                  <a:gd name="connsiteX35" fmla="*/ 3676 w 10000"/>
                  <a:gd name="connsiteY35" fmla="*/ 850 h 10000"/>
                  <a:gd name="connsiteX36" fmla="*/ 3824 w 10000"/>
                  <a:gd name="connsiteY36" fmla="*/ 1085 h 10000"/>
                  <a:gd name="connsiteX37" fmla="*/ 3971 w 10000"/>
                  <a:gd name="connsiteY37" fmla="*/ 1378 h 10000"/>
                  <a:gd name="connsiteX38" fmla="*/ 4118 w 10000"/>
                  <a:gd name="connsiteY38" fmla="*/ 1672 h 10000"/>
                  <a:gd name="connsiteX39" fmla="*/ 4265 w 10000"/>
                  <a:gd name="connsiteY39" fmla="*/ 1965 h 10000"/>
                  <a:gd name="connsiteX40" fmla="*/ 4412 w 10000"/>
                  <a:gd name="connsiteY40" fmla="*/ 2317 h 10000"/>
                  <a:gd name="connsiteX41" fmla="*/ 4559 w 10000"/>
                  <a:gd name="connsiteY41" fmla="*/ 2669 h 10000"/>
                  <a:gd name="connsiteX42" fmla="*/ 4706 w 10000"/>
                  <a:gd name="connsiteY42" fmla="*/ 3050 h 10000"/>
                  <a:gd name="connsiteX43" fmla="*/ 4853 w 10000"/>
                  <a:gd name="connsiteY43" fmla="*/ 3431 h 10000"/>
                  <a:gd name="connsiteX44" fmla="*/ 5000 w 10000"/>
                  <a:gd name="connsiteY44" fmla="*/ 3842 h 10000"/>
                  <a:gd name="connsiteX45" fmla="*/ 5147 w 10000"/>
                  <a:gd name="connsiteY45" fmla="*/ 4252 h 10000"/>
                  <a:gd name="connsiteX46" fmla="*/ 5294 w 10000"/>
                  <a:gd name="connsiteY46" fmla="*/ 4663 h 10000"/>
                  <a:gd name="connsiteX47" fmla="*/ 5441 w 10000"/>
                  <a:gd name="connsiteY47" fmla="*/ 5073 h 10000"/>
                  <a:gd name="connsiteX48" fmla="*/ 5588 w 10000"/>
                  <a:gd name="connsiteY48" fmla="*/ 5484 h 10000"/>
                  <a:gd name="connsiteX49" fmla="*/ 5735 w 10000"/>
                  <a:gd name="connsiteY49" fmla="*/ 5894 h 10000"/>
                  <a:gd name="connsiteX50" fmla="*/ 5882 w 10000"/>
                  <a:gd name="connsiteY50" fmla="*/ 6305 h 10000"/>
                  <a:gd name="connsiteX51" fmla="*/ 6029 w 10000"/>
                  <a:gd name="connsiteY51" fmla="*/ 6686 h 10000"/>
                  <a:gd name="connsiteX52" fmla="*/ 6176 w 10000"/>
                  <a:gd name="connsiteY52" fmla="*/ 7067 h 10000"/>
                  <a:gd name="connsiteX53" fmla="*/ 6324 w 10000"/>
                  <a:gd name="connsiteY53" fmla="*/ 7449 h 10000"/>
                  <a:gd name="connsiteX54" fmla="*/ 6471 w 10000"/>
                  <a:gd name="connsiteY54" fmla="*/ 7801 h 10000"/>
                  <a:gd name="connsiteX55" fmla="*/ 6618 w 10000"/>
                  <a:gd name="connsiteY55" fmla="*/ 8152 h 10000"/>
                  <a:gd name="connsiteX56" fmla="*/ 6765 w 10000"/>
                  <a:gd name="connsiteY56" fmla="*/ 8475 h 10000"/>
                  <a:gd name="connsiteX57" fmla="*/ 6912 w 10000"/>
                  <a:gd name="connsiteY57" fmla="*/ 8739 h 10000"/>
                  <a:gd name="connsiteX58" fmla="*/ 7059 w 10000"/>
                  <a:gd name="connsiteY58" fmla="*/ 9003 h 10000"/>
                  <a:gd name="connsiteX59" fmla="*/ 7206 w 10000"/>
                  <a:gd name="connsiteY59" fmla="*/ 9267 h 10000"/>
                  <a:gd name="connsiteX60" fmla="*/ 7353 w 10000"/>
                  <a:gd name="connsiteY60" fmla="*/ 9472 h 10000"/>
                  <a:gd name="connsiteX61" fmla="*/ 7500 w 10000"/>
                  <a:gd name="connsiteY61" fmla="*/ 9648 h 10000"/>
                  <a:gd name="connsiteX62" fmla="*/ 7647 w 10000"/>
                  <a:gd name="connsiteY62" fmla="*/ 9795 h 10000"/>
                  <a:gd name="connsiteX63" fmla="*/ 7794 w 10000"/>
                  <a:gd name="connsiteY63" fmla="*/ 9912 h 10000"/>
                  <a:gd name="connsiteX64" fmla="*/ 8088 w 10000"/>
                  <a:gd name="connsiteY64" fmla="*/ 10000 h 10000"/>
                  <a:gd name="connsiteX65" fmla="*/ 8088 w 10000"/>
                  <a:gd name="connsiteY65" fmla="*/ 10000 h 10000"/>
                  <a:gd name="connsiteX66" fmla="*/ 8235 w 10000"/>
                  <a:gd name="connsiteY66" fmla="*/ 10000 h 10000"/>
                  <a:gd name="connsiteX67" fmla="*/ 8529 w 10000"/>
                  <a:gd name="connsiteY67" fmla="*/ 9941 h 10000"/>
                  <a:gd name="connsiteX68" fmla="*/ 8676 w 10000"/>
                  <a:gd name="connsiteY68" fmla="*/ 9824 h 10000"/>
                  <a:gd name="connsiteX69" fmla="*/ 8824 w 10000"/>
                  <a:gd name="connsiteY69" fmla="*/ 9707 h 10000"/>
                  <a:gd name="connsiteX70" fmla="*/ 8971 w 10000"/>
                  <a:gd name="connsiteY70" fmla="*/ 9560 h 10000"/>
                  <a:gd name="connsiteX71" fmla="*/ 9118 w 10000"/>
                  <a:gd name="connsiteY71" fmla="*/ 9355 h 10000"/>
                  <a:gd name="connsiteX72" fmla="*/ 9265 w 10000"/>
                  <a:gd name="connsiteY72" fmla="*/ 9150 h 10000"/>
                  <a:gd name="connsiteX73" fmla="*/ 9412 w 10000"/>
                  <a:gd name="connsiteY73" fmla="*/ 8915 h 10000"/>
                  <a:gd name="connsiteX74" fmla="*/ 9559 w 10000"/>
                  <a:gd name="connsiteY74" fmla="*/ 8622 h 10000"/>
                  <a:gd name="connsiteX75" fmla="*/ 9706 w 10000"/>
                  <a:gd name="connsiteY75" fmla="*/ 8328 h 10000"/>
                  <a:gd name="connsiteX76" fmla="*/ 9853 w 10000"/>
                  <a:gd name="connsiteY76" fmla="*/ 8006 h 10000"/>
                  <a:gd name="connsiteX77" fmla="*/ 10000 w 10000"/>
                  <a:gd name="connsiteY7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792 h 10000"/>
                  <a:gd name="connsiteX20" fmla="*/ 1618 w 10000"/>
                  <a:gd name="connsiteY20" fmla="*/ 587 h 10000"/>
                  <a:gd name="connsiteX21" fmla="*/ 1765 w 10000"/>
                  <a:gd name="connsiteY21" fmla="*/ 411 h 10000"/>
                  <a:gd name="connsiteX22" fmla="*/ 1912 w 10000"/>
                  <a:gd name="connsiteY22" fmla="*/ 235 h 10000"/>
                  <a:gd name="connsiteX23" fmla="*/ 2059 w 10000"/>
                  <a:gd name="connsiteY23" fmla="*/ 147 h 10000"/>
                  <a:gd name="connsiteX24" fmla="*/ 2206 w 10000"/>
                  <a:gd name="connsiteY24" fmla="*/ 59 h 10000"/>
                  <a:gd name="connsiteX25" fmla="*/ 2500 w 10000"/>
                  <a:gd name="connsiteY25" fmla="*/ 0 h 10000"/>
                  <a:gd name="connsiteX26" fmla="*/ 2353 w 10000"/>
                  <a:gd name="connsiteY26" fmla="*/ 0 h 10000"/>
                  <a:gd name="connsiteX27" fmla="*/ 2500 w 10000"/>
                  <a:gd name="connsiteY27" fmla="*/ 0 h 10000"/>
                  <a:gd name="connsiteX28" fmla="*/ 2647 w 10000"/>
                  <a:gd name="connsiteY28" fmla="*/ 0 h 10000"/>
                  <a:gd name="connsiteX29" fmla="*/ 2941 w 10000"/>
                  <a:gd name="connsiteY29" fmla="*/ 59 h 10000"/>
                  <a:gd name="connsiteX30" fmla="*/ 3088 w 10000"/>
                  <a:gd name="connsiteY30" fmla="*/ 176 h 10000"/>
                  <a:gd name="connsiteX31" fmla="*/ 3235 w 10000"/>
                  <a:gd name="connsiteY31" fmla="*/ 293 h 10000"/>
                  <a:gd name="connsiteX32" fmla="*/ 3382 w 10000"/>
                  <a:gd name="connsiteY32" fmla="*/ 440 h 10000"/>
                  <a:gd name="connsiteX33" fmla="*/ 3529 w 10000"/>
                  <a:gd name="connsiteY33" fmla="*/ 645 h 10000"/>
                  <a:gd name="connsiteX34" fmla="*/ 3676 w 10000"/>
                  <a:gd name="connsiteY34" fmla="*/ 850 h 10000"/>
                  <a:gd name="connsiteX35" fmla="*/ 3824 w 10000"/>
                  <a:gd name="connsiteY35" fmla="*/ 1085 h 10000"/>
                  <a:gd name="connsiteX36" fmla="*/ 3971 w 10000"/>
                  <a:gd name="connsiteY36" fmla="*/ 1378 h 10000"/>
                  <a:gd name="connsiteX37" fmla="*/ 4118 w 10000"/>
                  <a:gd name="connsiteY37" fmla="*/ 1672 h 10000"/>
                  <a:gd name="connsiteX38" fmla="*/ 4265 w 10000"/>
                  <a:gd name="connsiteY38" fmla="*/ 1965 h 10000"/>
                  <a:gd name="connsiteX39" fmla="*/ 4412 w 10000"/>
                  <a:gd name="connsiteY39" fmla="*/ 2317 h 10000"/>
                  <a:gd name="connsiteX40" fmla="*/ 4559 w 10000"/>
                  <a:gd name="connsiteY40" fmla="*/ 2669 h 10000"/>
                  <a:gd name="connsiteX41" fmla="*/ 4706 w 10000"/>
                  <a:gd name="connsiteY41" fmla="*/ 3050 h 10000"/>
                  <a:gd name="connsiteX42" fmla="*/ 4853 w 10000"/>
                  <a:gd name="connsiteY42" fmla="*/ 3431 h 10000"/>
                  <a:gd name="connsiteX43" fmla="*/ 5000 w 10000"/>
                  <a:gd name="connsiteY43" fmla="*/ 3842 h 10000"/>
                  <a:gd name="connsiteX44" fmla="*/ 5147 w 10000"/>
                  <a:gd name="connsiteY44" fmla="*/ 4252 h 10000"/>
                  <a:gd name="connsiteX45" fmla="*/ 5294 w 10000"/>
                  <a:gd name="connsiteY45" fmla="*/ 4663 h 10000"/>
                  <a:gd name="connsiteX46" fmla="*/ 5441 w 10000"/>
                  <a:gd name="connsiteY46" fmla="*/ 5073 h 10000"/>
                  <a:gd name="connsiteX47" fmla="*/ 5588 w 10000"/>
                  <a:gd name="connsiteY47" fmla="*/ 5484 h 10000"/>
                  <a:gd name="connsiteX48" fmla="*/ 5735 w 10000"/>
                  <a:gd name="connsiteY48" fmla="*/ 5894 h 10000"/>
                  <a:gd name="connsiteX49" fmla="*/ 5882 w 10000"/>
                  <a:gd name="connsiteY49" fmla="*/ 6305 h 10000"/>
                  <a:gd name="connsiteX50" fmla="*/ 6029 w 10000"/>
                  <a:gd name="connsiteY50" fmla="*/ 6686 h 10000"/>
                  <a:gd name="connsiteX51" fmla="*/ 6176 w 10000"/>
                  <a:gd name="connsiteY51" fmla="*/ 7067 h 10000"/>
                  <a:gd name="connsiteX52" fmla="*/ 6324 w 10000"/>
                  <a:gd name="connsiteY52" fmla="*/ 7449 h 10000"/>
                  <a:gd name="connsiteX53" fmla="*/ 6471 w 10000"/>
                  <a:gd name="connsiteY53" fmla="*/ 7801 h 10000"/>
                  <a:gd name="connsiteX54" fmla="*/ 6618 w 10000"/>
                  <a:gd name="connsiteY54" fmla="*/ 8152 h 10000"/>
                  <a:gd name="connsiteX55" fmla="*/ 6765 w 10000"/>
                  <a:gd name="connsiteY55" fmla="*/ 8475 h 10000"/>
                  <a:gd name="connsiteX56" fmla="*/ 6912 w 10000"/>
                  <a:gd name="connsiteY56" fmla="*/ 8739 h 10000"/>
                  <a:gd name="connsiteX57" fmla="*/ 7059 w 10000"/>
                  <a:gd name="connsiteY57" fmla="*/ 9003 h 10000"/>
                  <a:gd name="connsiteX58" fmla="*/ 7206 w 10000"/>
                  <a:gd name="connsiteY58" fmla="*/ 9267 h 10000"/>
                  <a:gd name="connsiteX59" fmla="*/ 7353 w 10000"/>
                  <a:gd name="connsiteY59" fmla="*/ 9472 h 10000"/>
                  <a:gd name="connsiteX60" fmla="*/ 7500 w 10000"/>
                  <a:gd name="connsiteY60" fmla="*/ 9648 h 10000"/>
                  <a:gd name="connsiteX61" fmla="*/ 7647 w 10000"/>
                  <a:gd name="connsiteY61" fmla="*/ 9795 h 10000"/>
                  <a:gd name="connsiteX62" fmla="*/ 7794 w 10000"/>
                  <a:gd name="connsiteY62" fmla="*/ 9912 h 10000"/>
                  <a:gd name="connsiteX63" fmla="*/ 8088 w 10000"/>
                  <a:gd name="connsiteY63" fmla="*/ 10000 h 10000"/>
                  <a:gd name="connsiteX64" fmla="*/ 8088 w 10000"/>
                  <a:gd name="connsiteY64" fmla="*/ 10000 h 10000"/>
                  <a:gd name="connsiteX65" fmla="*/ 8235 w 10000"/>
                  <a:gd name="connsiteY65" fmla="*/ 10000 h 10000"/>
                  <a:gd name="connsiteX66" fmla="*/ 8529 w 10000"/>
                  <a:gd name="connsiteY66" fmla="*/ 9941 h 10000"/>
                  <a:gd name="connsiteX67" fmla="*/ 8676 w 10000"/>
                  <a:gd name="connsiteY67" fmla="*/ 9824 h 10000"/>
                  <a:gd name="connsiteX68" fmla="*/ 8824 w 10000"/>
                  <a:gd name="connsiteY68" fmla="*/ 9707 h 10000"/>
                  <a:gd name="connsiteX69" fmla="*/ 8971 w 10000"/>
                  <a:gd name="connsiteY69" fmla="*/ 9560 h 10000"/>
                  <a:gd name="connsiteX70" fmla="*/ 9118 w 10000"/>
                  <a:gd name="connsiteY70" fmla="*/ 9355 h 10000"/>
                  <a:gd name="connsiteX71" fmla="*/ 9265 w 10000"/>
                  <a:gd name="connsiteY71" fmla="*/ 9150 h 10000"/>
                  <a:gd name="connsiteX72" fmla="*/ 9412 w 10000"/>
                  <a:gd name="connsiteY72" fmla="*/ 8915 h 10000"/>
                  <a:gd name="connsiteX73" fmla="*/ 9559 w 10000"/>
                  <a:gd name="connsiteY73" fmla="*/ 8622 h 10000"/>
                  <a:gd name="connsiteX74" fmla="*/ 9706 w 10000"/>
                  <a:gd name="connsiteY74" fmla="*/ 8328 h 10000"/>
                  <a:gd name="connsiteX75" fmla="*/ 9853 w 10000"/>
                  <a:gd name="connsiteY75" fmla="*/ 8006 h 10000"/>
                  <a:gd name="connsiteX76" fmla="*/ 10000 w 10000"/>
                  <a:gd name="connsiteY7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026 h 10000"/>
                  <a:gd name="connsiteX18" fmla="*/ 1471 w 10000"/>
                  <a:gd name="connsiteY18" fmla="*/ 792 h 10000"/>
                  <a:gd name="connsiteX19" fmla="*/ 1618 w 10000"/>
                  <a:gd name="connsiteY19" fmla="*/ 587 h 10000"/>
                  <a:gd name="connsiteX20" fmla="*/ 1765 w 10000"/>
                  <a:gd name="connsiteY20" fmla="*/ 411 h 10000"/>
                  <a:gd name="connsiteX21" fmla="*/ 1912 w 10000"/>
                  <a:gd name="connsiteY21" fmla="*/ 235 h 10000"/>
                  <a:gd name="connsiteX22" fmla="*/ 2059 w 10000"/>
                  <a:gd name="connsiteY22" fmla="*/ 147 h 10000"/>
                  <a:gd name="connsiteX23" fmla="*/ 2206 w 10000"/>
                  <a:gd name="connsiteY23" fmla="*/ 59 h 10000"/>
                  <a:gd name="connsiteX24" fmla="*/ 2500 w 10000"/>
                  <a:gd name="connsiteY24" fmla="*/ 0 h 10000"/>
                  <a:gd name="connsiteX25" fmla="*/ 2353 w 10000"/>
                  <a:gd name="connsiteY25" fmla="*/ 0 h 10000"/>
                  <a:gd name="connsiteX26" fmla="*/ 2500 w 10000"/>
                  <a:gd name="connsiteY26" fmla="*/ 0 h 10000"/>
                  <a:gd name="connsiteX27" fmla="*/ 2647 w 10000"/>
                  <a:gd name="connsiteY27" fmla="*/ 0 h 10000"/>
                  <a:gd name="connsiteX28" fmla="*/ 2941 w 10000"/>
                  <a:gd name="connsiteY28" fmla="*/ 59 h 10000"/>
                  <a:gd name="connsiteX29" fmla="*/ 3088 w 10000"/>
                  <a:gd name="connsiteY29" fmla="*/ 176 h 10000"/>
                  <a:gd name="connsiteX30" fmla="*/ 3235 w 10000"/>
                  <a:gd name="connsiteY30" fmla="*/ 293 h 10000"/>
                  <a:gd name="connsiteX31" fmla="*/ 3382 w 10000"/>
                  <a:gd name="connsiteY31" fmla="*/ 440 h 10000"/>
                  <a:gd name="connsiteX32" fmla="*/ 3529 w 10000"/>
                  <a:gd name="connsiteY32" fmla="*/ 645 h 10000"/>
                  <a:gd name="connsiteX33" fmla="*/ 3676 w 10000"/>
                  <a:gd name="connsiteY33" fmla="*/ 850 h 10000"/>
                  <a:gd name="connsiteX34" fmla="*/ 3824 w 10000"/>
                  <a:gd name="connsiteY34" fmla="*/ 1085 h 10000"/>
                  <a:gd name="connsiteX35" fmla="*/ 3971 w 10000"/>
                  <a:gd name="connsiteY35" fmla="*/ 1378 h 10000"/>
                  <a:gd name="connsiteX36" fmla="*/ 4118 w 10000"/>
                  <a:gd name="connsiteY36" fmla="*/ 1672 h 10000"/>
                  <a:gd name="connsiteX37" fmla="*/ 4265 w 10000"/>
                  <a:gd name="connsiteY37" fmla="*/ 1965 h 10000"/>
                  <a:gd name="connsiteX38" fmla="*/ 4412 w 10000"/>
                  <a:gd name="connsiteY38" fmla="*/ 2317 h 10000"/>
                  <a:gd name="connsiteX39" fmla="*/ 4559 w 10000"/>
                  <a:gd name="connsiteY39" fmla="*/ 2669 h 10000"/>
                  <a:gd name="connsiteX40" fmla="*/ 4706 w 10000"/>
                  <a:gd name="connsiteY40" fmla="*/ 3050 h 10000"/>
                  <a:gd name="connsiteX41" fmla="*/ 4853 w 10000"/>
                  <a:gd name="connsiteY41" fmla="*/ 3431 h 10000"/>
                  <a:gd name="connsiteX42" fmla="*/ 5000 w 10000"/>
                  <a:gd name="connsiteY42" fmla="*/ 3842 h 10000"/>
                  <a:gd name="connsiteX43" fmla="*/ 5147 w 10000"/>
                  <a:gd name="connsiteY43" fmla="*/ 4252 h 10000"/>
                  <a:gd name="connsiteX44" fmla="*/ 5294 w 10000"/>
                  <a:gd name="connsiteY44" fmla="*/ 4663 h 10000"/>
                  <a:gd name="connsiteX45" fmla="*/ 5441 w 10000"/>
                  <a:gd name="connsiteY45" fmla="*/ 5073 h 10000"/>
                  <a:gd name="connsiteX46" fmla="*/ 5588 w 10000"/>
                  <a:gd name="connsiteY46" fmla="*/ 5484 h 10000"/>
                  <a:gd name="connsiteX47" fmla="*/ 5735 w 10000"/>
                  <a:gd name="connsiteY47" fmla="*/ 5894 h 10000"/>
                  <a:gd name="connsiteX48" fmla="*/ 5882 w 10000"/>
                  <a:gd name="connsiteY48" fmla="*/ 6305 h 10000"/>
                  <a:gd name="connsiteX49" fmla="*/ 6029 w 10000"/>
                  <a:gd name="connsiteY49" fmla="*/ 6686 h 10000"/>
                  <a:gd name="connsiteX50" fmla="*/ 6176 w 10000"/>
                  <a:gd name="connsiteY50" fmla="*/ 7067 h 10000"/>
                  <a:gd name="connsiteX51" fmla="*/ 6324 w 10000"/>
                  <a:gd name="connsiteY51" fmla="*/ 7449 h 10000"/>
                  <a:gd name="connsiteX52" fmla="*/ 6471 w 10000"/>
                  <a:gd name="connsiteY52" fmla="*/ 7801 h 10000"/>
                  <a:gd name="connsiteX53" fmla="*/ 6618 w 10000"/>
                  <a:gd name="connsiteY53" fmla="*/ 8152 h 10000"/>
                  <a:gd name="connsiteX54" fmla="*/ 6765 w 10000"/>
                  <a:gd name="connsiteY54" fmla="*/ 8475 h 10000"/>
                  <a:gd name="connsiteX55" fmla="*/ 6912 w 10000"/>
                  <a:gd name="connsiteY55" fmla="*/ 8739 h 10000"/>
                  <a:gd name="connsiteX56" fmla="*/ 7059 w 10000"/>
                  <a:gd name="connsiteY56" fmla="*/ 9003 h 10000"/>
                  <a:gd name="connsiteX57" fmla="*/ 7206 w 10000"/>
                  <a:gd name="connsiteY57" fmla="*/ 9267 h 10000"/>
                  <a:gd name="connsiteX58" fmla="*/ 7353 w 10000"/>
                  <a:gd name="connsiteY58" fmla="*/ 9472 h 10000"/>
                  <a:gd name="connsiteX59" fmla="*/ 7500 w 10000"/>
                  <a:gd name="connsiteY59" fmla="*/ 9648 h 10000"/>
                  <a:gd name="connsiteX60" fmla="*/ 7647 w 10000"/>
                  <a:gd name="connsiteY60" fmla="*/ 9795 h 10000"/>
                  <a:gd name="connsiteX61" fmla="*/ 7794 w 10000"/>
                  <a:gd name="connsiteY61" fmla="*/ 9912 h 10000"/>
                  <a:gd name="connsiteX62" fmla="*/ 8088 w 10000"/>
                  <a:gd name="connsiteY62" fmla="*/ 10000 h 10000"/>
                  <a:gd name="connsiteX63" fmla="*/ 8088 w 10000"/>
                  <a:gd name="connsiteY63" fmla="*/ 10000 h 10000"/>
                  <a:gd name="connsiteX64" fmla="*/ 8235 w 10000"/>
                  <a:gd name="connsiteY64" fmla="*/ 10000 h 10000"/>
                  <a:gd name="connsiteX65" fmla="*/ 8529 w 10000"/>
                  <a:gd name="connsiteY65" fmla="*/ 9941 h 10000"/>
                  <a:gd name="connsiteX66" fmla="*/ 8676 w 10000"/>
                  <a:gd name="connsiteY66" fmla="*/ 9824 h 10000"/>
                  <a:gd name="connsiteX67" fmla="*/ 8824 w 10000"/>
                  <a:gd name="connsiteY67" fmla="*/ 9707 h 10000"/>
                  <a:gd name="connsiteX68" fmla="*/ 8971 w 10000"/>
                  <a:gd name="connsiteY68" fmla="*/ 9560 h 10000"/>
                  <a:gd name="connsiteX69" fmla="*/ 9118 w 10000"/>
                  <a:gd name="connsiteY69" fmla="*/ 9355 h 10000"/>
                  <a:gd name="connsiteX70" fmla="*/ 9265 w 10000"/>
                  <a:gd name="connsiteY70" fmla="*/ 9150 h 10000"/>
                  <a:gd name="connsiteX71" fmla="*/ 9412 w 10000"/>
                  <a:gd name="connsiteY71" fmla="*/ 8915 h 10000"/>
                  <a:gd name="connsiteX72" fmla="*/ 9559 w 10000"/>
                  <a:gd name="connsiteY72" fmla="*/ 8622 h 10000"/>
                  <a:gd name="connsiteX73" fmla="*/ 9706 w 10000"/>
                  <a:gd name="connsiteY73" fmla="*/ 8328 h 10000"/>
                  <a:gd name="connsiteX74" fmla="*/ 9853 w 10000"/>
                  <a:gd name="connsiteY74" fmla="*/ 8006 h 10000"/>
                  <a:gd name="connsiteX75" fmla="*/ 10000 w 10000"/>
                  <a:gd name="connsiteY7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290 h 10000"/>
                  <a:gd name="connsiteX16" fmla="*/ 1324 w 10000"/>
                  <a:gd name="connsiteY16" fmla="*/ 1026 h 10000"/>
                  <a:gd name="connsiteX17" fmla="*/ 1471 w 10000"/>
                  <a:gd name="connsiteY17" fmla="*/ 792 h 10000"/>
                  <a:gd name="connsiteX18" fmla="*/ 1618 w 10000"/>
                  <a:gd name="connsiteY18" fmla="*/ 587 h 10000"/>
                  <a:gd name="connsiteX19" fmla="*/ 1765 w 10000"/>
                  <a:gd name="connsiteY19" fmla="*/ 411 h 10000"/>
                  <a:gd name="connsiteX20" fmla="*/ 1912 w 10000"/>
                  <a:gd name="connsiteY20" fmla="*/ 235 h 10000"/>
                  <a:gd name="connsiteX21" fmla="*/ 2059 w 10000"/>
                  <a:gd name="connsiteY21" fmla="*/ 147 h 10000"/>
                  <a:gd name="connsiteX22" fmla="*/ 2206 w 10000"/>
                  <a:gd name="connsiteY22" fmla="*/ 59 h 10000"/>
                  <a:gd name="connsiteX23" fmla="*/ 2500 w 10000"/>
                  <a:gd name="connsiteY23" fmla="*/ 0 h 10000"/>
                  <a:gd name="connsiteX24" fmla="*/ 2353 w 10000"/>
                  <a:gd name="connsiteY24" fmla="*/ 0 h 10000"/>
                  <a:gd name="connsiteX25" fmla="*/ 2500 w 10000"/>
                  <a:gd name="connsiteY25" fmla="*/ 0 h 10000"/>
                  <a:gd name="connsiteX26" fmla="*/ 2647 w 10000"/>
                  <a:gd name="connsiteY26" fmla="*/ 0 h 10000"/>
                  <a:gd name="connsiteX27" fmla="*/ 2941 w 10000"/>
                  <a:gd name="connsiteY27" fmla="*/ 59 h 10000"/>
                  <a:gd name="connsiteX28" fmla="*/ 3088 w 10000"/>
                  <a:gd name="connsiteY28" fmla="*/ 176 h 10000"/>
                  <a:gd name="connsiteX29" fmla="*/ 3235 w 10000"/>
                  <a:gd name="connsiteY29" fmla="*/ 293 h 10000"/>
                  <a:gd name="connsiteX30" fmla="*/ 3382 w 10000"/>
                  <a:gd name="connsiteY30" fmla="*/ 440 h 10000"/>
                  <a:gd name="connsiteX31" fmla="*/ 3529 w 10000"/>
                  <a:gd name="connsiteY31" fmla="*/ 645 h 10000"/>
                  <a:gd name="connsiteX32" fmla="*/ 3676 w 10000"/>
                  <a:gd name="connsiteY32" fmla="*/ 850 h 10000"/>
                  <a:gd name="connsiteX33" fmla="*/ 3824 w 10000"/>
                  <a:gd name="connsiteY33" fmla="*/ 1085 h 10000"/>
                  <a:gd name="connsiteX34" fmla="*/ 3971 w 10000"/>
                  <a:gd name="connsiteY34" fmla="*/ 1378 h 10000"/>
                  <a:gd name="connsiteX35" fmla="*/ 4118 w 10000"/>
                  <a:gd name="connsiteY35" fmla="*/ 1672 h 10000"/>
                  <a:gd name="connsiteX36" fmla="*/ 4265 w 10000"/>
                  <a:gd name="connsiteY36" fmla="*/ 1965 h 10000"/>
                  <a:gd name="connsiteX37" fmla="*/ 4412 w 10000"/>
                  <a:gd name="connsiteY37" fmla="*/ 2317 h 10000"/>
                  <a:gd name="connsiteX38" fmla="*/ 4559 w 10000"/>
                  <a:gd name="connsiteY38" fmla="*/ 2669 h 10000"/>
                  <a:gd name="connsiteX39" fmla="*/ 4706 w 10000"/>
                  <a:gd name="connsiteY39" fmla="*/ 3050 h 10000"/>
                  <a:gd name="connsiteX40" fmla="*/ 4853 w 10000"/>
                  <a:gd name="connsiteY40" fmla="*/ 3431 h 10000"/>
                  <a:gd name="connsiteX41" fmla="*/ 5000 w 10000"/>
                  <a:gd name="connsiteY41" fmla="*/ 3842 h 10000"/>
                  <a:gd name="connsiteX42" fmla="*/ 5147 w 10000"/>
                  <a:gd name="connsiteY42" fmla="*/ 4252 h 10000"/>
                  <a:gd name="connsiteX43" fmla="*/ 5294 w 10000"/>
                  <a:gd name="connsiteY43" fmla="*/ 4663 h 10000"/>
                  <a:gd name="connsiteX44" fmla="*/ 5441 w 10000"/>
                  <a:gd name="connsiteY44" fmla="*/ 5073 h 10000"/>
                  <a:gd name="connsiteX45" fmla="*/ 5588 w 10000"/>
                  <a:gd name="connsiteY45" fmla="*/ 5484 h 10000"/>
                  <a:gd name="connsiteX46" fmla="*/ 5735 w 10000"/>
                  <a:gd name="connsiteY46" fmla="*/ 5894 h 10000"/>
                  <a:gd name="connsiteX47" fmla="*/ 5882 w 10000"/>
                  <a:gd name="connsiteY47" fmla="*/ 6305 h 10000"/>
                  <a:gd name="connsiteX48" fmla="*/ 6029 w 10000"/>
                  <a:gd name="connsiteY48" fmla="*/ 6686 h 10000"/>
                  <a:gd name="connsiteX49" fmla="*/ 6176 w 10000"/>
                  <a:gd name="connsiteY49" fmla="*/ 7067 h 10000"/>
                  <a:gd name="connsiteX50" fmla="*/ 6324 w 10000"/>
                  <a:gd name="connsiteY50" fmla="*/ 7449 h 10000"/>
                  <a:gd name="connsiteX51" fmla="*/ 6471 w 10000"/>
                  <a:gd name="connsiteY51" fmla="*/ 7801 h 10000"/>
                  <a:gd name="connsiteX52" fmla="*/ 6618 w 10000"/>
                  <a:gd name="connsiteY52" fmla="*/ 8152 h 10000"/>
                  <a:gd name="connsiteX53" fmla="*/ 6765 w 10000"/>
                  <a:gd name="connsiteY53" fmla="*/ 8475 h 10000"/>
                  <a:gd name="connsiteX54" fmla="*/ 6912 w 10000"/>
                  <a:gd name="connsiteY54" fmla="*/ 8739 h 10000"/>
                  <a:gd name="connsiteX55" fmla="*/ 7059 w 10000"/>
                  <a:gd name="connsiteY55" fmla="*/ 9003 h 10000"/>
                  <a:gd name="connsiteX56" fmla="*/ 7206 w 10000"/>
                  <a:gd name="connsiteY56" fmla="*/ 9267 h 10000"/>
                  <a:gd name="connsiteX57" fmla="*/ 7353 w 10000"/>
                  <a:gd name="connsiteY57" fmla="*/ 9472 h 10000"/>
                  <a:gd name="connsiteX58" fmla="*/ 7500 w 10000"/>
                  <a:gd name="connsiteY58" fmla="*/ 9648 h 10000"/>
                  <a:gd name="connsiteX59" fmla="*/ 7647 w 10000"/>
                  <a:gd name="connsiteY59" fmla="*/ 9795 h 10000"/>
                  <a:gd name="connsiteX60" fmla="*/ 7794 w 10000"/>
                  <a:gd name="connsiteY60" fmla="*/ 9912 h 10000"/>
                  <a:gd name="connsiteX61" fmla="*/ 8088 w 10000"/>
                  <a:gd name="connsiteY61" fmla="*/ 10000 h 10000"/>
                  <a:gd name="connsiteX62" fmla="*/ 8088 w 10000"/>
                  <a:gd name="connsiteY62" fmla="*/ 10000 h 10000"/>
                  <a:gd name="connsiteX63" fmla="*/ 8235 w 10000"/>
                  <a:gd name="connsiteY63" fmla="*/ 10000 h 10000"/>
                  <a:gd name="connsiteX64" fmla="*/ 8529 w 10000"/>
                  <a:gd name="connsiteY64" fmla="*/ 9941 h 10000"/>
                  <a:gd name="connsiteX65" fmla="*/ 8676 w 10000"/>
                  <a:gd name="connsiteY65" fmla="*/ 9824 h 10000"/>
                  <a:gd name="connsiteX66" fmla="*/ 8824 w 10000"/>
                  <a:gd name="connsiteY66" fmla="*/ 9707 h 10000"/>
                  <a:gd name="connsiteX67" fmla="*/ 8971 w 10000"/>
                  <a:gd name="connsiteY67" fmla="*/ 9560 h 10000"/>
                  <a:gd name="connsiteX68" fmla="*/ 9118 w 10000"/>
                  <a:gd name="connsiteY68" fmla="*/ 9355 h 10000"/>
                  <a:gd name="connsiteX69" fmla="*/ 9265 w 10000"/>
                  <a:gd name="connsiteY69" fmla="*/ 9150 h 10000"/>
                  <a:gd name="connsiteX70" fmla="*/ 9412 w 10000"/>
                  <a:gd name="connsiteY70" fmla="*/ 8915 h 10000"/>
                  <a:gd name="connsiteX71" fmla="*/ 9559 w 10000"/>
                  <a:gd name="connsiteY71" fmla="*/ 8622 h 10000"/>
                  <a:gd name="connsiteX72" fmla="*/ 9706 w 10000"/>
                  <a:gd name="connsiteY72" fmla="*/ 8328 h 10000"/>
                  <a:gd name="connsiteX73" fmla="*/ 9853 w 10000"/>
                  <a:gd name="connsiteY73" fmla="*/ 8006 h 10000"/>
                  <a:gd name="connsiteX74" fmla="*/ 10000 w 10000"/>
                  <a:gd name="connsiteY7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584 h 10000"/>
                  <a:gd name="connsiteX14" fmla="*/ 1176 w 10000"/>
                  <a:gd name="connsiteY14" fmla="*/ 1290 h 10000"/>
                  <a:gd name="connsiteX15" fmla="*/ 1324 w 10000"/>
                  <a:gd name="connsiteY15" fmla="*/ 1026 h 10000"/>
                  <a:gd name="connsiteX16" fmla="*/ 1471 w 10000"/>
                  <a:gd name="connsiteY16" fmla="*/ 792 h 10000"/>
                  <a:gd name="connsiteX17" fmla="*/ 1618 w 10000"/>
                  <a:gd name="connsiteY17" fmla="*/ 587 h 10000"/>
                  <a:gd name="connsiteX18" fmla="*/ 1765 w 10000"/>
                  <a:gd name="connsiteY18" fmla="*/ 411 h 10000"/>
                  <a:gd name="connsiteX19" fmla="*/ 1912 w 10000"/>
                  <a:gd name="connsiteY19" fmla="*/ 235 h 10000"/>
                  <a:gd name="connsiteX20" fmla="*/ 2059 w 10000"/>
                  <a:gd name="connsiteY20" fmla="*/ 147 h 10000"/>
                  <a:gd name="connsiteX21" fmla="*/ 2206 w 10000"/>
                  <a:gd name="connsiteY21" fmla="*/ 59 h 10000"/>
                  <a:gd name="connsiteX22" fmla="*/ 2500 w 10000"/>
                  <a:gd name="connsiteY22" fmla="*/ 0 h 10000"/>
                  <a:gd name="connsiteX23" fmla="*/ 2353 w 10000"/>
                  <a:gd name="connsiteY23" fmla="*/ 0 h 10000"/>
                  <a:gd name="connsiteX24" fmla="*/ 2500 w 10000"/>
                  <a:gd name="connsiteY24" fmla="*/ 0 h 10000"/>
                  <a:gd name="connsiteX25" fmla="*/ 2647 w 10000"/>
                  <a:gd name="connsiteY25" fmla="*/ 0 h 10000"/>
                  <a:gd name="connsiteX26" fmla="*/ 2941 w 10000"/>
                  <a:gd name="connsiteY26" fmla="*/ 59 h 10000"/>
                  <a:gd name="connsiteX27" fmla="*/ 3088 w 10000"/>
                  <a:gd name="connsiteY27" fmla="*/ 176 h 10000"/>
                  <a:gd name="connsiteX28" fmla="*/ 3235 w 10000"/>
                  <a:gd name="connsiteY28" fmla="*/ 293 h 10000"/>
                  <a:gd name="connsiteX29" fmla="*/ 3382 w 10000"/>
                  <a:gd name="connsiteY29" fmla="*/ 440 h 10000"/>
                  <a:gd name="connsiteX30" fmla="*/ 3529 w 10000"/>
                  <a:gd name="connsiteY30" fmla="*/ 645 h 10000"/>
                  <a:gd name="connsiteX31" fmla="*/ 3676 w 10000"/>
                  <a:gd name="connsiteY31" fmla="*/ 850 h 10000"/>
                  <a:gd name="connsiteX32" fmla="*/ 3824 w 10000"/>
                  <a:gd name="connsiteY32" fmla="*/ 1085 h 10000"/>
                  <a:gd name="connsiteX33" fmla="*/ 3971 w 10000"/>
                  <a:gd name="connsiteY33" fmla="*/ 1378 h 10000"/>
                  <a:gd name="connsiteX34" fmla="*/ 4118 w 10000"/>
                  <a:gd name="connsiteY34" fmla="*/ 1672 h 10000"/>
                  <a:gd name="connsiteX35" fmla="*/ 4265 w 10000"/>
                  <a:gd name="connsiteY35" fmla="*/ 1965 h 10000"/>
                  <a:gd name="connsiteX36" fmla="*/ 4412 w 10000"/>
                  <a:gd name="connsiteY36" fmla="*/ 2317 h 10000"/>
                  <a:gd name="connsiteX37" fmla="*/ 4559 w 10000"/>
                  <a:gd name="connsiteY37" fmla="*/ 2669 h 10000"/>
                  <a:gd name="connsiteX38" fmla="*/ 4706 w 10000"/>
                  <a:gd name="connsiteY38" fmla="*/ 3050 h 10000"/>
                  <a:gd name="connsiteX39" fmla="*/ 4853 w 10000"/>
                  <a:gd name="connsiteY39" fmla="*/ 3431 h 10000"/>
                  <a:gd name="connsiteX40" fmla="*/ 5000 w 10000"/>
                  <a:gd name="connsiteY40" fmla="*/ 3842 h 10000"/>
                  <a:gd name="connsiteX41" fmla="*/ 5147 w 10000"/>
                  <a:gd name="connsiteY41" fmla="*/ 4252 h 10000"/>
                  <a:gd name="connsiteX42" fmla="*/ 5294 w 10000"/>
                  <a:gd name="connsiteY42" fmla="*/ 4663 h 10000"/>
                  <a:gd name="connsiteX43" fmla="*/ 5441 w 10000"/>
                  <a:gd name="connsiteY43" fmla="*/ 5073 h 10000"/>
                  <a:gd name="connsiteX44" fmla="*/ 5588 w 10000"/>
                  <a:gd name="connsiteY44" fmla="*/ 5484 h 10000"/>
                  <a:gd name="connsiteX45" fmla="*/ 5735 w 10000"/>
                  <a:gd name="connsiteY45" fmla="*/ 5894 h 10000"/>
                  <a:gd name="connsiteX46" fmla="*/ 5882 w 10000"/>
                  <a:gd name="connsiteY46" fmla="*/ 6305 h 10000"/>
                  <a:gd name="connsiteX47" fmla="*/ 6029 w 10000"/>
                  <a:gd name="connsiteY47" fmla="*/ 6686 h 10000"/>
                  <a:gd name="connsiteX48" fmla="*/ 6176 w 10000"/>
                  <a:gd name="connsiteY48" fmla="*/ 7067 h 10000"/>
                  <a:gd name="connsiteX49" fmla="*/ 6324 w 10000"/>
                  <a:gd name="connsiteY49" fmla="*/ 7449 h 10000"/>
                  <a:gd name="connsiteX50" fmla="*/ 6471 w 10000"/>
                  <a:gd name="connsiteY50" fmla="*/ 7801 h 10000"/>
                  <a:gd name="connsiteX51" fmla="*/ 6618 w 10000"/>
                  <a:gd name="connsiteY51" fmla="*/ 8152 h 10000"/>
                  <a:gd name="connsiteX52" fmla="*/ 6765 w 10000"/>
                  <a:gd name="connsiteY52" fmla="*/ 8475 h 10000"/>
                  <a:gd name="connsiteX53" fmla="*/ 6912 w 10000"/>
                  <a:gd name="connsiteY53" fmla="*/ 8739 h 10000"/>
                  <a:gd name="connsiteX54" fmla="*/ 7059 w 10000"/>
                  <a:gd name="connsiteY54" fmla="*/ 9003 h 10000"/>
                  <a:gd name="connsiteX55" fmla="*/ 7206 w 10000"/>
                  <a:gd name="connsiteY55" fmla="*/ 9267 h 10000"/>
                  <a:gd name="connsiteX56" fmla="*/ 7353 w 10000"/>
                  <a:gd name="connsiteY56" fmla="*/ 9472 h 10000"/>
                  <a:gd name="connsiteX57" fmla="*/ 7500 w 10000"/>
                  <a:gd name="connsiteY57" fmla="*/ 9648 h 10000"/>
                  <a:gd name="connsiteX58" fmla="*/ 7647 w 10000"/>
                  <a:gd name="connsiteY58" fmla="*/ 9795 h 10000"/>
                  <a:gd name="connsiteX59" fmla="*/ 7794 w 10000"/>
                  <a:gd name="connsiteY59" fmla="*/ 9912 h 10000"/>
                  <a:gd name="connsiteX60" fmla="*/ 8088 w 10000"/>
                  <a:gd name="connsiteY60" fmla="*/ 10000 h 10000"/>
                  <a:gd name="connsiteX61" fmla="*/ 8088 w 10000"/>
                  <a:gd name="connsiteY61" fmla="*/ 10000 h 10000"/>
                  <a:gd name="connsiteX62" fmla="*/ 8235 w 10000"/>
                  <a:gd name="connsiteY62" fmla="*/ 10000 h 10000"/>
                  <a:gd name="connsiteX63" fmla="*/ 8529 w 10000"/>
                  <a:gd name="connsiteY63" fmla="*/ 9941 h 10000"/>
                  <a:gd name="connsiteX64" fmla="*/ 8676 w 10000"/>
                  <a:gd name="connsiteY64" fmla="*/ 9824 h 10000"/>
                  <a:gd name="connsiteX65" fmla="*/ 8824 w 10000"/>
                  <a:gd name="connsiteY65" fmla="*/ 9707 h 10000"/>
                  <a:gd name="connsiteX66" fmla="*/ 8971 w 10000"/>
                  <a:gd name="connsiteY66" fmla="*/ 9560 h 10000"/>
                  <a:gd name="connsiteX67" fmla="*/ 9118 w 10000"/>
                  <a:gd name="connsiteY67" fmla="*/ 9355 h 10000"/>
                  <a:gd name="connsiteX68" fmla="*/ 9265 w 10000"/>
                  <a:gd name="connsiteY68" fmla="*/ 9150 h 10000"/>
                  <a:gd name="connsiteX69" fmla="*/ 9412 w 10000"/>
                  <a:gd name="connsiteY69" fmla="*/ 8915 h 10000"/>
                  <a:gd name="connsiteX70" fmla="*/ 9559 w 10000"/>
                  <a:gd name="connsiteY70" fmla="*/ 8622 h 10000"/>
                  <a:gd name="connsiteX71" fmla="*/ 9706 w 10000"/>
                  <a:gd name="connsiteY71" fmla="*/ 8328 h 10000"/>
                  <a:gd name="connsiteX72" fmla="*/ 9853 w 10000"/>
                  <a:gd name="connsiteY72" fmla="*/ 8006 h 10000"/>
                  <a:gd name="connsiteX73" fmla="*/ 10000 w 10000"/>
                  <a:gd name="connsiteY7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1906 h 10000"/>
                  <a:gd name="connsiteX12" fmla="*/ 1029 w 10000"/>
                  <a:gd name="connsiteY12" fmla="*/ 1584 h 10000"/>
                  <a:gd name="connsiteX13" fmla="*/ 1176 w 10000"/>
                  <a:gd name="connsiteY13" fmla="*/ 1290 h 10000"/>
                  <a:gd name="connsiteX14" fmla="*/ 1324 w 10000"/>
                  <a:gd name="connsiteY14" fmla="*/ 1026 h 10000"/>
                  <a:gd name="connsiteX15" fmla="*/ 1471 w 10000"/>
                  <a:gd name="connsiteY15" fmla="*/ 792 h 10000"/>
                  <a:gd name="connsiteX16" fmla="*/ 1618 w 10000"/>
                  <a:gd name="connsiteY16" fmla="*/ 587 h 10000"/>
                  <a:gd name="connsiteX17" fmla="*/ 1765 w 10000"/>
                  <a:gd name="connsiteY17" fmla="*/ 411 h 10000"/>
                  <a:gd name="connsiteX18" fmla="*/ 1912 w 10000"/>
                  <a:gd name="connsiteY18" fmla="*/ 235 h 10000"/>
                  <a:gd name="connsiteX19" fmla="*/ 2059 w 10000"/>
                  <a:gd name="connsiteY19" fmla="*/ 147 h 10000"/>
                  <a:gd name="connsiteX20" fmla="*/ 2206 w 10000"/>
                  <a:gd name="connsiteY20" fmla="*/ 59 h 10000"/>
                  <a:gd name="connsiteX21" fmla="*/ 2500 w 10000"/>
                  <a:gd name="connsiteY21" fmla="*/ 0 h 10000"/>
                  <a:gd name="connsiteX22" fmla="*/ 2353 w 10000"/>
                  <a:gd name="connsiteY22" fmla="*/ 0 h 10000"/>
                  <a:gd name="connsiteX23" fmla="*/ 2500 w 10000"/>
                  <a:gd name="connsiteY23" fmla="*/ 0 h 10000"/>
                  <a:gd name="connsiteX24" fmla="*/ 2647 w 10000"/>
                  <a:gd name="connsiteY24" fmla="*/ 0 h 10000"/>
                  <a:gd name="connsiteX25" fmla="*/ 2941 w 10000"/>
                  <a:gd name="connsiteY25" fmla="*/ 59 h 10000"/>
                  <a:gd name="connsiteX26" fmla="*/ 3088 w 10000"/>
                  <a:gd name="connsiteY26" fmla="*/ 176 h 10000"/>
                  <a:gd name="connsiteX27" fmla="*/ 3235 w 10000"/>
                  <a:gd name="connsiteY27" fmla="*/ 293 h 10000"/>
                  <a:gd name="connsiteX28" fmla="*/ 3382 w 10000"/>
                  <a:gd name="connsiteY28" fmla="*/ 440 h 10000"/>
                  <a:gd name="connsiteX29" fmla="*/ 3529 w 10000"/>
                  <a:gd name="connsiteY29" fmla="*/ 645 h 10000"/>
                  <a:gd name="connsiteX30" fmla="*/ 3676 w 10000"/>
                  <a:gd name="connsiteY30" fmla="*/ 850 h 10000"/>
                  <a:gd name="connsiteX31" fmla="*/ 3824 w 10000"/>
                  <a:gd name="connsiteY31" fmla="*/ 1085 h 10000"/>
                  <a:gd name="connsiteX32" fmla="*/ 3971 w 10000"/>
                  <a:gd name="connsiteY32" fmla="*/ 1378 h 10000"/>
                  <a:gd name="connsiteX33" fmla="*/ 4118 w 10000"/>
                  <a:gd name="connsiteY33" fmla="*/ 1672 h 10000"/>
                  <a:gd name="connsiteX34" fmla="*/ 4265 w 10000"/>
                  <a:gd name="connsiteY34" fmla="*/ 1965 h 10000"/>
                  <a:gd name="connsiteX35" fmla="*/ 4412 w 10000"/>
                  <a:gd name="connsiteY35" fmla="*/ 2317 h 10000"/>
                  <a:gd name="connsiteX36" fmla="*/ 4559 w 10000"/>
                  <a:gd name="connsiteY36" fmla="*/ 2669 h 10000"/>
                  <a:gd name="connsiteX37" fmla="*/ 4706 w 10000"/>
                  <a:gd name="connsiteY37" fmla="*/ 3050 h 10000"/>
                  <a:gd name="connsiteX38" fmla="*/ 4853 w 10000"/>
                  <a:gd name="connsiteY38" fmla="*/ 3431 h 10000"/>
                  <a:gd name="connsiteX39" fmla="*/ 5000 w 10000"/>
                  <a:gd name="connsiteY39" fmla="*/ 3842 h 10000"/>
                  <a:gd name="connsiteX40" fmla="*/ 5147 w 10000"/>
                  <a:gd name="connsiteY40" fmla="*/ 4252 h 10000"/>
                  <a:gd name="connsiteX41" fmla="*/ 5294 w 10000"/>
                  <a:gd name="connsiteY41" fmla="*/ 4663 h 10000"/>
                  <a:gd name="connsiteX42" fmla="*/ 5441 w 10000"/>
                  <a:gd name="connsiteY42" fmla="*/ 5073 h 10000"/>
                  <a:gd name="connsiteX43" fmla="*/ 5588 w 10000"/>
                  <a:gd name="connsiteY43" fmla="*/ 5484 h 10000"/>
                  <a:gd name="connsiteX44" fmla="*/ 5735 w 10000"/>
                  <a:gd name="connsiteY44" fmla="*/ 5894 h 10000"/>
                  <a:gd name="connsiteX45" fmla="*/ 5882 w 10000"/>
                  <a:gd name="connsiteY45" fmla="*/ 6305 h 10000"/>
                  <a:gd name="connsiteX46" fmla="*/ 6029 w 10000"/>
                  <a:gd name="connsiteY46" fmla="*/ 6686 h 10000"/>
                  <a:gd name="connsiteX47" fmla="*/ 6176 w 10000"/>
                  <a:gd name="connsiteY47" fmla="*/ 7067 h 10000"/>
                  <a:gd name="connsiteX48" fmla="*/ 6324 w 10000"/>
                  <a:gd name="connsiteY48" fmla="*/ 7449 h 10000"/>
                  <a:gd name="connsiteX49" fmla="*/ 6471 w 10000"/>
                  <a:gd name="connsiteY49" fmla="*/ 7801 h 10000"/>
                  <a:gd name="connsiteX50" fmla="*/ 6618 w 10000"/>
                  <a:gd name="connsiteY50" fmla="*/ 8152 h 10000"/>
                  <a:gd name="connsiteX51" fmla="*/ 6765 w 10000"/>
                  <a:gd name="connsiteY51" fmla="*/ 8475 h 10000"/>
                  <a:gd name="connsiteX52" fmla="*/ 6912 w 10000"/>
                  <a:gd name="connsiteY52" fmla="*/ 8739 h 10000"/>
                  <a:gd name="connsiteX53" fmla="*/ 7059 w 10000"/>
                  <a:gd name="connsiteY53" fmla="*/ 9003 h 10000"/>
                  <a:gd name="connsiteX54" fmla="*/ 7206 w 10000"/>
                  <a:gd name="connsiteY54" fmla="*/ 9267 h 10000"/>
                  <a:gd name="connsiteX55" fmla="*/ 7353 w 10000"/>
                  <a:gd name="connsiteY55" fmla="*/ 9472 h 10000"/>
                  <a:gd name="connsiteX56" fmla="*/ 7500 w 10000"/>
                  <a:gd name="connsiteY56" fmla="*/ 9648 h 10000"/>
                  <a:gd name="connsiteX57" fmla="*/ 7647 w 10000"/>
                  <a:gd name="connsiteY57" fmla="*/ 9795 h 10000"/>
                  <a:gd name="connsiteX58" fmla="*/ 7794 w 10000"/>
                  <a:gd name="connsiteY58" fmla="*/ 9912 h 10000"/>
                  <a:gd name="connsiteX59" fmla="*/ 8088 w 10000"/>
                  <a:gd name="connsiteY59" fmla="*/ 10000 h 10000"/>
                  <a:gd name="connsiteX60" fmla="*/ 8088 w 10000"/>
                  <a:gd name="connsiteY60" fmla="*/ 10000 h 10000"/>
                  <a:gd name="connsiteX61" fmla="*/ 8235 w 10000"/>
                  <a:gd name="connsiteY61" fmla="*/ 10000 h 10000"/>
                  <a:gd name="connsiteX62" fmla="*/ 8529 w 10000"/>
                  <a:gd name="connsiteY62" fmla="*/ 9941 h 10000"/>
                  <a:gd name="connsiteX63" fmla="*/ 8676 w 10000"/>
                  <a:gd name="connsiteY63" fmla="*/ 9824 h 10000"/>
                  <a:gd name="connsiteX64" fmla="*/ 8824 w 10000"/>
                  <a:gd name="connsiteY64" fmla="*/ 9707 h 10000"/>
                  <a:gd name="connsiteX65" fmla="*/ 8971 w 10000"/>
                  <a:gd name="connsiteY65" fmla="*/ 9560 h 10000"/>
                  <a:gd name="connsiteX66" fmla="*/ 9118 w 10000"/>
                  <a:gd name="connsiteY66" fmla="*/ 9355 h 10000"/>
                  <a:gd name="connsiteX67" fmla="*/ 9265 w 10000"/>
                  <a:gd name="connsiteY67" fmla="*/ 9150 h 10000"/>
                  <a:gd name="connsiteX68" fmla="*/ 9412 w 10000"/>
                  <a:gd name="connsiteY68" fmla="*/ 8915 h 10000"/>
                  <a:gd name="connsiteX69" fmla="*/ 9559 w 10000"/>
                  <a:gd name="connsiteY69" fmla="*/ 8622 h 10000"/>
                  <a:gd name="connsiteX70" fmla="*/ 9706 w 10000"/>
                  <a:gd name="connsiteY70" fmla="*/ 8328 h 10000"/>
                  <a:gd name="connsiteX71" fmla="*/ 9853 w 10000"/>
                  <a:gd name="connsiteY71" fmla="*/ 8006 h 10000"/>
                  <a:gd name="connsiteX72" fmla="*/ 10000 w 10000"/>
                  <a:gd name="connsiteY7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229 h 10000"/>
                  <a:gd name="connsiteX10" fmla="*/ 882 w 10000"/>
                  <a:gd name="connsiteY10" fmla="*/ 1906 h 10000"/>
                  <a:gd name="connsiteX11" fmla="*/ 1029 w 10000"/>
                  <a:gd name="connsiteY11" fmla="*/ 1584 h 10000"/>
                  <a:gd name="connsiteX12" fmla="*/ 1176 w 10000"/>
                  <a:gd name="connsiteY12" fmla="*/ 1290 h 10000"/>
                  <a:gd name="connsiteX13" fmla="*/ 1324 w 10000"/>
                  <a:gd name="connsiteY13" fmla="*/ 1026 h 10000"/>
                  <a:gd name="connsiteX14" fmla="*/ 1471 w 10000"/>
                  <a:gd name="connsiteY14" fmla="*/ 792 h 10000"/>
                  <a:gd name="connsiteX15" fmla="*/ 1618 w 10000"/>
                  <a:gd name="connsiteY15" fmla="*/ 587 h 10000"/>
                  <a:gd name="connsiteX16" fmla="*/ 1765 w 10000"/>
                  <a:gd name="connsiteY16" fmla="*/ 411 h 10000"/>
                  <a:gd name="connsiteX17" fmla="*/ 1912 w 10000"/>
                  <a:gd name="connsiteY17" fmla="*/ 235 h 10000"/>
                  <a:gd name="connsiteX18" fmla="*/ 2059 w 10000"/>
                  <a:gd name="connsiteY18" fmla="*/ 147 h 10000"/>
                  <a:gd name="connsiteX19" fmla="*/ 2206 w 10000"/>
                  <a:gd name="connsiteY19" fmla="*/ 59 h 10000"/>
                  <a:gd name="connsiteX20" fmla="*/ 2500 w 10000"/>
                  <a:gd name="connsiteY20" fmla="*/ 0 h 10000"/>
                  <a:gd name="connsiteX21" fmla="*/ 2353 w 10000"/>
                  <a:gd name="connsiteY21" fmla="*/ 0 h 10000"/>
                  <a:gd name="connsiteX22" fmla="*/ 2500 w 10000"/>
                  <a:gd name="connsiteY22" fmla="*/ 0 h 10000"/>
                  <a:gd name="connsiteX23" fmla="*/ 2647 w 10000"/>
                  <a:gd name="connsiteY23" fmla="*/ 0 h 10000"/>
                  <a:gd name="connsiteX24" fmla="*/ 2941 w 10000"/>
                  <a:gd name="connsiteY24" fmla="*/ 59 h 10000"/>
                  <a:gd name="connsiteX25" fmla="*/ 3088 w 10000"/>
                  <a:gd name="connsiteY25" fmla="*/ 176 h 10000"/>
                  <a:gd name="connsiteX26" fmla="*/ 3235 w 10000"/>
                  <a:gd name="connsiteY26" fmla="*/ 293 h 10000"/>
                  <a:gd name="connsiteX27" fmla="*/ 3382 w 10000"/>
                  <a:gd name="connsiteY27" fmla="*/ 440 h 10000"/>
                  <a:gd name="connsiteX28" fmla="*/ 3529 w 10000"/>
                  <a:gd name="connsiteY28" fmla="*/ 645 h 10000"/>
                  <a:gd name="connsiteX29" fmla="*/ 3676 w 10000"/>
                  <a:gd name="connsiteY29" fmla="*/ 850 h 10000"/>
                  <a:gd name="connsiteX30" fmla="*/ 3824 w 10000"/>
                  <a:gd name="connsiteY30" fmla="*/ 1085 h 10000"/>
                  <a:gd name="connsiteX31" fmla="*/ 3971 w 10000"/>
                  <a:gd name="connsiteY31" fmla="*/ 1378 h 10000"/>
                  <a:gd name="connsiteX32" fmla="*/ 4118 w 10000"/>
                  <a:gd name="connsiteY32" fmla="*/ 1672 h 10000"/>
                  <a:gd name="connsiteX33" fmla="*/ 4265 w 10000"/>
                  <a:gd name="connsiteY33" fmla="*/ 1965 h 10000"/>
                  <a:gd name="connsiteX34" fmla="*/ 4412 w 10000"/>
                  <a:gd name="connsiteY34" fmla="*/ 2317 h 10000"/>
                  <a:gd name="connsiteX35" fmla="*/ 4559 w 10000"/>
                  <a:gd name="connsiteY35" fmla="*/ 2669 h 10000"/>
                  <a:gd name="connsiteX36" fmla="*/ 4706 w 10000"/>
                  <a:gd name="connsiteY36" fmla="*/ 3050 h 10000"/>
                  <a:gd name="connsiteX37" fmla="*/ 4853 w 10000"/>
                  <a:gd name="connsiteY37" fmla="*/ 3431 h 10000"/>
                  <a:gd name="connsiteX38" fmla="*/ 5000 w 10000"/>
                  <a:gd name="connsiteY38" fmla="*/ 3842 h 10000"/>
                  <a:gd name="connsiteX39" fmla="*/ 5147 w 10000"/>
                  <a:gd name="connsiteY39" fmla="*/ 4252 h 10000"/>
                  <a:gd name="connsiteX40" fmla="*/ 5294 w 10000"/>
                  <a:gd name="connsiteY40" fmla="*/ 4663 h 10000"/>
                  <a:gd name="connsiteX41" fmla="*/ 5441 w 10000"/>
                  <a:gd name="connsiteY41" fmla="*/ 5073 h 10000"/>
                  <a:gd name="connsiteX42" fmla="*/ 5588 w 10000"/>
                  <a:gd name="connsiteY42" fmla="*/ 5484 h 10000"/>
                  <a:gd name="connsiteX43" fmla="*/ 5735 w 10000"/>
                  <a:gd name="connsiteY43" fmla="*/ 5894 h 10000"/>
                  <a:gd name="connsiteX44" fmla="*/ 5882 w 10000"/>
                  <a:gd name="connsiteY44" fmla="*/ 6305 h 10000"/>
                  <a:gd name="connsiteX45" fmla="*/ 6029 w 10000"/>
                  <a:gd name="connsiteY45" fmla="*/ 6686 h 10000"/>
                  <a:gd name="connsiteX46" fmla="*/ 6176 w 10000"/>
                  <a:gd name="connsiteY46" fmla="*/ 7067 h 10000"/>
                  <a:gd name="connsiteX47" fmla="*/ 6324 w 10000"/>
                  <a:gd name="connsiteY47" fmla="*/ 7449 h 10000"/>
                  <a:gd name="connsiteX48" fmla="*/ 6471 w 10000"/>
                  <a:gd name="connsiteY48" fmla="*/ 7801 h 10000"/>
                  <a:gd name="connsiteX49" fmla="*/ 6618 w 10000"/>
                  <a:gd name="connsiteY49" fmla="*/ 8152 h 10000"/>
                  <a:gd name="connsiteX50" fmla="*/ 6765 w 10000"/>
                  <a:gd name="connsiteY50" fmla="*/ 8475 h 10000"/>
                  <a:gd name="connsiteX51" fmla="*/ 6912 w 10000"/>
                  <a:gd name="connsiteY51" fmla="*/ 8739 h 10000"/>
                  <a:gd name="connsiteX52" fmla="*/ 7059 w 10000"/>
                  <a:gd name="connsiteY52" fmla="*/ 9003 h 10000"/>
                  <a:gd name="connsiteX53" fmla="*/ 7206 w 10000"/>
                  <a:gd name="connsiteY53" fmla="*/ 9267 h 10000"/>
                  <a:gd name="connsiteX54" fmla="*/ 7353 w 10000"/>
                  <a:gd name="connsiteY54" fmla="*/ 9472 h 10000"/>
                  <a:gd name="connsiteX55" fmla="*/ 7500 w 10000"/>
                  <a:gd name="connsiteY55" fmla="*/ 9648 h 10000"/>
                  <a:gd name="connsiteX56" fmla="*/ 7647 w 10000"/>
                  <a:gd name="connsiteY56" fmla="*/ 9795 h 10000"/>
                  <a:gd name="connsiteX57" fmla="*/ 7794 w 10000"/>
                  <a:gd name="connsiteY57" fmla="*/ 9912 h 10000"/>
                  <a:gd name="connsiteX58" fmla="*/ 8088 w 10000"/>
                  <a:gd name="connsiteY58" fmla="*/ 10000 h 10000"/>
                  <a:gd name="connsiteX59" fmla="*/ 8088 w 10000"/>
                  <a:gd name="connsiteY59" fmla="*/ 10000 h 10000"/>
                  <a:gd name="connsiteX60" fmla="*/ 8235 w 10000"/>
                  <a:gd name="connsiteY60" fmla="*/ 10000 h 10000"/>
                  <a:gd name="connsiteX61" fmla="*/ 8529 w 10000"/>
                  <a:gd name="connsiteY61" fmla="*/ 9941 h 10000"/>
                  <a:gd name="connsiteX62" fmla="*/ 8676 w 10000"/>
                  <a:gd name="connsiteY62" fmla="*/ 9824 h 10000"/>
                  <a:gd name="connsiteX63" fmla="*/ 8824 w 10000"/>
                  <a:gd name="connsiteY63" fmla="*/ 9707 h 10000"/>
                  <a:gd name="connsiteX64" fmla="*/ 8971 w 10000"/>
                  <a:gd name="connsiteY64" fmla="*/ 9560 h 10000"/>
                  <a:gd name="connsiteX65" fmla="*/ 9118 w 10000"/>
                  <a:gd name="connsiteY65" fmla="*/ 9355 h 10000"/>
                  <a:gd name="connsiteX66" fmla="*/ 9265 w 10000"/>
                  <a:gd name="connsiteY66" fmla="*/ 9150 h 10000"/>
                  <a:gd name="connsiteX67" fmla="*/ 9412 w 10000"/>
                  <a:gd name="connsiteY67" fmla="*/ 8915 h 10000"/>
                  <a:gd name="connsiteX68" fmla="*/ 9559 w 10000"/>
                  <a:gd name="connsiteY68" fmla="*/ 8622 h 10000"/>
                  <a:gd name="connsiteX69" fmla="*/ 9706 w 10000"/>
                  <a:gd name="connsiteY69" fmla="*/ 8328 h 10000"/>
                  <a:gd name="connsiteX70" fmla="*/ 9853 w 10000"/>
                  <a:gd name="connsiteY70" fmla="*/ 8006 h 10000"/>
                  <a:gd name="connsiteX71" fmla="*/ 10000 w 10000"/>
                  <a:gd name="connsiteY7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581 h 10000"/>
                  <a:gd name="connsiteX8" fmla="*/ 735 w 10000"/>
                  <a:gd name="connsiteY8" fmla="*/ 2229 h 10000"/>
                  <a:gd name="connsiteX9" fmla="*/ 882 w 10000"/>
                  <a:gd name="connsiteY9" fmla="*/ 1906 h 10000"/>
                  <a:gd name="connsiteX10" fmla="*/ 1029 w 10000"/>
                  <a:gd name="connsiteY10" fmla="*/ 1584 h 10000"/>
                  <a:gd name="connsiteX11" fmla="*/ 1176 w 10000"/>
                  <a:gd name="connsiteY11" fmla="*/ 1290 h 10000"/>
                  <a:gd name="connsiteX12" fmla="*/ 1324 w 10000"/>
                  <a:gd name="connsiteY12" fmla="*/ 1026 h 10000"/>
                  <a:gd name="connsiteX13" fmla="*/ 1471 w 10000"/>
                  <a:gd name="connsiteY13" fmla="*/ 792 h 10000"/>
                  <a:gd name="connsiteX14" fmla="*/ 1618 w 10000"/>
                  <a:gd name="connsiteY14" fmla="*/ 587 h 10000"/>
                  <a:gd name="connsiteX15" fmla="*/ 1765 w 10000"/>
                  <a:gd name="connsiteY15" fmla="*/ 411 h 10000"/>
                  <a:gd name="connsiteX16" fmla="*/ 1912 w 10000"/>
                  <a:gd name="connsiteY16" fmla="*/ 235 h 10000"/>
                  <a:gd name="connsiteX17" fmla="*/ 2059 w 10000"/>
                  <a:gd name="connsiteY17" fmla="*/ 147 h 10000"/>
                  <a:gd name="connsiteX18" fmla="*/ 2206 w 10000"/>
                  <a:gd name="connsiteY18" fmla="*/ 59 h 10000"/>
                  <a:gd name="connsiteX19" fmla="*/ 2500 w 10000"/>
                  <a:gd name="connsiteY19" fmla="*/ 0 h 10000"/>
                  <a:gd name="connsiteX20" fmla="*/ 2353 w 10000"/>
                  <a:gd name="connsiteY20" fmla="*/ 0 h 10000"/>
                  <a:gd name="connsiteX21" fmla="*/ 2500 w 10000"/>
                  <a:gd name="connsiteY21" fmla="*/ 0 h 10000"/>
                  <a:gd name="connsiteX22" fmla="*/ 2647 w 10000"/>
                  <a:gd name="connsiteY22" fmla="*/ 0 h 10000"/>
                  <a:gd name="connsiteX23" fmla="*/ 2941 w 10000"/>
                  <a:gd name="connsiteY23" fmla="*/ 59 h 10000"/>
                  <a:gd name="connsiteX24" fmla="*/ 3088 w 10000"/>
                  <a:gd name="connsiteY24" fmla="*/ 176 h 10000"/>
                  <a:gd name="connsiteX25" fmla="*/ 3235 w 10000"/>
                  <a:gd name="connsiteY25" fmla="*/ 293 h 10000"/>
                  <a:gd name="connsiteX26" fmla="*/ 3382 w 10000"/>
                  <a:gd name="connsiteY26" fmla="*/ 440 h 10000"/>
                  <a:gd name="connsiteX27" fmla="*/ 3529 w 10000"/>
                  <a:gd name="connsiteY27" fmla="*/ 645 h 10000"/>
                  <a:gd name="connsiteX28" fmla="*/ 3676 w 10000"/>
                  <a:gd name="connsiteY28" fmla="*/ 850 h 10000"/>
                  <a:gd name="connsiteX29" fmla="*/ 3824 w 10000"/>
                  <a:gd name="connsiteY29" fmla="*/ 1085 h 10000"/>
                  <a:gd name="connsiteX30" fmla="*/ 3971 w 10000"/>
                  <a:gd name="connsiteY30" fmla="*/ 1378 h 10000"/>
                  <a:gd name="connsiteX31" fmla="*/ 4118 w 10000"/>
                  <a:gd name="connsiteY31" fmla="*/ 1672 h 10000"/>
                  <a:gd name="connsiteX32" fmla="*/ 4265 w 10000"/>
                  <a:gd name="connsiteY32" fmla="*/ 1965 h 10000"/>
                  <a:gd name="connsiteX33" fmla="*/ 4412 w 10000"/>
                  <a:gd name="connsiteY33" fmla="*/ 2317 h 10000"/>
                  <a:gd name="connsiteX34" fmla="*/ 4559 w 10000"/>
                  <a:gd name="connsiteY34" fmla="*/ 2669 h 10000"/>
                  <a:gd name="connsiteX35" fmla="*/ 4706 w 10000"/>
                  <a:gd name="connsiteY35" fmla="*/ 3050 h 10000"/>
                  <a:gd name="connsiteX36" fmla="*/ 4853 w 10000"/>
                  <a:gd name="connsiteY36" fmla="*/ 3431 h 10000"/>
                  <a:gd name="connsiteX37" fmla="*/ 5000 w 10000"/>
                  <a:gd name="connsiteY37" fmla="*/ 3842 h 10000"/>
                  <a:gd name="connsiteX38" fmla="*/ 5147 w 10000"/>
                  <a:gd name="connsiteY38" fmla="*/ 4252 h 10000"/>
                  <a:gd name="connsiteX39" fmla="*/ 5294 w 10000"/>
                  <a:gd name="connsiteY39" fmla="*/ 4663 h 10000"/>
                  <a:gd name="connsiteX40" fmla="*/ 5441 w 10000"/>
                  <a:gd name="connsiteY40" fmla="*/ 5073 h 10000"/>
                  <a:gd name="connsiteX41" fmla="*/ 5588 w 10000"/>
                  <a:gd name="connsiteY41" fmla="*/ 5484 h 10000"/>
                  <a:gd name="connsiteX42" fmla="*/ 5735 w 10000"/>
                  <a:gd name="connsiteY42" fmla="*/ 5894 h 10000"/>
                  <a:gd name="connsiteX43" fmla="*/ 5882 w 10000"/>
                  <a:gd name="connsiteY43" fmla="*/ 6305 h 10000"/>
                  <a:gd name="connsiteX44" fmla="*/ 6029 w 10000"/>
                  <a:gd name="connsiteY44" fmla="*/ 6686 h 10000"/>
                  <a:gd name="connsiteX45" fmla="*/ 6176 w 10000"/>
                  <a:gd name="connsiteY45" fmla="*/ 7067 h 10000"/>
                  <a:gd name="connsiteX46" fmla="*/ 6324 w 10000"/>
                  <a:gd name="connsiteY46" fmla="*/ 7449 h 10000"/>
                  <a:gd name="connsiteX47" fmla="*/ 6471 w 10000"/>
                  <a:gd name="connsiteY47" fmla="*/ 7801 h 10000"/>
                  <a:gd name="connsiteX48" fmla="*/ 6618 w 10000"/>
                  <a:gd name="connsiteY48" fmla="*/ 8152 h 10000"/>
                  <a:gd name="connsiteX49" fmla="*/ 6765 w 10000"/>
                  <a:gd name="connsiteY49" fmla="*/ 8475 h 10000"/>
                  <a:gd name="connsiteX50" fmla="*/ 6912 w 10000"/>
                  <a:gd name="connsiteY50" fmla="*/ 8739 h 10000"/>
                  <a:gd name="connsiteX51" fmla="*/ 7059 w 10000"/>
                  <a:gd name="connsiteY51" fmla="*/ 9003 h 10000"/>
                  <a:gd name="connsiteX52" fmla="*/ 7206 w 10000"/>
                  <a:gd name="connsiteY52" fmla="*/ 9267 h 10000"/>
                  <a:gd name="connsiteX53" fmla="*/ 7353 w 10000"/>
                  <a:gd name="connsiteY53" fmla="*/ 9472 h 10000"/>
                  <a:gd name="connsiteX54" fmla="*/ 7500 w 10000"/>
                  <a:gd name="connsiteY54" fmla="*/ 9648 h 10000"/>
                  <a:gd name="connsiteX55" fmla="*/ 7647 w 10000"/>
                  <a:gd name="connsiteY55" fmla="*/ 9795 h 10000"/>
                  <a:gd name="connsiteX56" fmla="*/ 7794 w 10000"/>
                  <a:gd name="connsiteY56" fmla="*/ 9912 h 10000"/>
                  <a:gd name="connsiteX57" fmla="*/ 8088 w 10000"/>
                  <a:gd name="connsiteY57" fmla="*/ 10000 h 10000"/>
                  <a:gd name="connsiteX58" fmla="*/ 8088 w 10000"/>
                  <a:gd name="connsiteY58" fmla="*/ 10000 h 10000"/>
                  <a:gd name="connsiteX59" fmla="*/ 8235 w 10000"/>
                  <a:gd name="connsiteY59" fmla="*/ 10000 h 10000"/>
                  <a:gd name="connsiteX60" fmla="*/ 8529 w 10000"/>
                  <a:gd name="connsiteY60" fmla="*/ 9941 h 10000"/>
                  <a:gd name="connsiteX61" fmla="*/ 8676 w 10000"/>
                  <a:gd name="connsiteY61" fmla="*/ 9824 h 10000"/>
                  <a:gd name="connsiteX62" fmla="*/ 8824 w 10000"/>
                  <a:gd name="connsiteY62" fmla="*/ 9707 h 10000"/>
                  <a:gd name="connsiteX63" fmla="*/ 8971 w 10000"/>
                  <a:gd name="connsiteY63" fmla="*/ 9560 h 10000"/>
                  <a:gd name="connsiteX64" fmla="*/ 9118 w 10000"/>
                  <a:gd name="connsiteY64" fmla="*/ 9355 h 10000"/>
                  <a:gd name="connsiteX65" fmla="*/ 9265 w 10000"/>
                  <a:gd name="connsiteY65" fmla="*/ 9150 h 10000"/>
                  <a:gd name="connsiteX66" fmla="*/ 9412 w 10000"/>
                  <a:gd name="connsiteY66" fmla="*/ 8915 h 10000"/>
                  <a:gd name="connsiteX67" fmla="*/ 9559 w 10000"/>
                  <a:gd name="connsiteY67" fmla="*/ 8622 h 10000"/>
                  <a:gd name="connsiteX68" fmla="*/ 9706 w 10000"/>
                  <a:gd name="connsiteY68" fmla="*/ 8328 h 10000"/>
                  <a:gd name="connsiteX69" fmla="*/ 9853 w 10000"/>
                  <a:gd name="connsiteY69" fmla="*/ 8006 h 10000"/>
                  <a:gd name="connsiteX70" fmla="*/ 10000 w 10000"/>
                  <a:gd name="connsiteY7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2962 h 10000"/>
                  <a:gd name="connsiteX6" fmla="*/ 588 w 10000"/>
                  <a:gd name="connsiteY6" fmla="*/ 2581 h 10000"/>
                  <a:gd name="connsiteX7" fmla="*/ 735 w 10000"/>
                  <a:gd name="connsiteY7" fmla="*/ 2229 h 10000"/>
                  <a:gd name="connsiteX8" fmla="*/ 882 w 10000"/>
                  <a:gd name="connsiteY8" fmla="*/ 1906 h 10000"/>
                  <a:gd name="connsiteX9" fmla="*/ 1029 w 10000"/>
                  <a:gd name="connsiteY9" fmla="*/ 1584 h 10000"/>
                  <a:gd name="connsiteX10" fmla="*/ 1176 w 10000"/>
                  <a:gd name="connsiteY10" fmla="*/ 1290 h 10000"/>
                  <a:gd name="connsiteX11" fmla="*/ 1324 w 10000"/>
                  <a:gd name="connsiteY11" fmla="*/ 1026 h 10000"/>
                  <a:gd name="connsiteX12" fmla="*/ 1471 w 10000"/>
                  <a:gd name="connsiteY12" fmla="*/ 792 h 10000"/>
                  <a:gd name="connsiteX13" fmla="*/ 1618 w 10000"/>
                  <a:gd name="connsiteY13" fmla="*/ 587 h 10000"/>
                  <a:gd name="connsiteX14" fmla="*/ 1765 w 10000"/>
                  <a:gd name="connsiteY14" fmla="*/ 411 h 10000"/>
                  <a:gd name="connsiteX15" fmla="*/ 1912 w 10000"/>
                  <a:gd name="connsiteY15" fmla="*/ 235 h 10000"/>
                  <a:gd name="connsiteX16" fmla="*/ 2059 w 10000"/>
                  <a:gd name="connsiteY16" fmla="*/ 147 h 10000"/>
                  <a:gd name="connsiteX17" fmla="*/ 2206 w 10000"/>
                  <a:gd name="connsiteY17" fmla="*/ 59 h 10000"/>
                  <a:gd name="connsiteX18" fmla="*/ 2500 w 10000"/>
                  <a:gd name="connsiteY18" fmla="*/ 0 h 10000"/>
                  <a:gd name="connsiteX19" fmla="*/ 2353 w 10000"/>
                  <a:gd name="connsiteY19" fmla="*/ 0 h 10000"/>
                  <a:gd name="connsiteX20" fmla="*/ 2500 w 10000"/>
                  <a:gd name="connsiteY20" fmla="*/ 0 h 10000"/>
                  <a:gd name="connsiteX21" fmla="*/ 2647 w 10000"/>
                  <a:gd name="connsiteY21" fmla="*/ 0 h 10000"/>
                  <a:gd name="connsiteX22" fmla="*/ 2941 w 10000"/>
                  <a:gd name="connsiteY22" fmla="*/ 59 h 10000"/>
                  <a:gd name="connsiteX23" fmla="*/ 3088 w 10000"/>
                  <a:gd name="connsiteY23" fmla="*/ 176 h 10000"/>
                  <a:gd name="connsiteX24" fmla="*/ 3235 w 10000"/>
                  <a:gd name="connsiteY24" fmla="*/ 293 h 10000"/>
                  <a:gd name="connsiteX25" fmla="*/ 3382 w 10000"/>
                  <a:gd name="connsiteY25" fmla="*/ 440 h 10000"/>
                  <a:gd name="connsiteX26" fmla="*/ 3529 w 10000"/>
                  <a:gd name="connsiteY26" fmla="*/ 645 h 10000"/>
                  <a:gd name="connsiteX27" fmla="*/ 3676 w 10000"/>
                  <a:gd name="connsiteY27" fmla="*/ 850 h 10000"/>
                  <a:gd name="connsiteX28" fmla="*/ 3824 w 10000"/>
                  <a:gd name="connsiteY28" fmla="*/ 1085 h 10000"/>
                  <a:gd name="connsiteX29" fmla="*/ 3971 w 10000"/>
                  <a:gd name="connsiteY29" fmla="*/ 1378 h 10000"/>
                  <a:gd name="connsiteX30" fmla="*/ 4118 w 10000"/>
                  <a:gd name="connsiteY30" fmla="*/ 1672 h 10000"/>
                  <a:gd name="connsiteX31" fmla="*/ 4265 w 10000"/>
                  <a:gd name="connsiteY31" fmla="*/ 1965 h 10000"/>
                  <a:gd name="connsiteX32" fmla="*/ 4412 w 10000"/>
                  <a:gd name="connsiteY32" fmla="*/ 2317 h 10000"/>
                  <a:gd name="connsiteX33" fmla="*/ 4559 w 10000"/>
                  <a:gd name="connsiteY33" fmla="*/ 2669 h 10000"/>
                  <a:gd name="connsiteX34" fmla="*/ 4706 w 10000"/>
                  <a:gd name="connsiteY34" fmla="*/ 3050 h 10000"/>
                  <a:gd name="connsiteX35" fmla="*/ 4853 w 10000"/>
                  <a:gd name="connsiteY35" fmla="*/ 3431 h 10000"/>
                  <a:gd name="connsiteX36" fmla="*/ 5000 w 10000"/>
                  <a:gd name="connsiteY36" fmla="*/ 3842 h 10000"/>
                  <a:gd name="connsiteX37" fmla="*/ 5147 w 10000"/>
                  <a:gd name="connsiteY37" fmla="*/ 4252 h 10000"/>
                  <a:gd name="connsiteX38" fmla="*/ 5294 w 10000"/>
                  <a:gd name="connsiteY38" fmla="*/ 4663 h 10000"/>
                  <a:gd name="connsiteX39" fmla="*/ 5441 w 10000"/>
                  <a:gd name="connsiteY39" fmla="*/ 5073 h 10000"/>
                  <a:gd name="connsiteX40" fmla="*/ 5588 w 10000"/>
                  <a:gd name="connsiteY40" fmla="*/ 5484 h 10000"/>
                  <a:gd name="connsiteX41" fmla="*/ 5735 w 10000"/>
                  <a:gd name="connsiteY41" fmla="*/ 5894 h 10000"/>
                  <a:gd name="connsiteX42" fmla="*/ 5882 w 10000"/>
                  <a:gd name="connsiteY42" fmla="*/ 6305 h 10000"/>
                  <a:gd name="connsiteX43" fmla="*/ 6029 w 10000"/>
                  <a:gd name="connsiteY43" fmla="*/ 6686 h 10000"/>
                  <a:gd name="connsiteX44" fmla="*/ 6176 w 10000"/>
                  <a:gd name="connsiteY44" fmla="*/ 7067 h 10000"/>
                  <a:gd name="connsiteX45" fmla="*/ 6324 w 10000"/>
                  <a:gd name="connsiteY45" fmla="*/ 7449 h 10000"/>
                  <a:gd name="connsiteX46" fmla="*/ 6471 w 10000"/>
                  <a:gd name="connsiteY46" fmla="*/ 7801 h 10000"/>
                  <a:gd name="connsiteX47" fmla="*/ 6618 w 10000"/>
                  <a:gd name="connsiteY47" fmla="*/ 8152 h 10000"/>
                  <a:gd name="connsiteX48" fmla="*/ 6765 w 10000"/>
                  <a:gd name="connsiteY48" fmla="*/ 8475 h 10000"/>
                  <a:gd name="connsiteX49" fmla="*/ 6912 w 10000"/>
                  <a:gd name="connsiteY49" fmla="*/ 8739 h 10000"/>
                  <a:gd name="connsiteX50" fmla="*/ 7059 w 10000"/>
                  <a:gd name="connsiteY50" fmla="*/ 9003 h 10000"/>
                  <a:gd name="connsiteX51" fmla="*/ 7206 w 10000"/>
                  <a:gd name="connsiteY51" fmla="*/ 9267 h 10000"/>
                  <a:gd name="connsiteX52" fmla="*/ 7353 w 10000"/>
                  <a:gd name="connsiteY52" fmla="*/ 9472 h 10000"/>
                  <a:gd name="connsiteX53" fmla="*/ 7500 w 10000"/>
                  <a:gd name="connsiteY53" fmla="*/ 9648 h 10000"/>
                  <a:gd name="connsiteX54" fmla="*/ 7647 w 10000"/>
                  <a:gd name="connsiteY54" fmla="*/ 9795 h 10000"/>
                  <a:gd name="connsiteX55" fmla="*/ 7794 w 10000"/>
                  <a:gd name="connsiteY55" fmla="*/ 9912 h 10000"/>
                  <a:gd name="connsiteX56" fmla="*/ 8088 w 10000"/>
                  <a:gd name="connsiteY56" fmla="*/ 10000 h 10000"/>
                  <a:gd name="connsiteX57" fmla="*/ 8088 w 10000"/>
                  <a:gd name="connsiteY57" fmla="*/ 10000 h 10000"/>
                  <a:gd name="connsiteX58" fmla="*/ 8235 w 10000"/>
                  <a:gd name="connsiteY58" fmla="*/ 10000 h 10000"/>
                  <a:gd name="connsiteX59" fmla="*/ 8529 w 10000"/>
                  <a:gd name="connsiteY59" fmla="*/ 9941 h 10000"/>
                  <a:gd name="connsiteX60" fmla="*/ 8676 w 10000"/>
                  <a:gd name="connsiteY60" fmla="*/ 9824 h 10000"/>
                  <a:gd name="connsiteX61" fmla="*/ 8824 w 10000"/>
                  <a:gd name="connsiteY61" fmla="*/ 9707 h 10000"/>
                  <a:gd name="connsiteX62" fmla="*/ 8971 w 10000"/>
                  <a:gd name="connsiteY62" fmla="*/ 9560 h 10000"/>
                  <a:gd name="connsiteX63" fmla="*/ 9118 w 10000"/>
                  <a:gd name="connsiteY63" fmla="*/ 9355 h 10000"/>
                  <a:gd name="connsiteX64" fmla="*/ 9265 w 10000"/>
                  <a:gd name="connsiteY64" fmla="*/ 9150 h 10000"/>
                  <a:gd name="connsiteX65" fmla="*/ 9412 w 10000"/>
                  <a:gd name="connsiteY65" fmla="*/ 8915 h 10000"/>
                  <a:gd name="connsiteX66" fmla="*/ 9559 w 10000"/>
                  <a:gd name="connsiteY66" fmla="*/ 8622 h 10000"/>
                  <a:gd name="connsiteX67" fmla="*/ 9706 w 10000"/>
                  <a:gd name="connsiteY67" fmla="*/ 8328 h 10000"/>
                  <a:gd name="connsiteX68" fmla="*/ 9853 w 10000"/>
                  <a:gd name="connsiteY68" fmla="*/ 8006 h 10000"/>
                  <a:gd name="connsiteX69" fmla="*/ 10000 w 10000"/>
                  <a:gd name="connsiteY6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343 h 10000"/>
                  <a:gd name="connsiteX4" fmla="*/ 441 w 10000"/>
                  <a:gd name="connsiteY4" fmla="*/ 2962 h 10000"/>
                  <a:gd name="connsiteX5" fmla="*/ 588 w 10000"/>
                  <a:gd name="connsiteY5" fmla="*/ 2581 h 10000"/>
                  <a:gd name="connsiteX6" fmla="*/ 735 w 10000"/>
                  <a:gd name="connsiteY6" fmla="*/ 2229 h 10000"/>
                  <a:gd name="connsiteX7" fmla="*/ 882 w 10000"/>
                  <a:gd name="connsiteY7" fmla="*/ 1906 h 10000"/>
                  <a:gd name="connsiteX8" fmla="*/ 1029 w 10000"/>
                  <a:gd name="connsiteY8" fmla="*/ 1584 h 10000"/>
                  <a:gd name="connsiteX9" fmla="*/ 1176 w 10000"/>
                  <a:gd name="connsiteY9" fmla="*/ 1290 h 10000"/>
                  <a:gd name="connsiteX10" fmla="*/ 1324 w 10000"/>
                  <a:gd name="connsiteY10" fmla="*/ 1026 h 10000"/>
                  <a:gd name="connsiteX11" fmla="*/ 1471 w 10000"/>
                  <a:gd name="connsiteY11" fmla="*/ 792 h 10000"/>
                  <a:gd name="connsiteX12" fmla="*/ 1618 w 10000"/>
                  <a:gd name="connsiteY12" fmla="*/ 587 h 10000"/>
                  <a:gd name="connsiteX13" fmla="*/ 1765 w 10000"/>
                  <a:gd name="connsiteY13" fmla="*/ 411 h 10000"/>
                  <a:gd name="connsiteX14" fmla="*/ 1912 w 10000"/>
                  <a:gd name="connsiteY14" fmla="*/ 235 h 10000"/>
                  <a:gd name="connsiteX15" fmla="*/ 2059 w 10000"/>
                  <a:gd name="connsiteY15" fmla="*/ 147 h 10000"/>
                  <a:gd name="connsiteX16" fmla="*/ 2206 w 10000"/>
                  <a:gd name="connsiteY16" fmla="*/ 59 h 10000"/>
                  <a:gd name="connsiteX17" fmla="*/ 2500 w 10000"/>
                  <a:gd name="connsiteY17" fmla="*/ 0 h 10000"/>
                  <a:gd name="connsiteX18" fmla="*/ 2353 w 10000"/>
                  <a:gd name="connsiteY18" fmla="*/ 0 h 10000"/>
                  <a:gd name="connsiteX19" fmla="*/ 2500 w 10000"/>
                  <a:gd name="connsiteY19" fmla="*/ 0 h 10000"/>
                  <a:gd name="connsiteX20" fmla="*/ 2647 w 10000"/>
                  <a:gd name="connsiteY20" fmla="*/ 0 h 10000"/>
                  <a:gd name="connsiteX21" fmla="*/ 2941 w 10000"/>
                  <a:gd name="connsiteY21" fmla="*/ 59 h 10000"/>
                  <a:gd name="connsiteX22" fmla="*/ 3088 w 10000"/>
                  <a:gd name="connsiteY22" fmla="*/ 176 h 10000"/>
                  <a:gd name="connsiteX23" fmla="*/ 3235 w 10000"/>
                  <a:gd name="connsiteY23" fmla="*/ 293 h 10000"/>
                  <a:gd name="connsiteX24" fmla="*/ 3382 w 10000"/>
                  <a:gd name="connsiteY24" fmla="*/ 440 h 10000"/>
                  <a:gd name="connsiteX25" fmla="*/ 3529 w 10000"/>
                  <a:gd name="connsiteY25" fmla="*/ 645 h 10000"/>
                  <a:gd name="connsiteX26" fmla="*/ 3676 w 10000"/>
                  <a:gd name="connsiteY26" fmla="*/ 850 h 10000"/>
                  <a:gd name="connsiteX27" fmla="*/ 3824 w 10000"/>
                  <a:gd name="connsiteY27" fmla="*/ 1085 h 10000"/>
                  <a:gd name="connsiteX28" fmla="*/ 3971 w 10000"/>
                  <a:gd name="connsiteY28" fmla="*/ 1378 h 10000"/>
                  <a:gd name="connsiteX29" fmla="*/ 4118 w 10000"/>
                  <a:gd name="connsiteY29" fmla="*/ 1672 h 10000"/>
                  <a:gd name="connsiteX30" fmla="*/ 4265 w 10000"/>
                  <a:gd name="connsiteY30" fmla="*/ 1965 h 10000"/>
                  <a:gd name="connsiteX31" fmla="*/ 4412 w 10000"/>
                  <a:gd name="connsiteY31" fmla="*/ 2317 h 10000"/>
                  <a:gd name="connsiteX32" fmla="*/ 4559 w 10000"/>
                  <a:gd name="connsiteY32" fmla="*/ 2669 h 10000"/>
                  <a:gd name="connsiteX33" fmla="*/ 4706 w 10000"/>
                  <a:gd name="connsiteY33" fmla="*/ 3050 h 10000"/>
                  <a:gd name="connsiteX34" fmla="*/ 4853 w 10000"/>
                  <a:gd name="connsiteY34" fmla="*/ 3431 h 10000"/>
                  <a:gd name="connsiteX35" fmla="*/ 5000 w 10000"/>
                  <a:gd name="connsiteY35" fmla="*/ 3842 h 10000"/>
                  <a:gd name="connsiteX36" fmla="*/ 5147 w 10000"/>
                  <a:gd name="connsiteY36" fmla="*/ 4252 h 10000"/>
                  <a:gd name="connsiteX37" fmla="*/ 5294 w 10000"/>
                  <a:gd name="connsiteY37" fmla="*/ 4663 h 10000"/>
                  <a:gd name="connsiteX38" fmla="*/ 5441 w 10000"/>
                  <a:gd name="connsiteY38" fmla="*/ 5073 h 10000"/>
                  <a:gd name="connsiteX39" fmla="*/ 5588 w 10000"/>
                  <a:gd name="connsiteY39" fmla="*/ 5484 h 10000"/>
                  <a:gd name="connsiteX40" fmla="*/ 5735 w 10000"/>
                  <a:gd name="connsiteY40" fmla="*/ 5894 h 10000"/>
                  <a:gd name="connsiteX41" fmla="*/ 5882 w 10000"/>
                  <a:gd name="connsiteY41" fmla="*/ 6305 h 10000"/>
                  <a:gd name="connsiteX42" fmla="*/ 6029 w 10000"/>
                  <a:gd name="connsiteY42" fmla="*/ 6686 h 10000"/>
                  <a:gd name="connsiteX43" fmla="*/ 6176 w 10000"/>
                  <a:gd name="connsiteY43" fmla="*/ 7067 h 10000"/>
                  <a:gd name="connsiteX44" fmla="*/ 6324 w 10000"/>
                  <a:gd name="connsiteY44" fmla="*/ 7449 h 10000"/>
                  <a:gd name="connsiteX45" fmla="*/ 6471 w 10000"/>
                  <a:gd name="connsiteY45" fmla="*/ 7801 h 10000"/>
                  <a:gd name="connsiteX46" fmla="*/ 6618 w 10000"/>
                  <a:gd name="connsiteY46" fmla="*/ 8152 h 10000"/>
                  <a:gd name="connsiteX47" fmla="*/ 6765 w 10000"/>
                  <a:gd name="connsiteY47" fmla="*/ 8475 h 10000"/>
                  <a:gd name="connsiteX48" fmla="*/ 6912 w 10000"/>
                  <a:gd name="connsiteY48" fmla="*/ 8739 h 10000"/>
                  <a:gd name="connsiteX49" fmla="*/ 7059 w 10000"/>
                  <a:gd name="connsiteY49" fmla="*/ 9003 h 10000"/>
                  <a:gd name="connsiteX50" fmla="*/ 7206 w 10000"/>
                  <a:gd name="connsiteY50" fmla="*/ 9267 h 10000"/>
                  <a:gd name="connsiteX51" fmla="*/ 7353 w 10000"/>
                  <a:gd name="connsiteY51" fmla="*/ 9472 h 10000"/>
                  <a:gd name="connsiteX52" fmla="*/ 7500 w 10000"/>
                  <a:gd name="connsiteY52" fmla="*/ 9648 h 10000"/>
                  <a:gd name="connsiteX53" fmla="*/ 7647 w 10000"/>
                  <a:gd name="connsiteY53" fmla="*/ 9795 h 10000"/>
                  <a:gd name="connsiteX54" fmla="*/ 7794 w 10000"/>
                  <a:gd name="connsiteY54" fmla="*/ 9912 h 10000"/>
                  <a:gd name="connsiteX55" fmla="*/ 8088 w 10000"/>
                  <a:gd name="connsiteY55" fmla="*/ 10000 h 10000"/>
                  <a:gd name="connsiteX56" fmla="*/ 8088 w 10000"/>
                  <a:gd name="connsiteY56" fmla="*/ 10000 h 10000"/>
                  <a:gd name="connsiteX57" fmla="*/ 8235 w 10000"/>
                  <a:gd name="connsiteY57" fmla="*/ 10000 h 10000"/>
                  <a:gd name="connsiteX58" fmla="*/ 8529 w 10000"/>
                  <a:gd name="connsiteY58" fmla="*/ 9941 h 10000"/>
                  <a:gd name="connsiteX59" fmla="*/ 8676 w 10000"/>
                  <a:gd name="connsiteY59" fmla="*/ 9824 h 10000"/>
                  <a:gd name="connsiteX60" fmla="*/ 8824 w 10000"/>
                  <a:gd name="connsiteY60" fmla="*/ 9707 h 10000"/>
                  <a:gd name="connsiteX61" fmla="*/ 8971 w 10000"/>
                  <a:gd name="connsiteY61" fmla="*/ 9560 h 10000"/>
                  <a:gd name="connsiteX62" fmla="*/ 9118 w 10000"/>
                  <a:gd name="connsiteY62" fmla="*/ 9355 h 10000"/>
                  <a:gd name="connsiteX63" fmla="*/ 9265 w 10000"/>
                  <a:gd name="connsiteY63" fmla="*/ 9150 h 10000"/>
                  <a:gd name="connsiteX64" fmla="*/ 9412 w 10000"/>
                  <a:gd name="connsiteY64" fmla="*/ 8915 h 10000"/>
                  <a:gd name="connsiteX65" fmla="*/ 9559 w 10000"/>
                  <a:gd name="connsiteY65" fmla="*/ 8622 h 10000"/>
                  <a:gd name="connsiteX66" fmla="*/ 9706 w 10000"/>
                  <a:gd name="connsiteY66" fmla="*/ 8328 h 10000"/>
                  <a:gd name="connsiteX67" fmla="*/ 9853 w 10000"/>
                  <a:gd name="connsiteY67" fmla="*/ 8006 h 10000"/>
                  <a:gd name="connsiteX68" fmla="*/ 10000 w 10000"/>
                  <a:gd name="connsiteY68" fmla="*/ 7683 h 10000"/>
                  <a:gd name="connsiteX0" fmla="*/ 0 w 10000"/>
                  <a:gd name="connsiteY0" fmla="*/ 4135 h 10000"/>
                  <a:gd name="connsiteX1" fmla="*/ 147 w 10000"/>
                  <a:gd name="connsiteY1" fmla="*/ 3724 h 10000"/>
                  <a:gd name="connsiteX2" fmla="*/ 294 w 10000"/>
                  <a:gd name="connsiteY2" fmla="*/ 3343 h 10000"/>
                  <a:gd name="connsiteX3" fmla="*/ 441 w 10000"/>
                  <a:gd name="connsiteY3" fmla="*/ 2962 h 10000"/>
                  <a:gd name="connsiteX4" fmla="*/ 588 w 10000"/>
                  <a:gd name="connsiteY4" fmla="*/ 2581 h 10000"/>
                  <a:gd name="connsiteX5" fmla="*/ 735 w 10000"/>
                  <a:gd name="connsiteY5" fmla="*/ 2229 h 10000"/>
                  <a:gd name="connsiteX6" fmla="*/ 882 w 10000"/>
                  <a:gd name="connsiteY6" fmla="*/ 1906 h 10000"/>
                  <a:gd name="connsiteX7" fmla="*/ 1029 w 10000"/>
                  <a:gd name="connsiteY7" fmla="*/ 1584 h 10000"/>
                  <a:gd name="connsiteX8" fmla="*/ 1176 w 10000"/>
                  <a:gd name="connsiteY8" fmla="*/ 1290 h 10000"/>
                  <a:gd name="connsiteX9" fmla="*/ 1324 w 10000"/>
                  <a:gd name="connsiteY9" fmla="*/ 1026 h 10000"/>
                  <a:gd name="connsiteX10" fmla="*/ 1471 w 10000"/>
                  <a:gd name="connsiteY10" fmla="*/ 792 h 10000"/>
                  <a:gd name="connsiteX11" fmla="*/ 1618 w 10000"/>
                  <a:gd name="connsiteY11" fmla="*/ 587 h 10000"/>
                  <a:gd name="connsiteX12" fmla="*/ 1765 w 10000"/>
                  <a:gd name="connsiteY12" fmla="*/ 411 h 10000"/>
                  <a:gd name="connsiteX13" fmla="*/ 1912 w 10000"/>
                  <a:gd name="connsiteY13" fmla="*/ 235 h 10000"/>
                  <a:gd name="connsiteX14" fmla="*/ 2059 w 10000"/>
                  <a:gd name="connsiteY14" fmla="*/ 147 h 10000"/>
                  <a:gd name="connsiteX15" fmla="*/ 2206 w 10000"/>
                  <a:gd name="connsiteY15" fmla="*/ 59 h 10000"/>
                  <a:gd name="connsiteX16" fmla="*/ 2500 w 10000"/>
                  <a:gd name="connsiteY16" fmla="*/ 0 h 10000"/>
                  <a:gd name="connsiteX17" fmla="*/ 2353 w 10000"/>
                  <a:gd name="connsiteY17" fmla="*/ 0 h 10000"/>
                  <a:gd name="connsiteX18" fmla="*/ 2500 w 10000"/>
                  <a:gd name="connsiteY18" fmla="*/ 0 h 10000"/>
                  <a:gd name="connsiteX19" fmla="*/ 2647 w 10000"/>
                  <a:gd name="connsiteY19" fmla="*/ 0 h 10000"/>
                  <a:gd name="connsiteX20" fmla="*/ 2941 w 10000"/>
                  <a:gd name="connsiteY20" fmla="*/ 59 h 10000"/>
                  <a:gd name="connsiteX21" fmla="*/ 3088 w 10000"/>
                  <a:gd name="connsiteY21" fmla="*/ 176 h 10000"/>
                  <a:gd name="connsiteX22" fmla="*/ 3235 w 10000"/>
                  <a:gd name="connsiteY22" fmla="*/ 293 h 10000"/>
                  <a:gd name="connsiteX23" fmla="*/ 3382 w 10000"/>
                  <a:gd name="connsiteY23" fmla="*/ 440 h 10000"/>
                  <a:gd name="connsiteX24" fmla="*/ 3529 w 10000"/>
                  <a:gd name="connsiteY24" fmla="*/ 645 h 10000"/>
                  <a:gd name="connsiteX25" fmla="*/ 3676 w 10000"/>
                  <a:gd name="connsiteY25" fmla="*/ 850 h 10000"/>
                  <a:gd name="connsiteX26" fmla="*/ 3824 w 10000"/>
                  <a:gd name="connsiteY26" fmla="*/ 1085 h 10000"/>
                  <a:gd name="connsiteX27" fmla="*/ 3971 w 10000"/>
                  <a:gd name="connsiteY27" fmla="*/ 1378 h 10000"/>
                  <a:gd name="connsiteX28" fmla="*/ 4118 w 10000"/>
                  <a:gd name="connsiteY28" fmla="*/ 1672 h 10000"/>
                  <a:gd name="connsiteX29" fmla="*/ 4265 w 10000"/>
                  <a:gd name="connsiteY29" fmla="*/ 1965 h 10000"/>
                  <a:gd name="connsiteX30" fmla="*/ 4412 w 10000"/>
                  <a:gd name="connsiteY30" fmla="*/ 2317 h 10000"/>
                  <a:gd name="connsiteX31" fmla="*/ 4559 w 10000"/>
                  <a:gd name="connsiteY31" fmla="*/ 2669 h 10000"/>
                  <a:gd name="connsiteX32" fmla="*/ 4706 w 10000"/>
                  <a:gd name="connsiteY32" fmla="*/ 3050 h 10000"/>
                  <a:gd name="connsiteX33" fmla="*/ 4853 w 10000"/>
                  <a:gd name="connsiteY33" fmla="*/ 3431 h 10000"/>
                  <a:gd name="connsiteX34" fmla="*/ 5000 w 10000"/>
                  <a:gd name="connsiteY34" fmla="*/ 3842 h 10000"/>
                  <a:gd name="connsiteX35" fmla="*/ 5147 w 10000"/>
                  <a:gd name="connsiteY35" fmla="*/ 4252 h 10000"/>
                  <a:gd name="connsiteX36" fmla="*/ 5294 w 10000"/>
                  <a:gd name="connsiteY36" fmla="*/ 4663 h 10000"/>
                  <a:gd name="connsiteX37" fmla="*/ 5441 w 10000"/>
                  <a:gd name="connsiteY37" fmla="*/ 5073 h 10000"/>
                  <a:gd name="connsiteX38" fmla="*/ 5588 w 10000"/>
                  <a:gd name="connsiteY38" fmla="*/ 5484 h 10000"/>
                  <a:gd name="connsiteX39" fmla="*/ 5735 w 10000"/>
                  <a:gd name="connsiteY39" fmla="*/ 5894 h 10000"/>
                  <a:gd name="connsiteX40" fmla="*/ 5882 w 10000"/>
                  <a:gd name="connsiteY40" fmla="*/ 6305 h 10000"/>
                  <a:gd name="connsiteX41" fmla="*/ 6029 w 10000"/>
                  <a:gd name="connsiteY41" fmla="*/ 6686 h 10000"/>
                  <a:gd name="connsiteX42" fmla="*/ 6176 w 10000"/>
                  <a:gd name="connsiteY42" fmla="*/ 7067 h 10000"/>
                  <a:gd name="connsiteX43" fmla="*/ 6324 w 10000"/>
                  <a:gd name="connsiteY43" fmla="*/ 7449 h 10000"/>
                  <a:gd name="connsiteX44" fmla="*/ 6471 w 10000"/>
                  <a:gd name="connsiteY44" fmla="*/ 7801 h 10000"/>
                  <a:gd name="connsiteX45" fmla="*/ 6618 w 10000"/>
                  <a:gd name="connsiteY45" fmla="*/ 8152 h 10000"/>
                  <a:gd name="connsiteX46" fmla="*/ 6765 w 10000"/>
                  <a:gd name="connsiteY46" fmla="*/ 8475 h 10000"/>
                  <a:gd name="connsiteX47" fmla="*/ 6912 w 10000"/>
                  <a:gd name="connsiteY47" fmla="*/ 8739 h 10000"/>
                  <a:gd name="connsiteX48" fmla="*/ 7059 w 10000"/>
                  <a:gd name="connsiteY48" fmla="*/ 9003 h 10000"/>
                  <a:gd name="connsiteX49" fmla="*/ 7206 w 10000"/>
                  <a:gd name="connsiteY49" fmla="*/ 9267 h 10000"/>
                  <a:gd name="connsiteX50" fmla="*/ 7353 w 10000"/>
                  <a:gd name="connsiteY50" fmla="*/ 9472 h 10000"/>
                  <a:gd name="connsiteX51" fmla="*/ 7500 w 10000"/>
                  <a:gd name="connsiteY51" fmla="*/ 9648 h 10000"/>
                  <a:gd name="connsiteX52" fmla="*/ 7647 w 10000"/>
                  <a:gd name="connsiteY52" fmla="*/ 9795 h 10000"/>
                  <a:gd name="connsiteX53" fmla="*/ 7794 w 10000"/>
                  <a:gd name="connsiteY53" fmla="*/ 9912 h 10000"/>
                  <a:gd name="connsiteX54" fmla="*/ 8088 w 10000"/>
                  <a:gd name="connsiteY54" fmla="*/ 10000 h 10000"/>
                  <a:gd name="connsiteX55" fmla="*/ 8088 w 10000"/>
                  <a:gd name="connsiteY55" fmla="*/ 10000 h 10000"/>
                  <a:gd name="connsiteX56" fmla="*/ 8235 w 10000"/>
                  <a:gd name="connsiteY56" fmla="*/ 10000 h 10000"/>
                  <a:gd name="connsiteX57" fmla="*/ 8529 w 10000"/>
                  <a:gd name="connsiteY57" fmla="*/ 9941 h 10000"/>
                  <a:gd name="connsiteX58" fmla="*/ 8676 w 10000"/>
                  <a:gd name="connsiteY58" fmla="*/ 9824 h 10000"/>
                  <a:gd name="connsiteX59" fmla="*/ 8824 w 10000"/>
                  <a:gd name="connsiteY59" fmla="*/ 9707 h 10000"/>
                  <a:gd name="connsiteX60" fmla="*/ 8971 w 10000"/>
                  <a:gd name="connsiteY60" fmla="*/ 9560 h 10000"/>
                  <a:gd name="connsiteX61" fmla="*/ 9118 w 10000"/>
                  <a:gd name="connsiteY61" fmla="*/ 9355 h 10000"/>
                  <a:gd name="connsiteX62" fmla="*/ 9265 w 10000"/>
                  <a:gd name="connsiteY62" fmla="*/ 9150 h 10000"/>
                  <a:gd name="connsiteX63" fmla="*/ 9412 w 10000"/>
                  <a:gd name="connsiteY63" fmla="*/ 8915 h 10000"/>
                  <a:gd name="connsiteX64" fmla="*/ 9559 w 10000"/>
                  <a:gd name="connsiteY64" fmla="*/ 8622 h 10000"/>
                  <a:gd name="connsiteX65" fmla="*/ 9706 w 10000"/>
                  <a:gd name="connsiteY65" fmla="*/ 8328 h 10000"/>
                  <a:gd name="connsiteX66" fmla="*/ 9853 w 10000"/>
                  <a:gd name="connsiteY66" fmla="*/ 8006 h 10000"/>
                  <a:gd name="connsiteX67" fmla="*/ 10000 w 10000"/>
                  <a:gd name="connsiteY67" fmla="*/ 768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10000">
                    <a:moveTo>
                      <a:pt x="0" y="4135"/>
                    </a:moveTo>
                    <a:lnTo>
                      <a:pt x="147" y="3724"/>
                    </a:lnTo>
                    <a:lnTo>
                      <a:pt x="294" y="3343"/>
                    </a:lnTo>
                    <a:lnTo>
                      <a:pt x="441" y="2962"/>
                    </a:lnTo>
                    <a:lnTo>
                      <a:pt x="588" y="2581"/>
                    </a:lnTo>
                    <a:lnTo>
                      <a:pt x="735" y="2229"/>
                    </a:lnTo>
                    <a:lnTo>
                      <a:pt x="882" y="1906"/>
                    </a:lnTo>
                    <a:lnTo>
                      <a:pt x="1029" y="1584"/>
                    </a:lnTo>
                    <a:lnTo>
                      <a:pt x="1176" y="1290"/>
                    </a:lnTo>
                    <a:cubicBezTo>
                      <a:pt x="1225" y="1202"/>
                      <a:pt x="1275" y="1114"/>
                      <a:pt x="1324" y="1026"/>
                    </a:cubicBezTo>
                    <a:lnTo>
                      <a:pt x="1471" y="792"/>
                    </a:lnTo>
                    <a:lnTo>
                      <a:pt x="1618" y="587"/>
                    </a:lnTo>
                    <a:lnTo>
                      <a:pt x="1765" y="411"/>
                    </a:lnTo>
                    <a:lnTo>
                      <a:pt x="1912" y="235"/>
                    </a:lnTo>
                    <a:lnTo>
                      <a:pt x="2059" y="147"/>
                    </a:lnTo>
                    <a:lnTo>
                      <a:pt x="2206" y="59"/>
                    </a:lnTo>
                    <a:lnTo>
                      <a:pt x="2500" y="0"/>
                    </a:lnTo>
                    <a:lnTo>
                      <a:pt x="2353" y="0"/>
                    </a:lnTo>
                    <a:lnTo>
                      <a:pt x="2500" y="0"/>
                    </a:lnTo>
                    <a:lnTo>
                      <a:pt x="2647" y="0"/>
                    </a:lnTo>
                    <a:lnTo>
                      <a:pt x="2941" y="59"/>
                    </a:lnTo>
                    <a:lnTo>
                      <a:pt x="3088" y="176"/>
                    </a:lnTo>
                    <a:lnTo>
                      <a:pt x="3235" y="293"/>
                    </a:lnTo>
                    <a:lnTo>
                      <a:pt x="3382" y="440"/>
                    </a:lnTo>
                    <a:lnTo>
                      <a:pt x="3529" y="645"/>
                    </a:lnTo>
                    <a:lnTo>
                      <a:pt x="3676" y="850"/>
                    </a:lnTo>
                    <a:lnTo>
                      <a:pt x="3824" y="1085"/>
                    </a:lnTo>
                    <a:lnTo>
                      <a:pt x="3971" y="1378"/>
                    </a:lnTo>
                    <a:lnTo>
                      <a:pt x="4118" y="1672"/>
                    </a:lnTo>
                    <a:lnTo>
                      <a:pt x="4265" y="1965"/>
                    </a:lnTo>
                    <a:lnTo>
                      <a:pt x="4412" y="2317"/>
                    </a:lnTo>
                    <a:lnTo>
                      <a:pt x="4559" y="2669"/>
                    </a:lnTo>
                    <a:lnTo>
                      <a:pt x="4706" y="3050"/>
                    </a:lnTo>
                    <a:lnTo>
                      <a:pt x="4853" y="3431"/>
                    </a:lnTo>
                    <a:lnTo>
                      <a:pt x="5000" y="3842"/>
                    </a:lnTo>
                    <a:lnTo>
                      <a:pt x="5147" y="4252"/>
                    </a:lnTo>
                    <a:lnTo>
                      <a:pt x="5294" y="4663"/>
                    </a:lnTo>
                    <a:lnTo>
                      <a:pt x="5441" y="5073"/>
                    </a:lnTo>
                    <a:lnTo>
                      <a:pt x="5588" y="5484"/>
                    </a:lnTo>
                    <a:lnTo>
                      <a:pt x="5735" y="5894"/>
                    </a:lnTo>
                    <a:lnTo>
                      <a:pt x="5882" y="6305"/>
                    </a:lnTo>
                    <a:lnTo>
                      <a:pt x="6029" y="6686"/>
                    </a:lnTo>
                    <a:lnTo>
                      <a:pt x="6176" y="7067"/>
                    </a:lnTo>
                    <a:cubicBezTo>
                      <a:pt x="6225" y="7194"/>
                      <a:pt x="6275" y="7322"/>
                      <a:pt x="6324" y="7449"/>
                    </a:cubicBezTo>
                    <a:lnTo>
                      <a:pt x="6471" y="7801"/>
                    </a:lnTo>
                    <a:lnTo>
                      <a:pt x="6618" y="8152"/>
                    </a:lnTo>
                    <a:lnTo>
                      <a:pt x="6765" y="8475"/>
                    </a:lnTo>
                    <a:lnTo>
                      <a:pt x="6912" y="8739"/>
                    </a:lnTo>
                    <a:lnTo>
                      <a:pt x="7059" y="9003"/>
                    </a:lnTo>
                    <a:lnTo>
                      <a:pt x="7206" y="9267"/>
                    </a:lnTo>
                    <a:lnTo>
                      <a:pt x="7353" y="9472"/>
                    </a:lnTo>
                    <a:lnTo>
                      <a:pt x="7500" y="9648"/>
                    </a:lnTo>
                    <a:lnTo>
                      <a:pt x="7647" y="9795"/>
                    </a:lnTo>
                    <a:lnTo>
                      <a:pt x="7794" y="9912"/>
                    </a:lnTo>
                    <a:lnTo>
                      <a:pt x="8088" y="10000"/>
                    </a:lnTo>
                    <a:lnTo>
                      <a:pt x="8088" y="10000"/>
                    </a:lnTo>
                    <a:lnTo>
                      <a:pt x="8235" y="10000"/>
                    </a:lnTo>
                    <a:lnTo>
                      <a:pt x="8529" y="9941"/>
                    </a:lnTo>
                    <a:lnTo>
                      <a:pt x="8676" y="9824"/>
                    </a:lnTo>
                    <a:lnTo>
                      <a:pt x="8824" y="9707"/>
                    </a:lnTo>
                    <a:lnTo>
                      <a:pt x="8971" y="9560"/>
                    </a:lnTo>
                    <a:lnTo>
                      <a:pt x="9118" y="9355"/>
                    </a:lnTo>
                    <a:lnTo>
                      <a:pt x="9265" y="9150"/>
                    </a:lnTo>
                    <a:lnTo>
                      <a:pt x="9412" y="8915"/>
                    </a:lnTo>
                    <a:lnTo>
                      <a:pt x="9559" y="8622"/>
                    </a:lnTo>
                    <a:lnTo>
                      <a:pt x="9706" y="8328"/>
                    </a:lnTo>
                    <a:lnTo>
                      <a:pt x="9853" y="8006"/>
                    </a:lnTo>
                    <a:lnTo>
                      <a:pt x="10000" y="7683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38587" y="3092756"/>
                <a:ext cx="103033" cy="11427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92811" y="3669514"/>
                <a:ext cx="103033" cy="1154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223142" y="3714648"/>
                <a:ext cx="103033" cy="1154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158187" y="2867266"/>
                <a:ext cx="103033" cy="11427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4708514" y="4421355"/>
              <a:ext cx="4037003" cy="1033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54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WB-57 High Altitude Research Aircraft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353" y="2931737"/>
            <a:ext cx="5413160" cy="3386326"/>
          </a:xfrm>
          <a:prstGeom prst="rect">
            <a:avLst/>
          </a:prstGeom>
          <a:effectLst>
            <a:outerShdw blurRad="5715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\\asdfiler2\css\Optical_Autocovariance\Photos\2011-11-Ellington\IMG_05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413" y="952004"/>
            <a:ext cx="3002419" cy="2476996"/>
          </a:xfrm>
          <a:prstGeom prst="rect">
            <a:avLst/>
          </a:prstGeom>
          <a:noFill/>
          <a:ln w="12700" cmpd="sng">
            <a:solidFill>
              <a:schemeClr val="tx2">
                <a:lumMod val="75000"/>
              </a:schemeClr>
            </a:solidFill>
          </a:ln>
          <a:effectLst>
            <a:outerShdw blurRad="673100" dist="495300" dir="21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90"/>
          <a:stretch/>
        </p:blipFill>
        <p:spPr bwMode="auto">
          <a:xfrm>
            <a:off x="1124681" y="942852"/>
            <a:ext cx="3447319" cy="198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4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ATHENA-OAWL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3843" y="1713323"/>
            <a:ext cx="4825643" cy="419728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Major system modes based on those of CALIPSO (implemented with a path to space)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Near-autonomous aircraft mode (minimal pilot interaction required for eye-safety)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Expands to fully manual control mode for engineering users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Science data viewer – for two separate looks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Builds on multiple Ball lidar software libraries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131" y="1120479"/>
            <a:ext cx="2784201" cy="492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field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61" y="1319406"/>
            <a:ext cx="4567739" cy="46044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At right:  images of the intensity versus the different field points in the interferometer for a given point on the fringe.   </a:t>
            </a:r>
          </a:p>
          <a:p>
            <a:r>
              <a:rPr lang="en-US" dirty="0" smtClean="0"/>
              <a:t>Ideally, the image would be flat across the field, and piston up and down between 0 and 1 as the system goes through fringes.</a:t>
            </a:r>
          </a:p>
          <a:p>
            <a:r>
              <a:rPr lang="en-US" dirty="0" smtClean="0"/>
              <a:t>Two cases:</a:t>
            </a:r>
          </a:p>
          <a:p>
            <a:pPr lvl="1"/>
            <a:r>
              <a:rPr lang="en-US" dirty="0" smtClean="0"/>
              <a:t>Interferometer is fairly well aligned and field performance is “flat” over field angles greater than the telescope FOV.</a:t>
            </a:r>
          </a:p>
          <a:p>
            <a:pPr lvl="1"/>
            <a:r>
              <a:rPr lang="en-US" dirty="0"/>
              <a:t>Strain </a:t>
            </a:r>
            <a:r>
              <a:rPr lang="en-US" dirty="0" smtClean="0"/>
              <a:t>on the interferometer (not </a:t>
            </a:r>
            <a:r>
              <a:rPr lang="en-US" dirty="0" err="1" smtClean="0"/>
              <a:t>kinematically</a:t>
            </a:r>
            <a:r>
              <a:rPr lang="en-US" dirty="0" smtClean="0"/>
              <a:t> mounted) misaligns the beam-splitter by angle </a:t>
            </a:r>
            <a:r>
              <a:rPr lang="en-US" dirty="0" smtClean="0">
                <a:sym typeface="Symbol"/>
              </a:rPr>
              <a:t>.</a:t>
            </a:r>
            <a:endParaRPr lang="en-US" dirty="0" smtClean="0"/>
          </a:p>
          <a:p>
            <a:r>
              <a:rPr lang="en-US" dirty="0" smtClean="0"/>
              <a:t>The larger </a:t>
            </a:r>
            <a:r>
              <a:rPr lang="en-US" dirty="0" smtClean="0">
                <a:sym typeface="Symbol"/>
              </a:rPr>
              <a:t> </a:t>
            </a:r>
            <a:r>
              <a:rPr lang="en-US" dirty="0" smtClean="0"/>
              <a:t>is, the less field widened the interferometer.</a:t>
            </a:r>
          </a:p>
          <a:p>
            <a:r>
              <a:rPr lang="en-US" dirty="0" smtClean="0"/>
              <a:t>Less field widening is observed as fringe </a:t>
            </a:r>
            <a:r>
              <a:rPr lang="en-US" dirty="0"/>
              <a:t>variation over the full </a:t>
            </a:r>
            <a:r>
              <a:rPr lang="en-US" dirty="0" smtClean="0"/>
              <a:t>field incident on the detectors (lower contrast).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, 28-29 April 2015, Boulder, CO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270" y="764276"/>
            <a:ext cx="3748730" cy="5498144"/>
            <a:chOff x="5395270" y="764276"/>
            <a:chExt cx="3748730" cy="54981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270" y="764276"/>
              <a:ext cx="3748730" cy="25357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270" y="3459235"/>
              <a:ext cx="3748730" cy="25357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20049" y="3175413"/>
              <a:ext cx="1676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Field angle, m-rad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726529" y="1770966"/>
              <a:ext cx="1676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Field angle, m-rad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760593" y="4491306"/>
              <a:ext cx="1676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Field angle, m-rad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0049" y="5923866"/>
              <a:ext cx="1676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Field angle, m-rad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220049" y="988665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 = 200 </a:t>
            </a:r>
            <a:r>
              <a:rPr lang="el-GR" dirty="0" smtClean="0">
                <a:latin typeface="Arial"/>
                <a:cs typeface="Arial"/>
                <a:sym typeface="Symbol"/>
              </a:rPr>
              <a:t>μ</a:t>
            </a:r>
            <a:r>
              <a:rPr lang="en-US" dirty="0" smtClean="0">
                <a:latin typeface="Arial"/>
                <a:cs typeface="Arial"/>
                <a:sym typeface="Symbol"/>
              </a:rPr>
              <a:t>rad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241978" y="3678525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 = 800 </a:t>
            </a:r>
            <a:r>
              <a:rPr lang="el-GR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rad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85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OAWL flexible technology provides options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170912"/>
              </p:ext>
            </p:extLst>
          </p:nvPr>
        </p:nvGraphicFramePr>
        <p:xfrm>
          <a:off x="457200" y="1219200"/>
          <a:ext cx="8230173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50"/>
                <a:gridCol w="3423911"/>
                <a:gridCol w="3423912"/>
              </a:tblGrid>
              <a:tr h="41529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OPD</a:t>
                      </a:r>
                    </a:p>
                    <a:p>
                      <a:pPr algn="l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Wavelength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Long (~1m)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OPD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Short (&lt;10 cm) OPD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458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355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nm (UV)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solidFill>
                      <a:srgbClr val="ADBBF9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Strong aerosol backscatter for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good aerosol precision (1 </a:t>
                      </a:r>
                      <a:r>
                        <a:rPr lang="en-US" sz="1800" baseline="0" dirty="0" err="1" smtClean="0">
                          <a:latin typeface="Calibri" panose="020F0502020204030204" pitchFamily="34" charset="0"/>
                        </a:rPr>
                        <a:t>ms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molecular return shot noise</a:t>
                      </a: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Low background noise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OAWL IIP</a:t>
                      </a:r>
                    </a:p>
                  </a:txBody>
                  <a:tcPr marL="88802" marR="88802" anchor="b">
                    <a:solidFill>
                      <a:srgbClr val="ADBBF9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Less precise than long OPD (2-3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m/s) but more coverage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Aerosol AND molecular both add signal (fringe)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good SNR through the troposphere</a:t>
                      </a: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Low background noise</a:t>
                      </a:r>
                    </a:p>
                  </a:txBody>
                  <a:tcPr marL="88802" marR="88802" anchor="ctr">
                    <a:solidFill>
                      <a:srgbClr val="ADBBF9"/>
                    </a:solidFill>
                  </a:tcPr>
                </a:tc>
              </a:tr>
              <a:tr h="7213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355nm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2000" b="0" baseline="0" dirty="0" smtClean="0">
                          <a:latin typeface="Calibri" panose="020F0502020204030204" pitchFamily="34" charset="0"/>
                        </a:rPr>
                      </a:b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&amp; </a:t>
                      </a:r>
                      <a:br>
                        <a:rPr lang="en-US" sz="2000" b="0" baseline="0" dirty="0" smtClean="0">
                          <a:latin typeface="Calibri" panose="020F0502020204030204" pitchFamily="34" charset="0"/>
                        </a:rPr>
                      </a:b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532 nm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DBBF9"/>
                        </a:gs>
                        <a:gs pos="100000">
                          <a:srgbClr val="B1DDB6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Aerosol winds at 2</a:t>
                      </a:r>
                      <a:r>
                        <a:rPr lang="el-GR" sz="1800" dirty="0" smtClean="0">
                          <a:latin typeface="Calibri" panose="020F0502020204030204" pitchFamily="34" charset="0"/>
                          <a:cs typeface="Times New Roman"/>
                        </a:rPr>
                        <a:t>λ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br>
                        <a:rPr lang="en-US" sz="1800" dirty="0" smtClean="0">
                          <a:latin typeface="Calibri" panose="020F0502020204030204" pitchFamily="34" charset="0"/>
                          <a:cs typeface="Times New Roman"/>
                        </a:rPr>
                      </a:br>
                      <a:r>
                        <a:rPr lang="en-US" sz="1800" dirty="0" smtClean="0">
                          <a:latin typeface="Calibri" panose="020F0502020204030204" pitchFamily="34" charset="0"/>
                          <a:cs typeface="Times New Roman"/>
                        </a:rPr>
                        <a:t>(see above)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+ Aerosols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at two wavelengths</a:t>
                      </a:r>
                    </a:p>
                    <a:p>
                      <a:pPr marL="0" indent="0" algn="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HOAWL,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</a:rPr>
                        <a:t> HAWC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DBBF9"/>
                        </a:gs>
                        <a:gs pos="100000">
                          <a:srgbClr val="B1DDB6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Two OAWL System:</a:t>
                      </a:r>
                    </a:p>
                    <a:p>
                      <a:pPr marL="342900" lvl="1" indent="-228600" algn="l">
                        <a:buFont typeface="Tw Cen MT" panose="020B0602020104020603" pitchFamily="34" charset="0"/>
                        <a:buChar char="-"/>
                        <a:tabLst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355: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short OPD for Molecular</a:t>
                      </a:r>
                    </a:p>
                    <a:p>
                      <a:pPr marL="342900" lvl="1" indent="-228600" algn="l">
                        <a:buFont typeface="Tw Cen MT" panose="020B0602020104020603" pitchFamily="34" charset="0"/>
                        <a:buChar char="-"/>
                        <a:tabLst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532: long OPD for Aerosol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gradFill>
                      <a:gsLst>
                        <a:gs pos="0">
                          <a:srgbClr val="ADBBF9"/>
                        </a:gs>
                        <a:gs pos="100000">
                          <a:srgbClr val="B1DDB6"/>
                        </a:gs>
                      </a:gsLst>
                      <a:lin ang="5400000" scaled="1"/>
                    </a:gradFill>
                  </a:tcPr>
                </a:tc>
              </a:tr>
              <a:tr h="88709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532 nm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marL="88802" marR="8880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B6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Lowest risk/cost approach to aerosol winds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ATHENA-OAWL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802" marR="8880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B6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short OPD buys little at 532 where there is low molecular return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802" marR="8880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1DDB6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 descr="data:image/jpeg;base64,/9j/4AAQSkZJRgABAQAAAQABAAD/2wCEAAkGBxQTEhUUExQWFhUXGBwbGBgYGBcaFxwYGBcXFxcZHBgYHCggGBolHBwYITEiJSkrLi4uHB8zODMsNygtLi0BCgoKDg0OGxAQGywkICQsLCwsLCwsLCwsLCwsLCwsLCwsLCwsLCwsLCwsLCwsLCwsLCwsLCwsLCwsLCwsLCwsLP/AABEIALQBGAMBIgACEQEDEQH/xAAcAAACAgMBAQAAAAAAAAAAAAAFBgAEAgMHAQj/xABDEAABAgQEAgcGAwYGAAcAAAABAhEAAwQhBRIxQVFhBhMicYGRoTJSscHS8EKS0RQWM2Lh8QcjJHKCohU0Q1SywvL/xAAZAQADAQEBAAAAAAAAAAAAAAABAgMABAX/xAAkEQACAgICAgIDAQEAAAAAAAAAAQIREiEDMUFREyIEYXEyFP/aAAwDAQACEQMRAD8A7jEhTk9PZCiwlzvyo+uNi+nEgFiid+VH1wnyR9msaIkKi+nlOPwTvyo+uPZfTunP4J35UfXBzj7BauhqiQqHp5T+5O/Kj64zR03pz+Cb+VH1xs4+zKSehoiQqL6e04LZJ35UfXGwdNpDP1c78qPrg5IGSGeJCzL6ayCWCJv5UfXG2b0ukp1TM8k/VAc0uzZoYYkLJ6ayPcm/lR9cbFdL5ADlMzyT9UbJBUkxiiQsfvvT+7N/Kj64n78SPcm+SPrhhc4+xniQsfvtI9yb5I+uMj00kD8E3yR9cCxskMsSFodNJHuzfJH1xmnpfJP4Znkn6oahfkj7GKJANfSaUA7L8An6o0HphJ9yb5J+uAthzj7GOJCwvpvIGqJv5UfXHg6cSPcm/lR9cLmg2hoiQtfvpI9yb5I+uMP35p/cm/lR9cbNGtDREhY/faR7k38qPriHpvI9yb+VH1wXJIGSGeJC9K6XyFaJmeSfqjYrpRK92YfBP1QTZIOxIXx0tk+7M8k/VHv71yfdmeSfqg0wfJH2H4kAv3ole7M8k/VGJ6WSfdmeSfqg4s3yR9h+JC/+9kn3Znkn6oxR0wkktlmv3J+uFDkkMUSAUzpPKGqZnkn6okHFgzj7OayZqUKjypn5lRSTLeLkqmjhUWI+ZtUalSibmMQ4iy50EWTS5U84dpIk97QNNo1qWSbRtmpLtGSpDRkr2LsxlySb6xdFRZmjynqGDNEEsaxRIonS+r7M6c3i7NIIcxSlJiTBE5LKQsHj2Se20a5kwqEbqMByDGqqlMbRVLwFt9+Cu8WFs0VTaMookTy7tG2XeNmUxWQuN4mQvkdNJGSdYu0sVZCHMWR2TFY9UI15N4STGidLYx6mYXjbVSFAA7RJ/WQ/+o/wH1Mq0U0qgjMVa8BKnE5KT/ET4X+ES5I0xuO2EEmK61MYprxuWzAk+H6xgcVQeIiaTKuEvQTTNjfNPZtAY18vZUW6eeFBgX+/WKeDRTj2i1QVLG8HpEkrSVJ8oVErZUF8PxBSLDeHTtUIpYssoBjaJg4RUNRePFToveibatNF141LtEE0GKlVM2h1LWxJ96ImdmJPCM5fGNUpIAjNaomm2ZxfYQTMKmeJFWnWwiRdSEKtHJA1iyC0ehESXLctHE4o6ON7NeVi+8X6eQWzGLFLhpsTpBKayE3iMt6HhB9sT5o7bkRjPOZovYgpIdaiEp5wEq8dlhghKlHibD9Y6EkkIuObtF+XIu0ZVACPaIHeYXpmMzXZKsvcAPUwPmzipXaUSTrmL3eDKfopD8V+WNcuvljWYnzEZy6uUrRaT4wjJIDuDqfmP6x6bXF9xzAt990STSZV/iquzoHV7gjwjGpSYTKSryB7g3uCwBItBGR0gUA0whY4ix8Yopp9k5/jtL6hqYkGNSkNGNNWJWMyS/xjzrb3gpbITqt9ni0xslRktTiMQYz7AkqsuUihG+YI0UITdzC/0hxnOeqlE5X7ShbNyHLnGyplIcLmkFK7GZctwO2obAt5mKdX0zmrRkTLlocavmV6sIByZFtSLWuAL+Bfwj0UwP4m4u5B4aOYWTy7OuHDGBUxKsmKYLWpV9/Z8gW8RFdKbqJDBnbS3A8v0gtPkGymBLF2uHDap5geN41z0pWsr9lD6D3lAkAHhYjz4RiiVdFWSks9hbdvm/fFtCC2Zx8Pm0Q0pLuCEpIfvO3M8o2SaQH2UnftcX0Gjn+wgDGiYA47QfvPLw9IxK1J3t98IJScPm6FOVxvZ99VMI2VNEUMlY1vx22hHQV6MJU9QCSpiDocwJHeNR4wWpjoYXpspn0Afa3oLen6QVo5xCAD7J9DCxZHl4V2FFTBG2TLGV94xw6nCnJEV62aU2GkVTRy0krfksLmCBsyqdV40VM4gR5TgKT2ozk2yfx7oIJnWjb1ziBqlgCxjxS+y734QfkoRQb6CkifsYkButUCBxMSMuUbAajMaN1Ae1FDKSWEHsJoiNok+VJUWXE20wwlQCLwr9IMcRLsS5OiRr3ngI3dJ8RyIyJPbV/1HGEOql6nNm58QNw+hheNWrOrG+zzFK9U05lKsNBsPvjFVU0s4vo+/nHqpNxs4s4Pn8njbKlPZxc3DbaAvwvxvFSiVFOaDub8/wCvhGtYIbgb7G+4+HKCHUsbgqTvr3WLWL6O0YU8gLORW7BJF2uGsOXyjUYrrlAp5ubMGsSHf8vnGAkeySfK/wA7f18Isy0nqynV1Jc8LN5FwPKLAlf5ZQi6lLcq4IS4AbmXNuA4wAlIy9bBuJJt4A6+EVMxSdnfXb1grOJyhIypRrwfbNm9pT7HygVPS47L9+p+DmFD2WKeoUk5kqfjq3cXhho6oTA++8KNNMZwzgajf1/SLmHVxQX23HCKJnNy8Skr8jdJMZKEV5M0EON4lZVhMpWxNv1ijWrOOCy+oGxOsKlFCVEDTKPxf0jRJkMM3Ha7APv+nOPAM9wwawD3PMjdOsGqbDllOZi3cQktsCdRrfTWJtnoQgoqka8HwaZUE3CEJBzLVp5aPDLgnRWkmnIJ5Wsb5GS4L2LXG1/CFnGcRSiUiXNMzIu4kSD/AJs48VKAdMvgBq2haCXQ/FqdExKf2SdRzD7BmZilRA0Vn1Uz2seEVjxt9iSml0MePdCQmR2CGRcFhmSPxB9VJFix4cWhLpqVJTOSpPspJBBskhSUvz4d0dVxfEM0lISWKyxOrC2Y+ovHOselmWubLa0xDE87LJtu+3OEcWtBjKyvgmH9aVlSSSx6t7pBYOoj8SiMoHerhDcrBkSKfMo5ppOpJAezt3bndgLbbugNIFSXVckseIYetxrzgfiMxU2aKZRY5gh92WoqWoFvdBaMo299BcmuhIqZwnLWZcqsqEhR7UoLMp3NgkApLQRwmemclUtBJKLzJcxJRPQNnRoRzHjDh0j6b0+GzpVFLly3CQ4KxLSlJDgOoZR2b3N7CLePU8iok0uJygUqHVkKZlKlT2QZauQKwrkU8zGlHXQsZuxNxajSlNylBGwS5c7Ev/WANPMIdLHlqB5Q14+jMQxe3DtEcn/Dz8oUZ6Min9kniQSd3vHPpOjp7Qeoa0iwO0YVCw4PnAnMQHTr5xEz1HWKRa7PP5lg6SDCwFp5xUmJs28TrClOaB06uLxpSSA5qtmNYpSDrGmVU3vFmlAfMu4itNSgzC1hHPP2I4eUWKmpFspiRTlyCpTJveJAzA8m7Oj4bLvDKJwlSlLVYAQFwuQ6hGfTCsCZYlj8RHpCL7M7uPqhQqqgrmFSjdRJfnw7opiWCe0SgXYtvtqRbm8XTJcdoqIBGgs2pY7eMVkyVpPZBDOyhlcAnUqG/N46yqRWqKfLYlxyFjxIBeM5JTmJCQRwUVKHDV3eC1Jg2ZHWKDo1UStCQOJKlG/jHsvDadaiOuMtLe1cp/PoR3W5w9P0C0vIInSGU5ZlWDFwX0bj3F99IxymWoLBAIVpuFC4LbpPHkRDFN6LkFPVTkTZah2ruRzG4HAjTnFXEujK5UoqX/EKhlvZxmOu2ZmY7lJeMLYOp6YkOhnmKUgJtYpUlQvwZu6ImmJSLOCyWHtLL5lBvEJ8RHuCzRnv2U5JiknbOpC5YYbBwwHIcYYeh2CdZ1k1RsghCeAZ1K01ufjGaNZST0ZVPWTMWEOrVIGVk2YaAgCz303F4XcQpaaWopTOStQLNszsXIcHw8ofMZnJuwzBmTLljKVqcBRLm47yw7R5ws1+B1qwVITTuP8A0y5fgCotfwAg/H7F+XYArKJAl5pbFN9PK3i8BDN1AykPa/w4w1InZ6YFSOrPaCperLQpSSOdxYHTfmh1iSpalJsE68ifjAUa0Ndjd0cqiUN7paN+IzAVB9AIXOi9Uy1JdwfjBWqPb9QP6HeH8HJCKXKyxQKKVOGPhZPgbaw24cOtPbU6VN2S2rjRic3i8K9ISllKKQTbQk+UMVHWMnWZzJIY/wDFrecBdnU7oYuiVFKkSajE6gArUqaXLdiTLmKQhCHYJBCXPfwEV8C6bUuKT1UhQAvKVy1C47BFn1Cxq4ta2z28CxenCJlHVZRJnBSpS1kCWtE68yUVOwWFlVizhQbSKWH9E8PwozJ1NMVMnrSUozTEqyJUQTlCQLMNTdgz3iyOdkw6ef2kylaBZuHPsLOXTjp4QQr5UudMKSkElyO+2h7hAzBpSghc+zKJyksOJcgDg58Yu4dUSTLSkFROdSWUnKQpKiFWOoN2PN4o1GTFtxWi3h03qA0sWAcjfue/20DekK1FcuqlBjLupmcMzHKdQLgjgTBysmplIKsoADBgLNv87wvUeKla12BAJ/AzIOgKdwBrx12YpNKC0GDcmbcY6P4Ziy0T6hapU5KQFZZglhaElwDnBCk3IdLEaPpFjG8YkzhJw+hZUtCpZmrl3ly5UhQUmWleillSUhg9nfUQCrpCZJ6xAQuSfalslXVqLXBYnIfTmNCKqlpQTJRLlhVioGzuzOdD37tEXIsogevqznWADqTqzuXucwJML1aC75G5sSDtxtBSrpOqBVNCkkXcMQ3Fwtm5ttAcVAmKIYkbFy1/Au3KIuLbsumki5RSwpQZ7xaqGSopUwI0gbT1KUG6ri7XjTideFKzbwjuL/RHm9mqbW6jbaK+YqBPCLFRLBkhW5MaJSVIDFu1EXJs43Ft/owTUEWOkb6ZYJdQsIo1QILRYoq0JSUkXMLV9ghqW/Bek1KetGSwiRRw49t+cSITbsopt7Os4fVBJMAsdqs8zc/esbpangZiRZUdfH2dPE7ZrE8BgnMVEMLsH43s8bsNVNQlQAsq3Eb76QIVOUpZfUXGg0DDTQQRwzFtAolyLsHHC7MQe7WOpIozLEZCZPVApXUTZpPUyQSUuNVqUoFgH+2eCilVyQkTUUyXFkGzjgCoubcBvF3BaxCaylEwe2JstKi9phTmA/5AEOd++Oa/4vz62VXz0TFLEmYQZemRUthYKa7XBD8djHTF1o557OlYLi5kTMpSqU5KpksgFJTutPzZme4u8MlVNl1VOtDkBNs2/s/F2jndEKiZgsmfUMid17SSUBJMmwbIkAZSnrAAwBS20MfQ+YJdOlRL3sniouAHOtiLbMIEllsCdCvTYNOSVLUAqXnIA0IzG1uFnMP/APBpRkDMA7bsxbxClhzq0baeZlSoTAE7gbFtLtqPGzxXqJsxEvOWUD+H+Xx+cH4WB80RJqMVmCkrKmVeZKlpCbOU5yylhxdksX/lPCFP/DrFp8/EqZKAXZfXEEnOkhalrW/sjMUsBZwlrw51OImjnFctAVJnOAFXQo3eWTfKb272iSOkgloWjDsNTTTF+3NUlCUJ1v2R2m2BIAeF2N2DulNVlnVYSwSJhSmwZzLl53vc584aFGgpf9NMUtLla7E8g2ve8GDQGetNPJJWsOZsw5rqJJWs8SVExaqkhEgyU5SlNgWbTWz+rxKRWIkYItp+jQw1S2WG3ELEsFM8bXhgmrf79Ibwc0njypm2bUkKTuTwYesF6SpUzKKlcGc993tAn9mzh201f4f0ghLqTL7JUCABbRIvxLABn1PnstHVYy0mIIKDLnIzS9cqi6n0cO7CNddIQEplyZaZCV3IHt5RqVHXZmG8UcLnCYp0lKy7JCSFMo3BcasHL8b7BmehwMklSwFWGpu4bKAN7+Voa30K0rNU3FEJT1eiJeUKFnJupQHcAAeaj3wv4PXDryq5APZDk5eV/GGTHcGISBldwQws9y59fXXSFhWFGWrskA8Hfx/l+++HhJrYkkmqOj1y0rkZgXOsc8mhQmqKCQVWOrEHlyDwx4TMK0ZuCT2SbO1uRGnnC3T4ikEFYc2cEENdtbpIF+BtvCS5M2GPHgg/hVCJgILqzBiRpuCGdgdIr4moUqVEzEhTNlOZjZhmYHlcguNX1j2n6SSUJUZRGUt4Fg4Lad0K3SDFevBKUozeyVAF2tbKXezQmilMA4jWdesZy4SS3aJA5gAcD6ERbpVBIAQH8D6C0V5NDlUFFYUW3b9A48IK0oJ2A46//UkQG/Q6QJraZQJc8w2oZr5FN5iMJO0NxR1kvIogJ57fT3wv1MjKtSXFuG41BBGtmuLQO0ZPwVyVMHdtuEblzwUdo9oaRrzHQlvuwPLnEmygQNuLROXEu4kZcforEkDMYpqXF6vOVAQ7jjA5xHNTXZxSjTCVEtg/OJGikU5AHERIk0r2FRbR06SWMVMVToqCplgp5wJxc5QxOsdME0ehGOPRTpGzBShvbughiuDF88oZgzsnudwQXgTIU+j9/dF2jxIyFiZdShonNlS9w6uV3Zrx0xfseS8orkiYDLW7BiCFELQpBzBQS7pUC/D5wx0PSrEEy0pVIk1iR7M0koUws60pSoFT7gJhjmUNJXywUl1sAVpBCgW4d/GAE3ovOlhRzFSRwLaBkAcTt9tF06/ZztJgHFq6qrJyROIz3CJcuyJYVZRvrMI7IUdHOxhim5ZaJYUHyJKxfLnBCzKAUbJDBnLDtXgaMIVLszAasSCQDfm6lEgcgOF6eI4utlJUgKcFIy+65LB9NdO6KJ70K42OFFWiesAAOACxIVlKh2gWs7PpFPHa8yibMSgpCgAcrv2gDa2vhAPorVgB0HQsoEMQf5gbg89+Ji70sn5gFN+Eg9/20Vb+tnPjUqKNTNlzZXVrZWcdkllXZ0q/X/dwilhOFzZgyKUW0YkkpfvPaH/y1F7HXgMg5nJU4YhR01AA5Bu7Qw6z1BCCpL2FiA5AI9kjcXblbiY4270diRWXKk4dSrKSAtTsb3URYOASByMc1nzFLBWcwCi57RL8faJg1jeNLnZ0ZklBa7MfHUeXKFDG6vKhgbksPnCt26RSKpWwViFQhZzJZ08iD8YsSarMkEGBVdh0xKQsCxuSNL3ijSVZQp9tx84dxOXljkP1FMypSDr6OfnFqplJWllMTcsft20heop7sry/WDFNJzBgWcOS9/D74coVs6YR0VkykoGdLJKfZUQB2hf0O0OXRrp4BLCSEgAMCScyjftFSiSSfDQ8YVqrCs7Zjx/qeZtAaqoyFOBYMAOXPn8u9o1hcTri+l8lTmYFOxOzfG/zgHVYggEKDBKnJZuTO1gwe28JhCuqCiDmPYG7sHL+sY1suaOyeJ03YkGBbRsUx9kYigJWHcZRrxKbJfbYeBhaGLKzqCwA+nAK7RU5PE/PlAmQiYE5XJcvy0Zj8YMTsGPUv+JJuBrZiCPF4RjKIvrKpjkOA5Lc37XoYuUdPlAP2OOvD5xb/YilrWs/fsY2Zct9bj+/9O+N2PpG6XKUohLA876aai58vOGNGFhCXORxsokHR9NTbZoHUC0BIKvZeytCnhd7bd994M1NXM6gpBBUVBII1UCQxA00IJ2hqJN+ABimJfh7IGlkqa/Au/g8BAtIUFXuPxPe7WNxGyZXBMwomALQU9pJGgdgpL6p2ba3hpnTRLzEBxb+YEHkdORF/mzFXewvjtNIXIlzZK2XotBIcFtSNRdu8GA8uU6Rx5bx5JnImcRta/k+0WKABExJPaluyveS737r34QtjpFWupAUgv3H5GKUmgLOrSGzGcDKELVqARoxBSoEpUCO6FOvqly5OjgFn5HTwiHJFvrsWXHF/Y2U1QiXcneJCiqpUtaX94fGPYH/ACJ7bJWvR3cLZR+++FLHK0zJ2QXVokD4mGCpma3ufQRn0f6NBBM5XaWdzsIpxcdFm8UUqDD1S0pSvU6nvNxyjbUoDjKxf7tFnHKsEBA1MDwk3uxIA7tj8YpNJMaDdWW8HxWZTzLFkFswYF2s3Frx1LD60TEh1Pz2t7o9BHJRJTq/ZHmXJaDeAYguUtIXmUHsG8T+ngIMG0JNJsdMYQkgISLljzAG999fLnHM8Ql9pbZgkGwJPDsjWzN33aHqnxDPnUqzm+57n8PhAKtpkKUokgXsPMk+GvlBU9gw0AMJqE9Ym7TBY3tMTugn3nLpffxg9jck5BzIA5g3PiwhLrKMTVlQshSs3dkU4bxBgp+3LModYv8AheyRzGp8wPAwZcjapC/Hu2XKKZlOUuCCLE6vwux9ImP40qUOzYEMzOLbN9+DvAzEa3MnkoeIdx5u/wAd4FGsMwZZmoAY8w/oR8InZSkE+jtOmrUsh0pSWUeCj8RcGFvEsEmGfNT2OyHF3zIcB02435PDR/h5WtOnyLArII2clORuR9loC4pOWioUlZ7SFezyWAFeYSnyEPGkwStgnEyrIMpJKbKDXB0NuBhUqZQbMm12I4H9IacZVqp7tlVzTsT/ADA+ndCpVa63374ZMWa0M1Il0IZJCQNeJ1t8IIS6gi+jbfD0+xePehautT2gyUhh33+cZTKBQUr3Un9TG5I+Q8cvAYldpDk6C57h+rxSpZedRUoE3AYc1N3M7AmLGCWSvNq7AbaMP1/tFb/xHqysh9272LE+OQ+ETKbLJCVJA0ICz4slL8osYioKTLVlYqQkkbgrup27iI10lP1yeyDe1uKrJ+cNVZgHV9pnLP46C3rDY2hFKmLFBSqzJcO5bwF8w5WHpDRTYYVjMbHa9iAw8LX8Yr4fSsEqJ7Vso1ZiC3jYQ5U2GnIEnXLrwOx8PlBjFME5nPMTlntC4axJDFzp431igumY2u/o+kMWPLstKvaAINtweyYH0tMTcags3EMlQJHc4cQMTZFSlSJbhRKXLBtnv5cjxj2Xihp1oQbZlshWgBdJA5Po3IRYqEPokEj2gdzwt+h7oW8ZrAUqRNQ6RvcLSe8bfe1ikBsx6XpVKnJQtLBXaSsEHUljyJ5xQlT1BlXIAv3f3gzhSpdfRqSv/wAxTs1+1MlAuH3JbsvxHONvQ8oWtcrMEEhQSSAUlySErB1S57xchoFVodNNWVcBT/mKAlCYhYcps45pf4cNw0akTlImrACgymBUGU+oSSd7a6REyaijmoUpkTEl0tdBPIlsyCOHMQ0UXSWRUTZ8uakSkz5V30E6X2kKB0Y6QHHyFS8C/Wz5mVOWYTJVbLsn8Xgl9ttI9r8FzUxXqFAeRFvh6RKyiVLShVjLmhRRdw4JzA8CC3gRGVJi6pVPOkFOZK/4Z3QpxmHc0Sa3Y96OaplkLAPvD4xIJ1NN2h/u+cSKxmmjka2PAVPm1iJaBdRvZwEvvHRcTreoQUpFwGfhxMauhuGpkS+12phS6l730DxR6RVDOOOsCLLtWJeLVpC88WqWqBS5P3/eBuKKDPFPBwcyki49oekGSbVoaLrTHnAJQmLdWg47ffN4vipT1nElwB99x9Yo4XU5Kd9yflbwHyix0dl5pwUoMEg2+Hx9I0ZULKNsKYnKKEqW+XKgk8iWAHe0C8UllEtSibKASBzYP6BoZa+j6wqGxSzc9Q/3vArEMNUWSdAPVgPgIMtixYpyiEhIbs9rvYOfvxjWuhPaY2G97i/6wYVhupazN+sU5c7LLUT7xHkbwn9KP9A/EZbJlkDYvxtp8TAKpWUgFtr+UGp0wqOXYEt4n+kYVOGkyywf7aBWw5aN3+FFUg1k4zA5RJM0H+aWQkW3su3NoDdIKnNOKyO0WKv9ykknyIjb0ew3q1VWYEf6clJ3DKT6u14FzwApBItlT8w/rD1sVFWvqf8AMHP1H38IC1snt5RuWHnBzC6LrpwCiwyFT+I/WNGHUoVWy0q9kKc9wvGT2aS0N+EUf7PKCQPPiSw8yRDeqgQJakhswS57wP7wK6vOtNuyFg/lGYerQUp5w63KbuC/d9tHTGqOZ9ivhsnOpSRrfwA7Pm4ihPoGzA6f287X84KYUgicbsM6n8y8WcekpMzwY+IIiDj5LKVMK/4c4X2D/vB8rpPp6RuxnG1ZyE2GYacAzB/OL3Redkl5QdHe28KtGM0/tA5AsE9yVAqHq3jDPSpCrbtjngWGn+J71w+xO0NklR7YOzfAWirgcwdW54FTd4c+r+UFJKkrUG2se/K48hD1RNu2IGP0gmKUvR3B7soPnAP9lVnljMzEAHvSbcxr5w/dIsNIQcvf6X+XlHPqmfseN+RHy4RPyUC9dhzHMl3+3B5/oOMK2JUilu4uNxy3HrHRej6M4CV6qS782b5Rr6QYKnq1FDZgSR5Et3Q8UK2cZShUiciY4SXb8QBSSy0m7AEbnx0eLE9AFWpIIT2iE5bJBcZTbbQw24xheaWlRDEki4tYHWFXpFhy0iXOCSAUgFW2dDk+YaFmqY8XaCuPU6Z1OicgrzJYLRwJDvzu7cxCxKmhQbRWqX4g39PRQh56OYvL6gypjBbBKFFmUlZslXFlHyJ4QndJKRcmalQdgbA2KCQzc08OUJFvoakEKGt/hom3k9YhZ2KQ6StuBaW3OC/S/o7+yrllKs0tQSq+tkpKhbVn13zwqU6yQpOnZzo8dR4P6mLy5s/qDMmZikMAVkkMyUlOvZfUdyTozq9oZaZ50gppZqiJRdHYPmlLjviRswum7RJFyR4xI4OSbjJonKOzqVfV9TLGYhLh/AWEIuJYyiYspCgS+0Uem2LTZy5pG5ZI2CBpCJMmlCkMbgdrxj0IwKZNeAhjWLDtBJu8b+gleVVaUKPZUCDAOnoTMKlc4I9HZXV1csnj8oqqWibUns6zXU6UzBLBASdBz2+cF6XDygKKeXk0Ks1CpyiRYpuPAw8YfVAyUhahmtm84VxVht0EaIqdNuUWq9CTc6B/v1i0yUozDg8IfSjG3VlSSAAT6f1g6SB30bcUrUhQQlrl/AsB6kQlYmhQB4O9rc3++EZVlWoqT/tKRf8AmSE/9gB4xaxMK6u4Yqcg+vqYR0FFHC2WsHbU8xb9NO+HpNGgJ7w4hGwSjUFgmwa3fr+sOMyvSzKIYad+hhuONg5HXRl0bkoRXaOFylJ2IBLHTuSfWOYdJKYImZBfKFpH/GYW05CHLEJMxEucsLUlIR1gWkkFOUuWIL6N5Ql4oOzLOnYP/a/zjSX2DHUQRIqSlSSDqm/c4J++UMVLRg1BmouhkpSrmQczeUJmct/wA+Bhp6H4qoSurIBEsunj2g5J5CFSC3obplUJYSPeOviQIHTcSVLnXfh6gg+kZVs4KloU9v0VAvpCMgzA31eHT2JWghidaZE0FIcKvzupz84L0kj9pldYPac/9S3wgTiMrracTU3ys/iBBvoLUBRyAMAB/X9fEwzW6BerCPRxBSAjiS/HQNGjF5GScQPxkkeIP6v5Qaw7DymeT+FyR4tGrpJQET0zQLBItzzAfCM9Iyew3RlpZUk/hCR4Aj1/WNmB4kxGYh1Lfwy/UowLw6qyoTL1IZ3/AJA0LtLiKlT0+6klR5AX83bzgtgSOoV0wLlqbgf0McmxOSBNUBZlORtZh42JEPWDYk6UubLSQP8Ajqz7czqYUMdkHOpSRqtn7yQx8WhZoMGOuA04/ZM4Nw4B8f0MaKvEknMk6keo+Tg+cXsIAlUISdcrmErGXQoEPcA/fi0UVIRps1TatIT1atXb1v6N6xhitalMhUkJCgVIVlUNAGzeYtAvGpaitKwSUqHiSB8f6xKvMqRmBOZItw4kHvEJLeh1rYq1FSkqOgylmGgTbKPCGHFCFyxPUUqSUgEHQiyFDwe/IuI0YLXSzNQlSUlM5CkzEqA9o6EcCCPWBeO06pCurzHIFEAa3dvvuESeiqKapWSaOCVOAdQPZWk8/wCphkwfFRLE2lmh5FQ6FqGqAUKSsgNclkB9vAQqTa4LmAHXR+Cghgm+zW/vBFNYFhSTaYHV3k//AJMJK1tDKmqZcpmSJKgbLzOk6padMlC+4dGvO8SM8VxETlAoQlPVoTLy2uAlClKtv1pKvKJCT4IzdsUJV3QuaQwk1RPHqpn0wKreglRbLSzzx/ypn0x9KNEaL4iLlrwfN07opVJSAmkqLcJMz6YDq6PVyZqVCgqyAQbU876Y+qWiNBSo0uVvwcjpcKmplpWKadmOoMqY9+Ia0YIweoEwnqJxSdjLXqdduMdfaJDPYmQt0WcoS6Jg2YoVb0gVifRXMVLCSXvlbeHqJAZsjguJdHKlEwlNPPUxtllTCL3syeMH8GwadNlpE2nmoAGipagzbMQ7n9I600RoCQXM5VX4BOZkSZg3shTfDnACtwWrEpDSKgmzgSphZjuyeA9Y7o0RoK0Bys5LhWEz51JNlz5M5PBJlzBmZAcXTdJVZt2MI/SPo3WKWAKSpIA/DJmqGgtZPIB4+kmiNArYcz5FHRLEGP8AoavT/wBvO5fyQb6MdE6tKZuejq0qPGRNDpSB2Q6dSfhH0+0Ro1Gc7Pnmt6NVnUBIpp5IdwJUzcv7sV8V6M1q5CP9NUEhLECTNfxGV3j6PiQQZHzx0Mwes6idKm0dShzbNJmps2zpgh0VwarlTWVSzwnMQ5lTNL75dI7vHkGwWKdBTryh5a/FKgfURnXYeqaMqkKb/afCGmJGk7AtHPh0fmpWp0rII1AJ1JfSBkjo9NSVkSpl7DsK0O+ndHVGiNAGyOWzKapQwRIn9g2aWv8AEkgnTix8I2pwueqTlMmZmcKLoVrnzcO/waOmtEaDYLEyjp53VsZcx2AulXidOZMDekGETFpCkyplnDBCnbazchHRo8aNkA4xKwioUgoXTTmKnB6qZYsQDppHlFg9Tkyqp5wvvKX3cL6esdoaI0BDWfP+KdDagpUUU87Ndmlr9LcIrY10drl06FmlnKmAJKwJU0qJLuwAd3AJ74+iWiNGezKTR8np6JV61hqKqGZSQHkTUsAXckpt3wVxPoZWKUAKWpCgfaTJmXBZ7hLcfMx9NtEaBQcz5fOB1hCP9BWBdgtX7POuBlBYhNtFH13iR9QNEjYmzZ7EiRIIhIkSJGMSJEiRjEiRIkYxIkSJGMSJEiRjEiRIkYxIkSJGMSJEiRjEiRIkYxIkSJGMSJEiRjEiRIkYxIkSJGMSJEiRjEiRIkYxIkSJGMSJEiRjH//Z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3548" y="591548"/>
            <a:ext cx="4916098" cy="1298498"/>
          </a:xfrm>
        </p:spPr>
        <p:txBody>
          <a:bodyPr>
            <a:noAutofit/>
          </a:bodyPr>
          <a:lstStyle/>
          <a:p>
            <a:r>
              <a:rPr lang="en-US" sz="2400" dirty="0" smtClean="0"/>
              <a:t>Reminder:  July 2011 </a:t>
            </a:r>
            <a:br>
              <a:rPr lang="en-US" sz="2400" dirty="0" smtClean="0"/>
            </a:br>
            <a:r>
              <a:rPr lang="en-US" sz="2400" dirty="0" smtClean="0"/>
              <a:t>OAWL Ground Validation with the</a:t>
            </a:r>
            <a:br>
              <a:rPr lang="en-US" sz="2400" dirty="0" smtClean="0"/>
            </a:br>
            <a:r>
              <a:rPr lang="en-US" sz="2400" dirty="0" smtClean="0"/>
              <a:t>NOAA Active Remote Sensing Group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7149" y="2133817"/>
            <a:ext cx="4168896" cy="3783675"/>
            <a:chOff x="537151" y="1227174"/>
            <a:chExt cx="4629163" cy="4014558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60" b="-759"/>
            <a:stretch/>
          </p:blipFill>
          <p:spPr bwMode="auto">
            <a:xfrm>
              <a:off x="537151" y="1227174"/>
              <a:ext cx="4629163" cy="401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901038" y="3103788"/>
              <a:ext cx="3901389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97758" y="2946776"/>
              <a:ext cx="1038085" cy="2939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 minutes</a:t>
              </a:r>
              <a:endParaRPr lang="en-US" sz="1200" dirty="0"/>
            </a:p>
          </p:txBody>
        </p:sp>
        <p:pic>
          <p:nvPicPr>
            <p:cNvPr id="17" name="Picture 4" descr="http://www.bwfa-usa.org/sites/bwfa-usa.org/files/assets/images/noaa-logo_1024w1024h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962" y="3463201"/>
              <a:ext cx="602448" cy="60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20710" y="3251559"/>
              <a:ext cx="3237211" cy="135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dirty="0" smtClean="0">
                <a:latin typeface="+mn-lt"/>
                <a:sym typeface="Wingdings" pitchFamily="2" charset="2"/>
              </a:endParaRPr>
            </a:p>
          </p:txBody>
        </p:sp>
        <p:pic>
          <p:nvPicPr>
            <p:cNvPr id="18" name="Picture 8" descr="http://orgs.aero.ball.com/sbu/cc/PublishingImages/logo_process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318" y="1349272"/>
              <a:ext cx="589522" cy="58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77889" y="1970753"/>
              <a:ext cx="596651" cy="277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b="1" dirty="0" smtClean="0">
                  <a:latin typeface="Arial Narrow" panose="020B0606020202030204" pitchFamily="34" charset="0"/>
                </a:rPr>
                <a:t>OAWL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48962" y="4098863"/>
              <a:ext cx="589531" cy="277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b="1" dirty="0" smtClean="0">
                  <a:latin typeface="Arial Narrow" panose="020B0606020202030204" pitchFamily="34" charset="0"/>
                </a:rPr>
                <a:t>MOPA</a:t>
              </a:r>
            </a:p>
          </p:txBody>
        </p:sp>
      </p:grpSp>
      <p:pic>
        <p:nvPicPr>
          <p:cNvPr id="16" name="Picture 102" descr="esto-log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298" y="6210299"/>
            <a:ext cx="1541869" cy="586742"/>
          </a:xfrm>
          <a:prstGeom prst="rect">
            <a:avLst/>
          </a:prstGeom>
          <a:noFill/>
        </p:spPr>
      </p:pic>
      <p:pic>
        <p:nvPicPr>
          <p:cNvPr id="20" name="Picture 66" descr="val_tests_thresholdLOS_speed_error_corr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63" b="-4609"/>
          <a:stretch>
            <a:fillRect/>
          </a:stretch>
        </p:blipFill>
        <p:spPr bwMode="auto">
          <a:xfrm>
            <a:off x="5795568" y="3740155"/>
            <a:ext cx="2553097" cy="2645589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991100" y="236645"/>
            <a:ext cx="3962716" cy="3503509"/>
            <a:chOff x="633532" y="2580265"/>
            <a:chExt cx="3763398" cy="3306800"/>
          </a:xfrm>
        </p:grpSpPr>
        <p:pic>
          <p:nvPicPr>
            <p:cNvPr id="21" name="Picture 20" descr="\\asdfiler2\css\Active Sensing Initiative\Optical Autocovariance\OAWL_OSSE\SERs\images\val_tests_LOS_uncertainties_and_corr.png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13" r="3478"/>
            <a:stretch>
              <a:fillRect/>
            </a:stretch>
          </p:blipFill>
          <p:spPr bwMode="auto">
            <a:xfrm>
              <a:off x="633532" y="2580265"/>
              <a:ext cx="3763398" cy="330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150097" y="3508128"/>
              <a:ext cx="2053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Max correlation &gt; 95%</a:t>
              </a:r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536838" y="6551465"/>
            <a:ext cx="607162" cy="30653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</a:t>
            </a:r>
            <a:fld id="{AC4C1E33-9CF4-43C5-8D50-4A4F44087A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9144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190500"/>
            <a:ext cx="7971904" cy="485775"/>
          </a:xfrm>
        </p:spPr>
        <p:txBody>
          <a:bodyPr>
            <a:noAutofit/>
          </a:bodyPr>
          <a:lstStyle/>
          <a:p>
            <a:r>
              <a:rPr lang="en-US" sz="2800" dirty="0" smtClean="0"/>
              <a:t>2011 Autonomous OAWL Flight Tests:  NASA WB-57</a:t>
            </a:r>
            <a:endParaRPr lang="en-US" sz="2800" dirty="0"/>
          </a:p>
        </p:txBody>
      </p:sp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977307"/>
              </p:ext>
            </p:extLst>
          </p:nvPr>
        </p:nvGraphicFramePr>
        <p:xfrm>
          <a:off x="275764" y="4624903"/>
          <a:ext cx="2698762" cy="2015939"/>
        </p:xfrm>
        <a:graphic>
          <a:graphicData uri="http://schemas.openxmlformats.org/drawingml/2006/table">
            <a:tbl>
              <a:tblPr/>
              <a:tblGrid>
                <a:gridCol w="961316"/>
                <a:gridCol w="1737446"/>
              </a:tblGrid>
              <a:tr h="35743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OAWL Flights on the WB-57</a:t>
                      </a:r>
                      <a:endParaRPr lang="en-US" sz="1600" b="0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9184" marR="32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6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Flight #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Flight Date</a:t>
                      </a:r>
                      <a:endParaRPr lang="en-US" sz="1600" b="0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26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Oct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02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8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04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07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08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 descr="bb0f107e-6578-4d09-9d89-212e1de52ac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64" y="1027309"/>
            <a:ext cx="5131426" cy="13703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6306270" y="5168030"/>
            <a:ext cx="283773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91440" rIns="91440" bIns="9144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1600" dirty="0" smtClean="0">
                <a:latin typeface="Arial Narrow" panose="020B0606020202030204" pitchFamily="34" charset="0"/>
              </a:rPr>
              <a:t>OAWL Demonstration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autonomous operation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measured Doppler shifts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from ground, clouds and aerosols.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1175" y="1027310"/>
            <a:ext cx="2066336" cy="143339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OAWL 2011 WB-57 Aircraft Demonstration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3552" y="3962400"/>
            <a:ext cx="2446105" cy="188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635160" y="5845150"/>
            <a:ext cx="3029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Multi-agency profiler (MAP) network</a:t>
            </a:r>
            <a:endParaRPr lang="en-US" sz="14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76085" y="1037692"/>
            <a:ext cx="4508335" cy="50300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Demonstrated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ability to </a:t>
            </a:r>
          </a:p>
          <a:p>
            <a:pPr marL="777240" lvl="1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operate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autonomously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in a low-pressure, high-vibration, cold (to -65° C), and noisy  environment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777240" lvl="1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measure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Doppler shifts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from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clouds, ground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&amp; atmosphere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Validated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the Doppler measurements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777240" lvl="1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aircraft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NAV data (for ground)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777240" lvl="1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radar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wind profilers (for atmosphere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)</a:t>
            </a:r>
          </a:p>
          <a:p>
            <a:pPr marL="320040" indent="-320040" algn="l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Calibri" panose="020F0502020204030204" pitchFamily="34" charset="0"/>
              </a:rPr>
              <a:t>Clockwise </a:t>
            </a:r>
            <a:r>
              <a:rPr lang="en-US" sz="2400" b="1" dirty="0">
                <a:latin typeface="Calibri" panose="020F0502020204030204" pitchFamily="34" charset="0"/>
              </a:rPr>
              <a:t>orbited the RWPs</a:t>
            </a:r>
            <a:r>
              <a:rPr lang="en-US" sz="2400" dirty="0">
                <a:latin typeface="Calibri" panose="020F0502020204030204" pitchFamily="34" charset="0"/>
              </a:rPr>
              <a:t>, with the OAWL LOS pointing toward the </a:t>
            </a:r>
            <a:r>
              <a:rPr lang="en-US" sz="2400" dirty="0" smtClean="0">
                <a:latin typeface="Calibri" panose="020F0502020204030204" pitchFamily="34" charset="0"/>
              </a:rPr>
              <a:t>center</a:t>
            </a:r>
            <a:endParaRPr lang="en-US" sz="2400" dirty="0">
              <a:latin typeface="Calibri" panose="020F0502020204030204" pitchFamily="34" charset="0"/>
            </a:endParaRPr>
          </a:p>
          <a:p>
            <a:pPr marL="777240" lvl="1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Calibri" panose="020F0502020204030204" pitchFamily="34" charset="0"/>
              </a:rPr>
              <a:t>Restricted aircraft to a &lt;10° roll/bank</a:t>
            </a:r>
          </a:p>
          <a:p>
            <a:pPr marL="777240" lvl="1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Calibri" panose="020F0502020204030204" pitchFamily="34" charset="0"/>
              </a:rPr>
              <a:t>This resulted in a 20-40 km radius orbit </a:t>
            </a:r>
            <a:r>
              <a:rPr lang="en-US" sz="2400" dirty="0" smtClean="0">
                <a:latin typeface="Calibri" panose="020F0502020204030204" pitchFamily="34" charset="0"/>
              </a:rPr>
              <a:t>~=10-20 </a:t>
            </a:r>
            <a:r>
              <a:rPr lang="en-US" sz="2400" dirty="0">
                <a:latin typeface="Calibri" panose="020F0502020204030204" pitchFamily="34" charset="0"/>
              </a:rPr>
              <a:t>km radius on the ground. </a:t>
            </a:r>
          </a:p>
          <a:p>
            <a:pPr marL="777240" lvl="1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994195"/>
            <a:ext cx="3519867" cy="2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pic>
        <p:nvPicPr>
          <p:cNvPr id="9" name="Picture 102" descr="esto-logo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536" b="22892"/>
          <a:stretch/>
        </p:blipFill>
        <p:spPr bwMode="auto">
          <a:xfrm>
            <a:off x="241300" y="6322423"/>
            <a:ext cx="1828799" cy="535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Root </a:t>
            </a:r>
            <a:r>
              <a:rPr lang="en-US" sz="2800" dirty="0" smtClean="0"/>
              <a:t>causes </a:t>
            </a:r>
            <a:r>
              <a:rPr lang="en-US" sz="2800" dirty="0" smtClean="0"/>
              <a:t>of reduced performance on WB-57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430447" y="2969623"/>
            <a:ext cx="3539381" cy="314379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 kinematic mounts were used in the design of the original OAWL</a:t>
            </a:r>
          </a:p>
          <a:p>
            <a:r>
              <a:rPr lang="en-US" dirty="0" smtClean="0"/>
              <a:t>Twisting of pallet translated into twisting of breadboard</a:t>
            </a:r>
          </a:p>
          <a:p>
            <a:r>
              <a:rPr lang="en-US" dirty="0" smtClean="0"/>
              <a:t>This affected </a:t>
            </a:r>
          </a:p>
          <a:p>
            <a:pPr lvl="1"/>
            <a:r>
              <a:rPr lang="en-US" dirty="0" smtClean="0"/>
              <a:t>Overlap of the transmit beam and telescope FOV </a:t>
            </a:r>
            <a:r>
              <a:rPr lang="en-US" dirty="0" smtClean="0">
                <a:sym typeface="Wingdings" panose="05000000000000000000" pitchFamily="2" charset="2"/>
              </a:rPr>
              <a:t> reduced </a:t>
            </a:r>
            <a:r>
              <a:rPr lang="en-US" dirty="0" err="1" smtClean="0">
                <a:sym typeface="Wingdings" panose="05000000000000000000" pitchFamily="2" charset="2"/>
              </a:rPr>
              <a:t>lidar</a:t>
            </a:r>
            <a:r>
              <a:rPr lang="en-US" dirty="0" smtClean="0">
                <a:sym typeface="Wingdings" panose="05000000000000000000" pitchFamily="2" charset="2"/>
              </a:rPr>
              <a:t> SNR</a:t>
            </a:r>
            <a:endParaRPr lang="en-US" dirty="0" smtClean="0"/>
          </a:p>
          <a:p>
            <a:pPr lvl="1"/>
            <a:r>
              <a:rPr lang="en-US" dirty="0" smtClean="0"/>
              <a:t>Alignment of the interferometer </a:t>
            </a:r>
            <a:r>
              <a:rPr lang="en-US" dirty="0" smtClean="0">
                <a:sym typeface="Wingdings" panose="05000000000000000000" pitchFamily="2" charset="2"/>
              </a:rPr>
              <a:t> contrast reduction  reduced wind precision</a:t>
            </a:r>
          </a:p>
          <a:p>
            <a:r>
              <a:rPr lang="en-US" dirty="0"/>
              <a:t>F</a:t>
            </a:r>
            <a:r>
              <a:rPr lang="en-US" dirty="0" smtClean="0"/>
              <a:t>ollow-up </a:t>
            </a:r>
            <a:r>
              <a:rPr lang="en-US" dirty="0"/>
              <a:t>testing and modeling has </a:t>
            </a:r>
            <a:r>
              <a:rPr lang="en-US" dirty="0" smtClean="0"/>
              <a:t>demonstrated  how </a:t>
            </a:r>
            <a:r>
              <a:rPr lang="en-US" dirty="0" err="1" smtClean="0"/>
              <a:t>opto</a:t>
            </a:r>
            <a:r>
              <a:rPr lang="en-US" dirty="0" smtClean="0"/>
              <a:t>-mechanical effects </a:t>
            </a:r>
            <a:r>
              <a:rPr lang="en-US" dirty="0"/>
              <a:t>produced errors in the wind precision/ accuracy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01495"/>
              </p:ext>
            </p:extLst>
          </p:nvPr>
        </p:nvGraphicFramePr>
        <p:xfrm>
          <a:off x="457200" y="1050905"/>
          <a:ext cx="4831584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220"/>
                <a:gridCol w="952500"/>
                <a:gridCol w="1356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Issue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Reduced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lidar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SNR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Reduced Interferometer Contrast/CNR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70%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vs. &gt;85% window transmission @ 355 nm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mJ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vs. 30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mJ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modeled laser output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Residual Aircraft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</a:rPr>
                        <a:t>Torsional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stresses change overlap as fuel is consumed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Strong in pallet temperature gradients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Torsional stresses put strain on interferometer, affected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</a:rPr>
                        <a:t>beamsplitter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alignment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Actual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aircraft vibe higher than vibe-test:  May have affected alignment and laser seeding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Laser pulse length shortened (prior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to and during flights)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X?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1400" cap="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1907" y="1165860"/>
            <a:ext cx="3773993" cy="160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\\asdfiler2\css\Active Sensing Initiative\Optical Autocovariance\Conferences &amp; meetings\2014_IEEE_GRSS_Paris\OAWLvsNAV_GroundSpeed_07Nov201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148" y="1052008"/>
            <a:ext cx="3631154" cy="33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20675"/>
            <a:ext cx="7410450" cy="561975"/>
          </a:xfrm>
        </p:spPr>
        <p:txBody>
          <a:bodyPr/>
          <a:lstStyle/>
          <a:p>
            <a:r>
              <a:rPr lang="en-US" dirty="0" smtClean="0"/>
              <a:t>Airborne OAWL Accuracy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083" y="1081551"/>
            <a:ext cx="4239860" cy="19334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Nov. 2011, Autonomous </a:t>
            </a:r>
            <a:br>
              <a:rPr lang="en-US" dirty="0" smtClean="0"/>
            </a:br>
            <a:r>
              <a:rPr lang="en-US" dirty="0" smtClean="0"/>
              <a:t>OAWL flights on WB-57.</a:t>
            </a:r>
          </a:p>
          <a:p>
            <a:r>
              <a:rPr lang="en-US" dirty="0" smtClean="0"/>
              <a:t>LOS “ground speed” estimates </a:t>
            </a:r>
          </a:p>
          <a:p>
            <a:pPr lvl="1"/>
            <a:r>
              <a:rPr lang="en-US" dirty="0" smtClean="0"/>
              <a:t>1s NAV-data predicted</a:t>
            </a:r>
          </a:p>
          <a:p>
            <a:pPr lvl="1"/>
            <a:r>
              <a:rPr lang="en-US" dirty="0" smtClean="0"/>
              <a:t>OAWL measured </a:t>
            </a:r>
            <a:r>
              <a:rPr lang="en-US" dirty="0"/>
              <a:t>precision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 </a:t>
            </a:r>
            <a:r>
              <a:rPr lang="en-US" dirty="0"/>
              <a:t>2 </a:t>
            </a:r>
            <a:r>
              <a:rPr lang="en-US" dirty="0" smtClean="0"/>
              <a:t>m/s (single 7.5 m gate, 2sec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Accuracy limited here by pointing knowledge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0125" y="4800511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Scatter plot of OAWL measured ground speed versus NAV-data predicted </a:t>
            </a:r>
            <a:b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(i.e. the red vs. black lines at left)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Results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 affected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by flexible pallet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" name="Picture 5" descr="Martin/General Dynamics RB/WB-57F aircraft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063" y="962211"/>
            <a:ext cx="1815595" cy="11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6487407" y="3550920"/>
            <a:ext cx="655318" cy="124959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pic>
        <p:nvPicPr>
          <p:cNvPr id="11266" name="Picture 2" descr="\\asdfiler2\css\Active Sensing Initiative\Optical Autocovariance\Conferences &amp; meetings\2014_IEEE_GRSS_Paris\OAWLvsNAV_GroundSpeed_vsTime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" y="3042530"/>
            <a:ext cx="5014727" cy="34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2" descr="esto-log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478" y="6285715"/>
            <a:ext cx="1541869" cy="586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0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040D37"/>
              </a:clrFrom>
              <a:clrTo>
                <a:srgbClr val="040D3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"/>
          <a:stretch/>
        </p:blipFill>
        <p:spPr>
          <a:xfrm>
            <a:off x="4541520" y="1318260"/>
            <a:ext cx="4602480" cy="4946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OAWL LOS wind speed vs. range from aircraft</a:t>
            </a:r>
            <a:endParaRPr lang="en-US" sz="2800" dirty="0"/>
          </a:p>
        </p:txBody>
      </p:sp>
      <p:grpSp>
        <p:nvGrpSpPr>
          <p:cNvPr id="3" name="Group 12"/>
          <p:cNvGrpSpPr/>
          <p:nvPr/>
        </p:nvGrpSpPr>
        <p:grpSpPr>
          <a:xfrm>
            <a:off x="251166" y="4632861"/>
            <a:ext cx="4198914" cy="1326149"/>
            <a:chOff x="0" y="1295399"/>
            <a:chExt cx="5400675" cy="2528468"/>
          </a:xfrm>
        </p:grpSpPr>
        <p:pic>
          <p:nvPicPr>
            <p:cNvPr id="553990" name="Picture 6" descr="C:\OAWL\Programmatic\ESTO reports &amp; reviews\final_report\figures\11_07_2011_lOSvsRng.pn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70"/>
            <a:stretch>
              <a:fillRect/>
            </a:stretch>
          </p:blipFill>
          <p:spPr bwMode="auto">
            <a:xfrm>
              <a:off x="0" y="1295399"/>
              <a:ext cx="5400675" cy="2528468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762000" y="3124200"/>
              <a:ext cx="3838575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3"/>
          <p:cNvSpPr txBox="1">
            <a:spLocks/>
          </p:cNvSpPr>
          <p:nvPr/>
        </p:nvSpPr>
        <p:spPr>
          <a:xfrm>
            <a:off x="142876" y="1468883"/>
            <a:ext cx="8058149" cy="1859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166" y="1133442"/>
            <a:ext cx="4367517" cy="2943258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Images show </a:t>
            </a:r>
            <a:r>
              <a:rPr lang="en-US" dirty="0" err="1" smtClean="0"/>
              <a:t>thresholded</a:t>
            </a:r>
            <a:r>
              <a:rPr lang="en-US" dirty="0" smtClean="0"/>
              <a:t> LOS </a:t>
            </a:r>
            <a:r>
              <a:rPr lang="en-US" dirty="0"/>
              <a:t>wind speed estimates measured from aerosol </a:t>
            </a:r>
            <a:r>
              <a:rPr lang="en-US" dirty="0" smtClean="0"/>
              <a:t>returns</a:t>
            </a:r>
            <a:endParaRPr lang="en-US" dirty="0"/>
          </a:p>
          <a:p>
            <a:pPr lvl="1">
              <a:defRPr/>
            </a:pPr>
            <a:r>
              <a:rPr lang="en-US" dirty="0"/>
              <a:t>Cool </a:t>
            </a:r>
            <a:r>
              <a:rPr lang="en-US" dirty="0" smtClean="0"/>
              <a:t>colors:  winds </a:t>
            </a:r>
            <a:r>
              <a:rPr lang="en-US" dirty="0"/>
              <a:t>toward </a:t>
            </a:r>
            <a:r>
              <a:rPr lang="en-US" dirty="0" err="1" smtClean="0"/>
              <a:t>lidar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Warm colors:  winds away from </a:t>
            </a:r>
            <a:r>
              <a:rPr lang="en-US" dirty="0" err="1" smtClean="0"/>
              <a:t>lidar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Noisy </a:t>
            </a:r>
            <a:r>
              <a:rPr lang="en-US" dirty="0"/>
              <a:t>estimates appear, depending on where the noise threshold is set.</a:t>
            </a:r>
            <a:endParaRPr lang="en-US" sz="2900" dirty="0"/>
          </a:p>
          <a:p>
            <a:pPr>
              <a:buClr>
                <a:schemeClr val="accent2"/>
              </a:buClr>
            </a:pPr>
            <a:r>
              <a:rPr lang="en-US" dirty="0"/>
              <a:t>30-seconds and 225 m </a:t>
            </a:r>
            <a:r>
              <a:rPr lang="en-US" dirty="0" smtClean="0"/>
              <a:t>range (160 m altitude) of data were </a:t>
            </a:r>
            <a:r>
              <a:rPr lang="en-US" dirty="0"/>
              <a:t>used for each LOS fit</a:t>
            </a:r>
            <a:r>
              <a:rPr lang="en-US" dirty="0" smtClean="0"/>
              <a:t>.</a:t>
            </a:r>
          </a:p>
          <a:p>
            <a:pPr>
              <a:buClr>
                <a:schemeClr val="accent2"/>
              </a:buClr>
            </a:pPr>
            <a:r>
              <a:rPr lang="en-US" b="1" dirty="0" smtClean="0"/>
              <a:t>Updated data:  </a:t>
            </a:r>
            <a:r>
              <a:rPr lang="en-US" dirty="0" smtClean="0"/>
              <a:t>processing now compensates for: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Leaky polarizing beam splitters (10% of p was in s)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Nonlinearity of detectors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Different/variable </a:t>
            </a:r>
            <a:r>
              <a:rPr lang="en-US" dirty="0" smtClean="0"/>
              <a:t>gain on detectors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MPPCs have Both PC and Analog channels used here.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92726" y="1040364"/>
            <a:ext cx="2005442" cy="3385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Calibri" panose="020F0502020204030204" pitchFamily="34" charset="0"/>
              </a:rPr>
              <a:t>Updated processing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9220" y="4077086"/>
            <a:ext cx="3375660" cy="8149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sym typeface="Wingdings" pitchFamily="2" charset="2"/>
              </a:rPr>
              <a:t>Photon Counting Saturation Region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960" y="4243199"/>
            <a:ext cx="372998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Calibri" panose="020F0502020204030204" pitchFamily="34" charset="0"/>
              </a:rPr>
              <a:t>Original processing: Photon Counting only </a:t>
            </a:r>
            <a:endParaRPr lang="en-US" sz="1600" b="1" dirty="0" smtClean="0">
              <a:latin typeface="Calibri" panose="020F0502020204030204" pitchFamily="34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0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OAWL LOS wind speed vs. altitude</a:t>
            </a:r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4572001" y="1181437"/>
            <a:ext cx="4167398" cy="2395243"/>
            <a:chOff x="4572001" y="1181437"/>
            <a:chExt cx="4167398" cy="23952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70" t="18254" r="10101" b="21873"/>
            <a:stretch>
              <a:fillRect/>
            </a:stretch>
          </p:blipFill>
          <p:spPr bwMode="auto">
            <a:xfrm>
              <a:off x="4572001" y="1181437"/>
              <a:ext cx="4167398" cy="239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ight Arrow 7"/>
            <p:cNvSpPr/>
            <p:nvPr/>
          </p:nvSpPr>
          <p:spPr>
            <a:xfrm rot="19597489">
              <a:off x="5057317" y="2102990"/>
              <a:ext cx="3485378" cy="16911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wb-57-night-intruder-model-plane_m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 contrast="4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0798" y="2088589"/>
              <a:ext cx="1005855" cy="630336"/>
            </a:xfrm>
            <a:prstGeom prst="rect">
              <a:avLst/>
            </a:prstGeom>
          </p:spPr>
        </p:pic>
      </p:grpSp>
      <p:grpSp>
        <p:nvGrpSpPr>
          <p:cNvPr id="5" name="Group 9"/>
          <p:cNvGrpSpPr/>
          <p:nvPr/>
        </p:nvGrpSpPr>
        <p:grpSpPr>
          <a:xfrm>
            <a:off x="4929194" y="3580726"/>
            <a:ext cx="3485378" cy="2759384"/>
            <a:chOff x="4929194" y="3580726"/>
            <a:chExt cx="3485378" cy="275938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603" t="15624" r="23300" b="15400"/>
            <a:stretch>
              <a:fillRect/>
            </a:stretch>
          </p:blipFill>
          <p:spPr bwMode="auto">
            <a:xfrm>
              <a:off x="5146535" y="3580726"/>
              <a:ext cx="2832212" cy="275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ight Arrow 11"/>
            <p:cNvSpPr/>
            <p:nvPr/>
          </p:nvSpPr>
          <p:spPr>
            <a:xfrm rot="20347541">
              <a:off x="4929194" y="4726158"/>
              <a:ext cx="3485378" cy="16911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0391801">
              <a:off x="5872331" y="4529951"/>
              <a:ext cx="1396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Wind direction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14" name="Picture 13" descr="wb57dimensions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394160">
              <a:off x="7181766" y="5212997"/>
              <a:ext cx="987226" cy="546807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1505" y="4110754"/>
            <a:ext cx="4743450" cy="172212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Use the aircraft GPS altitude and orientation (yaw/pitch/roll) to find the altitude of each LOS wind estimate in meters above mean sea level (MSL).</a:t>
            </a:r>
          </a:p>
          <a:p>
            <a:r>
              <a:rPr lang="en-US" sz="1800" dirty="0" smtClean="0"/>
              <a:t>Ground returns show 0 speed (speeds have been processed to be ground relative)</a:t>
            </a:r>
            <a:endParaRPr lang="en-US" sz="18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28-29 April 2015, Boulder, CO</a:t>
            </a: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040D37"/>
              </a:clrFrom>
              <a:clrTo>
                <a:srgbClr val="040D3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" b="51259"/>
          <a:stretch/>
        </p:blipFill>
        <p:spPr>
          <a:xfrm>
            <a:off x="241505" y="1307808"/>
            <a:ext cx="4184073" cy="21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DDL_template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70C0"/>
      </a:accent1>
      <a:accent2>
        <a:srgbClr val="00B050"/>
      </a:accent2>
      <a:accent3>
        <a:srgbClr val="8588A1"/>
      </a:accent3>
      <a:accent4>
        <a:srgbClr val="C4652D"/>
      </a:accent4>
      <a:accent5>
        <a:srgbClr val="8B5D3D"/>
      </a:accent5>
      <a:accent6>
        <a:srgbClr val="00B0F0"/>
      </a:accent6>
      <a:hlink>
        <a:srgbClr val="FFC000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50000"/>
          </a:schemeClr>
        </a:solidFill>
      </a:spPr>
      <a:bodyPr wrap="square" rtlCol="0" anchor="ctr">
        <a:spAutoFit/>
      </a:bodyPr>
      <a:lstStyle>
        <a:defPPr algn="l">
          <a:defRPr dirty="0" smtClean="0">
            <a:latin typeface="+mn-lt"/>
            <a:sym typeface="Wingdings" pitchFamily="2" charset="2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98467</TotalTime>
  <Words>2540</Words>
  <Application>Microsoft Office PowerPoint</Application>
  <PresentationFormat>On-screen Show (4:3)</PresentationFormat>
  <Paragraphs>327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Helvetica</vt:lpstr>
      <vt:lpstr>Symbol</vt:lpstr>
      <vt:lpstr>Times New Roman</vt:lpstr>
      <vt:lpstr>Tw Cen MT</vt:lpstr>
      <vt:lpstr>Wingdings</vt:lpstr>
      <vt:lpstr>Wingdings 2</vt:lpstr>
      <vt:lpstr>FIDDL_template</vt:lpstr>
      <vt:lpstr>Equation</vt:lpstr>
      <vt:lpstr>PowerPoint Presentation</vt:lpstr>
      <vt:lpstr>OAWL</vt:lpstr>
      <vt:lpstr>Reminder:  July 2011  OAWL Ground Validation with the NOAA Active Remote Sensing Group</vt:lpstr>
      <vt:lpstr>2011 Autonomous OAWL Flight Tests:  NASA WB-57</vt:lpstr>
      <vt:lpstr>OAWL 2011 WB-57 Aircraft Demonstration</vt:lpstr>
      <vt:lpstr>Root causes of reduced performance on WB-57</vt:lpstr>
      <vt:lpstr>Airborne OAWL Accuracy Estimates</vt:lpstr>
      <vt:lpstr>OAWL LOS wind speed vs. range from aircraft</vt:lpstr>
      <vt:lpstr>OAWL LOS wind speed vs. altitude</vt:lpstr>
      <vt:lpstr>Improved profile estimates</vt:lpstr>
      <vt:lpstr>HOAWL finding:  Overlap bias affected by overlap and roll</vt:lpstr>
      <vt:lpstr>Model for beam field differences</vt:lpstr>
      <vt:lpstr>OAWL Can measure winds using both 355 &amp; 532 nm</vt:lpstr>
      <vt:lpstr>Fix:  Interferometer Fiber Coupling</vt:lpstr>
      <vt:lpstr>In summary:  What have we learned?</vt:lpstr>
      <vt:lpstr>Implementing Lessons Learned</vt:lpstr>
      <vt:lpstr>extras</vt:lpstr>
      <vt:lpstr>OAWL Interferometer Measurement</vt:lpstr>
      <vt:lpstr>OAWL and MOPA Difference (Accuracy)</vt:lpstr>
      <vt:lpstr>OAWL LOS speed vs. altitude  wind profile</vt:lpstr>
      <vt:lpstr>OAWL for Winds + HSRL</vt:lpstr>
      <vt:lpstr>WB-57 High Altitude Research Aircraft</vt:lpstr>
      <vt:lpstr>ATHENA-OAWL Software</vt:lpstr>
      <vt:lpstr>Model for field variability</vt:lpstr>
      <vt:lpstr>OAWL flexible technology provides options</vt:lpstr>
    </vt:vector>
  </TitlesOfParts>
  <Company>BATC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Ball Aerospace &amp; Technologies Corp.</dc:creator>
  <cp:lastModifiedBy>Sara</cp:lastModifiedBy>
  <cp:revision>3215</cp:revision>
  <cp:lastPrinted>2014-12-22T20:54:16Z</cp:lastPrinted>
  <dcterms:created xsi:type="dcterms:W3CDTF">2007-07-26T21:24:32Z</dcterms:created>
  <dcterms:modified xsi:type="dcterms:W3CDTF">2015-04-29T04:31:32Z</dcterms:modified>
</cp:coreProperties>
</file>