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72" r:id="rId5"/>
    <p:sldMasterId id="2147483689" r:id="rId6"/>
  </p:sldMasterIdLst>
  <p:notesMasterIdLst>
    <p:notesMasterId r:id="rId41"/>
  </p:notesMasterIdLst>
  <p:handoutMasterIdLst>
    <p:handoutMasterId r:id="rId42"/>
  </p:handoutMasterIdLst>
  <p:sldIdLst>
    <p:sldId id="848" r:id="rId7"/>
    <p:sldId id="977" r:id="rId8"/>
    <p:sldId id="599" r:id="rId9"/>
    <p:sldId id="712" r:id="rId10"/>
    <p:sldId id="975" r:id="rId11"/>
    <p:sldId id="990" r:id="rId12"/>
    <p:sldId id="912" r:id="rId13"/>
    <p:sldId id="908" r:id="rId14"/>
    <p:sldId id="999" r:id="rId15"/>
    <p:sldId id="987" r:id="rId16"/>
    <p:sldId id="971" r:id="rId17"/>
    <p:sldId id="970" r:id="rId18"/>
    <p:sldId id="841" r:id="rId19"/>
    <p:sldId id="1021" r:id="rId20"/>
    <p:sldId id="1019" r:id="rId21"/>
    <p:sldId id="984" r:id="rId22"/>
    <p:sldId id="979" r:id="rId23"/>
    <p:sldId id="986" r:id="rId24"/>
    <p:sldId id="927" r:id="rId25"/>
    <p:sldId id="1016" r:id="rId26"/>
    <p:sldId id="973" r:id="rId27"/>
    <p:sldId id="967" r:id="rId28"/>
    <p:sldId id="846" r:id="rId29"/>
    <p:sldId id="840" r:id="rId30"/>
    <p:sldId id="957" r:id="rId31"/>
    <p:sldId id="617" r:id="rId32"/>
    <p:sldId id="638" r:id="rId33"/>
    <p:sldId id="557" r:id="rId34"/>
    <p:sldId id="954" r:id="rId35"/>
    <p:sldId id="924" r:id="rId36"/>
    <p:sldId id="938" r:id="rId37"/>
    <p:sldId id="348" r:id="rId38"/>
    <p:sldId id="978" r:id="rId39"/>
    <p:sldId id="1020" r:id="rId40"/>
  </p:sldIdLst>
  <p:sldSz cx="12192000" cy="6858000"/>
  <p:notesSz cx="9296400" cy="7010400"/>
  <p:defaultTextStyle>
    <a:defPPr>
      <a:defRPr lang="en-US"/>
    </a:defPPr>
    <a:lvl1pPr marL="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521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043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564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0864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608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129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9651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172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cker, Sara" initials="T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5A9FD"/>
    <a:srgbClr val="003399"/>
    <a:srgbClr val="3366FF"/>
    <a:srgbClr val="DCDEFC"/>
    <a:srgbClr val="E3E5FD"/>
    <a:srgbClr val="CCECFF"/>
    <a:srgbClr val="CCCCFF"/>
    <a:srgbClr val="C1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11" autoAdjust="0"/>
    <p:restoredTop sz="84821" autoAdjust="0"/>
  </p:normalViewPr>
  <p:slideViewPr>
    <p:cSldViewPr snapToGrid="0" snapToObjects="1">
      <p:cViewPr varScale="1">
        <p:scale>
          <a:sx n="86" d="100"/>
          <a:sy n="86" d="100"/>
        </p:scale>
        <p:origin x="106" y="65"/>
      </p:cViewPr>
      <p:guideLst>
        <p:guide orient="horz" pos="4088"/>
        <p:guide pos="3953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1645EA-9397-734C-BCF2-622D463C6B1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1DB44B-B199-0B4D-9249-29A58944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65F5C9-F3C1-AD4B-9D2D-8A02B49B04D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F262C-CD32-6E4A-832C-B402F18A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46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-168275">
              <a:spcBef>
                <a:spcPts val="600"/>
              </a:spcBef>
            </a:pPr>
            <a:r>
              <a:rPr lang="en-US" dirty="0"/>
              <a:t>Short (</a:t>
            </a:r>
            <a:r>
              <a:rPr lang="en-US" b="1" dirty="0">
                <a:solidFill>
                  <a:srgbClr val="0070C0"/>
                </a:solidFill>
              </a:rPr>
              <a:t>molecular</a:t>
            </a:r>
            <a:r>
              <a:rPr lang="en-US" dirty="0"/>
              <a:t>) OPD is “nested” </a:t>
            </a:r>
            <a:r>
              <a:rPr lang="en-US" i="1" dirty="0"/>
              <a:t>inside </a:t>
            </a:r>
            <a:r>
              <a:rPr lang="en-US" dirty="0"/>
              <a:t>the long (</a:t>
            </a:r>
            <a:r>
              <a:rPr lang="en-US" b="1" dirty="0">
                <a:solidFill>
                  <a:srgbClr val="00823B"/>
                </a:solidFill>
              </a:rPr>
              <a:t>aerosol</a:t>
            </a:r>
            <a:r>
              <a:rPr lang="en-US" dirty="0"/>
              <a:t>) OPD:  “Nested OAWLs”</a:t>
            </a:r>
          </a:p>
          <a:p>
            <a:pPr marL="914400" lvl="2" indent="-168275">
              <a:spcBef>
                <a:spcPts val="600"/>
              </a:spcBef>
            </a:pPr>
            <a:r>
              <a:rPr lang="en-US" dirty="0"/>
              <a:t>Same detectors as used for the dual wavelength OAWL</a:t>
            </a:r>
          </a:p>
          <a:p>
            <a:pPr marL="914400" lvl="2" indent="-168275">
              <a:spcBef>
                <a:spcPts val="600"/>
              </a:spcBef>
            </a:pPr>
            <a:r>
              <a:rPr lang="en-US" dirty="0"/>
              <a:t>2018 IRAD for demonstration is underway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2013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/>
              <a:t>OAWL IIP – First demonstration 2011</a:t>
            </a:r>
          </a:p>
          <a:p>
            <a:pPr>
              <a:spcBef>
                <a:spcPts val="1800"/>
              </a:spcBef>
            </a:pPr>
            <a:r>
              <a:rPr lang="en-US" b="1" dirty="0" err="1"/>
              <a:t>GrOAWL</a:t>
            </a:r>
            <a:r>
              <a:rPr lang="en-US" b="1" dirty="0"/>
              <a:t>: </a:t>
            </a:r>
            <a:r>
              <a:rPr lang="en-US" dirty="0"/>
              <a:t>the 2 LOS ATHENA Airborne Demonstrator built, flown, validated, and scaled to space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2 pubs:  Journal of Atmospheric &amp; Oceanic Technology: </a:t>
            </a:r>
            <a:r>
              <a:rPr lang="en-US" dirty="0"/>
              <a:t>Tucker et al., 2018 &amp; </a:t>
            </a:r>
            <a:r>
              <a:rPr lang="en-US" dirty="0" err="1"/>
              <a:t>Baidar</a:t>
            </a:r>
            <a:r>
              <a:rPr lang="en-US" dirty="0"/>
              <a:t> et al., 2018</a:t>
            </a:r>
          </a:p>
          <a:p>
            <a:pPr>
              <a:spcBef>
                <a:spcPts val="1800"/>
              </a:spcBef>
            </a:pPr>
            <a:r>
              <a:rPr lang="en-US" b="1" dirty="0"/>
              <a:t>ATHENA-OAWL:  EVI-2,4</a:t>
            </a:r>
            <a:r>
              <a:rPr lang="en-US" dirty="0"/>
              <a:t> proposals</a:t>
            </a:r>
          </a:p>
          <a:p>
            <a:pPr lvl="1">
              <a:spcBef>
                <a:spcPts val="400"/>
              </a:spcBef>
            </a:pPr>
            <a:r>
              <a:rPr lang="en-US" b="1" dirty="0"/>
              <a:t>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 lvl="1">
              <a:spcBef>
                <a:spcPts val="400"/>
              </a:spcBef>
            </a:pPr>
            <a:r>
              <a:rPr lang="en-US" b="1" i="1" dirty="0"/>
              <a:t>Mission Systems Architecture:  Design-to-cost approach: </a:t>
            </a:r>
            <a:r>
              <a:rPr lang="en-US" dirty="0"/>
              <a:t>based on heritage systems (CALIPSO) and</a:t>
            </a:r>
            <a:br>
              <a:rPr lang="en-US" dirty="0"/>
            </a:br>
            <a:r>
              <a:rPr lang="en-US" dirty="0"/>
              <a:t>ISS hosting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EVI-4, rated </a:t>
            </a:r>
            <a:r>
              <a:rPr lang="en-US" b="1" dirty="0"/>
              <a:t>Category 2 (</a:t>
            </a:r>
            <a:r>
              <a:rPr lang="en-US" b="1" dirty="0">
                <a:highlight>
                  <a:srgbClr val="FFFF00"/>
                </a:highlight>
              </a:rPr>
              <a:t>TMCO rated Selectable</a:t>
            </a:r>
            <a:r>
              <a:rPr lang="en-US" dirty="0">
                <a:highlight>
                  <a:srgbClr val="FFFF00"/>
                </a:highlight>
              </a:rPr>
              <a:t> 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/>
              <a:t>– but not selected</a:t>
            </a:r>
            <a:r>
              <a:rPr lang="en-US" b="1" dirty="0"/>
              <a:t>)</a:t>
            </a:r>
            <a:r>
              <a:rPr lang="en-US" dirty="0"/>
              <a:t>.  </a:t>
            </a:r>
          </a:p>
          <a:p>
            <a:pPr>
              <a:spcBef>
                <a:spcPts val="1800"/>
              </a:spcBef>
            </a:pPr>
            <a:r>
              <a:rPr lang="en-US" b="1" dirty="0"/>
              <a:t>HAWC-OAWL</a:t>
            </a:r>
            <a:r>
              <a:rPr lang="en-US" dirty="0"/>
              <a:t>:  Ground-based demonstrations of dual-wavelength wind and aerosol backscatter coefficient measurements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ESTO managed competitive grants: NO profit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0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53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36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Aeolus Scientific objectives</a:t>
            </a:r>
            <a:endParaRPr lang="en-GB" sz="1200" dirty="0">
              <a:solidFill>
                <a:srgbClr val="0098DB"/>
              </a:solidFill>
            </a:endParaRPr>
          </a:p>
          <a:p>
            <a:pPr marL="173038" indent="-173038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To improve the quality of weather forecasts;</a:t>
            </a:r>
          </a:p>
          <a:p>
            <a:pPr marL="173038" indent="-173038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To advance our understanding of atmospheric dynamics and climate processes;</a:t>
            </a:r>
            <a:endParaRPr lang="en-GB" sz="1200" u="sng" dirty="0">
              <a:solidFill>
                <a:srgbClr val="0098DB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Explorer objectives</a:t>
            </a:r>
          </a:p>
          <a:p>
            <a:pPr marL="177800" indent="-177800" defTabSz="9144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Demonstrate space-based Doppler Wind LIDARs potential for operational use.</a:t>
            </a:r>
            <a:endParaRPr lang="en-GB" sz="1200" u="sng" dirty="0">
              <a:solidFill>
                <a:srgbClr val="0098DB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Observation means:</a:t>
            </a:r>
          </a:p>
          <a:p>
            <a:pPr marL="177800" indent="-177800" defTabSz="9144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Provide global measurements of horizontal wind profiles in the troposphere and lower stratosphere 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06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0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47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2013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735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8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0000"/>
                </a:solidFill>
              </a:rPr>
              <a:t>5 considered highest priority for “designated” missions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6 (now 7 including Atmospheric Winds) observables can be competed for 1 of 3 “Earth Explorer” missions.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0E827-AD3A-4E53-BEFD-5D16FFAD8DF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9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0375160A-3D7C-4A7E-8618-558D602F3F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053BFA4-08CD-4E1F-BBFD-5662EBC55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D4A0CF5D-B68D-4456-9254-D2F35DAA6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A3E7FB6-9BB4-41E5-920B-F73DECF75C72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13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global winds - especially in the UT/LS like Aeolus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5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Plenty of solutions – the challenge is asking the right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46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0E827-AD3A-4E53-BEFD-5D16FFAD8DF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05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OAWL history </a:t>
            </a:r>
          </a:p>
          <a:p>
            <a:pPr>
              <a:spcBef>
                <a:spcPts val="1800"/>
              </a:spcBef>
            </a:pPr>
            <a:r>
              <a:rPr lang="en-US" dirty="0"/>
              <a:t>ATHENA-OAWL Objectives:  Co-located wind and aerosol profiles to provide: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better understanding of relationships between aerosol radiative forcing, atmospheric dynamics and the genesis and lifecycle of tropical cyclones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understanding of the impacts of long-range dust and aerosol transport on global energy and water cycles, air quality, and  climate.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breakthroughs in modeling and prediction of low and mid-latitude weather and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9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g"/><Relationship Id="rId7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43616" y="6311627"/>
            <a:ext cx="4071461" cy="487249"/>
            <a:chOff x="182711" y="6311624"/>
            <a:chExt cx="3053596" cy="487249"/>
          </a:xfrm>
        </p:grpSpPr>
        <p:pic>
          <p:nvPicPr>
            <p:cNvPr id="6" name="Picture 5" descr="Ball_Color_HEX-1-1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711" y="6338532"/>
              <a:ext cx="382208" cy="382208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21" y="6311624"/>
              <a:ext cx="689659" cy="450031"/>
            </a:xfrm>
            <a:prstGeom prst="rect">
              <a:avLst/>
            </a:prstGeom>
          </p:spPr>
        </p:pic>
        <p:pic>
          <p:nvPicPr>
            <p:cNvPr id="8" name="Picture 7" descr="https://upload.wikimedia.org/wikipedia/commons/thumb/7/79/NOAA_logo.svg/2000px-NOAA_logo.svg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79" y="6368998"/>
              <a:ext cx="335282" cy="33528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58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680" y="6386581"/>
              <a:ext cx="420877" cy="341221"/>
            </a:xfrm>
            <a:prstGeom prst="rect">
              <a:avLst/>
            </a:prstGeom>
            <a:noFill/>
          </p:spPr>
        </p:pic>
        <p:pic>
          <p:nvPicPr>
            <p:cNvPr id="10" name="Picture 4" descr="https://encrypted-tbn0.gstatic.com/images?q=tbn:ANd9GcTczSHfYBO-AqAGKxA1B_j7KsrI9ai6OkNthFVR1JoWZJ2dHEVVjw">
              <a:hlinkClick r:id="rId7"/>
            </p:cNvPr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2" b="20542"/>
            <a:stretch/>
          </p:blipFill>
          <p:spPr bwMode="auto">
            <a:xfrm>
              <a:off x="2094557" y="6356544"/>
              <a:ext cx="1141750" cy="44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753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80" y="733604"/>
            <a:ext cx="4009981" cy="7018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34" y="733607"/>
            <a:ext cx="6814489" cy="5391795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80" y="1435436"/>
            <a:ext cx="4009981" cy="46899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94" y="4800769"/>
            <a:ext cx="10258719" cy="56722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094" y="877924"/>
            <a:ext cx="10258719" cy="38500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094" y="5367996"/>
            <a:ext cx="10258719" cy="803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78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12592" y="2594442"/>
            <a:ext cx="1788160" cy="2100650"/>
            <a:chOff x="1" y="-786"/>
            <a:chExt cx="2851516" cy="686801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1" y="228600"/>
              <a:ext cx="2851516" cy="6638628"/>
              <a:chOff x="2487613" y="285750"/>
              <a:chExt cx="2428875" cy="5654676"/>
            </a:xfrm>
          </p:grpSpPr>
          <p:sp>
            <p:nvSpPr>
              <p:cNvPr id="22" name="Freeform 11"/>
              <p:cNvSpPr/>
              <p:nvPr/>
            </p:nvSpPr>
            <p:spPr bwMode="auto">
              <a:xfrm>
                <a:off x="2487613" y="2284413"/>
                <a:ext cx="85725" cy="533400"/>
              </a:xfrm>
              <a:custGeom>
                <a:avLst/>
                <a:gdLst/>
                <a:ahLst/>
                <a:cxnLst/>
                <a:rect l="0" t="0" r="r" b="b"/>
                <a:pathLst>
                  <a:path w="22" h="136">
                    <a:moveTo>
                      <a:pt x="22" y="136"/>
                    </a:moveTo>
                    <a:cubicBezTo>
                      <a:pt x="20" y="117"/>
                      <a:pt x="19" y="99"/>
                      <a:pt x="17" y="80"/>
                    </a:cubicBezTo>
                    <a:cubicBezTo>
                      <a:pt x="11" y="54"/>
                      <a:pt x="6" y="27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64"/>
                      <a:pt x="13" y="94"/>
                      <a:pt x="20" y="124"/>
                    </a:cubicBezTo>
                    <a:cubicBezTo>
                      <a:pt x="20" y="128"/>
                      <a:pt x="21" y="132"/>
                      <a:pt x="22" y="136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3" name="Freeform 12"/>
              <p:cNvSpPr/>
              <p:nvPr/>
            </p:nvSpPr>
            <p:spPr bwMode="auto">
              <a:xfrm>
                <a:off x="2597151" y="2779713"/>
                <a:ext cx="550863" cy="1978025"/>
              </a:xfrm>
              <a:custGeom>
                <a:avLst/>
                <a:gdLst/>
                <a:ahLst/>
                <a:cxnLst/>
                <a:rect l="0" t="0" r="r" b="b"/>
                <a:pathLst>
                  <a:path w="140" h="504">
                    <a:moveTo>
                      <a:pt x="86" y="350"/>
                    </a:moveTo>
                    <a:cubicBezTo>
                      <a:pt x="103" y="402"/>
                      <a:pt x="120" y="453"/>
                      <a:pt x="139" y="504"/>
                    </a:cubicBezTo>
                    <a:cubicBezTo>
                      <a:pt x="139" y="495"/>
                      <a:pt x="139" y="487"/>
                      <a:pt x="140" y="478"/>
                    </a:cubicBezTo>
                    <a:cubicBezTo>
                      <a:pt x="124" y="435"/>
                      <a:pt x="109" y="391"/>
                      <a:pt x="95" y="347"/>
                    </a:cubicBezTo>
                    <a:cubicBezTo>
                      <a:pt x="58" y="233"/>
                      <a:pt x="27" y="117"/>
                      <a:pt x="0" y="0"/>
                    </a:cubicBezTo>
                    <a:cubicBezTo>
                      <a:pt x="2" y="20"/>
                      <a:pt x="4" y="41"/>
                      <a:pt x="6" y="61"/>
                    </a:cubicBezTo>
                    <a:cubicBezTo>
                      <a:pt x="30" y="158"/>
                      <a:pt x="56" y="255"/>
                      <a:pt x="86" y="35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4" name="Freeform 13"/>
              <p:cNvSpPr/>
              <p:nvPr/>
            </p:nvSpPr>
            <p:spPr bwMode="auto">
              <a:xfrm>
                <a:off x="3175001" y="4730750"/>
                <a:ext cx="519113" cy="1209675"/>
              </a:xfrm>
              <a:custGeom>
                <a:avLst/>
                <a:gdLst/>
                <a:ahLst/>
                <a:cxnLst/>
                <a:rect l="0" t="0" r="r" b="b"/>
                <a:pathLst>
                  <a:path w="132" h="308">
                    <a:moveTo>
                      <a:pt x="8" y="22"/>
                    </a:moveTo>
                    <a:cubicBezTo>
                      <a:pt x="5" y="15"/>
                      <a:pt x="2" y="8"/>
                      <a:pt x="0" y="0"/>
                    </a:cubicBezTo>
                    <a:cubicBezTo>
                      <a:pt x="0" y="10"/>
                      <a:pt x="0" y="19"/>
                      <a:pt x="0" y="29"/>
                    </a:cubicBezTo>
                    <a:cubicBezTo>
                      <a:pt x="21" y="85"/>
                      <a:pt x="44" y="140"/>
                      <a:pt x="68" y="194"/>
                    </a:cubicBezTo>
                    <a:cubicBezTo>
                      <a:pt x="85" y="232"/>
                      <a:pt x="104" y="270"/>
                      <a:pt x="123" y="308"/>
                    </a:cubicBezTo>
                    <a:cubicBezTo>
                      <a:pt x="132" y="308"/>
                      <a:pt x="132" y="308"/>
                      <a:pt x="132" y="308"/>
                    </a:cubicBezTo>
                    <a:cubicBezTo>
                      <a:pt x="113" y="269"/>
                      <a:pt x="94" y="230"/>
                      <a:pt x="77" y="190"/>
                    </a:cubicBezTo>
                    <a:cubicBezTo>
                      <a:pt x="52" y="135"/>
                      <a:pt x="29" y="79"/>
                      <a:pt x="8" y="22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5" name="Freeform 14"/>
              <p:cNvSpPr/>
              <p:nvPr/>
            </p:nvSpPr>
            <p:spPr bwMode="auto">
              <a:xfrm>
                <a:off x="3305176" y="5630863"/>
                <a:ext cx="146050" cy="309563"/>
              </a:xfrm>
              <a:custGeom>
                <a:avLst/>
                <a:gdLst/>
                <a:ahLst/>
                <a:cxnLst/>
                <a:rect l="0" t="0" r="r" b="b"/>
                <a:pathLst>
                  <a:path w="37" h="79">
                    <a:moveTo>
                      <a:pt x="28" y="79"/>
                    </a:moveTo>
                    <a:cubicBezTo>
                      <a:pt x="37" y="79"/>
                      <a:pt x="37" y="79"/>
                      <a:pt x="37" y="79"/>
                    </a:cubicBezTo>
                    <a:cubicBezTo>
                      <a:pt x="24" y="53"/>
                      <a:pt x="12" y="27"/>
                      <a:pt x="0" y="0"/>
                    </a:cubicBezTo>
                    <a:cubicBezTo>
                      <a:pt x="8" y="27"/>
                      <a:pt x="17" y="53"/>
                      <a:pt x="28" y="79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6" name="Freeform 15"/>
              <p:cNvSpPr/>
              <p:nvPr/>
            </p:nvSpPr>
            <p:spPr bwMode="auto">
              <a:xfrm>
                <a:off x="2573338" y="2817813"/>
                <a:ext cx="700088" cy="2835275"/>
              </a:xfrm>
              <a:custGeom>
                <a:avLst/>
                <a:gdLst/>
                <a:ahLst/>
                <a:cxnLst/>
                <a:rect l="0" t="0" r="r" b="b"/>
                <a:pathLst>
                  <a:path w="178" h="722">
                    <a:moveTo>
                      <a:pt x="162" y="660"/>
                    </a:moveTo>
                    <a:cubicBezTo>
                      <a:pt x="145" y="618"/>
                      <a:pt x="130" y="576"/>
                      <a:pt x="116" y="534"/>
                    </a:cubicBezTo>
                    <a:cubicBezTo>
                      <a:pt x="84" y="437"/>
                      <a:pt x="59" y="337"/>
                      <a:pt x="40" y="236"/>
                    </a:cubicBezTo>
                    <a:cubicBezTo>
                      <a:pt x="29" y="175"/>
                      <a:pt x="20" y="113"/>
                      <a:pt x="12" y="51"/>
                    </a:cubicBezTo>
                    <a:cubicBezTo>
                      <a:pt x="8" y="34"/>
                      <a:pt x="4" y="17"/>
                      <a:pt x="0" y="0"/>
                    </a:cubicBezTo>
                    <a:cubicBezTo>
                      <a:pt x="8" y="79"/>
                      <a:pt x="19" y="159"/>
                      <a:pt x="33" y="237"/>
                    </a:cubicBezTo>
                    <a:cubicBezTo>
                      <a:pt x="51" y="339"/>
                      <a:pt x="76" y="439"/>
                      <a:pt x="107" y="537"/>
                    </a:cubicBezTo>
                    <a:cubicBezTo>
                      <a:pt x="123" y="586"/>
                      <a:pt x="141" y="634"/>
                      <a:pt x="160" y="681"/>
                    </a:cubicBezTo>
                    <a:cubicBezTo>
                      <a:pt x="166" y="695"/>
                      <a:pt x="172" y="708"/>
                      <a:pt x="178" y="722"/>
                    </a:cubicBezTo>
                    <a:cubicBezTo>
                      <a:pt x="176" y="717"/>
                      <a:pt x="175" y="713"/>
                      <a:pt x="174" y="708"/>
                    </a:cubicBezTo>
                    <a:cubicBezTo>
                      <a:pt x="169" y="692"/>
                      <a:pt x="165" y="676"/>
                      <a:pt x="162" y="66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7" name="Freeform 16"/>
              <p:cNvSpPr/>
              <p:nvPr/>
            </p:nvSpPr>
            <p:spPr bwMode="auto">
              <a:xfrm>
                <a:off x="2506663" y="285750"/>
                <a:ext cx="90488" cy="2493963"/>
              </a:xfrm>
              <a:custGeom>
                <a:avLst/>
                <a:gdLst/>
                <a:ahLst/>
                <a:cxnLst/>
                <a:rect l="0" t="0" r="r" b="b"/>
                <a:pathLst>
                  <a:path w="23" h="635">
                    <a:moveTo>
                      <a:pt x="11" y="577"/>
                    </a:moveTo>
                    <a:cubicBezTo>
                      <a:pt x="12" y="581"/>
                      <a:pt x="12" y="585"/>
                      <a:pt x="12" y="589"/>
                    </a:cubicBezTo>
                    <a:cubicBezTo>
                      <a:pt x="15" y="603"/>
                      <a:pt x="19" y="617"/>
                      <a:pt x="22" y="632"/>
                    </a:cubicBezTo>
                    <a:cubicBezTo>
                      <a:pt x="22" y="633"/>
                      <a:pt x="22" y="634"/>
                      <a:pt x="23" y="635"/>
                    </a:cubicBezTo>
                    <a:cubicBezTo>
                      <a:pt x="21" y="615"/>
                      <a:pt x="19" y="596"/>
                      <a:pt x="17" y="576"/>
                    </a:cubicBezTo>
                    <a:cubicBezTo>
                      <a:pt x="9" y="474"/>
                      <a:pt x="5" y="372"/>
                      <a:pt x="5" y="269"/>
                    </a:cubicBezTo>
                    <a:cubicBezTo>
                      <a:pt x="6" y="179"/>
                      <a:pt x="9" y="9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89"/>
                      <a:pt x="2" y="179"/>
                      <a:pt x="1" y="269"/>
                    </a:cubicBezTo>
                    <a:cubicBezTo>
                      <a:pt x="0" y="372"/>
                      <a:pt x="3" y="474"/>
                      <a:pt x="11" y="577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8" name="Freeform 17"/>
              <p:cNvSpPr/>
              <p:nvPr/>
            </p:nvSpPr>
            <p:spPr bwMode="auto">
              <a:xfrm>
                <a:off x="2554288" y="2598738"/>
                <a:ext cx="66675" cy="420688"/>
              </a:xfrm>
              <a:custGeom>
                <a:avLst/>
                <a:gdLst/>
                <a:ahLst/>
                <a:cxnLst/>
                <a:rect l="0" t="0" r="r" b="b"/>
                <a:pathLst>
                  <a:path w="17" h="107">
                    <a:moveTo>
                      <a:pt x="0" y="0"/>
                    </a:moveTo>
                    <a:cubicBezTo>
                      <a:pt x="2" y="19"/>
                      <a:pt x="3" y="37"/>
                      <a:pt x="5" y="56"/>
                    </a:cubicBezTo>
                    <a:cubicBezTo>
                      <a:pt x="9" y="73"/>
                      <a:pt x="13" y="90"/>
                      <a:pt x="17" y="107"/>
                    </a:cubicBezTo>
                    <a:cubicBezTo>
                      <a:pt x="15" y="87"/>
                      <a:pt x="13" y="66"/>
                      <a:pt x="11" y="46"/>
                    </a:cubicBezTo>
                    <a:cubicBezTo>
                      <a:pt x="10" y="45"/>
                      <a:pt x="10" y="44"/>
                      <a:pt x="10" y="43"/>
                    </a:cubicBezTo>
                    <a:cubicBezTo>
                      <a:pt x="7" y="28"/>
                      <a:pt x="3" y="14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9" name="Freeform 18"/>
              <p:cNvSpPr/>
              <p:nvPr/>
            </p:nvSpPr>
            <p:spPr bwMode="auto">
              <a:xfrm>
                <a:off x="3143251" y="4757738"/>
                <a:ext cx="161925" cy="873125"/>
              </a:xfrm>
              <a:custGeom>
                <a:avLst/>
                <a:gdLst/>
                <a:ahLst/>
                <a:cxnLst/>
                <a:rect l="0" t="0" r="r" b="b"/>
                <a:pathLst>
                  <a:path w="41" h="222">
                    <a:moveTo>
                      <a:pt x="0" y="0"/>
                    </a:moveTo>
                    <a:cubicBezTo>
                      <a:pt x="0" y="31"/>
                      <a:pt x="2" y="62"/>
                      <a:pt x="5" y="93"/>
                    </a:cubicBezTo>
                    <a:cubicBezTo>
                      <a:pt x="8" y="117"/>
                      <a:pt x="12" y="142"/>
                      <a:pt x="17" y="166"/>
                    </a:cubicBezTo>
                    <a:cubicBezTo>
                      <a:pt x="19" y="172"/>
                      <a:pt x="22" y="178"/>
                      <a:pt x="24" y="184"/>
                    </a:cubicBezTo>
                    <a:cubicBezTo>
                      <a:pt x="30" y="197"/>
                      <a:pt x="35" y="209"/>
                      <a:pt x="41" y="222"/>
                    </a:cubicBezTo>
                    <a:cubicBezTo>
                      <a:pt x="40" y="219"/>
                      <a:pt x="39" y="215"/>
                      <a:pt x="38" y="212"/>
                    </a:cubicBezTo>
                    <a:cubicBezTo>
                      <a:pt x="26" y="172"/>
                      <a:pt x="18" y="132"/>
                      <a:pt x="13" y="92"/>
                    </a:cubicBezTo>
                    <a:cubicBezTo>
                      <a:pt x="11" y="68"/>
                      <a:pt x="9" y="45"/>
                      <a:pt x="8" y="22"/>
                    </a:cubicBezTo>
                    <a:cubicBezTo>
                      <a:pt x="8" y="21"/>
                      <a:pt x="7" y="20"/>
                      <a:pt x="7" y="18"/>
                    </a:cubicBezTo>
                    <a:cubicBezTo>
                      <a:pt x="5" y="12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0" name="Freeform 19"/>
              <p:cNvSpPr/>
              <p:nvPr/>
            </p:nvSpPr>
            <p:spPr bwMode="auto">
              <a:xfrm>
                <a:off x="3148013" y="1282700"/>
                <a:ext cx="1768475" cy="3448050"/>
              </a:xfrm>
              <a:custGeom>
                <a:avLst/>
                <a:gdLst/>
                <a:ahLst/>
                <a:cxnLst/>
                <a:rect l="0" t="0" r="r" b="b"/>
                <a:pathLst>
                  <a:path w="450" h="878">
                    <a:moveTo>
                      <a:pt x="7" y="854"/>
                    </a:moveTo>
                    <a:cubicBezTo>
                      <a:pt x="10" y="772"/>
                      <a:pt x="26" y="691"/>
                      <a:pt x="50" y="613"/>
                    </a:cubicBezTo>
                    <a:cubicBezTo>
                      <a:pt x="75" y="535"/>
                      <a:pt x="109" y="460"/>
                      <a:pt x="149" y="388"/>
                    </a:cubicBezTo>
                    <a:cubicBezTo>
                      <a:pt x="189" y="316"/>
                      <a:pt x="235" y="248"/>
                      <a:pt x="285" y="183"/>
                    </a:cubicBezTo>
                    <a:cubicBezTo>
                      <a:pt x="310" y="151"/>
                      <a:pt x="337" y="119"/>
                      <a:pt x="364" y="89"/>
                    </a:cubicBezTo>
                    <a:cubicBezTo>
                      <a:pt x="378" y="74"/>
                      <a:pt x="392" y="58"/>
                      <a:pt x="406" y="44"/>
                    </a:cubicBezTo>
                    <a:cubicBezTo>
                      <a:pt x="421" y="29"/>
                      <a:pt x="435" y="15"/>
                      <a:pt x="450" y="1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34" y="14"/>
                      <a:pt x="420" y="28"/>
                      <a:pt x="405" y="43"/>
                    </a:cubicBezTo>
                    <a:cubicBezTo>
                      <a:pt x="391" y="57"/>
                      <a:pt x="377" y="72"/>
                      <a:pt x="363" y="88"/>
                    </a:cubicBezTo>
                    <a:cubicBezTo>
                      <a:pt x="335" y="118"/>
                      <a:pt x="308" y="149"/>
                      <a:pt x="283" y="181"/>
                    </a:cubicBezTo>
                    <a:cubicBezTo>
                      <a:pt x="232" y="246"/>
                      <a:pt x="185" y="314"/>
                      <a:pt x="145" y="386"/>
                    </a:cubicBezTo>
                    <a:cubicBezTo>
                      <a:pt x="104" y="457"/>
                      <a:pt x="70" y="533"/>
                      <a:pt x="45" y="611"/>
                    </a:cubicBezTo>
                    <a:cubicBezTo>
                      <a:pt x="19" y="690"/>
                      <a:pt x="3" y="771"/>
                      <a:pt x="0" y="854"/>
                    </a:cubicBezTo>
                    <a:cubicBezTo>
                      <a:pt x="0" y="856"/>
                      <a:pt x="0" y="857"/>
                      <a:pt x="0" y="859"/>
                    </a:cubicBezTo>
                    <a:cubicBezTo>
                      <a:pt x="2" y="865"/>
                      <a:pt x="4" y="872"/>
                      <a:pt x="7" y="878"/>
                    </a:cubicBezTo>
                    <a:cubicBezTo>
                      <a:pt x="7" y="870"/>
                      <a:pt x="7" y="862"/>
                      <a:pt x="7" y="854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1" name="Freeform 20"/>
              <p:cNvSpPr/>
              <p:nvPr/>
            </p:nvSpPr>
            <p:spPr bwMode="auto">
              <a:xfrm>
                <a:off x="3273426" y="5653088"/>
                <a:ext cx="138113" cy="287338"/>
              </a:xfrm>
              <a:custGeom>
                <a:avLst/>
                <a:gdLst/>
                <a:ahLst/>
                <a:cxnLst/>
                <a:rect l="0" t="0" r="r" b="b"/>
                <a:pathLst>
                  <a:path w="35" h="73">
                    <a:moveTo>
                      <a:pt x="0" y="0"/>
                    </a:moveTo>
                    <a:cubicBezTo>
                      <a:pt x="7" y="24"/>
                      <a:pt x="16" y="49"/>
                      <a:pt x="26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23" y="49"/>
                      <a:pt x="11" y="24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2" name="Freeform 21"/>
              <p:cNvSpPr/>
              <p:nvPr/>
            </p:nvSpPr>
            <p:spPr bwMode="auto">
              <a:xfrm>
                <a:off x="3143251" y="4656138"/>
                <a:ext cx="3175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8" h="48">
                    <a:moveTo>
                      <a:pt x="7" y="44"/>
                    </a:moveTo>
                    <a:cubicBezTo>
                      <a:pt x="7" y="46"/>
                      <a:pt x="8" y="47"/>
                      <a:pt x="8" y="48"/>
                    </a:cubicBezTo>
                    <a:cubicBezTo>
                      <a:pt x="8" y="38"/>
                      <a:pt x="8" y="29"/>
                      <a:pt x="8" y="19"/>
                    </a:cubicBezTo>
                    <a:cubicBezTo>
                      <a:pt x="5" y="13"/>
                      <a:pt x="3" y="6"/>
                      <a:pt x="1" y="0"/>
                    </a:cubicBezTo>
                    <a:cubicBezTo>
                      <a:pt x="0" y="9"/>
                      <a:pt x="0" y="17"/>
                      <a:pt x="0" y="26"/>
                    </a:cubicBezTo>
                    <a:cubicBezTo>
                      <a:pt x="2" y="32"/>
                      <a:pt x="5" y="38"/>
                      <a:pt x="7" y="44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3" name="Freeform 22"/>
              <p:cNvSpPr/>
              <p:nvPr/>
            </p:nvSpPr>
            <p:spPr bwMode="auto">
              <a:xfrm>
                <a:off x="3211513" y="5410200"/>
                <a:ext cx="203200" cy="530225"/>
              </a:xfrm>
              <a:custGeom>
                <a:avLst/>
                <a:gdLst/>
                <a:ahLst/>
                <a:cxnLst/>
                <a:rect l="0" t="0" r="r" b="b"/>
                <a:pathLst>
                  <a:path w="52" h="135">
                    <a:moveTo>
                      <a:pt x="7" y="18"/>
                    </a:moveTo>
                    <a:cubicBezTo>
                      <a:pt x="5" y="12"/>
                      <a:pt x="2" y="6"/>
                      <a:pt x="0" y="0"/>
                    </a:cubicBezTo>
                    <a:cubicBezTo>
                      <a:pt x="3" y="16"/>
                      <a:pt x="7" y="32"/>
                      <a:pt x="12" y="48"/>
                    </a:cubicBezTo>
                    <a:cubicBezTo>
                      <a:pt x="13" y="53"/>
                      <a:pt x="14" y="57"/>
                      <a:pt x="16" y="62"/>
                    </a:cubicBezTo>
                    <a:cubicBezTo>
                      <a:pt x="27" y="86"/>
                      <a:pt x="39" y="111"/>
                      <a:pt x="51" y="135"/>
                    </a:cubicBezTo>
                    <a:cubicBezTo>
                      <a:pt x="52" y="135"/>
                      <a:pt x="52" y="135"/>
                      <a:pt x="52" y="135"/>
                    </a:cubicBezTo>
                    <a:cubicBezTo>
                      <a:pt x="41" y="109"/>
                      <a:pt x="32" y="83"/>
                      <a:pt x="24" y="56"/>
                    </a:cubicBezTo>
                    <a:cubicBezTo>
                      <a:pt x="18" y="43"/>
                      <a:pt x="13" y="31"/>
                      <a:pt x="7" y="18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</p:grpSp>
        <p:grpSp>
          <p:nvGrpSpPr>
            <p:cNvPr id="9" name="Group 8"/>
            <p:cNvGrpSpPr/>
            <p:nvPr userDrawn="1"/>
          </p:nvGrpSpPr>
          <p:grpSpPr>
            <a:xfrm>
              <a:off x="27221" y="-786"/>
              <a:ext cx="2356674" cy="6854039"/>
              <a:chOff x="6627813" y="194833"/>
              <a:chExt cx="1952625" cy="5678918"/>
            </a:xfrm>
          </p:grpSpPr>
          <p:sp>
            <p:nvSpPr>
              <p:cNvPr id="10" name="Freeform 27"/>
              <p:cNvSpPr/>
              <p:nvPr/>
            </p:nvSpPr>
            <p:spPr bwMode="auto">
              <a:xfrm>
                <a:off x="6627813" y="194833"/>
                <a:ext cx="409575" cy="3646488"/>
              </a:xfrm>
              <a:custGeom>
                <a:avLst/>
                <a:gdLst/>
                <a:ahLst/>
                <a:cxnLst/>
                <a:rect l="0" t="0" r="r" b="b"/>
                <a:pathLst>
                  <a:path w="103" h="920">
                    <a:moveTo>
                      <a:pt x="7" y="210"/>
                    </a:moveTo>
                    <a:cubicBezTo>
                      <a:pt x="11" y="288"/>
                      <a:pt x="17" y="367"/>
                      <a:pt x="26" y="445"/>
                    </a:cubicBezTo>
                    <a:cubicBezTo>
                      <a:pt x="34" y="523"/>
                      <a:pt x="44" y="601"/>
                      <a:pt x="57" y="679"/>
                    </a:cubicBezTo>
                    <a:cubicBezTo>
                      <a:pt x="69" y="757"/>
                      <a:pt x="84" y="834"/>
                      <a:pt x="101" y="911"/>
                    </a:cubicBezTo>
                    <a:cubicBezTo>
                      <a:pt x="102" y="914"/>
                      <a:pt x="103" y="917"/>
                      <a:pt x="103" y="920"/>
                    </a:cubicBezTo>
                    <a:cubicBezTo>
                      <a:pt x="102" y="905"/>
                      <a:pt x="100" y="889"/>
                      <a:pt x="99" y="874"/>
                    </a:cubicBezTo>
                    <a:cubicBezTo>
                      <a:pt x="99" y="871"/>
                      <a:pt x="99" y="868"/>
                      <a:pt x="99" y="866"/>
                    </a:cubicBezTo>
                    <a:cubicBezTo>
                      <a:pt x="85" y="803"/>
                      <a:pt x="73" y="741"/>
                      <a:pt x="63" y="678"/>
                    </a:cubicBezTo>
                    <a:cubicBezTo>
                      <a:pt x="50" y="600"/>
                      <a:pt x="39" y="523"/>
                      <a:pt x="30" y="444"/>
                    </a:cubicBezTo>
                    <a:cubicBezTo>
                      <a:pt x="21" y="366"/>
                      <a:pt x="14" y="288"/>
                      <a:pt x="9" y="209"/>
                    </a:cubicBezTo>
                    <a:cubicBezTo>
                      <a:pt x="7" y="170"/>
                      <a:pt x="5" y="131"/>
                      <a:pt x="3" y="92"/>
                    </a:cubicBezTo>
                    <a:cubicBezTo>
                      <a:pt x="2" y="61"/>
                      <a:pt x="1" y="3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1" y="61"/>
                      <a:pt x="1" y="92"/>
                    </a:cubicBezTo>
                    <a:cubicBezTo>
                      <a:pt x="3" y="131"/>
                      <a:pt x="4" y="170"/>
                      <a:pt x="7" y="21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1" name="Freeform 28"/>
              <p:cNvSpPr/>
              <p:nvPr/>
            </p:nvSpPr>
            <p:spPr bwMode="auto">
              <a:xfrm>
                <a:off x="7061201" y="3771900"/>
                <a:ext cx="350838" cy="1309688"/>
              </a:xfrm>
              <a:custGeom>
                <a:avLst/>
                <a:gdLst/>
                <a:ahLst/>
                <a:cxnLst/>
                <a:rect l="0" t="0" r="r" b="b"/>
                <a:pathLst>
                  <a:path w="88" h="330">
                    <a:moveTo>
                      <a:pt x="53" y="229"/>
                    </a:moveTo>
                    <a:cubicBezTo>
                      <a:pt x="64" y="263"/>
                      <a:pt x="75" y="297"/>
                      <a:pt x="88" y="330"/>
                    </a:cubicBezTo>
                    <a:cubicBezTo>
                      <a:pt x="88" y="323"/>
                      <a:pt x="88" y="315"/>
                      <a:pt x="88" y="308"/>
                    </a:cubicBezTo>
                    <a:cubicBezTo>
                      <a:pt x="88" y="307"/>
                      <a:pt x="88" y="305"/>
                      <a:pt x="88" y="304"/>
                    </a:cubicBezTo>
                    <a:cubicBezTo>
                      <a:pt x="79" y="278"/>
                      <a:pt x="70" y="252"/>
                      <a:pt x="62" y="226"/>
                    </a:cubicBezTo>
                    <a:cubicBezTo>
                      <a:pt x="38" y="152"/>
                      <a:pt x="17" y="76"/>
                      <a:pt x="0" y="0"/>
                    </a:cubicBezTo>
                    <a:cubicBezTo>
                      <a:pt x="2" y="21"/>
                      <a:pt x="4" y="42"/>
                      <a:pt x="7" y="63"/>
                    </a:cubicBezTo>
                    <a:cubicBezTo>
                      <a:pt x="21" y="119"/>
                      <a:pt x="36" y="174"/>
                      <a:pt x="53" y="22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2" name="Freeform 29"/>
              <p:cNvSpPr/>
              <p:nvPr/>
            </p:nvSpPr>
            <p:spPr bwMode="auto">
              <a:xfrm>
                <a:off x="7439026" y="5053013"/>
                <a:ext cx="357188" cy="820738"/>
              </a:xfrm>
              <a:custGeom>
                <a:avLst/>
                <a:gdLst/>
                <a:ahLst/>
                <a:cxnLst/>
                <a:rect l="0" t="0" r="r" b="b"/>
                <a:pathLst>
                  <a:path w="90" h="207">
                    <a:moveTo>
                      <a:pt x="6" y="15"/>
                    </a:moveTo>
                    <a:cubicBezTo>
                      <a:pt x="4" y="10"/>
                      <a:pt x="2" y="5"/>
                      <a:pt x="0" y="0"/>
                    </a:cubicBezTo>
                    <a:cubicBezTo>
                      <a:pt x="0" y="9"/>
                      <a:pt x="0" y="19"/>
                      <a:pt x="1" y="29"/>
                    </a:cubicBezTo>
                    <a:cubicBezTo>
                      <a:pt x="14" y="62"/>
                      <a:pt x="27" y="95"/>
                      <a:pt x="42" y="127"/>
                    </a:cubicBezTo>
                    <a:cubicBezTo>
                      <a:pt x="54" y="154"/>
                      <a:pt x="67" y="181"/>
                      <a:pt x="80" y="207"/>
                    </a:cubicBezTo>
                    <a:cubicBezTo>
                      <a:pt x="90" y="207"/>
                      <a:pt x="90" y="207"/>
                      <a:pt x="90" y="207"/>
                    </a:cubicBezTo>
                    <a:cubicBezTo>
                      <a:pt x="76" y="180"/>
                      <a:pt x="63" y="152"/>
                      <a:pt x="50" y="123"/>
                    </a:cubicBezTo>
                    <a:cubicBezTo>
                      <a:pt x="34" y="88"/>
                      <a:pt x="20" y="51"/>
                      <a:pt x="6" y="1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3" name="Freeform 30"/>
              <p:cNvSpPr/>
              <p:nvPr/>
            </p:nvSpPr>
            <p:spPr bwMode="auto">
              <a:xfrm>
                <a:off x="7037388" y="3811588"/>
                <a:ext cx="457200" cy="1852613"/>
              </a:xfrm>
              <a:custGeom>
                <a:avLst/>
                <a:gdLst/>
                <a:ahLst/>
                <a:cxnLst/>
                <a:rect l="0" t="0" r="r" b="b"/>
                <a:pathLst>
                  <a:path w="115" h="467">
                    <a:moveTo>
                      <a:pt x="101" y="409"/>
                    </a:moveTo>
                    <a:cubicBezTo>
                      <a:pt x="93" y="388"/>
                      <a:pt x="85" y="366"/>
                      <a:pt x="78" y="344"/>
                    </a:cubicBezTo>
                    <a:cubicBezTo>
                      <a:pt x="57" y="281"/>
                      <a:pt x="41" y="216"/>
                      <a:pt x="29" y="151"/>
                    </a:cubicBezTo>
                    <a:cubicBezTo>
                      <a:pt x="22" y="119"/>
                      <a:pt x="17" y="86"/>
                      <a:pt x="13" y="53"/>
                    </a:cubicBezTo>
                    <a:cubicBezTo>
                      <a:pt x="9" y="35"/>
                      <a:pt x="4" y="18"/>
                      <a:pt x="0" y="0"/>
                    </a:cubicBezTo>
                    <a:cubicBezTo>
                      <a:pt x="5" y="51"/>
                      <a:pt x="12" y="102"/>
                      <a:pt x="21" y="152"/>
                    </a:cubicBezTo>
                    <a:cubicBezTo>
                      <a:pt x="33" y="218"/>
                      <a:pt x="49" y="283"/>
                      <a:pt x="69" y="347"/>
                    </a:cubicBezTo>
                    <a:cubicBezTo>
                      <a:pt x="79" y="378"/>
                      <a:pt x="90" y="410"/>
                      <a:pt x="103" y="441"/>
                    </a:cubicBezTo>
                    <a:cubicBezTo>
                      <a:pt x="107" y="449"/>
                      <a:pt x="111" y="458"/>
                      <a:pt x="115" y="467"/>
                    </a:cubicBezTo>
                    <a:cubicBezTo>
                      <a:pt x="114" y="464"/>
                      <a:pt x="113" y="461"/>
                      <a:pt x="112" y="458"/>
                    </a:cubicBezTo>
                    <a:cubicBezTo>
                      <a:pt x="108" y="442"/>
                      <a:pt x="104" y="425"/>
                      <a:pt x="101" y="40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4" name="Freeform 31"/>
              <p:cNvSpPr/>
              <p:nvPr/>
            </p:nvSpPr>
            <p:spPr bwMode="auto">
              <a:xfrm>
                <a:off x="6992938" y="1263650"/>
                <a:ext cx="144463" cy="2508250"/>
              </a:xfrm>
              <a:custGeom>
                <a:avLst/>
                <a:gdLst/>
                <a:ahLst/>
                <a:cxnLst/>
                <a:rect l="0" t="0" r="r" b="b"/>
                <a:pathLst>
                  <a:path w="36" h="633">
                    <a:moveTo>
                      <a:pt x="17" y="633"/>
                    </a:moveTo>
                    <a:cubicBezTo>
                      <a:pt x="15" y="621"/>
                      <a:pt x="14" y="609"/>
                      <a:pt x="13" y="597"/>
                    </a:cubicBezTo>
                    <a:cubicBezTo>
                      <a:pt x="8" y="530"/>
                      <a:pt x="5" y="464"/>
                      <a:pt x="5" y="398"/>
                    </a:cubicBezTo>
                    <a:cubicBezTo>
                      <a:pt x="5" y="331"/>
                      <a:pt x="8" y="265"/>
                      <a:pt x="13" y="198"/>
                    </a:cubicBezTo>
                    <a:cubicBezTo>
                      <a:pt x="15" y="165"/>
                      <a:pt x="18" y="132"/>
                      <a:pt x="22" y="99"/>
                    </a:cubicBezTo>
                    <a:cubicBezTo>
                      <a:pt x="26" y="66"/>
                      <a:pt x="30" y="33"/>
                      <a:pt x="36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9" y="33"/>
                      <a:pt x="24" y="66"/>
                      <a:pt x="20" y="99"/>
                    </a:cubicBezTo>
                    <a:cubicBezTo>
                      <a:pt x="16" y="132"/>
                      <a:pt x="13" y="165"/>
                      <a:pt x="10" y="198"/>
                    </a:cubicBezTo>
                    <a:cubicBezTo>
                      <a:pt x="4" y="264"/>
                      <a:pt x="1" y="331"/>
                      <a:pt x="1" y="398"/>
                    </a:cubicBezTo>
                    <a:cubicBezTo>
                      <a:pt x="0" y="461"/>
                      <a:pt x="2" y="525"/>
                      <a:pt x="7" y="589"/>
                    </a:cubicBezTo>
                    <a:cubicBezTo>
                      <a:pt x="10" y="603"/>
                      <a:pt x="13" y="618"/>
                      <a:pt x="16" y="632"/>
                    </a:cubicBezTo>
                    <a:cubicBezTo>
                      <a:pt x="16" y="632"/>
                      <a:pt x="17" y="633"/>
                      <a:pt x="17" y="63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5" name="Freeform 32"/>
              <p:cNvSpPr/>
              <p:nvPr/>
            </p:nvSpPr>
            <p:spPr bwMode="auto">
              <a:xfrm>
                <a:off x="7526338" y="5640388"/>
                <a:ext cx="111125" cy="233363"/>
              </a:xfrm>
              <a:custGeom>
                <a:avLst/>
                <a:gdLst/>
                <a:ahLst/>
                <a:cxnLst/>
                <a:rect l="0" t="0" r="r" b="b"/>
                <a:pathLst>
                  <a:path w="28" h="59">
                    <a:moveTo>
                      <a:pt x="22" y="59"/>
                    </a:moveTo>
                    <a:cubicBezTo>
                      <a:pt x="28" y="59"/>
                      <a:pt x="28" y="59"/>
                      <a:pt x="28" y="59"/>
                    </a:cubicBezTo>
                    <a:cubicBezTo>
                      <a:pt x="18" y="40"/>
                      <a:pt x="9" y="20"/>
                      <a:pt x="0" y="0"/>
                    </a:cubicBezTo>
                    <a:cubicBezTo>
                      <a:pt x="6" y="20"/>
                      <a:pt x="13" y="40"/>
                      <a:pt x="22" y="5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6" name="Freeform 33"/>
              <p:cNvSpPr/>
              <p:nvPr/>
            </p:nvSpPr>
            <p:spPr bwMode="auto">
              <a:xfrm>
                <a:off x="7021513" y="3598863"/>
                <a:ext cx="68263" cy="423863"/>
              </a:xfrm>
              <a:custGeom>
                <a:avLst/>
                <a:gdLst/>
                <a:ahLst/>
                <a:cxnLst/>
                <a:rect l="0" t="0" r="r" b="b"/>
                <a:pathLst>
                  <a:path w="17" h="107">
                    <a:moveTo>
                      <a:pt x="4" y="54"/>
                    </a:moveTo>
                    <a:cubicBezTo>
                      <a:pt x="8" y="72"/>
                      <a:pt x="13" y="89"/>
                      <a:pt x="17" y="107"/>
                    </a:cubicBezTo>
                    <a:cubicBezTo>
                      <a:pt x="14" y="86"/>
                      <a:pt x="12" y="65"/>
                      <a:pt x="10" y="44"/>
                    </a:cubicBezTo>
                    <a:cubicBezTo>
                      <a:pt x="10" y="44"/>
                      <a:pt x="9" y="43"/>
                      <a:pt x="9" y="43"/>
                    </a:cubicBezTo>
                    <a:cubicBezTo>
                      <a:pt x="6" y="29"/>
                      <a:pt x="3" y="14"/>
                      <a:pt x="0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23"/>
                      <a:pt x="3" y="39"/>
                      <a:pt x="4" y="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7" name="Freeform 34"/>
              <p:cNvSpPr/>
              <p:nvPr/>
            </p:nvSpPr>
            <p:spPr bwMode="auto">
              <a:xfrm>
                <a:off x="7412038" y="2801938"/>
                <a:ext cx="1168400" cy="2251075"/>
              </a:xfrm>
              <a:custGeom>
                <a:avLst/>
                <a:gdLst/>
                <a:ahLst/>
                <a:cxnLst/>
                <a:rect l="0" t="0" r="r" b="b"/>
                <a:pathLst>
                  <a:path w="294" h="568">
                    <a:moveTo>
                      <a:pt x="8" y="553"/>
                    </a:moveTo>
                    <a:cubicBezTo>
                      <a:pt x="9" y="501"/>
                      <a:pt x="19" y="448"/>
                      <a:pt x="35" y="397"/>
                    </a:cubicBezTo>
                    <a:cubicBezTo>
                      <a:pt x="51" y="347"/>
                      <a:pt x="73" y="298"/>
                      <a:pt x="99" y="252"/>
                    </a:cubicBezTo>
                    <a:cubicBezTo>
                      <a:pt x="124" y="205"/>
                      <a:pt x="154" y="161"/>
                      <a:pt x="187" y="119"/>
                    </a:cubicBezTo>
                    <a:cubicBezTo>
                      <a:pt x="203" y="98"/>
                      <a:pt x="220" y="77"/>
                      <a:pt x="238" y="58"/>
                    </a:cubicBezTo>
                    <a:cubicBezTo>
                      <a:pt x="247" y="48"/>
                      <a:pt x="256" y="38"/>
                      <a:pt x="265" y="28"/>
                    </a:cubicBezTo>
                    <a:cubicBezTo>
                      <a:pt x="274" y="19"/>
                      <a:pt x="284" y="9"/>
                      <a:pt x="294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283" y="9"/>
                      <a:pt x="273" y="18"/>
                      <a:pt x="264" y="27"/>
                    </a:cubicBezTo>
                    <a:cubicBezTo>
                      <a:pt x="255" y="37"/>
                      <a:pt x="246" y="47"/>
                      <a:pt x="237" y="56"/>
                    </a:cubicBezTo>
                    <a:cubicBezTo>
                      <a:pt x="218" y="76"/>
                      <a:pt x="201" y="96"/>
                      <a:pt x="185" y="117"/>
                    </a:cubicBezTo>
                    <a:cubicBezTo>
                      <a:pt x="151" y="159"/>
                      <a:pt x="121" y="203"/>
                      <a:pt x="95" y="249"/>
                    </a:cubicBezTo>
                    <a:cubicBezTo>
                      <a:pt x="68" y="296"/>
                      <a:pt x="46" y="345"/>
                      <a:pt x="30" y="396"/>
                    </a:cubicBezTo>
                    <a:cubicBezTo>
                      <a:pt x="13" y="445"/>
                      <a:pt x="3" y="497"/>
                      <a:pt x="0" y="549"/>
                    </a:cubicBezTo>
                    <a:cubicBezTo>
                      <a:pt x="3" y="555"/>
                      <a:pt x="5" y="561"/>
                      <a:pt x="7" y="568"/>
                    </a:cubicBezTo>
                    <a:cubicBezTo>
                      <a:pt x="7" y="563"/>
                      <a:pt x="7" y="558"/>
                      <a:pt x="8" y="5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8" name="Freeform 35"/>
              <p:cNvSpPr/>
              <p:nvPr/>
            </p:nvSpPr>
            <p:spPr bwMode="auto">
              <a:xfrm>
                <a:off x="7494588" y="5664200"/>
                <a:ext cx="100013" cy="209550"/>
              </a:xfrm>
              <a:custGeom>
                <a:avLst/>
                <a:gdLst/>
                <a:ahLst/>
                <a:cxnLst/>
                <a:rect l="0" t="0" r="r" b="b"/>
                <a:pathLst>
                  <a:path w="25" h="53">
                    <a:moveTo>
                      <a:pt x="0" y="0"/>
                    </a:moveTo>
                    <a:cubicBezTo>
                      <a:pt x="5" y="18"/>
                      <a:pt x="12" y="36"/>
                      <a:pt x="19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6" y="36"/>
                      <a:pt x="8" y="18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9" name="Freeform 36"/>
              <p:cNvSpPr/>
              <p:nvPr/>
            </p:nvSpPr>
            <p:spPr bwMode="auto">
              <a:xfrm>
                <a:off x="7412038" y="5081588"/>
                <a:ext cx="114300" cy="558800"/>
              </a:xfrm>
              <a:custGeom>
                <a:avLst/>
                <a:gdLst/>
                <a:ahLst/>
                <a:cxnLst/>
                <a:rect l="0" t="0" r="r" b="b"/>
                <a:pathLst>
                  <a:path w="29" h="141">
                    <a:moveTo>
                      <a:pt x="0" y="0"/>
                    </a:moveTo>
                    <a:cubicBezTo>
                      <a:pt x="0" y="30"/>
                      <a:pt x="2" y="60"/>
                      <a:pt x="7" y="89"/>
                    </a:cubicBezTo>
                    <a:cubicBezTo>
                      <a:pt x="11" y="98"/>
                      <a:pt x="14" y="108"/>
                      <a:pt x="18" y="117"/>
                    </a:cubicBezTo>
                    <a:cubicBezTo>
                      <a:pt x="22" y="125"/>
                      <a:pt x="25" y="133"/>
                      <a:pt x="29" y="141"/>
                    </a:cubicBezTo>
                    <a:cubicBezTo>
                      <a:pt x="28" y="139"/>
                      <a:pt x="28" y="137"/>
                      <a:pt x="27" y="135"/>
                    </a:cubicBezTo>
                    <a:cubicBezTo>
                      <a:pt x="16" y="98"/>
                      <a:pt x="10" y="60"/>
                      <a:pt x="8" y="22"/>
                    </a:cubicBezTo>
                    <a:cubicBezTo>
                      <a:pt x="7" y="18"/>
                      <a:pt x="5" y="15"/>
                      <a:pt x="4" y="11"/>
                    </a:cubicBezTo>
                    <a:cubicBezTo>
                      <a:pt x="2" y="7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0" name="Freeform 37"/>
              <p:cNvSpPr/>
              <p:nvPr/>
            </p:nvSpPr>
            <p:spPr bwMode="auto">
              <a:xfrm>
                <a:off x="7412038" y="4978400"/>
                <a:ext cx="3175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8" h="48">
                    <a:moveTo>
                      <a:pt x="0" y="26"/>
                    </a:moveTo>
                    <a:cubicBezTo>
                      <a:pt x="1" y="29"/>
                      <a:pt x="2" y="33"/>
                      <a:pt x="4" y="37"/>
                    </a:cubicBezTo>
                    <a:cubicBezTo>
                      <a:pt x="5" y="41"/>
                      <a:pt x="7" y="44"/>
                      <a:pt x="8" y="48"/>
                    </a:cubicBezTo>
                    <a:cubicBezTo>
                      <a:pt x="7" y="38"/>
                      <a:pt x="7" y="28"/>
                      <a:pt x="7" y="19"/>
                    </a:cubicBezTo>
                    <a:cubicBezTo>
                      <a:pt x="5" y="12"/>
                      <a:pt x="3" y="6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11"/>
                      <a:pt x="0" y="19"/>
                      <a:pt x="0" y="2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1" name="Freeform 38"/>
              <p:cNvSpPr/>
              <p:nvPr/>
            </p:nvSpPr>
            <p:spPr bwMode="auto">
              <a:xfrm>
                <a:off x="7439026" y="5434013"/>
                <a:ext cx="174625" cy="439738"/>
              </a:xfrm>
              <a:custGeom>
                <a:avLst/>
                <a:gdLst/>
                <a:ahLst/>
                <a:cxnLst/>
                <a:rect l="0" t="0" r="r" b="b"/>
                <a:pathLst>
                  <a:path w="44" h="111">
                    <a:moveTo>
                      <a:pt x="11" y="28"/>
                    </a:moveTo>
                    <a:cubicBezTo>
                      <a:pt x="7" y="19"/>
                      <a:pt x="4" y="9"/>
                      <a:pt x="0" y="0"/>
                    </a:cubicBezTo>
                    <a:cubicBezTo>
                      <a:pt x="3" y="16"/>
                      <a:pt x="7" y="33"/>
                      <a:pt x="11" y="49"/>
                    </a:cubicBezTo>
                    <a:cubicBezTo>
                      <a:pt x="12" y="52"/>
                      <a:pt x="13" y="55"/>
                      <a:pt x="14" y="58"/>
                    </a:cubicBezTo>
                    <a:cubicBezTo>
                      <a:pt x="22" y="76"/>
                      <a:pt x="30" y="94"/>
                      <a:pt x="39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35" y="92"/>
                      <a:pt x="28" y="72"/>
                      <a:pt x="22" y="52"/>
                    </a:cubicBezTo>
                    <a:cubicBezTo>
                      <a:pt x="18" y="44"/>
                      <a:pt x="15" y="36"/>
                      <a:pt x="11" y="2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212680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153" y="781710"/>
            <a:ext cx="1971793" cy="534369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82" y="781710"/>
            <a:ext cx="8071225" cy="53436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5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2" y="348766"/>
            <a:ext cx="12014607" cy="1070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26436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7225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49746" y="6356354"/>
            <a:ext cx="555175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6870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01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9900" y="304800"/>
            <a:ext cx="11252200" cy="57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859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34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9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9385" y="363838"/>
            <a:ext cx="2844193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8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637869" y="4642959"/>
            <a:ext cx="5016113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37869" y="4388950"/>
            <a:ext cx="5016113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="1" i="0" cap="none">
                <a:solidFill>
                  <a:schemeClr val="tx2"/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637869" y="5560749"/>
            <a:ext cx="5016113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637869" y="5306740"/>
            <a:ext cx="5016113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="1" i="0" cap="none">
                <a:solidFill>
                  <a:schemeClr val="tx2"/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10242" y="6356920"/>
            <a:ext cx="843740" cy="363820"/>
          </a:xfrm>
          <a:prstGeom prst="rect">
            <a:avLst/>
          </a:prstGeom>
        </p:spPr>
        <p:txBody>
          <a:bodyPr/>
          <a:lstStyle>
            <a:lvl1pPr algn="r">
              <a:defRPr sz="900" i="1">
                <a:solidFill>
                  <a:srgbClr val="B1B1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9653" y="6356920"/>
            <a:ext cx="5540587" cy="363820"/>
          </a:xfrm>
        </p:spPr>
        <p:txBody>
          <a:bodyPr/>
          <a:lstStyle>
            <a:lvl1pPr algn="r">
              <a:defRPr sz="900" i="1">
                <a:solidFill>
                  <a:srgbClr val="0D707F"/>
                </a:solidFill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pic>
        <p:nvPicPr>
          <p:cNvPr id="17" name="Picture 16" descr="Ball_Color_HEX-1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930" y="548478"/>
            <a:ext cx="1397052" cy="10477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6"/>
          <a:stretch/>
        </p:blipFill>
        <p:spPr>
          <a:xfrm>
            <a:off x="29709" y="36552"/>
            <a:ext cx="5928680" cy="4669913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19" name="Picture 18" descr="15-03925-HR 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49"/>
          <a:stretch/>
        </p:blipFill>
        <p:spPr>
          <a:xfrm>
            <a:off x="25536" y="4711095"/>
            <a:ext cx="2945405" cy="214502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20" name="Picture 19" descr="09_28_15_ATO_ChristieRygiewicz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7" b="7853"/>
          <a:stretch/>
        </p:blipFill>
        <p:spPr>
          <a:xfrm>
            <a:off x="2970943" y="4709802"/>
            <a:ext cx="3002303" cy="214502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21" name="Rectangle 20"/>
          <p:cNvSpPr/>
          <p:nvPr userDrawn="1"/>
        </p:nvSpPr>
        <p:spPr>
          <a:xfrm>
            <a:off x="3668779" y="2135769"/>
            <a:ext cx="8536768" cy="1893330"/>
          </a:xfrm>
          <a:prstGeom prst="rect">
            <a:avLst/>
          </a:prstGeom>
          <a:solidFill>
            <a:srgbClr val="00A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3668780" y="2135772"/>
            <a:ext cx="7985201" cy="1893329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218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4488">
              <a:spcBef>
                <a:spcPts val="0"/>
              </a:spcBef>
              <a:spcAft>
                <a:spcPts val="400"/>
              </a:spcAft>
              <a:buFontTx/>
              <a:buBlip>
                <a:blip r:embed="rId2"/>
              </a:buBlip>
              <a:defRPr/>
            </a:lvl1pPr>
            <a:lvl2pPr>
              <a:spcBef>
                <a:spcPts val="0"/>
              </a:spcBef>
              <a:spcAft>
                <a:spcPts val="400"/>
              </a:spcAft>
              <a:defRPr/>
            </a:lvl2pPr>
            <a:lvl3pPr>
              <a:spcBef>
                <a:spcPts val="0"/>
              </a:spcBef>
              <a:spcAft>
                <a:spcPts val="400"/>
              </a:spcAft>
              <a:defRPr/>
            </a:lvl3pPr>
            <a:lvl4pPr>
              <a:spcBef>
                <a:spcPts val="0"/>
              </a:spcBef>
              <a:spcAft>
                <a:spcPts val="400"/>
              </a:spcAft>
              <a:defRPr/>
            </a:lvl4pPr>
            <a:lvl5pPr>
              <a:spcBef>
                <a:spcPts val="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366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400"/>
            </a:lvl4pPr>
            <a:lvl5pPr>
              <a:spcBef>
                <a:spcPts val="0"/>
              </a:spcBef>
              <a:spcAft>
                <a:spcPts val="400"/>
              </a:spcAft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400"/>
            </a:lvl4pPr>
            <a:lvl5pPr>
              <a:spcBef>
                <a:spcPts val="0"/>
              </a:spcBef>
              <a:spcAft>
                <a:spcPts val="400"/>
              </a:spcAft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10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62" y="140466"/>
            <a:ext cx="10123895" cy="85118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81" y="1395069"/>
            <a:ext cx="10769019" cy="452459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77030" y="6356920"/>
            <a:ext cx="8401741" cy="363820"/>
          </a:xfrm>
        </p:spPr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1152" y="6323078"/>
            <a:ext cx="518739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96" y="3167659"/>
            <a:ext cx="10363117" cy="1361016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96" y="1667730"/>
            <a:ext cx="10363117" cy="1499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Slide Number Placeholder 5"/>
          <p:cNvSpPr txBox="1">
            <a:spLocks/>
          </p:cNvSpPr>
          <p:nvPr userDrawn="1"/>
        </p:nvSpPr>
        <p:spPr bwMode="gray">
          <a:xfrm>
            <a:off x="709085" y="787785"/>
            <a:ext cx="1039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85216" rtl="0" eaLnBrk="1" latinLnBrk="0" hangingPunct="1">
              <a:defRPr sz="2000" i="1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58521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43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564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864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6080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129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651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172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2000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60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80" y="1600809"/>
            <a:ext cx="5405621" cy="45245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548" y="1600809"/>
            <a:ext cx="5407275" cy="45245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2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59" y="144030"/>
            <a:ext cx="10178772" cy="8524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82" y="1534658"/>
            <a:ext cx="5385777" cy="6399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82" y="2174650"/>
            <a:ext cx="5385777" cy="395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6" y="1534658"/>
            <a:ext cx="5389085" cy="6399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6" y="2174650"/>
            <a:ext cx="5389085" cy="395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10181" y="1417245"/>
            <a:ext cx="5260919" cy="2471174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610181" y="3968318"/>
            <a:ext cx="5260919" cy="2432482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060497" y="1417245"/>
            <a:ext cx="5260919" cy="2471174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060497" y="3968318"/>
            <a:ext cx="5260919" cy="2432482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88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182" y="178162"/>
            <a:ext cx="10178772" cy="81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82" y="1448409"/>
            <a:ext cx="10971641" cy="4524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080" y="6356920"/>
            <a:ext cx="8401741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1">
                <a:solidFill>
                  <a:srgbClr val="0D707F"/>
                </a:solidFill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1821" y="6356920"/>
            <a:ext cx="518739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B1B1B1"/>
                </a:solidFill>
              </a:defRPr>
            </a:lvl1pPr>
          </a:lstStyle>
          <a:p>
            <a:fld id="{292ABC7F-B9E9-0840-915A-8F394559AFC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Ball_Color_HEX-1-1.png">
            <a:extLst>
              <a:ext uri="{FF2B5EF4-FFF2-40B4-BE49-F238E27FC236}">
                <a16:creationId xmlns:a16="http://schemas.microsoft.com/office/drawing/2014/main" id="{C8F49E85-429F-47B9-BF41-754C45071CF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760" y="288370"/>
            <a:ext cx="668117" cy="6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6" r:id="rId14"/>
    <p:sldLayoutId id="2147483694" r:id="rId15"/>
    <p:sldLayoutId id="2147483695" r:id="rId16"/>
    <p:sldLayoutId id="2147483696" r:id="rId17"/>
    <p:sldLayoutId id="2147483697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350520"/>
            <a:ext cx="7315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6" name="Picture 2"/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73380"/>
            <a:ext cx="2194560" cy="50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09600" y="960120"/>
            <a:ext cx="10932160" cy="0"/>
          </a:xfrm>
          <a:prstGeom prst="line">
            <a:avLst/>
          </a:prstGeom>
          <a:ln w="317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 algn="ctr">
              <a:defRPr sz="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11460480" y="6427152"/>
            <a:ext cx="6096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fld id="{331B38AC-4658-4D93-95AA-EB51521933B5}" type="slidenum">
              <a:rPr lang="en-US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</a:rPr>
              <a:pPr algn="ctr"/>
              <a:t>‹#›</a:t>
            </a:fld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2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spcBef>
          <a:spcPct val="20000"/>
        </a:spcBef>
        <a:buClr>
          <a:srgbClr val="000066"/>
        </a:buClr>
        <a:buSzPct val="80000"/>
        <a:buFontTx/>
        <a:buBlip>
          <a:blip r:embed="rId7"/>
        </a:buBlip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0066"/>
        </a:buClr>
        <a:buSzPct val="80000"/>
        <a:buFont typeface="Wingdings" pitchFamily="2" charset="2"/>
        <a:buChar char="Ø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0066"/>
        </a:buClr>
        <a:buSzPct val="80000"/>
        <a:buFont typeface="Calibri" pitchFamily="34" charset="0"/>
        <a:buChar char="●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0066"/>
        </a:buClr>
        <a:buSzPct val="100000"/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0066"/>
        </a:buClr>
        <a:buFont typeface="Courier New" pitchFamily="49" charset="0"/>
        <a:buChar char="o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40.gif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openxmlformats.org/officeDocument/2006/relationships/hyperlink" Target="http://www.yesinc.com/index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5" Type="http://schemas.openxmlformats.org/officeDocument/2006/relationships/image" Target="../media/image41.png"/><Relationship Id="rId10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4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9" Type="http://schemas.openxmlformats.org/officeDocument/2006/relationships/image" Target="../media/image39.png"/><Relationship Id="rId14" Type="http://schemas.openxmlformats.org/officeDocument/2006/relationships/hyperlink" Target="https://www.onr.navy.mil/en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image" Target="../media/image47.jpeg"/><Relationship Id="rId7" Type="http://schemas.microsoft.com/office/2007/relationships/hdphoto" Target="../media/hdphoto3.wdp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31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wmf"/><Relationship Id="rId7" Type="http://schemas.openxmlformats.org/officeDocument/2006/relationships/image" Target="../media/image17.png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wm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wmf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8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4.wdp"/><Relationship Id="rId3" Type="http://schemas.openxmlformats.org/officeDocument/2006/relationships/image" Target="../media/image77.png"/><Relationship Id="rId7" Type="http://schemas.openxmlformats.org/officeDocument/2006/relationships/image" Target="../media/image51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microsoft.com/office/2007/relationships/hdphoto" Target="../media/hdphoto6.wdp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microsoft.com/office/2007/relationships/hdphoto" Target="../media/hdphoto1.wdp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7.png"/><Relationship Id="rId7" Type="http://schemas.openxmlformats.org/officeDocument/2006/relationships/image" Target="../media/image85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43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77240" y="1181100"/>
            <a:ext cx="10248724" cy="2057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Systems Engineering Look at Space-Based Atmospheric Winds Missions 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(with a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slight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lidar bias)</a:t>
            </a:r>
            <a:endParaRPr lang="en-US" sz="2800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36985" y="2911797"/>
            <a:ext cx="9240895" cy="961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S. Tucker – Ball Aerospace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4069CE-DA41-420A-AC87-73F0CC1B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729B5F-9FFA-47D9-830E-56D8426D77DF}"/>
              </a:ext>
            </a:extLst>
          </p:cNvPr>
          <p:cNvGrpSpPr/>
          <p:nvPr/>
        </p:nvGrpSpPr>
        <p:grpSpPr>
          <a:xfrm>
            <a:off x="777240" y="5811892"/>
            <a:ext cx="4657282" cy="712797"/>
            <a:chOff x="930632" y="4430253"/>
            <a:chExt cx="6198837" cy="948733"/>
          </a:xfrm>
        </p:grpSpPr>
        <p:pic>
          <p:nvPicPr>
            <p:cNvPr id="14" name="Picture 13" descr="Ball_Color_HEX-1-1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632" y="4468972"/>
              <a:ext cx="889264" cy="886328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23" y="4430253"/>
              <a:ext cx="1458722" cy="948733"/>
            </a:xfrm>
            <a:prstGeom prst="rect">
              <a:avLst/>
            </a:prstGeom>
          </p:spPr>
        </p:pic>
        <p:pic>
          <p:nvPicPr>
            <p:cNvPr id="16" name="Picture 15" descr="https://upload.wikimedia.org/wikipedia/commons/thumb/7/79/NOAA_logo.svg/2000px-NOAA_logo.svg.png">
              <a:hlinkClick r:id="rId5"/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441" y="4550307"/>
              <a:ext cx="787884" cy="78528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58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638" y="4555926"/>
              <a:ext cx="890212" cy="719343"/>
            </a:xfrm>
            <a:prstGeom prst="rect">
              <a:avLst/>
            </a:prstGeom>
            <a:noFill/>
          </p:spPr>
        </p:pic>
        <p:pic>
          <p:nvPicPr>
            <p:cNvPr id="18" name="Picture 4" descr="https://encrypted-tbn0.gstatic.com/images?q=tbn:ANd9GcTczSHfYBO-AqAGKxA1B_j7KsrI9ai6OkNthFVR1JoWZJ2dHEVVjw">
              <a:hlinkClick r:id="rId8"/>
            </p:cNvPr>
            <p:cNvPicPr>
              <a:picLocks noChangeAspect="1" noChangeArrowheads="1"/>
            </p:cNvPicPr>
            <p:nvPr userDrawn="1"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2" b="20542"/>
            <a:stretch/>
          </p:blipFill>
          <p:spPr bwMode="auto">
            <a:xfrm>
              <a:off x="5315077" y="4662180"/>
              <a:ext cx="1814392" cy="70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710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41198"/>
            <a:ext cx="6715974" cy="54133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Observing Atmospheric Winds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74138" y="2107225"/>
            <a:ext cx="1630829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Optical (feature tracking lidar)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30896" y="2117086"/>
            <a:ext cx="21902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Optical Doppler Lidar</a:t>
            </a:r>
          </a:p>
        </p:txBody>
      </p:sp>
      <p:cxnSp>
        <p:nvCxnSpPr>
          <p:cNvPr id="37" name="Connector: Elbow 36"/>
          <p:cNvCxnSpPr>
            <a:cxnSpLocks/>
            <a:stCxn id="55" idx="2"/>
            <a:endCxn id="28" idx="0"/>
          </p:cNvCxnSpPr>
          <p:nvPr/>
        </p:nvCxnSpPr>
        <p:spPr>
          <a:xfrm rot="16200000" flipH="1">
            <a:off x="9122625" y="340296"/>
            <a:ext cx="371317" cy="31625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/>
          <p:cNvCxnSpPr>
            <a:cxnSpLocks/>
            <a:stCxn id="29" idx="2"/>
            <a:endCxn id="96" idx="0"/>
          </p:cNvCxnSpPr>
          <p:nvPr/>
        </p:nvCxnSpPr>
        <p:spPr>
          <a:xfrm rot="16200000" flipH="1">
            <a:off x="7770762" y="2318553"/>
            <a:ext cx="518384" cy="6078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/>
          <p:cNvCxnSpPr>
            <a:cxnSpLocks/>
            <a:stCxn id="29" idx="2"/>
            <a:endCxn id="95" idx="0"/>
          </p:cNvCxnSpPr>
          <p:nvPr/>
        </p:nvCxnSpPr>
        <p:spPr>
          <a:xfrm rot="5400000">
            <a:off x="4752709" y="-93886"/>
            <a:ext cx="516106" cy="54304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9035916" y="629530"/>
            <a:ext cx="280784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035915" y="295326"/>
            <a:ext cx="280784" cy="215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379647" y="285277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Molecular: UT/LS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393494" y="646465"/>
            <a:ext cx="146944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Aerosol: LT/clouds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D77D6-65F9-4F60-B1D1-D5D6B2EF30F3}"/>
              </a:ext>
            </a:extLst>
          </p:cNvPr>
          <p:cNvSpPr txBox="1"/>
          <p:nvPr/>
        </p:nvSpPr>
        <p:spPr>
          <a:xfrm>
            <a:off x="4826912" y="784112"/>
            <a:ext cx="204403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Measure 3D Winds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0A3C20-3E26-4A78-AD10-2C8148C3D874}"/>
              </a:ext>
            </a:extLst>
          </p:cNvPr>
          <p:cNvSpPr txBox="1"/>
          <p:nvPr/>
        </p:nvSpPr>
        <p:spPr>
          <a:xfrm>
            <a:off x="6936296" y="1489687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Active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B2B60F-8F1D-4D4C-BE43-E65B7A5D2144}"/>
              </a:ext>
            </a:extLst>
          </p:cNvPr>
          <p:cNvSpPr txBox="1"/>
          <p:nvPr/>
        </p:nvSpPr>
        <p:spPr>
          <a:xfrm>
            <a:off x="583523" y="1484855"/>
            <a:ext cx="40186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Passive</a:t>
            </a:r>
            <a:r>
              <a:rPr lang="en-US" sz="1600" dirty="0">
                <a:solidFill>
                  <a:srgbClr val="000000"/>
                </a:solidFill>
              </a:rPr>
              <a:t> (Motion Vector, sea-state, etc.)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E195064-DD2E-4D1A-B96F-0C9CFBDB54D5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rot="16200000" flipH="1">
            <a:off x="6573684" y="336357"/>
            <a:ext cx="428576" cy="18780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37565193-D0C6-4215-A677-2C36ADCB6F10}"/>
              </a:ext>
            </a:extLst>
          </p:cNvPr>
          <p:cNvCxnSpPr>
            <a:cxnSpLocks/>
            <a:stCxn id="54" idx="2"/>
            <a:endCxn id="58" idx="0"/>
          </p:cNvCxnSpPr>
          <p:nvPr/>
        </p:nvCxnSpPr>
        <p:spPr>
          <a:xfrm rot="5400000">
            <a:off x="4009011" y="-355064"/>
            <a:ext cx="423744" cy="32560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3F63C03-D15E-4E1B-9892-F355F969938D}"/>
              </a:ext>
            </a:extLst>
          </p:cNvPr>
          <p:cNvCxnSpPr>
            <a:cxnSpLocks/>
            <a:stCxn id="55" idx="2"/>
            <a:endCxn id="29" idx="0"/>
          </p:cNvCxnSpPr>
          <p:nvPr/>
        </p:nvCxnSpPr>
        <p:spPr>
          <a:xfrm rot="5400000">
            <a:off x="7535922" y="1925994"/>
            <a:ext cx="381178" cy="10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9697A00-DFA1-4907-88A5-D85A17D4FDEA}"/>
              </a:ext>
            </a:extLst>
          </p:cNvPr>
          <p:cNvSpPr txBox="1"/>
          <p:nvPr/>
        </p:nvSpPr>
        <p:spPr>
          <a:xfrm>
            <a:off x="4677857" y="2106453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Microwave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6685968A-FFD7-49E8-B683-C12B3E3E8070}"/>
              </a:ext>
            </a:extLst>
          </p:cNvPr>
          <p:cNvCxnSpPr>
            <a:cxnSpLocks/>
            <a:stCxn id="55" idx="2"/>
            <a:endCxn id="72" idx="0"/>
          </p:cNvCxnSpPr>
          <p:nvPr/>
        </p:nvCxnSpPr>
        <p:spPr>
          <a:xfrm rot="5400000">
            <a:off x="6412523" y="791961"/>
            <a:ext cx="370545" cy="22584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04984-5236-4908-B16B-D696C5D2B629}"/>
              </a:ext>
            </a:extLst>
          </p:cNvPr>
          <p:cNvGrpSpPr/>
          <p:nvPr/>
        </p:nvGrpSpPr>
        <p:grpSpPr>
          <a:xfrm>
            <a:off x="889104" y="2879413"/>
            <a:ext cx="2610691" cy="492442"/>
            <a:chOff x="5079351" y="2571252"/>
            <a:chExt cx="2610691" cy="22334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69DC2B9-899E-4C30-B860-FCEB9B99A4C6}"/>
                </a:ext>
              </a:extLst>
            </p:cNvPr>
            <p:cNvSpPr txBox="1"/>
            <p:nvPr/>
          </p:nvSpPr>
          <p:spPr>
            <a:xfrm>
              <a:off x="5281484" y="2571252"/>
              <a:ext cx="2408558" cy="22334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Lower troposphere/ aerosol scattering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230C6E8-708D-47D9-8517-641DE632DAAC}"/>
                </a:ext>
              </a:extLst>
            </p:cNvPr>
            <p:cNvSpPr txBox="1"/>
            <p:nvPr/>
          </p:nvSpPr>
          <p:spPr>
            <a:xfrm>
              <a:off x="5079351" y="2616639"/>
              <a:ext cx="288660" cy="1263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8E91AE8-60CA-45C6-96A2-F9F626C51055}"/>
              </a:ext>
            </a:extLst>
          </p:cNvPr>
          <p:cNvCxnSpPr/>
          <p:nvPr/>
        </p:nvCxnSpPr>
        <p:spPr>
          <a:xfrm>
            <a:off x="9206" y="3513862"/>
            <a:ext cx="1217066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1F0EB72-A3DE-485F-AD0F-D0E9BDC3FA71}"/>
              </a:ext>
            </a:extLst>
          </p:cNvPr>
          <p:cNvGrpSpPr/>
          <p:nvPr/>
        </p:nvGrpSpPr>
        <p:grpSpPr>
          <a:xfrm>
            <a:off x="6785695" y="2866274"/>
            <a:ext cx="2752483" cy="507860"/>
            <a:chOff x="1182349" y="2532832"/>
            <a:chExt cx="2752483" cy="50786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2F684BD-4588-47CF-BE49-FC53325DCC8B}"/>
                </a:ext>
              </a:extLst>
            </p:cNvPr>
            <p:cNvSpPr txBox="1"/>
            <p:nvPr/>
          </p:nvSpPr>
          <p:spPr>
            <a:xfrm>
              <a:off x="1526275" y="2548249"/>
              <a:ext cx="2408557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Full-Troposphere &amp; Lower Stratosphere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43481FD-9559-44CA-A1D9-2192718A4CAD}"/>
                </a:ext>
              </a:extLst>
            </p:cNvPr>
            <p:cNvSpPr txBox="1"/>
            <p:nvPr/>
          </p:nvSpPr>
          <p:spPr>
            <a:xfrm>
              <a:off x="1184623" y="2787404"/>
              <a:ext cx="317526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761690D-95E7-46EE-A11F-BE77AB1A7570}"/>
                </a:ext>
              </a:extLst>
            </p:cNvPr>
            <p:cNvSpPr txBox="1"/>
            <p:nvPr/>
          </p:nvSpPr>
          <p:spPr>
            <a:xfrm>
              <a:off x="1182349" y="2532832"/>
              <a:ext cx="31752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3F8E7-CF83-4010-8F94-3AAB4FE97518}"/>
              </a:ext>
            </a:extLst>
          </p:cNvPr>
          <p:cNvGrpSpPr/>
          <p:nvPr/>
        </p:nvGrpSpPr>
        <p:grpSpPr>
          <a:xfrm>
            <a:off x="1164098" y="3650742"/>
            <a:ext cx="2197898" cy="2162270"/>
            <a:chOff x="6547142" y="3413702"/>
            <a:chExt cx="2197898" cy="2162270"/>
          </a:xfrm>
        </p:grpSpPr>
        <p:sp>
          <p:nvSpPr>
            <p:cNvPr id="31" name="TextBox 30"/>
            <p:cNvSpPr txBox="1"/>
            <p:nvPr/>
          </p:nvSpPr>
          <p:spPr>
            <a:xfrm>
              <a:off x="6547142" y="3413702"/>
              <a:ext cx="2197898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“Coherent” Heterodyne Detection</a:t>
              </a:r>
            </a:p>
          </p:txBody>
        </p:sp>
        <p:cxnSp>
          <p:nvCxnSpPr>
            <p:cNvPr id="106" name="Connector: Elbow 105"/>
            <p:cNvCxnSpPr>
              <a:cxnSpLocks/>
              <a:stCxn id="31" idx="2"/>
              <a:endCxn id="63" idx="0"/>
            </p:cNvCxnSpPr>
            <p:nvPr/>
          </p:nvCxnSpPr>
          <p:spPr>
            <a:xfrm rot="16200000" flipH="1">
              <a:off x="7402315" y="4149921"/>
              <a:ext cx="490380" cy="282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486619" y="4396525"/>
              <a:ext cx="32460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94404" y="4317941"/>
              <a:ext cx="641907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LaRC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DAWN</a:t>
              </a:r>
            </a:p>
          </p:txBody>
        </p:sp>
        <p:cxnSp>
          <p:nvCxnSpPr>
            <p:cNvPr id="67" name="Straight Arrow Connector 66"/>
            <p:cNvCxnSpPr>
              <a:cxnSpLocks/>
              <a:stCxn id="3" idx="3"/>
              <a:endCxn id="63" idx="1"/>
            </p:cNvCxnSpPr>
            <p:nvPr/>
          </p:nvCxnSpPr>
          <p:spPr>
            <a:xfrm flipV="1">
              <a:off x="7336311" y="4519636"/>
              <a:ext cx="150308" cy="22982"/>
            </a:xfrm>
            <a:prstGeom prst="straightConnector1">
              <a:avLst/>
            </a:prstGeom>
            <a:solidFill>
              <a:schemeClr val="bg1">
                <a:lumMod val="85000"/>
              </a:schemeClr>
            </a:solidFill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98C31FE-B67F-47A3-B85F-4281AEBC02AE}"/>
                </a:ext>
              </a:extLst>
            </p:cNvPr>
            <p:cNvSpPr/>
            <p:nvPr/>
          </p:nvSpPr>
          <p:spPr>
            <a:xfrm>
              <a:off x="6616056" y="3915257"/>
              <a:ext cx="2123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~2 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 (1.6 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~10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304C641-D51D-4316-B891-B7311541FBE1}"/>
                </a:ext>
              </a:extLst>
            </p:cNvPr>
            <p:cNvSpPr txBox="1"/>
            <p:nvPr/>
          </p:nvSpPr>
          <p:spPr>
            <a:xfrm>
              <a:off x="6584527" y="5126618"/>
              <a:ext cx="2135071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NOAA CSD, NOAA P-3, Halo, </a:t>
              </a:r>
              <a:r>
                <a:rPr lang="en-US" sz="1400" dirty="0" err="1">
                  <a:solidFill>
                    <a:srgbClr val="000000"/>
                  </a:solidFill>
                </a:rPr>
                <a:t>Leosphere</a:t>
              </a:r>
              <a:r>
                <a:rPr lang="en-US" sz="1400" dirty="0">
                  <a:solidFill>
                    <a:srgbClr val="000000"/>
                  </a:solidFill>
                </a:rPr>
                <a:t>,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3D271580-C040-4C35-B446-34F42AF37F6A}"/>
                </a:ext>
              </a:extLst>
            </p:cNvPr>
            <p:cNvCxnSpPr>
              <a:cxnSpLocks/>
              <a:stCxn id="189" idx="0"/>
              <a:endCxn id="63" idx="2"/>
            </p:cNvCxnSpPr>
            <p:nvPr/>
          </p:nvCxnSpPr>
          <p:spPr>
            <a:xfrm flipH="1" flipV="1">
              <a:off x="7648919" y="4642746"/>
              <a:ext cx="3144" cy="4838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EA1B1-6468-4369-9841-4BC606B01324}"/>
              </a:ext>
            </a:extLst>
          </p:cNvPr>
          <p:cNvGrpSpPr/>
          <p:nvPr/>
        </p:nvGrpSpPr>
        <p:grpSpPr>
          <a:xfrm>
            <a:off x="4183934" y="3641701"/>
            <a:ext cx="7644469" cy="2663413"/>
            <a:chOff x="391035" y="3664346"/>
            <a:chExt cx="7644469" cy="2663413"/>
          </a:xfrm>
        </p:grpSpPr>
        <p:sp>
          <p:nvSpPr>
            <p:cNvPr id="32" name="TextBox 31"/>
            <p:cNvSpPr txBox="1"/>
            <p:nvPr/>
          </p:nvSpPr>
          <p:spPr>
            <a:xfrm>
              <a:off x="3475507" y="3664346"/>
              <a:ext cx="22444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“Direct” Detection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1035" y="4541926"/>
              <a:ext cx="173007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Double-Edge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54623" y="4533132"/>
              <a:ext cx="1951584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Fringe Imaging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10581" y="4533134"/>
              <a:ext cx="189183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Mach </a:t>
              </a:r>
              <a:r>
                <a:rPr lang="en-US" sz="1600" dirty="0" err="1">
                  <a:solidFill>
                    <a:srgbClr val="000000"/>
                  </a:solidFill>
                </a:rPr>
                <a:t>Zehnder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45" name="Connector: Elbow 44"/>
            <p:cNvCxnSpPr>
              <a:cxnSpLocks/>
              <a:stCxn id="32" idx="2"/>
              <a:endCxn id="33" idx="0"/>
            </p:cNvCxnSpPr>
            <p:nvPr/>
          </p:nvCxnSpPr>
          <p:spPr>
            <a:xfrm rot="5400000">
              <a:off x="2611224" y="2555417"/>
              <a:ext cx="631359" cy="334165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/>
            <p:cNvCxnSpPr>
              <a:cxnSpLocks/>
              <a:stCxn id="32" idx="2"/>
              <a:endCxn id="34" idx="0"/>
            </p:cNvCxnSpPr>
            <p:nvPr/>
          </p:nvCxnSpPr>
          <p:spPr>
            <a:xfrm rot="5400000">
              <a:off x="3702792" y="3638191"/>
              <a:ext cx="622565" cy="116731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/>
            <p:cNvCxnSpPr>
              <a:cxnSpLocks/>
              <a:stCxn id="32" idx="2"/>
              <a:endCxn id="35" idx="0"/>
            </p:cNvCxnSpPr>
            <p:nvPr/>
          </p:nvCxnSpPr>
          <p:spPr>
            <a:xfrm rot="16200000" flipH="1">
              <a:off x="5165832" y="3342466"/>
              <a:ext cx="622567" cy="17587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850357" y="5342771"/>
              <a:ext cx="28866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348077" y="5342770"/>
              <a:ext cx="288660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cxnSp>
          <p:nvCxnSpPr>
            <p:cNvPr id="71" name="Connector: Elbow 70"/>
            <p:cNvCxnSpPr>
              <a:cxnSpLocks/>
              <a:stCxn id="33" idx="2"/>
              <a:endCxn id="70" idx="0"/>
            </p:cNvCxnSpPr>
            <p:nvPr/>
          </p:nvCxnSpPr>
          <p:spPr>
            <a:xfrm rot="16200000" flipH="1">
              <a:off x="1096929" y="4947291"/>
              <a:ext cx="554623" cy="23633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or: Elbow 74"/>
            <p:cNvCxnSpPr>
              <a:cxnSpLocks/>
              <a:stCxn id="33" idx="2"/>
              <a:endCxn id="66" idx="0"/>
            </p:cNvCxnSpPr>
            <p:nvPr/>
          </p:nvCxnSpPr>
          <p:spPr>
            <a:xfrm rot="5400000">
              <a:off x="848069" y="4934766"/>
              <a:ext cx="554624" cy="26138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043504" y="5333979"/>
              <a:ext cx="28866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521499" y="5333978"/>
              <a:ext cx="288660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cxnSp>
          <p:nvCxnSpPr>
            <p:cNvPr id="81" name="Connector: Elbow 80"/>
            <p:cNvCxnSpPr>
              <a:cxnSpLocks/>
              <a:stCxn id="34" idx="2"/>
              <a:endCxn id="78" idx="0"/>
            </p:cNvCxnSpPr>
            <p:nvPr/>
          </p:nvCxnSpPr>
          <p:spPr>
            <a:xfrm rot="5400000">
              <a:off x="3031812" y="4935376"/>
              <a:ext cx="554626" cy="24258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or: Elbow 84"/>
            <p:cNvCxnSpPr>
              <a:cxnSpLocks/>
              <a:stCxn id="34" idx="2"/>
              <a:endCxn id="79" idx="0"/>
            </p:cNvCxnSpPr>
            <p:nvPr/>
          </p:nvCxnSpPr>
          <p:spPr>
            <a:xfrm rot="16200000" flipH="1">
              <a:off x="3270810" y="4938958"/>
              <a:ext cx="554625" cy="23541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6818594" y="5333979"/>
              <a:ext cx="28866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311935" y="5333979"/>
              <a:ext cx="288660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cxnSp>
          <p:nvCxnSpPr>
            <p:cNvPr id="90" name="Connector: Elbow 89"/>
            <p:cNvCxnSpPr>
              <a:cxnSpLocks/>
              <a:stCxn id="35" idx="2"/>
              <a:endCxn id="88" idx="0"/>
            </p:cNvCxnSpPr>
            <p:nvPr/>
          </p:nvCxnSpPr>
          <p:spPr>
            <a:xfrm rot="16200000" flipH="1">
              <a:off x="6382399" y="4753454"/>
              <a:ext cx="554624" cy="60642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or: Elbow 90"/>
            <p:cNvCxnSpPr>
              <a:cxnSpLocks/>
              <a:stCxn id="35" idx="2"/>
              <a:endCxn id="89" idx="0"/>
            </p:cNvCxnSpPr>
            <p:nvPr/>
          </p:nvCxnSpPr>
          <p:spPr>
            <a:xfrm rot="5400000">
              <a:off x="5629070" y="4606550"/>
              <a:ext cx="554624" cy="90023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34982" y="5646483"/>
              <a:ext cx="751245" cy="449354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7030A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ESA’s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Aeolus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86355" y="5129189"/>
              <a:ext cx="699872" cy="2339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7030A0"/>
              </a:solidFill>
            </a:ln>
          </p:spPr>
          <p:txBody>
            <a:bodyPr wrap="non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GSFC?</a:t>
              </a:r>
            </a:p>
          </p:txBody>
        </p:sp>
        <p:cxnSp>
          <p:nvCxnSpPr>
            <p:cNvPr id="5" name="Straight Arrow Connector 4"/>
            <p:cNvCxnSpPr>
              <a:cxnSpLocks/>
              <a:stCxn id="43" idx="3"/>
              <a:endCxn id="78" idx="2"/>
            </p:cNvCxnSpPr>
            <p:nvPr/>
          </p:nvCxnSpPr>
          <p:spPr>
            <a:xfrm flipV="1">
              <a:off x="2686227" y="5580200"/>
              <a:ext cx="501607" cy="2909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cxnSpLocks/>
              <a:stCxn id="43" idx="1"/>
              <a:endCxn id="70" idx="2"/>
            </p:cNvCxnSpPr>
            <p:nvPr/>
          </p:nvCxnSpPr>
          <p:spPr>
            <a:xfrm flipH="1" flipV="1">
              <a:off x="1492407" y="5588991"/>
              <a:ext cx="442575" cy="2821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cxnSpLocks/>
              <a:stCxn id="46" idx="1"/>
              <a:endCxn id="70" idx="3"/>
            </p:cNvCxnSpPr>
            <p:nvPr/>
          </p:nvCxnSpPr>
          <p:spPr>
            <a:xfrm flipH="1">
              <a:off x="1636737" y="5246144"/>
              <a:ext cx="349618" cy="2197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cxnSpLocks/>
              <a:stCxn id="40" idx="0"/>
              <a:endCxn id="89" idx="2"/>
            </p:cNvCxnSpPr>
            <p:nvPr/>
          </p:nvCxnSpPr>
          <p:spPr>
            <a:xfrm flipH="1" flipV="1">
              <a:off x="5456265" y="5580200"/>
              <a:ext cx="750742" cy="23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cxnSpLocks/>
              <a:stCxn id="40" idx="0"/>
              <a:endCxn id="88" idx="2"/>
            </p:cNvCxnSpPr>
            <p:nvPr/>
          </p:nvCxnSpPr>
          <p:spPr>
            <a:xfrm flipV="1">
              <a:off x="6207007" y="5580200"/>
              <a:ext cx="755917" cy="23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417D4E-572E-4842-9D48-E66D54EF7926}"/>
                </a:ext>
              </a:extLst>
            </p:cNvPr>
            <p:cNvSpPr txBox="1"/>
            <p:nvPr/>
          </p:nvSpPr>
          <p:spPr>
            <a:xfrm>
              <a:off x="4355183" y="5676666"/>
              <a:ext cx="794830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7030A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UPMC (France)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8667696-B9EB-4736-861A-E3A7BA8E4DDE}"/>
                </a:ext>
              </a:extLst>
            </p:cNvPr>
            <p:cNvCxnSpPr>
              <a:cxnSpLocks/>
              <a:stCxn id="50" idx="0"/>
              <a:endCxn id="89" idx="1"/>
            </p:cNvCxnSpPr>
            <p:nvPr/>
          </p:nvCxnSpPr>
          <p:spPr>
            <a:xfrm flipV="1">
              <a:off x="4752598" y="5457090"/>
              <a:ext cx="559337" cy="2195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287688-48BF-40E4-92F4-16C50CCC2774}"/>
                </a:ext>
              </a:extLst>
            </p:cNvPr>
            <p:cNvCxnSpPr>
              <a:cxnSpLocks/>
              <a:stCxn id="46" idx="3"/>
              <a:endCxn id="78" idx="1"/>
            </p:cNvCxnSpPr>
            <p:nvPr/>
          </p:nvCxnSpPr>
          <p:spPr>
            <a:xfrm>
              <a:off x="2686227" y="5246144"/>
              <a:ext cx="357277" cy="2109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A5BA939-E042-4A22-81C6-E159BAEFD3A6}"/>
                </a:ext>
              </a:extLst>
            </p:cNvPr>
            <p:cNvSpPr txBox="1"/>
            <p:nvPr/>
          </p:nvSpPr>
          <p:spPr>
            <a:xfrm>
              <a:off x="7199683" y="5643995"/>
              <a:ext cx="835821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B05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ATHENA OAWL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D352DF3-2FB7-4271-B5DD-1481D06A503F}"/>
                </a:ext>
              </a:extLst>
            </p:cNvPr>
            <p:cNvCxnSpPr>
              <a:cxnSpLocks/>
              <a:stCxn id="149" idx="0"/>
              <a:endCxn id="88" idx="3"/>
            </p:cNvCxnSpPr>
            <p:nvPr/>
          </p:nvCxnSpPr>
          <p:spPr>
            <a:xfrm flipH="1" flipV="1">
              <a:off x="7107254" y="5457090"/>
              <a:ext cx="510340" cy="1869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3837437-F99D-44C9-9F98-ED40B2CED80C}"/>
                </a:ext>
              </a:extLst>
            </p:cNvPr>
            <p:cNvSpPr txBox="1"/>
            <p:nvPr/>
          </p:nvSpPr>
          <p:spPr>
            <a:xfrm>
              <a:off x="3121892" y="3915127"/>
              <a:ext cx="3363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1064 nm, 532 nm    (CALIPSO) &amp; 355 nm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A81B6C4-C51C-47B3-9F8E-59C219BA0E45}"/>
                </a:ext>
              </a:extLst>
            </p:cNvPr>
            <p:cNvGrpSpPr/>
            <p:nvPr/>
          </p:nvGrpSpPr>
          <p:grpSpPr>
            <a:xfrm>
              <a:off x="5738810" y="5749800"/>
              <a:ext cx="940178" cy="577959"/>
              <a:chOff x="6424615" y="5772597"/>
              <a:chExt cx="940178" cy="577959"/>
            </a:xfrm>
            <a:solidFill>
              <a:schemeClr val="bg1">
                <a:lumMod val="85000"/>
              </a:schemeClr>
            </a:solidFill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421061C-C516-41D5-B61A-752022E6E6FA}"/>
                  </a:ext>
                </a:extLst>
              </p:cNvPr>
              <p:cNvSpPr/>
              <p:nvPr/>
            </p:nvSpPr>
            <p:spPr>
              <a:xfrm>
                <a:off x="6424615" y="5772597"/>
                <a:ext cx="940178" cy="577959"/>
              </a:xfrm>
              <a:prstGeom prst="rect">
                <a:avLst/>
              </a:prstGeom>
              <a:grpFill/>
              <a:ln w="381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720" tIns="9144" rIns="45720" bIns="9144" rtlCol="0" anchor="ctr">
                <a:spAutoFit/>
              </a:bodyPr>
              <a:lstStyle/>
              <a:p>
                <a:pPr algn="ctr"/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99605" y="5836284"/>
                <a:ext cx="786413" cy="449354"/>
              </a:xfrm>
              <a:prstGeom prst="rect">
                <a:avLst/>
              </a:prstGeom>
              <a:grpFill/>
              <a:ln w="38100">
                <a:solidFill>
                  <a:srgbClr val="7030A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Nested OAWL</a:t>
                </a:r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C6699-29C9-4143-99D3-47EE9AB0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NOAA/NASA Working Group on Space-Based Wind Lidar | 10-11 July 2019 | Hampton, VA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8436DD4-9F1F-49A3-8C92-BFDD1EF95391}"/>
              </a:ext>
            </a:extLst>
          </p:cNvPr>
          <p:cNvSpPr txBox="1"/>
          <p:nvPr/>
        </p:nvSpPr>
        <p:spPr>
          <a:xfrm>
            <a:off x="2478955" y="2074372"/>
            <a:ext cx="145823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IR-Sounders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FFA18013-0C2C-4A1B-9154-3FE533E0A7BE}"/>
              </a:ext>
            </a:extLst>
          </p:cNvPr>
          <p:cNvCxnSpPr>
            <a:cxnSpLocks/>
            <a:stCxn id="58" idx="2"/>
            <a:endCxn id="80" idx="0"/>
          </p:cNvCxnSpPr>
          <p:nvPr/>
        </p:nvCxnSpPr>
        <p:spPr>
          <a:xfrm rot="16200000" flipH="1">
            <a:off x="2728805" y="1595106"/>
            <a:ext cx="343296" cy="6152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6455CA1-DC59-4113-9727-84B77B30080C}"/>
              </a:ext>
            </a:extLst>
          </p:cNvPr>
          <p:cNvSpPr txBox="1"/>
          <p:nvPr/>
        </p:nvSpPr>
        <p:spPr>
          <a:xfrm>
            <a:off x="340378" y="2069041"/>
            <a:ext cx="1211331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-wave</a:t>
            </a:r>
            <a:endParaRPr lang="en-US" sz="1600" dirty="0">
              <a:solidFill>
                <a:srgbClr val="000000"/>
              </a:solidFill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Sounders</a:t>
            </a:r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DF1748A9-E285-44F4-B698-D7DBF639E6C9}"/>
              </a:ext>
            </a:extLst>
          </p:cNvPr>
          <p:cNvCxnSpPr>
            <a:cxnSpLocks/>
            <a:stCxn id="58" idx="2"/>
            <a:endCxn id="86" idx="0"/>
          </p:cNvCxnSpPr>
          <p:nvPr/>
        </p:nvCxnSpPr>
        <p:spPr>
          <a:xfrm rot="5400000">
            <a:off x="1600458" y="1076663"/>
            <a:ext cx="337965" cy="164679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5A6E465-54D0-404F-9D60-F77B03E42426}"/>
              </a:ext>
            </a:extLst>
          </p:cNvPr>
          <p:cNvSpPr txBox="1"/>
          <p:nvPr/>
        </p:nvSpPr>
        <p:spPr>
          <a:xfrm>
            <a:off x="1248484" y="2067178"/>
            <a:ext cx="145823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Imagers</a:t>
            </a:r>
          </a:p>
        </p:txBody>
      </p: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6A51BFD3-ADB1-4031-9E23-8153E4079FB8}"/>
              </a:ext>
            </a:extLst>
          </p:cNvPr>
          <p:cNvCxnSpPr>
            <a:cxnSpLocks/>
            <a:stCxn id="58" idx="2"/>
            <a:endCxn id="109" idx="0"/>
          </p:cNvCxnSpPr>
          <p:nvPr/>
        </p:nvCxnSpPr>
        <p:spPr>
          <a:xfrm rot="5400000">
            <a:off x="2117167" y="1591510"/>
            <a:ext cx="336102" cy="6152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0C2AB9DA-89EB-46AD-9283-A8B74D9452AE}"/>
              </a:ext>
            </a:extLst>
          </p:cNvPr>
          <p:cNvSpPr txBox="1"/>
          <p:nvPr/>
        </p:nvSpPr>
        <p:spPr>
          <a:xfrm>
            <a:off x="9025817" y="974834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8E0FD6-9415-4659-BE72-A5E60630EB3B}"/>
              </a:ext>
            </a:extLst>
          </p:cNvPr>
          <p:cNvSpPr txBox="1"/>
          <p:nvPr/>
        </p:nvSpPr>
        <p:spPr>
          <a:xfrm>
            <a:off x="9373204" y="991769"/>
            <a:ext cx="174009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Water Vapor Features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CAFF516-B413-40BD-B65F-5352477ED78B}"/>
              </a:ext>
            </a:extLst>
          </p:cNvPr>
          <p:cNvSpPr txBox="1"/>
          <p:nvPr/>
        </p:nvSpPr>
        <p:spPr>
          <a:xfrm>
            <a:off x="2085193" y="1223432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2C896F6-D12C-428F-9274-668C508437A5}"/>
              </a:ext>
            </a:extLst>
          </p:cNvPr>
          <p:cNvSpPr txBox="1"/>
          <p:nvPr/>
        </p:nvSpPr>
        <p:spPr>
          <a:xfrm>
            <a:off x="1769440" y="1208280"/>
            <a:ext cx="280784" cy="221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6508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3F2597-AEA7-4DD8-8F08-30CEF9430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3" name="AutoShape 420"/>
          <p:cNvSpPr>
            <a:spLocks noChangeAspect="1" noChangeArrowheads="1" noTextEdit="1"/>
          </p:cNvSpPr>
          <p:nvPr/>
        </p:nvSpPr>
        <p:spPr bwMode="auto">
          <a:xfrm>
            <a:off x="-32433" y="0"/>
            <a:ext cx="12275604" cy="6858000"/>
          </a:xfrm>
          <a:prstGeom prst="rect">
            <a:avLst/>
          </a:prstGeom>
          <a:gradFill>
            <a:gsLst>
              <a:gs pos="29000">
                <a:srgbClr val="1E81CA"/>
              </a:gs>
              <a:gs pos="0">
                <a:srgbClr val="005392"/>
              </a:gs>
              <a:gs pos="53000">
                <a:srgbClr val="0070C0">
                  <a:lumMod val="62000"/>
                  <a:lumOff val="38000"/>
                </a:srgbClr>
              </a:gs>
              <a:gs pos="83000">
                <a:schemeClr val="bg2"/>
              </a:gs>
              <a:gs pos="100000">
                <a:schemeClr val="bg2">
                  <a:lumMod val="78000"/>
                </a:schemeClr>
              </a:gs>
            </a:gsLst>
            <a:lin ang="5400000" scaled="0"/>
          </a:gradFill>
          <a:ln w="57150">
            <a:noFill/>
          </a:ln>
        </p:spPr>
        <p:txBody>
          <a:bodyPr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FCB23C-C95E-4C67-9C1A-D625C089F6BA}"/>
              </a:ext>
            </a:extLst>
          </p:cNvPr>
          <p:cNvGrpSpPr/>
          <p:nvPr/>
        </p:nvGrpSpPr>
        <p:grpSpPr>
          <a:xfrm>
            <a:off x="0" y="4291803"/>
            <a:ext cx="2419959" cy="1974930"/>
            <a:chOff x="2556310" y="4208039"/>
            <a:chExt cx="4260835" cy="1974930"/>
          </a:xfrm>
        </p:grpSpPr>
        <p:sp>
          <p:nvSpPr>
            <p:cNvPr id="1196" name="AutoShape 5"/>
            <p:cNvSpPr>
              <a:spLocks noChangeArrowheads="1"/>
            </p:cNvSpPr>
            <p:nvPr/>
          </p:nvSpPr>
          <p:spPr bwMode="auto">
            <a:xfrm rot="16046538" flipH="1" flipV="1">
              <a:off x="3425305" y="3819447"/>
              <a:ext cx="1494527" cy="3232516"/>
            </a:xfrm>
            <a:prstGeom prst="cloudCallout">
              <a:avLst>
                <a:gd name="adj1" fmla="val 452"/>
                <a:gd name="adj2" fmla="val 39619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5" name="AutoShape 54"/>
            <p:cNvSpPr>
              <a:spLocks noChangeArrowheads="1"/>
            </p:cNvSpPr>
            <p:nvPr/>
          </p:nvSpPr>
          <p:spPr bwMode="auto">
            <a:xfrm>
              <a:off x="3769979" y="4208039"/>
              <a:ext cx="1603545" cy="465989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6" name="AutoShape 55"/>
            <p:cNvSpPr>
              <a:spLocks noChangeArrowheads="1"/>
            </p:cNvSpPr>
            <p:nvPr/>
          </p:nvSpPr>
          <p:spPr bwMode="auto">
            <a:xfrm>
              <a:off x="3239498" y="4386016"/>
              <a:ext cx="2180234" cy="716757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89" name="AutoShape 5"/>
            <p:cNvSpPr>
              <a:spLocks noChangeArrowheads="1"/>
            </p:cNvSpPr>
            <p:nvPr/>
          </p:nvSpPr>
          <p:spPr bwMode="auto">
            <a:xfrm rot="5776575" flipH="1" flipV="1">
              <a:off x="4487212" y="3774211"/>
              <a:ext cx="1177883" cy="3481983"/>
            </a:xfrm>
            <a:prstGeom prst="cloudCallout">
              <a:avLst>
                <a:gd name="adj1" fmla="val -10464"/>
                <a:gd name="adj2" fmla="val 21264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149" name="Group 1148"/>
          <p:cNvGrpSpPr/>
          <p:nvPr/>
        </p:nvGrpSpPr>
        <p:grpSpPr>
          <a:xfrm>
            <a:off x="598584" y="65928"/>
            <a:ext cx="1594058" cy="1520132"/>
            <a:chOff x="494476" y="457200"/>
            <a:chExt cx="1645920" cy="1645920"/>
          </a:xfrm>
        </p:grpSpPr>
        <p:sp>
          <p:nvSpPr>
            <p:cNvPr id="389" name="Oval 388"/>
            <p:cNvSpPr/>
            <p:nvPr/>
          </p:nvSpPr>
          <p:spPr>
            <a:xfrm>
              <a:off x="1008587" y="1013460"/>
              <a:ext cx="578644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494476" y="457200"/>
              <a:ext cx="1645920" cy="16459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2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 flip="none" rotWithShape="1">
                <a:gsLst>
                  <a:gs pos="0">
                    <a:srgbClr val="FFFF00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6" name="AutoShape 55"/>
          <p:cNvSpPr>
            <a:spLocks noChangeArrowheads="1"/>
          </p:cNvSpPr>
          <p:nvPr/>
        </p:nvSpPr>
        <p:spPr bwMode="auto">
          <a:xfrm>
            <a:off x="7113193" y="6245413"/>
            <a:ext cx="3183685" cy="438696"/>
          </a:xfrm>
          <a:prstGeom prst="cloudCallout">
            <a:avLst>
              <a:gd name="adj1" fmla="val 43649"/>
              <a:gd name="adj2" fmla="val -7518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97" name="AutoShape 55"/>
          <p:cNvSpPr>
            <a:spLocks noChangeArrowheads="1"/>
          </p:cNvSpPr>
          <p:nvPr/>
        </p:nvSpPr>
        <p:spPr bwMode="auto">
          <a:xfrm rot="10800000">
            <a:off x="8331897" y="6197600"/>
            <a:ext cx="4174294" cy="473890"/>
          </a:xfrm>
          <a:prstGeom prst="cloudCallout">
            <a:avLst>
              <a:gd name="adj1" fmla="val 922"/>
              <a:gd name="adj2" fmla="val -15374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305516" y="192033"/>
            <a:ext cx="639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Range resolved Lidar anchors cloud heights to improve AMV results…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C441F4-0D55-4E12-A729-7B29B0C6CC05}"/>
              </a:ext>
            </a:extLst>
          </p:cNvPr>
          <p:cNvGrpSpPr/>
          <p:nvPr/>
        </p:nvGrpSpPr>
        <p:grpSpPr>
          <a:xfrm>
            <a:off x="9847416" y="3831824"/>
            <a:ext cx="2090789" cy="2459475"/>
            <a:chOff x="5225945" y="1676123"/>
            <a:chExt cx="1812383" cy="4498431"/>
          </a:xfrm>
        </p:grpSpPr>
        <p:sp>
          <p:nvSpPr>
            <p:cNvPr id="88" name="AutoShape 5">
              <a:extLst>
                <a:ext uri="{FF2B5EF4-FFF2-40B4-BE49-F238E27FC236}">
                  <a16:creationId xmlns:a16="http://schemas.microsoft.com/office/drawing/2014/main" id="{1DDC92CF-7FB4-4582-AC58-EE2890770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0" name="AutoShape 54">
              <a:extLst>
                <a:ext uri="{FF2B5EF4-FFF2-40B4-BE49-F238E27FC236}">
                  <a16:creationId xmlns:a16="http://schemas.microsoft.com/office/drawing/2014/main" id="{7105E506-FE18-497F-B7A4-71841D6270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1" name="AutoShape 55">
              <a:extLst>
                <a:ext uri="{FF2B5EF4-FFF2-40B4-BE49-F238E27FC236}">
                  <a16:creationId xmlns:a16="http://schemas.microsoft.com/office/drawing/2014/main" id="{5D7AE85C-69E6-4AB6-9408-43E6E851BF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2" name="AutoShape 423">
              <a:extLst>
                <a:ext uri="{FF2B5EF4-FFF2-40B4-BE49-F238E27FC236}">
                  <a16:creationId xmlns:a16="http://schemas.microsoft.com/office/drawing/2014/main" id="{18AE25E3-957B-423B-826B-3B6A40574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3" name="AutoShape 424">
              <a:extLst>
                <a:ext uri="{FF2B5EF4-FFF2-40B4-BE49-F238E27FC236}">
                  <a16:creationId xmlns:a16="http://schemas.microsoft.com/office/drawing/2014/main" id="{0A1872C1-0AC8-44D4-932E-6BFEDD79B4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4" name="AutoShape 425">
              <a:extLst>
                <a:ext uri="{FF2B5EF4-FFF2-40B4-BE49-F238E27FC236}">
                  <a16:creationId xmlns:a16="http://schemas.microsoft.com/office/drawing/2014/main" id="{494195F8-A7A4-4BC8-AF66-DAF915234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5" name="AutoShape 6">
              <a:extLst>
                <a:ext uri="{FF2B5EF4-FFF2-40B4-BE49-F238E27FC236}">
                  <a16:creationId xmlns:a16="http://schemas.microsoft.com/office/drawing/2014/main" id="{199AE8A6-068D-46F8-BB0B-26815110E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2" name="AutoShape 426">
              <a:extLst>
                <a:ext uri="{FF2B5EF4-FFF2-40B4-BE49-F238E27FC236}">
                  <a16:creationId xmlns:a16="http://schemas.microsoft.com/office/drawing/2014/main" id="{7D22ADFA-E5FD-430E-AC45-33C6DE3E7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4" name="AutoShape 427">
              <a:extLst>
                <a:ext uri="{FF2B5EF4-FFF2-40B4-BE49-F238E27FC236}">
                  <a16:creationId xmlns:a16="http://schemas.microsoft.com/office/drawing/2014/main" id="{90F347A1-7FC7-4F96-B8E3-4CCD7C2C10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5" name="AutoShape 428">
              <a:extLst>
                <a:ext uri="{FF2B5EF4-FFF2-40B4-BE49-F238E27FC236}">
                  <a16:creationId xmlns:a16="http://schemas.microsoft.com/office/drawing/2014/main" id="{AC83C94E-5C54-4B91-9295-B48A50A396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6" name="AutoShape 429">
              <a:extLst>
                <a:ext uri="{FF2B5EF4-FFF2-40B4-BE49-F238E27FC236}">
                  <a16:creationId xmlns:a16="http://schemas.microsoft.com/office/drawing/2014/main" id="{FF6FA07D-F2F6-43DB-A7AF-87960C8C7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7" name="AutoShape 430">
              <a:extLst>
                <a:ext uri="{FF2B5EF4-FFF2-40B4-BE49-F238E27FC236}">
                  <a16:creationId xmlns:a16="http://schemas.microsoft.com/office/drawing/2014/main" id="{1961C21A-463A-4F45-9418-47C64F8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8" name="AutoShape 431">
              <a:extLst>
                <a:ext uri="{FF2B5EF4-FFF2-40B4-BE49-F238E27FC236}">
                  <a16:creationId xmlns:a16="http://schemas.microsoft.com/office/drawing/2014/main" id="{754A953A-E5DD-4001-ABBB-4C0928F23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0" name="AutoShape 432">
              <a:extLst>
                <a:ext uri="{FF2B5EF4-FFF2-40B4-BE49-F238E27FC236}">
                  <a16:creationId xmlns:a16="http://schemas.microsoft.com/office/drawing/2014/main" id="{F2E08D6E-15AB-4B42-B7A8-D3C5FAD96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1" name="AutoShape 424">
              <a:extLst>
                <a:ext uri="{FF2B5EF4-FFF2-40B4-BE49-F238E27FC236}">
                  <a16:creationId xmlns:a16="http://schemas.microsoft.com/office/drawing/2014/main" id="{E67FADF6-9DAE-4592-8C38-951A2A4E4C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2" name="AutoShape 430">
              <a:extLst>
                <a:ext uri="{FF2B5EF4-FFF2-40B4-BE49-F238E27FC236}">
                  <a16:creationId xmlns:a16="http://schemas.microsoft.com/office/drawing/2014/main" id="{B164E94E-38B9-48B0-8442-7C4DE43D4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3" name="AutoShape 424">
              <a:extLst>
                <a:ext uri="{FF2B5EF4-FFF2-40B4-BE49-F238E27FC236}">
                  <a16:creationId xmlns:a16="http://schemas.microsoft.com/office/drawing/2014/main" id="{51E68830-EBB3-4EF6-B35F-03895CF599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4" name="AutoShape 424">
              <a:extLst>
                <a:ext uri="{FF2B5EF4-FFF2-40B4-BE49-F238E27FC236}">
                  <a16:creationId xmlns:a16="http://schemas.microsoft.com/office/drawing/2014/main" id="{FCAD2DEF-BC45-42CD-8C87-6B990FF3EB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5" name="AutoShape 424">
              <a:extLst>
                <a:ext uri="{FF2B5EF4-FFF2-40B4-BE49-F238E27FC236}">
                  <a16:creationId xmlns:a16="http://schemas.microsoft.com/office/drawing/2014/main" id="{22F044E9-8CBA-468D-B391-CD437D3882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6" name="AutoShape 424">
              <a:extLst>
                <a:ext uri="{FF2B5EF4-FFF2-40B4-BE49-F238E27FC236}">
                  <a16:creationId xmlns:a16="http://schemas.microsoft.com/office/drawing/2014/main" id="{C238D6D8-3C71-46C8-8B2D-5B600B0CF4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197" name="AutoShape 6"/>
          <p:cNvSpPr>
            <a:spLocks noChangeArrowheads="1"/>
          </p:cNvSpPr>
          <p:nvPr/>
        </p:nvSpPr>
        <p:spPr bwMode="auto">
          <a:xfrm rot="16723688" flipH="1">
            <a:off x="629498" y="-1411667"/>
            <a:ext cx="1696448" cy="4521288"/>
          </a:xfrm>
          <a:prstGeom prst="cloudCallout">
            <a:avLst>
              <a:gd name="adj1" fmla="val 27384"/>
              <a:gd name="adj2" fmla="val -95349"/>
            </a:avLst>
          </a:prstGeom>
          <a:solidFill>
            <a:srgbClr val="FFFFFF">
              <a:alpha val="29020"/>
            </a:srgbClr>
          </a:solidFill>
          <a:ln>
            <a:noFill/>
          </a:ln>
          <a:effectLst>
            <a:softEdge rad="127000"/>
          </a:effectLst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70" name="Trapezoid 169">
            <a:extLst>
              <a:ext uri="{FF2B5EF4-FFF2-40B4-BE49-F238E27FC236}">
                <a16:creationId xmlns:a16="http://schemas.microsoft.com/office/drawing/2014/main" id="{FF0DD23F-B24B-45B0-99CE-B467DC035400}"/>
              </a:ext>
            </a:extLst>
          </p:cNvPr>
          <p:cNvSpPr/>
          <p:nvPr/>
        </p:nvSpPr>
        <p:spPr>
          <a:xfrm rot="2415136">
            <a:off x="7694138" y="-1385898"/>
            <a:ext cx="576171" cy="9136516"/>
          </a:xfrm>
          <a:prstGeom prst="trapezoid">
            <a:avLst>
              <a:gd name="adj" fmla="val 27678"/>
            </a:avLst>
          </a:prstGeom>
          <a:pattFill prst="ltHorz">
            <a:fgClr>
              <a:srgbClr val="000000"/>
            </a:fgClr>
            <a:bgClr>
              <a:srgbClr val="CCECFF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D85F9478-B06C-4A88-8CB8-553282BBA2A0}"/>
              </a:ext>
            </a:extLst>
          </p:cNvPr>
          <p:cNvSpPr/>
          <p:nvPr/>
        </p:nvSpPr>
        <p:spPr>
          <a:xfrm rot="2415136">
            <a:off x="7767333" y="-1361362"/>
            <a:ext cx="507808" cy="898061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5" name="Group 344"/>
          <p:cNvGrpSpPr/>
          <p:nvPr/>
        </p:nvGrpSpPr>
        <p:grpSpPr>
          <a:xfrm flipH="1">
            <a:off x="4255297" y="4532497"/>
            <a:ext cx="5551827" cy="602686"/>
            <a:chOff x="-319577" y="2879725"/>
            <a:chExt cx="9679477" cy="42386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7" name="AutoShape 54"/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8" name="AutoShape 55"/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5" name="AutoShape 423"/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6" name="AutoShape 424"/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7" name="AutoShape 425"/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8" name="AutoShape 6"/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9" name="AutoShape 426"/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0" name="AutoShape 427"/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1" name="AutoShape 428"/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2" name="AutoShape 429"/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3" name="AutoShape 430"/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4" name="AutoShape 431"/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5" name="AutoShape 432"/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FC8B7AB-C14D-4C73-AF3E-C91092EACE81}"/>
              </a:ext>
            </a:extLst>
          </p:cNvPr>
          <p:cNvGrpSpPr/>
          <p:nvPr/>
        </p:nvGrpSpPr>
        <p:grpSpPr>
          <a:xfrm flipH="1">
            <a:off x="10378395" y="2222129"/>
            <a:ext cx="1604363" cy="2459475"/>
            <a:chOff x="5225945" y="1676123"/>
            <a:chExt cx="1812383" cy="4498431"/>
          </a:xfrm>
        </p:grpSpPr>
        <p:sp>
          <p:nvSpPr>
            <p:cNvPr id="135" name="AutoShape 5">
              <a:extLst>
                <a:ext uri="{FF2B5EF4-FFF2-40B4-BE49-F238E27FC236}">
                  <a16:creationId xmlns:a16="http://schemas.microsoft.com/office/drawing/2014/main" id="{A8546AEA-39EE-4E74-B847-528FB9613E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6" name="AutoShape 54">
              <a:extLst>
                <a:ext uri="{FF2B5EF4-FFF2-40B4-BE49-F238E27FC236}">
                  <a16:creationId xmlns:a16="http://schemas.microsoft.com/office/drawing/2014/main" id="{699BE5CC-98E9-412C-AD32-A8F4885915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7" name="AutoShape 55">
              <a:extLst>
                <a:ext uri="{FF2B5EF4-FFF2-40B4-BE49-F238E27FC236}">
                  <a16:creationId xmlns:a16="http://schemas.microsoft.com/office/drawing/2014/main" id="{AFA73F71-E120-4501-B19C-A491C7F068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8" name="AutoShape 423">
              <a:extLst>
                <a:ext uri="{FF2B5EF4-FFF2-40B4-BE49-F238E27FC236}">
                  <a16:creationId xmlns:a16="http://schemas.microsoft.com/office/drawing/2014/main" id="{73ECA579-3579-4DD9-925C-70684F7F74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9" name="AutoShape 424">
              <a:extLst>
                <a:ext uri="{FF2B5EF4-FFF2-40B4-BE49-F238E27FC236}">
                  <a16:creationId xmlns:a16="http://schemas.microsoft.com/office/drawing/2014/main" id="{38EA684E-499C-458A-8743-47975CFF54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0" name="AutoShape 425">
              <a:extLst>
                <a:ext uri="{FF2B5EF4-FFF2-40B4-BE49-F238E27FC236}">
                  <a16:creationId xmlns:a16="http://schemas.microsoft.com/office/drawing/2014/main" id="{61C06F4C-DD43-40DE-8AA3-5673FA624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1" name="AutoShape 6">
              <a:extLst>
                <a:ext uri="{FF2B5EF4-FFF2-40B4-BE49-F238E27FC236}">
                  <a16:creationId xmlns:a16="http://schemas.microsoft.com/office/drawing/2014/main" id="{FA20EDA2-00DA-4922-A7D0-7A62BE2A0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2" name="AutoShape 426">
              <a:extLst>
                <a:ext uri="{FF2B5EF4-FFF2-40B4-BE49-F238E27FC236}">
                  <a16:creationId xmlns:a16="http://schemas.microsoft.com/office/drawing/2014/main" id="{7ADC667A-8131-408C-9381-D5A5DEB8F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3" name="AutoShape 427">
              <a:extLst>
                <a:ext uri="{FF2B5EF4-FFF2-40B4-BE49-F238E27FC236}">
                  <a16:creationId xmlns:a16="http://schemas.microsoft.com/office/drawing/2014/main" id="{F2C514F0-5DD2-4DE9-9C15-917F403C73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4" name="AutoShape 428">
              <a:extLst>
                <a:ext uri="{FF2B5EF4-FFF2-40B4-BE49-F238E27FC236}">
                  <a16:creationId xmlns:a16="http://schemas.microsoft.com/office/drawing/2014/main" id="{ECACF0D6-F6F9-4CDB-A60B-B8F8F77BA5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5" name="AutoShape 429">
              <a:extLst>
                <a:ext uri="{FF2B5EF4-FFF2-40B4-BE49-F238E27FC236}">
                  <a16:creationId xmlns:a16="http://schemas.microsoft.com/office/drawing/2014/main" id="{9F9A620E-0706-4071-ADD7-9863CD94C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6" name="AutoShape 430">
              <a:extLst>
                <a:ext uri="{FF2B5EF4-FFF2-40B4-BE49-F238E27FC236}">
                  <a16:creationId xmlns:a16="http://schemas.microsoft.com/office/drawing/2014/main" id="{AC4CCB7B-8B16-492E-BCDD-77ECC1638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7" name="AutoShape 431">
              <a:extLst>
                <a:ext uri="{FF2B5EF4-FFF2-40B4-BE49-F238E27FC236}">
                  <a16:creationId xmlns:a16="http://schemas.microsoft.com/office/drawing/2014/main" id="{AE6AD658-FD4E-4A0D-9051-A43B9F7794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8" name="AutoShape 432">
              <a:extLst>
                <a:ext uri="{FF2B5EF4-FFF2-40B4-BE49-F238E27FC236}">
                  <a16:creationId xmlns:a16="http://schemas.microsoft.com/office/drawing/2014/main" id="{AC75E00C-429D-495F-9649-ADB7C679C6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9" name="AutoShape 424">
              <a:extLst>
                <a:ext uri="{FF2B5EF4-FFF2-40B4-BE49-F238E27FC236}">
                  <a16:creationId xmlns:a16="http://schemas.microsoft.com/office/drawing/2014/main" id="{416E0E13-5BFF-4211-85BB-9E8AAC988F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0" name="AutoShape 430">
              <a:extLst>
                <a:ext uri="{FF2B5EF4-FFF2-40B4-BE49-F238E27FC236}">
                  <a16:creationId xmlns:a16="http://schemas.microsoft.com/office/drawing/2014/main" id="{5755E43D-68C8-436F-9F93-3699F74D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1" name="AutoShape 424">
              <a:extLst>
                <a:ext uri="{FF2B5EF4-FFF2-40B4-BE49-F238E27FC236}">
                  <a16:creationId xmlns:a16="http://schemas.microsoft.com/office/drawing/2014/main" id="{163BFB27-99CC-4D65-806A-E9D2826F0C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2" name="AutoShape 424">
              <a:extLst>
                <a:ext uri="{FF2B5EF4-FFF2-40B4-BE49-F238E27FC236}">
                  <a16:creationId xmlns:a16="http://schemas.microsoft.com/office/drawing/2014/main" id="{A2822441-8EDC-49FE-8135-29223739969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3" name="AutoShape 424">
              <a:extLst>
                <a:ext uri="{FF2B5EF4-FFF2-40B4-BE49-F238E27FC236}">
                  <a16:creationId xmlns:a16="http://schemas.microsoft.com/office/drawing/2014/main" id="{8B990D9D-ACB6-4738-9A91-751BB8E31A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4" name="AutoShape 424">
              <a:extLst>
                <a:ext uri="{FF2B5EF4-FFF2-40B4-BE49-F238E27FC236}">
                  <a16:creationId xmlns:a16="http://schemas.microsoft.com/office/drawing/2014/main" id="{99A0EAF5-0931-4DED-8194-8623C6AA15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040E23E-373A-44AC-A435-86A4FCF8DDF1}"/>
              </a:ext>
            </a:extLst>
          </p:cNvPr>
          <p:cNvGrpSpPr/>
          <p:nvPr/>
        </p:nvGrpSpPr>
        <p:grpSpPr>
          <a:xfrm>
            <a:off x="-88068" y="2882888"/>
            <a:ext cx="7671242" cy="299950"/>
            <a:chOff x="-319577" y="2879725"/>
            <a:chExt cx="9679477" cy="423862"/>
          </a:xfrm>
          <a:solidFill>
            <a:srgbClr val="FFFFFF">
              <a:alpha val="20000"/>
            </a:srgbClr>
          </a:solidFill>
        </p:grpSpPr>
        <p:sp>
          <p:nvSpPr>
            <p:cNvPr id="156" name="AutoShape 5">
              <a:extLst>
                <a:ext uri="{FF2B5EF4-FFF2-40B4-BE49-F238E27FC236}">
                  <a16:creationId xmlns:a16="http://schemas.microsoft.com/office/drawing/2014/main" id="{D207B700-9C9B-485F-B230-C3BD15498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7" name="AutoShape 54">
              <a:extLst>
                <a:ext uri="{FF2B5EF4-FFF2-40B4-BE49-F238E27FC236}">
                  <a16:creationId xmlns:a16="http://schemas.microsoft.com/office/drawing/2014/main" id="{7568270E-7EBC-4079-A8F7-7006416C34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8" name="AutoShape 55">
              <a:extLst>
                <a:ext uri="{FF2B5EF4-FFF2-40B4-BE49-F238E27FC236}">
                  <a16:creationId xmlns:a16="http://schemas.microsoft.com/office/drawing/2014/main" id="{EE79FAD2-40F8-4D4E-85AE-89AE7A7400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9" name="AutoShape 423">
              <a:extLst>
                <a:ext uri="{FF2B5EF4-FFF2-40B4-BE49-F238E27FC236}">
                  <a16:creationId xmlns:a16="http://schemas.microsoft.com/office/drawing/2014/main" id="{B8D8FEE0-5A79-47FC-97F0-A012BEFD2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0" name="AutoShape 424">
              <a:extLst>
                <a:ext uri="{FF2B5EF4-FFF2-40B4-BE49-F238E27FC236}">
                  <a16:creationId xmlns:a16="http://schemas.microsoft.com/office/drawing/2014/main" id="{6F81F8F5-E067-4654-ADF4-FCE7DF4CE0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1" name="AutoShape 425">
              <a:extLst>
                <a:ext uri="{FF2B5EF4-FFF2-40B4-BE49-F238E27FC236}">
                  <a16:creationId xmlns:a16="http://schemas.microsoft.com/office/drawing/2014/main" id="{D966B220-D0E4-4614-8257-D4A01EED6B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2" name="AutoShape 6">
              <a:extLst>
                <a:ext uri="{FF2B5EF4-FFF2-40B4-BE49-F238E27FC236}">
                  <a16:creationId xmlns:a16="http://schemas.microsoft.com/office/drawing/2014/main" id="{9C8DD705-5FB9-4BAD-BDA9-C33BD1DE0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3" name="AutoShape 426">
              <a:extLst>
                <a:ext uri="{FF2B5EF4-FFF2-40B4-BE49-F238E27FC236}">
                  <a16:creationId xmlns:a16="http://schemas.microsoft.com/office/drawing/2014/main" id="{034B4720-91A2-443B-B54A-E1845C3179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4" name="AutoShape 427">
              <a:extLst>
                <a:ext uri="{FF2B5EF4-FFF2-40B4-BE49-F238E27FC236}">
                  <a16:creationId xmlns:a16="http://schemas.microsoft.com/office/drawing/2014/main" id="{781D3620-7A4D-4D6D-95BF-1CA06A7891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5" name="AutoShape 428">
              <a:extLst>
                <a:ext uri="{FF2B5EF4-FFF2-40B4-BE49-F238E27FC236}">
                  <a16:creationId xmlns:a16="http://schemas.microsoft.com/office/drawing/2014/main" id="{CD23BDAF-C4C4-450F-9C72-D5AF5D674C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6" name="AutoShape 429">
              <a:extLst>
                <a:ext uri="{FF2B5EF4-FFF2-40B4-BE49-F238E27FC236}">
                  <a16:creationId xmlns:a16="http://schemas.microsoft.com/office/drawing/2014/main" id="{51AF190D-BF45-4F50-AD3A-25B4C61B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7" name="AutoShape 430">
              <a:extLst>
                <a:ext uri="{FF2B5EF4-FFF2-40B4-BE49-F238E27FC236}">
                  <a16:creationId xmlns:a16="http://schemas.microsoft.com/office/drawing/2014/main" id="{4B71EE2E-3F4B-4D09-9FF4-E8B888CA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8" name="AutoShape 431">
              <a:extLst>
                <a:ext uri="{FF2B5EF4-FFF2-40B4-BE49-F238E27FC236}">
                  <a16:creationId xmlns:a16="http://schemas.microsoft.com/office/drawing/2014/main" id="{F66FB006-9711-4AE6-ACCB-0647110630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9" name="AutoShape 432">
              <a:extLst>
                <a:ext uri="{FF2B5EF4-FFF2-40B4-BE49-F238E27FC236}">
                  <a16:creationId xmlns:a16="http://schemas.microsoft.com/office/drawing/2014/main" id="{9FA286DA-8581-4A20-A147-D650A514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387362E-817B-44A5-B2D8-A7A74F4ED155}"/>
              </a:ext>
            </a:extLst>
          </p:cNvPr>
          <p:cNvGrpSpPr/>
          <p:nvPr/>
        </p:nvGrpSpPr>
        <p:grpSpPr>
          <a:xfrm>
            <a:off x="2541091" y="2983878"/>
            <a:ext cx="7671242" cy="299950"/>
            <a:chOff x="-319577" y="2879725"/>
            <a:chExt cx="9679477" cy="423862"/>
          </a:xfrm>
          <a:solidFill>
            <a:srgbClr val="FFFFFF">
              <a:alpha val="20000"/>
            </a:srgbClr>
          </a:solidFill>
        </p:grpSpPr>
        <p:sp>
          <p:nvSpPr>
            <p:cNvPr id="119" name="AutoShape 5">
              <a:extLst>
                <a:ext uri="{FF2B5EF4-FFF2-40B4-BE49-F238E27FC236}">
                  <a16:creationId xmlns:a16="http://schemas.microsoft.com/office/drawing/2014/main" id="{3FBA040A-9AEB-494D-AFDD-D448B3139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0" name="AutoShape 54">
              <a:extLst>
                <a:ext uri="{FF2B5EF4-FFF2-40B4-BE49-F238E27FC236}">
                  <a16:creationId xmlns:a16="http://schemas.microsoft.com/office/drawing/2014/main" id="{09D7A7FE-55C4-421D-9AB3-E7123A7F71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1" name="AutoShape 55">
              <a:extLst>
                <a:ext uri="{FF2B5EF4-FFF2-40B4-BE49-F238E27FC236}">
                  <a16:creationId xmlns:a16="http://schemas.microsoft.com/office/drawing/2014/main" id="{68CC1DFF-89BD-4CBD-98D1-3B0E96A4A3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2" name="AutoShape 423">
              <a:extLst>
                <a:ext uri="{FF2B5EF4-FFF2-40B4-BE49-F238E27FC236}">
                  <a16:creationId xmlns:a16="http://schemas.microsoft.com/office/drawing/2014/main" id="{D1D58093-925C-4F2D-9E64-30153D682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3" name="AutoShape 424">
              <a:extLst>
                <a:ext uri="{FF2B5EF4-FFF2-40B4-BE49-F238E27FC236}">
                  <a16:creationId xmlns:a16="http://schemas.microsoft.com/office/drawing/2014/main" id="{220076A8-CAB0-4054-ADEA-69CAEB1BBC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" name="AutoShape 425">
              <a:extLst>
                <a:ext uri="{FF2B5EF4-FFF2-40B4-BE49-F238E27FC236}">
                  <a16:creationId xmlns:a16="http://schemas.microsoft.com/office/drawing/2014/main" id="{97534099-87BB-4FB4-AD06-DD75FCE60B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5" name="AutoShape 6">
              <a:extLst>
                <a:ext uri="{FF2B5EF4-FFF2-40B4-BE49-F238E27FC236}">
                  <a16:creationId xmlns:a16="http://schemas.microsoft.com/office/drawing/2014/main" id="{9D177D39-9A9A-44CE-843F-058F4CBFF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6" name="AutoShape 426">
              <a:extLst>
                <a:ext uri="{FF2B5EF4-FFF2-40B4-BE49-F238E27FC236}">
                  <a16:creationId xmlns:a16="http://schemas.microsoft.com/office/drawing/2014/main" id="{2D282463-48BA-4E86-92BC-6915B3C5E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7" name="AutoShape 427">
              <a:extLst>
                <a:ext uri="{FF2B5EF4-FFF2-40B4-BE49-F238E27FC236}">
                  <a16:creationId xmlns:a16="http://schemas.microsoft.com/office/drawing/2014/main" id="{9490B766-9E82-4DFB-B213-07EECFBB6A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8" name="AutoShape 428">
              <a:extLst>
                <a:ext uri="{FF2B5EF4-FFF2-40B4-BE49-F238E27FC236}">
                  <a16:creationId xmlns:a16="http://schemas.microsoft.com/office/drawing/2014/main" id="{E2675878-2C30-4C2A-A7C3-3EDA80B0C3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9" name="AutoShape 429">
              <a:extLst>
                <a:ext uri="{FF2B5EF4-FFF2-40B4-BE49-F238E27FC236}">
                  <a16:creationId xmlns:a16="http://schemas.microsoft.com/office/drawing/2014/main" id="{6CBD00B0-BECD-4172-ABA9-1EA5A6B7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0" name="AutoShape 430">
              <a:extLst>
                <a:ext uri="{FF2B5EF4-FFF2-40B4-BE49-F238E27FC236}">
                  <a16:creationId xmlns:a16="http://schemas.microsoft.com/office/drawing/2014/main" id="{AB8FD4D6-843A-4F6C-95CD-08F47C0E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1" name="AutoShape 431">
              <a:extLst>
                <a:ext uri="{FF2B5EF4-FFF2-40B4-BE49-F238E27FC236}">
                  <a16:creationId xmlns:a16="http://schemas.microsoft.com/office/drawing/2014/main" id="{70D6D443-22AA-4B70-A17C-750D7D44D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2" name="AutoShape 432">
              <a:extLst>
                <a:ext uri="{FF2B5EF4-FFF2-40B4-BE49-F238E27FC236}">
                  <a16:creationId xmlns:a16="http://schemas.microsoft.com/office/drawing/2014/main" id="{9130983E-A7DE-4F5C-AE8A-472C84BDA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33" name="Trapezoid 132">
            <a:extLst>
              <a:ext uri="{FF2B5EF4-FFF2-40B4-BE49-F238E27FC236}">
                <a16:creationId xmlns:a16="http://schemas.microsoft.com/office/drawing/2014/main" id="{1DE251A6-FFCF-4B13-BA6F-26267E975B4D}"/>
              </a:ext>
            </a:extLst>
          </p:cNvPr>
          <p:cNvSpPr/>
          <p:nvPr/>
        </p:nvSpPr>
        <p:spPr>
          <a:xfrm rot="2415136">
            <a:off x="8848578" y="-1114728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Trapezoid 170">
            <a:extLst>
              <a:ext uri="{FF2B5EF4-FFF2-40B4-BE49-F238E27FC236}">
                <a16:creationId xmlns:a16="http://schemas.microsoft.com/office/drawing/2014/main" id="{969950AF-6944-4819-82EA-D6CC8EE8300F}"/>
              </a:ext>
            </a:extLst>
          </p:cNvPr>
          <p:cNvSpPr/>
          <p:nvPr/>
        </p:nvSpPr>
        <p:spPr>
          <a:xfrm rot="2415136">
            <a:off x="10158200" y="-1139493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rapezoid 171">
            <a:extLst>
              <a:ext uri="{FF2B5EF4-FFF2-40B4-BE49-F238E27FC236}">
                <a16:creationId xmlns:a16="http://schemas.microsoft.com/office/drawing/2014/main" id="{746C68E9-0499-4230-9613-926F54FBE1BD}"/>
              </a:ext>
            </a:extLst>
          </p:cNvPr>
          <p:cNvSpPr/>
          <p:nvPr/>
        </p:nvSpPr>
        <p:spPr>
          <a:xfrm rot="2415136">
            <a:off x="11253339" y="-1006143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9D359EA-7104-4CC2-8128-FDFFA09F9751}"/>
              </a:ext>
            </a:extLst>
          </p:cNvPr>
          <p:cNvSpPr/>
          <p:nvPr/>
        </p:nvSpPr>
        <p:spPr>
          <a:xfrm>
            <a:off x="6094931" y="4640000"/>
            <a:ext cx="226811" cy="128495"/>
          </a:xfrm>
          <a:prstGeom prst="rect">
            <a:avLst/>
          </a:prstGeom>
          <a:solidFill>
            <a:srgbClr val="A0B4EE">
              <a:alpha val="67059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0965966-4D04-4936-B276-2987E19D3DF6}"/>
              </a:ext>
            </a:extLst>
          </p:cNvPr>
          <p:cNvGrpSpPr/>
          <p:nvPr/>
        </p:nvGrpSpPr>
        <p:grpSpPr>
          <a:xfrm>
            <a:off x="6331304" y="4647098"/>
            <a:ext cx="674214" cy="171230"/>
            <a:chOff x="4697732" y="4792358"/>
            <a:chExt cx="508995" cy="171230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051FA509-4B47-4E3C-885F-B3518136B3B6}"/>
                </a:ext>
              </a:extLst>
            </p:cNvPr>
            <p:cNvSpPr/>
            <p:nvPr/>
          </p:nvSpPr>
          <p:spPr>
            <a:xfrm rot="5400000">
              <a:off x="4883383" y="4829702"/>
              <a:ext cx="171230" cy="9654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7059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78B90FF-7079-4D84-B17C-FB3B5BB48B7E}"/>
                </a:ext>
              </a:extLst>
            </p:cNvPr>
            <p:cNvCxnSpPr/>
            <p:nvPr/>
          </p:nvCxnSpPr>
          <p:spPr>
            <a:xfrm flipH="1" flipV="1">
              <a:off x="4697732" y="4854066"/>
              <a:ext cx="508995" cy="80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9AE043-ED5F-437E-8053-F26077FEA6E4}"/>
              </a:ext>
            </a:extLst>
          </p:cNvPr>
          <p:cNvSpPr txBox="1"/>
          <p:nvPr/>
        </p:nvSpPr>
        <p:spPr>
          <a:xfrm>
            <a:off x="3733596" y="3578815"/>
            <a:ext cx="221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AMV Height error bars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F1572E-8B64-4EFA-B7E5-8B60282C55F6}"/>
              </a:ext>
            </a:extLst>
          </p:cNvPr>
          <p:cNvCxnSpPr>
            <a:cxnSpLocks/>
            <a:stCxn id="14" idx="1"/>
            <a:endCxn id="4" idx="0"/>
          </p:cNvCxnSpPr>
          <p:nvPr/>
        </p:nvCxnSpPr>
        <p:spPr>
          <a:xfrm flipH="1">
            <a:off x="2420681" y="3748092"/>
            <a:ext cx="1312915" cy="47073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06504D-215C-4AD4-B908-E27B9129B40E}"/>
              </a:ext>
            </a:extLst>
          </p:cNvPr>
          <p:cNvCxnSpPr>
            <a:cxnSpLocks/>
            <a:stCxn id="14" idx="3"/>
            <a:endCxn id="173" idx="0"/>
          </p:cNvCxnSpPr>
          <p:nvPr/>
        </p:nvCxnSpPr>
        <p:spPr>
          <a:xfrm>
            <a:off x="5947307" y="3748092"/>
            <a:ext cx="261030" cy="89190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4B0CF736-6CB0-4145-8055-7D8158A9B891}"/>
              </a:ext>
            </a:extLst>
          </p:cNvPr>
          <p:cNvCxnSpPr>
            <a:cxnSpLocks/>
            <a:stCxn id="183" idx="3"/>
            <a:endCxn id="177" idx="3"/>
          </p:cNvCxnSpPr>
          <p:nvPr/>
        </p:nvCxnSpPr>
        <p:spPr>
          <a:xfrm flipV="1">
            <a:off x="5428677" y="4818328"/>
            <a:ext cx="1261945" cy="67627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43EC5D08-4C1C-48D2-91D8-BAF92E2B1018}"/>
              </a:ext>
            </a:extLst>
          </p:cNvPr>
          <p:cNvSpPr txBox="1"/>
          <p:nvPr/>
        </p:nvSpPr>
        <p:spPr>
          <a:xfrm>
            <a:off x="1859097" y="5202217"/>
            <a:ext cx="3569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Atmospheric Motion Vector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Winds error bars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23ECA4F-863D-4CD1-B6FE-415C2DBF5483}"/>
              </a:ext>
            </a:extLst>
          </p:cNvPr>
          <p:cNvGrpSpPr/>
          <p:nvPr/>
        </p:nvGrpSpPr>
        <p:grpSpPr>
          <a:xfrm flipH="1">
            <a:off x="177556" y="4441057"/>
            <a:ext cx="4360794" cy="602686"/>
            <a:chOff x="-319577" y="2879725"/>
            <a:chExt cx="9679477" cy="423862"/>
          </a:xfrm>
        </p:grpSpPr>
        <p:sp>
          <p:nvSpPr>
            <p:cNvPr id="185" name="AutoShape 5">
              <a:extLst>
                <a:ext uri="{FF2B5EF4-FFF2-40B4-BE49-F238E27FC236}">
                  <a16:creationId xmlns:a16="http://schemas.microsoft.com/office/drawing/2014/main" id="{AA654C3B-0CAA-434C-B26D-C5DF7D104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6" name="AutoShape 54">
              <a:extLst>
                <a:ext uri="{FF2B5EF4-FFF2-40B4-BE49-F238E27FC236}">
                  <a16:creationId xmlns:a16="http://schemas.microsoft.com/office/drawing/2014/main" id="{303AF10A-E617-4658-94D2-77E575400B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7" name="AutoShape 55">
              <a:extLst>
                <a:ext uri="{FF2B5EF4-FFF2-40B4-BE49-F238E27FC236}">
                  <a16:creationId xmlns:a16="http://schemas.microsoft.com/office/drawing/2014/main" id="{0FADD71D-F810-4A65-BB89-FD73BFA82E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8" name="AutoShape 423">
              <a:extLst>
                <a:ext uri="{FF2B5EF4-FFF2-40B4-BE49-F238E27FC236}">
                  <a16:creationId xmlns:a16="http://schemas.microsoft.com/office/drawing/2014/main" id="{86A46520-BB8F-4585-A01D-F1AC95642A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9" name="AutoShape 424">
              <a:extLst>
                <a:ext uri="{FF2B5EF4-FFF2-40B4-BE49-F238E27FC236}">
                  <a16:creationId xmlns:a16="http://schemas.microsoft.com/office/drawing/2014/main" id="{AA65B04A-556C-40B8-9EF5-461C70AFA0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0" name="AutoShape 425">
              <a:extLst>
                <a:ext uri="{FF2B5EF4-FFF2-40B4-BE49-F238E27FC236}">
                  <a16:creationId xmlns:a16="http://schemas.microsoft.com/office/drawing/2014/main" id="{2B3B1084-0E81-4CF8-8A3C-57C0CC2ABE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1" name="AutoShape 6">
              <a:extLst>
                <a:ext uri="{FF2B5EF4-FFF2-40B4-BE49-F238E27FC236}">
                  <a16:creationId xmlns:a16="http://schemas.microsoft.com/office/drawing/2014/main" id="{128BEEE9-39A6-4C53-8328-D511311A0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2" name="AutoShape 426">
              <a:extLst>
                <a:ext uri="{FF2B5EF4-FFF2-40B4-BE49-F238E27FC236}">
                  <a16:creationId xmlns:a16="http://schemas.microsoft.com/office/drawing/2014/main" id="{9487EFC6-732E-4CD9-9C01-55DF9B0605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3" name="AutoShape 427">
              <a:extLst>
                <a:ext uri="{FF2B5EF4-FFF2-40B4-BE49-F238E27FC236}">
                  <a16:creationId xmlns:a16="http://schemas.microsoft.com/office/drawing/2014/main" id="{30A9512B-84DE-4839-9B37-337E8431AE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4" name="AutoShape 428">
              <a:extLst>
                <a:ext uri="{FF2B5EF4-FFF2-40B4-BE49-F238E27FC236}">
                  <a16:creationId xmlns:a16="http://schemas.microsoft.com/office/drawing/2014/main" id="{3E1FBD4E-903E-483D-B3DC-9B88445305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5" name="AutoShape 429">
              <a:extLst>
                <a:ext uri="{FF2B5EF4-FFF2-40B4-BE49-F238E27FC236}">
                  <a16:creationId xmlns:a16="http://schemas.microsoft.com/office/drawing/2014/main" id="{3E3A8867-C74F-490E-A8BF-5D387741F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6" name="AutoShape 430">
              <a:extLst>
                <a:ext uri="{FF2B5EF4-FFF2-40B4-BE49-F238E27FC236}">
                  <a16:creationId xmlns:a16="http://schemas.microsoft.com/office/drawing/2014/main" id="{E9C18A8F-8304-4CDE-BEE9-0B51DAC6E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7" name="AutoShape 431">
              <a:extLst>
                <a:ext uri="{FF2B5EF4-FFF2-40B4-BE49-F238E27FC236}">
                  <a16:creationId xmlns:a16="http://schemas.microsoft.com/office/drawing/2014/main" id="{0BB24093-B138-4F25-A25E-754FC6841C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8" name="AutoShape 432">
              <a:extLst>
                <a:ext uri="{FF2B5EF4-FFF2-40B4-BE49-F238E27FC236}">
                  <a16:creationId xmlns:a16="http://schemas.microsoft.com/office/drawing/2014/main" id="{7B4FAD48-DD42-432C-812B-78502DA2A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D424C57-160A-4B47-9F00-ABB7E9899CE8}"/>
              </a:ext>
            </a:extLst>
          </p:cNvPr>
          <p:cNvSpPr/>
          <p:nvPr/>
        </p:nvSpPr>
        <p:spPr>
          <a:xfrm>
            <a:off x="2307275" y="4218827"/>
            <a:ext cx="226811" cy="950901"/>
          </a:xfrm>
          <a:prstGeom prst="rect">
            <a:avLst/>
          </a:prstGeom>
          <a:solidFill>
            <a:srgbClr val="A0B4EE">
              <a:alpha val="67059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987205-0A9A-4E4F-8F68-583471821D84}"/>
              </a:ext>
            </a:extLst>
          </p:cNvPr>
          <p:cNvGrpSpPr/>
          <p:nvPr/>
        </p:nvGrpSpPr>
        <p:grpSpPr>
          <a:xfrm>
            <a:off x="2610723" y="4661132"/>
            <a:ext cx="1259561" cy="188353"/>
            <a:chOff x="2040340" y="4706851"/>
            <a:chExt cx="950901" cy="188353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2BD025D-65A2-4287-893C-E40FCDB0A238}"/>
                </a:ext>
              </a:extLst>
            </p:cNvPr>
            <p:cNvSpPr/>
            <p:nvPr/>
          </p:nvSpPr>
          <p:spPr>
            <a:xfrm rot="5400000">
              <a:off x="2421614" y="4325577"/>
              <a:ext cx="188353" cy="9509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7059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68314F-1828-46B6-BD74-A80C45190CE7}"/>
                </a:ext>
              </a:extLst>
            </p:cNvPr>
            <p:cNvCxnSpPr/>
            <p:nvPr/>
          </p:nvCxnSpPr>
          <p:spPr>
            <a:xfrm flipH="1" flipV="1">
              <a:off x="2252144" y="4799981"/>
              <a:ext cx="508995" cy="80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A2896395-6427-4186-94F7-747CD4152D04}"/>
              </a:ext>
            </a:extLst>
          </p:cNvPr>
          <p:cNvCxnSpPr>
            <a:cxnSpLocks/>
            <a:endCxn id="175" idx="3"/>
          </p:cNvCxnSpPr>
          <p:nvPr/>
        </p:nvCxnSpPr>
        <p:spPr>
          <a:xfrm flipH="1" flipV="1">
            <a:off x="3240501" y="4849485"/>
            <a:ext cx="120673" cy="40443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F526E85C-DB4C-4684-AD82-9EC483893D00}"/>
              </a:ext>
            </a:extLst>
          </p:cNvPr>
          <p:cNvSpPr txBox="1"/>
          <p:nvPr/>
        </p:nvSpPr>
        <p:spPr>
          <a:xfrm>
            <a:off x="4922612" y="2416243"/>
            <a:ext cx="349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Clouds &amp; aerosols enhance OAWL precision at these layers</a:t>
            </a:r>
          </a:p>
        </p:txBody>
      </p:sp>
      <p:sp>
        <p:nvSpPr>
          <p:cNvPr id="174" name="Trapezoid 173">
            <a:extLst>
              <a:ext uri="{FF2B5EF4-FFF2-40B4-BE49-F238E27FC236}">
                <a16:creationId xmlns:a16="http://schemas.microsoft.com/office/drawing/2014/main" id="{6CF31246-3D82-4261-8BA4-8F0B764049D6}"/>
              </a:ext>
            </a:extLst>
          </p:cNvPr>
          <p:cNvSpPr/>
          <p:nvPr/>
        </p:nvSpPr>
        <p:spPr>
          <a:xfrm rot="2415136">
            <a:off x="12567920" y="-976482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apezoid 175">
            <a:extLst>
              <a:ext uri="{FF2B5EF4-FFF2-40B4-BE49-F238E27FC236}">
                <a16:creationId xmlns:a16="http://schemas.microsoft.com/office/drawing/2014/main" id="{2C4C2301-E15C-47BE-B9E6-A3826A907018}"/>
              </a:ext>
            </a:extLst>
          </p:cNvPr>
          <p:cNvSpPr/>
          <p:nvPr/>
        </p:nvSpPr>
        <p:spPr>
          <a:xfrm rot="2415136">
            <a:off x="13880473" y="-872793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57">
            <a:extLst>
              <a:ext uri="{FF2B5EF4-FFF2-40B4-BE49-F238E27FC236}">
                <a16:creationId xmlns:a16="http://schemas.microsoft.com/office/drawing/2014/main" id="{01DB48B4-0804-498A-8BAE-B242E90F33A2}"/>
              </a:ext>
            </a:extLst>
          </p:cNvPr>
          <p:cNvSpPr>
            <a:spLocks/>
          </p:cNvSpPr>
          <p:nvPr/>
        </p:nvSpPr>
        <p:spPr bwMode="auto">
          <a:xfrm flipH="1">
            <a:off x="6920129" y="6373877"/>
            <a:ext cx="5525902" cy="502930"/>
          </a:xfrm>
          <a:custGeom>
            <a:avLst/>
            <a:gdLst>
              <a:gd name="T0" fmla="*/ 0 w 27736"/>
              <a:gd name="T1" fmla="*/ 195 h 1502"/>
              <a:gd name="T2" fmla="*/ 1617 w 27736"/>
              <a:gd name="T3" fmla="*/ 125 h 1502"/>
              <a:gd name="T4" fmla="*/ 2570 w 27736"/>
              <a:gd name="T5" fmla="*/ 106 h 1502"/>
              <a:gd name="T6" fmla="*/ 3367 w 27736"/>
              <a:gd name="T7" fmla="*/ 62 h 1502"/>
              <a:gd name="T8" fmla="*/ 4409 w 27736"/>
              <a:gd name="T9" fmla="*/ 62 h 1502"/>
              <a:gd name="T10" fmla="*/ 5410 w 27736"/>
              <a:gd name="T11" fmla="*/ 128 h 1502"/>
              <a:gd name="T12" fmla="*/ 6251 w 27736"/>
              <a:gd name="T13" fmla="*/ 40 h 1502"/>
              <a:gd name="T14" fmla="*/ 8551 w 27736"/>
              <a:gd name="T15" fmla="*/ 235 h 1502"/>
              <a:gd name="T16" fmla="*/ 13292 w 27736"/>
              <a:gd name="T17" fmla="*/ 141 h 1502"/>
              <a:gd name="T18" fmla="*/ 16221 w 27736"/>
              <a:gd name="T19" fmla="*/ 106 h 1502"/>
              <a:gd name="T20" fmla="*/ 16903 w 27736"/>
              <a:gd name="T21" fmla="*/ 40 h 1502"/>
              <a:gd name="T22" fmla="*/ 18059 w 27736"/>
              <a:gd name="T23" fmla="*/ 151 h 1502"/>
              <a:gd name="T24" fmla="*/ 18502 w 27736"/>
              <a:gd name="T25" fmla="*/ 84 h 1502"/>
              <a:gd name="T26" fmla="*/ 18635 w 27736"/>
              <a:gd name="T27" fmla="*/ 84 h 1502"/>
              <a:gd name="T28" fmla="*/ 19832 w 27736"/>
              <a:gd name="T29" fmla="*/ 261 h 1502"/>
              <a:gd name="T30" fmla="*/ 20408 w 27736"/>
              <a:gd name="T31" fmla="*/ 128 h 1502"/>
              <a:gd name="T32" fmla="*/ 21427 w 27736"/>
              <a:gd name="T33" fmla="*/ 173 h 1502"/>
              <a:gd name="T34" fmla="*/ 23044 w 27736"/>
              <a:gd name="T35" fmla="*/ 284 h 1502"/>
              <a:gd name="T36" fmla="*/ 24262 w 27736"/>
              <a:gd name="T37" fmla="*/ 84 h 1502"/>
              <a:gd name="T38" fmla="*/ 24971 w 27736"/>
              <a:gd name="T39" fmla="*/ 84 h 1502"/>
              <a:gd name="T40" fmla="*/ 26434 w 27736"/>
              <a:gd name="T41" fmla="*/ 306 h 1502"/>
              <a:gd name="T42" fmla="*/ 27736 w 27736"/>
              <a:gd name="T43" fmla="*/ 0 h 1502"/>
              <a:gd name="T44" fmla="*/ 27714 w 27736"/>
              <a:gd name="T45" fmla="*/ 1502 h 1502"/>
              <a:gd name="T46" fmla="*/ 0 w 27736"/>
              <a:gd name="T47" fmla="*/ 1486 h 1502"/>
              <a:gd name="T48" fmla="*/ 0 w 27736"/>
              <a:gd name="T49" fmla="*/ 195 h 1502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51 w 10000"/>
              <a:gd name="connsiteY5" fmla="*/ 852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068 w 10000"/>
              <a:gd name="connsiteY3" fmla="*/ 2038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204" y="5035"/>
                </a:moveTo>
                <a:cubicBezTo>
                  <a:pt x="330" y="3634"/>
                  <a:pt x="457" y="2233"/>
                  <a:pt x="583" y="832"/>
                </a:cubicBezTo>
                <a:lnTo>
                  <a:pt x="971" y="1031"/>
                </a:lnTo>
                <a:cubicBezTo>
                  <a:pt x="1003" y="1367"/>
                  <a:pt x="1036" y="1702"/>
                  <a:pt x="1068" y="2038"/>
                </a:cubicBezTo>
                <a:cubicBezTo>
                  <a:pt x="1140" y="2200"/>
                  <a:pt x="1357" y="738"/>
                  <a:pt x="1429" y="900"/>
                </a:cubicBezTo>
                <a:cubicBezTo>
                  <a:pt x="1535" y="1588"/>
                  <a:pt x="1801" y="1789"/>
                  <a:pt x="1907" y="2477"/>
                </a:cubicBezTo>
                <a:cubicBezTo>
                  <a:pt x="2023" y="1740"/>
                  <a:pt x="2138" y="1003"/>
                  <a:pt x="2254" y="266"/>
                </a:cubicBezTo>
                <a:lnTo>
                  <a:pt x="3083" y="1565"/>
                </a:lnTo>
                <a:lnTo>
                  <a:pt x="4792" y="939"/>
                </a:lnTo>
                <a:lnTo>
                  <a:pt x="5848" y="706"/>
                </a:lnTo>
                <a:lnTo>
                  <a:pt x="6094" y="266"/>
                </a:lnTo>
                <a:lnTo>
                  <a:pt x="6511" y="1005"/>
                </a:lnTo>
                <a:cubicBezTo>
                  <a:pt x="6564" y="856"/>
                  <a:pt x="6618" y="708"/>
                  <a:pt x="6671" y="559"/>
                </a:cubicBezTo>
                <a:lnTo>
                  <a:pt x="6719" y="559"/>
                </a:lnTo>
                <a:lnTo>
                  <a:pt x="7150" y="1738"/>
                </a:lnTo>
                <a:cubicBezTo>
                  <a:pt x="7219" y="1443"/>
                  <a:pt x="7289" y="1147"/>
                  <a:pt x="7358" y="852"/>
                </a:cubicBezTo>
                <a:lnTo>
                  <a:pt x="7725" y="1152"/>
                </a:lnTo>
                <a:lnTo>
                  <a:pt x="8308" y="1891"/>
                </a:lnTo>
                <a:lnTo>
                  <a:pt x="8747" y="559"/>
                </a:lnTo>
                <a:lnTo>
                  <a:pt x="9003" y="559"/>
                </a:lnTo>
                <a:lnTo>
                  <a:pt x="9531" y="2037"/>
                </a:lnTo>
                <a:lnTo>
                  <a:pt x="10000" y="0"/>
                </a:lnTo>
                <a:cubicBezTo>
                  <a:pt x="9997" y="3333"/>
                  <a:pt x="9995" y="6667"/>
                  <a:pt x="9992" y="10000"/>
                </a:cubicBezTo>
                <a:lnTo>
                  <a:pt x="0" y="9893"/>
                </a:lnTo>
                <a:lnTo>
                  <a:pt x="204" y="5035"/>
                </a:lnTo>
                <a:close/>
              </a:path>
            </a:pathLst>
          </a:custGeom>
          <a:solidFill>
            <a:srgbClr val="1C6218"/>
          </a:solidFill>
          <a:ln>
            <a:noFill/>
          </a:ln>
          <a:effectLst/>
        </p:spPr>
        <p:txBody>
          <a:bodyPr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48" name="Freeform 57"/>
          <p:cNvSpPr>
            <a:spLocks/>
          </p:cNvSpPr>
          <p:nvPr/>
        </p:nvSpPr>
        <p:spPr bwMode="auto">
          <a:xfrm flipH="1">
            <a:off x="-32433" y="6337165"/>
            <a:ext cx="7514012" cy="540500"/>
          </a:xfrm>
          <a:custGeom>
            <a:avLst/>
            <a:gdLst>
              <a:gd name="T0" fmla="*/ 0 w 27736"/>
              <a:gd name="T1" fmla="*/ 195 h 1502"/>
              <a:gd name="T2" fmla="*/ 1617 w 27736"/>
              <a:gd name="T3" fmla="*/ 125 h 1502"/>
              <a:gd name="T4" fmla="*/ 2570 w 27736"/>
              <a:gd name="T5" fmla="*/ 106 h 1502"/>
              <a:gd name="T6" fmla="*/ 3367 w 27736"/>
              <a:gd name="T7" fmla="*/ 62 h 1502"/>
              <a:gd name="T8" fmla="*/ 4409 w 27736"/>
              <a:gd name="T9" fmla="*/ 62 h 1502"/>
              <a:gd name="T10" fmla="*/ 5410 w 27736"/>
              <a:gd name="T11" fmla="*/ 128 h 1502"/>
              <a:gd name="T12" fmla="*/ 6251 w 27736"/>
              <a:gd name="T13" fmla="*/ 40 h 1502"/>
              <a:gd name="T14" fmla="*/ 8551 w 27736"/>
              <a:gd name="T15" fmla="*/ 235 h 1502"/>
              <a:gd name="T16" fmla="*/ 13292 w 27736"/>
              <a:gd name="T17" fmla="*/ 141 h 1502"/>
              <a:gd name="T18" fmla="*/ 16221 w 27736"/>
              <a:gd name="T19" fmla="*/ 106 h 1502"/>
              <a:gd name="T20" fmla="*/ 16903 w 27736"/>
              <a:gd name="T21" fmla="*/ 40 h 1502"/>
              <a:gd name="T22" fmla="*/ 18059 w 27736"/>
              <a:gd name="T23" fmla="*/ 151 h 1502"/>
              <a:gd name="T24" fmla="*/ 18502 w 27736"/>
              <a:gd name="T25" fmla="*/ 84 h 1502"/>
              <a:gd name="T26" fmla="*/ 18635 w 27736"/>
              <a:gd name="T27" fmla="*/ 84 h 1502"/>
              <a:gd name="T28" fmla="*/ 19832 w 27736"/>
              <a:gd name="T29" fmla="*/ 261 h 1502"/>
              <a:gd name="T30" fmla="*/ 20408 w 27736"/>
              <a:gd name="T31" fmla="*/ 128 h 1502"/>
              <a:gd name="T32" fmla="*/ 21427 w 27736"/>
              <a:gd name="T33" fmla="*/ 173 h 1502"/>
              <a:gd name="T34" fmla="*/ 23044 w 27736"/>
              <a:gd name="T35" fmla="*/ 284 h 1502"/>
              <a:gd name="T36" fmla="*/ 24262 w 27736"/>
              <a:gd name="T37" fmla="*/ 84 h 1502"/>
              <a:gd name="T38" fmla="*/ 24971 w 27736"/>
              <a:gd name="T39" fmla="*/ 84 h 1502"/>
              <a:gd name="T40" fmla="*/ 26434 w 27736"/>
              <a:gd name="T41" fmla="*/ 306 h 1502"/>
              <a:gd name="T42" fmla="*/ 27736 w 27736"/>
              <a:gd name="T43" fmla="*/ 0 h 1502"/>
              <a:gd name="T44" fmla="*/ 27714 w 27736"/>
              <a:gd name="T45" fmla="*/ 1502 h 1502"/>
              <a:gd name="T46" fmla="*/ 0 w 27736"/>
              <a:gd name="T47" fmla="*/ 1486 h 1502"/>
              <a:gd name="T48" fmla="*/ 0 w 27736"/>
              <a:gd name="T49" fmla="*/ 195 h 1502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51 w 10000"/>
              <a:gd name="connsiteY5" fmla="*/ 852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068 w 10000"/>
              <a:gd name="connsiteY3" fmla="*/ 2038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204" y="5035"/>
                </a:moveTo>
                <a:cubicBezTo>
                  <a:pt x="330" y="3634"/>
                  <a:pt x="457" y="2233"/>
                  <a:pt x="583" y="832"/>
                </a:cubicBezTo>
                <a:lnTo>
                  <a:pt x="971" y="1031"/>
                </a:lnTo>
                <a:cubicBezTo>
                  <a:pt x="1003" y="1367"/>
                  <a:pt x="1036" y="1702"/>
                  <a:pt x="1068" y="2038"/>
                </a:cubicBezTo>
                <a:cubicBezTo>
                  <a:pt x="1140" y="2200"/>
                  <a:pt x="1357" y="738"/>
                  <a:pt x="1429" y="900"/>
                </a:cubicBezTo>
                <a:cubicBezTo>
                  <a:pt x="1535" y="1588"/>
                  <a:pt x="1801" y="1789"/>
                  <a:pt x="1907" y="2477"/>
                </a:cubicBezTo>
                <a:cubicBezTo>
                  <a:pt x="2023" y="1740"/>
                  <a:pt x="2138" y="1003"/>
                  <a:pt x="2254" y="266"/>
                </a:cubicBezTo>
                <a:lnTo>
                  <a:pt x="3083" y="1565"/>
                </a:lnTo>
                <a:lnTo>
                  <a:pt x="4792" y="939"/>
                </a:lnTo>
                <a:lnTo>
                  <a:pt x="5848" y="706"/>
                </a:lnTo>
                <a:lnTo>
                  <a:pt x="6094" y="266"/>
                </a:lnTo>
                <a:lnTo>
                  <a:pt x="6511" y="1005"/>
                </a:lnTo>
                <a:cubicBezTo>
                  <a:pt x="6564" y="856"/>
                  <a:pt x="6618" y="708"/>
                  <a:pt x="6671" y="559"/>
                </a:cubicBezTo>
                <a:lnTo>
                  <a:pt x="6719" y="559"/>
                </a:lnTo>
                <a:lnTo>
                  <a:pt x="7150" y="1738"/>
                </a:lnTo>
                <a:cubicBezTo>
                  <a:pt x="7219" y="1443"/>
                  <a:pt x="7289" y="1147"/>
                  <a:pt x="7358" y="852"/>
                </a:cubicBezTo>
                <a:lnTo>
                  <a:pt x="7725" y="1152"/>
                </a:lnTo>
                <a:lnTo>
                  <a:pt x="8308" y="1891"/>
                </a:lnTo>
                <a:lnTo>
                  <a:pt x="8747" y="559"/>
                </a:lnTo>
                <a:lnTo>
                  <a:pt x="9003" y="559"/>
                </a:lnTo>
                <a:lnTo>
                  <a:pt x="9531" y="2037"/>
                </a:lnTo>
                <a:lnTo>
                  <a:pt x="10000" y="0"/>
                </a:lnTo>
                <a:cubicBezTo>
                  <a:pt x="9997" y="3333"/>
                  <a:pt x="9995" y="6667"/>
                  <a:pt x="9992" y="10000"/>
                </a:cubicBezTo>
                <a:lnTo>
                  <a:pt x="0" y="9893"/>
                </a:lnTo>
                <a:lnTo>
                  <a:pt x="204" y="5035"/>
                </a:lnTo>
                <a:close/>
              </a:path>
            </a:pathLst>
          </a:custGeom>
          <a:solidFill>
            <a:srgbClr val="1C6218"/>
          </a:solidFill>
          <a:ln>
            <a:noFill/>
          </a:ln>
          <a:effectLst/>
        </p:spPr>
        <p:txBody>
          <a:bodyPr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689282E-3584-403B-926F-0C970D334B59}"/>
              </a:ext>
            </a:extLst>
          </p:cNvPr>
          <p:cNvSpPr txBox="1"/>
          <p:nvPr/>
        </p:nvSpPr>
        <p:spPr>
          <a:xfrm>
            <a:off x="110802" y="2394468"/>
            <a:ext cx="49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Lidar reveals presence of thin cirrus that (if neglected) can be detrimental to sounder retrievals</a:t>
            </a:r>
          </a:p>
        </p:txBody>
      </p:sp>
    </p:spTree>
    <p:extLst>
      <p:ext uri="{BB962C8B-B14F-4D97-AF65-F5344CB8AC3E}">
        <p14:creationId xmlns:p14="http://schemas.microsoft.com/office/powerpoint/2010/main" val="347522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3256-BBC3-4EA0-A2C6-3AAF0F44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72658-43AF-4334-B4A2-896FB1674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81" y="1175657"/>
            <a:ext cx="6266869" cy="497694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Aerosols (including clouds) and water vapor</a:t>
            </a:r>
          </a:p>
          <a:p>
            <a:pPr lvl="1"/>
            <a:r>
              <a:rPr lang="en-US" dirty="0"/>
              <a:t>visible using imagers and sounders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+ motion with multiple spacecraft/views  motion vector winds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True clear air (dry air with no aerosols)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UT/LS, large scale dynamics – poorly observed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Aeolus Molecular lidar winds are providing lots of previously un-measured data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AMV + molecular Doppler channel for space-based operation</a:t>
            </a:r>
          </a:p>
          <a:p>
            <a:pPr>
              <a:spcBef>
                <a:spcPts val="1200"/>
              </a:spcBef>
            </a:pPr>
            <a:r>
              <a:rPr lang="en-US" dirty="0"/>
              <a:t>Lidar anchors AMV </a:t>
            </a:r>
            <a:r>
              <a:rPr lang="en-US" dirty="0">
                <a:sym typeface="Wingdings" panose="05000000000000000000" pitchFamily="2" charset="2"/>
              </a:rPr>
              <a:t> AMV extends lidar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How far (swath) does the anchor hold? 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What is the overall benefit for lidar + AMV data?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8DE30-34D4-4FB9-A3A2-36313453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pic>
        <p:nvPicPr>
          <p:cNvPr id="73734" name="Picture 6" descr="orbit_462">
            <a:extLst>
              <a:ext uri="{FF2B5EF4-FFF2-40B4-BE49-F238E27FC236}">
                <a16:creationId xmlns:a16="http://schemas.microsoft.com/office/drawing/2014/main" id="{4E6E03F8-CF64-4223-A01B-55C9DAD9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-8597"/>
            <a:ext cx="5393865" cy="32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726F00-6E8E-441F-AD81-6C7384113C40}"/>
              </a:ext>
            </a:extLst>
          </p:cNvPr>
          <p:cNvGrpSpPr/>
          <p:nvPr/>
        </p:nvGrpSpPr>
        <p:grpSpPr>
          <a:xfrm>
            <a:off x="7292432" y="3335352"/>
            <a:ext cx="4399049" cy="3022374"/>
            <a:chOff x="7720989" y="3335352"/>
            <a:chExt cx="3999135" cy="3022374"/>
          </a:xfrm>
        </p:grpSpPr>
        <p:pic>
          <p:nvPicPr>
            <p:cNvPr id="73732" name="Picture 4" descr="Image result for atmospheric motion vector">
              <a:extLst>
                <a:ext uri="{FF2B5EF4-FFF2-40B4-BE49-F238E27FC236}">
                  <a16:creationId xmlns:a16="http://schemas.microsoft.com/office/drawing/2014/main" id="{3A3AA9C1-0425-49FD-AC42-0F6882EA41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989" y="3335352"/>
              <a:ext cx="3999135" cy="30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8D16CB-01F0-4C18-B177-730DECA8A12A}"/>
                </a:ext>
              </a:extLst>
            </p:cNvPr>
            <p:cNvGrpSpPr/>
            <p:nvPr/>
          </p:nvGrpSpPr>
          <p:grpSpPr>
            <a:xfrm>
              <a:off x="8970314" y="3369578"/>
              <a:ext cx="1701025" cy="2988148"/>
              <a:chOff x="8970314" y="3369578"/>
              <a:chExt cx="1701025" cy="298814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E541DA8-8A51-4FAD-A081-AC68AF2A1F34}"/>
                  </a:ext>
                </a:extLst>
              </p:cNvPr>
              <p:cNvGrpSpPr/>
              <p:nvPr/>
            </p:nvGrpSpPr>
            <p:grpSpPr>
              <a:xfrm>
                <a:off x="8970314" y="3369578"/>
                <a:ext cx="1701025" cy="2988148"/>
                <a:chOff x="5922408" y="971114"/>
                <a:chExt cx="1488991" cy="2519181"/>
              </a:xfrm>
            </p:grpSpPr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D1B0BE4B-F9B9-4D20-9D2D-448EDB74F556}"/>
                    </a:ext>
                  </a:extLst>
                </p:cNvPr>
                <p:cNvSpPr/>
                <p:nvPr/>
              </p:nvSpPr>
              <p:spPr>
                <a:xfrm>
                  <a:off x="5922408" y="971114"/>
                  <a:ext cx="1488991" cy="2513767"/>
                </a:xfrm>
                <a:prstGeom prst="parallelogram">
                  <a:avLst>
                    <a:gd name="adj" fmla="val 82018"/>
                  </a:avLst>
                </a:prstGeom>
                <a:gradFill flip="none" rotWithShape="1">
                  <a:gsLst>
                    <a:gs pos="0">
                      <a:schemeClr val="accent4">
                        <a:lumMod val="20000"/>
                        <a:lumOff val="80000"/>
                        <a:alpha val="0"/>
                      </a:schemeClr>
                    </a:gs>
                    <a:gs pos="44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1B42702-7A58-4A35-B713-43AEE6B36055}"/>
                    </a:ext>
                  </a:extLst>
                </p:cNvPr>
                <p:cNvSpPr/>
                <p:nvPr/>
              </p:nvSpPr>
              <p:spPr>
                <a:xfrm flipH="1">
                  <a:off x="6075932" y="973180"/>
                  <a:ext cx="1231641" cy="2517115"/>
                </a:xfrm>
                <a:custGeom>
                  <a:avLst/>
                  <a:gdLst>
                    <a:gd name="connsiteX0" fmla="*/ 0 w 3234266"/>
                    <a:gd name="connsiteY0" fmla="*/ 0 h 3920067"/>
                    <a:gd name="connsiteX1" fmla="*/ 1744133 w 3234266"/>
                    <a:gd name="connsiteY1" fmla="*/ 2032000 h 3920067"/>
                    <a:gd name="connsiteX2" fmla="*/ 3234266 w 3234266"/>
                    <a:gd name="connsiteY2" fmla="*/ 3920067 h 392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34266" h="3920067">
                      <a:moveTo>
                        <a:pt x="0" y="0"/>
                      </a:moveTo>
                      <a:cubicBezTo>
                        <a:pt x="602544" y="689328"/>
                        <a:pt x="1205089" y="1378656"/>
                        <a:pt x="1744133" y="2032000"/>
                      </a:cubicBezTo>
                      <a:cubicBezTo>
                        <a:pt x="2283177" y="2685344"/>
                        <a:pt x="2758721" y="3302705"/>
                        <a:pt x="3234266" y="3920067"/>
                      </a:cubicBezTo>
                    </a:path>
                  </a:pathLst>
                </a:custGeom>
                <a:noFill/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Callout: Quad Arrow 13">
                <a:extLst>
                  <a:ext uri="{FF2B5EF4-FFF2-40B4-BE49-F238E27FC236}">
                    <a16:creationId xmlns:a16="http://schemas.microsoft.com/office/drawing/2014/main" id="{8DD33A7F-489B-40F9-85AF-EB99D03F715C}"/>
                  </a:ext>
                </a:extLst>
              </p:cNvPr>
              <p:cNvSpPr/>
              <p:nvPr/>
            </p:nvSpPr>
            <p:spPr>
              <a:xfrm rot="4217653">
                <a:off x="9076383" y="4292427"/>
                <a:ext cx="1409294" cy="1309606"/>
              </a:xfrm>
              <a:prstGeom prst="quadArrowCallout">
                <a:avLst>
                  <a:gd name="adj1" fmla="val 12618"/>
                  <a:gd name="adj2" fmla="val 14472"/>
                  <a:gd name="adj3" fmla="val 18515"/>
                  <a:gd name="adj4" fmla="val 12618"/>
                </a:avLst>
              </a:prstGeom>
              <a:solidFill>
                <a:srgbClr val="F5C9DB">
                  <a:alpha val="76863"/>
                </a:srgb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050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42B8031-3567-4F96-8D86-5BEA8D2ECD66}"/>
              </a:ext>
            </a:extLst>
          </p:cNvPr>
          <p:cNvGrpSpPr/>
          <p:nvPr/>
        </p:nvGrpSpPr>
        <p:grpSpPr>
          <a:xfrm>
            <a:off x="6879685" y="2088932"/>
            <a:ext cx="4947190" cy="4133333"/>
            <a:chOff x="5634064" y="3575304"/>
            <a:chExt cx="3041083" cy="251259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515BB66-22EE-4C98-9FB2-5EEA4E95C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74" r="10038"/>
            <a:stretch/>
          </p:blipFill>
          <p:spPr>
            <a:xfrm>
              <a:off x="5634064" y="4024465"/>
              <a:ext cx="3041083" cy="206342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8A4D4B-79FE-4CF1-9BF4-119BDA060290}"/>
                </a:ext>
              </a:extLst>
            </p:cNvPr>
            <p:cNvSpPr/>
            <p:nvPr/>
          </p:nvSpPr>
          <p:spPr>
            <a:xfrm>
              <a:off x="5742432" y="3575304"/>
              <a:ext cx="393192" cy="40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75" y="1076446"/>
            <a:ext cx="6626225" cy="564429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800"/>
              </a:spcBef>
            </a:pPr>
            <a:r>
              <a:rPr lang="en-US" b="1" dirty="0"/>
              <a:t>Technology approach based on CALIPSO</a:t>
            </a:r>
          </a:p>
          <a:p>
            <a:pPr>
              <a:spcBef>
                <a:spcPts val="1800"/>
              </a:spcBef>
            </a:pPr>
            <a:r>
              <a:rPr lang="en-US" b="1" dirty="0"/>
              <a:t>OAWL IIP – First demonstration 2011</a:t>
            </a:r>
          </a:p>
          <a:p>
            <a:pPr>
              <a:spcBef>
                <a:spcPts val="1800"/>
              </a:spcBef>
            </a:pPr>
            <a:r>
              <a:rPr lang="en-US" b="1" dirty="0"/>
              <a:t>GrOAWL: </a:t>
            </a:r>
            <a:r>
              <a:rPr lang="en-US" dirty="0"/>
              <a:t>the 2 LOS ATHENA Airborne Demonstrator built, flown, validated, and scaled to space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2 pubs:  Journal of Atmospheric &amp; Oceanic Technology: </a:t>
            </a:r>
            <a:r>
              <a:rPr lang="en-US" dirty="0"/>
              <a:t>Tucker et al., 2018 &amp; </a:t>
            </a:r>
            <a:r>
              <a:rPr lang="en-US" dirty="0" err="1"/>
              <a:t>Baidar</a:t>
            </a:r>
            <a:r>
              <a:rPr lang="en-US" dirty="0"/>
              <a:t> et al., 2018</a:t>
            </a:r>
          </a:p>
          <a:p>
            <a:pPr>
              <a:spcBef>
                <a:spcPts val="1800"/>
              </a:spcBef>
            </a:pPr>
            <a:r>
              <a:rPr lang="en-US" b="1" dirty="0"/>
              <a:t>ATHENA-OAWL:  EVI-2,4</a:t>
            </a:r>
            <a:r>
              <a:rPr lang="en-US" dirty="0"/>
              <a:t> proposals</a:t>
            </a:r>
          </a:p>
          <a:p>
            <a:pPr lvl="1">
              <a:spcBef>
                <a:spcPts val="400"/>
              </a:spcBef>
            </a:pPr>
            <a:r>
              <a:rPr lang="en-US" b="1" dirty="0"/>
              <a:t>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 lvl="1">
              <a:spcBef>
                <a:spcPts val="400"/>
              </a:spcBef>
            </a:pPr>
            <a:r>
              <a:rPr lang="en-US" b="1" i="1" dirty="0"/>
              <a:t>Mission Systems Architecture:  Design-to-cost approach: </a:t>
            </a:r>
            <a:r>
              <a:rPr lang="en-US" dirty="0"/>
              <a:t>based on heritage systems (CALIPSO) and</a:t>
            </a:r>
            <a:br>
              <a:rPr lang="en-US" dirty="0"/>
            </a:br>
            <a:r>
              <a:rPr lang="en-US" dirty="0"/>
              <a:t>ISS hosting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EVI-4, rated </a:t>
            </a:r>
            <a:r>
              <a:rPr lang="en-US" b="1" dirty="0"/>
              <a:t>Category 2 (</a:t>
            </a:r>
            <a:r>
              <a:rPr lang="en-US" b="1" dirty="0">
                <a:highlight>
                  <a:srgbClr val="FFFF00"/>
                </a:highlight>
              </a:rPr>
              <a:t>TMCO rated Selectable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b="1" dirty="0"/>
              <a:t>)</a:t>
            </a:r>
            <a:r>
              <a:rPr lang="en-US" dirty="0"/>
              <a:t>.  </a:t>
            </a:r>
          </a:p>
          <a:p>
            <a:pPr>
              <a:spcBef>
                <a:spcPts val="1800"/>
              </a:spcBef>
            </a:pPr>
            <a:r>
              <a:rPr lang="en-US" b="1" dirty="0"/>
              <a:t>HAWC-OAWL</a:t>
            </a:r>
            <a:r>
              <a:rPr lang="en-US" dirty="0"/>
              <a:t>:  Ground-based demonstrations of dual-wavelength wind and aerosol backscatter coefficient measurements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ESTO managed competitive grants: NO profit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26A0B-17D0-4B91-82FC-1A7247DD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24A4E2-AFDE-48E9-BF9B-99268CC3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48" y="328665"/>
            <a:ext cx="7589050" cy="639509"/>
          </a:xfrm>
        </p:spPr>
        <p:txBody>
          <a:bodyPr>
            <a:normAutofit/>
          </a:bodyPr>
          <a:lstStyle/>
          <a:p>
            <a:r>
              <a:rPr lang="en-US" sz="2800" dirty="0"/>
              <a:t>OAWL – Wind &amp; Aerosol Lidar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9DB896-DCC1-4397-925E-210C9D596EE1}"/>
              </a:ext>
            </a:extLst>
          </p:cNvPr>
          <p:cNvGrpSpPr/>
          <p:nvPr/>
        </p:nvGrpSpPr>
        <p:grpSpPr>
          <a:xfrm>
            <a:off x="7181850" y="269452"/>
            <a:ext cx="4751679" cy="1749847"/>
            <a:chOff x="4805126" y="1283769"/>
            <a:chExt cx="6791039" cy="23797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58AD6E-0F40-4D33-A1E4-9A400992C7E6}"/>
                </a:ext>
              </a:extLst>
            </p:cNvPr>
            <p:cNvGrpSpPr/>
            <p:nvPr/>
          </p:nvGrpSpPr>
          <p:grpSpPr>
            <a:xfrm>
              <a:off x="4805126" y="1283769"/>
              <a:ext cx="6791039" cy="2065993"/>
              <a:chOff x="4020456" y="3042109"/>
              <a:chExt cx="6173653" cy="1878169"/>
            </a:xfrm>
          </p:grpSpPr>
          <p:pic>
            <p:nvPicPr>
              <p:cNvPr id="19" name="Picture 4" descr="https://encrypted-tbn0.gstatic.com/images?q=tbn:ANd9GcTczSHfYBO-AqAGKxA1B_j7KsrI9ai6OkNthFVR1JoWZJ2dHEVVjw">
                <a:hlinkClick r:id="rId4"/>
                <a:extLst>
                  <a:ext uri="{FF2B5EF4-FFF2-40B4-BE49-F238E27FC236}">
                    <a16:creationId xmlns:a16="http://schemas.microsoft.com/office/drawing/2014/main" id="{FFAB5D4B-7207-4956-8708-24ADC27F2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1427" y="3042109"/>
                <a:ext cx="2022682" cy="123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58">
                <a:extLst>
                  <a:ext uri="{FF2B5EF4-FFF2-40B4-BE49-F238E27FC236}">
                    <a16:creationId xmlns:a16="http://schemas.microsoft.com/office/drawing/2014/main" id="{4D71D84F-37D8-4FAF-A85E-E2812E315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6489" y="3247058"/>
                <a:ext cx="902190" cy="731436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http://orgs.aero.ball.com/sbu/cc/PublishingImages/logo_process.bmp">
                <a:extLst>
                  <a:ext uri="{FF2B5EF4-FFF2-40B4-BE49-F238E27FC236}">
                    <a16:creationId xmlns:a16="http://schemas.microsoft.com/office/drawing/2014/main" id="{C21DD105-7AEB-4965-BF24-57832D205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0456" y="3228598"/>
                <a:ext cx="781869" cy="778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60BB576-BBD9-4DF4-9D4C-C14B721F3783}"/>
                  </a:ext>
                </a:extLst>
              </p:cNvPr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3513" y="3133889"/>
                <a:ext cx="1343952" cy="92171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C0F3FE8-5848-4269-8C12-A8A81DF6D7D8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20" y="4177417"/>
                <a:ext cx="2452679" cy="742861"/>
              </a:xfrm>
              <a:prstGeom prst="rect">
                <a:avLst/>
              </a:prstGeom>
            </p:spPr>
          </p:pic>
          <p:pic>
            <p:nvPicPr>
              <p:cNvPr id="24" name="Picture 2" descr="https://upload.wikimedia.org/wikipedia/commons/thumb/7/79/NOAA_logo.svg/2000px-NOAA_logo.svg.png">
                <a:hlinkClick r:id="rId10"/>
                <a:extLst>
                  <a:ext uri="{FF2B5EF4-FFF2-40B4-BE49-F238E27FC236}">
                    <a16:creationId xmlns:a16="http://schemas.microsoft.com/office/drawing/2014/main" id="{31DCDADC-8FCE-4D50-AC97-1955FD4CD8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4573" y="3222532"/>
                <a:ext cx="790579" cy="790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2" descr="http://www.yesinc.com/yeslogo-small.gif">
              <a:hlinkClick r:id="rId12"/>
              <a:extLst>
                <a:ext uri="{FF2B5EF4-FFF2-40B4-BE49-F238E27FC236}">
                  <a16:creationId xmlns:a16="http://schemas.microsoft.com/office/drawing/2014/main" id="{CFA1D658-898D-4828-9802-DE8B8093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225" y="3035987"/>
              <a:ext cx="2356799" cy="62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USN Office of Naval Research (ONR) Science &amp; Technology Seal">
              <a:hlinkClick r:id="rId14"/>
              <a:extLst>
                <a:ext uri="{FF2B5EF4-FFF2-40B4-BE49-F238E27FC236}">
                  <a16:creationId xmlns:a16="http://schemas.microsoft.com/office/drawing/2014/main" id="{3CFA1D61-DCD0-44C8-A79F-A477CD28E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2223" y="2586162"/>
              <a:ext cx="1558635" cy="71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\\asdfiler2\css\Active Sensing Initiative\Optical Autocovariance\ATHENA-OAWL_VentureTech\A07-Aircraft\WB-57_Patch1.JPG">
              <a:extLst>
                <a:ext uri="{FF2B5EF4-FFF2-40B4-BE49-F238E27FC236}">
                  <a16:creationId xmlns:a16="http://schemas.microsoft.com/office/drawing/2014/main" id="{C2D03B18-E6AC-42F5-A653-67C16BFF5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168" y="2642380"/>
              <a:ext cx="1263617" cy="750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074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6397F7D3-06AE-46A9-B943-6C6927C27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3129718"/>
            <a:ext cx="6851650" cy="354829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22225" y="274410"/>
            <a:ext cx="10864084" cy="528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Airborne Validation: Simultaneous two-look wind profiles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03964" y="1152200"/>
            <a:ext cx="5705286" cy="191401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Autonomous OAWL Airborne Demonstrator built, flown, validated, and scaled to space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Dual 45</a:t>
            </a:r>
            <a:r>
              <a:rPr 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 </a:t>
            </a:r>
            <a:r>
              <a:rPr lang="en-US" sz="2000" dirty="0">
                <a:solidFill>
                  <a:srgbClr val="000000"/>
                </a:solidFill>
              </a:rPr>
              <a:t>Line of Sight (</a:t>
            </a:r>
            <a:r>
              <a:rPr lang="en-US" sz="2000" dirty="0" err="1">
                <a:solidFill>
                  <a:srgbClr val="000000"/>
                </a:solidFill>
              </a:rPr>
              <a:t>LoS</a:t>
            </a:r>
            <a:r>
              <a:rPr lang="en-US" sz="2000" dirty="0">
                <a:solidFill>
                  <a:srgbClr val="000000"/>
                </a:solidFill>
              </a:rPr>
              <a:t>) wind speed data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Publications: </a:t>
            </a:r>
            <a:r>
              <a:rPr lang="en-US" sz="2000" b="1" i="1" dirty="0">
                <a:solidFill>
                  <a:srgbClr val="000000"/>
                </a:solidFill>
              </a:rPr>
              <a:t>J. Atmos. &amp; Ocean. Tech</a:t>
            </a:r>
            <a:r>
              <a:rPr lang="en-US" sz="2000" b="1" dirty="0">
                <a:solidFill>
                  <a:srgbClr val="000000"/>
                </a:solidFill>
              </a:rPr>
              <a:t>: Tucker et al., 2018 &amp; </a:t>
            </a:r>
            <a:r>
              <a:rPr lang="en-US" sz="2000" b="1" dirty="0" err="1">
                <a:solidFill>
                  <a:srgbClr val="000000"/>
                </a:solidFill>
              </a:rPr>
              <a:t>Baidar</a:t>
            </a:r>
            <a:r>
              <a:rPr lang="en-US" sz="2000" b="1" dirty="0">
                <a:solidFill>
                  <a:srgbClr val="000000"/>
                </a:solidFill>
              </a:rPr>
              <a:t> et al., 2018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44" y="3743103"/>
            <a:ext cx="3882907" cy="271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0213FA-5A9E-43BF-B86F-D507117AD768}"/>
              </a:ext>
            </a:extLst>
          </p:cNvPr>
          <p:cNvGrpSpPr/>
          <p:nvPr/>
        </p:nvGrpSpPr>
        <p:grpSpPr>
          <a:xfrm>
            <a:off x="126419" y="659794"/>
            <a:ext cx="5404496" cy="6181546"/>
            <a:chOff x="126418" y="659794"/>
            <a:chExt cx="5813655" cy="61815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337D27-5290-4D77-A39F-6001DA3A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91" r="8221" b="2755"/>
            <a:stretch/>
          </p:blipFill>
          <p:spPr>
            <a:xfrm>
              <a:off x="126418" y="659794"/>
              <a:ext cx="5813655" cy="618154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0663" y="828040"/>
              <a:ext cx="474150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17 June 2016:  Forward look, 1s profiles, 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&lt;1.5 mJ/pulse (0.3 W), 532 nm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3123" y="3894655"/>
              <a:ext cx="4699489" cy="4724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Aft look, 1s profiles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C297CD-88B8-41D5-99C2-753FDDFA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E46443-1119-4D2D-A2F2-B5E8053D0B05}"/>
              </a:ext>
            </a:extLst>
          </p:cNvPr>
          <p:cNvGrpSpPr/>
          <p:nvPr/>
        </p:nvGrpSpPr>
        <p:grpSpPr>
          <a:xfrm>
            <a:off x="2959942" y="2767000"/>
            <a:ext cx="1883362" cy="3632883"/>
            <a:chOff x="2959942" y="2767000"/>
            <a:chExt cx="1883362" cy="36328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E58840-1A2C-4957-9C0D-FAF48F25D3EF}"/>
                </a:ext>
              </a:extLst>
            </p:cNvPr>
            <p:cNvSpPr/>
            <p:nvPr/>
          </p:nvSpPr>
          <p:spPr>
            <a:xfrm>
              <a:off x="2967197" y="2767000"/>
              <a:ext cx="1876107" cy="592137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C3F0D2-4FA7-4630-BD56-C63DA4EF328D}"/>
                </a:ext>
              </a:extLst>
            </p:cNvPr>
            <p:cNvSpPr/>
            <p:nvPr/>
          </p:nvSpPr>
          <p:spPr>
            <a:xfrm>
              <a:off x="2959942" y="5807746"/>
              <a:ext cx="1876107" cy="592137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54BB3F1-507E-4CE9-9C13-7F2E07B9E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08" y="1743074"/>
            <a:ext cx="10595347" cy="43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Nested-OAWL path to </a:t>
            </a:r>
            <a:r>
              <a:rPr lang="en-US" i="1" dirty="0"/>
              <a:t>Full</a:t>
            </a:r>
            <a:r>
              <a:rPr lang="en-US" dirty="0"/>
              <a:t> Atmospheric Wind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62" y="1175979"/>
            <a:ext cx="11108192" cy="2101959"/>
          </a:xfrm>
        </p:spPr>
        <p:txBody>
          <a:bodyPr>
            <a:normAutofit fontScale="92500" lnSpcReduction="20000"/>
          </a:bodyPr>
          <a:lstStyle/>
          <a:p>
            <a:pPr marL="228600" indent="-228600">
              <a:spcBef>
                <a:spcPts val="1800"/>
              </a:spcBef>
            </a:pPr>
            <a:r>
              <a:rPr lang="en-US" dirty="0"/>
              <a:t>Current Ball IRAD demonstrating the </a:t>
            </a:r>
            <a:r>
              <a:rPr lang="en-US" dirty="0">
                <a:solidFill>
                  <a:srgbClr val="000000"/>
                </a:solidFill>
              </a:rPr>
              <a:t>Nested interferometer to provide </a:t>
            </a:r>
            <a:r>
              <a:rPr lang="en-US" dirty="0">
                <a:solidFill>
                  <a:srgbClr val="00823B"/>
                </a:solidFill>
              </a:rPr>
              <a:t>Aerosol winds @ 532 nm (long OPD) and </a:t>
            </a:r>
            <a:r>
              <a:rPr lang="en-US" dirty="0">
                <a:solidFill>
                  <a:srgbClr val="0070C0"/>
                </a:solidFill>
              </a:rPr>
              <a:t>Molecular winds @ 355 nm (new short OPD)</a:t>
            </a:r>
          </a:p>
          <a:p>
            <a:pPr marL="228600" indent="-228600">
              <a:spcBef>
                <a:spcPts val="1800"/>
              </a:spcBef>
            </a:pPr>
            <a:r>
              <a:rPr lang="en-US" i="1" dirty="0">
                <a:sym typeface="Wingdings" panose="05000000000000000000" pitchFamily="2" charset="2"/>
              </a:rPr>
              <a:t>Both wavelengths </a:t>
            </a:r>
            <a:r>
              <a:rPr lang="en-US" dirty="0">
                <a:sym typeface="Wingdings" panose="05000000000000000000" pitchFamily="2" charset="2"/>
              </a:rPr>
              <a:t>simultaneously generated in the </a:t>
            </a:r>
            <a:r>
              <a:rPr lang="en-US" i="1" dirty="0">
                <a:sym typeface="Wingdings" panose="05000000000000000000" pitchFamily="2" charset="2"/>
              </a:rPr>
              <a:t>same laser, both OPDs </a:t>
            </a:r>
            <a:r>
              <a:rPr lang="en-US" dirty="0">
                <a:sym typeface="Wingdings" panose="05000000000000000000" pitchFamily="2" charset="2"/>
              </a:rPr>
              <a:t>in the </a:t>
            </a:r>
            <a:r>
              <a:rPr lang="en-US" i="1" dirty="0">
                <a:sym typeface="Wingdings" panose="05000000000000000000" pitchFamily="2" charset="2"/>
              </a:rPr>
              <a:t>same interferometer.</a:t>
            </a:r>
          </a:p>
          <a:p>
            <a:pPr marL="228600" indent="-228600">
              <a:spcBef>
                <a:spcPts val="1800"/>
              </a:spcBef>
            </a:pPr>
            <a:r>
              <a:rPr lang="en-US" dirty="0"/>
              <a:t>DARPA-funded effort developed a UV-only short OPD OAWL interferometer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17680-2CA8-492B-9A12-1C9B8EAE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774CAC72-B85D-4750-82C4-C35E9D169FB6}"/>
              </a:ext>
            </a:extLst>
          </p:cNvPr>
          <p:cNvGrpSpPr/>
          <p:nvPr/>
        </p:nvGrpSpPr>
        <p:grpSpPr>
          <a:xfrm rot="5400000">
            <a:off x="9123351" y="3241579"/>
            <a:ext cx="2306553" cy="3296677"/>
            <a:chOff x="8032553" y="691321"/>
            <a:chExt cx="3575739" cy="4989200"/>
          </a:xfrm>
        </p:grpSpPr>
        <p:pic>
          <p:nvPicPr>
            <p:cNvPr id="31" name="Picture 30" descr="A picture containing indoor, wall, floor&#10;&#10;Description generated with very high confidence">
              <a:extLst>
                <a:ext uri="{FF2B5EF4-FFF2-40B4-BE49-F238E27FC236}">
                  <a16:creationId xmlns:a16="http://schemas.microsoft.com/office/drawing/2014/main" id="{81E02F15-0295-4B45-8C26-C34AB7C65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0541" t="20026" r="9441" b="22621"/>
            <a:stretch/>
          </p:blipFill>
          <p:spPr>
            <a:xfrm rot="16200000">
              <a:off x="7325823" y="1398050"/>
              <a:ext cx="4989200" cy="357573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8488135" y="765824"/>
              <a:ext cx="3057733" cy="4877024"/>
              <a:chOff x="5357913" y="1015236"/>
              <a:chExt cx="3168556" cy="4836931"/>
            </a:xfrm>
          </p:grpSpPr>
          <p:grpSp>
            <p:nvGrpSpPr>
              <p:cNvPr id="7" name="Group 6"/>
              <p:cNvGrpSpPr/>
              <p:nvPr/>
            </p:nvGrpSpPr>
            <p:grpSpPr>
              <a:xfrm rot="16200000">
                <a:off x="5978171" y="2274430"/>
                <a:ext cx="3518687" cy="1000300"/>
                <a:chOff x="6570335" y="1796471"/>
                <a:chExt cx="3074915" cy="957819"/>
              </a:xfrm>
            </p:grpSpPr>
            <p:cxnSp>
              <p:nvCxnSpPr>
                <p:cNvPr id="56" name="Straight Connector 55"/>
                <p:cNvCxnSpPr>
                  <a:cxnSpLocks/>
                  <a:endCxn id="93" idx="3"/>
                </p:cNvCxnSpPr>
                <p:nvPr/>
              </p:nvCxnSpPr>
              <p:spPr>
                <a:xfrm>
                  <a:off x="6570335" y="2526706"/>
                  <a:ext cx="3022358" cy="297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>
                  <a:cxnSpLocks/>
                  <a:stCxn id="92" idx="4"/>
                </p:cNvCxnSpPr>
                <p:nvPr/>
              </p:nvCxnSpPr>
              <p:spPr>
                <a:xfrm flipH="1" flipV="1">
                  <a:off x="6987895" y="2043813"/>
                  <a:ext cx="2599534" cy="22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>
                  <a:cxnSpLocks/>
                  <a:stCxn id="67" idx="0"/>
                  <a:endCxn id="92" idx="4"/>
                </p:cNvCxnSpPr>
                <p:nvPr/>
              </p:nvCxnSpPr>
              <p:spPr>
                <a:xfrm flipV="1">
                  <a:off x="7079423" y="2046082"/>
                  <a:ext cx="2508007" cy="23173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Rectangle 66"/>
                <p:cNvSpPr/>
                <p:nvPr/>
              </p:nvSpPr>
              <p:spPr>
                <a:xfrm rot="16200000" flipV="1">
                  <a:off x="7027242" y="2267031"/>
                  <a:ext cx="82796" cy="21564"/>
                </a:xfrm>
                <a:prstGeom prst="rect">
                  <a:avLst/>
                </a:prstGeom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68" name="Straight Connector 67"/>
                <p:cNvCxnSpPr>
                  <a:cxnSpLocks/>
                  <a:stCxn id="93" idx="3"/>
                  <a:endCxn id="67" idx="0"/>
                </p:cNvCxnSpPr>
                <p:nvPr/>
              </p:nvCxnSpPr>
              <p:spPr>
                <a:xfrm flipH="1" flipV="1">
                  <a:off x="7079423" y="2277814"/>
                  <a:ext cx="2513270" cy="251863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70"/>
                <p:cNvGrpSpPr/>
                <p:nvPr/>
              </p:nvGrpSpPr>
              <p:grpSpPr>
                <a:xfrm>
                  <a:off x="9553416" y="1796471"/>
                  <a:ext cx="91834" cy="957819"/>
                  <a:chOff x="6563466" y="3233179"/>
                  <a:chExt cx="194702" cy="1763004"/>
                </a:xfrm>
              </p:grpSpPr>
              <p:grpSp>
                <p:nvGrpSpPr>
                  <p:cNvPr id="91" name="Group 110"/>
                  <p:cNvGrpSpPr/>
                  <p:nvPr/>
                </p:nvGrpSpPr>
                <p:grpSpPr>
                  <a:xfrm rot="16200000" flipV="1">
                    <a:off x="5779315" y="4017330"/>
                    <a:ext cx="1763004" cy="194702"/>
                    <a:chOff x="5181600" y="-383280"/>
                    <a:chExt cx="1763004" cy="356852"/>
                  </a:xfrm>
                </p:grpSpPr>
                <p:sp>
                  <p:nvSpPr>
                    <p:cNvPr id="94" name="Flowchart: Stored Data 93"/>
                    <p:cNvSpPr/>
                    <p:nvPr/>
                  </p:nvSpPr>
                  <p:spPr>
                    <a:xfrm rot="5400000">
                      <a:off x="5901201" y="-1069831"/>
                      <a:ext cx="335397" cy="1751409"/>
                    </a:xfrm>
                    <a:prstGeom prst="flowChartOnlineStorag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5181600" y="-383280"/>
                      <a:ext cx="1751420" cy="121997"/>
                    </a:xfrm>
                    <a:prstGeom prst="rect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92" name="Oval 91"/>
                  <p:cNvSpPr/>
                  <p:nvPr/>
                </p:nvSpPr>
                <p:spPr>
                  <a:xfrm rot="16200000" flipV="1">
                    <a:off x="6635545" y="3654524"/>
                    <a:ext cx="76201" cy="76198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 rot="16200000" flipV="1">
                    <a:off x="6635545" y="4517708"/>
                    <a:ext cx="76201" cy="76198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</p:grp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 rot="16200000">
                <a:off x="6843159" y="5208589"/>
                <a:ext cx="1285615" cy="154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cxnSpLocks/>
                <a:stCxn id="20" idx="4"/>
                <a:endCxn id="27" idx="2"/>
              </p:cNvCxnSpPr>
              <p:nvPr/>
            </p:nvCxnSpPr>
            <p:spPr>
              <a:xfrm rot="16200000">
                <a:off x="6452793" y="3711824"/>
                <a:ext cx="1578" cy="2019056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cxnSpLocks/>
                <a:stCxn id="18" idx="0"/>
                <a:endCxn id="20" idx="5"/>
              </p:cNvCxnSpPr>
              <p:nvPr/>
            </p:nvCxnSpPr>
            <p:spPr>
              <a:xfrm rot="16200000" flipV="1">
                <a:off x="5875148" y="4270175"/>
                <a:ext cx="248827" cy="1123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  <a:stCxn id="40" idx="0"/>
                <a:endCxn id="48" idx="3"/>
              </p:cNvCxnSpPr>
              <p:nvPr/>
            </p:nvCxnSpPr>
            <p:spPr>
              <a:xfrm rot="16200000">
                <a:off x="6873329" y="4041405"/>
                <a:ext cx="2252380" cy="3051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  <a:stCxn id="21" idx="5"/>
                <a:endCxn id="40" idx="2"/>
              </p:cNvCxnSpPr>
              <p:nvPr/>
            </p:nvCxnSpPr>
            <p:spPr>
              <a:xfrm rot="16200000">
                <a:off x="6690681" y="3948235"/>
                <a:ext cx="20843" cy="252676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rot="16200000">
                <a:off x="8250173" y="4942793"/>
                <a:ext cx="0" cy="48150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8006330" y="5206242"/>
                <a:ext cx="0" cy="62938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85"/>
              <p:cNvGrpSpPr/>
              <p:nvPr/>
            </p:nvGrpSpPr>
            <p:grpSpPr>
              <a:xfrm rot="16200000">
                <a:off x="4937199" y="4909270"/>
                <a:ext cx="945297" cy="103870"/>
                <a:chOff x="4013280" y="-2144206"/>
                <a:chExt cx="1751408" cy="335512"/>
              </a:xfrm>
            </p:grpSpPr>
            <p:sp>
              <p:nvSpPr>
                <p:cNvPr id="51" name="Flowchart: Stored Data 50"/>
                <p:cNvSpPr/>
                <p:nvPr/>
              </p:nvSpPr>
              <p:spPr>
                <a:xfrm rot="5400000">
                  <a:off x="4721287" y="-2852090"/>
                  <a:ext cx="335402" cy="1751390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013280" y="-2144206"/>
                  <a:ext cx="1751408" cy="121991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 rot="16200000">
                <a:off x="6533242" y="4943458"/>
                <a:ext cx="82255" cy="25940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" name="Straight Connector 18"/>
              <p:cNvCxnSpPr>
                <a:cxnSpLocks/>
                <a:stCxn id="21" idx="5"/>
                <a:endCxn id="18" idx="0"/>
              </p:cNvCxnSpPr>
              <p:nvPr/>
            </p:nvCxnSpPr>
            <p:spPr>
              <a:xfrm rot="16200000">
                <a:off x="5866756" y="4527393"/>
                <a:ext cx="265609" cy="1123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 rot="16200000">
                <a:off x="5401873" y="4700525"/>
                <a:ext cx="41128" cy="43234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" name="Oval 20"/>
              <p:cNvSpPr/>
              <p:nvPr/>
            </p:nvSpPr>
            <p:spPr>
              <a:xfrm rot="16200000">
                <a:off x="5401873" y="5214961"/>
                <a:ext cx="41128" cy="43234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2" name="Straight Connector 21"/>
              <p:cNvCxnSpPr>
                <a:cxnSpLocks/>
                <a:stCxn id="47" idx="4"/>
                <a:endCxn id="27" idx="0"/>
              </p:cNvCxnSpPr>
              <p:nvPr/>
            </p:nvCxnSpPr>
            <p:spPr>
              <a:xfrm rot="16200000" flipH="1" flipV="1">
                <a:off x="6610576" y="3805856"/>
                <a:ext cx="1768552" cy="2343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cxnSpLocks/>
                <a:stCxn id="24" idx="0"/>
                <a:endCxn id="47" idx="4"/>
              </p:cNvCxnSpPr>
              <p:nvPr/>
            </p:nvCxnSpPr>
            <p:spPr>
              <a:xfrm rot="16200000" flipV="1">
                <a:off x="7043748" y="3375027"/>
                <a:ext cx="1146583" cy="24203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 rot="10800000" flipV="1">
                <a:off x="7694820" y="4069334"/>
                <a:ext cx="86468" cy="24676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" name="Straight Connector 24"/>
              <p:cNvCxnSpPr>
                <a:cxnSpLocks/>
                <a:stCxn id="48" idx="3"/>
                <a:endCxn id="24" idx="0"/>
              </p:cNvCxnSpPr>
              <p:nvPr/>
            </p:nvCxnSpPr>
            <p:spPr>
              <a:xfrm rot="16200000" flipH="1" flipV="1">
                <a:off x="7293252" y="3361542"/>
                <a:ext cx="1152594" cy="262989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70"/>
              <p:cNvGrpSpPr/>
              <p:nvPr/>
            </p:nvGrpSpPr>
            <p:grpSpPr>
              <a:xfrm rot="16200000">
                <a:off x="7685031" y="2397703"/>
                <a:ext cx="107477" cy="993714"/>
                <a:chOff x="4937176" y="3244779"/>
                <a:chExt cx="199132" cy="1751417"/>
              </a:xfrm>
            </p:grpSpPr>
            <p:grpSp>
              <p:nvGrpSpPr>
                <p:cNvPr id="46" name="Group 110"/>
                <p:cNvGrpSpPr/>
                <p:nvPr/>
              </p:nvGrpSpPr>
              <p:grpSpPr>
                <a:xfrm rot="16200000" flipV="1">
                  <a:off x="4161033" y="4020922"/>
                  <a:ext cx="1751417" cy="199132"/>
                  <a:chOff x="5181593" y="2589372"/>
                  <a:chExt cx="1751407" cy="364962"/>
                </a:xfrm>
              </p:grpSpPr>
              <p:sp>
                <p:nvSpPr>
                  <p:cNvPr id="49" name="Flowchart: Stored Data 48"/>
                  <p:cNvSpPr/>
                  <p:nvPr/>
                </p:nvSpPr>
                <p:spPr>
                  <a:xfrm rot="5400000">
                    <a:off x="5889604" y="1910938"/>
                    <a:ext cx="335389" cy="1751403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5181593" y="2589372"/>
                    <a:ext cx="1751403" cy="121999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 rot="16200000" flipV="1">
                  <a:off x="4984509" y="3654549"/>
                  <a:ext cx="76200" cy="76202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 rot="16200000" flipV="1">
                  <a:off x="4984487" y="4517704"/>
                  <a:ext cx="76200" cy="76202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2700000">
                <a:off x="7169938" y="4684316"/>
                <a:ext cx="616915" cy="43234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" name="Straight Arrow Connector 37"/>
              <p:cNvCxnSpPr>
                <a:cxnSpLocks/>
              </p:cNvCxnSpPr>
              <p:nvPr/>
            </p:nvCxnSpPr>
            <p:spPr>
              <a:xfrm rot="16200000" flipH="1">
                <a:off x="7673565" y="5523437"/>
                <a:ext cx="619615" cy="476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cxnSpLocks/>
              </p:cNvCxnSpPr>
              <p:nvPr/>
            </p:nvCxnSpPr>
            <p:spPr>
              <a:xfrm rot="16200000">
                <a:off x="8265868" y="4934686"/>
                <a:ext cx="9765" cy="51143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 rot="2700000">
                <a:off x="7672780" y="5161460"/>
                <a:ext cx="616915" cy="47393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E9469-211F-4CF8-8F9F-84DEAC2EB147}"/>
              </a:ext>
            </a:extLst>
          </p:cNvPr>
          <p:cNvGrpSpPr/>
          <p:nvPr/>
        </p:nvGrpSpPr>
        <p:grpSpPr>
          <a:xfrm>
            <a:off x="142195" y="3736641"/>
            <a:ext cx="8408490" cy="2770684"/>
            <a:chOff x="-278711" y="-1795901"/>
            <a:chExt cx="11168314" cy="2971880"/>
          </a:xfrm>
        </p:grpSpPr>
        <p:pic>
          <p:nvPicPr>
            <p:cNvPr id="59" name="Picture 2" descr="Aeolus wind data 27 February 2019">
              <a:extLst>
                <a:ext uri="{FF2B5EF4-FFF2-40B4-BE49-F238E27FC236}">
                  <a16:creationId xmlns:a16="http://schemas.microsoft.com/office/drawing/2014/main" id="{71C59717-F2A9-40B2-87B7-B7C22495BC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50706"/>
                </a:clrFrom>
                <a:clrTo>
                  <a:srgbClr val="0507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91" b="7819"/>
            <a:stretch/>
          </p:blipFill>
          <p:spPr bwMode="auto">
            <a:xfrm>
              <a:off x="5444477" y="-1795901"/>
              <a:ext cx="5445126" cy="2890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Aeolus wind data 27 February 2019">
              <a:extLst>
                <a:ext uri="{FF2B5EF4-FFF2-40B4-BE49-F238E27FC236}">
                  <a16:creationId xmlns:a16="http://schemas.microsoft.com/office/drawing/2014/main" id="{EE8F5A9B-670D-4C9B-B9A5-0C37A2F237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50706"/>
                </a:clrFrom>
                <a:clrTo>
                  <a:srgbClr val="0507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08"/>
            <a:stretch/>
          </p:blipFill>
          <p:spPr bwMode="auto">
            <a:xfrm>
              <a:off x="-278711" y="-1765598"/>
              <a:ext cx="5445125" cy="294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2" descr="Aeolus wind data 27 February 2019">
            <a:extLst>
              <a:ext uri="{FF2B5EF4-FFF2-40B4-BE49-F238E27FC236}">
                <a16:creationId xmlns:a16="http://schemas.microsoft.com/office/drawing/2014/main" id="{26E49B10-2620-4A98-9258-A47A52E5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50706"/>
              </a:clrFrom>
              <a:clrTo>
                <a:srgbClr val="0507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7"/>
          <a:stretch/>
        </p:blipFill>
        <p:spPr bwMode="auto">
          <a:xfrm rot="5400000">
            <a:off x="2634158" y="4716980"/>
            <a:ext cx="3525091" cy="3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4731BA0-2359-46B0-AFDA-689EFE62C052}"/>
              </a:ext>
            </a:extLst>
          </p:cNvPr>
          <p:cNvGrpSpPr/>
          <p:nvPr/>
        </p:nvGrpSpPr>
        <p:grpSpPr>
          <a:xfrm>
            <a:off x="267033" y="3412147"/>
            <a:ext cx="8025958" cy="377996"/>
            <a:chOff x="3335937" y="4485271"/>
            <a:chExt cx="5048284" cy="28452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488E8E-9F57-4DE5-889C-B436BA021874}"/>
                </a:ext>
              </a:extLst>
            </p:cNvPr>
            <p:cNvSpPr txBox="1"/>
            <p:nvPr/>
          </p:nvSpPr>
          <p:spPr>
            <a:xfrm>
              <a:off x="6103631" y="4491792"/>
              <a:ext cx="2280590" cy="278002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B05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Aeolus aerosol (“Mie”) data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89BAB77-5AC5-4DEE-98DB-AE1B95E2F560}"/>
                </a:ext>
              </a:extLst>
            </p:cNvPr>
            <p:cNvSpPr txBox="1"/>
            <p:nvPr/>
          </p:nvSpPr>
          <p:spPr>
            <a:xfrm>
              <a:off x="3335937" y="4485271"/>
              <a:ext cx="2548897" cy="27800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Aeolus molecular (Rayleigh)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47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3F31C513-4D74-43F3-BA59-682944397217}"/>
              </a:ext>
            </a:extLst>
          </p:cNvPr>
          <p:cNvGrpSpPr/>
          <p:nvPr/>
        </p:nvGrpSpPr>
        <p:grpSpPr>
          <a:xfrm>
            <a:off x="2341147" y="2100113"/>
            <a:ext cx="2330953" cy="5536912"/>
            <a:chOff x="6502275" y="829961"/>
            <a:chExt cx="1705174" cy="3128954"/>
          </a:xfrm>
        </p:grpSpPr>
        <p:pic>
          <p:nvPicPr>
            <p:cNvPr id="57" name="Picture 4" descr="International Space Station as of April 27, 2012">
              <a:extLst>
                <a:ext uri="{FF2B5EF4-FFF2-40B4-BE49-F238E27FC236}">
                  <a16:creationId xmlns:a16="http://schemas.microsoft.com/office/drawing/2014/main" id="{B48A174E-104A-4BFF-AFEB-65CA5F2D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330706" y="831074"/>
              <a:ext cx="531005" cy="46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CE34C-8453-416C-8E6F-0145DF1BBBF8}"/>
                </a:ext>
              </a:extLst>
            </p:cNvPr>
            <p:cNvGrpSpPr/>
            <p:nvPr/>
          </p:nvGrpSpPr>
          <p:grpSpPr>
            <a:xfrm>
              <a:off x="6502275" y="829961"/>
              <a:ext cx="1705174" cy="3128954"/>
              <a:chOff x="6502275" y="829961"/>
              <a:chExt cx="1705174" cy="3128954"/>
            </a:xfrm>
          </p:grpSpPr>
          <p:sp>
            <p:nvSpPr>
              <p:cNvPr id="59" name="Trapezoid 58">
                <a:extLst>
                  <a:ext uri="{FF2B5EF4-FFF2-40B4-BE49-F238E27FC236}">
                    <a16:creationId xmlns:a16="http://schemas.microsoft.com/office/drawing/2014/main" id="{BC039B4F-13C2-49B5-8887-859AD75F21FE}"/>
                  </a:ext>
                </a:extLst>
              </p:cNvPr>
              <p:cNvSpPr/>
              <p:nvPr/>
            </p:nvSpPr>
            <p:spPr>
              <a:xfrm rot="1937366">
                <a:off x="6502275" y="829961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2249C883-9342-41A3-8779-ABFD09E11E08}"/>
                  </a:ext>
                </a:extLst>
              </p:cNvPr>
              <p:cNvSpPr/>
              <p:nvPr/>
            </p:nvSpPr>
            <p:spPr>
              <a:xfrm rot="20520000" flipH="1">
                <a:off x="8073413" y="996326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BBAFF48-EA32-4AF5-BDA9-13B287AFEB07}"/>
              </a:ext>
            </a:extLst>
          </p:cNvPr>
          <p:cNvGrpSpPr/>
          <p:nvPr/>
        </p:nvGrpSpPr>
        <p:grpSpPr>
          <a:xfrm>
            <a:off x="3066693" y="3186588"/>
            <a:ext cx="1624813" cy="1784460"/>
            <a:chOff x="7451951" y="4141314"/>
            <a:chExt cx="1666444" cy="1908938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E445B4C6-3093-41D7-93B8-6F34BE95F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751" t="9919" r="37183" b="20261"/>
            <a:stretch/>
          </p:blipFill>
          <p:spPr bwMode="auto">
            <a:xfrm>
              <a:off x="7451951" y="4141314"/>
              <a:ext cx="1666444" cy="190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 descr="http://74211.com/wallpaper/picture_big/Aeroplane-Show-Paris-NASA-Martin-WB-57F-in-Flight-.jpg">
              <a:extLst>
                <a:ext uri="{FF2B5EF4-FFF2-40B4-BE49-F238E27FC236}">
                  <a16:creationId xmlns:a16="http://schemas.microsoft.com/office/drawing/2014/main" id="{9BBDDEF8-226D-43CD-BF99-9D52DAF86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0" b="89881" l="2400" r="90000">
                          <a14:foregroundMark x1="73400" y1="51637" x2="73400" y2="51637"/>
                          <a14:backgroundMark x1="20100" y1="79613" x2="20100" y2="79613"/>
                        </a14:backgroundRemoval>
                      </a14:imgEffect>
                      <a14:imgEffect>
                        <a14:brightnessContrast bright="-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1853" y="4598414"/>
              <a:ext cx="1196527" cy="61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D457E-CA97-4D98-B503-C54D2384A4EB}"/>
              </a:ext>
            </a:extLst>
          </p:cNvPr>
          <p:cNvSpPr/>
          <p:nvPr/>
        </p:nvSpPr>
        <p:spPr>
          <a:xfrm rot="20225159">
            <a:off x="-769467" y="3897287"/>
            <a:ext cx="13736904" cy="3909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Lato-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FDD6B8-0F49-4206-9FF9-E2BD60F7B0E0}"/>
              </a:ext>
            </a:extLst>
          </p:cNvPr>
          <p:cNvGraphicFramePr>
            <a:graphicFrameLocks noGrp="1"/>
          </p:cNvGraphicFramePr>
          <p:nvPr/>
        </p:nvGraphicFramePr>
        <p:xfrm>
          <a:off x="-26437" y="1386826"/>
          <a:ext cx="12231692" cy="538151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55986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458163570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1091840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147039662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65446007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35711711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42488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506852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226058023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105538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6340706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406299962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1788620"/>
                    </a:ext>
                  </a:extLst>
                </a:gridCol>
              </a:tblGrid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‘30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17432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29796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‘28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943735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‘27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2540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‘26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074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’25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481248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‘24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05083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‘23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07726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‘22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1382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‘21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57942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3239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71939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‘18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792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‘17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0519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‘16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440701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‘15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77472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‘14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45230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’13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1926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‘12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91302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’11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1358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479144"/>
                  </a:ext>
                </a:extLst>
              </a:tr>
              <a:tr h="233979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’09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  <a:tr h="233979"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31016"/>
                  </a:ext>
                </a:extLst>
              </a:tr>
            </a:tbl>
          </a:graphicData>
        </a:graphic>
      </p:graphicFrame>
      <p:pic>
        <p:nvPicPr>
          <p:cNvPr id="51" name="Picture 4">
            <a:extLst>
              <a:ext uri="{FF2B5EF4-FFF2-40B4-BE49-F238E27FC236}">
                <a16:creationId xmlns:a16="http://schemas.microsoft.com/office/drawing/2014/main" id="{A8A95B56-1FF4-4D7A-AB72-D952AA113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1011331" y="5972656"/>
            <a:ext cx="1606288" cy="81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203031-6E1C-4D06-8540-E9085AC163D9}"/>
              </a:ext>
            </a:extLst>
          </p:cNvPr>
          <p:cNvSpPr txBox="1"/>
          <p:nvPr/>
        </p:nvSpPr>
        <p:spPr>
          <a:xfrm>
            <a:off x="6502400" y="-9754"/>
            <a:ext cx="5691878" cy="1035100"/>
          </a:xfrm>
          <a:prstGeom prst="rect">
            <a:avLst/>
          </a:prstGeom>
          <a:solidFill>
            <a:schemeClr val="accent1"/>
          </a:solidFill>
        </p:spPr>
        <p:txBody>
          <a:bodyPr wrap="square" rIns="274320" rtlCol="0" anchor="ctr" anchorCtr="0">
            <a:noAutofit/>
          </a:bodyPr>
          <a:lstStyle/>
          <a:p>
            <a:pPr algn="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Ball Aerospace’s Optical Autocovariance </a:t>
            </a:r>
            <a:b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Wind Lidar (OAWL) - Aerosol &amp; Molecular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79C89F5-73FB-4503-AE90-CD0C0A845ED4}"/>
              </a:ext>
            </a:extLst>
          </p:cNvPr>
          <p:cNvCxnSpPr>
            <a:cxnSpLocks/>
          </p:cNvCxnSpPr>
          <p:nvPr/>
        </p:nvCxnSpPr>
        <p:spPr>
          <a:xfrm flipH="1">
            <a:off x="-303594" y="5708641"/>
            <a:ext cx="695412" cy="667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3B80384-0989-46A4-8543-496030685648}"/>
              </a:ext>
            </a:extLst>
          </p:cNvPr>
          <p:cNvCxnSpPr>
            <a:cxnSpLocks/>
            <a:stCxn id="140" idx="2"/>
          </p:cNvCxnSpPr>
          <p:nvPr/>
        </p:nvCxnSpPr>
        <p:spPr>
          <a:xfrm>
            <a:off x="1780641" y="3719634"/>
            <a:ext cx="20534" cy="1968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86504C-902F-4D5E-8D51-7F13819648AA}"/>
              </a:ext>
            </a:extLst>
          </p:cNvPr>
          <p:cNvCxnSpPr>
            <a:cxnSpLocks/>
          </p:cNvCxnSpPr>
          <p:nvPr/>
        </p:nvCxnSpPr>
        <p:spPr>
          <a:xfrm>
            <a:off x="5952072" y="4322221"/>
            <a:ext cx="228662" cy="5283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887DCF-2AFC-4DD1-AFFA-2CF1778763CD}"/>
              </a:ext>
            </a:extLst>
          </p:cNvPr>
          <p:cNvCxnSpPr>
            <a:cxnSpLocks/>
          </p:cNvCxnSpPr>
          <p:nvPr/>
        </p:nvCxnSpPr>
        <p:spPr>
          <a:xfrm flipH="1" flipV="1">
            <a:off x="5258465" y="3933932"/>
            <a:ext cx="53039" cy="274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8" descr="Image result for gv aircraft">
            <a:extLst>
              <a:ext uri="{FF2B5EF4-FFF2-40B4-BE49-F238E27FC236}">
                <a16:creationId xmlns:a16="http://schemas.microsoft.com/office/drawing/2014/main" id="{0468B545-C606-4202-A109-C19720CA3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20" b="70943" l="5269" r="94835">
                        <a14:foregroundMark x1="87810" y1="42658" x2="89566" y2="51005"/>
                        <a14:foregroundMark x1="94835" y1="50077" x2="94835" y2="50077"/>
                        <a14:foregroundMark x1="6818" y1="66461" x2="6818" y2="66461"/>
                        <a14:foregroundMark x1="11157" y1="69088" x2="11157" y2="69088"/>
                        <a14:foregroundMark x1="12087" y1="70015" x2="12087" y2="70015"/>
                        <a14:foregroundMark x1="11054" y1="70015" x2="11054" y2="70015"/>
                        <a14:foregroundMark x1="10124" y1="70170" x2="10124" y2="70170"/>
                        <a14:foregroundMark x1="9401" y1="70170" x2="9401" y2="70170"/>
                        <a14:foregroundMark x1="10124" y1="70170" x2="10124" y2="70170"/>
                        <a14:foregroundMark x1="6198" y1="34776" x2="6198" y2="34776"/>
                        <a14:foregroundMark x1="5269" y1="35549" x2="5269" y2="35549"/>
                        <a14:foregroundMark x1="38533" y1="46213" x2="38533" y2="46213"/>
                        <a14:foregroundMark x1="41942" y1="49614" x2="41942" y2="49614"/>
                        <a14:foregroundMark x1="41012" y1="53014" x2="41012" y2="53014"/>
                        <a14:foregroundMark x1="38843" y1="51159" x2="38843" y2="51159"/>
                        <a14:foregroundMark x1="38120" y1="51468" x2="38120" y2="51468"/>
                        <a14:foregroundMark x1="23347" y1="32303" x2="23347" y2="32303"/>
                        <a14:foregroundMark x1="23450" y1="36631" x2="23450" y2="36631"/>
                        <a14:foregroundMark x1="69008" y1="55023" x2="69008" y2="55023"/>
                        <a14:foregroundMark x1="89566" y1="44668" x2="89566" y2="44668"/>
                        <a14:foregroundMark x1="90599" y1="44977" x2="90599" y2="44977"/>
                        <a14:foregroundMark x1="69318" y1="44513" x2="69318" y2="44513"/>
                        <a14:foregroundMark x1="69421" y1="45131" x2="69421" y2="45131"/>
                        <a14:foregroundMark x1="69628" y1="44513" x2="69628" y2="44513"/>
                        <a14:foregroundMark x1="23037" y1="40804" x2="23037" y2="4080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97" b="22066"/>
          <a:stretch/>
        </p:blipFill>
        <p:spPr bwMode="auto">
          <a:xfrm>
            <a:off x="5723722" y="1971855"/>
            <a:ext cx="1987493" cy="8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2D799C4-D473-4688-B86E-F7A2F2E78276}"/>
              </a:ext>
            </a:extLst>
          </p:cNvPr>
          <p:cNvSpPr txBox="1"/>
          <p:nvPr/>
        </p:nvSpPr>
        <p:spPr>
          <a:xfrm>
            <a:off x="5612647" y="4808219"/>
            <a:ext cx="1740779" cy="96225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Nested OAWL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full troposphere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demonstration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-90770" y="4051714"/>
            <a:ext cx="1569744" cy="55150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OA Laboratory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Prototype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398730" y="2972239"/>
            <a:ext cx="763822" cy="74739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OAWL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Mission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concepts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1E6BBB4-E257-4674-8AD6-C38D91139AFD}"/>
              </a:ext>
            </a:extLst>
          </p:cNvPr>
          <p:cNvSpPr/>
          <p:nvPr/>
        </p:nvSpPr>
        <p:spPr>
          <a:xfrm>
            <a:off x="1864643" y="1726298"/>
            <a:ext cx="3584284" cy="663785"/>
          </a:xfrm>
          <a:prstGeom prst="rect">
            <a:avLst/>
          </a:prstGeom>
          <a:noFill/>
        </p:spPr>
        <p:txBody>
          <a:bodyPr wrap="square" tIns="0" bIns="0" anchor="ctr">
            <a:normAutofit fontScale="92500"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EVI-4 </a:t>
            </a:r>
            <a:r>
              <a:rPr lang="en-US" sz="1800" b="1" dirty="0">
                <a:solidFill>
                  <a:srgbClr val="000000"/>
                </a:solidFill>
                <a:latin typeface="Lato-Light"/>
              </a:rPr>
              <a:t>ATHENA-OAWL </a:t>
            </a:r>
            <a:r>
              <a:rPr lang="en-US" sz="1800" dirty="0">
                <a:solidFill>
                  <a:srgbClr val="000000"/>
                </a:solidFill>
                <a:latin typeface="Lato-Light"/>
              </a:rPr>
              <a:t>ISS Mission concept (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Lato-Light"/>
              </a:rPr>
              <a:t>TMCO rated Selectable</a:t>
            </a:r>
            <a:r>
              <a:rPr lang="en-US" sz="1800" dirty="0">
                <a:solidFill>
                  <a:srgbClr val="000000"/>
                </a:solidFill>
                <a:latin typeface="Lato-Light"/>
              </a:rPr>
              <a:t>)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B64D21A5-C134-4A48-8BDE-37C458FA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03" y="4428734"/>
            <a:ext cx="1840356" cy="12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A37305-7A1A-4C2D-B69E-C1B45D55A37F}"/>
              </a:ext>
            </a:extLst>
          </p:cNvPr>
          <p:cNvSpPr txBox="1"/>
          <p:nvPr/>
        </p:nvSpPr>
        <p:spPr>
          <a:xfrm>
            <a:off x="5746707" y="2577914"/>
            <a:ext cx="2323063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Lato-Light"/>
              </a:rPr>
              <a:t>Operational Airborne mission develop-</a:t>
            </a:r>
            <a:r>
              <a:rPr lang="en-US" sz="1800" dirty="0" err="1">
                <a:solidFill>
                  <a:srgbClr val="000000"/>
                </a:solidFill>
                <a:latin typeface="Lato-Light"/>
              </a:rPr>
              <a:t>ment</a:t>
            </a:r>
            <a:endParaRPr lang="en-US" sz="1800" dirty="0">
              <a:solidFill>
                <a:srgbClr val="000000"/>
              </a:solidFill>
              <a:latin typeface="Lato-Light"/>
            </a:endParaRPr>
          </a:p>
        </p:txBody>
      </p:sp>
      <p:pic>
        <p:nvPicPr>
          <p:cNvPr id="49" name="Picture 11" descr="\\orgs.aero.ball.com\DavWWWRoot\sbu\cst\cstbizdev\Opportunities\Earth Venture Instrument - 2\EVI-2 OAWL\Proposal Development\Art to Pubs folder\A12282_084.png">
            <a:extLst>
              <a:ext uri="{FF2B5EF4-FFF2-40B4-BE49-F238E27FC236}">
                <a16:creationId xmlns:a16="http://schemas.microsoft.com/office/drawing/2014/main" id="{254E5672-6515-4024-B8C0-240919AE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648" y="4601612"/>
            <a:ext cx="2152816" cy="11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5A0CAB-54AD-4306-9AA5-714801218DD7}"/>
              </a:ext>
            </a:extLst>
          </p:cNvPr>
          <p:cNvSpPr/>
          <p:nvPr/>
        </p:nvSpPr>
        <p:spPr>
          <a:xfrm>
            <a:off x="6126748" y="4028836"/>
            <a:ext cx="2990823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Operational Space Demonstration Flight build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8FB284D-BB44-4487-90FD-9E52F9E0DC0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161"/>
          <a:stretch/>
        </p:blipFill>
        <p:spPr>
          <a:xfrm>
            <a:off x="9546087" y="2826800"/>
            <a:ext cx="3043863" cy="35192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C4423B4-C17D-4E6F-98E5-8EE602B01400}"/>
              </a:ext>
            </a:extLst>
          </p:cNvPr>
          <p:cNvSpPr txBox="1"/>
          <p:nvPr/>
        </p:nvSpPr>
        <p:spPr>
          <a:xfrm>
            <a:off x="9546088" y="1967082"/>
            <a:ext cx="2594792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800" dirty="0">
                <a:solidFill>
                  <a:srgbClr val="000000"/>
                </a:solidFill>
                <a:latin typeface="Lato-Light"/>
              </a:rPr>
              <a:t>Full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tropospheric operational wind lidar </a:t>
            </a:r>
          </a:p>
        </p:txBody>
      </p:sp>
      <p:sp>
        <p:nvSpPr>
          <p:cNvPr id="67" name="Rounded Rectangle 166">
            <a:extLst>
              <a:ext uri="{FF2B5EF4-FFF2-40B4-BE49-F238E27FC236}">
                <a16:creationId xmlns:a16="http://schemas.microsoft.com/office/drawing/2014/main" id="{F5D866AB-59D1-44CF-B410-55E9BD3C55C3}"/>
              </a:ext>
            </a:extLst>
          </p:cNvPr>
          <p:cNvSpPr/>
          <p:nvPr/>
        </p:nvSpPr>
        <p:spPr>
          <a:xfrm>
            <a:off x="8088843" y="3345937"/>
            <a:ext cx="2673084" cy="71102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On-orbit Operational Demonstration:  dual lines of sight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85510B-4BC0-4664-ACD2-BDE2F30F9D9D}"/>
              </a:ext>
            </a:extLst>
          </p:cNvPr>
          <p:cNvGrpSpPr/>
          <p:nvPr/>
        </p:nvGrpSpPr>
        <p:grpSpPr>
          <a:xfrm>
            <a:off x="0" y="-20940"/>
            <a:ext cx="7002586" cy="1049989"/>
            <a:chOff x="0" y="-20939"/>
            <a:chExt cx="7002586" cy="837932"/>
          </a:xfrm>
        </p:grpSpPr>
        <p:sp>
          <p:nvSpPr>
            <p:cNvPr id="68" name="Rounded Rectangle 150">
              <a:extLst>
                <a:ext uri="{FF2B5EF4-FFF2-40B4-BE49-F238E27FC236}">
                  <a16:creationId xmlns:a16="http://schemas.microsoft.com/office/drawing/2014/main" id="{AD9B81EB-0AB7-4081-9DD1-881D5A3EFA67}"/>
                </a:ext>
              </a:extLst>
            </p:cNvPr>
            <p:cNvSpPr/>
            <p:nvPr/>
          </p:nvSpPr>
          <p:spPr>
            <a:xfrm>
              <a:off x="0" y="-20939"/>
              <a:ext cx="7002586" cy="438918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00642D"/>
                </a:gs>
                <a:gs pos="100000">
                  <a:srgbClr val="00642D">
                    <a:alpha val="0"/>
                  </a:srgbClr>
                </a:gs>
                <a:gs pos="0">
                  <a:srgbClr val="00642D"/>
                </a:gs>
                <a:gs pos="51000">
                  <a:srgbClr val="00642D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GOING BEYOND:  NASA/Ball CALIPSO Lidar   &gt;12 Years on orbit!</a:t>
              </a:r>
            </a:p>
          </p:txBody>
        </p:sp>
        <p:sp>
          <p:nvSpPr>
            <p:cNvPr id="72" name="Rounded Rectangle 140">
              <a:extLst>
                <a:ext uri="{FF2B5EF4-FFF2-40B4-BE49-F238E27FC236}">
                  <a16:creationId xmlns:a16="http://schemas.microsoft.com/office/drawing/2014/main" id="{86E294EC-BDEE-4C23-9D82-198BB5AD8C14}"/>
                </a:ext>
              </a:extLst>
            </p:cNvPr>
            <p:cNvSpPr/>
            <p:nvPr/>
          </p:nvSpPr>
          <p:spPr>
            <a:xfrm>
              <a:off x="0" y="398890"/>
              <a:ext cx="7002586" cy="418103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280373"/>
                </a:gs>
                <a:gs pos="100000">
                  <a:srgbClr val="280373">
                    <a:alpha val="0"/>
                  </a:srgbClr>
                </a:gs>
                <a:gs pos="0">
                  <a:srgbClr val="C5A9FD"/>
                </a:gs>
                <a:gs pos="51000">
                  <a:srgbClr val="280373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      ESA’s ADM Aeolus (single look – 355 nm Aerosol &amp; Molecular)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5E7B8C4-74FB-4768-9680-6CD65488CECB}"/>
              </a:ext>
            </a:extLst>
          </p:cNvPr>
          <p:cNvSpPr txBox="1"/>
          <p:nvPr/>
        </p:nvSpPr>
        <p:spPr>
          <a:xfrm>
            <a:off x="10319886" y="694066"/>
            <a:ext cx="1899810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Global 3D winds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B0C336-60E1-4B20-84FB-97E60C4D2218}"/>
              </a:ext>
            </a:extLst>
          </p:cNvPr>
          <p:cNvGrpSpPr/>
          <p:nvPr/>
        </p:nvGrpSpPr>
        <p:grpSpPr>
          <a:xfrm rot="5400000">
            <a:off x="5625738" y="5178388"/>
            <a:ext cx="698128" cy="1205511"/>
            <a:chOff x="5357913" y="1015236"/>
            <a:chExt cx="3168556" cy="483693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A8CBA11-67F9-41E5-A68C-A3D8C8CB78A1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0BFAB10-0873-49B3-BD68-9AAB3D1B3399}"/>
                  </a:ext>
                </a:extLst>
              </p:cNvPr>
              <p:cNvCxnSpPr>
                <a:cxnSpLocks/>
                <a:endCxn id="124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F249F6-E261-4C20-8CE7-04DE9554763D}"/>
                  </a:ext>
                </a:extLst>
              </p:cNvPr>
              <p:cNvCxnSpPr>
                <a:cxnSpLocks/>
                <a:stCxn id="123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3329BB8-4D92-4F9D-AD39-1A66426DC815}"/>
                  </a:ext>
                </a:extLst>
              </p:cNvPr>
              <p:cNvCxnSpPr>
                <a:cxnSpLocks/>
                <a:stCxn id="119" idx="0"/>
                <a:endCxn id="123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87AE7F0-6AF2-4EC0-B1A3-6324A01FC36D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8025F9E-A44C-49DA-A8BC-4CAC04744A30}"/>
                  </a:ext>
                </a:extLst>
              </p:cNvPr>
              <p:cNvCxnSpPr>
                <a:cxnSpLocks/>
                <a:stCxn id="124" idx="3"/>
                <a:endCxn id="119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70">
                <a:extLst>
                  <a:ext uri="{FF2B5EF4-FFF2-40B4-BE49-F238E27FC236}">
                    <a16:creationId xmlns:a16="http://schemas.microsoft.com/office/drawing/2014/main" id="{2604AC72-F212-4D11-B3B7-C6EA7975CFBE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122" name="Group 110">
                  <a:extLst>
                    <a:ext uri="{FF2B5EF4-FFF2-40B4-BE49-F238E27FC236}">
                      <a16:creationId xmlns:a16="http://schemas.microsoft.com/office/drawing/2014/main" id="{B263B806-439A-4C1E-9998-7809899B2B0E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125" name="Flowchart: Stored Data 124">
                    <a:extLst>
                      <a:ext uri="{FF2B5EF4-FFF2-40B4-BE49-F238E27FC236}">
                        <a16:creationId xmlns:a16="http://schemas.microsoft.com/office/drawing/2014/main" id="{B6C0041B-6DF9-450A-9D30-6D2B403944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B01E20F-DC76-47B0-842D-8FC6AE79287F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</p:grp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ACF7E5C-5D2B-4B90-BC2D-C67F39F4DE95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498C080-E802-4F9D-876E-418B0A3B8CFD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DFE9393-7145-41D5-8498-23B6629CE3B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AECC8D-1846-4800-A5DC-8B2EE57E62C4}"/>
                </a:ext>
              </a:extLst>
            </p:cNvPr>
            <p:cNvCxnSpPr>
              <a:cxnSpLocks/>
              <a:stCxn id="94" idx="4"/>
              <a:endCxn id="103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5C6EB7C-1DD1-4634-B521-5320CDC04747}"/>
                </a:ext>
              </a:extLst>
            </p:cNvPr>
            <p:cNvCxnSpPr>
              <a:cxnSpLocks/>
              <a:stCxn id="92" idx="0"/>
              <a:endCxn id="94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AC429A0-09CF-48A4-B496-E243022FD4F2}"/>
                </a:ext>
              </a:extLst>
            </p:cNvPr>
            <p:cNvCxnSpPr>
              <a:cxnSpLocks/>
              <a:stCxn id="106" idx="0"/>
              <a:endCxn id="109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54799B-C7C4-493E-A189-427D4BF3145F}"/>
                </a:ext>
              </a:extLst>
            </p:cNvPr>
            <p:cNvCxnSpPr>
              <a:cxnSpLocks/>
              <a:stCxn id="95" idx="5"/>
              <a:endCxn id="106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B2AD86D-636C-4DAF-B12A-ADA23B743D3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230215-BA57-43B6-B925-A61E8D4ACA4F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85">
              <a:extLst>
                <a:ext uri="{FF2B5EF4-FFF2-40B4-BE49-F238E27FC236}">
                  <a16:creationId xmlns:a16="http://schemas.microsoft.com/office/drawing/2014/main" id="{D3D14B5E-F742-40E9-9DE1-51AF8E743007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112" name="Flowchart: Stored Data 111">
                <a:extLst>
                  <a:ext uri="{FF2B5EF4-FFF2-40B4-BE49-F238E27FC236}">
                    <a16:creationId xmlns:a16="http://schemas.microsoft.com/office/drawing/2014/main" id="{DC83B0A0-8CB3-4C23-A033-D9443EB88F5E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9D23ED7-6AEF-4E31-BDA5-E70EE12B6B2B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E29EE3C-129A-4FC0-A65F-B819A5256E3A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93E58A-38A3-4F54-AEB3-E1E65F9A7233}"/>
                </a:ext>
              </a:extLst>
            </p:cNvPr>
            <p:cNvCxnSpPr>
              <a:cxnSpLocks/>
              <a:stCxn id="95" idx="5"/>
              <a:endCxn id="92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0E966EB-5284-4171-96D1-FA24F562687A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9F92C43-F81A-4388-B7DF-E8F2FB6AB620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CCAFC12-7CA2-40E9-A2CB-4C6E9ED4C4CA}"/>
                </a:ext>
              </a:extLst>
            </p:cNvPr>
            <p:cNvCxnSpPr>
              <a:cxnSpLocks/>
              <a:stCxn id="108" idx="4"/>
              <a:endCxn id="103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058728A-C4F3-472F-B38C-DDF8CC8B091B}"/>
                </a:ext>
              </a:extLst>
            </p:cNvPr>
            <p:cNvCxnSpPr>
              <a:cxnSpLocks/>
              <a:stCxn id="100" idx="0"/>
              <a:endCxn id="108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4D6B08C-345B-4138-A79F-95BBE5B652AF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A4BA4EF-5D75-4A7A-AD34-F34C83258DFE}"/>
                </a:ext>
              </a:extLst>
            </p:cNvPr>
            <p:cNvCxnSpPr>
              <a:cxnSpLocks/>
              <a:stCxn id="109" idx="3"/>
              <a:endCxn id="100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70">
              <a:extLst>
                <a:ext uri="{FF2B5EF4-FFF2-40B4-BE49-F238E27FC236}">
                  <a16:creationId xmlns:a16="http://schemas.microsoft.com/office/drawing/2014/main" id="{FFB48787-6A96-4BCB-9E27-175CDCE1503F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107" name="Group 110">
                <a:extLst>
                  <a:ext uri="{FF2B5EF4-FFF2-40B4-BE49-F238E27FC236}">
                    <a16:creationId xmlns:a16="http://schemas.microsoft.com/office/drawing/2014/main" id="{0B63CE77-E62B-405C-BE81-3F31F760A3BB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110" name="Flowchart: Stored Data 109">
                  <a:extLst>
                    <a:ext uri="{FF2B5EF4-FFF2-40B4-BE49-F238E27FC236}">
                      <a16:creationId xmlns:a16="http://schemas.microsoft.com/office/drawing/2014/main" id="{6EC95F8D-8199-46AC-838C-EBC07861A6C9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35D4BD6-E3B1-42B3-ABD0-93E1BC635322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1AE5BC-232F-46C6-9626-AA59F909263E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F437374-8D7A-48CD-92C6-B280C8A94AE0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86A9CB-4566-489F-8C9F-437304BCFE1E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0A55304-E148-4CA8-8D0E-AD08948AF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CDAD6B7-3D92-4484-8476-46C66CDF8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EFFECC-3154-460A-986C-A94FDA5B5650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</p:grpSp>
      <p:pic>
        <p:nvPicPr>
          <p:cNvPr id="98" name="Picture 97" descr="Ball_Color_HEX-1-1.png">
            <a:extLst>
              <a:ext uri="{FF2B5EF4-FFF2-40B4-BE49-F238E27FC236}">
                <a16:creationId xmlns:a16="http://schemas.microsoft.com/office/drawing/2014/main" id="{02DC1267-DD0C-43C9-B7C6-AFA89F6C45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6875" y="5745068"/>
            <a:ext cx="546250" cy="537682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4549132" y="3117720"/>
            <a:ext cx="1095454" cy="84614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ESA’s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Aeolus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Launch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02DF2-7D47-4EEB-AD17-CC4E64E65996}"/>
              </a:ext>
            </a:extLst>
          </p:cNvPr>
          <p:cNvSpPr txBox="1"/>
          <p:nvPr/>
        </p:nvSpPr>
        <p:spPr>
          <a:xfrm>
            <a:off x="4167372" y="1204445"/>
            <a:ext cx="1204851" cy="49005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NSOSA study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ESDS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1E13F-4A46-4B26-9748-993C7C45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38E5-0A11-4328-B8F3-96A9F6D7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DDDCAFB-92E4-402A-8B14-BF1EFF95ECAC}"/>
              </a:ext>
            </a:extLst>
          </p:cNvPr>
          <p:cNvSpPr txBox="1"/>
          <p:nvPr/>
        </p:nvSpPr>
        <p:spPr>
          <a:xfrm>
            <a:off x="2503710" y="6107408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*OAWL-IIP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2011 demo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6AF639-947C-4798-B8F4-CECAF7E0D22A}"/>
              </a:ext>
            </a:extLst>
          </p:cNvPr>
          <p:cNvSpPr txBox="1"/>
          <p:nvPr/>
        </p:nvSpPr>
        <p:spPr>
          <a:xfrm>
            <a:off x="2740031" y="5660842"/>
            <a:ext cx="1436588" cy="36382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*OAWL-ACTs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22265D2-983A-4D1E-A207-AECDA804C593}"/>
              </a:ext>
            </a:extLst>
          </p:cNvPr>
          <p:cNvSpPr txBox="1"/>
          <p:nvPr/>
        </p:nvSpPr>
        <p:spPr>
          <a:xfrm>
            <a:off x="4036591" y="5011426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*</a:t>
            </a:r>
            <a:r>
              <a:rPr lang="en-US" sz="1800" dirty="0" err="1">
                <a:solidFill>
                  <a:srgbClr val="000000"/>
                </a:solidFill>
                <a:latin typeface="Lato-Light"/>
              </a:rPr>
              <a:t>GrOAWL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2016 demo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89E47E4-FE51-48E5-AFC9-07A603A5A58C}"/>
              </a:ext>
            </a:extLst>
          </p:cNvPr>
          <p:cNvSpPr txBox="1"/>
          <p:nvPr/>
        </p:nvSpPr>
        <p:spPr>
          <a:xfrm>
            <a:off x="4288696" y="6346039"/>
            <a:ext cx="1204851" cy="49005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*ESTO funded</a:t>
            </a:r>
          </a:p>
        </p:txBody>
      </p:sp>
    </p:spTree>
    <p:extLst>
      <p:ext uri="{BB962C8B-B14F-4D97-AF65-F5344CB8AC3E}">
        <p14:creationId xmlns:p14="http://schemas.microsoft.com/office/powerpoint/2010/main" val="339597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5BF6CC9-0A68-4569-99A0-C17FEA732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8" y="-66915"/>
            <a:ext cx="6224671" cy="6924915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50B8A9-9F3B-4A5F-A688-0881BA4B6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59989"/>
            <a:ext cx="6181886" cy="6924915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39A56F-8185-42E6-88D8-281CCE990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597092" y="547688"/>
            <a:ext cx="5931627" cy="623127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F5B282E-AC8F-470E-9BC4-C9BE55E5C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749492" y="555065"/>
            <a:ext cx="5931627" cy="623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E5CE1-0A86-467E-AA7E-1F32DC21E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1"/>
          <a:stretch/>
        </p:blipFill>
        <p:spPr>
          <a:xfrm>
            <a:off x="5139892" y="-59989"/>
            <a:ext cx="5931627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08A740-9703-434A-A7F2-0F4FDB574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444692" y="554036"/>
            <a:ext cx="5931627" cy="62312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7EF1FC-9527-4E5B-AEB2-E93CEC0971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292292" y="554036"/>
            <a:ext cx="5931627" cy="6231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5" y="144909"/>
            <a:ext cx="6629400" cy="6909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Advantages of OAWL approach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7FA2C1-75AF-42AA-B2FD-8311AAAA8337}"/>
              </a:ext>
            </a:extLst>
          </p:cNvPr>
          <p:cNvSpPr/>
          <p:nvPr/>
        </p:nvSpPr>
        <p:spPr>
          <a:xfrm>
            <a:off x="466685" y="1027647"/>
            <a:ext cx="6698106" cy="852484"/>
          </a:xfrm>
          <a:prstGeom prst="roundRect">
            <a:avLst>
              <a:gd name="adj" fmla="val 4085"/>
            </a:avLst>
          </a:prstGeom>
          <a:solidFill>
            <a:srgbClr val="FFFFFF">
              <a:alpha val="77647"/>
            </a:srgb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Like Aeolus, OAWL offers a path to </a:t>
            </a:r>
            <a:r>
              <a:rPr lang="en-US" sz="2000" b="1" i="1" dirty="0">
                <a:solidFill>
                  <a:srgbClr val="000000"/>
                </a:solidFill>
              </a:rPr>
              <a:t>full </a:t>
            </a:r>
            <a:r>
              <a:rPr lang="en-US" sz="2000" b="1" dirty="0">
                <a:solidFill>
                  <a:srgbClr val="000000"/>
                </a:solidFill>
              </a:rPr>
              <a:t>atmospheric lidar wind profiles – and adds a second look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4D322-51E9-44A9-ADDF-07241CAEB15D}"/>
              </a:ext>
            </a:extLst>
          </p:cNvPr>
          <p:cNvSpPr txBox="1"/>
          <p:nvPr/>
        </p:nvSpPr>
        <p:spPr>
          <a:xfrm>
            <a:off x="3648892" y="4215776"/>
            <a:ext cx="3092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Wide field of view receiver provides overlap margin (like on CALIOP)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6F383-16B0-40FB-AD2D-5FF3EFA184BB}"/>
              </a:ext>
            </a:extLst>
          </p:cNvPr>
          <p:cNvGrpSpPr/>
          <p:nvPr/>
        </p:nvGrpSpPr>
        <p:grpSpPr>
          <a:xfrm>
            <a:off x="4924823" y="6589915"/>
            <a:ext cx="617753" cy="68630"/>
            <a:chOff x="4794620" y="6589915"/>
            <a:chExt cx="617753" cy="686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F3C4012-7474-4544-8003-32E50A62519A}"/>
                </a:ext>
              </a:extLst>
            </p:cNvPr>
            <p:cNvSpPr/>
            <p:nvPr/>
          </p:nvSpPr>
          <p:spPr>
            <a:xfrm>
              <a:off x="4794620" y="6589915"/>
              <a:ext cx="617753" cy="6863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48C51C-F0E9-455D-A4E9-9EA2C014D30C}"/>
                </a:ext>
              </a:extLst>
            </p:cNvPr>
            <p:cNvSpPr/>
            <p:nvPr/>
          </p:nvSpPr>
          <p:spPr>
            <a:xfrm>
              <a:off x="5080421" y="6608832"/>
              <a:ext cx="62717" cy="3201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C7B3180-2CF5-4275-8273-BE968DACBEF3}"/>
              </a:ext>
            </a:extLst>
          </p:cNvPr>
          <p:cNvSpPr txBox="1"/>
          <p:nvPr/>
        </p:nvSpPr>
        <p:spPr>
          <a:xfrm>
            <a:off x="7773908" y="3442878"/>
            <a:ext cx="2485267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Nested OAWL provides aerosol &amp; molecular channels (no cross calibration required)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E5C2A6-B2E7-4EAD-9FC4-E990B81DA661}"/>
              </a:ext>
            </a:extLst>
          </p:cNvPr>
          <p:cNvSpPr txBox="1"/>
          <p:nvPr/>
        </p:nvSpPr>
        <p:spPr>
          <a:xfrm>
            <a:off x="1601939" y="5632813"/>
            <a:ext cx="29440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Aircraft Demonstrations/Validation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B2E99-B57E-433A-A95C-45EC1B4E23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8" t="-9660" r="1538" b="20197"/>
          <a:stretch/>
        </p:blipFill>
        <p:spPr>
          <a:xfrm>
            <a:off x="4146843" y="5278573"/>
            <a:ext cx="1184011" cy="136690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D1079-5DA9-4EC9-AD3B-605FB674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35th Space Symposium - Technical Track - 8 April 2019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09646-DFBE-4901-B679-D443EAD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744F2-56DA-423C-91D0-9D5D55DFE027}"/>
              </a:ext>
            </a:extLst>
          </p:cNvPr>
          <p:cNvSpPr txBox="1"/>
          <p:nvPr/>
        </p:nvSpPr>
        <p:spPr>
          <a:xfrm>
            <a:off x="6982300" y="5217819"/>
            <a:ext cx="294408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The MZ Interferometer’s high throughput efficiency 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 enables two lines of sight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76AA08B0-324C-4EEA-8017-DED5DF8334F7}"/>
              </a:ext>
            </a:extLst>
          </p:cNvPr>
          <p:cNvCxnSpPr>
            <a:cxnSpLocks/>
          </p:cNvCxnSpPr>
          <p:nvPr/>
        </p:nvCxnSpPr>
        <p:spPr>
          <a:xfrm>
            <a:off x="6430173" y="4595618"/>
            <a:ext cx="288152" cy="103382"/>
          </a:xfrm>
          <a:prstGeom prst="curvedConnector3">
            <a:avLst>
              <a:gd name="adj1" fmla="val 74241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B7DC9F-77FC-4752-ADAB-F4CC5BCA6CA0}"/>
              </a:ext>
            </a:extLst>
          </p:cNvPr>
          <p:cNvSpPr txBox="1"/>
          <p:nvPr/>
        </p:nvSpPr>
        <p:spPr>
          <a:xfrm>
            <a:off x="1989511" y="2072087"/>
            <a:ext cx="52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FPGA-based pulse/sample accumulation enables pulse-to-pulse phase referencing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 relaxed laser frequency and pointing stabilization requirements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5E40C7D-8362-4C48-BB25-5C267EEB49E6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7172437" y="2437876"/>
            <a:ext cx="1239258" cy="44705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eft Brace 38">
            <a:extLst>
              <a:ext uri="{FF2B5EF4-FFF2-40B4-BE49-F238E27FC236}">
                <a16:creationId xmlns:a16="http://schemas.microsoft.com/office/drawing/2014/main" id="{AB56BE2C-691B-403C-90E1-FD5E454D934D}"/>
              </a:ext>
            </a:extLst>
          </p:cNvPr>
          <p:cNvSpPr/>
          <p:nvPr/>
        </p:nvSpPr>
        <p:spPr>
          <a:xfrm rot="16266833">
            <a:off x="8256670" y="1855600"/>
            <a:ext cx="316197" cy="848414"/>
          </a:xfrm>
          <a:prstGeom prst="leftBrac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5E6BA9-DF45-4640-A897-45B85BBE3170}"/>
              </a:ext>
            </a:extLst>
          </p:cNvPr>
          <p:cNvCxnSpPr>
            <a:cxnSpLocks/>
          </p:cNvCxnSpPr>
          <p:nvPr/>
        </p:nvCxnSpPr>
        <p:spPr>
          <a:xfrm flipV="1">
            <a:off x="9637197" y="5198352"/>
            <a:ext cx="1322724" cy="43140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E8BED0-8101-4480-8061-B2421981B184}"/>
              </a:ext>
            </a:extLst>
          </p:cNvPr>
          <p:cNvCxnSpPr>
            <a:cxnSpLocks/>
          </p:cNvCxnSpPr>
          <p:nvPr/>
        </p:nvCxnSpPr>
        <p:spPr>
          <a:xfrm flipH="1" flipV="1">
            <a:off x="6775674" y="5430584"/>
            <a:ext cx="559951" cy="199174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C296A0-749B-4D2B-82C6-D5F2F58E9929}"/>
              </a:ext>
            </a:extLst>
          </p:cNvPr>
          <p:cNvCxnSpPr>
            <a:cxnSpLocks/>
          </p:cNvCxnSpPr>
          <p:nvPr/>
        </p:nvCxnSpPr>
        <p:spPr>
          <a:xfrm flipV="1">
            <a:off x="9360739" y="3019127"/>
            <a:ext cx="565641" cy="4087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0FEA86-9051-4BFD-B803-40C6786589AB}"/>
              </a:ext>
            </a:extLst>
          </p:cNvPr>
          <p:cNvCxnSpPr>
            <a:cxnSpLocks/>
          </p:cNvCxnSpPr>
          <p:nvPr/>
        </p:nvCxnSpPr>
        <p:spPr>
          <a:xfrm>
            <a:off x="9637198" y="4613006"/>
            <a:ext cx="926777" cy="41307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5E5977D-6E37-4645-A1B4-EF2F03BA17A9}"/>
              </a:ext>
            </a:extLst>
          </p:cNvPr>
          <p:cNvCxnSpPr>
            <a:cxnSpLocks/>
          </p:cNvCxnSpPr>
          <p:nvPr/>
        </p:nvCxnSpPr>
        <p:spPr>
          <a:xfrm flipH="1" flipV="1">
            <a:off x="9435046" y="382572"/>
            <a:ext cx="824129" cy="33241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E8CF9F1-7888-4AA4-BFE5-2371BC9D88A2}"/>
              </a:ext>
            </a:extLst>
          </p:cNvPr>
          <p:cNvSpPr txBox="1"/>
          <p:nvPr/>
        </p:nvSpPr>
        <p:spPr>
          <a:xfrm>
            <a:off x="9963976" y="714988"/>
            <a:ext cx="213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Wrapping fringes for removal of platform-motion-induced Doppler offsets in processing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5C9C64-E70D-4BFC-8E10-3983789569C7}"/>
              </a:ext>
            </a:extLst>
          </p:cNvPr>
          <p:cNvSpPr txBox="1"/>
          <p:nvPr/>
        </p:nvSpPr>
        <p:spPr>
          <a:xfrm>
            <a:off x="196053" y="3920922"/>
            <a:ext cx="3391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No atmospheric linewidth calibrations required for OAWL Doppler measurements,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</a:rPr>
              <a:t>No aerosol “contamination” of molecular signal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CAE32A1-4E28-471B-A419-BDFB79383DBC}"/>
              </a:ext>
            </a:extLst>
          </p:cNvPr>
          <p:cNvGrpSpPr/>
          <p:nvPr/>
        </p:nvGrpSpPr>
        <p:grpSpPr>
          <a:xfrm>
            <a:off x="681767" y="3008620"/>
            <a:ext cx="2057370" cy="829728"/>
            <a:chOff x="788447" y="2978140"/>
            <a:chExt cx="2057370" cy="829728"/>
          </a:xfrm>
        </p:grpSpPr>
        <p:sp>
          <p:nvSpPr>
            <p:cNvPr id="143" name="Line 62">
              <a:extLst>
                <a:ext uri="{FF2B5EF4-FFF2-40B4-BE49-F238E27FC236}">
                  <a16:creationId xmlns:a16="http://schemas.microsoft.com/office/drawing/2014/main" id="{4CC1252A-7A9A-4B16-82B5-58CD1F6A5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57370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64">
              <a:extLst>
                <a:ext uri="{FF2B5EF4-FFF2-40B4-BE49-F238E27FC236}">
                  <a16:creationId xmlns:a16="http://schemas.microsoft.com/office/drawing/2014/main" id="{D1EA9166-6907-4AAA-8BE1-A28403B67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44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65">
              <a:extLst>
                <a:ext uri="{FF2B5EF4-FFF2-40B4-BE49-F238E27FC236}">
                  <a16:creationId xmlns:a16="http://schemas.microsoft.com/office/drawing/2014/main" id="{D8C474B1-2726-48DA-B350-AA1076772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435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66">
              <a:extLst>
                <a:ext uri="{FF2B5EF4-FFF2-40B4-BE49-F238E27FC236}">
                  <a16:creationId xmlns:a16="http://schemas.microsoft.com/office/drawing/2014/main" id="{5742821C-ED1D-4817-9241-EC515950C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9921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67">
              <a:extLst>
                <a:ext uri="{FF2B5EF4-FFF2-40B4-BE49-F238E27FC236}">
                  <a16:creationId xmlns:a16="http://schemas.microsoft.com/office/drawing/2014/main" id="{774DCEEB-8109-4F36-8FE3-AD85DDB312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48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68">
              <a:extLst>
                <a:ext uri="{FF2B5EF4-FFF2-40B4-BE49-F238E27FC236}">
                  <a16:creationId xmlns:a16="http://schemas.microsoft.com/office/drawing/2014/main" id="{12060F32-F242-4FE1-9F1B-C650C288C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39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69">
              <a:extLst>
                <a:ext uri="{FF2B5EF4-FFF2-40B4-BE49-F238E27FC236}">
                  <a16:creationId xmlns:a16="http://schemas.microsoft.com/office/drawing/2014/main" id="{DAF8DD75-E519-4C47-B15E-991016D8C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695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70">
              <a:extLst>
                <a:ext uri="{FF2B5EF4-FFF2-40B4-BE49-F238E27FC236}">
                  <a16:creationId xmlns:a16="http://schemas.microsoft.com/office/drawing/2014/main" id="{677CF9AE-202B-4A2E-8A82-BDE6C4F6E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286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71">
              <a:extLst>
                <a:ext uri="{FF2B5EF4-FFF2-40B4-BE49-F238E27FC236}">
                  <a16:creationId xmlns:a16="http://schemas.microsoft.com/office/drawing/2014/main" id="{5CBD7669-E011-48C5-92B6-8925AB585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843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72">
              <a:extLst>
                <a:ext uri="{FF2B5EF4-FFF2-40B4-BE49-F238E27FC236}">
                  <a16:creationId xmlns:a16="http://schemas.microsoft.com/office/drawing/2014/main" id="{7C533ACC-510E-44FE-AA40-D4148576E5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434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73">
              <a:extLst>
                <a:ext uri="{FF2B5EF4-FFF2-40B4-BE49-F238E27FC236}">
                  <a16:creationId xmlns:a16="http://schemas.microsoft.com/office/drawing/2014/main" id="{19E430BE-4A70-485A-AF86-20BBBF9AA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990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74">
              <a:extLst>
                <a:ext uri="{FF2B5EF4-FFF2-40B4-BE49-F238E27FC236}">
                  <a16:creationId xmlns:a16="http://schemas.microsoft.com/office/drawing/2014/main" id="{2AAFD0FB-1123-42C5-9FA4-57C4A5886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581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88">
              <a:extLst>
                <a:ext uri="{FF2B5EF4-FFF2-40B4-BE49-F238E27FC236}">
                  <a16:creationId xmlns:a16="http://schemas.microsoft.com/office/drawing/2014/main" id="{D2485E34-FDA3-4176-97D7-FF593321C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92">
              <a:extLst>
                <a:ext uri="{FF2B5EF4-FFF2-40B4-BE49-F238E27FC236}">
                  <a16:creationId xmlns:a16="http://schemas.microsoft.com/office/drawing/2014/main" id="{E06CA218-751B-4887-821F-610E92F20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5088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96">
              <a:extLst>
                <a:ext uri="{FF2B5EF4-FFF2-40B4-BE49-F238E27FC236}">
                  <a16:creationId xmlns:a16="http://schemas.microsoft.com/office/drawing/2014/main" id="{EF98EE2A-444F-47CE-AEBA-6CB52F24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3253272"/>
              <a:ext cx="2056679" cy="548695"/>
            </a:xfrm>
            <a:custGeom>
              <a:avLst/>
              <a:gdLst>
                <a:gd name="T0" fmla="*/ 92 w 5953"/>
                <a:gd name="T1" fmla="*/ 1747 h 1747"/>
                <a:gd name="T2" fmla="*/ 186 w 5953"/>
                <a:gd name="T3" fmla="*/ 1746 h 1747"/>
                <a:gd name="T4" fmla="*/ 280 w 5953"/>
                <a:gd name="T5" fmla="*/ 1745 h 1747"/>
                <a:gd name="T6" fmla="*/ 374 w 5953"/>
                <a:gd name="T7" fmla="*/ 1743 h 1747"/>
                <a:gd name="T8" fmla="*/ 467 w 5953"/>
                <a:gd name="T9" fmla="*/ 1741 h 1747"/>
                <a:gd name="T10" fmla="*/ 561 w 5953"/>
                <a:gd name="T11" fmla="*/ 1737 h 1747"/>
                <a:gd name="T12" fmla="*/ 655 w 5953"/>
                <a:gd name="T13" fmla="*/ 1732 h 1747"/>
                <a:gd name="T14" fmla="*/ 749 w 5953"/>
                <a:gd name="T15" fmla="*/ 1724 h 1747"/>
                <a:gd name="T16" fmla="*/ 843 w 5953"/>
                <a:gd name="T17" fmla="*/ 1714 h 1747"/>
                <a:gd name="T18" fmla="*/ 936 w 5953"/>
                <a:gd name="T19" fmla="*/ 1701 h 1747"/>
                <a:gd name="T20" fmla="*/ 1030 w 5953"/>
                <a:gd name="T21" fmla="*/ 1683 h 1747"/>
                <a:gd name="T22" fmla="*/ 1124 w 5953"/>
                <a:gd name="T23" fmla="*/ 1659 h 1747"/>
                <a:gd name="T24" fmla="*/ 1218 w 5953"/>
                <a:gd name="T25" fmla="*/ 1629 h 1747"/>
                <a:gd name="T26" fmla="*/ 1311 w 5953"/>
                <a:gd name="T27" fmla="*/ 1591 h 1747"/>
                <a:gd name="T28" fmla="*/ 1405 w 5953"/>
                <a:gd name="T29" fmla="*/ 1543 h 1747"/>
                <a:gd name="T30" fmla="*/ 1499 w 5953"/>
                <a:gd name="T31" fmla="*/ 1485 h 1747"/>
                <a:gd name="T32" fmla="*/ 1593 w 5953"/>
                <a:gd name="T33" fmla="*/ 1416 h 1747"/>
                <a:gd name="T34" fmla="*/ 1687 w 5953"/>
                <a:gd name="T35" fmla="*/ 1335 h 1747"/>
                <a:gd name="T36" fmla="*/ 1780 w 5953"/>
                <a:gd name="T37" fmla="*/ 1243 h 1747"/>
                <a:gd name="T38" fmla="*/ 1874 w 5953"/>
                <a:gd name="T39" fmla="*/ 1139 h 1747"/>
                <a:gd name="T40" fmla="*/ 1968 w 5953"/>
                <a:gd name="T41" fmla="*/ 1025 h 1747"/>
                <a:gd name="T42" fmla="*/ 2062 w 5953"/>
                <a:gd name="T43" fmla="*/ 902 h 1747"/>
                <a:gd name="T44" fmla="*/ 2155 w 5953"/>
                <a:gd name="T45" fmla="*/ 773 h 1747"/>
                <a:gd name="T46" fmla="*/ 2249 w 5953"/>
                <a:gd name="T47" fmla="*/ 642 h 1747"/>
                <a:gd name="T48" fmla="*/ 2343 w 5953"/>
                <a:gd name="T49" fmla="*/ 513 h 1747"/>
                <a:gd name="T50" fmla="*/ 2437 w 5953"/>
                <a:gd name="T51" fmla="*/ 390 h 1747"/>
                <a:gd name="T52" fmla="*/ 2531 w 5953"/>
                <a:gd name="T53" fmla="*/ 276 h 1747"/>
                <a:gd name="T54" fmla="*/ 2624 w 5953"/>
                <a:gd name="T55" fmla="*/ 177 h 1747"/>
                <a:gd name="T56" fmla="*/ 2718 w 5953"/>
                <a:gd name="T57" fmla="*/ 98 h 1747"/>
                <a:gd name="T58" fmla="*/ 2812 w 5953"/>
                <a:gd name="T59" fmla="*/ 40 h 1747"/>
                <a:gd name="T60" fmla="*/ 2906 w 5953"/>
                <a:gd name="T61" fmla="*/ 7 h 1747"/>
                <a:gd name="T62" fmla="*/ 2999 w 5953"/>
                <a:gd name="T63" fmla="*/ 1 h 1747"/>
                <a:gd name="T64" fmla="*/ 3093 w 5953"/>
                <a:gd name="T65" fmla="*/ 21 h 1747"/>
                <a:gd name="T66" fmla="*/ 3187 w 5953"/>
                <a:gd name="T67" fmla="*/ 66 h 1747"/>
                <a:gd name="T68" fmla="*/ 3281 w 5953"/>
                <a:gd name="T69" fmla="*/ 135 h 1747"/>
                <a:gd name="T70" fmla="*/ 3375 w 5953"/>
                <a:gd name="T71" fmla="*/ 225 h 1747"/>
                <a:gd name="T72" fmla="*/ 3468 w 5953"/>
                <a:gd name="T73" fmla="*/ 332 h 1747"/>
                <a:gd name="T74" fmla="*/ 3562 w 5953"/>
                <a:gd name="T75" fmla="*/ 451 h 1747"/>
                <a:gd name="T76" fmla="*/ 3656 w 5953"/>
                <a:gd name="T77" fmla="*/ 578 h 1747"/>
                <a:gd name="T78" fmla="*/ 3750 w 5953"/>
                <a:gd name="T79" fmla="*/ 709 h 1747"/>
                <a:gd name="T80" fmla="*/ 3843 w 5953"/>
                <a:gd name="T81" fmla="*/ 839 h 1747"/>
                <a:gd name="T82" fmla="*/ 3937 w 5953"/>
                <a:gd name="T83" fmla="*/ 965 h 1747"/>
                <a:gd name="T84" fmla="*/ 4031 w 5953"/>
                <a:gd name="T85" fmla="*/ 1084 h 1747"/>
                <a:gd name="T86" fmla="*/ 4125 w 5953"/>
                <a:gd name="T87" fmla="*/ 1193 h 1747"/>
                <a:gd name="T88" fmla="*/ 4219 w 5953"/>
                <a:gd name="T89" fmla="*/ 1291 h 1747"/>
                <a:gd name="T90" fmla="*/ 4312 w 5953"/>
                <a:gd name="T91" fmla="*/ 1378 h 1747"/>
                <a:gd name="T92" fmla="*/ 4406 w 5953"/>
                <a:gd name="T93" fmla="*/ 1452 h 1747"/>
                <a:gd name="T94" fmla="*/ 4500 w 5953"/>
                <a:gd name="T95" fmla="*/ 1516 h 1747"/>
                <a:gd name="T96" fmla="*/ 4594 w 5953"/>
                <a:gd name="T97" fmla="*/ 1568 h 1747"/>
                <a:gd name="T98" fmla="*/ 4687 w 5953"/>
                <a:gd name="T99" fmla="*/ 1611 h 1747"/>
                <a:gd name="T100" fmla="*/ 4781 w 5953"/>
                <a:gd name="T101" fmla="*/ 1645 h 1747"/>
                <a:gd name="T102" fmla="*/ 4875 w 5953"/>
                <a:gd name="T103" fmla="*/ 1672 h 1747"/>
                <a:gd name="T104" fmla="*/ 4969 w 5953"/>
                <a:gd name="T105" fmla="*/ 1693 h 1747"/>
                <a:gd name="T106" fmla="*/ 5063 w 5953"/>
                <a:gd name="T107" fmla="*/ 1708 h 1747"/>
                <a:gd name="T108" fmla="*/ 5156 w 5953"/>
                <a:gd name="T109" fmla="*/ 1720 h 1747"/>
                <a:gd name="T110" fmla="*/ 5250 w 5953"/>
                <a:gd name="T111" fmla="*/ 1729 h 1747"/>
                <a:gd name="T112" fmla="*/ 5344 w 5953"/>
                <a:gd name="T113" fmla="*/ 1734 h 1747"/>
                <a:gd name="T114" fmla="*/ 5438 w 5953"/>
                <a:gd name="T115" fmla="*/ 1739 h 1747"/>
                <a:gd name="T116" fmla="*/ 5532 w 5953"/>
                <a:gd name="T117" fmla="*/ 1742 h 1747"/>
                <a:gd name="T118" fmla="*/ 5625 w 5953"/>
                <a:gd name="T119" fmla="*/ 1744 h 1747"/>
                <a:gd name="T120" fmla="*/ 5719 w 5953"/>
                <a:gd name="T121" fmla="*/ 1745 h 1747"/>
                <a:gd name="T122" fmla="*/ 5813 w 5953"/>
                <a:gd name="T123" fmla="*/ 1746 h 1747"/>
                <a:gd name="T124" fmla="*/ 5907 w 5953"/>
                <a:gd name="T125" fmla="*/ 1747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1747">
                  <a:moveTo>
                    <a:pt x="0" y="1747"/>
                  </a:moveTo>
                  <a:lnTo>
                    <a:pt x="1" y="1747"/>
                  </a:lnTo>
                  <a:lnTo>
                    <a:pt x="3" y="1747"/>
                  </a:lnTo>
                  <a:lnTo>
                    <a:pt x="4" y="1747"/>
                  </a:lnTo>
                  <a:lnTo>
                    <a:pt x="6" y="1747"/>
                  </a:lnTo>
                  <a:lnTo>
                    <a:pt x="7" y="1747"/>
                  </a:lnTo>
                  <a:lnTo>
                    <a:pt x="9" y="1747"/>
                  </a:lnTo>
                  <a:lnTo>
                    <a:pt x="10" y="1747"/>
                  </a:lnTo>
                  <a:lnTo>
                    <a:pt x="12" y="1747"/>
                  </a:lnTo>
                  <a:lnTo>
                    <a:pt x="13" y="1747"/>
                  </a:lnTo>
                  <a:lnTo>
                    <a:pt x="15" y="1747"/>
                  </a:lnTo>
                  <a:lnTo>
                    <a:pt x="16" y="1747"/>
                  </a:lnTo>
                  <a:lnTo>
                    <a:pt x="18" y="1747"/>
                  </a:lnTo>
                  <a:lnTo>
                    <a:pt x="19" y="1747"/>
                  </a:lnTo>
                  <a:lnTo>
                    <a:pt x="20" y="1747"/>
                  </a:lnTo>
                  <a:lnTo>
                    <a:pt x="22" y="1747"/>
                  </a:lnTo>
                  <a:lnTo>
                    <a:pt x="24" y="1747"/>
                  </a:lnTo>
                  <a:lnTo>
                    <a:pt x="25" y="1747"/>
                  </a:lnTo>
                  <a:lnTo>
                    <a:pt x="27" y="1747"/>
                  </a:lnTo>
                  <a:lnTo>
                    <a:pt x="28" y="1747"/>
                  </a:lnTo>
                  <a:lnTo>
                    <a:pt x="30" y="1747"/>
                  </a:lnTo>
                  <a:lnTo>
                    <a:pt x="31" y="1747"/>
                  </a:lnTo>
                  <a:lnTo>
                    <a:pt x="32" y="1747"/>
                  </a:lnTo>
                  <a:lnTo>
                    <a:pt x="34" y="1747"/>
                  </a:lnTo>
                  <a:lnTo>
                    <a:pt x="35" y="1747"/>
                  </a:lnTo>
                  <a:lnTo>
                    <a:pt x="37" y="1747"/>
                  </a:lnTo>
                  <a:lnTo>
                    <a:pt x="39" y="1747"/>
                  </a:lnTo>
                  <a:lnTo>
                    <a:pt x="40" y="1747"/>
                  </a:lnTo>
                  <a:lnTo>
                    <a:pt x="41" y="1747"/>
                  </a:lnTo>
                  <a:lnTo>
                    <a:pt x="43" y="1747"/>
                  </a:lnTo>
                  <a:lnTo>
                    <a:pt x="44" y="1747"/>
                  </a:lnTo>
                  <a:lnTo>
                    <a:pt x="46" y="1747"/>
                  </a:lnTo>
                  <a:lnTo>
                    <a:pt x="47" y="1747"/>
                  </a:lnTo>
                  <a:lnTo>
                    <a:pt x="49" y="1747"/>
                  </a:lnTo>
                  <a:lnTo>
                    <a:pt x="51" y="1747"/>
                  </a:lnTo>
                  <a:lnTo>
                    <a:pt x="52" y="1747"/>
                  </a:lnTo>
                  <a:lnTo>
                    <a:pt x="53" y="1747"/>
                  </a:lnTo>
                  <a:lnTo>
                    <a:pt x="55" y="1747"/>
                  </a:lnTo>
                  <a:lnTo>
                    <a:pt x="56" y="1747"/>
                  </a:lnTo>
                  <a:lnTo>
                    <a:pt x="58" y="1747"/>
                  </a:lnTo>
                  <a:lnTo>
                    <a:pt x="59" y="1747"/>
                  </a:lnTo>
                  <a:lnTo>
                    <a:pt x="61" y="1747"/>
                  </a:lnTo>
                  <a:lnTo>
                    <a:pt x="62" y="1747"/>
                  </a:lnTo>
                  <a:lnTo>
                    <a:pt x="64" y="1747"/>
                  </a:lnTo>
                  <a:lnTo>
                    <a:pt x="65" y="1747"/>
                  </a:lnTo>
                  <a:lnTo>
                    <a:pt x="67" y="1747"/>
                  </a:lnTo>
                  <a:lnTo>
                    <a:pt x="68" y="1747"/>
                  </a:lnTo>
                  <a:lnTo>
                    <a:pt x="70" y="1747"/>
                  </a:lnTo>
                  <a:lnTo>
                    <a:pt x="71" y="1747"/>
                  </a:lnTo>
                  <a:lnTo>
                    <a:pt x="72" y="1747"/>
                  </a:lnTo>
                  <a:lnTo>
                    <a:pt x="74" y="1747"/>
                  </a:lnTo>
                  <a:lnTo>
                    <a:pt x="76" y="1747"/>
                  </a:lnTo>
                  <a:lnTo>
                    <a:pt x="77" y="1747"/>
                  </a:lnTo>
                  <a:lnTo>
                    <a:pt x="79" y="1747"/>
                  </a:lnTo>
                  <a:lnTo>
                    <a:pt x="80" y="1747"/>
                  </a:lnTo>
                  <a:lnTo>
                    <a:pt x="82" y="1747"/>
                  </a:lnTo>
                  <a:lnTo>
                    <a:pt x="83" y="1747"/>
                  </a:lnTo>
                  <a:lnTo>
                    <a:pt x="84" y="1747"/>
                  </a:lnTo>
                  <a:lnTo>
                    <a:pt x="86" y="1747"/>
                  </a:lnTo>
                  <a:lnTo>
                    <a:pt x="88" y="1747"/>
                  </a:lnTo>
                  <a:lnTo>
                    <a:pt x="89" y="1747"/>
                  </a:lnTo>
                  <a:lnTo>
                    <a:pt x="91" y="1747"/>
                  </a:lnTo>
                  <a:lnTo>
                    <a:pt x="92" y="1747"/>
                  </a:lnTo>
                  <a:lnTo>
                    <a:pt x="93" y="1747"/>
                  </a:lnTo>
                  <a:lnTo>
                    <a:pt x="95" y="1747"/>
                  </a:lnTo>
                  <a:lnTo>
                    <a:pt x="96" y="1747"/>
                  </a:lnTo>
                  <a:lnTo>
                    <a:pt x="98" y="1747"/>
                  </a:lnTo>
                  <a:lnTo>
                    <a:pt x="100" y="1747"/>
                  </a:lnTo>
                  <a:lnTo>
                    <a:pt x="101" y="1747"/>
                  </a:lnTo>
                  <a:lnTo>
                    <a:pt x="103" y="1747"/>
                  </a:lnTo>
                  <a:lnTo>
                    <a:pt x="104" y="1747"/>
                  </a:lnTo>
                  <a:lnTo>
                    <a:pt x="105" y="1747"/>
                  </a:lnTo>
                  <a:lnTo>
                    <a:pt x="107" y="1747"/>
                  </a:lnTo>
                  <a:lnTo>
                    <a:pt x="108" y="1747"/>
                  </a:lnTo>
                  <a:lnTo>
                    <a:pt x="110" y="1747"/>
                  </a:lnTo>
                  <a:lnTo>
                    <a:pt x="112" y="1747"/>
                  </a:lnTo>
                  <a:lnTo>
                    <a:pt x="113" y="1747"/>
                  </a:lnTo>
                  <a:lnTo>
                    <a:pt x="114" y="1746"/>
                  </a:lnTo>
                  <a:lnTo>
                    <a:pt x="116" y="1746"/>
                  </a:lnTo>
                  <a:lnTo>
                    <a:pt x="117" y="1746"/>
                  </a:lnTo>
                  <a:lnTo>
                    <a:pt x="119" y="1746"/>
                  </a:lnTo>
                  <a:lnTo>
                    <a:pt x="120" y="1746"/>
                  </a:lnTo>
                  <a:lnTo>
                    <a:pt x="122" y="1746"/>
                  </a:lnTo>
                  <a:lnTo>
                    <a:pt x="124" y="1746"/>
                  </a:lnTo>
                  <a:lnTo>
                    <a:pt x="125" y="1746"/>
                  </a:lnTo>
                  <a:lnTo>
                    <a:pt x="126" y="1746"/>
                  </a:lnTo>
                  <a:lnTo>
                    <a:pt x="128" y="1746"/>
                  </a:lnTo>
                  <a:lnTo>
                    <a:pt x="129" y="1746"/>
                  </a:lnTo>
                  <a:lnTo>
                    <a:pt x="131" y="1746"/>
                  </a:lnTo>
                  <a:lnTo>
                    <a:pt x="132" y="1746"/>
                  </a:lnTo>
                  <a:lnTo>
                    <a:pt x="134" y="1746"/>
                  </a:lnTo>
                  <a:lnTo>
                    <a:pt x="135" y="1746"/>
                  </a:lnTo>
                  <a:lnTo>
                    <a:pt x="137" y="1746"/>
                  </a:lnTo>
                  <a:lnTo>
                    <a:pt x="138" y="1746"/>
                  </a:lnTo>
                  <a:lnTo>
                    <a:pt x="140" y="1746"/>
                  </a:lnTo>
                  <a:lnTo>
                    <a:pt x="141" y="1746"/>
                  </a:lnTo>
                  <a:lnTo>
                    <a:pt x="143" y="1746"/>
                  </a:lnTo>
                  <a:lnTo>
                    <a:pt x="144" y="1746"/>
                  </a:lnTo>
                  <a:lnTo>
                    <a:pt x="145" y="1746"/>
                  </a:lnTo>
                  <a:lnTo>
                    <a:pt x="147" y="1746"/>
                  </a:lnTo>
                  <a:lnTo>
                    <a:pt x="149" y="1746"/>
                  </a:lnTo>
                  <a:lnTo>
                    <a:pt x="150" y="1746"/>
                  </a:lnTo>
                  <a:lnTo>
                    <a:pt x="152" y="1746"/>
                  </a:lnTo>
                  <a:lnTo>
                    <a:pt x="153" y="1746"/>
                  </a:lnTo>
                  <a:lnTo>
                    <a:pt x="155" y="1746"/>
                  </a:lnTo>
                  <a:lnTo>
                    <a:pt x="156" y="1746"/>
                  </a:lnTo>
                  <a:lnTo>
                    <a:pt x="157" y="1746"/>
                  </a:lnTo>
                  <a:lnTo>
                    <a:pt x="159" y="1746"/>
                  </a:lnTo>
                  <a:lnTo>
                    <a:pt x="161" y="1746"/>
                  </a:lnTo>
                  <a:lnTo>
                    <a:pt x="162" y="1746"/>
                  </a:lnTo>
                  <a:lnTo>
                    <a:pt x="164" y="1746"/>
                  </a:lnTo>
                  <a:lnTo>
                    <a:pt x="165" y="1746"/>
                  </a:lnTo>
                  <a:lnTo>
                    <a:pt x="166" y="1746"/>
                  </a:lnTo>
                  <a:lnTo>
                    <a:pt x="168" y="1746"/>
                  </a:lnTo>
                  <a:lnTo>
                    <a:pt x="169" y="1746"/>
                  </a:lnTo>
                  <a:lnTo>
                    <a:pt x="171" y="1746"/>
                  </a:lnTo>
                  <a:lnTo>
                    <a:pt x="173" y="1746"/>
                  </a:lnTo>
                  <a:lnTo>
                    <a:pt x="174" y="1746"/>
                  </a:lnTo>
                  <a:lnTo>
                    <a:pt x="176" y="1746"/>
                  </a:lnTo>
                  <a:lnTo>
                    <a:pt x="177" y="1746"/>
                  </a:lnTo>
                  <a:lnTo>
                    <a:pt x="178" y="1746"/>
                  </a:lnTo>
                  <a:lnTo>
                    <a:pt x="180" y="1746"/>
                  </a:lnTo>
                  <a:lnTo>
                    <a:pt x="181" y="1746"/>
                  </a:lnTo>
                  <a:lnTo>
                    <a:pt x="183" y="1746"/>
                  </a:lnTo>
                  <a:lnTo>
                    <a:pt x="184" y="1746"/>
                  </a:lnTo>
                  <a:lnTo>
                    <a:pt x="186" y="1746"/>
                  </a:lnTo>
                  <a:lnTo>
                    <a:pt x="187" y="1746"/>
                  </a:lnTo>
                  <a:lnTo>
                    <a:pt x="189" y="1746"/>
                  </a:lnTo>
                  <a:lnTo>
                    <a:pt x="190" y="1746"/>
                  </a:lnTo>
                  <a:lnTo>
                    <a:pt x="192" y="1746"/>
                  </a:lnTo>
                  <a:lnTo>
                    <a:pt x="193" y="1746"/>
                  </a:lnTo>
                  <a:lnTo>
                    <a:pt x="195" y="1746"/>
                  </a:lnTo>
                  <a:lnTo>
                    <a:pt x="196" y="1746"/>
                  </a:lnTo>
                  <a:lnTo>
                    <a:pt x="198" y="1746"/>
                  </a:lnTo>
                  <a:lnTo>
                    <a:pt x="199" y="1746"/>
                  </a:lnTo>
                  <a:lnTo>
                    <a:pt x="201" y="1746"/>
                  </a:lnTo>
                  <a:lnTo>
                    <a:pt x="202" y="1746"/>
                  </a:lnTo>
                  <a:lnTo>
                    <a:pt x="204" y="1746"/>
                  </a:lnTo>
                  <a:lnTo>
                    <a:pt x="205" y="1746"/>
                  </a:lnTo>
                  <a:lnTo>
                    <a:pt x="207" y="1746"/>
                  </a:lnTo>
                  <a:lnTo>
                    <a:pt x="208" y="1746"/>
                  </a:lnTo>
                  <a:lnTo>
                    <a:pt x="210" y="1746"/>
                  </a:lnTo>
                  <a:lnTo>
                    <a:pt x="211" y="1746"/>
                  </a:lnTo>
                  <a:lnTo>
                    <a:pt x="213" y="1746"/>
                  </a:lnTo>
                  <a:lnTo>
                    <a:pt x="214" y="1746"/>
                  </a:lnTo>
                  <a:lnTo>
                    <a:pt x="216" y="1746"/>
                  </a:lnTo>
                  <a:lnTo>
                    <a:pt x="217" y="1746"/>
                  </a:lnTo>
                  <a:lnTo>
                    <a:pt x="218" y="1746"/>
                  </a:lnTo>
                  <a:lnTo>
                    <a:pt x="220" y="1745"/>
                  </a:lnTo>
                  <a:lnTo>
                    <a:pt x="221" y="1745"/>
                  </a:lnTo>
                  <a:lnTo>
                    <a:pt x="223" y="1745"/>
                  </a:lnTo>
                  <a:lnTo>
                    <a:pt x="225" y="1745"/>
                  </a:lnTo>
                  <a:lnTo>
                    <a:pt x="226" y="1745"/>
                  </a:lnTo>
                  <a:lnTo>
                    <a:pt x="228" y="1745"/>
                  </a:lnTo>
                  <a:lnTo>
                    <a:pt x="229" y="1745"/>
                  </a:lnTo>
                  <a:lnTo>
                    <a:pt x="230" y="1745"/>
                  </a:lnTo>
                  <a:lnTo>
                    <a:pt x="232" y="1745"/>
                  </a:lnTo>
                  <a:lnTo>
                    <a:pt x="233" y="1745"/>
                  </a:lnTo>
                  <a:lnTo>
                    <a:pt x="235" y="1745"/>
                  </a:lnTo>
                  <a:lnTo>
                    <a:pt x="237" y="1745"/>
                  </a:lnTo>
                  <a:lnTo>
                    <a:pt x="238" y="1745"/>
                  </a:lnTo>
                  <a:lnTo>
                    <a:pt x="239" y="1745"/>
                  </a:lnTo>
                  <a:lnTo>
                    <a:pt x="241" y="1745"/>
                  </a:lnTo>
                  <a:lnTo>
                    <a:pt x="242" y="1745"/>
                  </a:lnTo>
                  <a:lnTo>
                    <a:pt x="244" y="1745"/>
                  </a:lnTo>
                  <a:lnTo>
                    <a:pt x="245" y="1745"/>
                  </a:lnTo>
                  <a:lnTo>
                    <a:pt x="247" y="1745"/>
                  </a:lnTo>
                  <a:lnTo>
                    <a:pt x="249" y="1745"/>
                  </a:lnTo>
                  <a:lnTo>
                    <a:pt x="250" y="1745"/>
                  </a:lnTo>
                  <a:lnTo>
                    <a:pt x="251" y="1745"/>
                  </a:lnTo>
                  <a:lnTo>
                    <a:pt x="253" y="1745"/>
                  </a:lnTo>
                  <a:lnTo>
                    <a:pt x="254" y="1745"/>
                  </a:lnTo>
                  <a:lnTo>
                    <a:pt x="256" y="1745"/>
                  </a:lnTo>
                  <a:lnTo>
                    <a:pt x="257" y="1745"/>
                  </a:lnTo>
                  <a:lnTo>
                    <a:pt x="259" y="1745"/>
                  </a:lnTo>
                  <a:lnTo>
                    <a:pt x="260" y="1745"/>
                  </a:lnTo>
                  <a:lnTo>
                    <a:pt x="262" y="1745"/>
                  </a:lnTo>
                  <a:lnTo>
                    <a:pt x="263" y="1745"/>
                  </a:lnTo>
                  <a:lnTo>
                    <a:pt x="265" y="1745"/>
                  </a:lnTo>
                  <a:lnTo>
                    <a:pt x="266" y="1745"/>
                  </a:lnTo>
                  <a:lnTo>
                    <a:pt x="268" y="1745"/>
                  </a:lnTo>
                  <a:lnTo>
                    <a:pt x="269" y="1745"/>
                  </a:lnTo>
                  <a:lnTo>
                    <a:pt x="271" y="1745"/>
                  </a:lnTo>
                  <a:lnTo>
                    <a:pt x="272" y="1745"/>
                  </a:lnTo>
                  <a:lnTo>
                    <a:pt x="274" y="1745"/>
                  </a:lnTo>
                  <a:lnTo>
                    <a:pt x="275" y="1745"/>
                  </a:lnTo>
                  <a:lnTo>
                    <a:pt x="277" y="1745"/>
                  </a:lnTo>
                  <a:lnTo>
                    <a:pt x="278" y="1745"/>
                  </a:lnTo>
                  <a:lnTo>
                    <a:pt x="280" y="1745"/>
                  </a:lnTo>
                  <a:lnTo>
                    <a:pt x="281" y="1745"/>
                  </a:lnTo>
                  <a:lnTo>
                    <a:pt x="282" y="1745"/>
                  </a:lnTo>
                  <a:lnTo>
                    <a:pt x="284" y="1745"/>
                  </a:lnTo>
                  <a:lnTo>
                    <a:pt x="286" y="1745"/>
                  </a:lnTo>
                  <a:lnTo>
                    <a:pt x="287" y="1745"/>
                  </a:lnTo>
                  <a:lnTo>
                    <a:pt x="289" y="1745"/>
                  </a:lnTo>
                  <a:lnTo>
                    <a:pt x="290" y="1745"/>
                  </a:lnTo>
                  <a:lnTo>
                    <a:pt x="292" y="1745"/>
                  </a:lnTo>
                  <a:lnTo>
                    <a:pt x="293" y="1745"/>
                  </a:lnTo>
                  <a:lnTo>
                    <a:pt x="294" y="1745"/>
                  </a:lnTo>
                  <a:lnTo>
                    <a:pt x="296" y="1745"/>
                  </a:lnTo>
                  <a:lnTo>
                    <a:pt x="298" y="1745"/>
                  </a:lnTo>
                  <a:lnTo>
                    <a:pt x="299" y="1745"/>
                  </a:lnTo>
                  <a:lnTo>
                    <a:pt x="301" y="1745"/>
                  </a:lnTo>
                  <a:lnTo>
                    <a:pt x="302" y="1745"/>
                  </a:lnTo>
                  <a:lnTo>
                    <a:pt x="303" y="1745"/>
                  </a:lnTo>
                  <a:lnTo>
                    <a:pt x="305" y="1745"/>
                  </a:lnTo>
                  <a:lnTo>
                    <a:pt x="306" y="1745"/>
                  </a:lnTo>
                  <a:lnTo>
                    <a:pt x="308" y="1745"/>
                  </a:lnTo>
                  <a:lnTo>
                    <a:pt x="310" y="1745"/>
                  </a:lnTo>
                  <a:lnTo>
                    <a:pt x="311" y="1745"/>
                  </a:lnTo>
                  <a:lnTo>
                    <a:pt x="312" y="1745"/>
                  </a:lnTo>
                  <a:lnTo>
                    <a:pt x="314" y="1745"/>
                  </a:lnTo>
                  <a:lnTo>
                    <a:pt x="315" y="1745"/>
                  </a:lnTo>
                  <a:lnTo>
                    <a:pt x="317" y="1745"/>
                  </a:lnTo>
                  <a:lnTo>
                    <a:pt x="318" y="1745"/>
                  </a:lnTo>
                  <a:lnTo>
                    <a:pt x="320" y="1744"/>
                  </a:lnTo>
                  <a:lnTo>
                    <a:pt x="322" y="1744"/>
                  </a:lnTo>
                  <a:lnTo>
                    <a:pt x="323" y="1744"/>
                  </a:lnTo>
                  <a:lnTo>
                    <a:pt x="324" y="1744"/>
                  </a:lnTo>
                  <a:lnTo>
                    <a:pt x="326" y="1744"/>
                  </a:lnTo>
                  <a:lnTo>
                    <a:pt x="327" y="1744"/>
                  </a:lnTo>
                  <a:lnTo>
                    <a:pt x="329" y="1744"/>
                  </a:lnTo>
                  <a:lnTo>
                    <a:pt x="330" y="1744"/>
                  </a:lnTo>
                  <a:lnTo>
                    <a:pt x="332" y="1744"/>
                  </a:lnTo>
                  <a:lnTo>
                    <a:pt x="333" y="1744"/>
                  </a:lnTo>
                  <a:lnTo>
                    <a:pt x="335" y="1744"/>
                  </a:lnTo>
                  <a:lnTo>
                    <a:pt x="336" y="1744"/>
                  </a:lnTo>
                  <a:lnTo>
                    <a:pt x="338" y="1744"/>
                  </a:lnTo>
                  <a:lnTo>
                    <a:pt x="339" y="1744"/>
                  </a:lnTo>
                  <a:lnTo>
                    <a:pt x="341" y="1744"/>
                  </a:lnTo>
                  <a:lnTo>
                    <a:pt x="342" y="1744"/>
                  </a:lnTo>
                  <a:lnTo>
                    <a:pt x="344" y="1744"/>
                  </a:lnTo>
                  <a:lnTo>
                    <a:pt x="345" y="1744"/>
                  </a:lnTo>
                  <a:lnTo>
                    <a:pt x="347" y="1744"/>
                  </a:lnTo>
                  <a:lnTo>
                    <a:pt x="348" y="1744"/>
                  </a:lnTo>
                  <a:lnTo>
                    <a:pt x="350" y="1744"/>
                  </a:lnTo>
                  <a:lnTo>
                    <a:pt x="351" y="1744"/>
                  </a:lnTo>
                  <a:lnTo>
                    <a:pt x="353" y="1744"/>
                  </a:lnTo>
                  <a:lnTo>
                    <a:pt x="354" y="1744"/>
                  </a:lnTo>
                  <a:lnTo>
                    <a:pt x="355" y="1744"/>
                  </a:lnTo>
                  <a:lnTo>
                    <a:pt x="357" y="1744"/>
                  </a:lnTo>
                  <a:lnTo>
                    <a:pt x="359" y="1744"/>
                  </a:lnTo>
                  <a:lnTo>
                    <a:pt x="360" y="1744"/>
                  </a:lnTo>
                  <a:lnTo>
                    <a:pt x="362" y="1744"/>
                  </a:lnTo>
                  <a:lnTo>
                    <a:pt x="363" y="1744"/>
                  </a:lnTo>
                  <a:lnTo>
                    <a:pt x="365" y="1744"/>
                  </a:lnTo>
                  <a:lnTo>
                    <a:pt x="366" y="1744"/>
                  </a:lnTo>
                  <a:lnTo>
                    <a:pt x="367" y="1744"/>
                  </a:lnTo>
                  <a:lnTo>
                    <a:pt x="369" y="1743"/>
                  </a:lnTo>
                  <a:lnTo>
                    <a:pt x="370" y="1743"/>
                  </a:lnTo>
                  <a:lnTo>
                    <a:pt x="372" y="1743"/>
                  </a:lnTo>
                  <a:lnTo>
                    <a:pt x="374" y="1743"/>
                  </a:lnTo>
                  <a:lnTo>
                    <a:pt x="375" y="1743"/>
                  </a:lnTo>
                  <a:lnTo>
                    <a:pt x="376" y="1743"/>
                  </a:lnTo>
                  <a:lnTo>
                    <a:pt x="378" y="1743"/>
                  </a:lnTo>
                  <a:lnTo>
                    <a:pt x="379" y="1743"/>
                  </a:lnTo>
                  <a:lnTo>
                    <a:pt x="381" y="1743"/>
                  </a:lnTo>
                  <a:lnTo>
                    <a:pt x="382" y="1743"/>
                  </a:lnTo>
                  <a:lnTo>
                    <a:pt x="384" y="1743"/>
                  </a:lnTo>
                  <a:lnTo>
                    <a:pt x="385" y="1743"/>
                  </a:lnTo>
                  <a:lnTo>
                    <a:pt x="387" y="1743"/>
                  </a:lnTo>
                  <a:lnTo>
                    <a:pt x="388" y="1743"/>
                  </a:lnTo>
                  <a:lnTo>
                    <a:pt x="390" y="1743"/>
                  </a:lnTo>
                  <a:lnTo>
                    <a:pt x="391" y="1743"/>
                  </a:lnTo>
                  <a:lnTo>
                    <a:pt x="393" y="1743"/>
                  </a:lnTo>
                  <a:lnTo>
                    <a:pt x="394" y="1743"/>
                  </a:lnTo>
                  <a:lnTo>
                    <a:pt x="396" y="1743"/>
                  </a:lnTo>
                  <a:lnTo>
                    <a:pt x="397" y="1743"/>
                  </a:lnTo>
                  <a:lnTo>
                    <a:pt x="399" y="1743"/>
                  </a:lnTo>
                  <a:lnTo>
                    <a:pt x="400" y="1743"/>
                  </a:lnTo>
                  <a:lnTo>
                    <a:pt x="402" y="1743"/>
                  </a:lnTo>
                  <a:lnTo>
                    <a:pt x="403" y="1743"/>
                  </a:lnTo>
                  <a:lnTo>
                    <a:pt x="405" y="1743"/>
                  </a:lnTo>
                  <a:lnTo>
                    <a:pt x="406" y="1743"/>
                  </a:lnTo>
                  <a:lnTo>
                    <a:pt x="407" y="1743"/>
                  </a:lnTo>
                  <a:lnTo>
                    <a:pt x="409" y="1743"/>
                  </a:lnTo>
                  <a:lnTo>
                    <a:pt x="411" y="1742"/>
                  </a:lnTo>
                  <a:lnTo>
                    <a:pt x="412" y="1742"/>
                  </a:lnTo>
                  <a:lnTo>
                    <a:pt x="414" y="1742"/>
                  </a:lnTo>
                  <a:lnTo>
                    <a:pt x="415" y="1742"/>
                  </a:lnTo>
                  <a:lnTo>
                    <a:pt x="417" y="1742"/>
                  </a:lnTo>
                  <a:lnTo>
                    <a:pt x="418" y="1742"/>
                  </a:lnTo>
                  <a:lnTo>
                    <a:pt x="419" y="1742"/>
                  </a:lnTo>
                  <a:lnTo>
                    <a:pt x="421" y="1742"/>
                  </a:lnTo>
                  <a:lnTo>
                    <a:pt x="423" y="1742"/>
                  </a:lnTo>
                  <a:lnTo>
                    <a:pt x="424" y="1742"/>
                  </a:lnTo>
                  <a:lnTo>
                    <a:pt x="426" y="1742"/>
                  </a:lnTo>
                  <a:lnTo>
                    <a:pt x="427" y="1742"/>
                  </a:lnTo>
                  <a:lnTo>
                    <a:pt x="428" y="1742"/>
                  </a:lnTo>
                  <a:lnTo>
                    <a:pt x="430" y="1742"/>
                  </a:lnTo>
                  <a:lnTo>
                    <a:pt x="431" y="1742"/>
                  </a:lnTo>
                  <a:lnTo>
                    <a:pt x="433" y="1742"/>
                  </a:lnTo>
                  <a:lnTo>
                    <a:pt x="435" y="1742"/>
                  </a:lnTo>
                  <a:lnTo>
                    <a:pt x="436" y="1742"/>
                  </a:lnTo>
                  <a:lnTo>
                    <a:pt x="438" y="1742"/>
                  </a:lnTo>
                  <a:lnTo>
                    <a:pt x="439" y="1742"/>
                  </a:lnTo>
                  <a:lnTo>
                    <a:pt x="440" y="1742"/>
                  </a:lnTo>
                  <a:lnTo>
                    <a:pt x="442" y="1742"/>
                  </a:lnTo>
                  <a:lnTo>
                    <a:pt x="443" y="1742"/>
                  </a:lnTo>
                  <a:lnTo>
                    <a:pt x="445" y="1741"/>
                  </a:lnTo>
                  <a:lnTo>
                    <a:pt x="447" y="1741"/>
                  </a:lnTo>
                  <a:lnTo>
                    <a:pt x="448" y="1741"/>
                  </a:lnTo>
                  <a:lnTo>
                    <a:pt x="449" y="1741"/>
                  </a:lnTo>
                  <a:lnTo>
                    <a:pt x="451" y="1741"/>
                  </a:lnTo>
                  <a:lnTo>
                    <a:pt x="452" y="1741"/>
                  </a:lnTo>
                  <a:lnTo>
                    <a:pt x="454" y="1741"/>
                  </a:lnTo>
                  <a:lnTo>
                    <a:pt x="455" y="1741"/>
                  </a:lnTo>
                  <a:lnTo>
                    <a:pt x="457" y="1741"/>
                  </a:lnTo>
                  <a:lnTo>
                    <a:pt x="458" y="1741"/>
                  </a:lnTo>
                  <a:lnTo>
                    <a:pt x="460" y="1741"/>
                  </a:lnTo>
                  <a:lnTo>
                    <a:pt x="461" y="1741"/>
                  </a:lnTo>
                  <a:lnTo>
                    <a:pt x="463" y="1741"/>
                  </a:lnTo>
                  <a:lnTo>
                    <a:pt x="464" y="1741"/>
                  </a:lnTo>
                  <a:lnTo>
                    <a:pt x="466" y="1741"/>
                  </a:lnTo>
                  <a:lnTo>
                    <a:pt x="467" y="1741"/>
                  </a:lnTo>
                  <a:lnTo>
                    <a:pt x="469" y="1741"/>
                  </a:lnTo>
                  <a:lnTo>
                    <a:pt x="470" y="1741"/>
                  </a:lnTo>
                  <a:lnTo>
                    <a:pt x="472" y="1741"/>
                  </a:lnTo>
                  <a:lnTo>
                    <a:pt x="473" y="1741"/>
                  </a:lnTo>
                  <a:lnTo>
                    <a:pt x="475" y="1741"/>
                  </a:lnTo>
                  <a:lnTo>
                    <a:pt x="476" y="1740"/>
                  </a:lnTo>
                  <a:lnTo>
                    <a:pt x="478" y="1740"/>
                  </a:lnTo>
                  <a:lnTo>
                    <a:pt x="479" y="1740"/>
                  </a:lnTo>
                  <a:lnTo>
                    <a:pt x="480" y="1740"/>
                  </a:lnTo>
                  <a:lnTo>
                    <a:pt x="482" y="1740"/>
                  </a:lnTo>
                  <a:lnTo>
                    <a:pt x="484" y="1740"/>
                  </a:lnTo>
                  <a:lnTo>
                    <a:pt x="485" y="1740"/>
                  </a:lnTo>
                  <a:lnTo>
                    <a:pt x="487" y="1740"/>
                  </a:lnTo>
                  <a:lnTo>
                    <a:pt x="488" y="1740"/>
                  </a:lnTo>
                  <a:lnTo>
                    <a:pt x="490" y="1740"/>
                  </a:lnTo>
                  <a:lnTo>
                    <a:pt x="491" y="1740"/>
                  </a:lnTo>
                  <a:lnTo>
                    <a:pt x="492" y="1740"/>
                  </a:lnTo>
                  <a:lnTo>
                    <a:pt x="494" y="1740"/>
                  </a:lnTo>
                  <a:lnTo>
                    <a:pt x="496" y="1740"/>
                  </a:lnTo>
                  <a:lnTo>
                    <a:pt x="497" y="1740"/>
                  </a:lnTo>
                  <a:lnTo>
                    <a:pt x="499" y="1740"/>
                  </a:lnTo>
                  <a:lnTo>
                    <a:pt x="500" y="1740"/>
                  </a:lnTo>
                  <a:lnTo>
                    <a:pt x="501" y="1740"/>
                  </a:lnTo>
                  <a:lnTo>
                    <a:pt x="503" y="1739"/>
                  </a:lnTo>
                  <a:lnTo>
                    <a:pt x="504" y="1739"/>
                  </a:lnTo>
                  <a:lnTo>
                    <a:pt x="506" y="1739"/>
                  </a:lnTo>
                  <a:lnTo>
                    <a:pt x="508" y="1739"/>
                  </a:lnTo>
                  <a:lnTo>
                    <a:pt x="509" y="1739"/>
                  </a:lnTo>
                  <a:lnTo>
                    <a:pt x="511" y="1739"/>
                  </a:lnTo>
                  <a:lnTo>
                    <a:pt x="512" y="1739"/>
                  </a:lnTo>
                  <a:lnTo>
                    <a:pt x="513" y="1739"/>
                  </a:lnTo>
                  <a:lnTo>
                    <a:pt x="515" y="1739"/>
                  </a:lnTo>
                  <a:lnTo>
                    <a:pt x="516" y="1739"/>
                  </a:lnTo>
                  <a:lnTo>
                    <a:pt x="518" y="1739"/>
                  </a:lnTo>
                  <a:lnTo>
                    <a:pt x="519" y="1739"/>
                  </a:lnTo>
                  <a:lnTo>
                    <a:pt x="521" y="1739"/>
                  </a:lnTo>
                  <a:lnTo>
                    <a:pt x="522" y="1739"/>
                  </a:lnTo>
                  <a:lnTo>
                    <a:pt x="524" y="1739"/>
                  </a:lnTo>
                  <a:lnTo>
                    <a:pt x="525" y="1739"/>
                  </a:lnTo>
                  <a:lnTo>
                    <a:pt x="527" y="1738"/>
                  </a:lnTo>
                  <a:lnTo>
                    <a:pt x="528" y="1738"/>
                  </a:lnTo>
                  <a:lnTo>
                    <a:pt x="530" y="1738"/>
                  </a:lnTo>
                  <a:lnTo>
                    <a:pt x="531" y="1738"/>
                  </a:lnTo>
                  <a:lnTo>
                    <a:pt x="533" y="1738"/>
                  </a:lnTo>
                  <a:lnTo>
                    <a:pt x="534" y="1738"/>
                  </a:lnTo>
                  <a:lnTo>
                    <a:pt x="536" y="1738"/>
                  </a:lnTo>
                  <a:lnTo>
                    <a:pt x="537" y="1738"/>
                  </a:lnTo>
                  <a:lnTo>
                    <a:pt x="539" y="1738"/>
                  </a:lnTo>
                  <a:lnTo>
                    <a:pt x="540" y="1738"/>
                  </a:lnTo>
                  <a:lnTo>
                    <a:pt x="542" y="1738"/>
                  </a:lnTo>
                  <a:lnTo>
                    <a:pt x="543" y="1738"/>
                  </a:lnTo>
                  <a:lnTo>
                    <a:pt x="545" y="1738"/>
                  </a:lnTo>
                  <a:lnTo>
                    <a:pt x="546" y="1738"/>
                  </a:lnTo>
                  <a:lnTo>
                    <a:pt x="548" y="1738"/>
                  </a:lnTo>
                  <a:lnTo>
                    <a:pt x="549" y="1738"/>
                  </a:lnTo>
                  <a:lnTo>
                    <a:pt x="551" y="1737"/>
                  </a:lnTo>
                  <a:lnTo>
                    <a:pt x="552" y="1737"/>
                  </a:lnTo>
                  <a:lnTo>
                    <a:pt x="553" y="1737"/>
                  </a:lnTo>
                  <a:lnTo>
                    <a:pt x="555" y="1737"/>
                  </a:lnTo>
                  <a:lnTo>
                    <a:pt x="556" y="1737"/>
                  </a:lnTo>
                  <a:lnTo>
                    <a:pt x="558" y="1737"/>
                  </a:lnTo>
                  <a:lnTo>
                    <a:pt x="560" y="1737"/>
                  </a:lnTo>
                  <a:lnTo>
                    <a:pt x="561" y="1737"/>
                  </a:lnTo>
                  <a:lnTo>
                    <a:pt x="563" y="1737"/>
                  </a:lnTo>
                  <a:lnTo>
                    <a:pt x="564" y="1737"/>
                  </a:lnTo>
                  <a:lnTo>
                    <a:pt x="565" y="1737"/>
                  </a:lnTo>
                  <a:lnTo>
                    <a:pt x="567" y="1737"/>
                  </a:lnTo>
                  <a:lnTo>
                    <a:pt x="568" y="1737"/>
                  </a:lnTo>
                  <a:lnTo>
                    <a:pt x="570" y="1737"/>
                  </a:lnTo>
                  <a:lnTo>
                    <a:pt x="572" y="1736"/>
                  </a:lnTo>
                  <a:lnTo>
                    <a:pt x="573" y="1736"/>
                  </a:lnTo>
                  <a:lnTo>
                    <a:pt x="574" y="1736"/>
                  </a:lnTo>
                  <a:lnTo>
                    <a:pt x="576" y="1736"/>
                  </a:lnTo>
                  <a:lnTo>
                    <a:pt x="577" y="1736"/>
                  </a:lnTo>
                  <a:lnTo>
                    <a:pt x="579" y="1736"/>
                  </a:lnTo>
                  <a:lnTo>
                    <a:pt x="580" y="1736"/>
                  </a:lnTo>
                  <a:lnTo>
                    <a:pt x="582" y="1736"/>
                  </a:lnTo>
                  <a:lnTo>
                    <a:pt x="584" y="1736"/>
                  </a:lnTo>
                  <a:lnTo>
                    <a:pt x="585" y="1736"/>
                  </a:lnTo>
                  <a:lnTo>
                    <a:pt x="586" y="1736"/>
                  </a:lnTo>
                  <a:lnTo>
                    <a:pt x="588" y="1736"/>
                  </a:lnTo>
                  <a:lnTo>
                    <a:pt x="589" y="1735"/>
                  </a:lnTo>
                  <a:lnTo>
                    <a:pt x="591" y="1735"/>
                  </a:lnTo>
                  <a:lnTo>
                    <a:pt x="592" y="1735"/>
                  </a:lnTo>
                  <a:lnTo>
                    <a:pt x="594" y="1735"/>
                  </a:lnTo>
                  <a:lnTo>
                    <a:pt x="595" y="1735"/>
                  </a:lnTo>
                  <a:lnTo>
                    <a:pt x="597" y="1735"/>
                  </a:lnTo>
                  <a:lnTo>
                    <a:pt x="598" y="1735"/>
                  </a:lnTo>
                  <a:lnTo>
                    <a:pt x="600" y="1735"/>
                  </a:lnTo>
                  <a:lnTo>
                    <a:pt x="601" y="1735"/>
                  </a:lnTo>
                  <a:lnTo>
                    <a:pt x="603" y="1735"/>
                  </a:lnTo>
                  <a:lnTo>
                    <a:pt x="604" y="1735"/>
                  </a:lnTo>
                  <a:lnTo>
                    <a:pt x="605" y="1735"/>
                  </a:lnTo>
                  <a:lnTo>
                    <a:pt x="607" y="1734"/>
                  </a:lnTo>
                  <a:lnTo>
                    <a:pt x="609" y="1734"/>
                  </a:lnTo>
                  <a:lnTo>
                    <a:pt x="610" y="1734"/>
                  </a:lnTo>
                  <a:lnTo>
                    <a:pt x="612" y="1734"/>
                  </a:lnTo>
                  <a:lnTo>
                    <a:pt x="613" y="1734"/>
                  </a:lnTo>
                  <a:lnTo>
                    <a:pt x="615" y="1734"/>
                  </a:lnTo>
                  <a:lnTo>
                    <a:pt x="616" y="1734"/>
                  </a:lnTo>
                  <a:lnTo>
                    <a:pt x="617" y="1734"/>
                  </a:lnTo>
                  <a:lnTo>
                    <a:pt x="619" y="1734"/>
                  </a:lnTo>
                  <a:lnTo>
                    <a:pt x="621" y="1734"/>
                  </a:lnTo>
                  <a:lnTo>
                    <a:pt x="622" y="1734"/>
                  </a:lnTo>
                  <a:lnTo>
                    <a:pt x="624" y="1734"/>
                  </a:lnTo>
                  <a:lnTo>
                    <a:pt x="625" y="1734"/>
                  </a:lnTo>
                  <a:lnTo>
                    <a:pt x="626" y="1734"/>
                  </a:lnTo>
                  <a:lnTo>
                    <a:pt x="628" y="1734"/>
                  </a:lnTo>
                  <a:lnTo>
                    <a:pt x="629" y="1734"/>
                  </a:lnTo>
                  <a:lnTo>
                    <a:pt x="631" y="1734"/>
                  </a:lnTo>
                  <a:lnTo>
                    <a:pt x="633" y="1733"/>
                  </a:lnTo>
                  <a:lnTo>
                    <a:pt x="634" y="1733"/>
                  </a:lnTo>
                  <a:lnTo>
                    <a:pt x="636" y="1733"/>
                  </a:lnTo>
                  <a:lnTo>
                    <a:pt x="637" y="1733"/>
                  </a:lnTo>
                  <a:lnTo>
                    <a:pt x="638" y="1733"/>
                  </a:lnTo>
                  <a:lnTo>
                    <a:pt x="640" y="1733"/>
                  </a:lnTo>
                  <a:lnTo>
                    <a:pt x="641" y="1733"/>
                  </a:lnTo>
                  <a:lnTo>
                    <a:pt x="643" y="1733"/>
                  </a:lnTo>
                  <a:lnTo>
                    <a:pt x="645" y="1733"/>
                  </a:lnTo>
                  <a:lnTo>
                    <a:pt x="646" y="1733"/>
                  </a:lnTo>
                  <a:lnTo>
                    <a:pt x="647" y="1733"/>
                  </a:lnTo>
                  <a:lnTo>
                    <a:pt x="649" y="1732"/>
                  </a:lnTo>
                  <a:lnTo>
                    <a:pt x="650" y="1732"/>
                  </a:lnTo>
                  <a:lnTo>
                    <a:pt x="652" y="1732"/>
                  </a:lnTo>
                  <a:lnTo>
                    <a:pt x="653" y="1732"/>
                  </a:lnTo>
                  <a:lnTo>
                    <a:pt x="655" y="1732"/>
                  </a:lnTo>
                  <a:lnTo>
                    <a:pt x="657" y="1732"/>
                  </a:lnTo>
                  <a:lnTo>
                    <a:pt x="658" y="1732"/>
                  </a:lnTo>
                  <a:lnTo>
                    <a:pt x="659" y="1732"/>
                  </a:lnTo>
                  <a:lnTo>
                    <a:pt x="661" y="1732"/>
                  </a:lnTo>
                  <a:lnTo>
                    <a:pt x="662" y="1731"/>
                  </a:lnTo>
                  <a:lnTo>
                    <a:pt x="664" y="1731"/>
                  </a:lnTo>
                  <a:lnTo>
                    <a:pt x="665" y="1731"/>
                  </a:lnTo>
                  <a:lnTo>
                    <a:pt x="667" y="1731"/>
                  </a:lnTo>
                  <a:lnTo>
                    <a:pt x="668" y="1731"/>
                  </a:lnTo>
                  <a:lnTo>
                    <a:pt x="670" y="1731"/>
                  </a:lnTo>
                  <a:lnTo>
                    <a:pt x="671" y="1731"/>
                  </a:lnTo>
                  <a:lnTo>
                    <a:pt x="673" y="1731"/>
                  </a:lnTo>
                  <a:lnTo>
                    <a:pt x="674" y="1731"/>
                  </a:lnTo>
                  <a:lnTo>
                    <a:pt x="676" y="1731"/>
                  </a:lnTo>
                  <a:lnTo>
                    <a:pt x="677" y="1730"/>
                  </a:lnTo>
                  <a:lnTo>
                    <a:pt x="678" y="1730"/>
                  </a:lnTo>
                  <a:lnTo>
                    <a:pt x="680" y="1730"/>
                  </a:lnTo>
                  <a:lnTo>
                    <a:pt x="682" y="1730"/>
                  </a:lnTo>
                  <a:lnTo>
                    <a:pt x="683" y="1730"/>
                  </a:lnTo>
                  <a:lnTo>
                    <a:pt x="685" y="1730"/>
                  </a:lnTo>
                  <a:lnTo>
                    <a:pt x="686" y="1730"/>
                  </a:lnTo>
                  <a:lnTo>
                    <a:pt x="688" y="1730"/>
                  </a:lnTo>
                  <a:lnTo>
                    <a:pt x="689" y="1730"/>
                  </a:lnTo>
                  <a:lnTo>
                    <a:pt x="690" y="1729"/>
                  </a:lnTo>
                  <a:lnTo>
                    <a:pt x="692" y="1729"/>
                  </a:lnTo>
                  <a:lnTo>
                    <a:pt x="694" y="1729"/>
                  </a:lnTo>
                  <a:lnTo>
                    <a:pt x="695" y="1729"/>
                  </a:lnTo>
                  <a:lnTo>
                    <a:pt x="697" y="1729"/>
                  </a:lnTo>
                  <a:lnTo>
                    <a:pt x="698" y="1729"/>
                  </a:lnTo>
                  <a:lnTo>
                    <a:pt x="699" y="1729"/>
                  </a:lnTo>
                  <a:lnTo>
                    <a:pt x="701" y="1729"/>
                  </a:lnTo>
                  <a:lnTo>
                    <a:pt x="702" y="1728"/>
                  </a:lnTo>
                  <a:lnTo>
                    <a:pt x="704" y="1728"/>
                  </a:lnTo>
                  <a:lnTo>
                    <a:pt x="705" y="1728"/>
                  </a:lnTo>
                  <a:lnTo>
                    <a:pt x="707" y="1728"/>
                  </a:lnTo>
                  <a:lnTo>
                    <a:pt x="709" y="1728"/>
                  </a:lnTo>
                  <a:lnTo>
                    <a:pt x="710" y="1728"/>
                  </a:lnTo>
                  <a:lnTo>
                    <a:pt x="711" y="1728"/>
                  </a:lnTo>
                  <a:lnTo>
                    <a:pt x="713" y="1728"/>
                  </a:lnTo>
                  <a:lnTo>
                    <a:pt x="714" y="1727"/>
                  </a:lnTo>
                  <a:lnTo>
                    <a:pt x="716" y="1727"/>
                  </a:lnTo>
                  <a:lnTo>
                    <a:pt x="717" y="1727"/>
                  </a:lnTo>
                  <a:lnTo>
                    <a:pt x="719" y="1727"/>
                  </a:lnTo>
                  <a:lnTo>
                    <a:pt x="720" y="1727"/>
                  </a:lnTo>
                  <a:lnTo>
                    <a:pt x="722" y="1727"/>
                  </a:lnTo>
                  <a:lnTo>
                    <a:pt x="723" y="1727"/>
                  </a:lnTo>
                  <a:lnTo>
                    <a:pt x="725" y="1727"/>
                  </a:lnTo>
                  <a:lnTo>
                    <a:pt x="726" y="1726"/>
                  </a:lnTo>
                  <a:lnTo>
                    <a:pt x="728" y="1726"/>
                  </a:lnTo>
                  <a:lnTo>
                    <a:pt x="729" y="1726"/>
                  </a:lnTo>
                  <a:lnTo>
                    <a:pt x="731" y="1726"/>
                  </a:lnTo>
                  <a:lnTo>
                    <a:pt x="732" y="1726"/>
                  </a:lnTo>
                  <a:lnTo>
                    <a:pt x="734" y="1726"/>
                  </a:lnTo>
                  <a:lnTo>
                    <a:pt x="735" y="1726"/>
                  </a:lnTo>
                  <a:lnTo>
                    <a:pt x="737" y="1725"/>
                  </a:lnTo>
                  <a:lnTo>
                    <a:pt x="738" y="1725"/>
                  </a:lnTo>
                  <a:lnTo>
                    <a:pt x="740" y="1725"/>
                  </a:lnTo>
                  <a:lnTo>
                    <a:pt x="741" y="1725"/>
                  </a:lnTo>
                  <a:lnTo>
                    <a:pt x="742" y="1725"/>
                  </a:lnTo>
                  <a:lnTo>
                    <a:pt x="744" y="1725"/>
                  </a:lnTo>
                  <a:lnTo>
                    <a:pt x="746" y="1725"/>
                  </a:lnTo>
                  <a:lnTo>
                    <a:pt x="747" y="1725"/>
                  </a:lnTo>
                  <a:lnTo>
                    <a:pt x="749" y="1724"/>
                  </a:lnTo>
                  <a:lnTo>
                    <a:pt x="750" y="1724"/>
                  </a:lnTo>
                  <a:lnTo>
                    <a:pt x="751" y="1724"/>
                  </a:lnTo>
                  <a:lnTo>
                    <a:pt x="753" y="1724"/>
                  </a:lnTo>
                  <a:lnTo>
                    <a:pt x="754" y="1724"/>
                  </a:lnTo>
                  <a:lnTo>
                    <a:pt x="756" y="1724"/>
                  </a:lnTo>
                  <a:lnTo>
                    <a:pt x="758" y="1724"/>
                  </a:lnTo>
                  <a:lnTo>
                    <a:pt x="759" y="1723"/>
                  </a:lnTo>
                  <a:lnTo>
                    <a:pt x="761" y="1723"/>
                  </a:lnTo>
                  <a:lnTo>
                    <a:pt x="762" y="1723"/>
                  </a:lnTo>
                  <a:lnTo>
                    <a:pt x="763" y="1723"/>
                  </a:lnTo>
                  <a:lnTo>
                    <a:pt x="765" y="1723"/>
                  </a:lnTo>
                  <a:lnTo>
                    <a:pt x="766" y="1723"/>
                  </a:lnTo>
                  <a:lnTo>
                    <a:pt x="768" y="1723"/>
                  </a:lnTo>
                  <a:lnTo>
                    <a:pt x="770" y="1723"/>
                  </a:lnTo>
                  <a:lnTo>
                    <a:pt x="771" y="1723"/>
                  </a:lnTo>
                  <a:lnTo>
                    <a:pt x="772" y="1723"/>
                  </a:lnTo>
                  <a:lnTo>
                    <a:pt x="774" y="1722"/>
                  </a:lnTo>
                  <a:lnTo>
                    <a:pt x="775" y="1722"/>
                  </a:lnTo>
                  <a:lnTo>
                    <a:pt x="777" y="1722"/>
                  </a:lnTo>
                  <a:lnTo>
                    <a:pt x="778" y="1722"/>
                  </a:lnTo>
                  <a:lnTo>
                    <a:pt x="780" y="1722"/>
                  </a:lnTo>
                  <a:lnTo>
                    <a:pt x="782" y="1722"/>
                  </a:lnTo>
                  <a:lnTo>
                    <a:pt x="783" y="1721"/>
                  </a:lnTo>
                  <a:lnTo>
                    <a:pt x="784" y="1721"/>
                  </a:lnTo>
                  <a:lnTo>
                    <a:pt x="786" y="1721"/>
                  </a:lnTo>
                  <a:lnTo>
                    <a:pt x="787" y="1721"/>
                  </a:lnTo>
                  <a:lnTo>
                    <a:pt x="789" y="1721"/>
                  </a:lnTo>
                  <a:lnTo>
                    <a:pt x="790" y="1721"/>
                  </a:lnTo>
                  <a:lnTo>
                    <a:pt x="792" y="1720"/>
                  </a:lnTo>
                  <a:lnTo>
                    <a:pt x="793" y="1720"/>
                  </a:lnTo>
                  <a:lnTo>
                    <a:pt x="795" y="1720"/>
                  </a:lnTo>
                  <a:lnTo>
                    <a:pt x="796" y="1720"/>
                  </a:lnTo>
                  <a:lnTo>
                    <a:pt x="798" y="1720"/>
                  </a:lnTo>
                  <a:lnTo>
                    <a:pt x="799" y="1720"/>
                  </a:lnTo>
                  <a:lnTo>
                    <a:pt x="801" y="1719"/>
                  </a:lnTo>
                  <a:lnTo>
                    <a:pt x="802" y="1719"/>
                  </a:lnTo>
                  <a:lnTo>
                    <a:pt x="803" y="1719"/>
                  </a:lnTo>
                  <a:lnTo>
                    <a:pt x="805" y="1719"/>
                  </a:lnTo>
                  <a:lnTo>
                    <a:pt x="807" y="1719"/>
                  </a:lnTo>
                  <a:lnTo>
                    <a:pt x="808" y="1719"/>
                  </a:lnTo>
                  <a:lnTo>
                    <a:pt x="810" y="1718"/>
                  </a:lnTo>
                  <a:lnTo>
                    <a:pt x="811" y="1718"/>
                  </a:lnTo>
                  <a:lnTo>
                    <a:pt x="813" y="1718"/>
                  </a:lnTo>
                  <a:lnTo>
                    <a:pt x="814" y="1718"/>
                  </a:lnTo>
                  <a:lnTo>
                    <a:pt x="815" y="1718"/>
                  </a:lnTo>
                  <a:lnTo>
                    <a:pt x="817" y="1718"/>
                  </a:lnTo>
                  <a:lnTo>
                    <a:pt x="819" y="1717"/>
                  </a:lnTo>
                  <a:lnTo>
                    <a:pt x="820" y="1717"/>
                  </a:lnTo>
                  <a:lnTo>
                    <a:pt x="822" y="1717"/>
                  </a:lnTo>
                  <a:lnTo>
                    <a:pt x="823" y="1717"/>
                  </a:lnTo>
                  <a:lnTo>
                    <a:pt x="824" y="1717"/>
                  </a:lnTo>
                  <a:lnTo>
                    <a:pt x="826" y="1716"/>
                  </a:lnTo>
                  <a:lnTo>
                    <a:pt x="827" y="1716"/>
                  </a:lnTo>
                  <a:lnTo>
                    <a:pt x="829" y="1716"/>
                  </a:lnTo>
                  <a:lnTo>
                    <a:pt x="831" y="1716"/>
                  </a:lnTo>
                  <a:lnTo>
                    <a:pt x="832" y="1716"/>
                  </a:lnTo>
                  <a:lnTo>
                    <a:pt x="834" y="1716"/>
                  </a:lnTo>
                  <a:lnTo>
                    <a:pt x="835" y="1715"/>
                  </a:lnTo>
                  <a:lnTo>
                    <a:pt x="836" y="1715"/>
                  </a:lnTo>
                  <a:lnTo>
                    <a:pt x="838" y="1715"/>
                  </a:lnTo>
                  <a:lnTo>
                    <a:pt x="839" y="1715"/>
                  </a:lnTo>
                  <a:lnTo>
                    <a:pt x="841" y="1715"/>
                  </a:lnTo>
                  <a:lnTo>
                    <a:pt x="843" y="1714"/>
                  </a:lnTo>
                  <a:lnTo>
                    <a:pt x="844" y="1714"/>
                  </a:lnTo>
                  <a:lnTo>
                    <a:pt x="845" y="1714"/>
                  </a:lnTo>
                  <a:lnTo>
                    <a:pt x="847" y="1714"/>
                  </a:lnTo>
                  <a:lnTo>
                    <a:pt x="848" y="1714"/>
                  </a:lnTo>
                  <a:lnTo>
                    <a:pt x="850" y="1713"/>
                  </a:lnTo>
                  <a:lnTo>
                    <a:pt x="851" y="1713"/>
                  </a:lnTo>
                  <a:lnTo>
                    <a:pt x="853" y="1713"/>
                  </a:lnTo>
                  <a:lnTo>
                    <a:pt x="854" y="1713"/>
                  </a:lnTo>
                  <a:lnTo>
                    <a:pt x="856" y="1713"/>
                  </a:lnTo>
                  <a:lnTo>
                    <a:pt x="857" y="1712"/>
                  </a:lnTo>
                  <a:lnTo>
                    <a:pt x="859" y="1712"/>
                  </a:lnTo>
                  <a:lnTo>
                    <a:pt x="860" y="1712"/>
                  </a:lnTo>
                  <a:lnTo>
                    <a:pt x="862" y="1712"/>
                  </a:lnTo>
                  <a:lnTo>
                    <a:pt x="863" y="1712"/>
                  </a:lnTo>
                  <a:lnTo>
                    <a:pt x="865" y="1712"/>
                  </a:lnTo>
                  <a:lnTo>
                    <a:pt x="866" y="1712"/>
                  </a:lnTo>
                  <a:lnTo>
                    <a:pt x="868" y="1711"/>
                  </a:lnTo>
                  <a:lnTo>
                    <a:pt x="869" y="1711"/>
                  </a:lnTo>
                  <a:lnTo>
                    <a:pt x="871" y="1711"/>
                  </a:lnTo>
                  <a:lnTo>
                    <a:pt x="872" y="1711"/>
                  </a:lnTo>
                  <a:lnTo>
                    <a:pt x="874" y="1711"/>
                  </a:lnTo>
                  <a:lnTo>
                    <a:pt x="875" y="1710"/>
                  </a:lnTo>
                  <a:lnTo>
                    <a:pt x="876" y="1710"/>
                  </a:lnTo>
                  <a:lnTo>
                    <a:pt x="878" y="1710"/>
                  </a:lnTo>
                  <a:lnTo>
                    <a:pt x="880" y="1710"/>
                  </a:lnTo>
                  <a:lnTo>
                    <a:pt x="881" y="1710"/>
                  </a:lnTo>
                  <a:lnTo>
                    <a:pt x="883" y="1709"/>
                  </a:lnTo>
                  <a:lnTo>
                    <a:pt x="884" y="1709"/>
                  </a:lnTo>
                  <a:lnTo>
                    <a:pt x="886" y="1709"/>
                  </a:lnTo>
                  <a:lnTo>
                    <a:pt x="887" y="1709"/>
                  </a:lnTo>
                  <a:lnTo>
                    <a:pt x="888" y="1708"/>
                  </a:lnTo>
                  <a:lnTo>
                    <a:pt x="890" y="1708"/>
                  </a:lnTo>
                  <a:lnTo>
                    <a:pt x="891" y="1708"/>
                  </a:lnTo>
                  <a:lnTo>
                    <a:pt x="893" y="1708"/>
                  </a:lnTo>
                  <a:lnTo>
                    <a:pt x="895" y="1708"/>
                  </a:lnTo>
                  <a:lnTo>
                    <a:pt x="896" y="1707"/>
                  </a:lnTo>
                  <a:lnTo>
                    <a:pt x="897" y="1707"/>
                  </a:lnTo>
                  <a:lnTo>
                    <a:pt x="899" y="1707"/>
                  </a:lnTo>
                  <a:lnTo>
                    <a:pt x="900" y="1707"/>
                  </a:lnTo>
                  <a:lnTo>
                    <a:pt x="902" y="1706"/>
                  </a:lnTo>
                  <a:lnTo>
                    <a:pt x="903" y="1706"/>
                  </a:lnTo>
                  <a:lnTo>
                    <a:pt x="905" y="1706"/>
                  </a:lnTo>
                  <a:lnTo>
                    <a:pt x="907" y="1706"/>
                  </a:lnTo>
                  <a:lnTo>
                    <a:pt x="908" y="1705"/>
                  </a:lnTo>
                  <a:lnTo>
                    <a:pt x="909" y="1705"/>
                  </a:lnTo>
                  <a:lnTo>
                    <a:pt x="911" y="1705"/>
                  </a:lnTo>
                  <a:lnTo>
                    <a:pt x="912" y="1705"/>
                  </a:lnTo>
                  <a:lnTo>
                    <a:pt x="914" y="1704"/>
                  </a:lnTo>
                  <a:lnTo>
                    <a:pt x="915" y="1704"/>
                  </a:lnTo>
                  <a:lnTo>
                    <a:pt x="917" y="1704"/>
                  </a:lnTo>
                  <a:lnTo>
                    <a:pt x="918" y="1704"/>
                  </a:lnTo>
                  <a:lnTo>
                    <a:pt x="920" y="1703"/>
                  </a:lnTo>
                  <a:lnTo>
                    <a:pt x="921" y="1703"/>
                  </a:lnTo>
                  <a:lnTo>
                    <a:pt x="923" y="1703"/>
                  </a:lnTo>
                  <a:lnTo>
                    <a:pt x="924" y="1703"/>
                  </a:lnTo>
                  <a:lnTo>
                    <a:pt x="926" y="1702"/>
                  </a:lnTo>
                  <a:lnTo>
                    <a:pt x="927" y="1702"/>
                  </a:lnTo>
                  <a:lnTo>
                    <a:pt x="928" y="1702"/>
                  </a:lnTo>
                  <a:lnTo>
                    <a:pt x="930" y="1702"/>
                  </a:lnTo>
                  <a:lnTo>
                    <a:pt x="932" y="1701"/>
                  </a:lnTo>
                  <a:lnTo>
                    <a:pt x="933" y="1701"/>
                  </a:lnTo>
                  <a:lnTo>
                    <a:pt x="935" y="1701"/>
                  </a:lnTo>
                  <a:lnTo>
                    <a:pt x="936" y="1701"/>
                  </a:lnTo>
                  <a:lnTo>
                    <a:pt x="938" y="1701"/>
                  </a:lnTo>
                  <a:lnTo>
                    <a:pt x="939" y="1701"/>
                  </a:lnTo>
                  <a:lnTo>
                    <a:pt x="940" y="1700"/>
                  </a:lnTo>
                  <a:lnTo>
                    <a:pt x="942" y="1700"/>
                  </a:lnTo>
                  <a:lnTo>
                    <a:pt x="944" y="1700"/>
                  </a:lnTo>
                  <a:lnTo>
                    <a:pt x="945" y="1700"/>
                  </a:lnTo>
                  <a:lnTo>
                    <a:pt x="947" y="1699"/>
                  </a:lnTo>
                  <a:lnTo>
                    <a:pt x="948" y="1699"/>
                  </a:lnTo>
                  <a:lnTo>
                    <a:pt x="949" y="1699"/>
                  </a:lnTo>
                  <a:lnTo>
                    <a:pt x="951" y="1699"/>
                  </a:lnTo>
                  <a:lnTo>
                    <a:pt x="952" y="1698"/>
                  </a:lnTo>
                  <a:lnTo>
                    <a:pt x="954" y="1698"/>
                  </a:lnTo>
                  <a:lnTo>
                    <a:pt x="956" y="1698"/>
                  </a:lnTo>
                  <a:lnTo>
                    <a:pt x="957" y="1697"/>
                  </a:lnTo>
                  <a:lnTo>
                    <a:pt x="959" y="1697"/>
                  </a:lnTo>
                  <a:lnTo>
                    <a:pt x="960" y="1697"/>
                  </a:lnTo>
                  <a:lnTo>
                    <a:pt x="961" y="1697"/>
                  </a:lnTo>
                  <a:lnTo>
                    <a:pt x="963" y="1696"/>
                  </a:lnTo>
                  <a:lnTo>
                    <a:pt x="964" y="1696"/>
                  </a:lnTo>
                  <a:lnTo>
                    <a:pt x="966" y="1696"/>
                  </a:lnTo>
                  <a:lnTo>
                    <a:pt x="968" y="1695"/>
                  </a:lnTo>
                  <a:lnTo>
                    <a:pt x="969" y="1695"/>
                  </a:lnTo>
                  <a:lnTo>
                    <a:pt x="970" y="1695"/>
                  </a:lnTo>
                  <a:lnTo>
                    <a:pt x="972" y="1695"/>
                  </a:lnTo>
                  <a:lnTo>
                    <a:pt x="973" y="1694"/>
                  </a:lnTo>
                  <a:lnTo>
                    <a:pt x="975" y="1694"/>
                  </a:lnTo>
                  <a:lnTo>
                    <a:pt x="976" y="1694"/>
                  </a:lnTo>
                  <a:lnTo>
                    <a:pt x="978" y="1693"/>
                  </a:lnTo>
                  <a:lnTo>
                    <a:pt x="980" y="1693"/>
                  </a:lnTo>
                  <a:lnTo>
                    <a:pt x="981" y="1693"/>
                  </a:lnTo>
                  <a:lnTo>
                    <a:pt x="982" y="1693"/>
                  </a:lnTo>
                  <a:lnTo>
                    <a:pt x="984" y="1692"/>
                  </a:lnTo>
                  <a:lnTo>
                    <a:pt x="985" y="1692"/>
                  </a:lnTo>
                  <a:lnTo>
                    <a:pt x="987" y="1692"/>
                  </a:lnTo>
                  <a:lnTo>
                    <a:pt x="988" y="1691"/>
                  </a:lnTo>
                  <a:lnTo>
                    <a:pt x="990" y="1691"/>
                  </a:lnTo>
                  <a:lnTo>
                    <a:pt x="991" y="1691"/>
                  </a:lnTo>
                  <a:lnTo>
                    <a:pt x="993" y="1690"/>
                  </a:lnTo>
                  <a:lnTo>
                    <a:pt x="994" y="1690"/>
                  </a:lnTo>
                  <a:lnTo>
                    <a:pt x="996" y="1690"/>
                  </a:lnTo>
                  <a:lnTo>
                    <a:pt x="997" y="1690"/>
                  </a:lnTo>
                  <a:lnTo>
                    <a:pt x="999" y="1690"/>
                  </a:lnTo>
                  <a:lnTo>
                    <a:pt x="1000" y="1689"/>
                  </a:lnTo>
                  <a:lnTo>
                    <a:pt x="1001" y="1689"/>
                  </a:lnTo>
                  <a:lnTo>
                    <a:pt x="1003" y="1689"/>
                  </a:lnTo>
                  <a:lnTo>
                    <a:pt x="1005" y="1688"/>
                  </a:lnTo>
                  <a:lnTo>
                    <a:pt x="1006" y="1688"/>
                  </a:lnTo>
                  <a:lnTo>
                    <a:pt x="1008" y="1688"/>
                  </a:lnTo>
                  <a:lnTo>
                    <a:pt x="1009" y="1687"/>
                  </a:lnTo>
                  <a:lnTo>
                    <a:pt x="1011" y="1687"/>
                  </a:lnTo>
                  <a:lnTo>
                    <a:pt x="1012" y="1687"/>
                  </a:lnTo>
                  <a:lnTo>
                    <a:pt x="1013" y="1686"/>
                  </a:lnTo>
                  <a:lnTo>
                    <a:pt x="1015" y="1686"/>
                  </a:lnTo>
                  <a:lnTo>
                    <a:pt x="1017" y="1686"/>
                  </a:lnTo>
                  <a:lnTo>
                    <a:pt x="1018" y="1685"/>
                  </a:lnTo>
                  <a:lnTo>
                    <a:pt x="1020" y="1685"/>
                  </a:lnTo>
                  <a:lnTo>
                    <a:pt x="1021" y="1685"/>
                  </a:lnTo>
                  <a:lnTo>
                    <a:pt x="1022" y="1684"/>
                  </a:lnTo>
                  <a:lnTo>
                    <a:pt x="1024" y="1684"/>
                  </a:lnTo>
                  <a:lnTo>
                    <a:pt x="1025" y="1684"/>
                  </a:lnTo>
                  <a:lnTo>
                    <a:pt x="1027" y="1683"/>
                  </a:lnTo>
                  <a:lnTo>
                    <a:pt x="1029" y="1683"/>
                  </a:lnTo>
                  <a:lnTo>
                    <a:pt x="1030" y="1683"/>
                  </a:lnTo>
                  <a:lnTo>
                    <a:pt x="1032" y="1682"/>
                  </a:lnTo>
                  <a:lnTo>
                    <a:pt x="1033" y="1682"/>
                  </a:lnTo>
                  <a:lnTo>
                    <a:pt x="1034" y="1682"/>
                  </a:lnTo>
                  <a:lnTo>
                    <a:pt x="1036" y="1681"/>
                  </a:lnTo>
                  <a:lnTo>
                    <a:pt x="1037" y="1681"/>
                  </a:lnTo>
                  <a:lnTo>
                    <a:pt x="1039" y="1681"/>
                  </a:lnTo>
                  <a:lnTo>
                    <a:pt x="1040" y="1680"/>
                  </a:lnTo>
                  <a:lnTo>
                    <a:pt x="1042" y="1680"/>
                  </a:lnTo>
                  <a:lnTo>
                    <a:pt x="1043" y="1680"/>
                  </a:lnTo>
                  <a:lnTo>
                    <a:pt x="1045" y="1680"/>
                  </a:lnTo>
                  <a:lnTo>
                    <a:pt x="1046" y="1679"/>
                  </a:lnTo>
                  <a:lnTo>
                    <a:pt x="1048" y="1679"/>
                  </a:lnTo>
                  <a:lnTo>
                    <a:pt x="1049" y="1679"/>
                  </a:lnTo>
                  <a:lnTo>
                    <a:pt x="1051" y="1678"/>
                  </a:lnTo>
                  <a:lnTo>
                    <a:pt x="1052" y="1678"/>
                  </a:lnTo>
                  <a:lnTo>
                    <a:pt x="1054" y="1678"/>
                  </a:lnTo>
                  <a:lnTo>
                    <a:pt x="1055" y="1677"/>
                  </a:lnTo>
                  <a:lnTo>
                    <a:pt x="1057" y="1677"/>
                  </a:lnTo>
                  <a:lnTo>
                    <a:pt x="1058" y="1676"/>
                  </a:lnTo>
                  <a:lnTo>
                    <a:pt x="1060" y="1676"/>
                  </a:lnTo>
                  <a:lnTo>
                    <a:pt x="1061" y="1676"/>
                  </a:lnTo>
                  <a:lnTo>
                    <a:pt x="1063" y="1675"/>
                  </a:lnTo>
                  <a:lnTo>
                    <a:pt x="1064" y="1675"/>
                  </a:lnTo>
                  <a:lnTo>
                    <a:pt x="1066" y="1675"/>
                  </a:lnTo>
                  <a:lnTo>
                    <a:pt x="1067" y="1674"/>
                  </a:lnTo>
                  <a:lnTo>
                    <a:pt x="1069" y="1674"/>
                  </a:lnTo>
                  <a:lnTo>
                    <a:pt x="1070" y="1673"/>
                  </a:lnTo>
                  <a:lnTo>
                    <a:pt x="1072" y="1673"/>
                  </a:lnTo>
                  <a:lnTo>
                    <a:pt x="1073" y="1673"/>
                  </a:lnTo>
                  <a:lnTo>
                    <a:pt x="1074" y="1672"/>
                  </a:lnTo>
                  <a:lnTo>
                    <a:pt x="1076" y="1672"/>
                  </a:lnTo>
                  <a:lnTo>
                    <a:pt x="1077" y="1672"/>
                  </a:lnTo>
                  <a:lnTo>
                    <a:pt x="1079" y="1671"/>
                  </a:lnTo>
                  <a:lnTo>
                    <a:pt x="1081" y="1671"/>
                  </a:lnTo>
                  <a:lnTo>
                    <a:pt x="1082" y="1670"/>
                  </a:lnTo>
                  <a:lnTo>
                    <a:pt x="1084" y="1670"/>
                  </a:lnTo>
                  <a:lnTo>
                    <a:pt x="1085" y="1670"/>
                  </a:lnTo>
                  <a:lnTo>
                    <a:pt x="1086" y="1669"/>
                  </a:lnTo>
                  <a:lnTo>
                    <a:pt x="1088" y="1669"/>
                  </a:lnTo>
                  <a:lnTo>
                    <a:pt x="1089" y="1669"/>
                  </a:lnTo>
                  <a:lnTo>
                    <a:pt x="1091" y="1668"/>
                  </a:lnTo>
                  <a:lnTo>
                    <a:pt x="1093" y="1668"/>
                  </a:lnTo>
                  <a:lnTo>
                    <a:pt x="1094" y="1668"/>
                  </a:lnTo>
                  <a:lnTo>
                    <a:pt x="1095" y="1667"/>
                  </a:lnTo>
                  <a:lnTo>
                    <a:pt x="1097" y="1667"/>
                  </a:lnTo>
                  <a:lnTo>
                    <a:pt x="1098" y="1666"/>
                  </a:lnTo>
                  <a:lnTo>
                    <a:pt x="1100" y="1666"/>
                  </a:lnTo>
                  <a:lnTo>
                    <a:pt x="1101" y="1666"/>
                  </a:lnTo>
                  <a:lnTo>
                    <a:pt x="1103" y="1665"/>
                  </a:lnTo>
                  <a:lnTo>
                    <a:pt x="1105" y="1665"/>
                  </a:lnTo>
                  <a:lnTo>
                    <a:pt x="1106" y="1664"/>
                  </a:lnTo>
                  <a:lnTo>
                    <a:pt x="1107" y="1664"/>
                  </a:lnTo>
                  <a:lnTo>
                    <a:pt x="1109" y="1663"/>
                  </a:lnTo>
                  <a:lnTo>
                    <a:pt x="1110" y="1663"/>
                  </a:lnTo>
                  <a:lnTo>
                    <a:pt x="1112" y="1663"/>
                  </a:lnTo>
                  <a:lnTo>
                    <a:pt x="1113" y="1662"/>
                  </a:lnTo>
                  <a:lnTo>
                    <a:pt x="1115" y="1662"/>
                  </a:lnTo>
                  <a:lnTo>
                    <a:pt x="1116" y="1661"/>
                  </a:lnTo>
                  <a:lnTo>
                    <a:pt x="1118" y="1661"/>
                  </a:lnTo>
                  <a:lnTo>
                    <a:pt x="1119" y="1660"/>
                  </a:lnTo>
                  <a:lnTo>
                    <a:pt x="1121" y="1660"/>
                  </a:lnTo>
                  <a:lnTo>
                    <a:pt x="1122" y="1659"/>
                  </a:lnTo>
                  <a:lnTo>
                    <a:pt x="1124" y="1659"/>
                  </a:lnTo>
                  <a:lnTo>
                    <a:pt x="1125" y="1659"/>
                  </a:lnTo>
                  <a:lnTo>
                    <a:pt x="1126" y="1658"/>
                  </a:lnTo>
                  <a:lnTo>
                    <a:pt x="1128" y="1658"/>
                  </a:lnTo>
                  <a:lnTo>
                    <a:pt x="1130" y="1658"/>
                  </a:lnTo>
                  <a:lnTo>
                    <a:pt x="1131" y="1657"/>
                  </a:lnTo>
                  <a:lnTo>
                    <a:pt x="1133" y="1657"/>
                  </a:lnTo>
                  <a:lnTo>
                    <a:pt x="1134" y="1656"/>
                  </a:lnTo>
                  <a:lnTo>
                    <a:pt x="1136" y="1656"/>
                  </a:lnTo>
                  <a:lnTo>
                    <a:pt x="1137" y="1655"/>
                  </a:lnTo>
                  <a:lnTo>
                    <a:pt x="1138" y="1655"/>
                  </a:lnTo>
                  <a:lnTo>
                    <a:pt x="1140" y="1655"/>
                  </a:lnTo>
                  <a:lnTo>
                    <a:pt x="1142" y="1654"/>
                  </a:lnTo>
                  <a:lnTo>
                    <a:pt x="1143" y="1654"/>
                  </a:lnTo>
                  <a:lnTo>
                    <a:pt x="1145" y="1653"/>
                  </a:lnTo>
                  <a:lnTo>
                    <a:pt x="1146" y="1653"/>
                  </a:lnTo>
                  <a:lnTo>
                    <a:pt x="1147" y="1652"/>
                  </a:lnTo>
                  <a:lnTo>
                    <a:pt x="1149" y="1652"/>
                  </a:lnTo>
                  <a:lnTo>
                    <a:pt x="1150" y="1651"/>
                  </a:lnTo>
                  <a:lnTo>
                    <a:pt x="1152" y="1651"/>
                  </a:lnTo>
                  <a:lnTo>
                    <a:pt x="1154" y="1650"/>
                  </a:lnTo>
                  <a:lnTo>
                    <a:pt x="1155" y="1650"/>
                  </a:lnTo>
                  <a:lnTo>
                    <a:pt x="1157" y="1649"/>
                  </a:lnTo>
                  <a:lnTo>
                    <a:pt x="1158" y="1649"/>
                  </a:lnTo>
                  <a:lnTo>
                    <a:pt x="1159" y="1648"/>
                  </a:lnTo>
                  <a:lnTo>
                    <a:pt x="1161" y="1648"/>
                  </a:lnTo>
                  <a:lnTo>
                    <a:pt x="1162" y="1647"/>
                  </a:lnTo>
                  <a:lnTo>
                    <a:pt x="1164" y="1647"/>
                  </a:lnTo>
                  <a:lnTo>
                    <a:pt x="1166" y="1647"/>
                  </a:lnTo>
                  <a:lnTo>
                    <a:pt x="1167" y="1646"/>
                  </a:lnTo>
                  <a:lnTo>
                    <a:pt x="1168" y="1646"/>
                  </a:lnTo>
                  <a:lnTo>
                    <a:pt x="1170" y="1645"/>
                  </a:lnTo>
                  <a:lnTo>
                    <a:pt x="1171" y="1645"/>
                  </a:lnTo>
                  <a:lnTo>
                    <a:pt x="1173" y="1644"/>
                  </a:lnTo>
                  <a:lnTo>
                    <a:pt x="1174" y="1644"/>
                  </a:lnTo>
                  <a:lnTo>
                    <a:pt x="1176" y="1643"/>
                  </a:lnTo>
                  <a:lnTo>
                    <a:pt x="1178" y="1643"/>
                  </a:lnTo>
                  <a:lnTo>
                    <a:pt x="1179" y="1642"/>
                  </a:lnTo>
                  <a:lnTo>
                    <a:pt x="1180" y="1642"/>
                  </a:lnTo>
                  <a:lnTo>
                    <a:pt x="1182" y="1641"/>
                  </a:lnTo>
                  <a:lnTo>
                    <a:pt x="1183" y="1641"/>
                  </a:lnTo>
                  <a:lnTo>
                    <a:pt x="1185" y="1640"/>
                  </a:lnTo>
                  <a:lnTo>
                    <a:pt x="1186" y="1640"/>
                  </a:lnTo>
                  <a:lnTo>
                    <a:pt x="1188" y="1639"/>
                  </a:lnTo>
                  <a:lnTo>
                    <a:pt x="1189" y="1639"/>
                  </a:lnTo>
                  <a:lnTo>
                    <a:pt x="1191" y="1638"/>
                  </a:lnTo>
                  <a:lnTo>
                    <a:pt x="1192" y="1638"/>
                  </a:lnTo>
                  <a:lnTo>
                    <a:pt x="1194" y="1637"/>
                  </a:lnTo>
                  <a:lnTo>
                    <a:pt x="1195" y="1637"/>
                  </a:lnTo>
                  <a:lnTo>
                    <a:pt x="1197" y="1636"/>
                  </a:lnTo>
                  <a:lnTo>
                    <a:pt x="1198" y="1636"/>
                  </a:lnTo>
                  <a:lnTo>
                    <a:pt x="1199" y="1635"/>
                  </a:lnTo>
                  <a:lnTo>
                    <a:pt x="1201" y="1635"/>
                  </a:lnTo>
                  <a:lnTo>
                    <a:pt x="1203" y="1634"/>
                  </a:lnTo>
                  <a:lnTo>
                    <a:pt x="1204" y="1634"/>
                  </a:lnTo>
                  <a:lnTo>
                    <a:pt x="1206" y="1633"/>
                  </a:lnTo>
                  <a:lnTo>
                    <a:pt x="1207" y="1633"/>
                  </a:lnTo>
                  <a:lnTo>
                    <a:pt x="1209" y="1632"/>
                  </a:lnTo>
                  <a:lnTo>
                    <a:pt x="1210" y="1632"/>
                  </a:lnTo>
                  <a:lnTo>
                    <a:pt x="1211" y="1631"/>
                  </a:lnTo>
                  <a:lnTo>
                    <a:pt x="1213" y="1630"/>
                  </a:lnTo>
                  <a:lnTo>
                    <a:pt x="1215" y="1630"/>
                  </a:lnTo>
                  <a:lnTo>
                    <a:pt x="1216" y="1629"/>
                  </a:lnTo>
                  <a:lnTo>
                    <a:pt x="1218" y="1629"/>
                  </a:lnTo>
                  <a:lnTo>
                    <a:pt x="1219" y="1628"/>
                  </a:lnTo>
                  <a:lnTo>
                    <a:pt x="1220" y="1628"/>
                  </a:lnTo>
                  <a:lnTo>
                    <a:pt x="1222" y="1627"/>
                  </a:lnTo>
                  <a:lnTo>
                    <a:pt x="1223" y="1626"/>
                  </a:lnTo>
                  <a:lnTo>
                    <a:pt x="1225" y="1626"/>
                  </a:lnTo>
                  <a:lnTo>
                    <a:pt x="1226" y="1626"/>
                  </a:lnTo>
                  <a:lnTo>
                    <a:pt x="1228" y="1625"/>
                  </a:lnTo>
                  <a:lnTo>
                    <a:pt x="1230" y="1625"/>
                  </a:lnTo>
                  <a:lnTo>
                    <a:pt x="1231" y="1624"/>
                  </a:lnTo>
                  <a:lnTo>
                    <a:pt x="1232" y="1623"/>
                  </a:lnTo>
                  <a:lnTo>
                    <a:pt x="1234" y="1623"/>
                  </a:lnTo>
                  <a:lnTo>
                    <a:pt x="1235" y="1622"/>
                  </a:lnTo>
                  <a:lnTo>
                    <a:pt x="1237" y="1622"/>
                  </a:lnTo>
                  <a:lnTo>
                    <a:pt x="1238" y="1621"/>
                  </a:lnTo>
                  <a:lnTo>
                    <a:pt x="1240" y="1620"/>
                  </a:lnTo>
                  <a:lnTo>
                    <a:pt x="1241" y="1620"/>
                  </a:lnTo>
                  <a:lnTo>
                    <a:pt x="1243" y="1619"/>
                  </a:lnTo>
                  <a:lnTo>
                    <a:pt x="1244" y="1619"/>
                  </a:lnTo>
                  <a:lnTo>
                    <a:pt x="1246" y="1618"/>
                  </a:lnTo>
                  <a:lnTo>
                    <a:pt x="1247" y="1617"/>
                  </a:lnTo>
                  <a:lnTo>
                    <a:pt x="1249" y="1617"/>
                  </a:lnTo>
                  <a:lnTo>
                    <a:pt x="1250" y="1616"/>
                  </a:lnTo>
                  <a:lnTo>
                    <a:pt x="1252" y="1616"/>
                  </a:lnTo>
                  <a:lnTo>
                    <a:pt x="1253" y="1615"/>
                  </a:lnTo>
                  <a:lnTo>
                    <a:pt x="1255" y="1615"/>
                  </a:lnTo>
                  <a:lnTo>
                    <a:pt x="1256" y="1614"/>
                  </a:lnTo>
                  <a:lnTo>
                    <a:pt x="1258" y="1614"/>
                  </a:lnTo>
                  <a:lnTo>
                    <a:pt x="1259" y="1613"/>
                  </a:lnTo>
                  <a:lnTo>
                    <a:pt x="1261" y="1612"/>
                  </a:lnTo>
                  <a:lnTo>
                    <a:pt x="1262" y="1612"/>
                  </a:lnTo>
                  <a:lnTo>
                    <a:pt x="1263" y="1611"/>
                  </a:lnTo>
                  <a:lnTo>
                    <a:pt x="1265" y="1610"/>
                  </a:lnTo>
                  <a:lnTo>
                    <a:pt x="1267" y="1610"/>
                  </a:lnTo>
                  <a:lnTo>
                    <a:pt x="1268" y="1609"/>
                  </a:lnTo>
                  <a:lnTo>
                    <a:pt x="1270" y="1609"/>
                  </a:lnTo>
                  <a:lnTo>
                    <a:pt x="1271" y="1608"/>
                  </a:lnTo>
                  <a:lnTo>
                    <a:pt x="1272" y="1607"/>
                  </a:lnTo>
                  <a:lnTo>
                    <a:pt x="1274" y="1607"/>
                  </a:lnTo>
                  <a:lnTo>
                    <a:pt x="1275" y="1606"/>
                  </a:lnTo>
                  <a:lnTo>
                    <a:pt x="1277" y="1605"/>
                  </a:lnTo>
                  <a:lnTo>
                    <a:pt x="1279" y="1605"/>
                  </a:lnTo>
                  <a:lnTo>
                    <a:pt x="1280" y="1604"/>
                  </a:lnTo>
                  <a:lnTo>
                    <a:pt x="1282" y="1604"/>
                  </a:lnTo>
                  <a:lnTo>
                    <a:pt x="1283" y="1603"/>
                  </a:lnTo>
                  <a:lnTo>
                    <a:pt x="1284" y="1603"/>
                  </a:lnTo>
                  <a:lnTo>
                    <a:pt x="1286" y="1602"/>
                  </a:lnTo>
                  <a:lnTo>
                    <a:pt x="1287" y="1601"/>
                  </a:lnTo>
                  <a:lnTo>
                    <a:pt x="1289" y="1601"/>
                  </a:lnTo>
                  <a:lnTo>
                    <a:pt x="1291" y="1600"/>
                  </a:lnTo>
                  <a:lnTo>
                    <a:pt x="1292" y="1599"/>
                  </a:lnTo>
                  <a:lnTo>
                    <a:pt x="1293" y="1598"/>
                  </a:lnTo>
                  <a:lnTo>
                    <a:pt x="1295" y="1598"/>
                  </a:lnTo>
                  <a:lnTo>
                    <a:pt x="1296" y="1597"/>
                  </a:lnTo>
                  <a:lnTo>
                    <a:pt x="1298" y="1596"/>
                  </a:lnTo>
                  <a:lnTo>
                    <a:pt x="1299" y="1596"/>
                  </a:lnTo>
                  <a:lnTo>
                    <a:pt x="1301" y="1595"/>
                  </a:lnTo>
                  <a:lnTo>
                    <a:pt x="1303" y="1594"/>
                  </a:lnTo>
                  <a:lnTo>
                    <a:pt x="1304" y="1594"/>
                  </a:lnTo>
                  <a:lnTo>
                    <a:pt x="1305" y="1593"/>
                  </a:lnTo>
                  <a:lnTo>
                    <a:pt x="1307" y="1593"/>
                  </a:lnTo>
                  <a:lnTo>
                    <a:pt x="1308" y="1592"/>
                  </a:lnTo>
                  <a:lnTo>
                    <a:pt x="1310" y="1591"/>
                  </a:lnTo>
                  <a:lnTo>
                    <a:pt x="1311" y="1591"/>
                  </a:lnTo>
                  <a:lnTo>
                    <a:pt x="1313" y="1590"/>
                  </a:lnTo>
                  <a:lnTo>
                    <a:pt x="1314" y="1589"/>
                  </a:lnTo>
                  <a:lnTo>
                    <a:pt x="1316" y="1588"/>
                  </a:lnTo>
                  <a:lnTo>
                    <a:pt x="1317" y="1588"/>
                  </a:lnTo>
                  <a:lnTo>
                    <a:pt x="1319" y="1587"/>
                  </a:lnTo>
                  <a:lnTo>
                    <a:pt x="1320" y="1586"/>
                  </a:lnTo>
                  <a:lnTo>
                    <a:pt x="1322" y="1586"/>
                  </a:lnTo>
                  <a:lnTo>
                    <a:pt x="1323" y="1585"/>
                  </a:lnTo>
                  <a:lnTo>
                    <a:pt x="1324" y="1584"/>
                  </a:lnTo>
                  <a:lnTo>
                    <a:pt x="1326" y="1583"/>
                  </a:lnTo>
                  <a:lnTo>
                    <a:pt x="1328" y="1583"/>
                  </a:lnTo>
                  <a:lnTo>
                    <a:pt x="1329" y="1582"/>
                  </a:lnTo>
                  <a:lnTo>
                    <a:pt x="1331" y="1582"/>
                  </a:lnTo>
                  <a:lnTo>
                    <a:pt x="1332" y="1581"/>
                  </a:lnTo>
                  <a:lnTo>
                    <a:pt x="1334" y="1580"/>
                  </a:lnTo>
                  <a:lnTo>
                    <a:pt x="1335" y="1579"/>
                  </a:lnTo>
                  <a:lnTo>
                    <a:pt x="1336" y="1579"/>
                  </a:lnTo>
                  <a:lnTo>
                    <a:pt x="1338" y="1578"/>
                  </a:lnTo>
                  <a:lnTo>
                    <a:pt x="1340" y="1577"/>
                  </a:lnTo>
                  <a:lnTo>
                    <a:pt x="1341" y="1576"/>
                  </a:lnTo>
                  <a:lnTo>
                    <a:pt x="1343" y="1576"/>
                  </a:lnTo>
                  <a:lnTo>
                    <a:pt x="1344" y="1575"/>
                  </a:lnTo>
                  <a:lnTo>
                    <a:pt x="1345" y="1574"/>
                  </a:lnTo>
                  <a:lnTo>
                    <a:pt x="1347" y="1573"/>
                  </a:lnTo>
                  <a:lnTo>
                    <a:pt x="1348" y="1573"/>
                  </a:lnTo>
                  <a:lnTo>
                    <a:pt x="1350" y="1572"/>
                  </a:lnTo>
                  <a:lnTo>
                    <a:pt x="1352" y="1571"/>
                  </a:lnTo>
                  <a:lnTo>
                    <a:pt x="1353" y="1571"/>
                  </a:lnTo>
                  <a:lnTo>
                    <a:pt x="1355" y="1570"/>
                  </a:lnTo>
                  <a:lnTo>
                    <a:pt x="1356" y="1569"/>
                  </a:lnTo>
                  <a:lnTo>
                    <a:pt x="1357" y="1568"/>
                  </a:lnTo>
                  <a:lnTo>
                    <a:pt x="1359" y="1568"/>
                  </a:lnTo>
                  <a:lnTo>
                    <a:pt x="1360" y="1567"/>
                  </a:lnTo>
                  <a:lnTo>
                    <a:pt x="1362" y="1566"/>
                  </a:lnTo>
                  <a:lnTo>
                    <a:pt x="1364" y="1565"/>
                  </a:lnTo>
                  <a:lnTo>
                    <a:pt x="1365" y="1564"/>
                  </a:lnTo>
                  <a:lnTo>
                    <a:pt x="1366" y="1564"/>
                  </a:lnTo>
                  <a:lnTo>
                    <a:pt x="1368" y="1563"/>
                  </a:lnTo>
                  <a:lnTo>
                    <a:pt x="1369" y="1562"/>
                  </a:lnTo>
                  <a:lnTo>
                    <a:pt x="1371" y="1561"/>
                  </a:lnTo>
                  <a:lnTo>
                    <a:pt x="1372" y="1561"/>
                  </a:lnTo>
                  <a:lnTo>
                    <a:pt x="1374" y="1560"/>
                  </a:lnTo>
                  <a:lnTo>
                    <a:pt x="1375" y="1559"/>
                  </a:lnTo>
                  <a:lnTo>
                    <a:pt x="1377" y="1558"/>
                  </a:lnTo>
                  <a:lnTo>
                    <a:pt x="1378" y="1558"/>
                  </a:lnTo>
                  <a:lnTo>
                    <a:pt x="1380" y="1557"/>
                  </a:lnTo>
                  <a:lnTo>
                    <a:pt x="1381" y="1556"/>
                  </a:lnTo>
                  <a:lnTo>
                    <a:pt x="1383" y="1555"/>
                  </a:lnTo>
                  <a:lnTo>
                    <a:pt x="1384" y="1554"/>
                  </a:lnTo>
                  <a:lnTo>
                    <a:pt x="1386" y="1554"/>
                  </a:lnTo>
                  <a:lnTo>
                    <a:pt x="1387" y="1553"/>
                  </a:lnTo>
                  <a:lnTo>
                    <a:pt x="1389" y="1552"/>
                  </a:lnTo>
                  <a:lnTo>
                    <a:pt x="1390" y="1551"/>
                  </a:lnTo>
                  <a:lnTo>
                    <a:pt x="1392" y="1550"/>
                  </a:lnTo>
                  <a:lnTo>
                    <a:pt x="1393" y="1550"/>
                  </a:lnTo>
                  <a:lnTo>
                    <a:pt x="1395" y="1549"/>
                  </a:lnTo>
                  <a:lnTo>
                    <a:pt x="1396" y="1548"/>
                  </a:lnTo>
                  <a:lnTo>
                    <a:pt x="1397" y="1547"/>
                  </a:lnTo>
                  <a:lnTo>
                    <a:pt x="1399" y="1546"/>
                  </a:lnTo>
                  <a:lnTo>
                    <a:pt x="1401" y="1546"/>
                  </a:lnTo>
                  <a:lnTo>
                    <a:pt x="1402" y="1545"/>
                  </a:lnTo>
                  <a:lnTo>
                    <a:pt x="1404" y="1544"/>
                  </a:lnTo>
                  <a:lnTo>
                    <a:pt x="1405" y="1543"/>
                  </a:lnTo>
                  <a:lnTo>
                    <a:pt x="1407" y="1542"/>
                  </a:lnTo>
                  <a:lnTo>
                    <a:pt x="1408" y="1541"/>
                  </a:lnTo>
                  <a:lnTo>
                    <a:pt x="1409" y="1540"/>
                  </a:lnTo>
                  <a:lnTo>
                    <a:pt x="1411" y="1539"/>
                  </a:lnTo>
                  <a:lnTo>
                    <a:pt x="1412" y="1539"/>
                  </a:lnTo>
                  <a:lnTo>
                    <a:pt x="1414" y="1538"/>
                  </a:lnTo>
                  <a:lnTo>
                    <a:pt x="1416" y="1537"/>
                  </a:lnTo>
                  <a:lnTo>
                    <a:pt x="1417" y="1536"/>
                  </a:lnTo>
                  <a:lnTo>
                    <a:pt x="1418" y="1535"/>
                  </a:lnTo>
                  <a:lnTo>
                    <a:pt x="1420" y="1535"/>
                  </a:lnTo>
                  <a:lnTo>
                    <a:pt x="1421" y="1534"/>
                  </a:lnTo>
                  <a:lnTo>
                    <a:pt x="1423" y="1533"/>
                  </a:lnTo>
                  <a:lnTo>
                    <a:pt x="1424" y="1532"/>
                  </a:lnTo>
                  <a:lnTo>
                    <a:pt x="1426" y="1531"/>
                  </a:lnTo>
                  <a:lnTo>
                    <a:pt x="1428" y="1530"/>
                  </a:lnTo>
                  <a:lnTo>
                    <a:pt x="1429" y="1529"/>
                  </a:lnTo>
                  <a:lnTo>
                    <a:pt x="1430" y="1528"/>
                  </a:lnTo>
                  <a:lnTo>
                    <a:pt x="1432" y="1528"/>
                  </a:lnTo>
                  <a:lnTo>
                    <a:pt x="1433" y="1527"/>
                  </a:lnTo>
                  <a:lnTo>
                    <a:pt x="1435" y="1526"/>
                  </a:lnTo>
                  <a:lnTo>
                    <a:pt x="1436" y="1525"/>
                  </a:lnTo>
                  <a:lnTo>
                    <a:pt x="1438" y="1524"/>
                  </a:lnTo>
                  <a:lnTo>
                    <a:pt x="1439" y="1523"/>
                  </a:lnTo>
                  <a:lnTo>
                    <a:pt x="1441" y="1522"/>
                  </a:lnTo>
                  <a:lnTo>
                    <a:pt x="1442" y="1521"/>
                  </a:lnTo>
                  <a:lnTo>
                    <a:pt x="1444" y="1520"/>
                  </a:lnTo>
                  <a:lnTo>
                    <a:pt x="1445" y="1519"/>
                  </a:lnTo>
                  <a:lnTo>
                    <a:pt x="1447" y="1518"/>
                  </a:lnTo>
                  <a:lnTo>
                    <a:pt x="1448" y="1517"/>
                  </a:lnTo>
                  <a:lnTo>
                    <a:pt x="1449" y="1517"/>
                  </a:lnTo>
                  <a:lnTo>
                    <a:pt x="1451" y="1516"/>
                  </a:lnTo>
                  <a:lnTo>
                    <a:pt x="1453" y="1515"/>
                  </a:lnTo>
                  <a:lnTo>
                    <a:pt x="1454" y="1514"/>
                  </a:lnTo>
                  <a:lnTo>
                    <a:pt x="1456" y="1513"/>
                  </a:lnTo>
                  <a:lnTo>
                    <a:pt x="1457" y="1512"/>
                  </a:lnTo>
                  <a:lnTo>
                    <a:pt x="1459" y="1511"/>
                  </a:lnTo>
                  <a:lnTo>
                    <a:pt x="1460" y="1510"/>
                  </a:lnTo>
                  <a:lnTo>
                    <a:pt x="1461" y="1509"/>
                  </a:lnTo>
                  <a:lnTo>
                    <a:pt x="1463" y="1508"/>
                  </a:lnTo>
                  <a:lnTo>
                    <a:pt x="1465" y="1507"/>
                  </a:lnTo>
                  <a:lnTo>
                    <a:pt x="1466" y="1506"/>
                  </a:lnTo>
                  <a:lnTo>
                    <a:pt x="1468" y="1506"/>
                  </a:lnTo>
                  <a:lnTo>
                    <a:pt x="1469" y="1505"/>
                  </a:lnTo>
                  <a:lnTo>
                    <a:pt x="1470" y="1504"/>
                  </a:lnTo>
                  <a:lnTo>
                    <a:pt x="1472" y="1503"/>
                  </a:lnTo>
                  <a:lnTo>
                    <a:pt x="1473" y="1502"/>
                  </a:lnTo>
                  <a:lnTo>
                    <a:pt x="1475" y="1501"/>
                  </a:lnTo>
                  <a:lnTo>
                    <a:pt x="1477" y="1500"/>
                  </a:lnTo>
                  <a:lnTo>
                    <a:pt x="1478" y="1499"/>
                  </a:lnTo>
                  <a:lnTo>
                    <a:pt x="1480" y="1498"/>
                  </a:lnTo>
                  <a:lnTo>
                    <a:pt x="1481" y="1497"/>
                  </a:lnTo>
                  <a:lnTo>
                    <a:pt x="1482" y="1496"/>
                  </a:lnTo>
                  <a:lnTo>
                    <a:pt x="1484" y="1495"/>
                  </a:lnTo>
                  <a:lnTo>
                    <a:pt x="1485" y="1494"/>
                  </a:lnTo>
                  <a:lnTo>
                    <a:pt x="1487" y="1493"/>
                  </a:lnTo>
                  <a:lnTo>
                    <a:pt x="1489" y="1492"/>
                  </a:lnTo>
                  <a:lnTo>
                    <a:pt x="1490" y="1491"/>
                  </a:lnTo>
                  <a:lnTo>
                    <a:pt x="1491" y="1490"/>
                  </a:lnTo>
                  <a:lnTo>
                    <a:pt x="1493" y="1489"/>
                  </a:lnTo>
                  <a:lnTo>
                    <a:pt x="1494" y="1488"/>
                  </a:lnTo>
                  <a:lnTo>
                    <a:pt x="1496" y="1487"/>
                  </a:lnTo>
                  <a:lnTo>
                    <a:pt x="1497" y="1486"/>
                  </a:lnTo>
                  <a:lnTo>
                    <a:pt x="1499" y="1485"/>
                  </a:lnTo>
                  <a:lnTo>
                    <a:pt x="1501" y="1484"/>
                  </a:lnTo>
                  <a:lnTo>
                    <a:pt x="1502" y="1483"/>
                  </a:lnTo>
                  <a:lnTo>
                    <a:pt x="1503" y="1482"/>
                  </a:lnTo>
                  <a:lnTo>
                    <a:pt x="1505" y="1481"/>
                  </a:lnTo>
                  <a:lnTo>
                    <a:pt x="1506" y="1480"/>
                  </a:lnTo>
                  <a:lnTo>
                    <a:pt x="1508" y="1479"/>
                  </a:lnTo>
                  <a:lnTo>
                    <a:pt x="1509" y="1478"/>
                  </a:lnTo>
                  <a:lnTo>
                    <a:pt x="1511" y="1477"/>
                  </a:lnTo>
                  <a:lnTo>
                    <a:pt x="1512" y="1476"/>
                  </a:lnTo>
                  <a:lnTo>
                    <a:pt x="1514" y="1475"/>
                  </a:lnTo>
                  <a:lnTo>
                    <a:pt x="1515" y="1474"/>
                  </a:lnTo>
                  <a:lnTo>
                    <a:pt x="1517" y="1473"/>
                  </a:lnTo>
                  <a:lnTo>
                    <a:pt x="1518" y="1472"/>
                  </a:lnTo>
                  <a:lnTo>
                    <a:pt x="1520" y="1471"/>
                  </a:lnTo>
                  <a:lnTo>
                    <a:pt x="1521" y="1470"/>
                  </a:lnTo>
                  <a:lnTo>
                    <a:pt x="1522" y="1469"/>
                  </a:lnTo>
                  <a:lnTo>
                    <a:pt x="1524" y="1468"/>
                  </a:lnTo>
                  <a:lnTo>
                    <a:pt x="1526" y="1467"/>
                  </a:lnTo>
                  <a:lnTo>
                    <a:pt x="1527" y="1465"/>
                  </a:lnTo>
                  <a:lnTo>
                    <a:pt x="1529" y="1464"/>
                  </a:lnTo>
                  <a:lnTo>
                    <a:pt x="1530" y="1463"/>
                  </a:lnTo>
                  <a:lnTo>
                    <a:pt x="1532" y="1463"/>
                  </a:lnTo>
                  <a:lnTo>
                    <a:pt x="1533" y="1461"/>
                  </a:lnTo>
                  <a:lnTo>
                    <a:pt x="1534" y="1460"/>
                  </a:lnTo>
                  <a:lnTo>
                    <a:pt x="1536" y="1459"/>
                  </a:lnTo>
                  <a:lnTo>
                    <a:pt x="1538" y="1458"/>
                  </a:lnTo>
                  <a:lnTo>
                    <a:pt x="1539" y="1457"/>
                  </a:lnTo>
                  <a:lnTo>
                    <a:pt x="1541" y="1456"/>
                  </a:lnTo>
                  <a:lnTo>
                    <a:pt x="1542" y="1455"/>
                  </a:lnTo>
                  <a:lnTo>
                    <a:pt x="1543" y="1454"/>
                  </a:lnTo>
                  <a:lnTo>
                    <a:pt x="1545" y="1452"/>
                  </a:lnTo>
                  <a:lnTo>
                    <a:pt x="1546" y="1452"/>
                  </a:lnTo>
                  <a:lnTo>
                    <a:pt x="1548" y="1451"/>
                  </a:lnTo>
                  <a:lnTo>
                    <a:pt x="1550" y="1449"/>
                  </a:lnTo>
                  <a:lnTo>
                    <a:pt x="1551" y="1448"/>
                  </a:lnTo>
                  <a:lnTo>
                    <a:pt x="1553" y="1447"/>
                  </a:lnTo>
                  <a:lnTo>
                    <a:pt x="1554" y="1446"/>
                  </a:lnTo>
                  <a:lnTo>
                    <a:pt x="1555" y="1445"/>
                  </a:lnTo>
                  <a:lnTo>
                    <a:pt x="1557" y="1444"/>
                  </a:lnTo>
                  <a:lnTo>
                    <a:pt x="1558" y="1443"/>
                  </a:lnTo>
                  <a:lnTo>
                    <a:pt x="1560" y="1442"/>
                  </a:lnTo>
                  <a:lnTo>
                    <a:pt x="1561" y="1441"/>
                  </a:lnTo>
                  <a:lnTo>
                    <a:pt x="1563" y="1439"/>
                  </a:lnTo>
                  <a:lnTo>
                    <a:pt x="1564" y="1438"/>
                  </a:lnTo>
                  <a:lnTo>
                    <a:pt x="1566" y="1437"/>
                  </a:lnTo>
                  <a:lnTo>
                    <a:pt x="1567" y="1436"/>
                  </a:lnTo>
                  <a:lnTo>
                    <a:pt x="1569" y="1435"/>
                  </a:lnTo>
                  <a:lnTo>
                    <a:pt x="1570" y="1434"/>
                  </a:lnTo>
                  <a:lnTo>
                    <a:pt x="1572" y="1432"/>
                  </a:lnTo>
                  <a:lnTo>
                    <a:pt x="1573" y="1431"/>
                  </a:lnTo>
                  <a:lnTo>
                    <a:pt x="1575" y="1430"/>
                  </a:lnTo>
                  <a:lnTo>
                    <a:pt x="1576" y="1429"/>
                  </a:lnTo>
                  <a:lnTo>
                    <a:pt x="1578" y="1428"/>
                  </a:lnTo>
                  <a:lnTo>
                    <a:pt x="1579" y="1427"/>
                  </a:lnTo>
                  <a:lnTo>
                    <a:pt x="1581" y="1426"/>
                  </a:lnTo>
                  <a:lnTo>
                    <a:pt x="1582" y="1424"/>
                  </a:lnTo>
                  <a:lnTo>
                    <a:pt x="1584" y="1423"/>
                  </a:lnTo>
                  <a:lnTo>
                    <a:pt x="1585" y="1422"/>
                  </a:lnTo>
                  <a:lnTo>
                    <a:pt x="1587" y="1421"/>
                  </a:lnTo>
                  <a:lnTo>
                    <a:pt x="1588" y="1420"/>
                  </a:lnTo>
                  <a:lnTo>
                    <a:pt x="1590" y="1419"/>
                  </a:lnTo>
                  <a:lnTo>
                    <a:pt x="1591" y="1417"/>
                  </a:lnTo>
                  <a:lnTo>
                    <a:pt x="1593" y="1416"/>
                  </a:lnTo>
                  <a:lnTo>
                    <a:pt x="1594" y="1415"/>
                  </a:lnTo>
                  <a:lnTo>
                    <a:pt x="1595" y="1414"/>
                  </a:lnTo>
                  <a:lnTo>
                    <a:pt x="1597" y="1413"/>
                  </a:lnTo>
                  <a:lnTo>
                    <a:pt x="1598" y="1411"/>
                  </a:lnTo>
                  <a:lnTo>
                    <a:pt x="1600" y="1410"/>
                  </a:lnTo>
                  <a:lnTo>
                    <a:pt x="1602" y="1409"/>
                  </a:lnTo>
                  <a:lnTo>
                    <a:pt x="1603" y="1408"/>
                  </a:lnTo>
                  <a:lnTo>
                    <a:pt x="1605" y="1407"/>
                  </a:lnTo>
                  <a:lnTo>
                    <a:pt x="1606" y="1405"/>
                  </a:lnTo>
                  <a:lnTo>
                    <a:pt x="1607" y="1404"/>
                  </a:lnTo>
                  <a:lnTo>
                    <a:pt x="1609" y="1403"/>
                  </a:lnTo>
                  <a:lnTo>
                    <a:pt x="1610" y="1402"/>
                  </a:lnTo>
                  <a:lnTo>
                    <a:pt x="1612" y="1400"/>
                  </a:lnTo>
                  <a:lnTo>
                    <a:pt x="1614" y="1399"/>
                  </a:lnTo>
                  <a:lnTo>
                    <a:pt x="1615" y="1398"/>
                  </a:lnTo>
                  <a:lnTo>
                    <a:pt x="1616" y="1397"/>
                  </a:lnTo>
                  <a:lnTo>
                    <a:pt x="1618" y="1396"/>
                  </a:lnTo>
                  <a:lnTo>
                    <a:pt x="1619" y="1394"/>
                  </a:lnTo>
                  <a:lnTo>
                    <a:pt x="1621" y="1393"/>
                  </a:lnTo>
                  <a:lnTo>
                    <a:pt x="1622" y="1392"/>
                  </a:lnTo>
                  <a:lnTo>
                    <a:pt x="1624" y="1390"/>
                  </a:lnTo>
                  <a:lnTo>
                    <a:pt x="1626" y="1389"/>
                  </a:lnTo>
                  <a:lnTo>
                    <a:pt x="1627" y="1388"/>
                  </a:lnTo>
                  <a:lnTo>
                    <a:pt x="1628" y="1387"/>
                  </a:lnTo>
                  <a:lnTo>
                    <a:pt x="1630" y="1386"/>
                  </a:lnTo>
                  <a:lnTo>
                    <a:pt x="1631" y="1384"/>
                  </a:lnTo>
                  <a:lnTo>
                    <a:pt x="1633" y="1383"/>
                  </a:lnTo>
                  <a:lnTo>
                    <a:pt x="1634" y="1382"/>
                  </a:lnTo>
                  <a:lnTo>
                    <a:pt x="1636" y="1380"/>
                  </a:lnTo>
                  <a:lnTo>
                    <a:pt x="1637" y="1379"/>
                  </a:lnTo>
                  <a:lnTo>
                    <a:pt x="1639" y="1378"/>
                  </a:lnTo>
                  <a:lnTo>
                    <a:pt x="1640" y="1377"/>
                  </a:lnTo>
                  <a:lnTo>
                    <a:pt x="1642" y="1376"/>
                  </a:lnTo>
                  <a:lnTo>
                    <a:pt x="1643" y="1374"/>
                  </a:lnTo>
                  <a:lnTo>
                    <a:pt x="1645" y="1373"/>
                  </a:lnTo>
                  <a:lnTo>
                    <a:pt x="1646" y="1372"/>
                  </a:lnTo>
                  <a:lnTo>
                    <a:pt x="1648" y="1370"/>
                  </a:lnTo>
                  <a:lnTo>
                    <a:pt x="1649" y="1369"/>
                  </a:lnTo>
                  <a:lnTo>
                    <a:pt x="1651" y="1367"/>
                  </a:lnTo>
                  <a:lnTo>
                    <a:pt x="1652" y="1366"/>
                  </a:lnTo>
                  <a:lnTo>
                    <a:pt x="1654" y="1365"/>
                  </a:lnTo>
                  <a:lnTo>
                    <a:pt x="1655" y="1364"/>
                  </a:lnTo>
                  <a:lnTo>
                    <a:pt x="1657" y="1362"/>
                  </a:lnTo>
                  <a:lnTo>
                    <a:pt x="1658" y="1361"/>
                  </a:lnTo>
                  <a:lnTo>
                    <a:pt x="1659" y="1360"/>
                  </a:lnTo>
                  <a:lnTo>
                    <a:pt x="1661" y="1358"/>
                  </a:lnTo>
                  <a:lnTo>
                    <a:pt x="1663" y="1357"/>
                  </a:lnTo>
                  <a:lnTo>
                    <a:pt x="1664" y="1356"/>
                  </a:lnTo>
                  <a:lnTo>
                    <a:pt x="1666" y="1355"/>
                  </a:lnTo>
                  <a:lnTo>
                    <a:pt x="1667" y="1353"/>
                  </a:lnTo>
                  <a:lnTo>
                    <a:pt x="1668" y="1352"/>
                  </a:lnTo>
                  <a:lnTo>
                    <a:pt x="1670" y="1350"/>
                  </a:lnTo>
                  <a:lnTo>
                    <a:pt x="1671" y="1349"/>
                  </a:lnTo>
                  <a:lnTo>
                    <a:pt x="1673" y="1348"/>
                  </a:lnTo>
                  <a:lnTo>
                    <a:pt x="1675" y="1346"/>
                  </a:lnTo>
                  <a:lnTo>
                    <a:pt x="1676" y="1345"/>
                  </a:lnTo>
                  <a:lnTo>
                    <a:pt x="1678" y="1344"/>
                  </a:lnTo>
                  <a:lnTo>
                    <a:pt x="1679" y="1342"/>
                  </a:lnTo>
                  <a:lnTo>
                    <a:pt x="1680" y="1341"/>
                  </a:lnTo>
                  <a:lnTo>
                    <a:pt x="1682" y="1340"/>
                  </a:lnTo>
                  <a:lnTo>
                    <a:pt x="1683" y="1338"/>
                  </a:lnTo>
                  <a:lnTo>
                    <a:pt x="1685" y="1337"/>
                  </a:lnTo>
                  <a:lnTo>
                    <a:pt x="1687" y="1335"/>
                  </a:lnTo>
                  <a:lnTo>
                    <a:pt x="1688" y="1334"/>
                  </a:lnTo>
                  <a:lnTo>
                    <a:pt x="1689" y="1333"/>
                  </a:lnTo>
                  <a:lnTo>
                    <a:pt x="1691" y="1331"/>
                  </a:lnTo>
                  <a:lnTo>
                    <a:pt x="1692" y="1330"/>
                  </a:lnTo>
                  <a:lnTo>
                    <a:pt x="1694" y="1329"/>
                  </a:lnTo>
                  <a:lnTo>
                    <a:pt x="1695" y="1327"/>
                  </a:lnTo>
                  <a:lnTo>
                    <a:pt x="1697" y="1326"/>
                  </a:lnTo>
                  <a:lnTo>
                    <a:pt x="1699" y="1324"/>
                  </a:lnTo>
                  <a:lnTo>
                    <a:pt x="1700" y="1323"/>
                  </a:lnTo>
                  <a:lnTo>
                    <a:pt x="1701" y="1322"/>
                  </a:lnTo>
                  <a:lnTo>
                    <a:pt x="1703" y="1320"/>
                  </a:lnTo>
                  <a:lnTo>
                    <a:pt x="1704" y="1319"/>
                  </a:lnTo>
                  <a:lnTo>
                    <a:pt x="1706" y="1317"/>
                  </a:lnTo>
                  <a:lnTo>
                    <a:pt x="1707" y="1316"/>
                  </a:lnTo>
                  <a:lnTo>
                    <a:pt x="1709" y="1314"/>
                  </a:lnTo>
                  <a:lnTo>
                    <a:pt x="1710" y="1313"/>
                  </a:lnTo>
                  <a:lnTo>
                    <a:pt x="1712" y="1312"/>
                  </a:lnTo>
                  <a:lnTo>
                    <a:pt x="1713" y="1310"/>
                  </a:lnTo>
                  <a:lnTo>
                    <a:pt x="1715" y="1309"/>
                  </a:lnTo>
                  <a:lnTo>
                    <a:pt x="1716" y="1307"/>
                  </a:lnTo>
                  <a:lnTo>
                    <a:pt x="1718" y="1306"/>
                  </a:lnTo>
                  <a:lnTo>
                    <a:pt x="1719" y="1304"/>
                  </a:lnTo>
                  <a:lnTo>
                    <a:pt x="1721" y="1303"/>
                  </a:lnTo>
                  <a:lnTo>
                    <a:pt x="1722" y="1301"/>
                  </a:lnTo>
                  <a:lnTo>
                    <a:pt x="1724" y="1300"/>
                  </a:lnTo>
                  <a:lnTo>
                    <a:pt x="1725" y="1299"/>
                  </a:lnTo>
                  <a:lnTo>
                    <a:pt x="1727" y="1297"/>
                  </a:lnTo>
                  <a:lnTo>
                    <a:pt x="1728" y="1296"/>
                  </a:lnTo>
                  <a:lnTo>
                    <a:pt x="1730" y="1294"/>
                  </a:lnTo>
                  <a:lnTo>
                    <a:pt x="1731" y="1293"/>
                  </a:lnTo>
                  <a:lnTo>
                    <a:pt x="1732" y="1291"/>
                  </a:lnTo>
                  <a:lnTo>
                    <a:pt x="1734" y="1290"/>
                  </a:lnTo>
                  <a:lnTo>
                    <a:pt x="1736" y="1289"/>
                  </a:lnTo>
                  <a:lnTo>
                    <a:pt x="1737" y="1287"/>
                  </a:lnTo>
                  <a:lnTo>
                    <a:pt x="1739" y="1285"/>
                  </a:lnTo>
                  <a:lnTo>
                    <a:pt x="1740" y="1284"/>
                  </a:lnTo>
                  <a:lnTo>
                    <a:pt x="1742" y="1282"/>
                  </a:lnTo>
                  <a:lnTo>
                    <a:pt x="1743" y="1281"/>
                  </a:lnTo>
                  <a:lnTo>
                    <a:pt x="1744" y="1279"/>
                  </a:lnTo>
                  <a:lnTo>
                    <a:pt x="1746" y="1278"/>
                  </a:lnTo>
                  <a:lnTo>
                    <a:pt x="1747" y="1277"/>
                  </a:lnTo>
                  <a:lnTo>
                    <a:pt x="1749" y="1275"/>
                  </a:lnTo>
                  <a:lnTo>
                    <a:pt x="1751" y="1273"/>
                  </a:lnTo>
                  <a:lnTo>
                    <a:pt x="1752" y="1272"/>
                  </a:lnTo>
                  <a:lnTo>
                    <a:pt x="1753" y="1270"/>
                  </a:lnTo>
                  <a:lnTo>
                    <a:pt x="1755" y="1269"/>
                  </a:lnTo>
                  <a:lnTo>
                    <a:pt x="1756" y="1268"/>
                  </a:lnTo>
                  <a:lnTo>
                    <a:pt x="1758" y="1266"/>
                  </a:lnTo>
                  <a:lnTo>
                    <a:pt x="1759" y="1264"/>
                  </a:lnTo>
                  <a:lnTo>
                    <a:pt x="1761" y="1263"/>
                  </a:lnTo>
                  <a:lnTo>
                    <a:pt x="1762" y="1261"/>
                  </a:lnTo>
                  <a:lnTo>
                    <a:pt x="1764" y="1260"/>
                  </a:lnTo>
                  <a:lnTo>
                    <a:pt x="1765" y="1258"/>
                  </a:lnTo>
                  <a:lnTo>
                    <a:pt x="1767" y="1257"/>
                  </a:lnTo>
                  <a:lnTo>
                    <a:pt x="1768" y="1255"/>
                  </a:lnTo>
                  <a:lnTo>
                    <a:pt x="1770" y="1254"/>
                  </a:lnTo>
                  <a:lnTo>
                    <a:pt x="1771" y="1252"/>
                  </a:lnTo>
                  <a:lnTo>
                    <a:pt x="1773" y="1251"/>
                  </a:lnTo>
                  <a:lnTo>
                    <a:pt x="1774" y="1249"/>
                  </a:lnTo>
                  <a:lnTo>
                    <a:pt x="1776" y="1247"/>
                  </a:lnTo>
                  <a:lnTo>
                    <a:pt x="1777" y="1246"/>
                  </a:lnTo>
                  <a:lnTo>
                    <a:pt x="1779" y="1245"/>
                  </a:lnTo>
                  <a:lnTo>
                    <a:pt x="1780" y="1243"/>
                  </a:lnTo>
                  <a:lnTo>
                    <a:pt x="1782" y="1241"/>
                  </a:lnTo>
                  <a:lnTo>
                    <a:pt x="1783" y="1240"/>
                  </a:lnTo>
                  <a:lnTo>
                    <a:pt x="1784" y="1238"/>
                  </a:lnTo>
                  <a:lnTo>
                    <a:pt x="1786" y="1236"/>
                  </a:lnTo>
                  <a:lnTo>
                    <a:pt x="1788" y="1235"/>
                  </a:lnTo>
                  <a:lnTo>
                    <a:pt x="1789" y="1234"/>
                  </a:lnTo>
                  <a:lnTo>
                    <a:pt x="1791" y="1232"/>
                  </a:lnTo>
                  <a:lnTo>
                    <a:pt x="1792" y="1230"/>
                  </a:lnTo>
                  <a:lnTo>
                    <a:pt x="1794" y="1229"/>
                  </a:lnTo>
                  <a:lnTo>
                    <a:pt x="1795" y="1227"/>
                  </a:lnTo>
                  <a:lnTo>
                    <a:pt x="1796" y="1225"/>
                  </a:lnTo>
                  <a:lnTo>
                    <a:pt x="1798" y="1224"/>
                  </a:lnTo>
                  <a:lnTo>
                    <a:pt x="1800" y="1222"/>
                  </a:lnTo>
                  <a:lnTo>
                    <a:pt x="1801" y="1221"/>
                  </a:lnTo>
                  <a:lnTo>
                    <a:pt x="1803" y="1219"/>
                  </a:lnTo>
                  <a:lnTo>
                    <a:pt x="1804" y="1217"/>
                  </a:lnTo>
                  <a:lnTo>
                    <a:pt x="1805" y="1216"/>
                  </a:lnTo>
                  <a:lnTo>
                    <a:pt x="1807" y="1214"/>
                  </a:lnTo>
                  <a:lnTo>
                    <a:pt x="1808" y="1213"/>
                  </a:lnTo>
                  <a:lnTo>
                    <a:pt x="1810" y="1211"/>
                  </a:lnTo>
                  <a:lnTo>
                    <a:pt x="1812" y="1209"/>
                  </a:lnTo>
                  <a:lnTo>
                    <a:pt x="1813" y="1208"/>
                  </a:lnTo>
                  <a:lnTo>
                    <a:pt x="1815" y="1206"/>
                  </a:lnTo>
                  <a:lnTo>
                    <a:pt x="1816" y="1204"/>
                  </a:lnTo>
                  <a:lnTo>
                    <a:pt x="1817" y="1203"/>
                  </a:lnTo>
                  <a:lnTo>
                    <a:pt x="1819" y="1201"/>
                  </a:lnTo>
                  <a:lnTo>
                    <a:pt x="1820" y="1200"/>
                  </a:lnTo>
                  <a:lnTo>
                    <a:pt x="1822" y="1198"/>
                  </a:lnTo>
                  <a:lnTo>
                    <a:pt x="1824" y="1196"/>
                  </a:lnTo>
                  <a:lnTo>
                    <a:pt x="1825" y="1195"/>
                  </a:lnTo>
                  <a:lnTo>
                    <a:pt x="1826" y="1193"/>
                  </a:lnTo>
                  <a:lnTo>
                    <a:pt x="1828" y="1192"/>
                  </a:lnTo>
                  <a:lnTo>
                    <a:pt x="1829" y="1190"/>
                  </a:lnTo>
                  <a:lnTo>
                    <a:pt x="1831" y="1188"/>
                  </a:lnTo>
                  <a:lnTo>
                    <a:pt x="1832" y="1186"/>
                  </a:lnTo>
                  <a:lnTo>
                    <a:pt x="1834" y="1185"/>
                  </a:lnTo>
                  <a:lnTo>
                    <a:pt x="1835" y="1183"/>
                  </a:lnTo>
                  <a:lnTo>
                    <a:pt x="1837" y="1182"/>
                  </a:lnTo>
                  <a:lnTo>
                    <a:pt x="1838" y="1180"/>
                  </a:lnTo>
                  <a:lnTo>
                    <a:pt x="1840" y="1178"/>
                  </a:lnTo>
                  <a:lnTo>
                    <a:pt x="1841" y="1176"/>
                  </a:lnTo>
                  <a:lnTo>
                    <a:pt x="1843" y="1175"/>
                  </a:lnTo>
                  <a:lnTo>
                    <a:pt x="1844" y="1173"/>
                  </a:lnTo>
                  <a:lnTo>
                    <a:pt x="1846" y="1171"/>
                  </a:lnTo>
                  <a:lnTo>
                    <a:pt x="1847" y="1170"/>
                  </a:lnTo>
                  <a:lnTo>
                    <a:pt x="1849" y="1168"/>
                  </a:lnTo>
                  <a:lnTo>
                    <a:pt x="1850" y="1166"/>
                  </a:lnTo>
                  <a:lnTo>
                    <a:pt x="1852" y="1165"/>
                  </a:lnTo>
                  <a:lnTo>
                    <a:pt x="1853" y="1163"/>
                  </a:lnTo>
                  <a:lnTo>
                    <a:pt x="1855" y="1161"/>
                  </a:lnTo>
                  <a:lnTo>
                    <a:pt x="1856" y="1160"/>
                  </a:lnTo>
                  <a:lnTo>
                    <a:pt x="1857" y="1158"/>
                  </a:lnTo>
                  <a:lnTo>
                    <a:pt x="1859" y="1156"/>
                  </a:lnTo>
                  <a:lnTo>
                    <a:pt x="1861" y="1154"/>
                  </a:lnTo>
                  <a:lnTo>
                    <a:pt x="1862" y="1153"/>
                  </a:lnTo>
                  <a:lnTo>
                    <a:pt x="1864" y="1151"/>
                  </a:lnTo>
                  <a:lnTo>
                    <a:pt x="1865" y="1149"/>
                  </a:lnTo>
                  <a:lnTo>
                    <a:pt x="1867" y="1148"/>
                  </a:lnTo>
                  <a:lnTo>
                    <a:pt x="1868" y="1146"/>
                  </a:lnTo>
                  <a:lnTo>
                    <a:pt x="1869" y="1144"/>
                  </a:lnTo>
                  <a:lnTo>
                    <a:pt x="1871" y="1142"/>
                  </a:lnTo>
                  <a:lnTo>
                    <a:pt x="1873" y="1140"/>
                  </a:lnTo>
                  <a:lnTo>
                    <a:pt x="1874" y="1139"/>
                  </a:lnTo>
                  <a:lnTo>
                    <a:pt x="1876" y="1137"/>
                  </a:lnTo>
                  <a:lnTo>
                    <a:pt x="1877" y="1135"/>
                  </a:lnTo>
                  <a:lnTo>
                    <a:pt x="1878" y="1134"/>
                  </a:lnTo>
                  <a:lnTo>
                    <a:pt x="1880" y="1132"/>
                  </a:lnTo>
                  <a:lnTo>
                    <a:pt x="1881" y="1130"/>
                  </a:lnTo>
                  <a:lnTo>
                    <a:pt x="1883" y="1128"/>
                  </a:lnTo>
                  <a:lnTo>
                    <a:pt x="1885" y="1127"/>
                  </a:lnTo>
                  <a:lnTo>
                    <a:pt x="1886" y="1125"/>
                  </a:lnTo>
                  <a:lnTo>
                    <a:pt x="1888" y="1123"/>
                  </a:lnTo>
                  <a:lnTo>
                    <a:pt x="1889" y="1121"/>
                  </a:lnTo>
                  <a:lnTo>
                    <a:pt x="1890" y="1119"/>
                  </a:lnTo>
                  <a:lnTo>
                    <a:pt x="1892" y="1118"/>
                  </a:lnTo>
                  <a:lnTo>
                    <a:pt x="1893" y="1116"/>
                  </a:lnTo>
                  <a:lnTo>
                    <a:pt x="1895" y="1114"/>
                  </a:lnTo>
                  <a:lnTo>
                    <a:pt x="1896" y="1113"/>
                  </a:lnTo>
                  <a:lnTo>
                    <a:pt x="1898" y="1111"/>
                  </a:lnTo>
                  <a:lnTo>
                    <a:pt x="1899" y="1109"/>
                  </a:lnTo>
                  <a:lnTo>
                    <a:pt x="1901" y="1107"/>
                  </a:lnTo>
                  <a:lnTo>
                    <a:pt x="1902" y="1106"/>
                  </a:lnTo>
                  <a:lnTo>
                    <a:pt x="1904" y="1104"/>
                  </a:lnTo>
                  <a:lnTo>
                    <a:pt x="1905" y="1102"/>
                  </a:lnTo>
                  <a:lnTo>
                    <a:pt x="1907" y="1100"/>
                  </a:lnTo>
                  <a:lnTo>
                    <a:pt x="1908" y="1098"/>
                  </a:lnTo>
                  <a:lnTo>
                    <a:pt x="1910" y="1096"/>
                  </a:lnTo>
                  <a:lnTo>
                    <a:pt x="1911" y="1095"/>
                  </a:lnTo>
                  <a:lnTo>
                    <a:pt x="1913" y="1093"/>
                  </a:lnTo>
                  <a:lnTo>
                    <a:pt x="1914" y="1091"/>
                  </a:lnTo>
                  <a:lnTo>
                    <a:pt x="1916" y="1089"/>
                  </a:lnTo>
                  <a:lnTo>
                    <a:pt x="1917" y="1087"/>
                  </a:lnTo>
                  <a:lnTo>
                    <a:pt x="1919" y="1085"/>
                  </a:lnTo>
                  <a:lnTo>
                    <a:pt x="1920" y="1084"/>
                  </a:lnTo>
                  <a:lnTo>
                    <a:pt x="1922" y="1082"/>
                  </a:lnTo>
                  <a:lnTo>
                    <a:pt x="1923" y="1080"/>
                  </a:lnTo>
                  <a:lnTo>
                    <a:pt x="1925" y="1078"/>
                  </a:lnTo>
                  <a:lnTo>
                    <a:pt x="1926" y="1076"/>
                  </a:lnTo>
                  <a:lnTo>
                    <a:pt x="1928" y="1075"/>
                  </a:lnTo>
                  <a:lnTo>
                    <a:pt x="1929" y="1073"/>
                  </a:lnTo>
                  <a:lnTo>
                    <a:pt x="1930" y="1071"/>
                  </a:lnTo>
                  <a:lnTo>
                    <a:pt x="1932" y="1069"/>
                  </a:lnTo>
                  <a:lnTo>
                    <a:pt x="1933" y="1067"/>
                  </a:lnTo>
                  <a:lnTo>
                    <a:pt x="1935" y="1065"/>
                  </a:lnTo>
                  <a:lnTo>
                    <a:pt x="1937" y="1064"/>
                  </a:lnTo>
                  <a:lnTo>
                    <a:pt x="1938" y="1062"/>
                  </a:lnTo>
                  <a:lnTo>
                    <a:pt x="1940" y="1060"/>
                  </a:lnTo>
                  <a:lnTo>
                    <a:pt x="1941" y="1058"/>
                  </a:lnTo>
                  <a:lnTo>
                    <a:pt x="1942" y="1056"/>
                  </a:lnTo>
                  <a:lnTo>
                    <a:pt x="1944" y="1054"/>
                  </a:lnTo>
                  <a:lnTo>
                    <a:pt x="1945" y="1052"/>
                  </a:lnTo>
                  <a:lnTo>
                    <a:pt x="1947" y="1051"/>
                  </a:lnTo>
                  <a:lnTo>
                    <a:pt x="1949" y="1049"/>
                  </a:lnTo>
                  <a:lnTo>
                    <a:pt x="1950" y="1047"/>
                  </a:lnTo>
                  <a:lnTo>
                    <a:pt x="1951" y="1045"/>
                  </a:lnTo>
                  <a:lnTo>
                    <a:pt x="1953" y="1043"/>
                  </a:lnTo>
                  <a:lnTo>
                    <a:pt x="1954" y="1041"/>
                  </a:lnTo>
                  <a:lnTo>
                    <a:pt x="1956" y="1040"/>
                  </a:lnTo>
                  <a:lnTo>
                    <a:pt x="1957" y="1038"/>
                  </a:lnTo>
                  <a:lnTo>
                    <a:pt x="1959" y="1036"/>
                  </a:lnTo>
                  <a:lnTo>
                    <a:pt x="1961" y="1034"/>
                  </a:lnTo>
                  <a:lnTo>
                    <a:pt x="1962" y="1032"/>
                  </a:lnTo>
                  <a:lnTo>
                    <a:pt x="1963" y="1030"/>
                  </a:lnTo>
                  <a:lnTo>
                    <a:pt x="1965" y="1029"/>
                  </a:lnTo>
                  <a:lnTo>
                    <a:pt x="1966" y="1027"/>
                  </a:lnTo>
                  <a:lnTo>
                    <a:pt x="1968" y="1025"/>
                  </a:lnTo>
                  <a:lnTo>
                    <a:pt x="1969" y="1023"/>
                  </a:lnTo>
                  <a:lnTo>
                    <a:pt x="1971" y="1021"/>
                  </a:lnTo>
                  <a:lnTo>
                    <a:pt x="1972" y="1019"/>
                  </a:lnTo>
                  <a:lnTo>
                    <a:pt x="1974" y="1017"/>
                  </a:lnTo>
                  <a:lnTo>
                    <a:pt x="1975" y="1015"/>
                  </a:lnTo>
                  <a:lnTo>
                    <a:pt x="1977" y="1013"/>
                  </a:lnTo>
                  <a:lnTo>
                    <a:pt x="1978" y="1011"/>
                  </a:lnTo>
                  <a:lnTo>
                    <a:pt x="1980" y="1009"/>
                  </a:lnTo>
                  <a:lnTo>
                    <a:pt x="1981" y="1008"/>
                  </a:lnTo>
                  <a:lnTo>
                    <a:pt x="1982" y="1006"/>
                  </a:lnTo>
                  <a:lnTo>
                    <a:pt x="1984" y="1004"/>
                  </a:lnTo>
                  <a:lnTo>
                    <a:pt x="1986" y="1002"/>
                  </a:lnTo>
                  <a:lnTo>
                    <a:pt x="1987" y="1000"/>
                  </a:lnTo>
                  <a:lnTo>
                    <a:pt x="1989" y="998"/>
                  </a:lnTo>
                  <a:lnTo>
                    <a:pt x="1990" y="996"/>
                  </a:lnTo>
                  <a:lnTo>
                    <a:pt x="1992" y="994"/>
                  </a:lnTo>
                  <a:lnTo>
                    <a:pt x="1993" y="992"/>
                  </a:lnTo>
                  <a:lnTo>
                    <a:pt x="1994" y="990"/>
                  </a:lnTo>
                  <a:lnTo>
                    <a:pt x="1996" y="988"/>
                  </a:lnTo>
                  <a:lnTo>
                    <a:pt x="1998" y="987"/>
                  </a:lnTo>
                  <a:lnTo>
                    <a:pt x="1999" y="985"/>
                  </a:lnTo>
                  <a:lnTo>
                    <a:pt x="2001" y="983"/>
                  </a:lnTo>
                  <a:lnTo>
                    <a:pt x="2002" y="981"/>
                  </a:lnTo>
                  <a:lnTo>
                    <a:pt x="2003" y="979"/>
                  </a:lnTo>
                  <a:lnTo>
                    <a:pt x="2005" y="977"/>
                  </a:lnTo>
                  <a:lnTo>
                    <a:pt x="2006" y="975"/>
                  </a:lnTo>
                  <a:lnTo>
                    <a:pt x="2008" y="973"/>
                  </a:lnTo>
                  <a:lnTo>
                    <a:pt x="2010" y="971"/>
                  </a:lnTo>
                  <a:lnTo>
                    <a:pt x="2011" y="969"/>
                  </a:lnTo>
                  <a:lnTo>
                    <a:pt x="2013" y="967"/>
                  </a:lnTo>
                  <a:lnTo>
                    <a:pt x="2014" y="965"/>
                  </a:lnTo>
                  <a:lnTo>
                    <a:pt x="2015" y="963"/>
                  </a:lnTo>
                  <a:lnTo>
                    <a:pt x="2017" y="961"/>
                  </a:lnTo>
                  <a:lnTo>
                    <a:pt x="2018" y="959"/>
                  </a:lnTo>
                  <a:lnTo>
                    <a:pt x="2020" y="957"/>
                  </a:lnTo>
                  <a:lnTo>
                    <a:pt x="2022" y="955"/>
                  </a:lnTo>
                  <a:lnTo>
                    <a:pt x="2023" y="954"/>
                  </a:lnTo>
                  <a:lnTo>
                    <a:pt x="2024" y="952"/>
                  </a:lnTo>
                  <a:lnTo>
                    <a:pt x="2026" y="950"/>
                  </a:lnTo>
                  <a:lnTo>
                    <a:pt x="2027" y="947"/>
                  </a:lnTo>
                  <a:lnTo>
                    <a:pt x="2029" y="945"/>
                  </a:lnTo>
                  <a:lnTo>
                    <a:pt x="2030" y="944"/>
                  </a:lnTo>
                  <a:lnTo>
                    <a:pt x="2032" y="942"/>
                  </a:lnTo>
                  <a:lnTo>
                    <a:pt x="2034" y="940"/>
                  </a:lnTo>
                  <a:lnTo>
                    <a:pt x="2035" y="938"/>
                  </a:lnTo>
                  <a:lnTo>
                    <a:pt x="2036" y="936"/>
                  </a:lnTo>
                  <a:lnTo>
                    <a:pt x="2038" y="934"/>
                  </a:lnTo>
                  <a:lnTo>
                    <a:pt x="2039" y="932"/>
                  </a:lnTo>
                  <a:lnTo>
                    <a:pt x="2041" y="930"/>
                  </a:lnTo>
                  <a:lnTo>
                    <a:pt x="2042" y="928"/>
                  </a:lnTo>
                  <a:lnTo>
                    <a:pt x="2044" y="926"/>
                  </a:lnTo>
                  <a:lnTo>
                    <a:pt x="2045" y="924"/>
                  </a:lnTo>
                  <a:lnTo>
                    <a:pt x="2047" y="922"/>
                  </a:lnTo>
                  <a:lnTo>
                    <a:pt x="2048" y="920"/>
                  </a:lnTo>
                  <a:lnTo>
                    <a:pt x="2050" y="918"/>
                  </a:lnTo>
                  <a:lnTo>
                    <a:pt x="2051" y="916"/>
                  </a:lnTo>
                  <a:lnTo>
                    <a:pt x="2053" y="914"/>
                  </a:lnTo>
                  <a:lnTo>
                    <a:pt x="2054" y="912"/>
                  </a:lnTo>
                  <a:lnTo>
                    <a:pt x="2055" y="910"/>
                  </a:lnTo>
                  <a:lnTo>
                    <a:pt x="2057" y="908"/>
                  </a:lnTo>
                  <a:lnTo>
                    <a:pt x="2059" y="906"/>
                  </a:lnTo>
                  <a:lnTo>
                    <a:pt x="2060" y="904"/>
                  </a:lnTo>
                  <a:lnTo>
                    <a:pt x="2062" y="902"/>
                  </a:lnTo>
                  <a:lnTo>
                    <a:pt x="2063" y="900"/>
                  </a:lnTo>
                  <a:lnTo>
                    <a:pt x="2065" y="898"/>
                  </a:lnTo>
                  <a:lnTo>
                    <a:pt x="2066" y="896"/>
                  </a:lnTo>
                  <a:lnTo>
                    <a:pt x="2067" y="894"/>
                  </a:lnTo>
                  <a:lnTo>
                    <a:pt x="2069" y="892"/>
                  </a:lnTo>
                  <a:lnTo>
                    <a:pt x="2071" y="890"/>
                  </a:lnTo>
                  <a:lnTo>
                    <a:pt x="2072" y="888"/>
                  </a:lnTo>
                  <a:lnTo>
                    <a:pt x="2074" y="886"/>
                  </a:lnTo>
                  <a:lnTo>
                    <a:pt x="2075" y="884"/>
                  </a:lnTo>
                  <a:lnTo>
                    <a:pt x="2076" y="882"/>
                  </a:lnTo>
                  <a:lnTo>
                    <a:pt x="2078" y="880"/>
                  </a:lnTo>
                  <a:lnTo>
                    <a:pt x="2079" y="878"/>
                  </a:lnTo>
                  <a:lnTo>
                    <a:pt x="2081" y="876"/>
                  </a:lnTo>
                  <a:lnTo>
                    <a:pt x="2082" y="874"/>
                  </a:lnTo>
                  <a:lnTo>
                    <a:pt x="2084" y="872"/>
                  </a:lnTo>
                  <a:lnTo>
                    <a:pt x="2086" y="870"/>
                  </a:lnTo>
                  <a:lnTo>
                    <a:pt x="2087" y="868"/>
                  </a:lnTo>
                  <a:lnTo>
                    <a:pt x="2088" y="866"/>
                  </a:lnTo>
                  <a:lnTo>
                    <a:pt x="2090" y="864"/>
                  </a:lnTo>
                  <a:lnTo>
                    <a:pt x="2091" y="862"/>
                  </a:lnTo>
                  <a:lnTo>
                    <a:pt x="2093" y="859"/>
                  </a:lnTo>
                  <a:lnTo>
                    <a:pt x="2094" y="857"/>
                  </a:lnTo>
                  <a:lnTo>
                    <a:pt x="2096" y="856"/>
                  </a:lnTo>
                  <a:lnTo>
                    <a:pt x="2097" y="854"/>
                  </a:lnTo>
                  <a:lnTo>
                    <a:pt x="2099" y="851"/>
                  </a:lnTo>
                  <a:lnTo>
                    <a:pt x="2100" y="849"/>
                  </a:lnTo>
                  <a:lnTo>
                    <a:pt x="2102" y="847"/>
                  </a:lnTo>
                  <a:lnTo>
                    <a:pt x="2103" y="846"/>
                  </a:lnTo>
                  <a:lnTo>
                    <a:pt x="2105" y="843"/>
                  </a:lnTo>
                  <a:lnTo>
                    <a:pt x="2106" y="841"/>
                  </a:lnTo>
                  <a:lnTo>
                    <a:pt x="2108" y="839"/>
                  </a:lnTo>
                  <a:lnTo>
                    <a:pt x="2109" y="837"/>
                  </a:lnTo>
                  <a:lnTo>
                    <a:pt x="2111" y="835"/>
                  </a:lnTo>
                  <a:lnTo>
                    <a:pt x="2112" y="833"/>
                  </a:lnTo>
                  <a:lnTo>
                    <a:pt x="2114" y="831"/>
                  </a:lnTo>
                  <a:lnTo>
                    <a:pt x="2115" y="829"/>
                  </a:lnTo>
                  <a:lnTo>
                    <a:pt x="2117" y="827"/>
                  </a:lnTo>
                  <a:lnTo>
                    <a:pt x="2118" y="825"/>
                  </a:lnTo>
                  <a:lnTo>
                    <a:pt x="2119" y="823"/>
                  </a:lnTo>
                  <a:lnTo>
                    <a:pt x="2121" y="821"/>
                  </a:lnTo>
                  <a:lnTo>
                    <a:pt x="2123" y="819"/>
                  </a:lnTo>
                  <a:lnTo>
                    <a:pt x="2124" y="817"/>
                  </a:lnTo>
                  <a:lnTo>
                    <a:pt x="2126" y="815"/>
                  </a:lnTo>
                  <a:lnTo>
                    <a:pt x="2127" y="813"/>
                  </a:lnTo>
                  <a:lnTo>
                    <a:pt x="2128" y="811"/>
                  </a:lnTo>
                  <a:lnTo>
                    <a:pt x="2130" y="809"/>
                  </a:lnTo>
                  <a:lnTo>
                    <a:pt x="2131" y="806"/>
                  </a:lnTo>
                  <a:lnTo>
                    <a:pt x="2133" y="804"/>
                  </a:lnTo>
                  <a:lnTo>
                    <a:pt x="2135" y="803"/>
                  </a:lnTo>
                  <a:lnTo>
                    <a:pt x="2136" y="800"/>
                  </a:lnTo>
                  <a:lnTo>
                    <a:pt x="2138" y="798"/>
                  </a:lnTo>
                  <a:lnTo>
                    <a:pt x="2139" y="796"/>
                  </a:lnTo>
                  <a:lnTo>
                    <a:pt x="2140" y="794"/>
                  </a:lnTo>
                  <a:lnTo>
                    <a:pt x="2142" y="792"/>
                  </a:lnTo>
                  <a:lnTo>
                    <a:pt x="2143" y="790"/>
                  </a:lnTo>
                  <a:lnTo>
                    <a:pt x="2145" y="788"/>
                  </a:lnTo>
                  <a:lnTo>
                    <a:pt x="2147" y="786"/>
                  </a:lnTo>
                  <a:lnTo>
                    <a:pt x="2148" y="784"/>
                  </a:lnTo>
                  <a:lnTo>
                    <a:pt x="2149" y="782"/>
                  </a:lnTo>
                  <a:lnTo>
                    <a:pt x="2151" y="780"/>
                  </a:lnTo>
                  <a:lnTo>
                    <a:pt x="2152" y="778"/>
                  </a:lnTo>
                  <a:lnTo>
                    <a:pt x="2154" y="776"/>
                  </a:lnTo>
                  <a:lnTo>
                    <a:pt x="2155" y="773"/>
                  </a:lnTo>
                  <a:lnTo>
                    <a:pt x="2157" y="771"/>
                  </a:lnTo>
                  <a:lnTo>
                    <a:pt x="2159" y="770"/>
                  </a:lnTo>
                  <a:lnTo>
                    <a:pt x="2160" y="767"/>
                  </a:lnTo>
                  <a:lnTo>
                    <a:pt x="2161" y="765"/>
                  </a:lnTo>
                  <a:lnTo>
                    <a:pt x="2163" y="763"/>
                  </a:lnTo>
                  <a:lnTo>
                    <a:pt x="2164" y="761"/>
                  </a:lnTo>
                  <a:lnTo>
                    <a:pt x="2166" y="759"/>
                  </a:lnTo>
                  <a:lnTo>
                    <a:pt x="2167" y="757"/>
                  </a:lnTo>
                  <a:lnTo>
                    <a:pt x="2169" y="755"/>
                  </a:lnTo>
                  <a:lnTo>
                    <a:pt x="2170" y="753"/>
                  </a:lnTo>
                  <a:lnTo>
                    <a:pt x="2172" y="751"/>
                  </a:lnTo>
                  <a:lnTo>
                    <a:pt x="2173" y="749"/>
                  </a:lnTo>
                  <a:lnTo>
                    <a:pt x="2175" y="747"/>
                  </a:lnTo>
                  <a:lnTo>
                    <a:pt x="2176" y="745"/>
                  </a:lnTo>
                  <a:lnTo>
                    <a:pt x="2178" y="742"/>
                  </a:lnTo>
                  <a:lnTo>
                    <a:pt x="2179" y="740"/>
                  </a:lnTo>
                  <a:lnTo>
                    <a:pt x="2180" y="738"/>
                  </a:lnTo>
                  <a:lnTo>
                    <a:pt x="2182" y="736"/>
                  </a:lnTo>
                  <a:lnTo>
                    <a:pt x="2184" y="734"/>
                  </a:lnTo>
                  <a:lnTo>
                    <a:pt x="2185" y="732"/>
                  </a:lnTo>
                  <a:lnTo>
                    <a:pt x="2187" y="730"/>
                  </a:lnTo>
                  <a:lnTo>
                    <a:pt x="2188" y="728"/>
                  </a:lnTo>
                  <a:lnTo>
                    <a:pt x="2190" y="726"/>
                  </a:lnTo>
                  <a:lnTo>
                    <a:pt x="2191" y="724"/>
                  </a:lnTo>
                  <a:lnTo>
                    <a:pt x="2192" y="722"/>
                  </a:lnTo>
                  <a:lnTo>
                    <a:pt x="2194" y="719"/>
                  </a:lnTo>
                  <a:lnTo>
                    <a:pt x="2196" y="717"/>
                  </a:lnTo>
                  <a:lnTo>
                    <a:pt x="2197" y="716"/>
                  </a:lnTo>
                  <a:lnTo>
                    <a:pt x="2199" y="713"/>
                  </a:lnTo>
                  <a:lnTo>
                    <a:pt x="2200" y="711"/>
                  </a:lnTo>
                  <a:lnTo>
                    <a:pt x="2201" y="709"/>
                  </a:lnTo>
                  <a:lnTo>
                    <a:pt x="2203" y="707"/>
                  </a:lnTo>
                  <a:lnTo>
                    <a:pt x="2204" y="705"/>
                  </a:lnTo>
                  <a:lnTo>
                    <a:pt x="2206" y="703"/>
                  </a:lnTo>
                  <a:lnTo>
                    <a:pt x="2208" y="701"/>
                  </a:lnTo>
                  <a:lnTo>
                    <a:pt x="2209" y="699"/>
                  </a:lnTo>
                  <a:lnTo>
                    <a:pt x="2211" y="697"/>
                  </a:lnTo>
                  <a:lnTo>
                    <a:pt x="2212" y="695"/>
                  </a:lnTo>
                  <a:lnTo>
                    <a:pt x="2213" y="693"/>
                  </a:lnTo>
                  <a:lnTo>
                    <a:pt x="2215" y="691"/>
                  </a:lnTo>
                  <a:lnTo>
                    <a:pt x="2216" y="688"/>
                  </a:lnTo>
                  <a:lnTo>
                    <a:pt x="2218" y="686"/>
                  </a:lnTo>
                  <a:lnTo>
                    <a:pt x="2220" y="684"/>
                  </a:lnTo>
                  <a:lnTo>
                    <a:pt x="2221" y="682"/>
                  </a:lnTo>
                  <a:lnTo>
                    <a:pt x="2222" y="680"/>
                  </a:lnTo>
                  <a:lnTo>
                    <a:pt x="2224" y="678"/>
                  </a:lnTo>
                  <a:lnTo>
                    <a:pt x="2225" y="676"/>
                  </a:lnTo>
                  <a:lnTo>
                    <a:pt x="2227" y="674"/>
                  </a:lnTo>
                  <a:lnTo>
                    <a:pt x="2228" y="672"/>
                  </a:lnTo>
                  <a:lnTo>
                    <a:pt x="2230" y="670"/>
                  </a:lnTo>
                  <a:lnTo>
                    <a:pt x="2231" y="668"/>
                  </a:lnTo>
                  <a:lnTo>
                    <a:pt x="2233" y="665"/>
                  </a:lnTo>
                  <a:lnTo>
                    <a:pt x="2234" y="663"/>
                  </a:lnTo>
                  <a:lnTo>
                    <a:pt x="2236" y="662"/>
                  </a:lnTo>
                  <a:lnTo>
                    <a:pt x="2237" y="659"/>
                  </a:lnTo>
                  <a:lnTo>
                    <a:pt x="2239" y="657"/>
                  </a:lnTo>
                  <a:lnTo>
                    <a:pt x="2240" y="655"/>
                  </a:lnTo>
                  <a:lnTo>
                    <a:pt x="2242" y="653"/>
                  </a:lnTo>
                  <a:lnTo>
                    <a:pt x="2243" y="651"/>
                  </a:lnTo>
                  <a:lnTo>
                    <a:pt x="2245" y="649"/>
                  </a:lnTo>
                  <a:lnTo>
                    <a:pt x="2246" y="647"/>
                  </a:lnTo>
                  <a:lnTo>
                    <a:pt x="2248" y="645"/>
                  </a:lnTo>
                  <a:lnTo>
                    <a:pt x="2249" y="642"/>
                  </a:lnTo>
                  <a:lnTo>
                    <a:pt x="2251" y="641"/>
                  </a:lnTo>
                  <a:lnTo>
                    <a:pt x="2252" y="639"/>
                  </a:lnTo>
                  <a:lnTo>
                    <a:pt x="2253" y="636"/>
                  </a:lnTo>
                  <a:lnTo>
                    <a:pt x="2255" y="634"/>
                  </a:lnTo>
                  <a:lnTo>
                    <a:pt x="2257" y="632"/>
                  </a:lnTo>
                  <a:lnTo>
                    <a:pt x="2258" y="630"/>
                  </a:lnTo>
                  <a:lnTo>
                    <a:pt x="2260" y="628"/>
                  </a:lnTo>
                  <a:lnTo>
                    <a:pt x="2261" y="626"/>
                  </a:lnTo>
                  <a:lnTo>
                    <a:pt x="2263" y="624"/>
                  </a:lnTo>
                  <a:lnTo>
                    <a:pt x="2264" y="622"/>
                  </a:lnTo>
                  <a:lnTo>
                    <a:pt x="2265" y="620"/>
                  </a:lnTo>
                  <a:lnTo>
                    <a:pt x="2267" y="618"/>
                  </a:lnTo>
                  <a:lnTo>
                    <a:pt x="2268" y="616"/>
                  </a:lnTo>
                  <a:lnTo>
                    <a:pt x="2270" y="614"/>
                  </a:lnTo>
                  <a:lnTo>
                    <a:pt x="2272" y="611"/>
                  </a:lnTo>
                  <a:lnTo>
                    <a:pt x="2273" y="609"/>
                  </a:lnTo>
                  <a:lnTo>
                    <a:pt x="2274" y="608"/>
                  </a:lnTo>
                  <a:lnTo>
                    <a:pt x="2276" y="605"/>
                  </a:lnTo>
                  <a:lnTo>
                    <a:pt x="2277" y="603"/>
                  </a:lnTo>
                  <a:lnTo>
                    <a:pt x="2279" y="601"/>
                  </a:lnTo>
                  <a:lnTo>
                    <a:pt x="2280" y="599"/>
                  </a:lnTo>
                  <a:lnTo>
                    <a:pt x="2282" y="597"/>
                  </a:lnTo>
                  <a:lnTo>
                    <a:pt x="2284" y="595"/>
                  </a:lnTo>
                  <a:lnTo>
                    <a:pt x="2285" y="593"/>
                  </a:lnTo>
                  <a:lnTo>
                    <a:pt x="2286" y="591"/>
                  </a:lnTo>
                  <a:lnTo>
                    <a:pt x="2288" y="589"/>
                  </a:lnTo>
                  <a:lnTo>
                    <a:pt x="2289" y="587"/>
                  </a:lnTo>
                  <a:lnTo>
                    <a:pt x="2291" y="585"/>
                  </a:lnTo>
                  <a:lnTo>
                    <a:pt x="2292" y="583"/>
                  </a:lnTo>
                  <a:lnTo>
                    <a:pt x="2294" y="580"/>
                  </a:lnTo>
                  <a:lnTo>
                    <a:pt x="2295" y="578"/>
                  </a:lnTo>
                  <a:lnTo>
                    <a:pt x="2297" y="576"/>
                  </a:lnTo>
                  <a:lnTo>
                    <a:pt x="2298" y="575"/>
                  </a:lnTo>
                  <a:lnTo>
                    <a:pt x="2300" y="572"/>
                  </a:lnTo>
                  <a:lnTo>
                    <a:pt x="2301" y="570"/>
                  </a:lnTo>
                  <a:lnTo>
                    <a:pt x="2303" y="568"/>
                  </a:lnTo>
                  <a:lnTo>
                    <a:pt x="2304" y="566"/>
                  </a:lnTo>
                  <a:lnTo>
                    <a:pt x="2305" y="564"/>
                  </a:lnTo>
                  <a:lnTo>
                    <a:pt x="2307" y="562"/>
                  </a:lnTo>
                  <a:lnTo>
                    <a:pt x="2309" y="560"/>
                  </a:lnTo>
                  <a:lnTo>
                    <a:pt x="2310" y="558"/>
                  </a:lnTo>
                  <a:lnTo>
                    <a:pt x="2312" y="556"/>
                  </a:lnTo>
                  <a:lnTo>
                    <a:pt x="2313" y="554"/>
                  </a:lnTo>
                  <a:lnTo>
                    <a:pt x="2315" y="552"/>
                  </a:lnTo>
                  <a:lnTo>
                    <a:pt x="2316" y="550"/>
                  </a:lnTo>
                  <a:lnTo>
                    <a:pt x="2317" y="548"/>
                  </a:lnTo>
                  <a:lnTo>
                    <a:pt x="2319" y="546"/>
                  </a:lnTo>
                  <a:lnTo>
                    <a:pt x="2321" y="543"/>
                  </a:lnTo>
                  <a:lnTo>
                    <a:pt x="2322" y="542"/>
                  </a:lnTo>
                  <a:lnTo>
                    <a:pt x="2324" y="540"/>
                  </a:lnTo>
                  <a:lnTo>
                    <a:pt x="2325" y="537"/>
                  </a:lnTo>
                  <a:lnTo>
                    <a:pt x="2326" y="535"/>
                  </a:lnTo>
                  <a:lnTo>
                    <a:pt x="2328" y="533"/>
                  </a:lnTo>
                  <a:lnTo>
                    <a:pt x="2329" y="532"/>
                  </a:lnTo>
                  <a:lnTo>
                    <a:pt x="2331" y="529"/>
                  </a:lnTo>
                  <a:lnTo>
                    <a:pt x="2333" y="527"/>
                  </a:lnTo>
                  <a:lnTo>
                    <a:pt x="2334" y="525"/>
                  </a:lnTo>
                  <a:lnTo>
                    <a:pt x="2336" y="523"/>
                  </a:lnTo>
                  <a:lnTo>
                    <a:pt x="2337" y="521"/>
                  </a:lnTo>
                  <a:lnTo>
                    <a:pt x="2338" y="519"/>
                  </a:lnTo>
                  <a:lnTo>
                    <a:pt x="2340" y="517"/>
                  </a:lnTo>
                  <a:lnTo>
                    <a:pt x="2341" y="515"/>
                  </a:lnTo>
                  <a:lnTo>
                    <a:pt x="2343" y="513"/>
                  </a:lnTo>
                  <a:lnTo>
                    <a:pt x="2345" y="511"/>
                  </a:lnTo>
                  <a:lnTo>
                    <a:pt x="2346" y="509"/>
                  </a:lnTo>
                  <a:lnTo>
                    <a:pt x="2347" y="507"/>
                  </a:lnTo>
                  <a:lnTo>
                    <a:pt x="2349" y="505"/>
                  </a:lnTo>
                  <a:lnTo>
                    <a:pt x="2350" y="503"/>
                  </a:lnTo>
                  <a:lnTo>
                    <a:pt x="2352" y="501"/>
                  </a:lnTo>
                  <a:lnTo>
                    <a:pt x="2353" y="499"/>
                  </a:lnTo>
                  <a:lnTo>
                    <a:pt x="2355" y="497"/>
                  </a:lnTo>
                  <a:lnTo>
                    <a:pt x="2357" y="495"/>
                  </a:lnTo>
                  <a:lnTo>
                    <a:pt x="2358" y="493"/>
                  </a:lnTo>
                  <a:lnTo>
                    <a:pt x="2359" y="491"/>
                  </a:lnTo>
                  <a:lnTo>
                    <a:pt x="2361" y="489"/>
                  </a:lnTo>
                  <a:lnTo>
                    <a:pt x="2362" y="487"/>
                  </a:lnTo>
                  <a:lnTo>
                    <a:pt x="2364" y="485"/>
                  </a:lnTo>
                  <a:lnTo>
                    <a:pt x="2365" y="483"/>
                  </a:lnTo>
                  <a:lnTo>
                    <a:pt x="2367" y="481"/>
                  </a:lnTo>
                  <a:lnTo>
                    <a:pt x="2368" y="479"/>
                  </a:lnTo>
                  <a:lnTo>
                    <a:pt x="2370" y="477"/>
                  </a:lnTo>
                  <a:lnTo>
                    <a:pt x="2371" y="475"/>
                  </a:lnTo>
                  <a:lnTo>
                    <a:pt x="2373" y="473"/>
                  </a:lnTo>
                  <a:lnTo>
                    <a:pt x="2374" y="471"/>
                  </a:lnTo>
                  <a:lnTo>
                    <a:pt x="2376" y="469"/>
                  </a:lnTo>
                  <a:lnTo>
                    <a:pt x="2377" y="467"/>
                  </a:lnTo>
                  <a:lnTo>
                    <a:pt x="2378" y="465"/>
                  </a:lnTo>
                  <a:lnTo>
                    <a:pt x="2380" y="463"/>
                  </a:lnTo>
                  <a:lnTo>
                    <a:pt x="2382" y="461"/>
                  </a:lnTo>
                  <a:lnTo>
                    <a:pt x="2383" y="459"/>
                  </a:lnTo>
                  <a:lnTo>
                    <a:pt x="2385" y="457"/>
                  </a:lnTo>
                  <a:lnTo>
                    <a:pt x="2386" y="455"/>
                  </a:lnTo>
                  <a:lnTo>
                    <a:pt x="2388" y="453"/>
                  </a:lnTo>
                  <a:lnTo>
                    <a:pt x="2389" y="451"/>
                  </a:lnTo>
                  <a:lnTo>
                    <a:pt x="2390" y="449"/>
                  </a:lnTo>
                  <a:lnTo>
                    <a:pt x="2392" y="447"/>
                  </a:lnTo>
                  <a:lnTo>
                    <a:pt x="2394" y="446"/>
                  </a:lnTo>
                  <a:lnTo>
                    <a:pt x="2395" y="444"/>
                  </a:lnTo>
                  <a:lnTo>
                    <a:pt x="2397" y="442"/>
                  </a:lnTo>
                  <a:lnTo>
                    <a:pt x="2398" y="439"/>
                  </a:lnTo>
                  <a:lnTo>
                    <a:pt x="2399" y="437"/>
                  </a:lnTo>
                  <a:lnTo>
                    <a:pt x="2401" y="435"/>
                  </a:lnTo>
                  <a:lnTo>
                    <a:pt x="2402" y="434"/>
                  </a:lnTo>
                  <a:lnTo>
                    <a:pt x="2404" y="432"/>
                  </a:lnTo>
                  <a:lnTo>
                    <a:pt x="2406" y="430"/>
                  </a:lnTo>
                  <a:lnTo>
                    <a:pt x="2407" y="428"/>
                  </a:lnTo>
                  <a:lnTo>
                    <a:pt x="2409" y="426"/>
                  </a:lnTo>
                  <a:lnTo>
                    <a:pt x="2410" y="424"/>
                  </a:lnTo>
                  <a:lnTo>
                    <a:pt x="2411" y="422"/>
                  </a:lnTo>
                  <a:lnTo>
                    <a:pt x="2413" y="420"/>
                  </a:lnTo>
                  <a:lnTo>
                    <a:pt x="2414" y="418"/>
                  </a:lnTo>
                  <a:lnTo>
                    <a:pt x="2416" y="416"/>
                  </a:lnTo>
                  <a:lnTo>
                    <a:pt x="2417" y="414"/>
                  </a:lnTo>
                  <a:lnTo>
                    <a:pt x="2419" y="413"/>
                  </a:lnTo>
                  <a:lnTo>
                    <a:pt x="2420" y="411"/>
                  </a:lnTo>
                  <a:lnTo>
                    <a:pt x="2422" y="409"/>
                  </a:lnTo>
                  <a:lnTo>
                    <a:pt x="2423" y="407"/>
                  </a:lnTo>
                  <a:lnTo>
                    <a:pt x="2425" y="405"/>
                  </a:lnTo>
                  <a:lnTo>
                    <a:pt x="2426" y="403"/>
                  </a:lnTo>
                  <a:lnTo>
                    <a:pt x="2428" y="401"/>
                  </a:lnTo>
                  <a:lnTo>
                    <a:pt x="2429" y="399"/>
                  </a:lnTo>
                  <a:lnTo>
                    <a:pt x="2431" y="397"/>
                  </a:lnTo>
                  <a:lnTo>
                    <a:pt x="2432" y="395"/>
                  </a:lnTo>
                  <a:lnTo>
                    <a:pt x="2434" y="393"/>
                  </a:lnTo>
                  <a:lnTo>
                    <a:pt x="2435" y="392"/>
                  </a:lnTo>
                  <a:lnTo>
                    <a:pt x="2437" y="390"/>
                  </a:lnTo>
                  <a:lnTo>
                    <a:pt x="2438" y="388"/>
                  </a:lnTo>
                  <a:lnTo>
                    <a:pt x="2440" y="386"/>
                  </a:lnTo>
                  <a:lnTo>
                    <a:pt x="2441" y="384"/>
                  </a:lnTo>
                  <a:lnTo>
                    <a:pt x="2443" y="382"/>
                  </a:lnTo>
                  <a:lnTo>
                    <a:pt x="2444" y="380"/>
                  </a:lnTo>
                  <a:lnTo>
                    <a:pt x="2446" y="378"/>
                  </a:lnTo>
                  <a:lnTo>
                    <a:pt x="2447" y="376"/>
                  </a:lnTo>
                  <a:lnTo>
                    <a:pt x="2449" y="374"/>
                  </a:lnTo>
                  <a:lnTo>
                    <a:pt x="2450" y="372"/>
                  </a:lnTo>
                  <a:lnTo>
                    <a:pt x="2451" y="370"/>
                  </a:lnTo>
                  <a:lnTo>
                    <a:pt x="2453" y="369"/>
                  </a:lnTo>
                  <a:lnTo>
                    <a:pt x="2454" y="367"/>
                  </a:lnTo>
                  <a:lnTo>
                    <a:pt x="2456" y="365"/>
                  </a:lnTo>
                  <a:lnTo>
                    <a:pt x="2458" y="363"/>
                  </a:lnTo>
                  <a:lnTo>
                    <a:pt x="2459" y="361"/>
                  </a:lnTo>
                  <a:lnTo>
                    <a:pt x="2461" y="360"/>
                  </a:lnTo>
                  <a:lnTo>
                    <a:pt x="2462" y="358"/>
                  </a:lnTo>
                  <a:lnTo>
                    <a:pt x="2463" y="356"/>
                  </a:lnTo>
                  <a:lnTo>
                    <a:pt x="2465" y="354"/>
                  </a:lnTo>
                  <a:lnTo>
                    <a:pt x="2466" y="352"/>
                  </a:lnTo>
                  <a:lnTo>
                    <a:pt x="2468" y="350"/>
                  </a:lnTo>
                  <a:lnTo>
                    <a:pt x="2470" y="349"/>
                  </a:lnTo>
                  <a:lnTo>
                    <a:pt x="2471" y="347"/>
                  </a:lnTo>
                  <a:lnTo>
                    <a:pt x="2472" y="345"/>
                  </a:lnTo>
                  <a:lnTo>
                    <a:pt x="2474" y="343"/>
                  </a:lnTo>
                  <a:lnTo>
                    <a:pt x="2475" y="341"/>
                  </a:lnTo>
                  <a:lnTo>
                    <a:pt x="2477" y="339"/>
                  </a:lnTo>
                  <a:lnTo>
                    <a:pt x="2478" y="338"/>
                  </a:lnTo>
                  <a:lnTo>
                    <a:pt x="2480" y="336"/>
                  </a:lnTo>
                  <a:lnTo>
                    <a:pt x="2482" y="334"/>
                  </a:lnTo>
                  <a:lnTo>
                    <a:pt x="2483" y="332"/>
                  </a:lnTo>
                  <a:lnTo>
                    <a:pt x="2484" y="330"/>
                  </a:lnTo>
                  <a:lnTo>
                    <a:pt x="2486" y="328"/>
                  </a:lnTo>
                  <a:lnTo>
                    <a:pt x="2487" y="327"/>
                  </a:lnTo>
                  <a:lnTo>
                    <a:pt x="2489" y="325"/>
                  </a:lnTo>
                  <a:lnTo>
                    <a:pt x="2490" y="323"/>
                  </a:lnTo>
                  <a:lnTo>
                    <a:pt x="2492" y="321"/>
                  </a:lnTo>
                  <a:lnTo>
                    <a:pt x="2493" y="319"/>
                  </a:lnTo>
                  <a:lnTo>
                    <a:pt x="2495" y="318"/>
                  </a:lnTo>
                  <a:lnTo>
                    <a:pt x="2496" y="316"/>
                  </a:lnTo>
                  <a:lnTo>
                    <a:pt x="2498" y="314"/>
                  </a:lnTo>
                  <a:lnTo>
                    <a:pt x="2499" y="312"/>
                  </a:lnTo>
                  <a:lnTo>
                    <a:pt x="2501" y="311"/>
                  </a:lnTo>
                  <a:lnTo>
                    <a:pt x="2502" y="309"/>
                  </a:lnTo>
                  <a:lnTo>
                    <a:pt x="2503" y="307"/>
                  </a:lnTo>
                  <a:lnTo>
                    <a:pt x="2505" y="305"/>
                  </a:lnTo>
                  <a:lnTo>
                    <a:pt x="2507" y="304"/>
                  </a:lnTo>
                  <a:lnTo>
                    <a:pt x="2508" y="302"/>
                  </a:lnTo>
                  <a:lnTo>
                    <a:pt x="2510" y="300"/>
                  </a:lnTo>
                  <a:lnTo>
                    <a:pt x="2511" y="298"/>
                  </a:lnTo>
                  <a:lnTo>
                    <a:pt x="2513" y="296"/>
                  </a:lnTo>
                  <a:lnTo>
                    <a:pt x="2514" y="295"/>
                  </a:lnTo>
                  <a:lnTo>
                    <a:pt x="2515" y="293"/>
                  </a:lnTo>
                  <a:lnTo>
                    <a:pt x="2517" y="292"/>
                  </a:lnTo>
                  <a:lnTo>
                    <a:pt x="2519" y="290"/>
                  </a:lnTo>
                  <a:lnTo>
                    <a:pt x="2520" y="288"/>
                  </a:lnTo>
                  <a:lnTo>
                    <a:pt x="2522" y="286"/>
                  </a:lnTo>
                  <a:lnTo>
                    <a:pt x="2523" y="284"/>
                  </a:lnTo>
                  <a:lnTo>
                    <a:pt x="2524" y="283"/>
                  </a:lnTo>
                  <a:lnTo>
                    <a:pt x="2526" y="281"/>
                  </a:lnTo>
                  <a:lnTo>
                    <a:pt x="2527" y="279"/>
                  </a:lnTo>
                  <a:lnTo>
                    <a:pt x="2529" y="278"/>
                  </a:lnTo>
                  <a:lnTo>
                    <a:pt x="2531" y="276"/>
                  </a:lnTo>
                  <a:lnTo>
                    <a:pt x="2532" y="274"/>
                  </a:lnTo>
                  <a:lnTo>
                    <a:pt x="2534" y="273"/>
                  </a:lnTo>
                  <a:lnTo>
                    <a:pt x="2535" y="271"/>
                  </a:lnTo>
                  <a:lnTo>
                    <a:pt x="2536" y="269"/>
                  </a:lnTo>
                  <a:lnTo>
                    <a:pt x="2538" y="268"/>
                  </a:lnTo>
                  <a:lnTo>
                    <a:pt x="2539" y="266"/>
                  </a:lnTo>
                  <a:lnTo>
                    <a:pt x="2541" y="264"/>
                  </a:lnTo>
                  <a:lnTo>
                    <a:pt x="2543" y="262"/>
                  </a:lnTo>
                  <a:lnTo>
                    <a:pt x="2544" y="261"/>
                  </a:lnTo>
                  <a:lnTo>
                    <a:pt x="2545" y="259"/>
                  </a:lnTo>
                  <a:lnTo>
                    <a:pt x="2547" y="258"/>
                  </a:lnTo>
                  <a:lnTo>
                    <a:pt x="2548" y="256"/>
                  </a:lnTo>
                  <a:lnTo>
                    <a:pt x="2550" y="254"/>
                  </a:lnTo>
                  <a:lnTo>
                    <a:pt x="2551" y="252"/>
                  </a:lnTo>
                  <a:lnTo>
                    <a:pt x="2553" y="251"/>
                  </a:lnTo>
                  <a:lnTo>
                    <a:pt x="2555" y="250"/>
                  </a:lnTo>
                  <a:lnTo>
                    <a:pt x="2556" y="248"/>
                  </a:lnTo>
                  <a:lnTo>
                    <a:pt x="2557" y="246"/>
                  </a:lnTo>
                  <a:lnTo>
                    <a:pt x="2559" y="244"/>
                  </a:lnTo>
                  <a:lnTo>
                    <a:pt x="2560" y="243"/>
                  </a:lnTo>
                  <a:lnTo>
                    <a:pt x="2562" y="241"/>
                  </a:lnTo>
                  <a:lnTo>
                    <a:pt x="2563" y="240"/>
                  </a:lnTo>
                  <a:lnTo>
                    <a:pt x="2565" y="238"/>
                  </a:lnTo>
                  <a:lnTo>
                    <a:pt x="2566" y="237"/>
                  </a:lnTo>
                  <a:lnTo>
                    <a:pt x="2568" y="235"/>
                  </a:lnTo>
                  <a:lnTo>
                    <a:pt x="2569" y="233"/>
                  </a:lnTo>
                  <a:lnTo>
                    <a:pt x="2571" y="232"/>
                  </a:lnTo>
                  <a:lnTo>
                    <a:pt x="2572" y="230"/>
                  </a:lnTo>
                  <a:lnTo>
                    <a:pt x="2574" y="229"/>
                  </a:lnTo>
                  <a:lnTo>
                    <a:pt x="2575" y="227"/>
                  </a:lnTo>
                  <a:lnTo>
                    <a:pt x="2576" y="225"/>
                  </a:lnTo>
                  <a:lnTo>
                    <a:pt x="2578" y="224"/>
                  </a:lnTo>
                  <a:lnTo>
                    <a:pt x="2580" y="222"/>
                  </a:lnTo>
                  <a:lnTo>
                    <a:pt x="2581" y="221"/>
                  </a:lnTo>
                  <a:lnTo>
                    <a:pt x="2583" y="219"/>
                  </a:lnTo>
                  <a:lnTo>
                    <a:pt x="2584" y="218"/>
                  </a:lnTo>
                  <a:lnTo>
                    <a:pt x="2586" y="216"/>
                  </a:lnTo>
                  <a:lnTo>
                    <a:pt x="2587" y="215"/>
                  </a:lnTo>
                  <a:lnTo>
                    <a:pt x="2588" y="213"/>
                  </a:lnTo>
                  <a:lnTo>
                    <a:pt x="2590" y="211"/>
                  </a:lnTo>
                  <a:lnTo>
                    <a:pt x="2592" y="210"/>
                  </a:lnTo>
                  <a:lnTo>
                    <a:pt x="2593" y="208"/>
                  </a:lnTo>
                  <a:lnTo>
                    <a:pt x="2595" y="207"/>
                  </a:lnTo>
                  <a:lnTo>
                    <a:pt x="2596" y="205"/>
                  </a:lnTo>
                  <a:lnTo>
                    <a:pt x="2597" y="204"/>
                  </a:lnTo>
                  <a:lnTo>
                    <a:pt x="2599" y="202"/>
                  </a:lnTo>
                  <a:lnTo>
                    <a:pt x="2600" y="201"/>
                  </a:lnTo>
                  <a:lnTo>
                    <a:pt x="2602" y="199"/>
                  </a:lnTo>
                  <a:lnTo>
                    <a:pt x="2603" y="198"/>
                  </a:lnTo>
                  <a:lnTo>
                    <a:pt x="2605" y="197"/>
                  </a:lnTo>
                  <a:lnTo>
                    <a:pt x="2607" y="195"/>
                  </a:lnTo>
                  <a:lnTo>
                    <a:pt x="2608" y="193"/>
                  </a:lnTo>
                  <a:lnTo>
                    <a:pt x="2609" y="192"/>
                  </a:lnTo>
                  <a:lnTo>
                    <a:pt x="2611" y="190"/>
                  </a:lnTo>
                  <a:lnTo>
                    <a:pt x="2612" y="189"/>
                  </a:lnTo>
                  <a:lnTo>
                    <a:pt x="2614" y="187"/>
                  </a:lnTo>
                  <a:lnTo>
                    <a:pt x="2615" y="186"/>
                  </a:lnTo>
                  <a:lnTo>
                    <a:pt x="2617" y="185"/>
                  </a:lnTo>
                  <a:lnTo>
                    <a:pt x="2618" y="183"/>
                  </a:lnTo>
                  <a:lnTo>
                    <a:pt x="2620" y="182"/>
                  </a:lnTo>
                  <a:lnTo>
                    <a:pt x="2621" y="180"/>
                  </a:lnTo>
                  <a:lnTo>
                    <a:pt x="2623" y="179"/>
                  </a:lnTo>
                  <a:lnTo>
                    <a:pt x="2624" y="177"/>
                  </a:lnTo>
                  <a:lnTo>
                    <a:pt x="2626" y="176"/>
                  </a:lnTo>
                  <a:lnTo>
                    <a:pt x="2627" y="175"/>
                  </a:lnTo>
                  <a:lnTo>
                    <a:pt x="2629" y="173"/>
                  </a:lnTo>
                  <a:lnTo>
                    <a:pt x="2630" y="172"/>
                  </a:lnTo>
                  <a:lnTo>
                    <a:pt x="2632" y="170"/>
                  </a:lnTo>
                  <a:lnTo>
                    <a:pt x="2633" y="169"/>
                  </a:lnTo>
                  <a:lnTo>
                    <a:pt x="2635" y="167"/>
                  </a:lnTo>
                  <a:lnTo>
                    <a:pt x="2636" y="166"/>
                  </a:lnTo>
                  <a:lnTo>
                    <a:pt x="2638" y="165"/>
                  </a:lnTo>
                  <a:lnTo>
                    <a:pt x="2639" y="163"/>
                  </a:lnTo>
                  <a:lnTo>
                    <a:pt x="2640" y="162"/>
                  </a:lnTo>
                  <a:lnTo>
                    <a:pt x="2642" y="161"/>
                  </a:lnTo>
                  <a:lnTo>
                    <a:pt x="2644" y="159"/>
                  </a:lnTo>
                  <a:lnTo>
                    <a:pt x="2645" y="158"/>
                  </a:lnTo>
                  <a:lnTo>
                    <a:pt x="2647" y="156"/>
                  </a:lnTo>
                  <a:lnTo>
                    <a:pt x="2648" y="155"/>
                  </a:lnTo>
                  <a:lnTo>
                    <a:pt x="2649" y="154"/>
                  </a:lnTo>
                  <a:lnTo>
                    <a:pt x="2651" y="153"/>
                  </a:lnTo>
                  <a:lnTo>
                    <a:pt x="2652" y="151"/>
                  </a:lnTo>
                  <a:lnTo>
                    <a:pt x="2654" y="150"/>
                  </a:lnTo>
                  <a:lnTo>
                    <a:pt x="2656" y="148"/>
                  </a:lnTo>
                  <a:lnTo>
                    <a:pt x="2657" y="147"/>
                  </a:lnTo>
                  <a:lnTo>
                    <a:pt x="2659" y="146"/>
                  </a:lnTo>
                  <a:lnTo>
                    <a:pt x="2660" y="144"/>
                  </a:lnTo>
                  <a:lnTo>
                    <a:pt x="2661" y="143"/>
                  </a:lnTo>
                  <a:lnTo>
                    <a:pt x="2663" y="142"/>
                  </a:lnTo>
                  <a:lnTo>
                    <a:pt x="2664" y="141"/>
                  </a:lnTo>
                  <a:lnTo>
                    <a:pt x="2666" y="139"/>
                  </a:lnTo>
                  <a:lnTo>
                    <a:pt x="2668" y="138"/>
                  </a:lnTo>
                  <a:lnTo>
                    <a:pt x="2669" y="137"/>
                  </a:lnTo>
                  <a:lnTo>
                    <a:pt x="2670" y="135"/>
                  </a:lnTo>
                  <a:lnTo>
                    <a:pt x="2672" y="134"/>
                  </a:lnTo>
                  <a:lnTo>
                    <a:pt x="2673" y="133"/>
                  </a:lnTo>
                  <a:lnTo>
                    <a:pt x="2675" y="132"/>
                  </a:lnTo>
                  <a:lnTo>
                    <a:pt x="2676" y="131"/>
                  </a:lnTo>
                  <a:lnTo>
                    <a:pt x="2678" y="129"/>
                  </a:lnTo>
                  <a:lnTo>
                    <a:pt x="2680" y="128"/>
                  </a:lnTo>
                  <a:lnTo>
                    <a:pt x="2681" y="127"/>
                  </a:lnTo>
                  <a:lnTo>
                    <a:pt x="2682" y="125"/>
                  </a:lnTo>
                  <a:lnTo>
                    <a:pt x="2684" y="124"/>
                  </a:lnTo>
                  <a:lnTo>
                    <a:pt x="2685" y="123"/>
                  </a:lnTo>
                  <a:lnTo>
                    <a:pt x="2687" y="122"/>
                  </a:lnTo>
                  <a:lnTo>
                    <a:pt x="2688" y="121"/>
                  </a:lnTo>
                  <a:lnTo>
                    <a:pt x="2690" y="119"/>
                  </a:lnTo>
                  <a:lnTo>
                    <a:pt x="2691" y="118"/>
                  </a:lnTo>
                  <a:lnTo>
                    <a:pt x="2693" y="117"/>
                  </a:lnTo>
                  <a:lnTo>
                    <a:pt x="2694" y="116"/>
                  </a:lnTo>
                  <a:lnTo>
                    <a:pt x="2696" y="114"/>
                  </a:lnTo>
                  <a:lnTo>
                    <a:pt x="2697" y="113"/>
                  </a:lnTo>
                  <a:lnTo>
                    <a:pt x="2699" y="112"/>
                  </a:lnTo>
                  <a:lnTo>
                    <a:pt x="2700" y="111"/>
                  </a:lnTo>
                  <a:lnTo>
                    <a:pt x="2701" y="110"/>
                  </a:lnTo>
                  <a:lnTo>
                    <a:pt x="2703" y="109"/>
                  </a:lnTo>
                  <a:lnTo>
                    <a:pt x="2705" y="108"/>
                  </a:lnTo>
                  <a:lnTo>
                    <a:pt x="2706" y="106"/>
                  </a:lnTo>
                  <a:lnTo>
                    <a:pt x="2708" y="105"/>
                  </a:lnTo>
                  <a:lnTo>
                    <a:pt x="2709" y="104"/>
                  </a:lnTo>
                  <a:lnTo>
                    <a:pt x="2711" y="103"/>
                  </a:lnTo>
                  <a:lnTo>
                    <a:pt x="2712" y="102"/>
                  </a:lnTo>
                  <a:lnTo>
                    <a:pt x="2713" y="101"/>
                  </a:lnTo>
                  <a:lnTo>
                    <a:pt x="2715" y="100"/>
                  </a:lnTo>
                  <a:lnTo>
                    <a:pt x="2717" y="99"/>
                  </a:lnTo>
                  <a:lnTo>
                    <a:pt x="2718" y="98"/>
                  </a:lnTo>
                  <a:lnTo>
                    <a:pt x="2720" y="96"/>
                  </a:lnTo>
                  <a:lnTo>
                    <a:pt x="2721" y="95"/>
                  </a:lnTo>
                  <a:lnTo>
                    <a:pt x="2722" y="94"/>
                  </a:lnTo>
                  <a:lnTo>
                    <a:pt x="2724" y="93"/>
                  </a:lnTo>
                  <a:lnTo>
                    <a:pt x="2725" y="92"/>
                  </a:lnTo>
                  <a:lnTo>
                    <a:pt x="2727" y="91"/>
                  </a:lnTo>
                  <a:lnTo>
                    <a:pt x="2729" y="90"/>
                  </a:lnTo>
                  <a:lnTo>
                    <a:pt x="2730" y="89"/>
                  </a:lnTo>
                  <a:lnTo>
                    <a:pt x="2732" y="88"/>
                  </a:lnTo>
                  <a:lnTo>
                    <a:pt x="2733" y="87"/>
                  </a:lnTo>
                  <a:lnTo>
                    <a:pt x="2734" y="86"/>
                  </a:lnTo>
                  <a:lnTo>
                    <a:pt x="2736" y="85"/>
                  </a:lnTo>
                  <a:lnTo>
                    <a:pt x="2737" y="84"/>
                  </a:lnTo>
                  <a:lnTo>
                    <a:pt x="2739" y="83"/>
                  </a:lnTo>
                  <a:lnTo>
                    <a:pt x="2741" y="81"/>
                  </a:lnTo>
                  <a:lnTo>
                    <a:pt x="2742" y="80"/>
                  </a:lnTo>
                  <a:lnTo>
                    <a:pt x="2743" y="79"/>
                  </a:lnTo>
                  <a:lnTo>
                    <a:pt x="2745" y="78"/>
                  </a:lnTo>
                  <a:lnTo>
                    <a:pt x="2746" y="78"/>
                  </a:lnTo>
                  <a:lnTo>
                    <a:pt x="2748" y="77"/>
                  </a:lnTo>
                  <a:lnTo>
                    <a:pt x="2749" y="76"/>
                  </a:lnTo>
                  <a:lnTo>
                    <a:pt x="2751" y="75"/>
                  </a:lnTo>
                  <a:lnTo>
                    <a:pt x="2752" y="74"/>
                  </a:lnTo>
                  <a:lnTo>
                    <a:pt x="2754" y="73"/>
                  </a:lnTo>
                  <a:lnTo>
                    <a:pt x="2755" y="72"/>
                  </a:lnTo>
                  <a:lnTo>
                    <a:pt x="2757" y="71"/>
                  </a:lnTo>
                  <a:lnTo>
                    <a:pt x="2758" y="70"/>
                  </a:lnTo>
                  <a:lnTo>
                    <a:pt x="2760" y="69"/>
                  </a:lnTo>
                  <a:lnTo>
                    <a:pt x="2761" y="68"/>
                  </a:lnTo>
                  <a:lnTo>
                    <a:pt x="2763" y="67"/>
                  </a:lnTo>
                  <a:lnTo>
                    <a:pt x="2764" y="66"/>
                  </a:lnTo>
                  <a:lnTo>
                    <a:pt x="2766" y="65"/>
                  </a:lnTo>
                  <a:lnTo>
                    <a:pt x="2767" y="64"/>
                  </a:lnTo>
                  <a:lnTo>
                    <a:pt x="2769" y="63"/>
                  </a:lnTo>
                  <a:lnTo>
                    <a:pt x="2770" y="63"/>
                  </a:lnTo>
                  <a:lnTo>
                    <a:pt x="2772" y="62"/>
                  </a:lnTo>
                  <a:lnTo>
                    <a:pt x="2773" y="61"/>
                  </a:lnTo>
                  <a:lnTo>
                    <a:pt x="2774" y="60"/>
                  </a:lnTo>
                  <a:lnTo>
                    <a:pt x="2776" y="59"/>
                  </a:lnTo>
                  <a:lnTo>
                    <a:pt x="2778" y="58"/>
                  </a:lnTo>
                  <a:lnTo>
                    <a:pt x="2779" y="57"/>
                  </a:lnTo>
                  <a:lnTo>
                    <a:pt x="2781" y="57"/>
                  </a:lnTo>
                  <a:lnTo>
                    <a:pt x="2782" y="56"/>
                  </a:lnTo>
                  <a:lnTo>
                    <a:pt x="2784" y="55"/>
                  </a:lnTo>
                  <a:lnTo>
                    <a:pt x="2785" y="54"/>
                  </a:lnTo>
                  <a:lnTo>
                    <a:pt x="2786" y="53"/>
                  </a:lnTo>
                  <a:lnTo>
                    <a:pt x="2788" y="52"/>
                  </a:lnTo>
                  <a:lnTo>
                    <a:pt x="2789" y="51"/>
                  </a:lnTo>
                  <a:lnTo>
                    <a:pt x="2791" y="51"/>
                  </a:lnTo>
                  <a:lnTo>
                    <a:pt x="2793" y="50"/>
                  </a:lnTo>
                  <a:lnTo>
                    <a:pt x="2794" y="49"/>
                  </a:lnTo>
                  <a:lnTo>
                    <a:pt x="2795" y="48"/>
                  </a:lnTo>
                  <a:lnTo>
                    <a:pt x="2797" y="47"/>
                  </a:lnTo>
                  <a:lnTo>
                    <a:pt x="2798" y="46"/>
                  </a:lnTo>
                  <a:lnTo>
                    <a:pt x="2800" y="46"/>
                  </a:lnTo>
                  <a:lnTo>
                    <a:pt x="2801" y="45"/>
                  </a:lnTo>
                  <a:lnTo>
                    <a:pt x="2803" y="44"/>
                  </a:lnTo>
                  <a:lnTo>
                    <a:pt x="2805" y="44"/>
                  </a:lnTo>
                  <a:lnTo>
                    <a:pt x="2806" y="43"/>
                  </a:lnTo>
                  <a:lnTo>
                    <a:pt x="2807" y="42"/>
                  </a:lnTo>
                  <a:lnTo>
                    <a:pt x="2809" y="41"/>
                  </a:lnTo>
                  <a:lnTo>
                    <a:pt x="2810" y="41"/>
                  </a:lnTo>
                  <a:lnTo>
                    <a:pt x="2812" y="40"/>
                  </a:lnTo>
                  <a:lnTo>
                    <a:pt x="2813" y="39"/>
                  </a:lnTo>
                  <a:lnTo>
                    <a:pt x="2815" y="38"/>
                  </a:lnTo>
                  <a:lnTo>
                    <a:pt x="2816" y="38"/>
                  </a:lnTo>
                  <a:lnTo>
                    <a:pt x="2818" y="37"/>
                  </a:lnTo>
                  <a:lnTo>
                    <a:pt x="2819" y="36"/>
                  </a:lnTo>
                  <a:lnTo>
                    <a:pt x="2821" y="35"/>
                  </a:lnTo>
                  <a:lnTo>
                    <a:pt x="2822" y="35"/>
                  </a:lnTo>
                  <a:lnTo>
                    <a:pt x="2824" y="34"/>
                  </a:lnTo>
                  <a:lnTo>
                    <a:pt x="2825" y="34"/>
                  </a:lnTo>
                  <a:lnTo>
                    <a:pt x="2826" y="33"/>
                  </a:lnTo>
                  <a:lnTo>
                    <a:pt x="2828" y="32"/>
                  </a:lnTo>
                  <a:lnTo>
                    <a:pt x="2830" y="32"/>
                  </a:lnTo>
                  <a:lnTo>
                    <a:pt x="2831" y="31"/>
                  </a:lnTo>
                  <a:lnTo>
                    <a:pt x="2833" y="30"/>
                  </a:lnTo>
                  <a:lnTo>
                    <a:pt x="2834" y="30"/>
                  </a:lnTo>
                  <a:lnTo>
                    <a:pt x="2836" y="29"/>
                  </a:lnTo>
                  <a:lnTo>
                    <a:pt x="2837" y="28"/>
                  </a:lnTo>
                  <a:lnTo>
                    <a:pt x="2838" y="28"/>
                  </a:lnTo>
                  <a:lnTo>
                    <a:pt x="2840" y="27"/>
                  </a:lnTo>
                  <a:lnTo>
                    <a:pt x="2842" y="26"/>
                  </a:lnTo>
                  <a:lnTo>
                    <a:pt x="2843" y="26"/>
                  </a:lnTo>
                  <a:lnTo>
                    <a:pt x="2845" y="25"/>
                  </a:lnTo>
                  <a:lnTo>
                    <a:pt x="2846" y="25"/>
                  </a:lnTo>
                  <a:lnTo>
                    <a:pt x="2847" y="24"/>
                  </a:lnTo>
                  <a:lnTo>
                    <a:pt x="2849" y="24"/>
                  </a:lnTo>
                  <a:lnTo>
                    <a:pt x="2850" y="23"/>
                  </a:lnTo>
                  <a:lnTo>
                    <a:pt x="2852" y="23"/>
                  </a:lnTo>
                  <a:lnTo>
                    <a:pt x="2854" y="22"/>
                  </a:lnTo>
                  <a:lnTo>
                    <a:pt x="2855" y="22"/>
                  </a:lnTo>
                  <a:lnTo>
                    <a:pt x="2857" y="21"/>
                  </a:lnTo>
                  <a:lnTo>
                    <a:pt x="2858" y="21"/>
                  </a:lnTo>
                  <a:lnTo>
                    <a:pt x="2859" y="20"/>
                  </a:lnTo>
                  <a:lnTo>
                    <a:pt x="2861" y="19"/>
                  </a:lnTo>
                  <a:lnTo>
                    <a:pt x="2862" y="19"/>
                  </a:lnTo>
                  <a:lnTo>
                    <a:pt x="2864" y="18"/>
                  </a:lnTo>
                  <a:lnTo>
                    <a:pt x="2866" y="18"/>
                  </a:lnTo>
                  <a:lnTo>
                    <a:pt x="2867" y="17"/>
                  </a:lnTo>
                  <a:lnTo>
                    <a:pt x="2868" y="17"/>
                  </a:lnTo>
                  <a:lnTo>
                    <a:pt x="2870" y="16"/>
                  </a:lnTo>
                  <a:lnTo>
                    <a:pt x="2871" y="16"/>
                  </a:lnTo>
                  <a:lnTo>
                    <a:pt x="2873" y="15"/>
                  </a:lnTo>
                  <a:lnTo>
                    <a:pt x="2874" y="15"/>
                  </a:lnTo>
                  <a:lnTo>
                    <a:pt x="2876" y="14"/>
                  </a:lnTo>
                  <a:lnTo>
                    <a:pt x="2878" y="14"/>
                  </a:lnTo>
                  <a:lnTo>
                    <a:pt x="2879" y="13"/>
                  </a:lnTo>
                  <a:lnTo>
                    <a:pt x="2880" y="13"/>
                  </a:lnTo>
                  <a:lnTo>
                    <a:pt x="2882" y="13"/>
                  </a:lnTo>
                  <a:lnTo>
                    <a:pt x="2883" y="13"/>
                  </a:lnTo>
                  <a:lnTo>
                    <a:pt x="2885" y="12"/>
                  </a:lnTo>
                  <a:lnTo>
                    <a:pt x="2886" y="12"/>
                  </a:lnTo>
                  <a:lnTo>
                    <a:pt x="2888" y="11"/>
                  </a:lnTo>
                  <a:lnTo>
                    <a:pt x="2889" y="11"/>
                  </a:lnTo>
                  <a:lnTo>
                    <a:pt x="2891" y="11"/>
                  </a:lnTo>
                  <a:lnTo>
                    <a:pt x="2892" y="10"/>
                  </a:lnTo>
                  <a:lnTo>
                    <a:pt x="2894" y="10"/>
                  </a:lnTo>
                  <a:lnTo>
                    <a:pt x="2895" y="9"/>
                  </a:lnTo>
                  <a:lnTo>
                    <a:pt x="2897" y="9"/>
                  </a:lnTo>
                  <a:lnTo>
                    <a:pt x="2898" y="9"/>
                  </a:lnTo>
                  <a:lnTo>
                    <a:pt x="2899" y="8"/>
                  </a:lnTo>
                  <a:lnTo>
                    <a:pt x="2901" y="8"/>
                  </a:lnTo>
                  <a:lnTo>
                    <a:pt x="2903" y="8"/>
                  </a:lnTo>
                  <a:lnTo>
                    <a:pt x="2904" y="7"/>
                  </a:lnTo>
                  <a:lnTo>
                    <a:pt x="2906" y="7"/>
                  </a:lnTo>
                  <a:lnTo>
                    <a:pt x="2907" y="7"/>
                  </a:lnTo>
                  <a:lnTo>
                    <a:pt x="2909" y="6"/>
                  </a:lnTo>
                  <a:lnTo>
                    <a:pt x="2910" y="6"/>
                  </a:lnTo>
                  <a:lnTo>
                    <a:pt x="2911" y="6"/>
                  </a:lnTo>
                  <a:lnTo>
                    <a:pt x="2913" y="5"/>
                  </a:lnTo>
                  <a:lnTo>
                    <a:pt x="2915" y="5"/>
                  </a:lnTo>
                  <a:lnTo>
                    <a:pt x="2916" y="5"/>
                  </a:lnTo>
                  <a:lnTo>
                    <a:pt x="2918" y="5"/>
                  </a:lnTo>
                  <a:lnTo>
                    <a:pt x="2919" y="4"/>
                  </a:lnTo>
                  <a:lnTo>
                    <a:pt x="2920" y="4"/>
                  </a:lnTo>
                  <a:lnTo>
                    <a:pt x="2922" y="4"/>
                  </a:lnTo>
                  <a:lnTo>
                    <a:pt x="2923" y="3"/>
                  </a:lnTo>
                  <a:lnTo>
                    <a:pt x="2925" y="3"/>
                  </a:lnTo>
                  <a:lnTo>
                    <a:pt x="2927" y="3"/>
                  </a:lnTo>
                  <a:lnTo>
                    <a:pt x="2928" y="3"/>
                  </a:lnTo>
                  <a:lnTo>
                    <a:pt x="2930" y="3"/>
                  </a:lnTo>
                  <a:lnTo>
                    <a:pt x="2931" y="2"/>
                  </a:lnTo>
                  <a:lnTo>
                    <a:pt x="2932" y="2"/>
                  </a:lnTo>
                  <a:lnTo>
                    <a:pt x="2934" y="2"/>
                  </a:lnTo>
                  <a:lnTo>
                    <a:pt x="2935" y="2"/>
                  </a:lnTo>
                  <a:lnTo>
                    <a:pt x="2937" y="2"/>
                  </a:lnTo>
                  <a:lnTo>
                    <a:pt x="2938" y="2"/>
                  </a:lnTo>
                  <a:lnTo>
                    <a:pt x="2940" y="2"/>
                  </a:lnTo>
                  <a:lnTo>
                    <a:pt x="2941" y="2"/>
                  </a:lnTo>
                  <a:lnTo>
                    <a:pt x="2943" y="1"/>
                  </a:lnTo>
                  <a:lnTo>
                    <a:pt x="2944" y="1"/>
                  </a:lnTo>
                  <a:lnTo>
                    <a:pt x="2946" y="1"/>
                  </a:lnTo>
                  <a:lnTo>
                    <a:pt x="2947" y="1"/>
                  </a:lnTo>
                  <a:lnTo>
                    <a:pt x="2949" y="1"/>
                  </a:lnTo>
                  <a:lnTo>
                    <a:pt x="2950" y="1"/>
                  </a:lnTo>
                  <a:lnTo>
                    <a:pt x="2952" y="1"/>
                  </a:lnTo>
                  <a:lnTo>
                    <a:pt x="2953" y="0"/>
                  </a:lnTo>
                  <a:lnTo>
                    <a:pt x="2955" y="0"/>
                  </a:lnTo>
                  <a:lnTo>
                    <a:pt x="2956" y="0"/>
                  </a:lnTo>
                  <a:lnTo>
                    <a:pt x="2958" y="0"/>
                  </a:lnTo>
                  <a:lnTo>
                    <a:pt x="2959" y="0"/>
                  </a:lnTo>
                  <a:lnTo>
                    <a:pt x="2961" y="0"/>
                  </a:lnTo>
                  <a:lnTo>
                    <a:pt x="2962" y="0"/>
                  </a:lnTo>
                  <a:lnTo>
                    <a:pt x="2964" y="0"/>
                  </a:lnTo>
                  <a:lnTo>
                    <a:pt x="2965" y="0"/>
                  </a:lnTo>
                  <a:lnTo>
                    <a:pt x="2967" y="0"/>
                  </a:lnTo>
                  <a:lnTo>
                    <a:pt x="2968" y="0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2" y="0"/>
                  </a:lnTo>
                  <a:lnTo>
                    <a:pt x="2974" y="0"/>
                  </a:lnTo>
                  <a:lnTo>
                    <a:pt x="2975" y="0"/>
                  </a:lnTo>
                  <a:lnTo>
                    <a:pt x="2977" y="0"/>
                  </a:lnTo>
                  <a:lnTo>
                    <a:pt x="2979" y="0"/>
                  </a:lnTo>
                  <a:lnTo>
                    <a:pt x="2980" y="0"/>
                  </a:lnTo>
                  <a:lnTo>
                    <a:pt x="2982" y="0"/>
                  </a:lnTo>
                  <a:lnTo>
                    <a:pt x="2983" y="0"/>
                  </a:lnTo>
                  <a:lnTo>
                    <a:pt x="2984" y="0"/>
                  </a:lnTo>
                  <a:lnTo>
                    <a:pt x="2986" y="0"/>
                  </a:lnTo>
                  <a:lnTo>
                    <a:pt x="2987" y="0"/>
                  </a:lnTo>
                  <a:lnTo>
                    <a:pt x="2989" y="0"/>
                  </a:lnTo>
                  <a:lnTo>
                    <a:pt x="2991" y="0"/>
                  </a:lnTo>
                  <a:lnTo>
                    <a:pt x="2992" y="0"/>
                  </a:lnTo>
                  <a:lnTo>
                    <a:pt x="2993" y="0"/>
                  </a:lnTo>
                  <a:lnTo>
                    <a:pt x="2995" y="0"/>
                  </a:lnTo>
                  <a:lnTo>
                    <a:pt x="2996" y="0"/>
                  </a:lnTo>
                  <a:lnTo>
                    <a:pt x="2998" y="0"/>
                  </a:lnTo>
                  <a:lnTo>
                    <a:pt x="2999" y="1"/>
                  </a:lnTo>
                  <a:lnTo>
                    <a:pt x="3001" y="1"/>
                  </a:lnTo>
                  <a:lnTo>
                    <a:pt x="3003" y="1"/>
                  </a:lnTo>
                  <a:lnTo>
                    <a:pt x="3004" y="1"/>
                  </a:lnTo>
                  <a:lnTo>
                    <a:pt x="3005" y="1"/>
                  </a:lnTo>
                  <a:lnTo>
                    <a:pt x="3007" y="1"/>
                  </a:lnTo>
                  <a:lnTo>
                    <a:pt x="3008" y="1"/>
                  </a:lnTo>
                  <a:lnTo>
                    <a:pt x="3010" y="2"/>
                  </a:lnTo>
                  <a:lnTo>
                    <a:pt x="3011" y="2"/>
                  </a:lnTo>
                  <a:lnTo>
                    <a:pt x="3013" y="2"/>
                  </a:lnTo>
                  <a:lnTo>
                    <a:pt x="3014" y="2"/>
                  </a:lnTo>
                  <a:lnTo>
                    <a:pt x="3016" y="2"/>
                  </a:lnTo>
                  <a:lnTo>
                    <a:pt x="3017" y="2"/>
                  </a:lnTo>
                  <a:lnTo>
                    <a:pt x="3019" y="2"/>
                  </a:lnTo>
                  <a:lnTo>
                    <a:pt x="3020" y="2"/>
                  </a:lnTo>
                  <a:lnTo>
                    <a:pt x="3022" y="3"/>
                  </a:lnTo>
                  <a:lnTo>
                    <a:pt x="3023" y="3"/>
                  </a:lnTo>
                  <a:lnTo>
                    <a:pt x="3025" y="3"/>
                  </a:lnTo>
                  <a:lnTo>
                    <a:pt x="3026" y="3"/>
                  </a:lnTo>
                  <a:lnTo>
                    <a:pt x="3028" y="3"/>
                  </a:lnTo>
                  <a:lnTo>
                    <a:pt x="3029" y="4"/>
                  </a:lnTo>
                  <a:lnTo>
                    <a:pt x="3031" y="4"/>
                  </a:lnTo>
                  <a:lnTo>
                    <a:pt x="3032" y="4"/>
                  </a:lnTo>
                  <a:lnTo>
                    <a:pt x="3034" y="5"/>
                  </a:lnTo>
                  <a:lnTo>
                    <a:pt x="3035" y="5"/>
                  </a:lnTo>
                  <a:lnTo>
                    <a:pt x="3036" y="5"/>
                  </a:lnTo>
                  <a:lnTo>
                    <a:pt x="3038" y="5"/>
                  </a:lnTo>
                  <a:lnTo>
                    <a:pt x="3040" y="6"/>
                  </a:lnTo>
                  <a:lnTo>
                    <a:pt x="3041" y="6"/>
                  </a:lnTo>
                  <a:lnTo>
                    <a:pt x="3043" y="6"/>
                  </a:lnTo>
                  <a:lnTo>
                    <a:pt x="3044" y="7"/>
                  </a:lnTo>
                  <a:lnTo>
                    <a:pt x="3045" y="7"/>
                  </a:lnTo>
                  <a:lnTo>
                    <a:pt x="3047" y="7"/>
                  </a:lnTo>
                  <a:lnTo>
                    <a:pt x="3048" y="8"/>
                  </a:lnTo>
                  <a:lnTo>
                    <a:pt x="3050" y="8"/>
                  </a:lnTo>
                  <a:lnTo>
                    <a:pt x="3052" y="8"/>
                  </a:lnTo>
                  <a:lnTo>
                    <a:pt x="3053" y="9"/>
                  </a:lnTo>
                  <a:lnTo>
                    <a:pt x="3055" y="9"/>
                  </a:lnTo>
                  <a:lnTo>
                    <a:pt x="3056" y="9"/>
                  </a:lnTo>
                  <a:lnTo>
                    <a:pt x="3057" y="10"/>
                  </a:lnTo>
                  <a:lnTo>
                    <a:pt x="3059" y="10"/>
                  </a:lnTo>
                  <a:lnTo>
                    <a:pt x="3060" y="11"/>
                  </a:lnTo>
                  <a:lnTo>
                    <a:pt x="3062" y="11"/>
                  </a:lnTo>
                  <a:lnTo>
                    <a:pt x="3064" y="11"/>
                  </a:lnTo>
                  <a:lnTo>
                    <a:pt x="3065" y="12"/>
                  </a:lnTo>
                  <a:lnTo>
                    <a:pt x="3066" y="12"/>
                  </a:lnTo>
                  <a:lnTo>
                    <a:pt x="3068" y="13"/>
                  </a:lnTo>
                  <a:lnTo>
                    <a:pt x="3069" y="13"/>
                  </a:lnTo>
                  <a:lnTo>
                    <a:pt x="3071" y="13"/>
                  </a:lnTo>
                  <a:lnTo>
                    <a:pt x="3072" y="13"/>
                  </a:lnTo>
                  <a:lnTo>
                    <a:pt x="3074" y="14"/>
                  </a:lnTo>
                  <a:lnTo>
                    <a:pt x="3076" y="14"/>
                  </a:lnTo>
                  <a:lnTo>
                    <a:pt x="3077" y="15"/>
                  </a:lnTo>
                  <a:lnTo>
                    <a:pt x="3078" y="15"/>
                  </a:lnTo>
                  <a:lnTo>
                    <a:pt x="3080" y="16"/>
                  </a:lnTo>
                  <a:lnTo>
                    <a:pt x="3081" y="16"/>
                  </a:lnTo>
                  <a:lnTo>
                    <a:pt x="3083" y="17"/>
                  </a:lnTo>
                  <a:lnTo>
                    <a:pt x="3084" y="17"/>
                  </a:lnTo>
                  <a:lnTo>
                    <a:pt x="3086" y="18"/>
                  </a:lnTo>
                  <a:lnTo>
                    <a:pt x="3087" y="18"/>
                  </a:lnTo>
                  <a:lnTo>
                    <a:pt x="3089" y="19"/>
                  </a:lnTo>
                  <a:lnTo>
                    <a:pt x="3090" y="19"/>
                  </a:lnTo>
                  <a:lnTo>
                    <a:pt x="3092" y="20"/>
                  </a:lnTo>
                  <a:lnTo>
                    <a:pt x="3093" y="21"/>
                  </a:lnTo>
                  <a:lnTo>
                    <a:pt x="3095" y="21"/>
                  </a:lnTo>
                  <a:lnTo>
                    <a:pt x="3096" y="22"/>
                  </a:lnTo>
                  <a:lnTo>
                    <a:pt x="3098" y="22"/>
                  </a:lnTo>
                  <a:lnTo>
                    <a:pt x="3099" y="23"/>
                  </a:lnTo>
                  <a:lnTo>
                    <a:pt x="3101" y="23"/>
                  </a:lnTo>
                  <a:lnTo>
                    <a:pt x="3102" y="24"/>
                  </a:lnTo>
                  <a:lnTo>
                    <a:pt x="3104" y="24"/>
                  </a:lnTo>
                  <a:lnTo>
                    <a:pt x="3105" y="25"/>
                  </a:lnTo>
                  <a:lnTo>
                    <a:pt x="3107" y="25"/>
                  </a:lnTo>
                  <a:lnTo>
                    <a:pt x="3108" y="26"/>
                  </a:lnTo>
                  <a:lnTo>
                    <a:pt x="3109" y="26"/>
                  </a:lnTo>
                  <a:lnTo>
                    <a:pt x="3111" y="27"/>
                  </a:lnTo>
                  <a:lnTo>
                    <a:pt x="3113" y="28"/>
                  </a:lnTo>
                  <a:lnTo>
                    <a:pt x="3114" y="28"/>
                  </a:lnTo>
                  <a:lnTo>
                    <a:pt x="3116" y="29"/>
                  </a:lnTo>
                  <a:lnTo>
                    <a:pt x="3117" y="30"/>
                  </a:lnTo>
                  <a:lnTo>
                    <a:pt x="3118" y="30"/>
                  </a:lnTo>
                  <a:lnTo>
                    <a:pt x="3120" y="31"/>
                  </a:lnTo>
                  <a:lnTo>
                    <a:pt x="3121" y="32"/>
                  </a:lnTo>
                  <a:lnTo>
                    <a:pt x="3123" y="32"/>
                  </a:lnTo>
                  <a:lnTo>
                    <a:pt x="3124" y="33"/>
                  </a:lnTo>
                  <a:lnTo>
                    <a:pt x="3126" y="34"/>
                  </a:lnTo>
                  <a:lnTo>
                    <a:pt x="3128" y="34"/>
                  </a:lnTo>
                  <a:lnTo>
                    <a:pt x="3129" y="35"/>
                  </a:lnTo>
                  <a:lnTo>
                    <a:pt x="3130" y="35"/>
                  </a:lnTo>
                  <a:lnTo>
                    <a:pt x="3132" y="36"/>
                  </a:lnTo>
                  <a:lnTo>
                    <a:pt x="3133" y="37"/>
                  </a:lnTo>
                  <a:lnTo>
                    <a:pt x="3135" y="38"/>
                  </a:lnTo>
                  <a:lnTo>
                    <a:pt x="3136" y="38"/>
                  </a:lnTo>
                  <a:lnTo>
                    <a:pt x="3138" y="39"/>
                  </a:lnTo>
                  <a:lnTo>
                    <a:pt x="3139" y="40"/>
                  </a:lnTo>
                  <a:lnTo>
                    <a:pt x="3141" y="41"/>
                  </a:lnTo>
                  <a:lnTo>
                    <a:pt x="3142" y="41"/>
                  </a:lnTo>
                  <a:lnTo>
                    <a:pt x="3144" y="42"/>
                  </a:lnTo>
                  <a:lnTo>
                    <a:pt x="3145" y="43"/>
                  </a:lnTo>
                  <a:lnTo>
                    <a:pt x="3147" y="44"/>
                  </a:lnTo>
                  <a:lnTo>
                    <a:pt x="3148" y="44"/>
                  </a:lnTo>
                  <a:lnTo>
                    <a:pt x="3150" y="45"/>
                  </a:lnTo>
                  <a:lnTo>
                    <a:pt x="3151" y="46"/>
                  </a:lnTo>
                  <a:lnTo>
                    <a:pt x="3153" y="46"/>
                  </a:lnTo>
                  <a:lnTo>
                    <a:pt x="3154" y="47"/>
                  </a:lnTo>
                  <a:lnTo>
                    <a:pt x="3156" y="48"/>
                  </a:lnTo>
                  <a:lnTo>
                    <a:pt x="3157" y="49"/>
                  </a:lnTo>
                  <a:lnTo>
                    <a:pt x="3159" y="50"/>
                  </a:lnTo>
                  <a:lnTo>
                    <a:pt x="3160" y="51"/>
                  </a:lnTo>
                  <a:lnTo>
                    <a:pt x="3161" y="51"/>
                  </a:lnTo>
                  <a:lnTo>
                    <a:pt x="3163" y="52"/>
                  </a:lnTo>
                  <a:lnTo>
                    <a:pt x="3165" y="53"/>
                  </a:lnTo>
                  <a:lnTo>
                    <a:pt x="3166" y="54"/>
                  </a:lnTo>
                  <a:lnTo>
                    <a:pt x="3168" y="55"/>
                  </a:lnTo>
                  <a:lnTo>
                    <a:pt x="3169" y="56"/>
                  </a:lnTo>
                  <a:lnTo>
                    <a:pt x="3171" y="57"/>
                  </a:lnTo>
                  <a:lnTo>
                    <a:pt x="3172" y="57"/>
                  </a:lnTo>
                  <a:lnTo>
                    <a:pt x="3173" y="58"/>
                  </a:lnTo>
                  <a:lnTo>
                    <a:pt x="3175" y="59"/>
                  </a:lnTo>
                  <a:lnTo>
                    <a:pt x="3177" y="60"/>
                  </a:lnTo>
                  <a:lnTo>
                    <a:pt x="3178" y="61"/>
                  </a:lnTo>
                  <a:lnTo>
                    <a:pt x="3180" y="62"/>
                  </a:lnTo>
                  <a:lnTo>
                    <a:pt x="3181" y="63"/>
                  </a:lnTo>
                  <a:lnTo>
                    <a:pt x="3182" y="63"/>
                  </a:lnTo>
                  <a:lnTo>
                    <a:pt x="3184" y="64"/>
                  </a:lnTo>
                  <a:lnTo>
                    <a:pt x="3185" y="65"/>
                  </a:lnTo>
                  <a:lnTo>
                    <a:pt x="3187" y="66"/>
                  </a:lnTo>
                  <a:lnTo>
                    <a:pt x="3189" y="67"/>
                  </a:lnTo>
                  <a:lnTo>
                    <a:pt x="3190" y="68"/>
                  </a:lnTo>
                  <a:lnTo>
                    <a:pt x="3191" y="69"/>
                  </a:lnTo>
                  <a:lnTo>
                    <a:pt x="3193" y="70"/>
                  </a:lnTo>
                  <a:lnTo>
                    <a:pt x="3194" y="71"/>
                  </a:lnTo>
                  <a:lnTo>
                    <a:pt x="3196" y="72"/>
                  </a:lnTo>
                  <a:lnTo>
                    <a:pt x="3197" y="73"/>
                  </a:lnTo>
                  <a:lnTo>
                    <a:pt x="3199" y="74"/>
                  </a:lnTo>
                  <a:lnTo>
                    <a:pt x="3201" y="75"/>
                  </a:lnTo>
                  <a:lnTo>
                    <a:pt x="3202" y="76"/>
                  </a:lnTo>
                  <a:lnTo>
                    <a:pt x="3203" y="77"/>
                  </a:lnTo>
                  <a:lnTo>
                    <a:pt x="3205" y="78"/>
                  </a:lnTo>
                  <a:lnTo>
                    <a:pt x="3206" y="78"/>
                  </a:lnTo>
                  <a:lnTo>
                    <a:pt x="3208" y="79"/>
                  </a:lnTo>
                  <a:lnTo>
                    <a:pt x="3209" y="80"/>
                  </a:lnTo>
                  <a:lnTo>
                    <a:pt x="3211" y="81"/>
                  </a:lnTo>
                  <a:lnTo>
                    <a:pt x="3212" y="83"/>
                  </a:lnTo>
                  <a:lnTo>
                    <a:pt x="3214" y="84"/>
                  </a:lnTo>
                  <a:lnTo>
                    <a:pt x="3215" y="85"/>
                  </a:lnTo>
                  <a:lnTo>
                    <a:pt x="3217" y="86"/>
                  </a:lnTo>
                  <a:lnTo>
                    <a:pt x="3218" y="87"/>
                  </a:lnTo>
                  <a:lnTo>
                    <a:pt x="3220" y="88"/>
                  </a:lnTo>
                  <a:lnTo>
                    <a:pt x="3221" y="89"/>
                  </a:lnTo>
                  <a:lnTo>
                    <a:pt x="3223" y="90"/>
                  </a:lnTo>
                  <a:lnTo>
                    <a:pt x="3224" y="91"/>
                  </a:lnTo>
                  <a:lnTo>
                    <a:pt x="3226" y="92"/>
                  </a:lnTo>
                  <a:lnTo>
                    <a:pt x="3227" y="93"/>
                  </a:lnTo>
                  <a:lnTo>
                    <a:pt x="3229" y="94"/>
                  </a:lnTo>
                  <a:lnTo>
                    <a:pt x="3230" y="95"/>
                  </a:lnTo>
                  <a:lnTo>
                    <a:pt x="3232" y="96"/>
                  </a:lnTo>
                  <a:lnTo>
                    <a:pt x="3233" y="98"/>
                  </a:lnTo>
                  <a:lnTo>
                    <a:pt x="3234" y="99"/>
                  </a:lnTo>
                  <a:lnTo>
                    <a:pt x="3236" y="100"/>
                  </a:lnTo>
                  <a:lnTo>
                    <a:pt x="3238" y="101"/>
                  </a:lnTo>
                  <a:lnTo>
                    <a:pt x="3239" y="102"/>
                  </a:lnTo>
                  <a:lnTo>
                    <a:pt x="3241" y="103"/>
                  </a:lnTo>
                  <a:lnTo>
                    <a:pt x="3242" y="104"/>
                  </a:lnTo>
                  <a:lnTo>
                    <a:pt x="3244" y="105"/>
                  </a:lnTo>
                  <a:lnTo>
                    <a:pt x="3245" y="106"/>
                  </a:lnTo>
                  <a:lnTo>
                    <a:pt x="3246" y="108"/>
                  </a:lnTo>
                  <a:lnTo>
                    <a:pt x="3248" y="109"/>
                  </a:lnTo>
                  <a:lnTo>
                    <a:pt x="3250" y="110"/>
                  </a:lnTo>
                  <a:lnTo>
                    <a:pt x="3251" y="111"/>
                  </a:lnTo>
                  <a:lnTo>
                    <a:pt x="3253" y="112"/>
                  </a:lnTo>
                  <a:lnTo>
                    <a:pt x="3254" y="113"/>
                  </a:lnTo>
                  <a:lnTo>
                    <a:pt x="3255" y="114"/>
                  </a:lnTo>
                  <a:lnTo>
                    <a:pt x="3257" y="116"/>
                  </a:lnTo>
                  <a:lnTo>
                    <a:pt x="3258" y="117"/>
                  </a:lnTo>
                  <a:lnTo>
                    <a:pt x="3260" y="118"/>
                  </a:lnTo>
                  <a:lnTo>
                    <a:pt x="3262" y="119"/>
                  </a:lnTo>
                  <a:lnTo>
                    <a:pt x="3263" y="121"/>
                  </a:lnTo>
                  <a:lnTo>
                    <a:pt x="3265" y="122"/>
                  </a:lnTo>
                  <a:lnTo>
                    <a:pt x="3266" y="123"/>
                  </a:lnTo>
                  <a:lnTo>
                    <a:pt x="3267" y="124"/>
                  </a:lnTo>
                  <a:lnTo>
                    <a:pt x="3269" y="125"/>
                  </a:lnTo>
                  <a:lnTo>
                    <a:pt x="3270" y="127"/>
                  </a:lnTo>
                  <a:lnTo>
                    <a:pt x="3272" y="128"/>
                  </a:lnTo>
                  <a:lnTo>
                    <a:pt x="3273" y="129"/>
                  </a:lnTo>
                  <a:lnTo>
                    <a:pt x="3275" y="131"/>
                  </a:lnTo>
                  <a:lnTo>
                    <a:pt x="3276" y="132"/>
                  </a:lnTo>
                  <a:lnTo>
                    <a:pt x="3278" y="133"/>
                  </a:lnTo>
                  <a:lnTo>
                    <a:pt x="3279" y="134"/>
                  </a:lnTo>
                  <a:lnTo>
                    <a:pt x="3281" y="135"/>
                  </a:lnTo>
                  <a:lnTo>
                    <a:pt x="3282" y="137"/>
                  </a:lnTo>
                  <a:lnTo>
                    <a:pt x="3284" y="138"/>
                  </a:lnTo>
                  <a:lnTo>
                    <a:pt x="3285" y="139"/>
                  </a:lnTo>
                  <a:lnTo>
                    <a:pt x="3287" y="141"/>
                  </a:lnTo>
                  <a:lnTo>
                    <a:pt x="3288" y="142"/>
                  </a:lnTo>
                  <a:lnTo>
                    <a:pt x="3290" y="143"/>
                  </a:lnTo>
                  <a:lnTo>
                    <a:pt x="3291" y="144"/>
                  </a:lnTo>
                  <a:lnTo>
                    <a:pt x="3293" y="146"/>
                  </a:lnTo>
                  <a:lnTo>
                    <a:pt x="3294" y="147"/>
                  </a:lnTo>
                  <a:lnTo>
                    <a:pt x="3296" y="148"/>
                  </a:lnTo>
                  <a:lnTo>
                    <a:pt x="3297" y="150"/>
                  </a:lnTo>
                  <a:lnTo>
                    <a:pt x="3299" y="151"/>
                  </a:lnTo>
                  <a:lnTo>
                    <a:pt x="3300" y="153"/>
                  </a:lnTo>
                  <a:lnTo>
                    <a:pt x="3302" y="154"/>
                  </a:lnTo>
                  <a:lnTo>
                    <a:pt x="3303" y="155"/>
                  </a:lnTo>
                  <a:lnTo>
                    <a:pt x="3305" y="156"/>
                  </a:lnTo>
                  <a:lnTo>
                    <a:pt x="3306" y="158"/>
                  </a:lnTo>
                  <a:lnTo>
                    <a:pt x="3307" y="159"/>
                  </a:lnTo>
                  <a:lnTo>
                    <a:pt x="3309" y="161"/>
                  </a:lnTo>
                  <a:lnTo>
                    <a:pt x="3310" y="162"/>
                  </a:lnTo>
                  <a:lnTo>
                    <a:pt x="3312" y="163"/>
                  </a:lnTo>
                  <a:lnTo>
                    <a:pt x="3314" y="165"/>
                  </a:lnTo>
                  <a:lnTo>
                    <a:pt x="3315" y="166"/>
                  </a:lnTo>
                  <a:lnTo>
                    <a:pt x="3317" y="167"/>
                  </a:lnTo>
                  <a:lnTo>
                    <a:pt x="3318" y="169"/>
                  </a:lnTo>
                  <a:lnTo>
                    <a:pt x="3319" y="170"/>
                  </a:lnTo>
                  <a:lnTo>
                    <a:pt x="3321" y="172"/>
                  </a:lnTo>
                  <a:lnTo>
                    <a:pt x="3322" y="173"/>
                  </a:lnTo>
                  <a:lnTo>
                    <a:pt x="3324" y="175"/>
                  </a:lnTo>
                  <a:lnTo>
                    <a:pt x="3326" y="176"/>
                  </a:lnTo>
                  <a:lnTo>
                    <a:pt x="3327" y="177"/>
                  </a:lnTo>
                  <a:lnTo>
                    <a:pt x="3328" y="179"/>
                  </a:lnTo>
                  <a:lnTo>
                    <a:pt x="3330" y="180"/>
                  </a:lnTo>
                  <a:lnTo>
                    <a:pt x="3331" y="182"/>
                  </a:lnTo>
                  <a:lnTo>
                    <a:pt x="3333" y="183"/>
                  </a:lnTo>
                  <a:lnTo>
                    <a:pt x="3334" y="185"/>
                  </a:lnTo>
                  <a:lnTo>
                    <a:pt x="3336" y="186"/>
                  </a:lnTo>
                  <a:lnTo>
                    <a:pt x="3338" y="187"/>
                  </a:lnTo>
                  <a:lnTo>
                    <a:pt x="3339" y="189"/>
                  </a:lnTo>
                  <a:lnTo>
                    <a:pt x="3340" y="190"/>
                  </a:lnTo>
                  <a:lnTo>
                    <a:pt x="3342" y="192"/>
                  </a:lnTo>
                  <a:lnTo>
                    <a:pt x="3343" y="193"/>
                  </a:lnTo>
                  <a:lnTo>
                    <a:pt x="3345" y="195"/>
                  </a:lnTo>
                  <a:lnTo>
                    <a:pt x="3346" y="197"/>
                  </a:lnTo>
                  <a:lnTo>
                    <a:pt x="3348" y="198"/>
                  </a:lnTo>
                  <a:lnTo>
                    <a:pt x="3349" y="199"/>
                  </a:lnTo>
                  <a:lnTo>
                    <a:pt x="3351" y="201"/>
                  </a:lnTo>
                  <a:lnTo>
                    <a:pt x="3352" y="202"/>
                  </a:lnTo>
                  <a:lnTo>
                    <a:pt x="3354" y="204"/>
                  </a:lnTo>
                  <a:lnTo>
                    <a:pt x="3355" y="205"/>
                  </a:lnTo>
                  <a:lnTo>
                    <a:pt x="3357" y="207"/>
                  </a:lnTo>
                  <a:lnTo>
                    <a:pt x="3358" y="208"/>
                  </a:lnTo>
                  <a:lnTo>
                    <a:pt x="3359" y="210"/>
                  </a:lnTo>
                  <a:lnTo>
                    <a:pt x="3361" y="211"/>
                  </a:lnTo>
                  <a:lnTo>
                    <a:pt x="3363" y="213"/>
                  </a:lnTo>
                  <a:lnTo>
                    <a:pt x="3364" y="215"/>
                  </a:lnTo>
                  <a:lnTo>
                    <a:pt x="3366" y="216"/>
                  </a:lnTo>
                  <a:lnTo>
                    <a:pt x="3367" y="218"/>
                  </a:lnTo>
                  <a:lnTo>
                    <a:pt x="3369" y="219"/>
                  </a:lnTo>
                  <a:lnTo>
                    <a:pt x="3370" y="221"/>
                  </a:lnTo>
                  <a:lnTo>
                    <a:pt x="3371" y="222"/>
                  </a:lnTo>
                  <a:lnTo>
                    <a:pt x="3373" y="224"/>
                  </a:lnTo>
                  <a:lnTo>
                    <a:pt x="3375" y="225"/>
                  </a:lnTo>
                  <a:lnTo>
                    <a:pt x="3376" y="227"/>
                  </a:lnTo>
                  <a:lnTo>
                    <a:pt x="3378" y="229"/>
                  </a:lnTo>
                  <a:lnTo>
                    <a:pt x="3379" y="230"/>
                  </a:lnTo>
                  <a:lnTo>
                    <a:pt x="3380" y="232"/>
                  </a:lnTo>
                  <a:lnTo>
                    <a:pt x="3382" y="233"/>
                  </a:lnTo>
                  <a:lnTo>
                    <a:pt x="3383" y="235"/>
                  </a:lnTo>
                  <a:lnTo>
                    <a:pt x="3385" y="237"/>
                  </a:lnTo>
                  <a:lnTo>
                    <a:pt x="3387" y="238"/>
                  </a:lnTo>
                  <a:lnTo>
                    <a:pt x="3388" y="240"/>
                  </a:lnTo>
                  <a:lnTo>
                    <a:pt x="3390" y="241"/>
                  </a:lnTo>
                  <a:lnTo>
                    <a:pt x="3391" y="243"/>
                  </a:lnTo>
                  <a:lnTo>
                    <a:pt x="3392" y="244"/>
                  </a:lnTo>
                  <a:lnTo>
                    <a:pt x="3394" y="246"/>
                  </a:lnTo>
                  <a:lnTo>
                    <a:pt x="3395" y="248"/>
                  </a:lnTo>
                  <a:lnTo>
                    <a:pt x="3397" y="250"/>
                  </a:lnTo>
                  <a:lnTo>
                    <a:pt x="3399" y="251"/>
                  </a:lnTo>
                  <a:lnTo>
                    <a:pt x="3400" y="252"/>
                  </a:lnTo>
                  <a:lnTo>
                    <a:pt x="3401" y="254"/>
                  </a:lnTo>
                  <a:lnTo>
                    <a:pt x="3403" y="256"/>
                  </a:lnTo>
                  <a:lnTo>
                    <a:pt x="3404" y="258"/>
                  </a:lnTo>
                  <a:lnTo>
                    <a:pt x="3406" y="259"/>
                  </a:lnTo>
                  <a:lnTo>
                    <a:pt x="3407" y="261"/>
                  </a:lnTo>
                  <a:lnTo>
                    <a:pt x="3409" y="262"/>
                  </a:lnTo>
                  <a:lnTo>
                    <a:pt x="3411" y="264"/>
                  </a:lnTo>
                  <a:lnTo>
                    <a:pt x="3412" y="266"/>
                  </a:lnTo>
                  <a:lnTo>
                    <a:pt x="3413" y="268"/>
                  </a:lnTo>
                  <a:lnTo>
                    <a:pt x="3415" y="269"/>
                  </a:lnTo>
                  <a:lnTo>
                    <a:pt x="3416" y="271"/>
                  </a:lnTo>
                  <a:lnTo>
                    <a:pt x="3418" y="273"/>
                  </a:lnTo>
                  <a:lnTo>
                    <a:pt x="3419" y="274"/>
                  </a:lnTo>
                  <a:lnTo>
                    <a:pt x="3421" y="276"/>
                  </a:lnTo>
                  <a:lnTo>
                    <a:pt x="3422" y="278"/>
                  </a:lnTo>
                  <a:lnTo>
                    <a:pt x="3424" y="279"/>
                  </a:lnTo>
                  <a:lnTo>
                    <a:pt x="3425" y="281"/>
                  </a:lnTo>
                  <a:lnTo>
                    <a:pt x="3427" y="283"/>
                  </a:lnTo>
                  <a:lnTo>
                    <a:pt x="3428" y="284"/>
                  </a:lnTo>
                  <a:lnTo>
                    <a:pt x="3430" y="286"/>
                  </a:lnTo>
                  <a:lnTo>
                    <a:pt x="3431" y="288"/>
                  </a:lnTo>
                  <a:lnTo>
                    <a:pt x="3432" y="290"/>
                  </a:lnTo>
                  <a:lnTo>
                    <a:pt x="3434" y="292"/>
                  </a:lnTo>
                  <a:lnTo>
                    <a:pt x="3436" y="293"/>
                  </a:lnTo>
                  <a:lnTo>
                    <a:pt x="3437" y="295"/>
                  </a:lnTo>
                  <a:lnTo>
                    <a:pt x="3439" y="296"/>
                  </a:lnTo>
                  <a:lnTo>
                    <a:pt x="3440" y="298"/>
                  </a:lnTo>
                  <a:lnTo>
                    <a:pt x="3442" y="300"/>
                  </a:lnTo>
                  <a:lnTo>
                    <a:pt x="3443" y="302"/>
                  </a:lnTo>
                  <a:lnTo>
                    <a:pt x="3444" y="304"/>
                  </a:lnTo>
                  <a:lnTo>
                    <a:pt x="3446" y="305"/>
                  </a:lnTo>
                  <a:lnTo>
                    <a:pt x="3448" y="307"/>
                  </a:lnTo>
                  <a:lnTo>
                    <a:pt x="3449" y="309"/>
                  </a:lnTo>
                  <a:lnTo>
                    <a:pt x="3451" y="311"/>
                  </a:lnTo>
                  <a:lnTo>
                    <a:pt x="3452" y="312"/>
                  </a:lnTo>
                  <a:lnTo>
                    <a:pt x="3453" y="314"/>
                  </a:lnTo>
                  <a:lnTo>
                    <a:pt x="3455" y="316"/>
                  </a:lnTo>
                  <a:lnTo>
                    <a:pt x="3456" y="318"/>
                  </a:lnTo>
                  <a:lnTo>
                    <a:pt x="3458" y="319"/>
                  </a:lnTo>
                  <a:lnTo>
                    <a:pt x="3459" y="321"/>
                  </a:lnTo>
                  <a:lnTo>
                    <a:pt x="3461" y="323"/>
                  </a:lnTo>
                  <a:lnTo>
                    <a:pt x="3463" y="325"/>
                  </a:lnTo>
                  <a:lnTo>
                    <a:pt x="3464" y="327"/>
                  </a:lnTo>
                  <a:lnTo>
                    <a:pt x="3465" y="328"/>
                  </a:lnTo>
                  <a:lnTo>
                    <a:pt x="3467" y="330"/>
                  </a:lnTo>
                  <a:lnTo>
                    <a:pt x="3468" y="332"/>
                  </a:lnTo>
                  <a:lnTo>
                    <a:pt x="3470" y="334"/>
                  </a:lnTo>
                  <a:lnTo>
                    <a:pt x="3471" y="336"/>
                  </a:lnTo>
                  <a:lnTo>
                    <a:pt x="3473" y="338"/>
                  </a:lnTo>
                  <a:lnTo>
                    <a:pt x="3474" y="339"/>
                  </a:lnTo>
                  <a:lnTo>
                    <a:pt x="3476" y="341"/>
                  </a:lnTo>
                  <a:lnTo>
                    <a:pt x="3477" y="343"/>
                  </a:lnTo>
                  <a:lnTo>
                    <a:pt x="3479" y="345"/>
                  </a:lnTo>
                  <a:lnTo>
                    <a:pt x="3480" y="347"/>
                  </a:lnTo>
                  <a:lnTo>
                    <a:pt x="3482" y="349"/>
                  </a:lnTo>
                  <a:lnTo>
                    <a:pt x="3483" y="350"/>
                  </a:lnTo>
                  <a:lnTo>
                    <a:pt x="3485" y="352"/>
                  </a:lnTo>
                  <a:lnTo>
                    <a:pt x="3486" y="354"/>
                  </a:lnTo>
                  <a:lnTo>
                    <a:pt x="3488" y="356"/>
                  </a:lnTo>
                  <a:lnTo>
                    <a:pt x="3489" y="358"/>
                  </a:lnTo>
                  <a:lnTo>
                    <a:pt x="3491" y="360"/>
                  </a:lnTo>
                  <a:lnTo>
                    <a:pt x="3492" y="361"/>
                  </a:lnTo>
                  <a:lnTo>
                    <a:pt x="3494" y="363"/>
                  </a:lnTo>
                  <a:lnTo>
                    <a:pt x="3495" y="365"/>
                  </a:lnTo>
                  <a:lnTo>
                    <a:pt x="3496" y="367"/>
                  </a:lnTo>
                  <a:lnTo>
                    <a:pt x="3498" y="369"/>
                  </a:lnTo>
                  <a:lnTo>
                    <a:pt x="3500" y="370"/>
                  </a:lnTo>
                  <a:lnTo>
                    <a:pt x="3501" y="372"/>
                  </a:lnTo>
                  <a:lnTo>
                    <a:pt x="3503" y="374"/>
                  </a:lnTo>
                  <a:lnTo>
                    <a:pt x="3504" y="376"/>
                  </a:lnTo>
                  <a:lnTo>
                    <a:pt x="3505" y="378"/>
                  </a:lnTo>
                  <a:lnTo>
                    <a:pt x="3507" y="380"/>
                  </a:lnTo>
                  <a:lnTo>
                    <a:pt x="3508" y="382"/>
                  </a:lnTo>
                  <a:lnTo>
                    <a:pt x="3510" y="384"/>
                  </a:lnTo>
                  <a:lnTo>
                    <a:pt x="3512" y="386"/>
                  </a:lnTo>
                  <a:lnTo>
                    <a:pt x="3513" y="388"/>
                  </a:lnTo>
                  <a:lnTo>
                    <a:pt x="3515" y="390"/>
                  </a:lnTo>
                  <a:lnTo>
                    <a:pt x="3516" y="392"/>
                  </a:lnTo>
                  <a:lnTo>
                    <a:pt x="3517" y="393"/>
                  </a:lnTo>
                  <a:lnTo>
                    <a:pt x="3519" y="395"/>
                  </a:lnTo>
                  <a:lnTo>
                    <a:pt x="3520" y="397"/>
                  </a:lnTo>
                  <a:lnTo>
                    <a:pt x="3522" y="399"/>
                  </a:lnTo>
                  <a:lnTo>
                    <a:pt x="3524" y="401"/>
                  </a:lnTo>
                  <a:lnTo>
                    <a:pt x="3525" y="403"/>
                  </a:lnTo>
                  <a:lnTo>
                    <a:pt x="3526" y="405"/>
                  </a:lnTo>
                  <a:lnTo>
                    <a:pt x="3528" y="407"/>
                  </a:lnTo>
                  <a:lnTo>
                    <a:pt x="3529" y="409"/>
                  </a:lnTo>
                  <a:lnTo>
                    <a:pt x="3531" y="411"/>
                  </a:lnTo>
                  <a:lnTo>
                    <a:pt x="3532" y="413"/>
                  </a:lnTo>
                  <a:lnTo>
                    <a:pt x="3534" y="414"/>
                  </a:lnTo>
                  <a:lnTo>
                    <a:pt x="3536" y="416"/>
                  </a:lnTo>
                  <a:lnTo>
                    <a:pt x="3537" y="418"/>
                  </a:lnTo>
                  <a:lnTo>
                    <a:pt x="3538" y="420"/>
                  </a:lnTo>
                  <a:lnTo>
                    <a:pt x="3540" y="422"/>
                  </a:lnTo>
                  <a:lnTo>
                    <a:pt x="3541" y="424"/>
                  </a:lnTo>
                  <a:lnTo>
                    <a:pt x="3543" y="426"/>
                  </a:lnTo>
                  <a:lnTo>
                    <a:pt x="3544" y="428"/>
                  </a:lnTo>
                  <a:lnTo>
                    <a:pt x="3546" y="430"/>
                  </a:lnTo>
                  <a:lnTo>
                    <a:pt x="3547" y="432"/>
                  </a:lnTo>
                  <a:lnTo>
                    <a:pt x="3549" y="434"/>
                  </a:lnTo>
                  <a:lnTo>
                    <a:pt x="3550" y="435"/>
                  </a:lnTo>
                  <a:lnTo>
                    <a:pt x="3552" y="437"/>
                  </a:lnTo>
                  <a:lnTo>
                    <a:pt x="3553" y="439"/>
                  </a:lnTo>
                  <a:lnTo>
                    <a:pt x="3555" y="442"/>
                  </a:lnTo>
                  <a:lnTo>
                    <a:pt x="3556" y="444"/>
                  </a:lnTo>
                  <a:lnTo>
                    <a:pt x="3557" y="446"/>
                  </a:lnTo>
                  <a:lnTo>
                    <a:pt x="3559" y="447"/>
                  </a:lnTo>
                  <a:lnTo>
                    <a:pt x="3561" y="449"/>
                  </a:lnTo>
                  <a:lnTo>
                    <a:pt x="3562" y="451"/>
                  </a:lnTo>
                  <a:lnTo>
                    <a:pt x="3564" y="453"/>
                  </a:lnTo>
                  <a:lnTo>
                    <a:pt x="3565" y="455"/>
                  </a:lnTo>
                  <a:lnTo>
                    <a:pt x="3567" y="457"/>
                  </a:lnTo>
                  <a:lnTo>
                    <a:pt x="3568" y="459"/>
                  </a:lnTo>
                  <a:lnTo>
                    <a:pt x="3569" y="461"/>
                  </a:lnTo>
                  <a:lnTo>
                    <a:pt x="3571" y="463"/>
                  </a:lnTo>
                  <a:lnTo>
                    <a:pt x="3573" y="465"/>
                  </a:lnTo>
                  <a:lnTo>
                    <a:pt x="3574" y="467"/>
                  </a:lnTo>
                  <a:lnTo>
                    <a:pt x="3576" y="469"/>
                  </a:lnTo>
                  <a:lnTo>
                    <a:pt x="3577" y="471"/>
                  </a:lnTo>
                  <a:lnTo>
                    <a:pt x="3578" y="473"/>
                  </a:lnTo>
                  <a:lnTo>
                    <a:pt x="3580" y="475"/>
                  </a:lnTo>
                  <a:lnTo>
                    <a:pt x="3581" y="477"/>
                  </a:lnTo>
                  <a:lnTo>
                    <a:pt x="3583" y="479"/>
                  </a:lnTo>
                  <a:lnTo>
                    <a:pt x="3585" y="481"/>
                  </a:lnTo>
                  <a:lnTo>
                    <a:pt x="3586" y="483"/>
                  </a:lnTo>
                  <a:lnTo>
                    <a:pt x="3588" y="485"/>
                  </a:lnTo>
                  <a:lnTo>
                    <a:pt x="3589" y="487"/>
                  </a:lnTo>
                  <a:lnTo>
                    <a:pt x="3590" y="489"/>
                  </a:lnTo>
                  <a:lnTo>
                    <a:pt x="3592" y="491"/>
                  </a:lnTo>
                  <a:lnTo>
                    <a:pt x="3593" y="493"/>
                  </a:lnTo>
                  <a:lnTo>
                    <a:pt x="3595" y="495"/>
                  </a:lnTo>
                  <a:lnTo>
                    <a:pt x="3597" y="497"/>
                  </a:lnTo>
                  <a:lnTo>
                    <a:pt x="3598" y="499"/>
                  </a:lnTo>
                  <a:lnTo>
                    <a:pt x="3599" y="501"/>
                  </a:lnTo>
                  <a:lnTo>
                    <a:pt x="3601" y="503"/>
                  </a:lnTo>
                  <a:lnTo>
                    <a:pt x="3602" y="505"/>
                  </a:lnTo>
                  <a:lnTo>
                    <a:pt x="3604" y="507"/>
                  </a:lnTo>
                  <a:lnTo>
                    <a:pt x="3605" y="509"/>
                  </a:lnTo>
                  <a:lnTo>
                    <a:pt x="3607" y="511"/>
                  </a:lnTo>
                  <a:lnTo>
                    <a:pt x="3608" y="513"/>
                  </a:lnTo>
                  <a:lnTo>
                    <a:pt x="3610" y="515"/>
                  </a:lnTo>
                  <a:lnTo>
                    <a:pt x="3611" y="517"/>
                  </a:lnTo>
                  <a:lnTo>
                    <a:pt x="3613" y="519"/>
                  </a:lnTo>
                  <a:lnTo>
                    <a:pt x="3614" y="521"/>
                  </a:lnTo>
                  <a:lnTo>
                    <a:pt x="3616" y="523"/>
                  </a:lnTo>
                  <a:lnTo>
                    <a:pt x="3617" y="525"/>
                  </a:lnTo>
                  <a:lnTo>
                    <a:pt x="3619" y="527"/>
                  </a:lnTo>
                  <a:lnTo>
                    <a:pt x="3620" y="529"/>
                  </a:lnTo>
                  <a:lnTo>
                    <a:pt x="3622" y="532"/>
                  </a:lnTo>
                  <a:lnTo>
                    <a:pt x="3623" y="533"/>
                  </a:lnTo>
                  <a:lnTo>
                    <a:pt x="3625" y="535"/>
                  </a:lnTo>
                  <a:lnTo>
                    <a:pt x="3626" y="537"/>
                  </a:lnTo>
                  <a:lnTo>
                    <a:pt x="3628" y="540"/>
                  </a:lnTo>
                  <a:lnTo>
                    <a:pt x="3629" y="542"/>
                  </a:lnTo>
                  <a:lnTo>
                    <a:pt x="3630" y="543"/>
                  </a:lnTo>
                  <a:lnTo>
                    <a:pt x="3632" y="546"/>
                  </a:lnTo>
                  <a:lnTo>
                    <a:pt x="3634" y="548"/>
                  </a:lnTo>
                  <a:lnTo>
                    <a:pt x="3635" y="550"/>
                  </a:lnTo>
                  <a:lnTo>
                    <a:pt x="3637" y="552"/>
                  </a:lnTo>
                  <a:lnTo>
                    <a:pt x="3638" y="554"/>
                  </a:lnTo>
                  <a:lnTo>
                    <a:pt x="3640" y="556"/>
                  </a:lnTo>
                  <a:lnTo>
                    <a:pt x="3641" y="558"/>
                  </a:lnTo>
                  <a:lnTo>
                    <a:pt x="3642" y="560"/>
                  </a:lnTo>
                  <a:lnTo>
                    <a:pt x="3644" y="562"/>
                  </a:lnTo>
                  <a:lnTo>
                    <a:pt x="3645" y="564"/>
                  </a:lnTo>
                  <a:lnTo>
                    <a:pt x="3647" y="566"/>
                  </a:lnTo>
                  <a:lnTo>
                    <a:pt x="3649" y="568"/>
                  </a:lnTo>
                  <a:lnTo>
                    <a:pt x="3650" y="570"/>
                  </a:lnTo>
                  <a:lnTo>
                    <a:pt x="3651" y="572"/>
                  </a:lnTo>
                  <a:lnTo>
                    <a:pt x="3653" y="575"/>
                  </a:lnTo>
                  <a:lnTo>
                    <a:pt x="3654" y="576"/>
                  </a:lnTo>
                  <a:lnTo>
                    <a:pt x="3656" y="578"/>
                  </a:lnTo>
                  <a:lnTo>
                    <a:pt x="3657" y="580"/>
                  </a:lnTo>
                  <a:lnTo>
                    <a:pt x="3659" y="583"/>
                  </a:lnTo>
                  <a:lnTo>
                    <a:pt x="3661" y="585"/>
                  </a:lnTo>
                  <a:lnTo>
                    <a:pt x="3662" y="587"/>
                  </a:lnTo>
                  <a:lnTo>
                    <a:pt x="3663" y="589"/>
                  </a:lnTo>
                  <a:lnTo>
                    <a:pt x="3665" y="591"/>
                  </a:lnTo>
                  <a:lnTo>
                    <a:pt x="3666" y="593"/>
                  </a:lnTo>
                  <a:lnTo>
                    <a:pt x="3668" y="595"/>
                  </a:lnTo>
                  <a:lnTo>
                    <a:pt x="3669" y="597"/>
                  </a:lnTo>
                  <a:lnTo>
                    <a:pt x="3671" y="599"/>
                  </a:lnTo>
                  <a:lnTo>
                    <a:pt x="3672" y="601"/>
                  </a:lnTo>
                  <a:lnTo>
                    <a:pt x="3674" y="603"/>
                  </a:lnTo>
                  <a:lnTo>
                    <a:pt x="3675" y="605"/>
                  </a:lnTo>
                  <a:lnTo>
                    <a:pt x="3677" y="608"/>
                  </a:lnTo>
                  <a:lnTo>
                    <a:pt x="3678" y="609"/>
                  </a:lnTo>
                  <a:lnTo>
                    <a:pt x="3680" y="611"/>
                  </a:lnTo>
                  <a:lnTo>
                    <a:pt x="3681" y="614"/>
                  </a:lnTo>
                  <a:lnTo>
                    <a:pt x="3682" y="616"/>
                  </a:lnTo>
                  <a:lnTo>
                    <a:pt x="3684" y="618"/>
                  </a:lnTo>
                  <a:lnTo>
                    <a:pt x="3686" y="620"/>
                  </a:lnTo>
                  <a:lnTo>
                    <a:pt x="3687" y="622"/>
                  </a:lnTo>
                  <a:lnTo>
                    <a:pt x="3689" y="624"/>
                  </a:lnTo>
                  <a:lnTo>
                    <a:pt x="3690" y="626"/>
                  </a:lnTo>
                  <a:lnTo>
                    <a:pt x="3692" y="628"/>
                  </a:lnTo>
                  <a:lnTo>
                    <a:pt x="3693" y="630"/>
                  </a:lnTo>
                  <a:lnTo>
                    <a:pt x="3694" y="632"/>
                  </a:lnTo>
                  <a:lnTo>
                    <a:pt x="3696" y="634"/>
                  </a:lnTo>
                  <a:lnTo>
                    <a:pt x="3698" y="636"/>
                  </a:lnTo>
                  <a:lnTo>
                    <a:pt x="3699" y="639"/>
                  </a:lnTo>
                  <a:lnTo>
                    <a:pt x="3701" y="641"/>
                  </a:lnTo>
                  <a:lnTo>
                    <a:pt x="3702" y="642"/>
                  </a:lnTo>
                  <a:lnTo>
                    <a:pt x="3703" y="645"/>
                  </a:lnTo>
                  <a:lnTo>
                    <a:pt x="3705" y="647"/>
                  </a:lnTo>
                  <a:lnTo>
                    <a:pt x="3706" y="649"/>
                  </a:lnTo>
                  <a:lnTo>
                    <a:pt x="3708" y="651"/>
                  </a:lnTo>
                  <a:lnTo>
                    <a:pt x="3710" y="653"/>
                  </a:lnTo>
                  <a:lnTo>
                    <a:pt x="3711" y="655"/>
                  </a:lnTo>
                  <a:lnTo>
                    <a:pt x="3713" y="657"/>
                  </a:lnTo>
                  <a:lnTo>
                    <a:pt x="3714" y="659"/>
                  </a:lnTo>
                  <a:lnTo>
                    <a:pt x="3715" y="662"/>
                  </a:lnTo>
                  <a:lnTo>
                    <a:pt x="3717" y="663"/>
                  </a:lnTo>
                  <a:lnTo>
                    <a:pt x="3718" y="665"/>
                  </a:lnTo>
                  <a:lnTo>
                    <a:pt x="3720" y="668"/>
                  </a:lnTo>
                  <a:lnTo>
                    <a:pt x="3722" y="670"/>
                  </a:lnTo>
                  <a:lnTo>
                    <a:pt x="3723" y="672"/>
                  </a:lnTo>
                  <a:lnTo>
                    <a:pt x="3724" y="674"/>
                  </a:lnTo>
                  <a:lnTo>
                    <a:pt x="3726" y="676"/>
                  </a:lnTo>
                  <a:lnTo>
                    <a:pt x="3727" y="678"/>
                  </a:lnTo>
                  <a:lnTo>
                    <a:pt x="3729" y="680"/>
                  </a:lnTo>
                  <a:lnTo>
                    <a:pt x="3730" y="682"/>
                  </a:lnTo>
                  <a:lnTo>
                    <a:pt x="3732" y="684"/>
                  </a:lnTo>
                  <a:lnTo>
                    <a:pt x="3734" y="686"/>
                  </a:lnTo>
                  <a:lnTo>
                    <a:pt x="3735" y="688"/>
                  </a:lnTo>
                  <a:lnTo>
                    <a:pt x="3736" y="691"/>
                  </a:lnTo>
                  <a:lnTo>
                    <a:pt x="3738" y="693"/>
                  </a:lnTo>
                  <a:lnTo>
                    <a:pt x="3739" y="695"/>
                  </a:lnTo>
                  <a:lnTo>
                    <a:pt x="3741" y="697"/>
                  </a:lnTo>
                  <a:lnTo>
                    <a:pt x="3742" y="699"/>
                  </a:lnTo>
                  <a:lnTo>
                    <a:pt x="3744" y="701"/>
                  </a:lnTo>
                  <a:lnTo>
                    <a:pt x="3745" y="703"/>
                  </a:lnTo>
                  <a:lnTo>
                    <a:pt x="3747" y="705"/>
                  </a:lnTo>
                  <a:lnTo>
                    <a:pt x="3748" y="707"/>
                  </a:lnTo>
                  <a:lnTo>
                    <a:pt x="3750" y="709"/>
                  </a:lnTo>
                  <a:lnTo>
                    <a:pt x="3751" y="711"/>
                  </a:lnTo>
                  <a:lnTo>
                    <a:pt x="3753" y="713"/>
                  </a:lnTo>
                  <a:lnTo>
                    <a:pt x="3754" y="716"/>
                  </a:lnTo>
                  <a:lnTo>
                    <a:pt x="3755" y="717"/>
                  </a:lnTo>
                  <a:lnTo>
                    <a:pt x="3757" y="719"/>
                  </a:lnTo>
                  <a:lnTo>
                    <a:pt x="3759" y="722"/>
                  </a:lnTo>
                  <a:lnTo>
                    <a:pt x="3760" y="724"/>
                  </a:lnTo>
                  <a:lnTo>
                    <a:pt x="3762" y="726"/>
                  </a:lnTo>
                  <a:lnTo>
                    <a:pt x="3763" y="728"/>
                  </a:lnTo>
                  <a:lnTo>
                    <a:pt x="3765" y="730"/>
                  </a:lnTo>
                  <a:lnTo>
                    <a:pt x="3766" y="732"/>
                  </a:lnTo>
                  <a:lnTo>
                    <a:pt x="3767" y="734"/>
                  </a:lnTo>
                  <a:lnTo>
                    <a:pt x="3769" y="736"/>
                  </a:lnTo>
                  <a:lnTo>
                    <a:pt x="3771" y="738"/>
                  </a:lnTo>
                  <a:lnTo>
                    <a:pt x="3772" y="740"/>
                  </a:lnTo>
                  <a:lnTo>
                    <a:pt x="3774" y="742"/>
                  </a:lnTo>
                  <a:lnTo>
                    <a:pt x="3775" y="745"/>
                  </a:lnTo>
                  <a:lnTo>
                    <a:pt x="3776" y="747"/>
                  </a:lnTo>
                  <a:lnTo>
                    <a:pt x="3778" y="749"/>
                  </a:lnTo>
                  <a:lnTo>
                    <a:pt x="3779" y="751"/>
                  </a:lnTo>
                  <a:lnTo>
                    <a:pt x="3781" y="753"/>
                  </a:lnTo>
                  <a:lnTo>
                    <a:pt x="3783" y="755"/>
                  </a:lnTo>
                  <a:lnTo>
                    <a:pt x="3784" y="757"/>
                  </a:lnTo>
                  <a:lnTo>
                    <a:pt x="3786" y="759"/>
                  </a:lnTo>
                  <a:lnTo>
                    <a:pt x="3787" y="761"/>
                  </a:lnTo>
                  <a:lnTo>
                    <a:pt x="3788" y="763"/>
                  </a:lnTo>
                  <a:lnTo>
                    <a:pt x="3790" y="765"/>
                  </a:lnTo>
                  <a:lnTo>
                    <a:pt x="3791" y="767"/>
                  </a:lnTo>
                  <a:lnTo>
                    <a:pt x="3793" y="770"/>
                  </a:lnTo>
                  <a:lnTo>
                    <a:pt x="3794" y="771"/>
                  </a:lnTo>
                  <a:lnTo>
                    <a:pt x="3796" y="773"/>
                  </a:lnTo>
                  <a:lnTo>
                    <a:pt x="3797" y="776"/>
                  </a:lnTo>
                  <a:lnTo>
                    <a:pt x="3799" y="778"/>
                  </a:lnTo>
                  <a:lnTo>
                    <a:pt x="3800" y="780"/>
                  </a:lnTo>
                  <a:lnTo>
                    <a:pt x="3802" y="782"/>
                  </a:lnTo>
                  <a:lnTo>
                    <a:pt x="3803" y="784"/>
                  </a:lnTo>
                  <a:lnTo>
                    <a:pt x="3805" y="786"/>
                  </a:lnTo>
                  <a:lnTo>
                    <a:pt x="3806" y="788"/>
                  </a:lnTo>
                  <a:lnTo>
                    <a:pt x="3808" y="790"/>
                  </a:lnTo>
                  <a:lnTo>
                    <a:pt x="3809" y="792"/>
                  </a:lnTo>
                  <a:lnTo>
                    <a:pt x="3811" y="794"/>
                  </a:lnTo>
                  <a:lnTo>
                    <a:pt x="3812" y="796"/>
                  </a:lnTo>
                  <a:lnTo>
                    <a:pt x="3814" y="798"/>
                  </a:lnTo>
                  <a:lnTo>
                    <a:pt x="3815" y="800"/>
                  </a:lnTo>
                  <a:lnTo>
                    <a:pt x="3817" y="803"/>
                  </a:lnTo>
                  <a:lnTo>
                    <a:pt x="3818" y="804"/>
                  </a:lnTo>
                  <a:lnTo>
                    <a:pt x="3820" y="806"/>
                  </a:lnTo>
                  <a:lnTo>
                    <a:pt x="3821" y="809"/>
                  </a:lnTo>
                  <a:lnTo>
                    <a:pt x="3823" y="811"/>
                  </a:lnTo>
                  <a:lnTo>
                    <a:pt x="3824" y="813"/>
                  </a:lnTo>
                  <a:lnTo>
                    <a:pt x="3826" y="815"/>
                  </a:lnTo>
                  <a:lnTo>
                    <a:pt x="3827" y="817"/>
                  </a:lnTo>
                  <a:lnTo>
                    <a:pt x="3828" y="819"/>
                  </a:lnTo>
                  <a:lnTo>
                    <a:pt x="3830" y="821"/>
                  </a:lnTo>
                  <a:lnTo>
                    <a:pt x="3831" y="823"/>
                  </a:lnTo>
                  <a:lnTo>
                    <a:pt x="3833" y="825"/>
                  </a:lnTo>
                  <a:lnTo>
                    <a:pt x="3835" y="827"/>
                  </a:lnTo>
                  <a:lnTo>
                    <a:pt x="3836" y="829"/>
                  </a:lnTo>
                  <a:lnTo>
                    <a:pt x="3838" y="831"/>
                  </a:lnTo>
                  <a:lnTo>
                    <a:pt x="3839" y="833"/>
                  </a:lnTo>
                  <a:lnTo>
                    <a:pt x="3840" y="835"/>
                  </a:lnTo>
                  <a:lnTo>
                    <a:pt x="3842" y="837"/>
                  </a:lnTo>
                  <a:lnTo>
                    <a:pt x="3843" y="839"/>
                  </a:lnTo>
                  <a:lnTo>
                    <a:pt x="3845" y="841"/>
                  </a:lnTo>
                  <a:lnTo>
                    <a:pt x="3847" y="843"/>
                  </a:lnTo>
                  <a:lnTo>
                    <a:pt x="3848" y="846"/>
                  </a:lnTo>
                  <a:lnTo>
                    <a:pt x="3849" y="847"/>
                  </a:lnTo>
                  <a:lnTo>
                    <a:pt x="3851" y="849"/>
                  </a:lnTo>
                  <a:lnTo>
                    <a:pt x="3852" y="851"/>
                  </a:lnTo>
                  <a:lnTo>
                    <a:pt x="3854" y="854"/>
                  </a:lnTo>
                  <a:lnTo>
                    <a:pt x="3855" y="856"/>
                  </a:lnTo>
                  <a:lnTo>
                    <a:pt x="3857" y="857"/>
                  </a:lnTo>
                  <a:lnTo>
                    <a:pt x="3859" y="859"/>
                  </a:lnTo>
                  <a:lnTo>
                    <a:pt x="3860" y="862"/>
                  </a:lnTo>
                  <a:lnTo>
                    <a:pt x="3861" y="864"/>
                  </a:lnTo>
                  <a:lnTo>
                    <a:pt x="3863" y="866"/>
                  </a:lnTo>
                  <a:lnTo>
                    <a:pt x="3864" y="868"/>
                  </a:lnTo>
                  <a:lnTo>
                    <a:pt x="3866" y="870"/>
                  </a:lnTo>
                  <a:lnTo>
                    <a:pt x="3867" y="872"/>
                  </a:lnTo>
                  <a:lnTo>
                    <a:pt x="3869" y="874"/>
                  </a:lnTo>
                  <a:lnTo>
                    <a:pt x="3870" y="876"/>
                  </a:lnTo>
                  <a:lnTo>
                    <a:pt x="3872" y="878"/>
                  </a:lnTo>
                  <a:lnTo>
                    <a:pt x="3873" y="880"/>
                  </a:lnTo>
                  <a:lnTo>
                    <a:pt x="3875" y="882"/>
                  </a:lnTo>
                  <a:lnTo>
                    <a:pt x="3876" y="884"/>
                  </a:lnTo>
                  <a:lnTo>
                    <a:pt x="3878" y="886"/>
                  </a:lnTo>
                  <a:lnTo>
                    <a:pt x="3879" y="888"/>
                  </a:lnTo>
                  <a:lnTo>
                    <a:pt x="3880" y="890"/>
                  </a:lnTo>
                  <a:lnTo>
                    <a:pt x="3882" y="892"/>
                  </a:lnTo>
                  <a:lnTo>
                    <a:pt x="3884" y="894"/>
                  </a:lnTo>
                  <a:lnTo>
                    <a:pt x="3885" y="896"/>
                  </a:lnTo>
                  <a:lnTo>
                    <a:pt x="3887" y="898"/>
                  </a:lnTo>
                  <a:lnTo>
                    <a:pt x="3888" y="900"/>
                  </a:lnTo>
                  <a:lnTo>
                    <a:pt x="3890" y="902"/>
                  </a:lnTo>
                  <a:lnTo>
                    <a:pt x="3891" y="904"/>
                  </a:lnTo>
                  <a:lnTo>
                    <a:pt x="3892" y="906"/>
                  </a:lnTo>
                  <a:lnTo>
                    <a:pt x="3894" y="908"/>
                  </a:lnTo>
                  <a:lnTo>
                    <a:pt x="3896" y="910"/>
                  </a:lnTo>
                  <a:lnTo>
                    <a:pt x="3897" y="912"/>
                  </a:lnTo>
                  <a:lnTo>
                    <a:pt x="3899" y="914"/>
                  </a:lnTo>
                  <a:lnTo>
                    <a:pt x="3900" y="916"/>
                  </a:lnTo>
                  <a:lnTo>
                    <a:pt x="3901" y="918"/>
                  </a:lnTo>
                  <a:lnTo>
                    <a:pt x="3903" y="920"/>
                  </a:lnTo>
                  <a:lnTo>
                    <a:pt x="3904" y="922"/>
                  </a:lnTo>
                  <a:lnTo>
                    <a:pt x="3906" y="924"/>
                  </a:lnTo>
                  <a:lnTo>
                    <a:pt x="3908" y="926"/>
                  </a:lnTo>
                  <a:lnTo>
                    <a:pt x="3909" y="928"/>
                  </a:lnTo>
                  <a:lnTo>
                    <a:pt x="3911" y="930"/>
                  </a:lnTo>
                  <a:lnTo>
                    <a:pt x="3912" y="932"/>
                  </a:lnTo>
                  <a:lnTo>
                    <a:pt x="3913" y="934"/>
                  </a:lnTo>
                  <a:lnTo>
                    <a:pt x="3915" y="936"/>
                  </a:lnTo>
                  <a:lnTo>
                    <a:pt x="3916" y="938"/>
                  </a:lnTo>
                  <a:lnTo>
                    <a:pt x="3918" y="940"/>
                  </a:lnTo>
                  <a:lnTo>
                    <a:pt x="3920" y="942"/>
                  </a:lnTo>
                  <a:lnTo>
                    <a:pt x="3921" y="944"/>
                  </a:lnTo>
                  <a:lnTo>
                    <a:pt x="3922" y="945"/>
                  </a:lnTo>
                  <a:lnTo>
                    <a:pt x="3924" y="947"/>
                  </a:lnTo>
                  <a:lnTo>
                    <a:pt x="3925" y="950"/>
                  </a:lnTo>
                  <a:lnTo>
                    <a:pt x="3927" y="952"/>
                  </a:lnTo>
                  <a:lnTo>
                    <a:pt x="3928" y="954"/>
                  </a:lnTo>
                  <a:lnTo>
                    <a:pt x="3930" y="955"/>
                  </a:lnTo>
                  <a:lnTo>
                    <a:pt x="3932" y="957"/>
                  </a:lnTo>
                  <a:lnTo>
                    <a:pt x="3933" y="959"/>
                  </a:lnTo>
                  <a:lnTo>
                    <a:pt x="3934" y="961"/>
                  </a:lnTo>
                  <a:lnTo>
                    <a:pt x="3936" y="963"/>
                  </a:lnTo>
                  <a:lnTo>
                    <a:pt x="3937" y="965"/>
                  </a:lnTo>
                  <a:lnTo>
                    <a:pt x="3939" y="967"/>
                  </a:lnTo>
                  <a:lnTo>
                    <a:pt x="3940" y="969"/>
                  </a:lnTo>
                  <a:lnTo>
                    <a:pt x="3942" y="971"/>
                  </a:lnTo>
                  <a:lnTo>
                    <a:pt x="3943" y="973"/>
                  </a:lnTo>
                  <a:lnTo>
                    <a:pt x="3945" y="975"/>
                  </a:lnTo>
                  <a:lnTo>
                    <a:pt x="3946" y="977"/>
                  </a:lnTo>
                  <a:lnTo>
                    <a:pt x="3948" y="979"/>
                  </a:lnTo>
                  <a:lnTo>
                    <a:pt x="3949" y="981"/>
                  </a:lnTo>
                  <a:lnTo>
                    <a:pt x="3951" y="983"/>
                  </a:lnTo>
                  <a:lnTo>
                    <a:pt x="3952" y="985"/>
                  </a:lnTo>
                  <a:lnTo>
                    <a:pt x="3953" y="987"/>
                  </a:lnTo>
                  <a:lnTo>
                    <a:pt x="3955" y="988"/>
                  </a:lnTo>
                  <a:lnTo>
                    <a:pt x="3957" y="990"/>
                  </a:lnTo>
                  <a:lnTo>
                    <a:pt x="3958" y="992"/>
                  </a:lnTo>
                  <a:lnTo>
                    <a:pt x="3960" y="994"/>
                  </a:lnTo>
                  <a:lnTo>
                    <a:pt x="3961" y="996"/>
                  </a:lnTo>
                  <a:lnTo>
                    <a:pt x="3963" y="998"/>
                  </a:lnTo>
                  <a:lnTo>
                    <a:pt x="3964" y="1000"/>
                  </a:lnTo>
                  <a:lnTo>
                    <a:pt x="3965" y="1002"/>
                  </a:lnTo>
                  <a:lnTo>
                    <a:pt x="3967" y="1004"/>
                  </a:lnTo>
                  <a:lnTo>
                    <a:pt x="3969" y="1006"/>
                  </a:lnTo>
                  <a:lnTo>
                    <a:pt x="3970" y="1008"/>
                  </a:lnTo>
                  <a:lnTo>
                    <a:pt x="3972" y="1009"/>
                  </a:lnTo>
                  <a:lnTo>
                    <a:pt x="3973" y="1011"/>
                  </a:lnTo>
                  <a:lnTo>
                    <a:pt x="3974" y="1013"/>
                  </a:lnTo>
                  <a:lnTo>
                    <a:pt x="3976" y="1015"/>
                  </a:lnTo>
                  <a:lnTo>
                    <a:pt x="3977" y="1017"/>
                  </a:lnTo>
                  <a:lnTo>
                    <a:pt x="3979" y="1019"/>
                  </a:lnTo>
                  <a:lnTo>
                    <a:pt x="3980" y="1021"/>
                  </a:lnTo>
                  <a:lnTo>
                    <a:pt x="3982" y="1023"/>
                  </a:lnTo>
                  <a:lnTo>
                    <a:pt x="3984" y="1025"/>
                  </a:lnTo>
                  <a:lnTo>
                    <a:pt x="3985" y="1027"/>
                  </a:lnTo>
                  <a:lnTo>
                    <a:pt x="3986" y="1029"/>
                  </a:lnTo>
                  <a:lnTo>
                    <a:pt x="3988" y="1030"/>
                  </a:lnTo>
                  <a:lnTo>
                    <a:pt x="3989" y="1032"/>
                  </a:lnTo>
                  <a:lnTo>
                    <a:pt x="3991" y="1034"/>
                  </a:lnTo>
                  <a:lnTo>
                    <a:pt x="3992" y="1036"/>
                  </a:lnTo>
                  <a:lnTo>
                    <a:pt x="3994" y="1038"/>
                  </a:lnTo>
                  <a:lnTo>
                    <a:pt x="3995" y="1040"/>
                  </a:lnTo>
                  <a:lnTo>
                    <a:pt x="3997" y="1041"/>
                  </a:lnTo>
                  <a:lnTo>
                    <a:pt x="3998" y="1043"/>
                  </a:lnTo>
                  <a:lnTo>
                    <a:pt x="4000" y="1045"/>
                  </a:lnTo>
                  <a:lnTo>
                    <a:pt x="4001" y="1047"/>
                  </a:lnTo>
                  <a:lnTo>
                    <a:pt x="4003" y="1049"/>
                  </a:lnTo>
                  <a:lnTo>
                    <a:pt x="4004" y="1051"/>
                  </a:lnTo>
                  <a:lnTo>
                    <a:pt x="4006" y="1052"/>
                  </a:lnTo>
                  <a:lnTo>
                    <a:pt x="4007" y="1054"/>
                  </a:lnTo>
                  <a:lnTo>
                    <a:pt x="4009" y="1056"/>
                  </a:lnTo>
                  <a:lnTo>
                    <a:pt x="4010" y="1058"/>
                  </a:lnTo>
                  <a:lnTo>
                    <a:pt x="4012" y="1060"/>
                  </a:lnTo>
                  <a:lnTo>
                    <a:pt x="4013" y="1062"/>
                  </a:lnTo>
                  <a:lnTo>
                    <a:pt x="4015" y="1064"/>
                  </a:lnTo>
                  <a:lnTo>
                    <a:pt x="4016" y="1065"/>
                  </a:lnTo>
                  <a:lnTo>
                    <a:pt x="4017" y="1067"/>
                  </a:lnTo>
                  <a:lnTo>
                    <a:pt x="4019" y="1069"/>
                  </a:lnTo>
                  <a:lnTo>
                    <a:pt x="4021" y="1071"/>
                  </a:lnTo>
                  <a:lnTo>
                    <a:pt x="4022" y="1073"/>
                  </a:lnTo>
                  <a:lnTo>
                    <a:pt x="4024" y="1075"/>
                  </a:lnTo>
                  <a:lnTo>
                    <a:pt x="4025" y="1076"/>
                  </a:lnTo>
                  <a:lnTo>
                    <a:pt x="4026" y="1078"/>
                  </a:lnTo>
                  <a:lnTo>
                    <a:pt x="4028" y="1080"/>
                  </a:lnTo>
                  <a:lnTo>
                    <a:pt x="4029" y="1082"/>
                  </a:lnTo>
                  <a:lnTo>
                    <a:pt x="4031" y="1084"/>
                  </a:lnTo>
                  <a:lnTo>
                    <a:pt x="4033" y="1085"/>
                  </a:lnTo>
                  <a:lnTo>
                    <a:pt x="4034" y="1087"/>
                  </a:lnTo>
                  <a:lnTo>
                    <a:pt x="4036" y="1089"/>
                  </a:lnTo>
                  <a:lnTo>
                    <a:pt x="4037" y="1091"/>
                  </a:lnTo>
                  <a:lnTo>
                    <a:pt x="4038" y="1093"/>
                  </a:lnTo>
                  <a:lnTo>
                    <a:pt x="4040" y="1095"/>
                  </a:lnTo>
                  <a:lnTo>
                    <a:pt x="4041" y="1096"/>
                  </a:lnTo>
                  <a:lnTo>
                    <a:pt x="4043" y="1098"/>
                  </a:lnTo>
                  <a:lnTo>
                    <a:pt x="4045" y="1100"/>
                  </a:lnTo>
                  <a:lnTo>
                    <a:pt x="4046" y="1102"/>
                  </a:lnTo>
                  <a:lnTo>
                    <a:pt x="4047" y="1104"/>
                  </a:lnTo>
                  <a:lnTo>
                    <a:pt x="4049" y="1106"/>
                  </a:lnTo>
                  <a:lnTo>
                    <a:pt x="4050" y="1107"/>
                  </a:lnTo>
                  <a:lnTo>
                    <a:pt x="4052" y="1109"/>
                  </a:lnTo>
                  <a:lnTo>
                    <a:pt x="4053" y="1111"/>
                  </a:lnTo>
                  <a:lnTo>
                    <a:pt x="4055" y="1113"/>
                  </a:lnTo>
                  <a:lnTo>
                    <a:pt x="4057" y="1114"/>
                  </a:lnTo>
                  <a:lnTo>
                    <a:pt x="4058" y="1116"/>
                  </a:lnTo>
                  <a:lnTo>
                    <a:pt x="4059" y="1118"/>
                  </a:lnTo>
                  <a:lnTo>
                    <a:pt x="4061" y="1119"/>
                  </a:lnTo>
                  <a:lnTo>
                    <a:pt x="4062" y="1121"/>
                  </a:lnTo>
                  <a:lnTo>
                    <a:pt x="4064" y="1123"/>
                  </a:lnTo>
                  <a:lnTo>
                    <a:pt x="4065" y="1125"/>
                  </a:lnTo>
                  <a:lnTo>
                    <a:pt x="4067" y="1127"/>
                  </a:lnTo>
                  <a:lnTo>
                    <a:pt x="4068" y="1128"/>
                  </a:lnTo>
                  <a:lnTo>
                    <a:pt x="4070" y="1130"/>
                  </a:lnTo>
                  <a:lnTo>
                    <a:pt x="4071" y="1132"/>
                  </a:lnTo>
                  <a:lnTo>
                    <a:pt x="4073" y="1134"/>
                  </a:lnTo>
                  <a:lnTo>
                    <a:pt x="4074" y="1135"/>
                  </a:lnTo>
                  <a:lnTo>
                    <a:pt x="4076" y="1137"/>
                  </a:lnTo>
                  <a:lnTo>
                    <a:pt x="4077" y="1139"/>
                  </a:lnTo>
                  <a:lnTo>
                    <a:pt x="4078" y="1140"/>
                  </a:lnTo>
                  <a:lnTo>
                    <a:pt x="4080" y="1142"/>
                  </a:lnTo>
                  <a:lnTo>
                    <a:pt x="4082" y="1144"/>
                  </a:lnTo>
                  <a:lnTo>
                    <a:pt x="4083" y="1146"/>
                  </a:lnTo>
                  <a:lnTo>
                    <a:pt x="4085" y="1148"/>
                  </a:lnTo>
                  <a:lnTo>
                    <a:pt x="4086" y="1149"/>
                  </a:lnTo>
                  <a:lnTo>
                    <a:pt x="4088" y="1151"/>
                  </a:lnTo>
                  <a:lnTo>
                    <a:pt x="4089" y="1153"/>
                  </a:lnTo>
                  <a:lnTo>
                    <a:pt x="4090" y="1154"/>
                  </a:lnTo>
                  <a:lnTo>
                    <a:pt x="4092" y="1156"/>
                  </a:lnTo>
                  <a:lnTo>
                    <a:pt x="4094" y="1158"/>
                  </a:lnTo>
                  <a:lnTo>
                    <a:pt x="4095" y="1160"/>
                  </a:lnTo>
                  <a:lnTo>
                    <a:pt x="4097" y="1161"/>
                  </a:lnTo>
                  <a:lnTo>
                    <a:pt x="4098" y="1163"/>
                  </a:lnTo>
                  <a:lnTo>
                    <a:pt x="4099" y="1165"/>
                  </a:lnTo>
                  <a:lnTo>
                    <a:pt x="4101" y="1166"/>
                  </a:lnTo>
                  <a:lnTo>
                    <a:pt x="4102" y="1168"/>
                  </a:lnTo>
                  <a:lnTo>
                    <a:pt x="4104" y="1170"/>
                  </a:lnTo>
                  <a:lnTo>
                    <a:pt x="4106" y="1171"/>
                  </a:lnTo>
                  <a:lnTo>
                    <a:pt x="4107" y="1173"/>
                  </a:lnTo>
                  <a:lnTo>
                    <a:pt x="4109" y="1175"/>
                  </a:lnTo>
                  <a:lnTo>
                    <a:pt x="4110" y="1176"/>
                  </a:lnTo>
                  <a:lnTo>
                    <a:pt x="4111" y="1178"/>
                  </a:lnTo>
                  <a:lnTo>
                    <a:pt x="4113" y="1180"/>
                  </a:lnTo>
                  <a:lnTo>
                    <a:pt x="4114" y="1182"/>
                  </a:lnTo>
                  <a:lnTo>
                    <a:pt x="4116" y="1183"/>
                  </a:lnTo>
                  <a:lnTo>
                    <a:pt x="4118" y="1185"/>
                  </a:lnTo>
                  <a:lnTo>
                    <a:pt x="4119" y="1186"/>
                  </a:lnTo>
                  <a:lnTo>
                    <a:pt x="4120" y="1188"/>
                  </a:lnTo>
                  <a:lnTo>
                    <a:pt x="4122" y="1190"/>
                  </a:lnTo>
                  <a:lnTo>
                    <a:pt x="4123" y="1192"/>
                  </a:lnTo>
                  <a:lnTo>
                    <a:pt x="4125" y="1193"/>
                  </a:lnTo>
                  <a:lnTo>
                    <a:pt x="4126" y="1195"/>
                  </a:lnTo>
                  <a:lnTo>
                    <a:pt x="4128" y="1196"/>
                  </a:lnTo>
                  <a:lnTo>
                    <a:pt x="4129" y="1198"/>
                  </a:lnTo>
                  <a:lnTo>
                    <a:pt x="4131" y="1200"/>
                  </a:lnTo>
                  <a:lnTo>
                    <a:pt x="4132" y="1201"/>
                  </a:lnTo>
                  <a:lnTo>
                    <a:pt x="4134" y="1203"/>
                  </a:lnTo>
                  <a:lnTo>
                    <a:pt x="4135" y="1204"/>
                  </a:lnTo>
                  <a:lnTo>
                    <a:pt x="4137" y="1206"/>
                  </a:lnTo>
                  <a:lnTo>
                    <a:pt x="4138" y="1208"/>
                  </a:lnTo>
                  <a:lnTo>
                    <a:pt x="4140" y="1209"/>
                  </a:lnTo>
                  <a:lnTo>
                    <a:pt x="4141" y="1211"/>
                  </a:lnTo>
                  <a:lnTo>
                    <a:pt x="4143" y="1213"/>
                  </a:lnTo>
                  <a:lnTo>
                    <a:pt x="4144" y="1214"/>
                  </a:lnTo>
                  <a:lnTo>
                    <a:pt x="4146" y="1216"/>
                  </a:lnTo>
                  <a:lnTo>
                    <a:pt x="4147" y="1217"/>
                  </a:lnTo>
                  <a:lnTo>
                    <a:pt x="4149" y="1219"/>
                  </a:lnTo>
                  <a:lnTo>
                    <a:pt x="4150" y="1221"/>
                  </a:lnTo>
                  <a:lnTo>
                    <a:pt x="4151" y="1222"/>
                  </a:lnTo>
                  <a:lnTo>
                    <a:pt x="4153" y="1224"/>
                  </a:lnTo>
                  <a:lnTo>
                    <a:pt x="4155" y="1225"/>
                  </a:lnTo>
                  <a:lnTo>
                    <a:pt x="4156" y="1227"/>
                  </a:lnTo>
                  <a:lnTo>
                    <a:pt x="4158" y="1229"/>
                  </a:lnTo>
                  <a:lnTo>
                    <a:pt x="4159" y="1230"/>
                  </a:lnTo>
                  <a:lnTo>
                    <a:pt x="4161" y="1232"/>
                  </a:lnTo>
                  <a:lnTo>
                    <a:pt x="4162" y="1234"/>
                  </a:lnTo>
                  <a:lnTo>
                    <a:pt x="4163" y="1235"/>
                  </a:lnTo>
                  <a:lnTo>
                    <a:pt x="4165" y="1236"/>
                  </a:lnTo>
                  <a:lnTo>
                    <a:pt x="4166" y="1238"/>
                  </a:lnTo>
                  <a:lnTo>
                    <a:pt x="4168" y="1240"/>
                  </a:lnTo>
                  <a:lnTo>
                    <a:pt x="4170" y="1241"/>
                  </a:lnTo>
                  <a:lnTo>
                    <a:pt x="4171" y="1243"/>
                  </a:lnTo>
                  <a:lnTo>
                    <a:pt x="4172" y="1245"/>
                  </a:lnTo>
                  <a:lnTo>
                    <a:pt x="4174" y="1246"/>
                  </a:lnTo>
                  <a:lnTo>
                    <a:pt x="4175" y="1247"/>
                  </a:lnTo>
                  <a:lnTo>
                    <a:pt x="4177" y="1249"/>
                  </a:lnTo>
                  <a:lnTo>
                    <a:pt x="4178" y="1251"/>
                  </a:lnTo>
                  <a:lnTo>
                    <a:pt x="4180" y="1252"/>
                  </a:lnTo>
                  <a:lnTo>
                    <a:pt x="4182" y="1254"/>
                  </a:lnTo>
                  <a:lnTo>
                    <a:pt x="4183" y="1255"/>
                  </a:lnTo>
                  <a:lnTo>
                    <a:pt x="4184" y="1257"/>
                  </a:lnTo>
                  <a:lnTo>
                    <a:pt x="4186" y="1258"/>
                  </a:lnTo>
                  <a:lnTo>
                    <a:pt x="4187" y="1260"/>
                  </a:lnTo>
                  <a:lnTo>
                    <a:pt x="4189" y="1261"/>
                  </a:lnTo>
                  <a:lnTo>
                    <a:pt x="4190" y="1263"/>
                  </a:lnTo>
                  <a:lnTo>
                    <a:pt x="4192" y="1264"/>
                  </a:lnTo>
                  <a:lnTo>
                    <a:pt x="4193" y="1266"/>
                  </a:lnTo>
                  <a:lnTo>
                    <a:pt x="4195" y="1268"/>
                  </a:lnTo>
                  <a:lnTo>
                    <a:pt x="4196" y="1269"/>
                  </a:lnTo>
                  <a:lnTo>
                    <a:pt x="4198" y="1270"/>
                  </a:lnTo>
                  <a:lnTo>
                    <a:pt x="4199" y="1272"/>
                  </a:lnTo>
                  <a:lnTo>
                    <a:pt x="4201" y="1273"/>
                  </a:lnTo>
                  <a:lnTo>
                    <a:pt x="4202" y="1275"/>
                  </a:lnTo>
                  <a:lnTo>
                    <a:pt x="4203" y="1277"/>
                  </a:lnTo>
                  <a:lnTo>
                    <a:pt x="4205" y="1278"/>
                  </a:lnTo>
                  <a:lnTo>
                    <a:pt x="4207" y="1279"/>
                  </a:lnTo>
                  <a:lnTo>
                    <a:pt x="4208" y="1281"/>
                  </a:lnTo>
                  <a:lnTo>
                    <a:pt x="4210" y="1282"/>
                  </a:lnTo>
                  <a:lnTo>
                    <a:pt x="4211" y="1284"/>
                  </a:lnTo>
                  <a:lnTo>
                    <a:pt x="4213" y="1285"/>
                  </a:lnTo>
                  <a:lnTo>
                    <a:pt x="4214" y="1287"/>
                  </a:lnTo>
                  <a:lnTo>
                    <a:pt x="4215" y="1289"/>
                  </a:lnTo>
                  <a:lnTo>
                    <a:pt x="4217" y="1290"/>
                  </a:lnTo>
                  <a:lnTo>
                    <a:pt x="4219" y="1291"/>
                  </a:lnTo>
                  <a:lnTo>
                    <a:pt x="4220" y="1293"/>
                  </a:lnTo>
                  <a:lnTo>
                    <a:pt x="4222" y="1294"/>
                  </a:lnTo>
                  <a:lnTo>
                    <a:pt x="4223" y="1296"/>
                  </a:lnTo>
                  <a:lnTo>
                    <a:pt x="4224" y="1297"/>
                  </a:lnTo>
                  <a:lnTo>
                    <a:pt x="4226" y="1299"/>
                  </a:lnTo>
                  <a:lnTo>
                    <a:pt x="4227" y="1300"/>
                  </a:lnTo>
                  <a:lnTo>
                    <a:pt x="4229" y="1301"/>
                  </a:lnTo>
                  <a:lnTo>
                    <a:pt x="4231" y="1303"/>
                  </a:lnTo>
                  <a:lnTo>
                    <a:pt x="4232" y="1304"/>
                  </a:lnTo>
                  <a:lnTo>
                    <a:pt x="4234" y="1306"/>
                  </a:lnTo>
                  <a:lnTo>
                    <a:pt x="4235" y="1307"/>
                  </a:lnTo>
                  <a:lnTo>
                    <a:pt x="4236" y="1309"/>
                  </a:lnTo>
                  <a:lnTo>
                    <a:pt x="4238" y="1310"/>
                  </a:lnTo>
                  <a:lnTo>
                    <a:pt x="4239" y="1312"/>
                  </a:lnTo>
                  <a:lnTo>
                    <a:pt x="4241" y="1313"/>
                  </a:lnTo>
                  <a:lnTo>
                    <a:pt x="4243" y="1314"/>
                  </a:lnTo>
                  <a:lnTo>
                    <a:pt x="4244" y="1316"/>
                  </a:lnTo>
                  <a:lnTo>
                    <a:pt x="4245" y="1317"/>
                  </a:lnTo>
                  <a:lnTo>
                    <a:pt x="4247" y="1319"/>
                  </a:lnTo>
                  <a:lnTo>
                    <a:pt x="4248" y="1320"/>
                  </a:lnTo>
                  <a:lnTo>
                    <a:pt x="4250" y="1322"/>
                  </a:lnTo>
                  <a:lnTo>
                    <a:pt x="4251" y="1323"/>
                  </a:lnTo>
                  <a:lnTo>
                    <a:pt x="4253" y="1324"/>
                  </a:lnTo>
                  <a:lnTo>
                    <a:pt x="4255" y="1326"/>
                  </a:lnTo>
                  <a:lnTo>
                    <a:pt x="4256" y="1327"/>
                  </a:lnTo>
                  <a:lnTo>
                    <a:pt x="4257" y="1329"/>
                  </a:lnTo>
                  <a:lnTo>
                    <a:pt x="4259" y="1330"/>
                  </a:lnTo>
                  <a:lnTo>
                    <a:pt x="4260" y="1331"/>
                  </a:lnTo>
                  <a:lnTo>
                    <a:pt x="4262" y="1333"/>
                  </a:lnTo>
                  <a:lnTo>
                    <a:pt x="4263" y="1334"/>
                  </a:lnTo>
                  <a:lnTo>
                    <a:pt x="4265" y="1335"/>
                  </a:lnTo>
                  <a:lnTo>
                    <a:pt x="4266" y="1337"/>
                  </a:lnTo>
                  <a:lnTo>
                    <a:pt x="4268" y="1338"/>
                  </a:lnTo>
                  <a:lnTo>
                    <a:pt x="4269" y="1340"/>
                  </a:lnTo>
                  <a:lnTo>
                    <a:pt x="4271" y="1341"/>
                  </a:lnTo>
                  <a:lnTo>
                    <a:pt x="4272" y="1342"/>
                  </a:lnTo>
                  <a:lnTo>
                    <a:pt x="4274" y="1344"/>
                  </a:lnTo>
                  <a:lnTo>
                    <a:pt x="4275" y="1345"/>
                  </a:lnTo>
                  <a:lnTo>
                    <a:pt x="4276" y="1346"/>
                  </a:lnTo>
                  <a:lnTo>
                    <a:pt x="4278" y="1348"/>
                  </a:lnTo>
                  <a:lnTo>
                    <a:pt x="4280" y="1349"/>
                  </a:lnTo>
                  <a:lnTo>
                    <a:pt x="4281" y="1350"/>
                  </a:lnTo>
                  <a:lnTo>
                    <a:pt x="4283" y="1352"/>
                  </a:lnTo>
                  <a:lnTo>
                    <a:pt x="4284" y="1353"/>
                  </a:lnTo>
                  <a:lnTo>
                    <a:pt x="4286" y="1355"/>
                  </a:lnTo>
                  <a:lnTo>
                    <a:pt x="4287" y="1356"/>
                  </a:lnTo>
                  <a:lnTo>
                    <a:pt x="4288" y="1357"/>
                  </a:lnTo>
                  <a:lnTo>
                    <a:pt x="4290" y="1358"/>
                  </a:lnTo>
                  <a:lnTo>
                    <a:pt x="4292" y="1360"/>
                  </a:lnTo>
                  <a:lnTo>
                    <a:pt x="4293" y="1361"/>
                  </a:lnTo>
                  <a:lnTo>
                    <a:pt x="4295" y="1362"/>
                  </a:lnTo>
                  <a:lnTo>
                    <a:pt x="4296" y="1364"/>
                  </a:lnTo>
                  <a:lnTo>
                    <a:pt x="4297" y="1365"/>
                  </a:lnTo>
                  <a:lnTo>
                    <a:pt x="4299" y="1366"/>
                  </a:lnTo>
                  <a:lnTo>
                    <a:pt x="4300" y="1367"/>
                  </a:lnTo>
                  <a:lnTo>
                    <a:pt x="4302" y="1369"/>
                  </a:lnTo>
                  <a:lnTo>
                    <a:pt x="4304" y="1370"/>
                  </a:lnTo>
                  <a:lnTo>
                    <a:pt x="4305" y="1372"/>
                  </a:lnTo>
                  <a:lnTo>
                    <a:pt x="4307" y="1373"/>
                  </a:lnTo>
                  <a:lnTo>
                    <a:pt x="4308" y="1374"/>
                  </a:lnTo>
                  <a:lnTo>
                    <a:pt x="4309" y="1376"/>
                  </a:lnTo>
                  <a:lnTo>
                    <a:pt x="4311" y="1377"/>
                  </a:lnTo>
                  <a:lnTo>
                    <a:pt x="4312" y="1378"/>
                  </a:lnTo>
                  <a:lnTo>
                    <a:pt x="4314" y="1379"/>
                  </a:lnTo>
                  <a:lnTo>
                    <a:pt x="4315" y="1380"/>
                  </a:lnTo>
                  <a:lnTo>
                    <a:pt x="4317" y="1382"/>
                  </a:lnTo>
                  <a:lnTo>
                    <a:pt x="4318" y="1383"/>
                  </a:lnTo>
                  <a:lnTo>
                    <a:pt x="4320" y="1384"/>
                  </a:lnTo>
                  <a:lnTo>
                    <a:pt x="4321" y="1386"/>
                  </a:lnTo>
                  <a:lnTo>
                    <a:pt x="4323" y="1387"/>
                  </a:lnTo>
                  <a:lnTo>
                    <a:pt x="4324" y="1388"/>
                  </a:lnTo>
                  <a:lnTo>
                    <a:pt x="4326" y="1389"/>
                  </a:lnTo>
                  <a:lnTo>
                    <a:pt x="4327" y="1390"/>
                  </a:lnTo>
                  <a:lnTo>
                    <a:pt x="4329" y="1392"/>
                  </a:lnTo>
                  <a:lnTo>
                    <a:pt x="4330" y="1393"/>
                  </a:lnTo>
                  <a:lnTo>
                    <a:pt x="4332" y="1394"/>
                  </a:lnTo>
                  <a:lnTo>
                    <a:pt x="4333" y="1396"/>
                  </a:lnTo>
                  <a:lnTo>
                    <a:pt x="4335" y="1397"/>
                  </a:lnTo>
                  <a:lnTo>
                    <a:pt x="4336" y="1398"/>
                  </a:lnTo>
                  <a:lnTo>
                    <a:pt x="4338" y="1399"/>
                  </a:lnTo>
                  <a:lnTo>
                    <a:pt x="4339" y="1400"/>
                  </a:lnTo>
                  <a:lnTo>
                    <a:pt x="4341" y="1402"/>
                  </a:lnTo>
                  <a:lnTo>
                    <a:pt x="4342" y="1403"/>
                  </a:lnTo>
                  <a:lnTo>
                    <a:pt x="4344" y="1404"/>
                  </a:lnTo>
                  <a:lnTo>
                    <a:pt x="4345" y="1405"/>
                  </a:lnTo>
                  <a:lnTo>
                    <a:pt x="4347" y="1407"/>
                  </a:lnTo>
                  <a:lnTo>
                    <a:pt x="4348" y="1408"/>
                  </a:lnTo>
                  <a:lnTo>
                    <a:pt x="4349" y="1409"/>
                  </a:lnTo>
                  <a:lnTo>
                    <a:pt x="4351" y="1410"/>
                  </a:lnTo>
                  <a:lnTo>
                    <a:pt x="4352" y="1411"/>
                  </a:lnTo>
                  <a:lnTo>
                    <a:pt x="4354" y="1413"/>
                  </a:lnTo>
                  <a:lnTo>
                    <a:pt x="4356" y="1414"/>
                  </a:lnTo>
                  <a:lnTo>
                    <a:pt x="4357" y="1415"/>
                  </a:lnTo>
                  <a:lnTo>
                    <a:pt x="4359" y="1416"/>
                  </a:lnTo>
                  <a:lnTo>
                    <a:pt x="4360" y="1417"/>
                  </a:lnTo>
                  <a:lnTo>
                    <a:pt x="4361" y="1419"/>
                  </a:lnTo>
                  <a:lnTo>
                    <a:pt x="4363" y="1420"/>
                  </a:lnTo>
                  <a:lnTo>
                    <a:pt x="4364" y="1421"/>
                  </a:lnTo>
                  <a:lnTo>
                    <a:pt x="4366" y="1422"/>
                  </a:lnTo>
                  <a:lnTo>
                    <a:pt x="4368" y="1423"/>
                  </a:lnTo>
                  <a:lnTo>
                    <a:pt x="4369" y="1424"/>
                  </a:lnTo>
                  <a:lnTo>
                    <a:pt x="4370" y="1426"/>
                  </a:lnTo>
                  <a:lnTo>
                    <a:pt x="4372" y="1427"/>
                  </a:lnTo>
                  <a:lnTo>
                    <a:pt x="4373" y="1428"/>
                  </a:lnTo>
                  <a:lnTo>
                    <a:pt x="4375" y="1429"/>
                  </a:lnTo>
                  <a:lnTo>
                    <a:pt x="4376" y="1430"/>
                  </a:lnTo>
                  <a:lnTo>
                    <a:pt x="4378" y="1431"/>
                  </a:lnTo>
                  <a:lnTo>
                    <a:pt x="4380" y="1432"/>
                  </a:lnTo>
                  <a:lnTo>
                    <a:pt x="4381" y="1434"/>
                  </a:lnTo>
                  <a:lnTo>
                    <a:pt x="4382" y="1435"/>
                  </a:lnTo>
                  <a:lnTo>
                    <a:pt x="4384" y="1436"/>
                  </a:lnTo>
                  <a:lnTo>
                    <a:pt x="4385" y="1437"/>
                  </a:lnTo>
                  <a:lnTo>
                    <a:pt x="4387" y="1438"/>
                  </a:lnTo>
                  <a:lnTo>
                    <a:pt x="4388" y="1439"/>
                  </a:lnTo>
                  <a:lnTo>
                    <a:pt x="4390" y="1441"/>
                  </a:lnTo>
                  <a:lnTo>
                    <a:pt x="4391" y="1442"/>
                  </a:lnTo>
                  <a:lnTo>
                    <a:pt x="4393" y="1443"/>
                  </a:lnTo>
                  <a:lnTo>
                    <a:pt x="4394" y="1444"/>
                  </a:lnTo>
                  <a:lnTo>
                    <a:pt x="4396" y="1445"/>
                  </a:lnTo>
                  <a:lnTo>
                    <a:pt x="4397" y="1446"/>
                  </a:lnTo>
                  <a:lnTo>
                    <a:pt x="4399" y="1447"/>
                  </a:lnTo>
                  <a:lnTo>
                    <a:pt x="4400" y="1448"/>
                  </a:lnTo>
                  <a:lnTo>
                    <a:pt x="4402" y="1449"/>
                  </a:lnTo>
                  <a:lnTo>
                    <a:pt x="4403" y="1451"/>
                  </a:lnTo>
                  <a:lnTo>
                    <a:pt x="4405" y="1452"/>
                  </a:lnTo>
                  <a:lnTo>
                    <a:pt x="4406" y="1452"/>
                  </a:lnTo>
                  <a:lnTo>
                    <a:pt x="4408" y="1454"/>
                  </a:lnTo>
                  <a:lnTo>
                    <a:pt x="4409" y="1455"/>
                  </a:lnTo>
                  <a:lnTo>
                    <a:pt x="4411" y="1456"/>
                  </a:lnTo>
                  <a:lnTo>
                    <a:pt x="4412" y="1457"/>
                  </a:lnTo>
                  <a:lnTo>
                    <a:pt x="4413" y="1458"/>
                  </a:lnTo>
                  <a:lnTo>
                    <a:pt x="4415" y="1459"/>
                  </a:lnTo>
                  <a:lnTo>
                    <a:pt x="4417" y="1460"/>
                  </a:lnTo>
                  <a:lnTo>
                    <a:pt x="4418" y="1461"/>
                  </a:lnTo>
                  <a:lnTo>
                    <a:pt x="4420" y="1463"/>
                  </a:lnTo>
                  <a:lnTo>
                    <a:pt x="4421" y="1463"/>
                  </a:lnTo>
                  <a:lnTo>
                    <a:pt x="4422" y="1464"/>
                  </a:lnTo>
                  <a:lnTo>
                    <a:pt x="4424" y="1465"/>
                  </a:lnTo>
                  <a:lnTo>
                    <a:pt x="4425" y="1467"/>
                  </a:lnTo>
                  <a:lnTo>
                    <a:pt x="4427" y="1468"/>
                  </a:lnTo>
                  <a:lnTo>
                    <a:pt x="4429" y="1469"/>
                  </a:lnTo>
                  <a:lnTo>
                    <a:pt x="4430" y="1470"/>
                  </a:lnTo>
                  <a:lnTo>
                    <a:pt x="4432" y="1471"/>
                  </a:lnTo>
                  <a:lnTo>
                    <a:pt x="4433" y="1472"/>
                  </a:lnTo>
                  <a:lnTo>
                    <a:pt x="4434" y="1473"/>
                  </a:lnTo>
                  <a:lnTo>
                    <a:pt x="4436" y="1474"/>
                  </a:lnTo>
                  <a:lnTo>
                    <a:pt x="4437" y="1475"/>
                  </a:lnTo>
                  <a:lnTo>
                    <a:pt x="4439" y="1476"/>
                  </a:lnTo>
                  <a:lnTo>
                    <a:pt x="4441" y="1477"/>
                  </a:lnTo>
                  <a:lnTo>
                    <a:pt x="4442" y="1478"/>
                  </a:lnTo>
                  <a:lnTo>
                    <a:pt x="4443" y="1479"/>
                  </a:lnTo>
                  <a:lnTo>
                    <a:pt x="4445" y="1480"/>
                  </a:lnTo>
                  <a:lnTo>
                    <a:pt x="4446" y="1481"/>
                  </a:lnTo>
                  <a:lnTo>
                    <a:pt x="4448" y="1482"/>
                  </a:lnTo>
                  <a:lnTo>
                    <a:pt x="4449" y="1483"/>
                  </a:lnTo>
                  <a:lnTo>
                    <a:pt x="4451" y="1484"/>
                  </a:lnTo>
                  <a:lnTo>
                    <a:pt x="4453" y="1485"/>
                  </a:lnTo>
                  <a:lnTo>
                    <a:pt x="4454" y="1486"/>
                  </a:lnTo>
                  <a:lnTo>
                    <a:pt x="4455" y="1487"/>
                  </a:lnTo>
                  <a:lnTo>
                    <a:pt x="4457" y="1488"/>
                  </a:lnTo>
                  <a:lnTo>
                    <a:pt x="4458" y="1489"/>
                  </a:lnTo>
                  <a:lnTo>
                    <a:pt x="4460" y="1490"/>
                  </a:lnTo>
                  <a:lnTo>
                    <a:pt x="4461" y="1491"/>
                  </a:lnTo>
                  <a:lnTo>
                    <a:pt x="4463" y="1492"/>
                  </a:lnTo>
                  <a:lnTo>
                    <a:pt x="4464" y="1493"/>
                  </a:lnTo>
                  <a:lnTo>
                    <a:pt x="4466" y="1494"/>
                  </a:lnTo>
                  <a:lnTo>
                    <a:pt x="4467" y="1495"/>
                  </a:lnTo>
                  <a:lnTo>
                    <a:pt x="4469" y="1496"/>
                  </a:lnTo>
                  <a:lnTo>
                    <a:pt x="4470" y="1497"/>
                  </a:lnTo>
                  <a:lnTo>
                    <a:pt x="4472" y="1498"/>
                  </a:lnTo>
                  <a:lnTo>
                    <a:pt x="4473" y="1499"/>
                  </a:lnTo>
                  <a:lnTo>
                    <a:pt x="4475" y="1500"/>
                  </a:lnTo>
                  <a:lnTo>
                    <a:pt x="4476" y="1501"/>
                  </a:lnTo>
                  <a:lnTo>
                    <a:pt x="4478" y="1502"/>
                  </a:lnTo>
                  <a:lnTo>
                    <a:pt x="4479" y="1503"/>
                  </a:lnTo>
                  <a:lnTo>
                    <a:pt x="4481" y="1504"/>
                  </a:lnTo>
                  <a:lnTo>
                    <a:pt x="4482" y="1505"/>
                  </a:lnTo>
                  <a:lnTo>
                    <a:pt x="4484" y="1506"/>
                  </a:lnTo>
                  <a:lnTo>
                    <a:pt x="4485" y="1506"/>
                  </a:lnTo>
                  <a:lnTo>
                    <a:pt x="4486" y="1507"/>
                  </a:lnTo>
                  <a:lnTo>
                    <a:pt x="4488" y="1508"/>
                  </a:lnTo>
                  <a:lnTo>
                    <a:pt x="4490" y="1509"/>
                  </a:lnTo>
                  <a:lnTo>
                    <a:pt x="4491" y="1510"/>
                  </a:lnTo>
                  <a:lnTo>
                    <a:pt x="4493" y="1511"/>
                  </a:lnTo>
                  <a:lnTo>
                    <a:pt x="4494" y="1512"/>
                  </a:lnTo>
                  <a:lnTo>
                    <a:pt x="4495" y="1513"/>
                  </a:lnTo>
                  <a:lnTo>
                    <a:pt x="4497" y="1514"/>
                  </a:lnTo>
                  <a:lnTo>
                    <a:pt x="4498" y="1515"/>
                  </a:lnTo>
                  <a:lnTo>
                    <a:pt x="4500" y="1516"/>
                  </a:lnTo>
                  <a:lnTo>
                    <a:pt x="4501" y="1517"/>
                  </a:lnTo>
                  <a:lnTo>
                    <a:pt x="4503" y="1517"/>
                  </a:lnTo>
                  <a:lnTo>
                    <a:pt x="4505" y="1518"/>
                  </a:lnTo>
                  <a:lnTo>
                    <a:pt x="4506" y="1519"/>
                  </a:lnTo>
                  <a:lnTo>
                    <a:pt x="4507" y="1520"/>
                  </a:lnTo>
                  <a:lnTo>
                    <a:pt x="4509" y="1521"/>
                  </a:lnTo>
                  <a:lnTo>
                    <a:pt x="4510" y="1522"/>
                  </a:lnTo>
                  <a:lnTo>
                    <a:pt x="4512" y="1523"/>
                  </a:lnTo>
                  <a:lnTo>
                    <a:pt x="4513" y="1524"/>
                  </a:lnTo>
                  <a:lnTo>
                    <a:pt x="4515" y="1525"/>
                  </a:lnTo>
                  <a:lnTo>
                    <a:pt x="4516" y="1526"/>
                  </a:lnTo>
                  <a:lnTo>
                    <a:pt x="4518" y="1527"/>
                  </a:lnTo>
                  <a:lnTo>
                    <a:pt x="4519" y="1528"/>
                  </a:lnTo>
                  <a:lnTo>
                    <a:pt x="4521" y="1528"/>
                  </a:lnTo>
                  <a:lnTo>
                    <a:pt x="4522" y="1529"/>
                  </a:lnTo>
                  <a:lnTo>
                    <a:pt x="4524" y="1530"/>
                  </a:lnTo>
                  <a:lnTo>
                    <a:pt x="4525" y="1531"/>
                  </a:lnTo>
                  <a:lnTo>
                    <a:pt x="4527" y="1532"/>
                  </a:lnTo>
                  <a:lnTo>
                    <a:pt x="4528" y="1533"/>
                  </a:lnTo>
                  <a:lnTo>
                    <a:pt x="4530" y="1534"/>
                  </a:lnTo>
                  <a:lnTo>
                    <a:pt x="4531" y="1535"/>
                  </a:lnTo>
                  <a:lnTo>
                    <a:pt x="4533" y="1535"/>
                  </a:lnTo>
                  <a:lnTo>
                    <a:pt x="4534" y="1536"/>
                  </a:lnTo>
                  <a:lnTo>
                    <a:pt x="4536" y="1537"/>
                  </a:lnTo>
                  <a:lnTo>
                    <a:pt x="4537" y="1538"/>
                  </a:lnTo>
                  <a:lnTo>
                    <a:pt x="4538" y="1539"/>
                  </a:lnTo>
                  <a:lnTo>
                    <a:pt x="4540" y="1539"/>
                  </a:lnTo>
                  <a:lnTo>
                    <a:pt x="4542" y="1540"/>
                  </a:lnTo>
                  <a:lnTo>
                    <a:pt x="4543" y="1541"/>
                  </a:lnTo>
                  <a:lnTo>
                    <a:pt x="4545" y="1542"/>
                  </a:lnTo>
                  <a:lnTo>
                    <a:pt x="4546" y="1543"/>
                  </a:lnTo>
                  <a:lnTo>
                    <a:pt x="4548" y="1544"/>
                  </a:lnTo>
                  <a:lnTo>
                    <a:pt x="4549" y="1545"/>
                  </a:lnTo>
                  <a:lnTo>
                    <a:pt x="4550" y="1546"/>
                  </a:lnTo>
                  <a:lnTo>
                    <a:pt x="4552" y="1546"/>
                  </a:lnTo>
                  <a:lnTo>
                    <a:pt x="4554" y="1547"/>
                  </a:lnTo>
                  <a:lnTo>
                    <a:pt x="4555" y="1548"/>
                  </a:lnTo>
                  <a:lnTo>
                    <a:pt x="4557" y="1549"/>
                  </a:lnTo>
                  <a:lnTo>
                    <a:pt x="4558" y="1550"/>
                  </a:lnTo>
                  <a:lnTo>
                    <a:pt x="4559" y="1550"/>
                  </a:lnTo>
                  <a:lnTo>
                    <a:pt x="4561" y="1551"/>
                  </a:lnTo>
                  <a:lnTo>
                    <a:pt x="4562" y="1552"/>
                  </a:lnTo>
                  <a:lnTo>
                    <a:pt x="4564" y="1553"/>
                  </a:lnTo>
                  <a:lnTo>
                    <a:pt x="4566" y="1554"/>
                  </a:lnTo>
                  <a:lnTo>
                    <a:pt x="4567" y="1554"/>
                  </a:lnTo>
                  <a:lnTo>
                    <a:pt x="4568" y="1555"/>
                  </a:lnTo>
                  <a:lnTo>
                    <a:pt x="4570" y="1556"/>
                  </a:lnTo>
                  <a:lnTo>
                    <a:pt x="4571" y="1557"/>
                  </a:lnTo>
                  <a:lnTo>
                    <a:pt x="4573" y="1558"/>
                  </a:lnTo>
                  <a:lnTo>
                    <a:pt x="4574" y="1558"/>
                  </a:lnTo>
                  <a:lnTo>
                    <a:pt x="4576" y="1559"/>
                  </a:lnTo>
                  <a:lnTo>
                    <a:pt x="4578" y="1560"/>
                  </a:lnTo>
                  <a:lnTo>
                    <a:pt x="4579" y="1561"/>
                  </a:lnTo>
                  <a:lnTo>
                    <a:pt x="4580" y="1561"/>
                  </a:lnTo>
                  <a:lnTo>
                    <a:pt x="4582" y="1562"/>
                  </a:lnTo>
                  <a:lnTo>
                    <a:pt x="4583" y="1563"/>
                  </a:lnTo>
                  <a:lnTo>
                    <a:pt x="4585" y="1564"/>
                  </a:lnTo>
                  <a:lnTo>
                    <a:pt x="4586" y="1564"/>
                  </a:lnTo>
                  <a:lnTo>
                    <a:pt x="4588" y="1565"/>
                  </a:lnTo>
                  <a:lnTo>
                    <a:pt x="4589" y="1566"/>
                  </a:lnTo>
                  <a:lnTo>
                    <a:pt x="4591" y="1567"/>
                  </a:lnTo>
                  <a:lnTo>
                    <a:pt x="4592" y="1568"/>
                  </a:lnTo>
                  <a:lnTo>
                    <a:pt x="4594" y="1568"/>
                  </a:lnTo>
                  <a:lnTo>
                    <a:pt x="4595" y="1569"/>
                  </a:lnTo>
                  <a:lnTo>
                    <a:pt x="4597" y="1570"/>
                  </a:lnTo>
                  <a:lnTo>
                    <a:pt x="4598" y="1571"/>
                  </a:lnTo>
                  <a:lnTo>
                    <a:pt x="4600" y="1571"/>
                  </a:lnTo>
                  <a:lnTo>
                    <a:pt x="4601" y="1572"/>
                  </a:lnTo>
                  <a:lnTo>
                    <a:pt x="4603" y="1573"/>
                  </a:lnTo>
                  <a:lnTo>
                    <a:pt x="4604" y="1573"/>
                  </a:lnTo>
                  <a:lnTo>
                    <a:pt x="4606" y="1574"/>
                  </a:lnTo>
                  <a:lnTo>
                    <a:pt x="4607" y="1575"/>
                  </a:lnTo>
                  <a:lnTo>
                    <a:pt x="4609" y="1576"/>
                  </a:lnTo>
                  <a:lnTo>
                    <a:pt x="4610" y="1576"/>
                  </a:lnTo>
                  <a:lnTo>
                    <a:pt x="4611" y="1577"/>
                  </a:lnTo>
                  <a:lnTo>
                    <a:pt x="4613" y="1578"/>
                  </a:lnTo>
                  <a:lnTo>
                    <a:pt x="4615" y="1579"/>
                  </a:lnTo>
                  <a:lnTo>
                    <a:pt x="4616" y="1579"/>
                  </a:lnTo>
                  <a:lnTo>
                    <a:pt x="4618" y="1580"/>
                  </a:lnTo>
                  <a:lnTo>
                    <a:pt x="4619" y="1581"/>
                  </a:lnTo>
                  <a:lnTo>
                    <a:pt x="4621" y="1582"/>
                  </a:lnTo>
                  <a:lnTo>
                    <a:pt x="4622" y="1582"/>
                  </a:lnTo>
                  <a:lnTo>
                    <a:pt x="4623" y="1583"/>
                  </a:lnTo>
                  <a:lnTo>
                    <a:pt x="4625" y="1583"/>
                  </a:lnTo>
                  <a:lnTo>
                    <a:pt x="4627" y="1584"/>
                  </a:lnTo>
                  <a:lnTo>
                    <a:pt x="4628" y="1585"/>
                  </a:lnTo>
                  <a:lnTo>
                    <a:pt x="4630" y="1586"/>
                  </a:lnTo>
                  <a:lnTo>
                    <a:pt x="4631" y="1586"/>
                  </a:lnTo>
                  <a:lnTo>
                    <a:pt x="4632" y="1587"/>
                  </a:lnTo>
                  <a:lnTo>
                    <a:pt x="4634" y="1588"/>
                  </a:lnTo>
                  <a:lnTo>
                    <a:pt x="4635" y="1588"/>
                  </a:lnTo>
                  <a:lnTo>
                    <a:pt x="4637" y="1589"/>
                  </a:lnTo>
                  <a:lnTo>
                    <a:pt x="4639" y="1590"/>
                  </a:lnTo>
                  <a:lnTo>
                    <a:pt x="4640" y="1591"/>
                  </a:lnTo>
                  <a:lnTo>
                    <a:pt x="4641" y="1591"/>
                  </a:lnTo>
                  <a:lnTo>
                    <a:pt x="4643" y="1592"/>
                  </a:lnTo>
                  <a:lnTo>
                    <a:pt x="4644" y="1593"/>
                  </a:lnTo>
                  <a:lnTo>
                    <a:pt x="4646" y="1593"/>
                  </a:lnTo>
                  <a:lnTo>
                    <a:pt x="4647" y="1594"/>
                  </a:lnTo>
                  <a:lnTo>
                    <a:pt x="4649" y="1594"/>
                  </a:lnTo>
                  <a:lnTo>
                    <a:pt x="4650" y="1595"/>
                  </a:lnTo>
                  <a:lnTo>
                    <a:pt x="4652" y="1596"/>
                  </a:lnTo>
                  <a:lnTo>
                    <a:pt x="4653" y="1596"/>
                  </a:lnTo>
                  <a:lnTo>
                    <a:pt x="4655" y="1597"/>
                  </a:lnTo>
                  <a:lnTo>
                    <a:pt x="4656" y="1598"/>
                  </a:lnTo>
                  <a:lnTo>
                    <a:pt x="4658" y="1598"/>
                  </a:lnTo>
                  <a:lnTo>
                    <a:pt x="4659" y="1599"/>
                  </a:lnTo>
                  <a:lnTo>
                    <a:pt x="4661" y="1600"/>
                  </a:lnTo>
                  <a:lnTo>
                    <a:pt x="4662" y="1601"/>
                  </a:lnTo>
                  <a:lnTo>
                    <a:pt x="4664" y="1601"/>
                  </a:lnTo>
                  <a:lnTo>
                    <a:pt x="4665" y="1602"/>
                  </a:lnTo>
                  <a:lnTo>
                    <a:pt x="4667" y="1603"/>
                  </a:lnTo>
                  <a:lnTo>
                    <a:pt x="4668" y="1603"/>
                  </a:lnTo>
                  <a:lnTo>
                    <a:pt x="4670" y="1604"/>
                  </a:lnTo>
                  <a:lnTo>
                    <a:pt x="4671" y="1604"/>
                  </a:lnTo>
                  <a:lnTo>
                    <a:pt x="4673" y="1605"/>
                  </a:lnTo>
                  <a:lnTo>
                    <a:pt x="4674" y="1605"/>
                  </a:lnTo>
                  <a:lnTo>
                    <a:pt x="4676" y="1606"/>
                  </a:lnTo>
                  <a:lnTo>
                    <a:pt x="4677" y="1607"/>
                  </a:lnTo>
                  <a:lnTo>
                    <a:pt x="4679" y="1607"/>
                  </a:lnTo>
                  <a:lnTo>
                    <a:pt x="4680" y="1608"/>
                  </a:lnTo>
                  <a:lnTo>
                    <a:pt x="4682" y="1609"/>
                  </a:lnTo>
                  <a:lnTo>
                    <a:pt x="4683" y="1609"/>
                  </a:lnTo>
                  <a:lnTo>
                    <a:pt x="4684" y="1610"/>
                  </a:lnTo>
                  <a:lnTo>
                    <a:pt x="4686" y="1610"/>
                  </a:lnTo>
                  <a:lnTo>
                    <a:pt x="4687" y="1611"/>
                  </a:lnTo>
                  <a:lnTo>
                    <a:pt x="4689" y="1612"/>
                  </a:lnTo>
                  <a:lnTo>
                    <a:pt x="4691" y="1612"/>
                  </a:lnTo>
                  <a:lnTo>
                    <a:pt x="4692" y="1613"/>
                  </a:lnTo>
                  <a:lnTo>
                    <a:pt x="4694" y="1614"/>
                  </a:lnTo>
                  <a:lnTo>
                    <a:pt x="4695" y="1614"/>
                  </a:lnTo>
                  <a:lnTo>
                    <a:pt x="4696" y="1615"/>
                  </a:lnTo>
                  <a:lnTo>
                    <a:pt x="4698" y="1615"/>
                  </a:lnTo>
                  <a:lnTo>
                    <a:pt x="4699" y="1616"/>
                  </a:lnTo>
                  <a:lnTo>
                    <a:pt x="4701" y="1616"/>
                  </a:lnTo>
                  <a:lnTo>
                    <a:pt x="4703" y="1617"/>
                  </a:lnTo>
                  <a:lnTo>
                    <a:pt x="4704" y="1617"/>
                  </a:lnTo>
                  <a:lnTo>
                    <a:pt x="4705" y="1618"/>
                  </a:lnTo>
                  <a:lnTo>
                    <a:pt x="4707" y="1619"/>
                  </a:lnTo>
                  <a:lnTo>
                    <a:pt x="4708" y="1619"/>
                  </a:lnTo>
                  <a:lnTo>
                    <a:pt x="4710" y="1620"/>
                  </a:lnTo>
                  <a:lnTo>
                    <a:pt x="4711" y="1620"/>
                  </a:lnTo>
                  <a:lnTo>
                    <a:pt x="4713" y="1621"/>
                  </a:lnTo>
                  <a:lnTo>
                    <a:pt x="4715" y="1622"/>
                  </a:lnTo>
                  <a:lnTo>
                    <a:pt x="4716" y="1622"/>
                  </a:lnTo>
                  <a:lnTo>
                    <a:pt x="4717" y="1623"/>
                  </a:lnTo>
                  <a:lnTo>
                    <a:pt x="4719" y="1623"/>
                  </a:lnTo>
                  <a:lnTo>
                    <a:pt x="4720" y="1624"/>
                  </a:lnTo>
                  <a:lnTo>
                    <a:pt x="4722" y="1625"/>
                  </a:lnTo>
                  <a:lnTo>
                    <a:pt x="4723" y="1625"/>
                  </a:lnTo>
                  <a:lnTo>
                    <a:pt x="4725" y="1626"/>
                  </a:lnTo>
                  <a:lnTo>
                    <a:pt x="4726" y="1626"/>
                  </a:lnTo>
                  <a:lnTo>
                    <a:pt x="4728" y="1626"/>
                  </a:lnTo>
                  <a:lnTo>
                    <a:pt x="4729" y="1627"/>
                  </a:lnTo>
                  <a:lnTo>
                    <a:pt x="4731" y="1628"/>
                  </a:lnTo>
                  <a:lnTo>
                    <a:pt x="4732" y="1628"/>
                  </a:lnTo>
                  <a:lnTo>
                    <a:pt x="4734" y="1629"/>
                  </a:lnTo>
                  <a:lnTo>
                    <a:pt x="4735" y="1629"/>
                  </a:lnTo>
                  <a:lnTo>
                    <a:pt x="4736" y="1630"/>
                  </a:lnTo>
                  <a:lnTo>
                    <a:pt x="4738" y="1630"/>
                  </a:lnTo>
                  <a:lnTo>
                    <a:pt x="4740" y="1631"/>
                  </a:lnTo>
                  <a:lnTo>
                    <a:pt x="4741" y="1632"/>
                  </a:lnTo>
                  <a:lnTo>
                    <a:pt x="4743" y="1632"/>
                  </a:lnTo>
                  <a:lnTo>
                    <a:pt x="4744" y="1633"/>
                  </a:lnTo>
                  <a:lnTo>
                    <a:pt x="4746" y="1633"/>
                  </a:lnTo>
                  <a:lnTo>
                    <a:pt x="4747" y="1634"/>
                  </a:lnTo>
                  <a:lnTo>
                    <a:pt x="4748" y="1634"/>
                  </a:lnTo>
                  <a:lnTo>
                    <a:pt x="4750" y="1635"/>
                  </a:lnTo>
                  <a:lnTo>
                    <a:pt x="4752" y="1635"/>
                  </a:lnTo>
                  <a:lnTo>
                    <a:pt x="4753" y="1636"/>
                  </a:lnTo>
                  <a:lnTo>
                    <a:pt x="4755" y="1636"/>
                  </a:lnTo>
                  <a:lnTo>
                    <a:pt x="4756" y="1637"/>
                  </a:lnTo>
                  <a:lnTo>
                    <a:pt x="4757" y="1637"/>
                  </a:lnTo>
                  <a:lnTo>
                    <a:pt x="4759" y="1638"/>
                  </a:lnTo>
                  <a:lnTo>
                    <a:pt x="4760" y="1638"/>
                  </a:lnTo>
                  <a:lnTo>
                    <a:pt x="4762" y="1639"/>
                  </a:lnTo>
                  <a:lnTo>
                    <a:pt x="4764" y="1639"/>
                  </a:lnTo>
                  <a:lnTo>
                    <a:pt x="4765" y="1640"/>
                  </a:lnTo>
                  <a:lnTo>
                    <a:pt x="4767" y="1640"/>
                  </a:lnTo>
                  <a:lnTo>
                    <a:pt x="4768" y="1641"/>
                  </a:lnTo>
                  <a:lnTo>
                    <a:pt x="4769" y="1641"/>
                  </a:lnTo>
                  <a:lnTo>
                    <a:pt x="4771" y="1642"/>
                  </a:lnTo>
                  <a:lnTo>
                    <a:pt x="4772" y="1642"/>
                  </a:lnTo>
                  <a:lnTo>
                    <a:pt x="4774" y="1643"/>
                  </a:lnTo>
                  <a:lnTo>
                    <a:pt x="4776" y="1643"/>
                  </a:lnTo>
                  <a:lnTo>
                    <a:pt x="4777" y="1644"/>
                  </a:lnTo>
                  <a:lnTo>
                    <a:pt x="4778" y="1644"/>
                  </a:lnTo>
                  <a:lnTo>
                    <a:pt x="4780" y="1645"/>
                  </a:lnTo>
                  <a:lnTo>
                    <a:pt x="4781" y="1645"/>
                  </a:lnTo>
                  <a:lnTo>
                    <a:pt x="4783" y="1646"/>
                  </a:lnTo>
                  <a:lnTo>
                    <a:pt x="4784" y="1646"/>
                  </a:lnTo>
                  <a:lnTo>
                    <a:pt x="4786" y="1647"/>
                  </a:lnTo>
                  <a:lnTo>
                    <a:pt x="4788" y="1647"/>
                  </a:lnTo>
                  <a:lnTo>
                    <a:pt x="4789" y="1647"/>
                  </a:lnTo>
                  <a:lnTo>
                    <a:pt x="4790" y="1648"/>
                  </a:lnTo>
                  <a:lnTo>
                    <a:pt x="4792" y="1648"/>
                  </a:lnTo>
                  <a:lnTo>
                    <a:pt x="4793" y="1649"/>
                  </a:lnTo>
                  <a:lnTo>
                    <a:pt x="4795" y="1649"/>
                  </a:lnTo>
                  <a:lnTo>
                    <a:pt x="4796" y="1650"/>
                  </a:lnTo>
                  <a:lnTo>
                    <a:pt x="4798" y="1650"/>
                  </a:lnTo>
                  <a:lnTo>
                    <a:pt x="4799" y="1651"/>
                  </a:lnTo>
                  <a:lnTo>
                    <a:pt x="4801" y="1651"/>
                  </a:lnTo>
                  <a:lnTo>
                    <a:pt x="4802" y="1652"/>
                  </a:lnTo>
                  <a:lnTo>
                    <a:pt x="4804" y="1652"/>
                  </a:lnTo>
                  <a:lnTo>
                    <a:pt x="4805" y="1653"/>
                  </a:lnTo>
                  <a:lnTo>
                    <a:pt x="4807" y="1653"/>
                  </a:lnTo>
                  <a:lnTo>
                    <a:pt x="4808" y="1654"/>
                  </a:lnTo>
                  <a:lnTo>
                    <a:pt x="4809" y="1654"/>
                  </a:lnTo>
                  <a:lnTo>
                    <a:pt x="4811" y="1655"/>
                  </a:lnTo>
                  <a:lnTo>
                    <a:pt x="4813" y="1655"/>
                  </a:lnTo>
                  <a:lnTo>
                    <a:pt x="4814" y="1655"/>
                  </a:lnTo>
                  <a:lnTo>
                    <a:pt x="4816" y="1656"/>
                  </a:lnTo>
                  <a:lnTo>
                    <a:pt x="4817" y="1656"/>
                  </a:lnTo>
                  <a:lnTo>
                    <a:pt x="4819" y="1657"/>
                  </a:lnTo>
                  <a:lnTo>
                    <a:pt x="4820" y="1657"/>
                  </a:lnTo>
                  <a:lnTo>
                    <a:pt x="4821" y="1658"/>
                  </a:lnTo>
                  <a:lnTo>
                    <a:pt x="4823" y="1658"/>
                  </a:lnTo>
                  <a:lnTo>
                    <a:pt x="4825" y="1658"/>
                  </a:lnTo>
                  <a:lnTo>
                    <a:pt x="4826" y="1659"/>
                  </a:lnTo>
                  <a:lnTo>
                    <a:pt x="4828" y="1659"/>
                  </a:lnTo>
                  <a:lnTo>
                    <a:pt x="4829" y="1659"/>
                  </a:lnTo>
                  <a:lnTo>
                    <a:pt x="4830" y="1660"/>
                  </a:lnTo>
                  <a:lnTo>
                    <a:pt x="4832" y="1660"/>
                  </a:lnTo>
                  <a:lnTo>
                    <a:pt x="4833" y="1661"/>
                  </a:lnTo>
                  <a:lnTo>
                    <a:pt x="4835" y="1661"/>
                  </a:lnTo>
                  <a:lnTo>
                    <a:pt x="4836" y="1662"/>
                  </a:lnTo>
                  <a:lnTo>
                    <a:pt x="4838" y="1662"/>
                  </a:lnTo>
                  <a:lnTo>
                    <a:pt x="4840" y="1663"/>
                  </a:lnTo>
                  <a:lnTo>
                    <a:pt x="4841" y="1663"/>
                  </a:lnTo>
                  <a:lnTo>
                    <a:pt x="4842" y="1663"/>
                  </a:lnTo>
                  <a:lnTo>
                    <a:pt x="4844" y="1664"/>
                  </a:lnTo>
                  <a:lnTo>
                    <a:pt x="4845" y="1664"/>
                  </a:lnTo>
                  <a:lnTo>
                    <a:pt x="4847" y="1665"/>
                  </a:lnTo>
                  <a:lnTo>
                    <a:pt x="4848" y="1665"/>
                  </a:lnTo>
                  <a:lnTo>
                    <a:pt x="4850" y="1666"/>
                  </a:lnTo>
                  <a:lnTo>
                    <a:pt x="4851" y="1666"/>
                  </a:lnTo>
                  <a:lnTo>
                    <a:pt x="4853" y="1666"/>
                  </a:lnTo>
                  <a:lnTo>
                    <a:pt x="4854" y="1667"/>
                  </a:lnTo>
                  <a:lnTo>
                    <a:pt x="4856" y="1667"/>
                  </a:lnTo>
                  <a:lnTo>
                    <a:pt x="4857" y="1668"/>
                  </a:lnTo>
                  <a:lnTo>
                    <a:pt x="4859" y="1668"/>
                  </a:lnTo>
                  <a:lnTo>
                    <a:pt x="4860" y="1668"/>
                  </a:lnTo>
                  <a:lnTo>
                    <a:pt x="4862" y="1669"/>
                  </a:lnTo>
                  <a:lnTo>
                    <a:pt x="4863" y="1669"/>
                  </a:lnTo>
                  <a:lnTo>
                    <a:pt x="4865" y="1669"/>
                  </a:lnTo>
                  <a:lnTo>
                    <a:pt x="4866" y="1670"/>
                  </a:lnTo>
                  <a:lnTo>
                    <a:pt x="4868" y="1670"/>
                  </a:lnTo>
                  <a:lnTo>
                    <a:pt x="4869" y="1670"/>
                  </a:lnTo>
                  <a:lnTo>
                    <a:pt x="4871" y="1671"/>
                  </a:lnTo>
                  <a:lnTo>
                    <a:pt x="4872" y="1671"/>
                  </a:lnTo>
                  <a:lnTo>
                    <a:pt x="4873" y="1672"/>
                  </a:lnTo>
                  <a:lnTo>
                    <a:pt x="4875" y="1672"/>
                  </a:lnTo>
                  <a:lnTo>
                    <a:pt x="4877" y="1672"/>
                  </a:lnTo>
                  <a:lnTo>
                    <a:pt x="4878" y="1673"/>
                  </a:lnTo>
                  <a:lnTo>
                    <a:pt x="4880" y="1673"/>
                  </a:lnTo>
                  <a:lnTo>
                    <a:pt x="4881" y="1673"/>
                  </a:lnTo>
                  <a:lnTo>
                    <a:pt x="4882" y="1674"/>
                  </a:lnTo>
                  <a:lnTo>
                    <a:pt x="4884" y="1674"/>
                  </a:lnTo>
                  <a:lnTo>
                    <a:pt x="4885" y="1675"/>
                  </a:lnTo>
                  <a:lnTo>
                    <a:pt x="4887" y="1675"/>
                  </a:lnTo>
                  <a:lnTo>
                    <a:pt x="4889" y="1675"/>
                  </a:lnTo>
                  <a:lnTo>
                    <a:pt x="4890" y="1676"/>
                  </a:lnTo>
                  <a:lnTo>
                    <a:pt x="4892" y="1676"/>
                  </a:lnTo>
                  <a:lnTo>
                    <a:pt x="4893" y="1676"/>
                  </a:lnTo>
                  <a:lnTo>
                    <a:pt x="4894" y="1677"/>
                  </a:lnTo>
                  <a:lnTo>
                    <a:pt x="4896" y="1677"/>
                  </a:lnTo>
                  <a:lnTo>
                    <a:pt x="4897" y="1678"/>
                  </a:lnTo>
                  <a:lnTo>
                    <a:pt x="4899" y="1678"/>
                  </a:lnTo>
                  <a:lnTo>
                    <a:pt x="4901" y="1678"/>
                  </a:lnTo>
                  <a:lnTo>
                    <a:pt x="4902" y="1679"/>
                  </a:lnTo>
                  <a:lnTo>
                    <a:pt x="4903" y="1679"/>
                  </a:lnTo>
                  <a:lnTo>
                    <a:pt x="4905" y="1679"/>
                  </a:lnTo>
                  <a:lnTo>
                    <a:pt x="4906" y="1680"/>
                  </a:lnTo>
                  <a:lnTo>
                    <a:pt x="4908" y="1680"/>
                  </a:lnTo>
                  <a:lnTo>
                    <a:pt x="4909" y="1680"/>
                  </a:lnTo>
                  <a:lnTo>
                    <a:pt x="4911" y="1680"/>
                  </a:lnTo>
                  <a:lnTo>
                    <a:pt x="4913" y="1681"/>
                  </a:lnTo>
                  <a:lnTo>
                    <a:pt x="4914" y="1681"/>
                  </a:lnTo>
                  <a:lnTo>
                    <a:pt x="4915" y="1681"/>
                  </a:lnTo>
                  <a:lnTo>
                    <a:pt x="4917" y="1682"/>
                  </a:lnTo>
                  <a:lnTo>
                    <a:pt x="4918" y="1682"/>
                  </a:lnTo>
                  <a:lnTo>
                    <a:pt x="4920" y="1682"/>
                  </a:lnTo>
                  <a:lnTo>
                    <a:pt x="4921" y="1683"/>
                  </a:lnTo>
                  <a:lnTo>
                    <a:pt x="4923" y="1683"/>
                  </a:lnTo>
                  <a:lnTo>
                    <a:pt x="4924" y="1683"/>
                  </a:lnTo>
                  <a:lnTo>
                    <a:pt x="4926" y="1684"/>
                  </a:lnTo>
                  <a:lnTo>
                    <a:pt x="4927" y="1684"/>
                  </a:lnTo>
                  <a:lnTo>
                    <a:pt x="4929" y="1684"/>
                  </a:lnTo>
                  <a:lnTo>
                    <a:pt x="4930" y="1685"/>
                  </a:lnTo>
                  <a:lnTo>
                    <a:pt x="4932" y="1685"/>
                  </a:lnTo>
                  <a:lnTo>
                    <a:pt x="4933" y="1685"/>
                  </a:lnTo>
                  <a:lnTo>
                    <a:pt x="4934" y="1686"/>
                  </a:lnTo>
                  <a:lnTo>
                    <a:pt x="4936" y="1686"/>
                  </a:lnTo>
                  <a:lnTo>
                    <a:pt x="4938" y="1686"/>
                  </a:lnTo>
                  <a:lnTo>
                    <a:pt x="4939" y="1687"/>
                  </a:lnTo>
                  <a:lnTo>
                    <a:pt x="4941" y="1687"/>
                  </a:lnTo>
                  <a:lnTo>
                    <a:pt x="4942" y="1687"/>
                  </a:lnTo>
                  <a:lnTo>
                    <a:pt x="4944" y="1688"/>
                  </a:lnTo>
                  <a:lnTo>
                    <a:pt x="4945" y="1688"/>
                  </a:lnTo>
                  <a:lnTo>
                    <a:pt x="4946" y="1688"/>
                  </a:lnTo>
                  <a:lnTo>
                    <a:pt x="4948" y="1689"/>
                  </a:lnTo>
                  <a:lnTo>
                    <a:pt x="4950" y="1689"/>
                  </a:lnTo>
                  <a:lnTo>
                    <a:pt x="4951" y="1689"/>
                  </a:lnTo>
                  <a:lnTo>
                    <a:pt x="4953" y="1690"/>
                  </a:lnTo>
                  <a:lnTo>
                    <a:pt x="4954" y="1690"/>
                  </a:lnTo>
                  <a:lnTo>
                    <a:pt x="4955" y="1690"/>
                  </a:lnTo>
                  <a:lnTo>
                    <a:pt x="4957" y="1690"/>
                  </a:lnTo>
                  <a:lnTo>
                    <a:pt x="4958" y="1690"/>
                  </a:lnTo>
                  <a:lnTo>
                    <a:pt x="4960" y="1691"/>
                  </a:lnTo>
                  <a:lnTo>
                    <a:pt x="4962" y="1691"/>
                  </a:lnTo>
                  <a:lnTo>
                    <a:pt x="4963" y="1691"/>
                  </a:lnTo>
                  <a:lnTo>
                    <a:pt x="4965" y="1692"/>
                  </a:lnTo>
                  <a:lnTo>
                    <a:pt x="4966" y="1692"/>
                  </a:lnTo>
                  <a:lnTo>
                    <a:pt x="4967" y="1692"/>
                  </a:lnTo>
                  <a:lnTo>
                    <a:pt x="4969" y="1693"/>
                  </a:lnTo>
                  <a:lnTo>
                    <a:pt x="4970" y="1693"/>
                  </a:lnTo>
                  <a:lnTo>
                    <a:pt x="4972" y="1693"/>
                  </a:lnTo>
                  <a:lnTo>
                    <a:pt x="4974" y="1693"/>
                  </a:lnTo>
                  <a:lnTo>
                    <a:pt x="4975" y="1694"/>
                  </a:lnTo>
                  <a:lnTo>
                    <a:pt x="4976" y="1694"/>
                  </a:lnTo>
                  <a:lnTo>
                    <a:pt x="4978" y="1694"/>
                  </a:lnTo>
                  <a:lnTo>
                    <a:pt x="4979" y="1695"/>
                  </a:lnTo>
                  <a:lnTo>
                    <a:pt x="4981" y="1695"/>
                  </a:lnTo>
                  <a:lnTo>
                    <a:pt x="4982" y="1695"/>
                  </a:lnTo>
                  <a:lnTo>
                    <a:pt x="4984" y="1695"/>
                  </a:lnTo>
                  <a:lnTo>
                    <a:pt x="4985" y="1696"/>
                  </a:lnTo>
                  <a:lnTo>
                    <a:pt x="4987" y="1696"/>
                  </a:lnTo>
                  <a:lnTo>
                    <a:pt x="4988" y="1696"/>
                  </a:lnTo>
                  <a:lnTo>
                    <a:pt x="4990" y="1697"/>
                  </a:lnTo>
                  <a:lnTo>
                    <a:pt x="4991" y="1697"/>
                  </a:lnTo>
                  <a:lnTo>
                    <a:pt x="4993" y="1697"/>
                  </a:lnTo>
                  <a:lnTo>
                    <a:pt x="4994" y="1697"/>
                  </a:lnTo>
                  <a:lnTo>
                    <a:pt x="4996" y="1698"/>
                  </a:lnTo>
                  <a:lnTo>
                    <a:pt x="4997" y="1698"/>
                  </a:lnTo>
                  <a:lnTo>
                    <a:pt x="4999" y="1698"/>
                  </a:lnTo>
                  <a:lnTo>
                    <a:pt x="5000" y="1699"/>
                  </a:lnTo>
                  <a:lnTo>
                    <a:pt x="5002" y="1699"/>
                  </a:lnTo>
                  <a:lnTo>
                    <a:pt x="5003" y="1699"/>
                  </a:lnTo>
                  <a:lnTo>
                    <a:pt x="5005" y="1699"/>
                  </a:lnTo>
                  <a:lnTo>
                    <a:pt x="5006" y="1700"/>
                  </a:lnTo>
                  <a:lnTo>
                    <a:pt x="5007" y="1700"/>
                  </a:lnTo>
                  <a:lnTo>
                    <a:pt x="5009" y="1700"/>
                  </a:lnTo>
                  <a:lnTo>
                    <a:pt x="5011" y="1700"/>
                  </a:lnTo>
                  <a:lnTo>
                    <a:pt x="5012" y="1701"/>
                  </a:lnTo>
                  <a:lnTo>
                    <a:pt x="5014" y="1701"/>
                  </a:lnTo>
                  <a:lnTo>
                    <a:pt x="5015" y="1701"/>
                  </a:lnTo>
                  <a:lnTo>
                    <a:pt x="5017" y="1701"/>
                  </a:lnTo>
                  <a:lnTo>
                    <a:pt x="5018" y="1701"/>
                  </a:lnTo>
                  <a:lnTo>
                    <a:pt x="5019" y="1701"/>
                  </a:lnTo>
                  <a:lnTo>
                    <a:pt x="5021" y="1702"/>
                  </a:lnTo>
                  <a:lnTo>
                    <a:pt x="5022" y="1702"/>
                  </a:lnTo>
                  <a:lnTo>
                    <a:pt x="5024" y="1702"/>
                  </a:lnTo>
                  <a:lnTo>
                    <a:pt x="5026" y="1702"/>
                  </a:lnTo>
                  <a:lnTo>
                    <a:pt x="5027" y="1703"/>
                  </a:lnTo>
                  <a:lnTo>
                    <a:pt x="5028" y="1703"/>
                  </a:lnTo>
                  <a:lnTo>
                    <a:pt x="5030" y="1703"/>
                  </a:lnTo>
                  <a:lnTo>
                    <a:pt x="5031" y="1703"/>
                  </a:lnTo>
                  <a:lnTo>
                    <a:pt x="5033" y="1704"/>
                  </a:lnTo>
                  <a:lnTo>
                    <a:pt x="5034" y="1704"/>
                  </a:lnTo>
                  <a:lnTo>
                    <a:pt x="5036" y="1704"/>
                  </a:lnTo>
                  <a:lnTo>
                    <a:pt x="5038" y="1704"/>
                  </a:lnTo>
                  <a:lnTo>
                    <a:pt x="5039" y="1705"/>
                  </a:lnTo>
                  <a:lnTo>
                    <a:pt x="5040" y="1705"/>
                  </a:lnTo>
                  <a:lnTo>
                    <a:pt x="5042" y="1705"/>
                  </a:lnTo>
                  <a:lnTo>
                    <a:pt x="5043" y="1705"/>
                  </a:lnTo>
                  <a:lnTo>
                    <a:pt x="5045" y="1706"/>
                  </a:lnTo>
                  <a:lnTo>
                    <a:pt x="5046" y="1706"/>
                  </a:lnTo>
                  <a:lnTo>
                    <a:pt x="5048" y="1706"/>
                  </a:lnTo>
                  <a:lnTo>
                    <a:pt x="5049" y="1706"/>
                  </a:lnTo>
                  <a:lnTo>
                    <a:pt x="5051" y="1707"/>
                  </a:lnTo>
                  <a:lnTo>
                    <a:pt x="5052" y="1707"/>
                  </a:lnTo>
                  <a:lnTo>
                    <a:pt x="5054" y="1707"/>
                  </a:lnTo>
                  <a:lnTo>
                    <a:pt x="5055" y="1707"/>
                  </a:lnTo>
                  <a:lnTo>
                    <a:pt x="5057" y="1708"/>
                  </a:lnTo>
                  <a:lnTo>
                    <a:pt x="5058" y="1708"/>
                  </a:lnTo>
                  <a:lnTo>
                    <a:pt x="5059" y="1708"/>
                  </a:lnTo>
                  <a:lnTo>
                    <a:pt x="5061" y="1708"/>
                  </a:lnTo>
                  <a:lnTo>
                    <a:pt x="5063" y="1708"/>
                  </a:lnTo>
                  <a:lnTo>
                    <a:pt x="5064" y="1709"/>
                  </a:lnTo>
                  <a:lnTo>
                    <a:pt x="5066" y="1709"/>
                  </a:lnTo>
                  <a:lnTo>
                    <a:pt x="5067" y="1709"/>
                  </a:lnTo>
                  <a:lnTo>
                    <a:pt x="5069" y="1709"/>
                  </a:lnTo>
                  <a:lnTo>
                    <a:pt x="5070" y="1710"/>
                  </a:lnTo>
                  <a:lnTo>
                    <a:pt x="5071" y="1710"/>
                  </a:lnTo>
                  <a:lnTo>
                    <a:pt x="5073" y="1710"/>
                  </a:lnTo>
                  <a:lnTo>
                    <a:pt x="5075" y="1710"/>
                  </a:lnTo>
                  <a:lnTo>
                    <a:pt x="5076" y="1710"/>
                  </a:lnTo>
                  <a:lnTo>
                    <a:pt x="5078" y="1711"/>
                  </a:lnTo>
                  <a:lnTo>
                    <a:pt x="5079" y="1711"/>
                  </a:lnTo>
                  <a:lnTo>
                    <a:pt x="5080" y="1711"/>
                  </a:lnTo>
                  <a:lnTo>
                    <a:pt x="5082" y="1711"/>
                  </a:lnTo>
                  <a:lnTo>
                    <a:pt x="5083" y="1711"/>
                  </a:lnTo>
                  <a:lnTo>
                    <a:pt x="5085" y="1712"/>
                  </a:lnTo>
                  <a:lnTo>
                    <a:pt x="5087" y="1712"/>
                  </a:lnTo>
                  <a:lnTo>
                    <a:pt x="5088" y="1712"/>
                  </a:lnTo>
                  <a:lnTo>
                    <a:pt x="5090" y="1712"/>
                  </a:lnTo>
                  <a:lnTo>
                    <a:pt x="5091" y="1712"/>
                  </a:lnTo>
                  <a:lnTo>
                    <a:pt x="5092" y="1712"/>
                  </a:lnTo>
                  <a:lnTo>
                    <a:pt x="5094" y="1712"/>
                  </a:lnTo>
                  <a:lnTo>
                    <a:pt x="5095" y="1713"/>
                  </a:lnTo>
                  <a:lnTo>
                    <a:pt x="5097" y="1713"/>
                  </a:lnTo>
                  <a:lnTo>
                    <a:pt x="5099" y="1713"/>
                  </a:lnTo>
                  <a:lnTo>
                    <a:pt x="5100" y="1713"/>
                  </a:lnTo>
                  <a:lnTo>
                    <a:pt x="5101" y="1713"/>
                  </a:lnTo>
                  <a:lnTo>
                    <a:pt x="5103" y="1714"/>
                  </a:lnTo>
                  <a:lnTo>
                    <a:pt x="5104" y="1714"/>
                  </a:lnTo>
                  <a:lnTo>
                    <a:pt x="5106" y="1714"/>
                  </a:lnTo>
                  <a:lnTo>
                    <a:pt x="5107" y="1714"/>
                  </a:lnTo>
                  <a:lnTo>
                    <a:pt x="5109" y="1714"/>
                  </a:lnTo>
                  <a:lnTo>
                    <a:pt x="5111" y="1715"/>
                  </a:lnTo>
                  <a:lnTo>
                    <a:pt x="5112" y="1715"/>
                  </a:lnTo>
                  <a:lnTo>
                    <a:pt x="5113" y="1715"/>
                  </a:lnTo>
                  <a:lnTo>
                    <a:pt x="5115" y="1715"/>
                  </a:lnTo>
                  <a:lnTo>
                    <a:pt x="5116" y="1715"/>
                  </a:lnTo>
                  <a:lnTo>
                    <a:pt x="5118" y="1716"/>
                  </a:lnTo>
                  <a:lnTo>
                    <a:pt x="5119" y="1716"/>
                  </a:lnTo>
                  <a:lnTo>
                    <a:pt x="5121" y="1716"/>
                  </a:lnTo>
                  <a:lnTo>
                    <a:pt x="5122" y="1716"/>
                  </a:lnTo>
                  <a:lnTo>
                    <a:pt x="5124" y="1716"/>
                  </a:lnTo>
                  <a:lnTo>
                    <a:pt x="5125" y="1716"/>
                  </a:lnTo>
                  <a:lnTo>
                    <a:pt x="5127" y="1717"/>
                  </a:lnTo>
                  <a:lnTo>
                    <a:pt x="5128" y="1717"/>
                  </a:lnTo>
                  <a:lnTo>
                    <a:pt x="5130" y="1717"/>
                  </a:lnTo>
                  <a:lnTo>
                    <a:pt x="5131" y="1717"/>
                  </a:lnTo>
                  <a:lnTo>
                    <a:pt x="5132" y="1717"/>
                  </a:lnTo>
                  <a:lnTo>
                    <a:pt x="5134" y="1718"/>
                  </a:lnTo>
                  <a:lnTo>
                    <a:pt x="5136" y="1718"/>
                  </a:lnTo>
                  <a:lnTo>
                    <a:pt x="5137" y="1718"/>
                  </a:lnTo>
                  <a:lnTo>
                    <a:pt x="5139" y="1718"/>
                  </a:lnTo>
                  <a:lnTo>
                    <a:pt x="5140" y="1718"/>
                  </a:lnTo>
                  <a:lnTo>
                    <a:pt x="5142" y="1718"/>
                  </a:lnTo>
                  <a:lnTo>
                    <a:pt x="5143" y="1719"/>
                  </a:lnTo>
                  <a:lnTo>
                    <a:pt x="5144" y="1719"/>
                  </a:lnTo>
                  <a:lnTo>
                    <a:pt x="5146" y="1719"/>
                  </a:lnTo>
                  <a:lnTo>
                    <a:pt x="5148" y="1719"/>
                  </a:lnTo>
                  <a:lnTo>
                    <a:pt x="5149" y="1719"/>
                  </a:lnTo>
                  <a:lnTo>
                    <a:pt x="5151" y="1719"/>
                  </a:lnTo>
                  <a:lnTo>
                    <a:pt x="5152" y="1720"/>
                  </a:lnTo>
                  <a:lnTo>
                    <a:pt x="5153" y="1720"/>
                  </a:lnTo>
                  <a:lnTo>
                    <a:pt x="5155" y="1720"/>
                  </a:lnTo>
                  <a:lnTo>
                    <a:pt x="5156" y="1720"/>
                  </a:lnTo>
                  <a:lnTo>
                    <a:pt x="5158" y="1720"/>
                  </a:lnTo>
                  <a:lnTo>
                    <a:pt x="5160" y="1720"/>
                  </a:lnTo>
                  <a:lnTo>
                    <a:pt x="5161" y="1721"/>
                  </a:lnTo>
                  <a:lnTo>
                    <a:pt x="5163" y="1721"/>
                  </a:lnTo>
                  <a:lnTo>
                    <a:pt x="5164" y="1721"/>
                  </a:lnTo>
                  <a:lnTo>
                    <a:pt x="5165" y="1721"/>
                  </a:lnTo>
                  <a:lnTo>
                    <a:pt x="5167" y="1721"/>
                  </a:lnTo>
                  <a:lnTo>
                    <a:pt x="5168" y="1721"/>
                  </a:lnTo>
                  <a:lnTo>
                    <a:pt x="5170" y="1722"/>
                  </a:lnTo>
                  <a:lnTo>
                    <a:pt x="5171" y="1722"/>
                  </a:lnTo>
                  <a:lnTo>
                    <a:pt x="5173" y="1722"/>
                  </a:lnTo>
                  <a:lnTo>
                    <a:pt x="5174" y="1722"/>
                  </a:lnTo>
                  <a:lnTo>
                    <a:pt x="5176" y="1722"/>
                  </a:lnTo>
                  <a:lnTo>
                    <a:pt x="5177" y="1722"/>
                  </a:lnTo>
                  <a:lnTo>
                    <a:pt x="5179" y="1723"/>
                  </a:lnTo>
                  <a:lnTo>
                    <a:pt x="5180" y="1723"/>
                  </a:lnTo>
                  <a:lnTo>
                    <a:pt x="5182" y="1723"/>
                  </a:lnTo>
                  <a:lnTo>
                    <a:pt x="5183" y="1723"/>
                  </a:lnTo>
                  <a:lnTo>
                    <a:pt x="5185" y="1723"/>
                  </a:lnTo>
                  <a:lnTo>
                    <a:pt x="5186" y="1723"/>
                  </a:lnTo>
                  <a:lnTo>
                    <a:pt x="5188" y="1723"/>
                  </a:lnTo>
                  <a:lnTo>
                    <a:pt x="5189" y="1723"/>
                  </a:lnTo>
                  <a:lnTo>
                    <a:pt x="5191" y="1723"/>
                  </a:lnTo>
                  <a:lnTo>
                    <a:pt x="5192" y="1723"/>
                  </a:lnTo>
                  <a:lnTo>
                    <a:pt x="5194" y="1724"/>
                  </a:lnTo>
                  <a:lnTo>
                    <a:pt x="5195" y="1724"/>
                  </a:lnTo>
                  <a:lnTo>
                    <a:pt x="5197" y="1724"/>
                  </a:lnTo>
                  <a:lnTo>
                    <a:pt x="5198" y="1724"/>
                  </a:lnTo>
                  <a:lnTo>
                    <a:pt x="5200" y="1724"/>
                  </a:lnTo>
                  <a:lnTo>
                    <a:pt x="5201" y="1724"/>
                  </a:lnTo>
                  <a:lnTo>
                    <a:pt x="5203" y="1724"/>
                  </a:lnTo>
                  <a:lnTo>
                    <a:pt x="5204" y="1725"/>
                  </a:lnTo>
                  <a:lnTo>
                    <a:pt x="5205" y="1725"/>
                  </a:lnTo>
                  <a:lnTo>
                    <a:pt x="5207" y="1725"/>
                  </a:lnTo>
                  <a:lnTo>
                    <a:pt x="5208" y="1725"/>
                  </a:lnTo>
                  <a:lnTo>
                    <a:pt x="5210" y="1725"/>
                  </a:lnTo>
                  <a:lnTo>
                    <a:pt x="5212" y="1725"/>
                  </a:lnTo>
                  <a:lnTo>
                    <a:pt x="5213" y="1725"/>
                  </a:lnTo>
                  <a:lnTo>
                    <a:pt x="5215" y="1725"/>
                  </a:lnTo>
                  <a:lnTo>
                    <a:pt x="5216" y="1726"/>
                  </a:lnTo>
                  <a:lnTo>
                    <a:pt x="5217" y="1726"/>
                  </a:lnTo>
                  <a:lnTo>
                    <a:pt x="5219" y="1726"/>
                  </a:lnTo>
                  <a:lnTo>
                    <a:pt x="5220" y="1726"/>
                  </a:lnTo>
                  <a:lnTo>
                    <a:pt x="5222" y="1726"/>
                  </a:lnTo>
                  <a:lnTo>
                    <a:pt x="5224" y="1726"/>
                  </a:lnTo>
                  <a:lnTo>
                    <a:pt x="5225" y="1726"/>
                  </a:lnTo>
                  <a:lnTo>
                    <a:pt x="5226" y="1727"/>
                  </a:lnTo>
                  <a:lnTo>
                    <a:pt x="5228" y="1727"/>
                  </a:lnTo>
                  <a:lnTo>
                    <a:pt x="5229" y="1727"/>
                  </a:lnTo>
                  <a:lnTo>
                    <a:pt x="5231" y="1727"/>
                  </a:lnTo>
                  <a:lnTo>
                    <a:pt x="5232" y="1727"/>
                  </a:lnTo>
                  <a:lnTo>
                    <a:pt x="5234" y="1727"/>
                  </a:lnTo>
                  <a:lnTo>
                    <a:pt x="5236" y="1727"/>
                  </a:lnTo>
                  <a:lnTo>
                    <a:pt x="5237" y="1727"/>
                  </a:lnTo>
                  <a:lnTo>
                    <a:pt x="5238" y="1728"/>
                  </a:lnTo>
                  <a:lnTo>
                    <a:pt x="5240" y="1728"/>
                  </a:lnTo>
                  <a:lnTo>
                    <a:pt x="5241" y="1728"/>
                  </a:lnTo>
                  <a:lnTo>
                    <a:pt x="5243" y="1728"/>
                  </a:lnTo>
                  <a:lnTo>
                    <a:pt x="5244" y="1728"/>
                  </a:lnTo>
                  <a:lnTo>
                    <a:pt x="5246" y="1728"/>
                  </a:lnTo>
                  <a:lnTo>
                    <a:pt x="5247" y="1728"/>
                  </a:lnTo>
                  <a:lnTo>
                    <a:pt x="5249" y="1728"/>
                  </a:lnTo>
                  <a:lnTo>
                    <a:pt x="5250" y="1729"/>
                  </a:lnTo>
                  <a:lnTo>
                    <a:pt x="5252" y="1729"/>
                  </a:lnTo>
                  <a:lnTo>
                    <a:pt x="5253" y="1729"/>
                  </a:lnTo>
                  <a:lnTo>
                    <a:pt x="5255" y="1729"/>
                  </a:lnTo>
                  <a:lnTo>
                    <a:pt x="5256" y="1729"/>
                  </a:lnTo>
                  <a:lnTo>
                    <a:pt x="5257" y="1729"/>
                  </a:lnTo>
                  <a:lnTo>
                    <a:pt x="5259" y="1729"/>
                  </a:lnTo>
                  <a:lnTo>
                    <a:pt x="5261" y="1729"/>
                  </a:lnTo>
                  <a:lnTo>
                    <a:pt x="5262" y="1730"/>
                  </a:lnTo>
                  <a:lnTo>
                    <a:pt x="5264" y="1730"/>
                  </a:lnTo>
                  <a:lnTo>
                    <a:pt x="5265" y="1730"/>
                  </a:lnTo>
                  <a:lnTo>
                    <a:pt x="5267" y="1730"/>
                  </a:lnTo>
                  <a:lnTo>
                    <a:pt x="5268" y="1730"/>
                  </a:lnTo>
                  <a:lnTo>
                    <a:pt x="5269" y="1730"/>
                  </a:lnTo>
                  <a:lnTo>
                    <a:pt x="5271" y="1730"/>
                  </a:lnTo>
                  <a:lnTo>
                    <a:pt x="5273" y="1730"/>
                  </a:lnTo>
                  <a:lnTo>
                    <a:pt x="5274" y="1730"/>
                  </a:lnTo>
                  <a:lnTo>
                    <a:pt x="5276" y="1731"/>
                  </a:lnTo>
                  <a:lnTo>
                    <a:pt x="5277" y="1731"/>
                  </a:lnTo>
                  <a:lnTo>
                    <a:pt x="5278" y="1731"/>
                  </a:lnTo>
                  <a:lnTo>
                    <a:pt x="5280" y="1731"/>
                  </a:lnTo>
                  <a:lnTo>
                    <a:pt x="5281" y="1731"/>
                  </a:lnTo>
                  <a:lnTo>
                    <a:pt x="5283" y="1731"/>
                  </a:lnTo>
                  <a:lnTo>
                    <a:pt x="5285" y="1731"/>
                  </a:lnTo>
                  <a:lnTo>
                    <a:pt x="5286" y="1731"/>
                  </a:lnTo>
                  <a:lnTo>
                    <a:pt x="5288" y="1731"/>
                  </a:lnTo>
                  <a:lnTo>
                    <a:pt x="5289" y="1731"/>
                  </a:lnTo>
                  <a:lnTo>
                    <a:pt x="5290" y="1732"/>
                  </a:lnTo>
                  <a:lnTo>
                    <a:pt x="5292" y="1732"/>
                  </a:lnTo>
                  <a:lnTo>
                    <a:pt x="5293" y="1732"/>
                  </a:lnTo>
                  <a:lnTo>
                    <a:pt x="5295" y="1732"/>
                  </a:lnTo>
                  <a:lnTo>
                    <a:pt x="5297" y="1732"/>
                  </a:lnTo>
                  <a:lnTo>
                    <a:pt x="5298" y="1732"/>
                  </a:lnTo>
                  <a:lnTo>
                    <a:pt x="5299" y="1732"/>
                  </a:lnTo>
                  <a:lnTo>
                    <a:pt x="5301" y="1732"/>
                  </a:lnTo>
                  <a:lnTo>
                    <a:pt x="5302" y="1732"/>
                  </a:lnTo>
                  <a:lnTo>
                    <a:pt x="5304" y="1733"/>
                  </a:lnTo>
                  <a:lnTo>
                    <a:pt x="5305" y="1733"/>
                  </a:lnTo>
                  <a:lnTo>
                    <a:pt x="5307" y="1733"/>
                  </a:lnTo>
                  <a:lnTo>
                    <a:pt x="5309" y="1733"/>
                  </a:lnTo>
                  <a:lnTo>
                    <a:pt x="5310" y="1733"/>
                  </a:lnTo>
                  <a:lnTo>
                    <a:pt x="5311" y="1733"/>
                  </a:lnTo>
                  <a:lnTo>
                    <a:pt x="5313" y="1733"/>
                  </a:lnTo>
                  <a:lnTo>
                    <a:pt x="5314" y="1733"/>
                  </a:lnTo>
                  <a:lnTo>
                    <a:pt x="5316" y="1733"/>
                  </a:lnTo>
                  <a:lnTo>
                    <a:pt x="5317" y="1733"/>
                  </a:lnTo>
                  <a:lnTo>
                    <a:pt x="5319" y="1733"/>
                  </a:lnTo>
                  <a:lnTo>
                    <a:pt x="5320" y="1734"/>
                  </a:lnTo>
                  <a:lnTo>
                    <a:pt x="5322" y="1734"/>
                  </a:lnTo>
                  <a:lnTo>
                    <a:pt x="5323" y="1734"/>
                  </a:lnTo>
                  <a:lnTo>
                    <a:pt x="5325" y="1734"/>
                  </a:lnTo>
                  <a:lnTo>
                    <a:pt x="5326" y="1734"/>
                  </a:lnTo>
                  <a:lnTo>
                    <a:pt x="5328" y="1734"/>
                  </a:lnTo>
                  <a:lnTo>
                    <a:pt x="5329" y="1734"/>
                  </a:lnTo>
                  <a:lnTo>
                    <a:pt x="5330" y="1734"/>
                  </a:lnTo>
                  <a:lnTo>
                    <a:pt x="5332" y="1734"/>
                  </a:lnTo>
                  <a:lnTo>
                    <a:pt x="5334" y="1734"/>
                  </a:lnTo>
                  <a:lnTo>
                    <a:pt x="5335" y="1734"/>
                  </a:lnTo>
                  <a:lnTo>
                    <a:pt x="5337" y="1734"/>
                  </a:lnTo>
                  <a:lnTo>
                    <a:pt x="5338" y="1734"/>
                  </a:lnTo>
                  <a:lnTo>
                    <a:pt x="5340" y="1734"/>
                  </a:lnTo>
                  <a:lnTo>
                    <a:pt x="5341" y="1734"/>
                  </a:lnTo>
                  <a:lnTo>
                    <a:pt x="5342" y="1734"/>
                  </a:lnTo>
                  <a:lnTo>
                    <a:pt x="5344" y="1734"/>
                  </a:lnTo>
                  <a:lnTo>
                    <a:pt x="5346" y="1735"/>
                  </a:lnTo>
                  <a:lnTo>
                    <a:pt x="5347" y="1735"/>
                  </a:lnTo>
                  <a:lnTo>
                    <a:pt x="5349" y="1735"/>
                  </a:lnTo>
                  <a:lnTo>
                    <a:pt x="5350" y="1735"/>
                  </a:lnTo>
                  <a:lnTo>
                    <a:pt x="5351" y="1735"/>
                  </a:lnTo>
                  <a:lnTo>
                    <a:pt x="5353" y="1735"/>
                  </a:lnTo>
                  <a:lnTo>
                    <a:pt x="5354" y="1735"/>
                  </a:lnTo>
                  <a:lnTo>
                    <a:pt x="5356" y="1735"/>
                  </a:lnTo>
                  <a:lnTo>
                    <a:pt x="5357" y="1735"/>
                  </a:lnTo>
                  <a:lnTo>
                    <a:pt x="5359" y="1735"/>
                  </a:lnTo>
                  <a:lnTo>
                    <a:pt x="5361" y="1735"/>
                  </a:lnTo>
                  <a:lnTo>
                    <a:pt x="5362" y="1735"/>
                  </a:lnTo>
                  <a:lnTo>
                    <a:pt x="5363" y="1736"/>
                  </a:lnTo>
                  <a:lnTo>
                    <a:pt x="5365" y="1736"/>
                  </a:lnTo>
                  <a:lnTo>
                    <a:pt x="5366" y="1736"/>
                  </a:lnTo>
                  <a:lnTo>
                    <a:pt x="5368" y="1736"/>
                  </a:lnTo>
                  <a:lnTo>
                    <a:pt x="5369" y="1736"/>
                  </a:lnTo>
                  <a:lnTo>
                    <a:pt x="5371" y="1736"/>
                  </a:lnTo>
                  <a:lnTo>
                    <a:pt x="5372" y="1736"/>
                  </a:lnTo>
                  <a:lnTo>
                    <a:pt x="5374" y="1736"/>
                  </a:lnTo>
                  <a:lnTo>
                    <a:pt x="5375" y="1736"/>
                  </a:lnTo>
                  <a:lnTo>
                    <a:pt x="5377" y="1736"/>
                  </a:lnTo>
                  <a:lnTo>
                    <a:pt x="5378" y="1736"/>
                  </a:lnTo>
                  <a:lnTo>
                    <a:pt x="5380" y="1736"/>
                  </a:lnTo>
                  <a:lnTo>
                    <a:pt x="5381" y="1737"/>
                  </a:lnTo>
                  <a:lnTo>
                    <a:pt x="5383" y="1737"/>
                  </a:lnTo>
                  <a:lnTo>
                    <a:pt x="5384" y="1737"/>
                  </a:lnTo>
                  <a:lnTo>
                    <a:pt x="5386" y="1737"/>
                  </a:lnTo>
                  <a:lnTo>
                    <a:pt x="5387" y="1737"/>
                  </a:lnTo>
                  <a:lnTo>
                    <a:pt x="5389" y="1737"/>
                  </a:lnTo>
                  <a:lnTo>
                    <a:pt x="5390" y="1737"/>
                  </a:lnTo>
                  <a:lnTo>
                    <a:pt x="5392" y="1737"/>
                  </a:lnTo>
                  <a:lnTo>
                    <a:pt x="5393" y="1737"/>
                  </a:lnTo>
                  <a:lnTo>
                    <a:pt x="5394" y="1737"/>
                  </a:lnTo>
                  <a:lnTo>
                    <a:pt x="5396" y="1737"/>
                  </a:lnTo>
                  <a:lnTo>
                    <a:pt x="5398" y="1737"/>
                  </a:lnTo>
                  <a:lnTo>
                    <a:pt x="5399" y="1737"/>
                  </a:lnTo>
                  <a:lnTo>
                    <a:pt x="5401" y="1737"/>
                  </a:lnTo>
                  <a:lnTo>
                    <a:pt x="5402" y="1738"/>
                  </a:lnTo>
                  <a:lnTo>
                    <a:pt x="5403" y="1738"/>
                  </a:lnTo>
                  <a:lnTo>
                    <a:pt x="5405" y="1738"/>
                  </a:lnTo>
                  <a:lnTo>
                    <a:pt x="5406" y="1738"/>
                  </a:lnTo>
                  <a:lnTo>
                    <a:pt x="5408" y="1738"/>
                  </a:lnTo>
                  <a:lnTo>
                    <a:pt x="5410" y="1738"/>
                  </a:lnTo>
                  <a:lnTo>
                    <a:pt x="5411" y="1738"/>
                  </a:lnTo>
                  <a:lnTo>
                    <a:pt x="5413" y="1738"/>
                  </a:lnTo>
                  <a:lnTo>
                    <a:pt x="5414" y="1738"/>
                  </a:lnTo>
                  <a:lnTo>
                    <a:pt x="5415" y="1738"/>
                  </a:lnTo>
                  <a:lnTo>
                    <a:pt x="5417" y="1738"/>
                  </a:lnTo>
                  <a:lnTo>
                    <a:pt x="5418" y="1738"/>
                  </a:lnTo>
                  <a:lnTo>
                    <a:pt x="5420" y="1738"/>
                  </a:lnTo>
                  <a:lnTo>
                    <a:pt x="5422" y="1738"/>
                  </a:lnTo>
                  <a:lnTo>
                    <a:pt x="5423" y="1738"/>
                  </a:lnTo>
                  <a:lnTo>
                    <a:pt x="5424" y="1738"/>
                  </a:lnTo>
                  <a:lnTo>
                    <a:pt x="5426" y="1739"/>
                  </a:lnTo>
                  <a:lnTo>
                    <a:pt x="5427" y="1739"/>
                  </a:lnTo>
                  <a:lnTo>
                    <a:pt x="5429" y="1739"/>
                  </a:lnTo>
                  <a:lnTo>
                    <a:pt x="5430" y="1739"/>
                  </a:lnTo>
                  <a:lnTo>
                    <a:pt x="5432" y="1739"/>
                  </a:lnTo>
                  <a:lnTo>
                    <a:pt x="5434" y="1739"/>
                  </a:lnTo>
                  <a:lnTo>
                    <a:pt x="5435" y="1739"/>
                  </a:lnTo>
                  <a:lnTo>
                    <a:pt x="5436" y="1739"/>
                  </a:lnTo>
                  <a:lnTo>
                    <a:pt x="5438" y="1739"/>
                  </a:lnTo>
                  <a:lnTo>
                    <a:pt x="5439" y="1739"/>
                  </a:lnTo>
                  <a:lnTo>
                    <a:pt x="5441" y="1739"/>
                  </a:lnTo>
                  <a:lnTo>
                    <a:pt x="5442" y="1739"/>
                  </a:lnTo>
                  <a:lnTo>
                    <a:pt x="5444" y="1739"/>
                  </a:lnTo>
                  <a:lnTo>
                    <a:pt x="5445" y="1739"/>
                  </a:lnTo>
                  <a:lnTo>
                    <a:pt x="5447" y="1739"/>
                  </a:lnTo>
                  <a:lnTo>
                    <a:pt x="5448" y="1739"/>
                  </a:lnTo>
                  <a:lnTo>
                    <a:pt x="5450" y="1740"/>
                  </a:lnTo>
                  <a:lnTo>
                    <a:pt x="5451" y="1740"/>
                  </a:lnTo>
                  <a:lnTo>
                    <a:pt x="5453" y="1740"/>
                  </a:lnTo>
                  <a:lnTo>
                    <a:pt x="5454" y="1740"/>
                  </a:lnTo>
                  <a:lnTo>
                    <a:pt x="5455" y="1740"/>
                  </a:lnTo>
                  <a:lnTo>
                    <a:pt x="5457" y="1740"/>
                  </a:lnTo>
                  <a:lnTo>
                    <a:pt x="5459" y="1740"/>
                  </a:lnTo>
                  <a:lnTo>
                    <a:pt x="5460" y="1740"/>
                  </a:lnTo>
                  <a:lnTo>
                    <a:pt x="5462" y="1740"/>
                  </a:lnTo>
                  <a:lnTo>
                    <a:pt x="5463" y="1740"/>
                  </a:lnTo>
                  <a:lnTo>
                    <a:pt x="5465" y="1740"/>
                  </a:lnTo>
                  <a:lnTo>
                    <a:pt x="5466" y="1740"/>
                  </a:lnTo>
                  <a:lnTo>
                    <a:pt x="5467" y="1740"/>
                  </a:lnTo>
                  <a:lnTo>
                    <a:pt x="5469" y="1740"/>
                  </a:lnTo>
                  <a:lnTo>
                    <a:pt x="5471" y="1740"/>
                  </a:lnTo>
                  <a:lnTo>
                    <a:pt x="5472" y="1740"/>
                  </a:lnTo>
                  <a:lnTo>
                    <a:pt x="5474" y="1740"/>
                  </a:lnTo>
                  <a:lnTo>
                    <a:pt x="5475" y="1740"/>
                  </a:lnTo>
                  <a:lnTo>
                    <a:pt x="5476" y="1741"/>
                  </a:lnTo>
                  <a:lnTo>
                    <a:pt x="5478" y="1741"/>
                  </a:lnTo>
                  <a:lnTo>
                    <a:pt x="5479" y="1741"/>
                  </a:lnTo>
                  <a:lnTo>
                    <a:pt x="5481" y="1741"/>
                  </a:lnTo>
                  <a:lnTo>
                    <a:pt x="5483" y="1741"/>
                  </a:lnTo>
                  <a:lnTo>
                    <a:pt x="5484" y="1741"/>
                  </a:lnTo>
                  <a:lnTo>
                    <a:pt x="5486" y="1741"/>
                  </a:lnTo>
                  <a:lnTo>
                    <a:pt x="5487" y="1741"/>
                  </a:lnTo>
                  <a:lnTo>
                    <a:pt x="5488" y="1741"/>
                  </a:lnTo>
                  <a:lnTo>
                    <a:pt x="5490" y="1741"/>
                  </a:lnTo>
                  <a:lnTo>
                    <a:pt x="5491" y="1741"/>
                  </a:lnTo>
                  <a:lnTo>
                    <a:pt x="5493" y="1741"/>
                  </a:lnTo>
                  <a:lnTo>
                    <a:pt x="5495" y="1741"/>
                  </a:lnTo>
                  <a:lnTo>
                    <a:pt x="5496" y="1741"/>
                  </a:lnTo>
                  <a:lnTo>
                    <a:pt x="5497" y="1741"/>
                  </a:lnTo>
                  <a:lnTo>
                    <a:pt x="5499" y="1741"/>
                  </a:lnTo>
                  <a:lnTo>
                    <a:pt x="5500" y="1741"/>
                  </a:lnTo>
                  <a:lnTo>
                    <a:pt x="5502" y="1741"/>
                  </a:lnTo>
                  <a:lnTo>
                    <a:pt x="5503" y="1741"/>
                  </a:lnTo>
                  <a:lnTo>
                    <a:pt x="5505" y="1741"/>
                  </a:lnTo>
                  <a:lnTo>
                    <a:pt x="5506" y="1741"/>
                  </a:lnTo>
                  <a:lnTo>
                    <a:pt x="5508" y="1742"/>
                  </a:lnTo>
                  <a:lnTo>
                    <a:pt x="5509" y="1742"/>
                  </a:lnTo>
                  <a:lnTo>
                    <a:pt x="5511" y="1742"/>
                  </a:lnTo>
                  <a:lnTo>
                    <a:pt x="5512" y="1742"/>
                  </a:lnTo>
                  <a:lnTo>
                    <a:pt x="5514" y="1742"/>
                  </a:lnTo>
                  <a:lnTo>
                    <a:pt x="5515" y="1742"/>
                  </a:lnTo>
                  <a:lnTo>
                    <a:pt x="5517" y="1742"/>
                  </a:lnTo>
                  <a:lnTo>
                    <a:pt x="5518" y="1742"/>
                  </a:lnTo>
                  <a:lnTo>
                    <a:pt x="5520" y="1742"/>
                  </a:lnTo>
                  <a:lnTo>
                    <a:pt x="5521" y="1742"/>
                  </a:lnTo>
                  <a:lnTo>
                    <a:pt x="5523" y="1742"/>
                  </a:lnTo>
                  <a:lnTo>
                    <a:pt x="5524" y="1742"/>
                  </a:lnTo>
                  <a:lnTo>
                    <a:pt x="5526" y="1742"/>
                  </a:lnTo>
                  <a:lnTo>
                    <a:pt x="5527" y="1742"/>
                  </a:lnTo>
                  <a:lnTo>
                    <a:pt x="5528" y="1742"/>
                  </a:lnTo>
                  <a:lnTo>
                    <a:pt x="5530" y="1742"/>
                  </a:lnTo>
                  <a:lnTo>
                    <a:pt x="5532" y="1742"/>
                  </a:lnTo>
                  <a:lnTo>
                    <a:pt x="5533" y="1742"/>
                  </a:lnTo>
                  <a:lnTo>
                    <a:pt x="5535" y="1742"/>
                  </a:lnTo>
                  <a:lnTo>
                    <a:pt x="5536" y="1742"/>
                  </a:lnTo>
                  <a:lnTo>
                    <a:pt x="5538" y="1742"/>
                  </a:lnTo>
                  <a:lnTo>
                    <a:pt x="5539" y="1742"/>
                  </a:lnTo>
                  <a:lnTo>
                    <a:pt x="5540" y="1742"/>
                  </a:lnTo>
                  <a:lnTo>
                    <a:pt x="5542" y="1743"/>
                  </a:lnTo>
                  <a:lnTo>
                    <a:pt x="5543" y="1743"/>
                  </a:lnTo>
                  <a:lnTo>
                    <a:pt x="5545" y="1743"/>
                  </a:lnTo>
                  <a:lnTo>
                    <a:pt x="5547" y="1743"/>
                  </a:lnTo>
                  <a:lnTo>
                    <a:pt x="5548" y="1743"/>
                  </a:lnTo>
                  <a:lnTo>
                    <a:pt x="5549" y="1743"/>
                  </a:lnTo>
                  <a:lnTo>
                    <a:pt x="5551" y="1743"/>
                  </a:lnTo>
                  <a:lnTo>
                    <a:pt x="5552" y="1743"/>
                  </a:lnTo>
                  <a:lnTo>
                    <a:pt x="5554" y="1743"/>
                  </a:lnTo>
                  <a:lnTo>
                    <a:pt x="5555" y="1743"/>
                  </a:lnTo>
                  <a:lnTo>
                    <a:pt x="5557" y="1743"/>
                  </a:lnTo>
                  <a:lnTo>
                    <a:pt x="5559" y="1743"/>
                  </a:lnTo>
                  <a:lnTo>
                    <a:pt x="5560" y="1743"/>
                  </a:lnTo>
                  <a:lnTo>
                    <a:pt x="5561" y="1743"/>
                  </a:lnTo>
                  <a:lnTo>
                    <a:pt x="5563" y="1743"/>
                  </a:lnTo>
                  <a:lnTo>
                    <a:pt x="5564" y="1743"/>
                  </a:lnTo>
                  <a:lnTo>
                    <a:pt x="5566" y="1743"/>
                  </a:lnTo>
                  <a:lnTo>
                    <a:pt x="5567" y="1743"/>
                  </a:lnTo>
                  <a:lnTo>
                    <a:pt x="5569" y="1743"/>
                  </a:lnTo>
                  <a:lnTo>
                    <a:pt x="5570" y="1743"/>
                  </a:lnTo>
                  <a:lnTo>
                    <a:pt x="5572" y="1743"/>
                  </a:lnTo>
                  <a:lnTo>
                    <a:pt x="5573" y="1743"/>
                  </a:lnTo>
                  <a:lnTo>
                    <a:pt x="5575" y="1743"/>
                  </a:lnTo>
                  <a:lnTo>
                    <a:pt x="5576" y="1743"/>
                  </a:lnTo>
                  <a:lnTo>
                    <a:pt x="5578" y="1743"/>
                  </a:lnTo>
                  <a:lnTo>
                    <a:pt x="5579" y="1743"/>
                  </a:lnTo>
                  <a:lnTo>
                    <a:pt x="5580" y="1743"/>
                  </a:lnTo>
                  <a:lnTo>
                    <a:pt x="5582" y="1743"/>
                  </a:lnTo>
                  <a:lnTo>
                    <a:pt x="5584" y="1744"/>
                  </a:lnTo>
                  <a:lnTo>
                    <a:pt x="5585" y="1744"/>
                  </a:lnTo>
                  <a:lnTo>
                    <a:pt x="5587" y="1744"/>
                  </a:lnTo>
                  <a:lnTo>
                    <a:pt x="5588" y="1744"/>
                  </a:lnTo>
                  <a:lnTo>
                    <a:pt x="5590" y="1744"/>
                  </a:lnTo>
                  <a:lnTo>
                    <a:pt x="5591" y="1744"/>
                  </a:lnTo>
                  <a:lnTo>
                    <a:pt x="5592" y="1744"/>
                  </a:lnTo>
                  <a:lnTo>
                    <a:pt x="5594" y="1744"/>
                  </a:lnTo>
                  <a:lnTo>
                    <a:pt x="5596" y="1744"/>
                  </a:lnTo>
                  <a:lnTo>
                    <a:pt x="5597" y="1744"/>
                  </a:lnTo>
                  <a:lnTo>
                    <a:pt x="5599" y="1744"/>
                  </a:lnTo>
                  <a:lnTo>
                    <a:pt x="5600" y="1744"/>
                  </a:lnTo>
                  <a:lnTo>
                    <a:pt x="5601" y="1744"/>
                  </a:lnTo>
                  <a:lnTo>
                    <a:pt x="5603" y="1744"/>
                  </a:lnTo>
                  <a:lnTo>
                    <a:pt x="5604" y="1744"/>
                  </a:lnTo>
                  <a:lnTo>
                    <a:pt x="5606" y="1744"/>
                  </a:lnTo>
                  <a:lnTo>
                    <a:pt x="5608" y="1744"/>
                  </a:lnTo>
                  <a:lnTo>
                    <a:pt x="5609" y="1744"/>
                  </a:lnTo>
                  <a:lnTo>
                    <a:pt x="5611" y="1744"/>
                  </a:lnTo>
                  <a:lnTo>
                    <a:pt x="5612" y="1744"/>
                  </a:lnTo>
                  <a:lnTo>
                    <a:pt x="5613" y="1744"/>
                  </a:lnTo>
                  <a:lnTo>
                    <a:pt x="5615" y="1744"/>
                  </a:lnTo>
                  <a:lnTo>
                    <a:pt x="5616" y="1744"/>
                  </a:lnTo>
                  <a:lnTo>
                    <a:pt x="5618" y="1744"/>
                  </a:lnTo>
                  <a:lnTo>
                    <a:pt x="5620" y="1744"/>
                  </a:lnTo>
                  <a:lnTo>
                    <a:pt x="5621" y="1744"/>
                  </a:lnTo>
                  <a:lnTo>
                    <a:pt x="5622" y="1744"/>
                  </a:lnTo>
                  <a:lnTo>
                    <a:pt x="5624" y="1744"/>
                  </a:lnTo>
                  <a:lnTo>
                    <a:pt x="5625" y="1744"/>
                  </a:lnTo>
                  <a:lnTo>
                    <a:pt x="5627" y="1744"/>
                  </a:lnTo>
                  <a:lnTo>
                    <a:pt x="5628" y="1744"/>
                  </a:lnTo>
                  <a:lnTo>
                    <a:pt x="5630" y="1744"/>
                  </a:lnTo>
                  <a:lnTo>
                    <a:pt x="5632" y="1744"/>
                  </a:lnTo>
                  <a:lnTo>
                    <a:pt x="5633" y="1745"/>
                  </a:lnTo>
                  <a:lnTo>
                    <a:pt x="5634" y="1745"/>
                  </a:lnTo>
                  <a:lnTo>
                    <a:pt x="5636" y="1745"/>
                  </a:lnTo>
                  <a:lnTo>
                    <a:pt x="5637" y="1745"/>
                  </a:lnTo>
                  <a:lnTo>
                    <a:pt x="5639" y="1745"/>
                  </a:lnTo>
                  <a:lnTo>
                    <a:pt x="5640" y="1745"/>
                  </a:lnTo>
                  <a:lnTo>
                    <a:pt x="5642" y="1745"/>
                  </a:lnTo>
                  <a:lnTo>
                    <a:pt x="5643" y="1745"/>
                  </a:lnTo>
                  <a:lnTo>
                    <a:pt x="5645" y="1745"/>
                  </a:lnTo>
                  <a:lnTo>
                    <a:pt x="5646" y="1745"/>
                  </a:lnTo>
                  <a:lnTo>
                    <a:pt x="5648" y="1745"/>
                  </a:lnTo>
                  <a:lnTo>
                    <a:pt x="5649" y="1745"/>
                  </a:lnTo>
                  <a:lnTo>
                    <a:pt x="5651" y="1745"/>
                  </a:lnTo>
                  <a:lnTo>
                    <a:pt x="5652" y="1745"/>
                  </a:lnTo>
                  <a:lnTo>
                    <a:pt x="5653" y="1745"/>
                  </a:lnTo>
                  <a:lnTo>
                    <a:pt x="5655" y="1745"/>
                  </a:lnTo>
                  <a:lnTo>
                    <a:pt x="5657" y="1745"/>
                  </a:lnTo>
                  <a:lnTo>
                    <a:pt x="5658" y="1745"/>
                  </a:lnTo>
                  <a:lnTo>
                    <a:pt x="5660" y="1745"/>
                  </a:lnTo>
                  <a:lnTo>
                    <a:pt x="5661" y="1745"/>
                  </a:lnTo>
                  <a:lnTo>
                    <a:pt x="5663" y="1745"/>
                  </a:lnTo>
                  <a:lnTo>
                    <a:pt x="5664" y="1745"/>
                  </a:lnTo>
                  <a:lnTo>
                    <a:pt x="5665" y="1745"/>
                  </a:lnTo>
                  <a:lnTo>
                    <a:pt x="5667" y="1745"/>
                  </a:lnTo>
                  <a:lnTo>
                    <a:pt x="5669" y="1745"/>
                  </a:lnTo>
                  <a:lnTo>
                    <a:pt x="5670" y="1745"/>
                  </a:lnTo>
                  <a:lnTo>
                    <a:pt x="5672" y="1745"/>
                  </a:lnTo>
                  <a:lnTo>
                    <a:pt x="5673" y="1745"/>
                  </a:lnTo>
                  <a:lnTo>
                    <a:pt x="5674" y="1745"/>
                  </a:lnTo>
                  <a:lnTo>
                    <a:pt x="5676" y="1745"/>
                  </a:lnTo>
                  <a:lnTo>
                    <a:pt x="5677" y="1745"/>
                  </a:lnTo>
                  <a:lnTo>
                    <a:pt x="5679" y="1745"/>
                  </a:lnTo>
                  <a:lnTo>
                    <a:pt x="5681" y="1745"/>
                  </a:lnTo>
                  <a:lnTo>
                    <a:pt x="5682" y="1745"/>
                  </a:lnTo>
                  <a:lnTo>
                    <a:pt x="5684" y="1745"/>
                  </a:lnTo>
                  <a:lnTo>
                    <a:pt x="5685" y="1745"/>
                  </a:lnTo>
                  <a:lnTo>
                    <a:pt x="5686" y="1745"/>
                  </a:lnTo>
                  <a:lnTo>
                    <a:pt x="5688" y="1745"/>
                  </a:lnTo>
                  <a:lnTo>
                    <a:pt x="5689" y="1745"/>
                  </a:lnTo>
                  <a:lnTo>
                    <a:pt x="5691" y="1745"/>
                  </a:lnTo>
                  <a:lnTo>
                    <a:pt x="5692" y="1745"/>
                  </a:lnTo>
                  <a:lnTo>
                    <a:pt x="5694" y="1745"/>
                  </a:lnTo>
                  <a:lnTo>
                    <a:pt x="5695" y="1745"/>
                  </a:lnTo>
                  <a:lnTo>
                    <a:pt x="5697" y="1745"/>
                  </a:lnTo>
                  <a:lnTo>
                    <a:pt x="5698" y="1745"/>
                  </a:lnTo>
                  <a:lnTo>
                    <a:pt x="5700" y="1745"/>
                  </a:lnTo>
                  <a:lnTo>
                    <a:pt x="5701" y="1745"/>
                  </a:lnTo>
                  <a:lnTo>
                    <a:pt x="5703" y="1745"/>
                  </a:lnTo>
                  <a:lnTo>
                    <a:pt x="5704" y="1745"/>
                  </a:lnTo>
                  <a:lnTo>
                    <a:pt x="5706" y="1745"/>
                  </a:lnTo>
                  <a:lnTo>
                    <a:pt x="5707" y="1745"/>
                  </a:lnTo>
                  <a:lnTo>
                    <a:pt x="5709" y="1745"/>
                  </a:lnTo>
                  <a:lnTo>
                    <a:pt x="5710" y="1745"/>
                  </a:lnTo>
                  <a:lnTo>
                    <a:pt x="5712" y="1745"/>
                  </a:lnTo>
                  <a:lnTo>
                    <a:pt x="5713" y="1745"/>
                  </a:lnTo>
                  <a:lnTo>
                    <a:pt x="5715" y="1745"/>
                  </a:lnTo>
                  <a:lnTo>
                    <a:pt x="5716" y="1745"/>
                  </a:lnTo>
                  <a:lnTo>
                    <a:pt x="5718" y="1745"/>
                  </a:lnTo>
                  <a:lnTo>
                    <a:pt x="5719" y="1745"/>
                  </a:lnTo>
                  <a:lnTo>
                    <a:pt x="5721" y="1745"/>
                  </a:lnTo>
                  <a:lnTo>
                    <a:pt x="5722" y="1745"/>
                  </a:lnTo>
                  <a:lnTo>
                    <a:pt x="5724" y="1745"/>
                  </a:lnTo>
                  <a:lnTo>
                    <a:pt x="5725" y="1745"/>
                  </a:lnTo>
                  <a:lnTo>
                    <a:pt x="5726" y="1745"/>
                  </a:lnTo>
                  <a:lnTo>
                    <a:pt x="5728" y="1745"/>
                  </a:lnTo>
                  <a:lnTo>
                    <a:pt x="5729" y="1745"/>
                  </a:lnTo>
                  <a:lnTo>
                    <a:pt x="5731" y="1745"/>
                  </a:lnTo>
                  <a:lnTo>
                    <a:pt x="5733" y="1746"/>
                  </a:lnTo>
                  <a:lnTo>
                    <a:pt x="5734" y="1746"/>
                  </a:lnTo>
                  <a:lnTo>
                    <a:pt x="5736" y="1746"/>
                  </a:lnTo>
                  <a:lnTo>
                    <a:pt x="5737" y="1746"/>
                  </a:lnTo>
                  <a:lnTo>
                    <a:pt x="5738" y="1746"/>
                  </a:lnTo>
                  <a:lnTo>
                    <a:pt x="5740" y="1746"/>
                  </a:lnTo>
                  <a:lnTo>
                    <a:pt x="5741" y="1746"/>
                  </a:lnTo>
                  <a:lnTo>
                    <a:pt x="5743" y="1746"/>
                  </a:lnTo>
                  <a:lnTo>
                    <a:pt x="5745" y="1746"/>
                  </a:lnTo>
                  <a:lnTo>
                    <a:pt x="5746" y="1746"/>
                  </a:lnTo>
                  <a:lnTo>
                    <a:pt x="5747" y="1746"/>
                  </a:lnTo>
                  <a:lnTo>
                    <a:pt x="5749" y="1746"/>
                  </a:lnTo>
                  <a:lnTo>
                    <a:pt x="5750" y="1746"/>
                  </a:lnTo>
                  <a:lnTo>
                    <a:pt x="5752" y="1746"/>
                  </a:lnTo>
                  <a:lnTo>
                    <a:pt x="5753" y="1746"/>
                  </a:lnTo>
                  <a:lnTo>
                    <a:pt x="5755" y="1746"/>
                  </a:lnTo>
                  <a:lnTo>
                    <a:pt x="5757" y="1746"/>
                  </a:lnTo>
                  <a:lnTo>
                    <a:pt x="5758" y="1746"/>
                  </a:lnTo>
                  <a:lnTo>
                    <a:pt x="5759" y="1746"/>
                  </a:lnTo>
                  <a:lnTo>
                    <a:pt x="5761" y="1746"/>
                  </a:lnTo>
                  <a:lnTo>
                    <a:pt x="5762" y="1746"/>
                  </a:lnTo>
                  <a:lnTo>
                    <a:pt x="5764" y="1746"/>
                  </a:lnTo>
                  <a:lnTo>
                    <a:pt x="5765" y="1746"/>
                  </a:lnTo>
                  <a:lnTo>
                    <a:pt x="5767" y="1746"/>
                  </a:lnTo>
                  <a:lnTo>
                    <a:pt x="5768" y="1746"/>
                  </a:lnTo>
                  <a:lnTo>
                    <a:pt x="5770" y="1746"/>
                  </a:lnTo>
                  <a:lnTo>
                    <a:pt x="5771" y="1746"/>
                  </a:lnTo>
                  <a:lnTo>
                    <a:pt x="5773" y="1746"/>
                  </a:lnTo>
                  <a:lnTo>
                    <a:pt x="5774" y="1746"/>
                  </a:lnTo>
                  <a:lnTo>
                    <a:pt x="5776" y="1746"/>
                  </a:lnTo>
                  <a:lnTo>
                    <a:pt x="5777" y="1746"/>
                  </a:lnTo>
                  <a:lnTo>
                    <a:pt x="5779" y="1746"/>
                  </a:lnTo>
                  <a:lnTo>
                    <a:pt x="5780" y="1746"/>
                  </a:lnTo>
                  <a:lnTo>
                    <a:pt x="5782" y="1746"/>
                  </a:lnTo>
                  <a:lnTo>
                    <a:pt x="5783" y="1746"/>
                  </a:lnTo>
                  <a:lnTo>
                    <a:pt x="5785" y="1746"/>
                  </a:lnTo>
                  <a:lnTo>
                    <a:pt x="5786" y="1746"/>
                  </a:lnTo>
                  <a:lnTo>
                    <a:pt x="5788" y="1746"/>
                  </a:lnTo>
                  <a:lnTo>
                    <a:pt x="5789" y="1746"/>
                  </a:lnTo>
                  <a:lnTo>
                    <a:pt x="5790" y="1746"/>
                  </a:lnTo>
                  <a:lnTo>
                    <a:pt x="5792" y="1746"/>
                  </a:lnTo>
                  <a:lnTo>
                    <a:pt x="5794" y="1746"/>
                  </a:lnTo>
                  <a:lnTo>
                    <a:pt x="5795" y="1746"/>
                  </a:lnTo>
                  <a:lnTo>
                    <a:pt x="5797" y="1746"/>
                  </a:lnTo>
                  <a:lnTo>
                    <a:pt x="5798" y="1746"/>
                  </a:lnTo>
                  <a:lnTo>
                    <a:pt x="5799" y="1746"/>
                  </a:lnTo>
                  <a:lnTo>
                    <a:pt x="5801" y="1746"/>
                  </a:lnTo>
                  <a:lnTo>
                    <a:pt x="5802" y="1746"/>
                  </a:lnTo>
                  <a:lnTo>
                    <a:pt x="5804" y="1746"/>
                  </a:lnTo>
                  <a:lnTo>
                    <a:pt x="5806" y="1746"/>
                  </a:lnTo>
                  <a:lnTo>
                    <a:pt x="5807" y="1746"/>
                  </a:lnTo>
                  <a:lnTo>
                    <a:pt x="5809" y="1746"/>
                  </a:lnTo>
                  <a:lnTo>
                    <a:pt x="5810" y="1746"/>
                  </a:lnTo>
                  <a:lnTo>
                    <a:pt x="5811" y="1746"/>
                  </a:lnTo>
                  <a:lnTo>
                    <a:pt x="5813" y="1746"/>
                  </a:lnTo>
                  <a:lnTo>
                    <a:pt x="5814" y="1746"/>
                  </a:lnTo>
                  <a:lnTo>
                    <a:pt x="5816" y="1746"/>
                  </a:lnTo>
                  <a:lnTo>
                    <a:pt x="5818" y="1746"/>
                  </a:lnTo>
                  <a:lnTo>
                    <a:pt x="5819" y="1746"/>
                  </a:lnTo>
                  <a:lnTo>
                    <a:pt x="5820" y="1746"/>
                  </a:lnTo>
                  <a:lnTo>
                    <a:pt x="5822" y="1746"/>
                  </a:lnTo>
                  <a:lnTo>
                    <a:pt x="5823" y="1746"/>
                  </a:lnTo>
                  <a:lnTo>
                    <a:pt x="5825" y="1746"/>
                  </a:lnTo>
                  <a:lnTo>
                    <a:pt x="5826" y="1746"/>
                  </a:lnTo>
                  <a:lnTo>
                    <a:pt x="5828" y="1746"/>
                  </a:lnTo>
                  <a:lnTo>
                    <a:pt x="5830" y="1746"/>
                  </a:lnTo>
                  <a:lnTo>
                    <a:pt x="5831" y="1746"/>
                  </a:lnTo>
                  <a:lnTo>
                    <a:pt x="5832" y="1746"/>
                  </a:lnTo>
                  <a:lnTo>
                    <a:pt x="5834" y="1746"/>
                  </a:lnTo>
                  <a:lnTo>
                    <a:pt x="5835" y="1746"/>
                  </a:lnTo>
                  <a:lnTo>
                    <a:pt x="5837" y="1746"/>
                  </a:lnTo>
                  <a:lnTo>
                    <a:pt x="5838" y="1747"/>
                  </a:lnTo>
                  <a:lnTo>
                    <a:pt x="5840" y="1747"/>
                  </a:lnTo>
                  <a:lnTo>
                    <a:pt x="5841" y="1747"/>
                  </a:lnTo>
                  <a:lnTo>
                    <a:pt x="5843" y="1747"/>
                  </a:lnTo>
                  <a:lnTo>
                    <a:pt x="5844" y="1747"/>
                  </a:lnTo>
                  <a:lnTo>
                    <a:pt x="5846" y="1747"/>
                  </a:lnTo>
                  <a:lnTo>
                    <a:pt x="5847" y="1747"/>
                  </a:lnTo>
                  <a:lnTo>
                    <a:pt x="5849" y="1747"/>
                  </a:lnTo>
                  <a:lnTo>
                    <a:pt x="5850" y="1747"/>
                  </a:lnTo>
                  <a:lnTo>
                    <a:pt x="5852" y="1747"/>
                  </a:lnTo>
                  <a:lnTo>
                    <a:pt x="5853" y="1747"/>
                  </a:lnTo>
                  <a:lnTo>
                    <a:pt x="5855" y="1747"/>
                  </a:lnTo>
                  <a:lnTo>
                    <a:pt x="5856" y="1747"/>
                  </a:lnTo>
                  <a:lnTo>
                    <a:pt x="5858" y="1747"/>
                  </a:lnTo>
                  <a:lnTo>
                    <a:pt x="5859" y="1747"/>
                  </a:lnTo>
                  <a:lnTo>
                    <a:pt x="5861" y="1747"/>
                  </a:lnTo>
                  <a:lnTo>
                    <a:pt x="5862" y="1747"/>
                  </a:lnTo>
                  <a:lnTo>
                    <a:pt x="5863" y="1747"/>
                  </a:lnTo>
                  <a:lnTo>
                    <a:pt x="5865" y="1747"/>
                  </a:lnTo>
                  <a:lnTo>
                    <a:pt x="5867" y="1747"/>
                  </a:lnTo>
                  <a:lnTo>
                    <a:pt x="5868" y="1747"/>
                  </a:lnTo>
                  <a:lnTo>
                    <a:pt x="5870" y="1747"/>
                  </a:lnTo>
                  <a:lnTo>
                    <a:pt x="5871" y="1747"/>
                  </a:lnTo>
                  <a:lnTo>
                    <a:pt x="5872" y="1747"/>
                  </a:lnTo>
                  <a:lnTo>
                    <a:pt x="5874" y="1747"/>
                  </a:lnTo>
                  <a:lnTo>
                    <a:pt x="5875" y="1747"/>
                  </a:lnTo>
                  <a:lnTo>
                    <a:pt x="5877" y="1747"/>
                  </a:lnTo>
                  <a:lnTo>
                    <a:pt x="5878" y="1747"/>
                  </a:lnTo>
                  <a:lnTo>
                    <a:pt x="5880" y="1747"/>
                  </a:lnTo>
                  <a:lnTo>
                    <a:pt x="5882" y="1747"/>
                  </a:lnTo>
                  <a:lnTo>
                    <a:pt x="5883" y="1747"/>
                  </a:lnTo>
                  <a:lnTo>
                    <a:pt x="5884" y="1747"/>
                  </a:lnTo>
                  <a:lnTo>
                    <a:pt x="5886" y="1747"/>
                  </a:lnTo>
                  <a:lnTo>
                    <a:pt x="5887" y="1747"/>
                  </a:lnTo>
                  <a:lnTo>
                    <a:pt x="5889" y="1747"/>
                  </a:lnTo>
                  <a:lnTo>
                    <a:pt x="5890" y="1747"/>
                  </a:lnTo>
                  <a:lnTo>
                    <a:pt x="5892" y="1747"/>
                  </a:lnTo>
                  <a:lnTo>
                    <a:pt x="5893" y="1747"/>
                  </a:lnTo>
                  <a:lnTo>
                    <a:pt x="5895" y="1747"/>
                  </a:lnTo>
                  <a:lnTo>
                    <a:pt x="5896" y="1747"/>
                  </a:lnTo>
                  <a:lnTo>
                    <a:pt x="5898" y="1747"/>
                  </a:lnTo>
                  <a:lnTo>
                    <a:pt x="5899" y="1747"/>
                  </a:lnTo>
                  <a:lnTo>
                    <a:pt x="5901" y="1747"/>
                  </a:lnTo>
                  <a:lnTo>
                    <a:pt x="5902" y="1747"/>
                  </a:lnTo>
                  <a:lnTo>
                    <a:pt x="5904" y="1747"/>
                  </a:lnTo>
                  <a:lnTo>
                    <a:pt x="5905" y="1747"/>
                  </a:lnTo>
                  <a:lnTo>
                    <a:pt x="5907" y="1747"/>
                  </a:lnTo>
                  <a:lnTo>
                    <a:pt x="5908" y="1747"/>
                  </a:lnTo>
                  <a:lnTo>
                    <a:pt x="5910" y="1747"/>
                  </a:lnTo>
                  <a:lnTo>
                    <a:pt x="5911" y="1747"/>
                  </a:lnTo>
                  <a:lnTo>
                    <a:pt x="5913" y="1747"/>
                  </a:lnTo>
                  <a:lnTo>
                    <a:pt x="5914" y="1747"/>
                  </a:lnTo>
                  <a:lnTo>
                    <a:pt x="5915" y="1747"/>
                  </a:lnTo>
                  <a:lnTo>
                    <a:pt x="5917" y="1747"/>
                  </a:lnTo>
                  <a:lnTo>
                    <a:pt x="5919" y="1747"/>
                  </a:lnTo>
                  <a:lnTo>
                    <a:pt x="5920" y="1747"/>
                  </a:lnTo>
                  <a:lnTo>
                    <a:pt x="5922" y="1747"/>
                  </a:lnTo>
                  <a:lnTo>
                    <a:pt x="5923" y="1747"/>
                  </a:lnTo>
                  <a:lnTo>
                    <a:pt x="5925" y="1747"/>
                  </a:lnTo>
                  <a:lnTo>
                    <a:pt x="5926" y="1747"/>
                  </a:lnTo>
                  <a:lnTo>
                    <a:pt x="5927" y="1747"/>
                  </a:lnTo>
                  <a:lnTo>
                    <a:pt x="5929" y="1747"/>
                  </a:lnTo>
                  <a:lnTo>
                    <a:pt x="5931" y="1747"/>
                  </a:lnTo>
                  <a:lnTo>
                    <a:pt x="5932" y="1747"/>
                  </a:lnTo>
                  <a:lnTo>
                    <a:pt x="5934" y="1747"/>
                  </a:lnTo>
                  <a:lnTo>
                    <a:pt x="5935" y="1747"/>
                  </a:lnTo>
                  <a:lnTo>
                    <a:pt x="5936" y="1747"/>
                  </a:lnTo>
                  <a:lnTo>
                    <a:pt x="5938" y="1747"/>
                  </a:lnTo>
                  <a:lnTo>
                    <a:pt x="5939" y="1747"/>
                  </a:lnTo>
                  <a:lnTo>
                    <a:pt x="5941" y="1747"/>
                  </a:lnTo>
                  <a:lnTo>
                    <a:pt x="5943" y="1747"/>
                  </a:lnTo>
                  <a:lnTo>
                    <a:pt x="5944" y="1747"/>
                  </a:lnTo>
                  <a:lnTo>
                    <a:pt x="5945" y="1747"/>
                  </a:lnTo>
                  <a:lnTo>
                    <a:pt x="5947" y="1747"/>
                  </a:lnTo>
                  <a:lnTo>
                    <a:pt x="5948" y="1747"/>
                  </a:lnTo>
                  <a:lnTo>
                    <a:pt x="5950" y="1747"/>
                  </a:lnTo>
                  <a:lnTo>
                    <a:pt x="5951" y="1747"/>
                  </a:lnTo>
                  <a:lnTo>
                    <a:pt x="5953" y="1747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98">
              <a:extLst>
                <a:ext uri="{FF2B5EF4-FFF2-40B4-BE49-F238E27FC236}">
                  <a16:creationId xmlns:a16="http://schemas.microsoft.com/office/drawing/2014/main" id="{5729B6A7-8182-4171-91A2-E71C17D1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2978454"/>
              <a:ext cx="2056679" cy="823513"/>
            </a:xfrm>
            <a:custGeom>
              <a:avLst/>
              <a:gdLst>
                <a:gd name="T0" fmla="*/ 92 w 5953"/>
                <a:gd name="T1" fmla="*/ 2622 h 2622"/>
                <a:gd name="T2" fmla="*/ 186 w 5953"/>
                <a:gd name="T3" fmla="*/ 2621 h 2622"/>
                <a:gd name="T4" fmla="*/ 280 w 5953"/>
                <a:gd name="T5" fmla="*/ 2620 h 2622"/>
                <a:gd name="T6" fmla="*/ 374 w 5953"/>
                <a:gd name="T7" fmla="*/ 2618 h 2622"/>
                <a:gd name="T8" fmla="*/ 467 w 5953"/>
                <a:gd name="T9" fmla="*/ 2616 h 2622"/>
                <a:gd name="T10" fmla="*/ 561 w 5953"/>
                <a:gd name="T11" fmla="*/ 2612 h 2622"/>
                <a:gd name="T12" fmla="*/ 655 w 5953"/>
                <a:gd name="T13" fmla="*/ 2607 h 2622"/>
                <a:gd name="T14" fmla="*/ 749 w 5953"/>
                <a:gd name="T15" fmla="*/ 2599 h 2622"/>
                <a:gd name="T16" fmla="*/ 843 w 5953"/>
                <a:gd name="T17" fmla="*/ 2589 h 2622"/>
                <a:gd name="T18" fmla="*/ 936 w 5953"/>
                <a:gd name="T19" fmla="*/ 2576 h 2622"/>
                <a:gd name="T20" fmla="*/ 1030 w 5953"/>
                <a:gd name="T21" fmla="*/ 2558 h 2622"/>
                <a:gd name="T22" fmla="*/ 1124 w 5953"/>
                <a:gd name="T23" fmla="*/ 2534 h 2622"/>
                <a:gd name="T24" fmla="*/ 1218 w 5953"/>
                <a:gd name="T25" fmla="*/ 2504 h 2622"/>
                <a:gd name="T26" fmla="*/ 1311 w 5953"/>
                <a:gd name="T27" fmla="*/ 2466 h 2622"/>
                <a:gd name="T28" fmla="*/ 1405 w 5953"/>
                <a:gd name="T29" fmla="*/ 2418 h 2622"/>
                <a:gd name="T30" fmla="*/ 1499 w 5953"/>
                <a:gd name="T31" fmla="*/ 2360 h 2622"/>
                <a:gd name="T32" fmla="*/ 1593 w 5953"/>
                <a:gd name="T33" fmla="*/ 2291 h 2622"/>
                <a:gd name="T34" fmla="*/ 1687 w 5953"/>
                <a:gd name="T35" fmla="*/ 2210 h 2622"/>
                <a:gd name="T36" fmla="*/ 1780 w 5953"/>
                <a:gd name="T37" fmla="*/ 2118 h 2622"/>
                <a:gd name="T38" fmla="*/ 1874 w 5953"/>
                <a:gd name="T39" fmla="*/ 2014 h 2622"/>
                <a:gd name="T40" fmla="*/ 1968 w 5953"/>
                <a:gd name="T41" fmla="*/ 1900 h 2622"/>
                <a:gd name="T42" fmla="*/ 2062 w 5953"/>
                <a:gd name="T43" fmla="*/ 1777 h 2622"/>
                <a:gd name="T44" fmla="*/ 2155 w 5953"/>
                <a:gd name="T45" fmla="*/ 1648 h 2622"/>
                <a:gd name="T46" fmla="*/ 2249 w 5953"/>
                <a:gd name="T47" fmla="*/ 1517 h 2622"/>
                <a:gd name="T48" fmla="*/ 2343 w 5953"/>
                <a:gd name="T49" fmla="*/ 1388 h 2622"/>
                <a:gd name="T50" fmla="*/ 2437 w 5953"/>
                <a:gd name="T51" fmla="*/ 1265 h 2622"/>
                <a:gd name="T52" fmla="*/ 2531 w 5953"/>
                <a:gd name="T53" fmla="*/ 1151 h 2622"/>
                <a:gd name="T54" fmla="*/ 2624 w 5953"/>
                <a:gd name="T55" fmla="*/ 1052 h 2622"/>
                <a:gd name="T56" fmla="*/ 2718 w 5953"/>
                <a:gd name="T57" fmla="*/ 973 h 2622"/>
                <a:gd name="T58" fmla="*/ 2812 w 5953"/>
                <a:gd name="T59" fmla="*/ 915 h 2622"/>
                <a:gd name="T60" fmla="*/ 2906 w 5953"/>
                <a:gd name="T61" fmla="*/ 882 h 2622"/>
                <a:gd name="T62" fmla="*/ 2999 w 5953"/>
                <a:gd name="T63" fmla="*/ 595 h 2622"/>
                <a:gd name="T64" fmla="*/ 3093 w 5953"/>
                <a:gd name="T65" fmla="*/ 896 h 2622"/>
                <a:gd name="T66" fmla="*/ 3187 w 5953"/>
                <a:gd name="T67" fmla="*/ 941 h 2622"/>
                <a:gd name="T68" fmla="*/ 3281 w 5953"/>
                <a:gd name="T69" fmla="*/ 1010 h 2622"/>
                <a:gd name="T70" fmla="*/ 3375 w 5953"/>
                <a:gd name="T71" fmla="*/ 1100 h 2622"/>
                <a:gd name="T72" fmla="*/ 3468 w 5953"/>
                <a:gd name="T73" fmla="*/ 1207 h 2622"/>
                <a:gd name="T74" fmla="*/ 3562 w 5953"/>
                <a:gd name="T75" fmla="*/ 1326 h 2622"/>
                <a:gd name="T76" fmla="*/ 3656 w 5953"/>
                <a:gd name="T77" fmla="*/ 1453 h 2622"/>
                <a:gd name="T78" fmla="*/ 3750 w 5953"/>
                <a:gd name="T79" fmla="*/ 1584 h 2622"/>
                <a:gd name="T80" fmla="*/ 3843 w 5953"/>
                <a:gd name="T81" fmla="*/ 1714 h 2622"/>
                <a:gd name="T82" fmla="*/ 3937 w 5953"/>
                <a:gd name="T83" fmla="*/ 1840 h 2622"/>
                <a:gd name="T84" fmla="*/ 4031 w 5953"/>
                <a:gd name="T85" fmla="*/ 1959 h 2622"/>
                <a:gd name="T86" fmla="*/ 4125 w 5953"/>
                <a:gd name="T87" fmla="*/ 2068 h 2622"/>
                <a:gd name="T88" fmla="*/ 4219 w 5953"/>
                <a:gd name="T89" fmla="*/ 2166 h 2622"/>
                <a:gd name="T90" fmla="*/ 4312 w 5953"/>
                <a:gd name="T91" fmla="*/ 2253 h 2622"/>
                <a:gd name="T92" fmla="*/ 4406 w 5953"/>
                <a:gd name="T93" fmla="*/ 2327 h 2622"/>
                <a:gd name="T94" fmla="*/ 4500 w 5953"/>
                <a:gd name="T95" fmla="*/ 2391 h 2622"/>
                <a:gd name="T96" fmla="*/ 4594 w 5953"/>
                <a:gd name="T97" fmla="*/ 2443 h 2622"/>
                <a:gd name="T98" fmla="*/ 4687 w 5953"/>
                <a:gd name="T99" fmla="*/ 2486 h 2622"/>
                <a:gd name="T100" fmla="*/ 4781 w 5953"/>
                <a:gd name="T101" fmla="*/ 2520 h 2622"/>
                <a:gd name="T102" fmla="*/ 4875 w 5953"/>
                <a:gd name="T103" fmla="*/ 2547 h 2622"/>
                <a:gd name="T104" fmla="*/ 4969 w 5953"/>
                <a:gd name="T105" fmla="*/ 2568 h 2622"/>
                <a:gd name="T106" fmla="*/ 5063 w 5953"/>
                <a:gd name="T107" fmla="*/ 2583 h 2622"/>
                <a:gd name="T108" fmla="*/ 5156 w 5953"/>
                <a:gd name="T109" fmla="*/ 2595 h 2622"/>
                <a:gd name="T110" fmla="*/ 5250 w 5953"/>
                <a:gd name="T111" fmla="*/ 2604 h 2622"/>
                <a:gd name="T112" fmla="*/ 5344 w 5953"/>
                <a:gd name="T113" fmla="*/ 2609 h 2622"/>
                <a:gd name="T114" fmla="*/ 5438 w 5953"/>
                <a:gd name="T115" fmla="*/ 2614 h 2622"/>
                <a:gd name="T116" fmla="*/ 5532 w 5953"/>
                <a:gd name="T117" fmla="*/ 2617 h 2622"/>
                <a:gd name="T118" fmla="*/ 5625 w 5953"/>
                <a:gd name="T119" fmla="*/ 2619 h 2622"/>
                <a:gd name="T120" fmla="*/ 5719 w 5953"/>
                <a:gd name="T121" fmla="*/ 2620 h 2622"/>
                <a:gd name="T122" fmla="*/ 5813 w 5953"/>
                <a:gd name="T123" fmla="*/ 2621 h 2622"/>
                <a:gd name="T124" fmla="*/ 5907 w 5953"/>
                <a:gd name="T12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2622">
                  <a:moveTo>
                    <a:pt x="0" y="2622"/>
                  </a:moveTo>
                  <a:lnTo>
                    <a:pt x="1" y="2622"/>
                  </a:lnTo>
                  <a:lnTo>
                    <a:pt x="3" y="2622"/>
                  </a:lnTo>
                  <a:lnTo>
                    <a:pt x="4" y="2622"/>
                  </a:lnTo>
                  <a:lnTo>
                    <a:pt x="6" y="2622"/>
                  </a:lnTo>
                  <a:lnTo>
                    <a:pt x="7" y="2622"/>
                  </a:lnTo>
                  <a:lnTo>
                    <a:pt x="9" y="2622"/>
                  </a:lnTo>
                  <a:lnTo>
                    <a:pt x="10" y="2622"/>
                  </a:lnTo>
                  <a:lnTo>
                    <a:pt x="12" y="2622"/>
                  </a:lnTo>
                  <a:lnTo>
                    <a:pt x="13" y="2622"/>
                  </a:lnTo>
                  <a:lnTo>
                    <a:pt x="15" y="2622"/>
                  </a:lnTo>
                  <a:lnTo>
                    <a:pt x="16" y="2622"/>
                  </a:lnTo>
                  <a:lnTo>
                    <a:pt x="18" y="2622"/>
                  </a:lnTo>
                  <a:lnTo>
                    <a:pt x="19" y="2622"/>
                  </a:lnTo>
                  <a:lnTo>
                    <a:pt x="20" y="2622"/>
                  </a:lnTo>
                  <a:lnTo>
                    <a:pt x="22" y="2622"/>
                  </a:lnTo>
                  <a:lnTo>
                    <a:pt x="24" y="2622"/>
                  </a:lnTo>
                  <a:lnTo>
                    <a:pt x="25" y="2622"/>
                  </a:lnTo>
                  <a:lnTo>
                    <a:pt x="27" y="2622"/>
                  </a:lnTo>
                  <a:lnTo>
                    <a:pt x="28" y="2622"/>
                  </a:lnTo>
                  <a:lnTo>
                    <a:pt x="30" y="2622"/>
                  </a:lnTo>
                  <a:lnTo>
                    <a:pt x="31" y="2622"/>
                  </a:lnTo>
                  <a:lnTo>
                    <a:pt x="32" y="2622"/>
                  </a:lnTo>
                  <a:lnTo>
                    <a:pt x="34" y="2622"/>
                  </a:lnTo>
                  <a:lnTo>
                    <a:pt x="35" y="2622"/>
                  </a:lnTo>
                  <a:lnTo>
                    <a:pt x="37" y="2622"/>
                  </a:lnTo>
                  <a:lnTo>
                    <a:pt x="39" y="2622"/>
                  </a:lnTo>
                  <a:lnTo>
                    <a:pt x="40" y="2622"/>
                  </a:lnTo>
                  <a:lnTo>
                    <a:pt x="41" y="2622"/>
                  </a:lnTo>
                  <a:lnTo>
                    <a:pt x="43" y="2622"/>
                  </a:lnTo>
                  <a:lnTo>
                    <a:pt x="44" y="2622"/>
                  </a:lnTo>
                  <a:lnTo>
                    <a:pt x="46" y="2622"/>
                  </a:lnTo>
                  <a:lnTo>
                    <a:pt x="47" y="2622"/>
                  </a:lnTo>
                  <a:lnTo>
                    <a:pt x="49" y="2622"/>
                  </a:lnTo>
                  <a:lnTo>
                    <a:pt x="51" y="2622"/>
                  </a:lnTo>
                  <a:lnTo>
                    <a:pt x="52" y="2622"/>
                  </a:lnTo>
                  <a:lnTo>
                    <a:pt x="53" y="2622"/>
                  </a:lnTo>
                  <a:lnTo>
                    <a:pt x="55" y="2622"/>
                  </a:lnTo>
                  <a:lnTo>
                    <a:pt x="56" y="2622"/>
                  </a:lnTo>
                  <a:lnTo>
                    <a:pt x="58" y="2622"/>
                  </a:lnTo>
                  <a:lnTo>
                    <a:pt x="59" y="2622"/>
                  </a:lnTo>
                  <a:lnTo>
                    <a:pt x="61" y="2622"/>
                  </a:lnTo>
                  <a:lnTo>
                    <a:pt x="62" y="2622"/>
                  </a:lnTo>
                  <a:lnTo>
                    <a:pt x="64" y="2622"/>
                  </a:lnTo>
                  <a:lnTo>
                    <a:pt x="65" y="2622"/>
                  </a:lnTo>
                  <a:lnTo>
                    <a:pt x="67" y="2622"/>
                  </a:lnTo>
                  <a:lnTo>
                    <a:pt x="68" y="2622"/>
                  </a:lnTo>
                  <a:lnTo>
                    <a:pt x="70" y="2622"/>
                  </a:lnTo>
                  <a:lnTo>
                    <a:pt x="71" y="2622"/>
                  </a:lnTo>
                  <a:lnTo>
                    <a:pt x="72" y="2622"/>
                  </a:lnTo>
                  <a:lnTo>
                    <a:pt x="74" y="2622"/>
                  </a:lnTo>
                  <a:lnTo>
                    <a:pt x="76" y="2622"/>
                  </a:lnTo>
                  <a:lnTo>
                    <a:pt x="77" y="2622"/>
                  </a:lnTo>
                  <a:lnTo>
                    <a:pt x="79" y="2622"/>
                  </a:lnTo>
                  <a:lnTo>
                    <a:pt x="80" y="2622"/>
                  </a:lnTo>
                  <a:lnTo>
                    <a:pt x="82" y="2622"/>
                  </a:lnTo>
                  <a:lnTo>
                    <a:pt x="83" y="2622"/>
                  </a:lnTo>
                  <a:lnTo>
                    <a:pt x="84" y="2622"/>
                  </a:lnTo>
                  <a:lnTo>
                    <a:pt x="86" y="2622"/>
                  </a:lnTo>
                  <a:lnTo>
                    <a:pt x="88" y="2622"/>
                  </a:lnTo>
                  <a:lnTo>
                    <a:pt x="89" y="2622"/>
                  </a:lnTo>
                  <a:lnTo>
                    <a:pt x="91" y="2622"/>
                  </a:lnTo>
                  <a:lnTo>
                    <a:pt x="92" y="2622"/>
                  </a:lnTo>
                  <a:lnTo>
                    <a:pt x="93" y="2622"/>
                  </a:lnTo>
                  <a:lnTo>
                    <a:pt x="95" y="2622"/>
                  </a:lnTo>
                  <a:lnTo>
                    <a:pt x="96" y="2622"/>
                  </a:lnTo>
                  <a:lnTo>
                    <a:pt x="98" y="2622"/>
                  </a:lnTo>
                  <a:lnTo>
                    <a:pt x="100" y="2622"/>
                  </a:lnTo>
                  <a:lnTo>
                    <a:pt x="101" y="2622"/>
                  </a:lnTo>
                  <a:lnTo>
                    <a:pt x="103" y="2622"/>
                  </a:lnTo>
                  <a:lnTo>
                    <a:pt x="104" y="2622"/>
                  </a:lnTo>
                  <a:lnTo>
                    <a:pt x="105" y="2622"/>
                  </a:lnTo>
                  <a:lnTo>
                    <a:pt x="107" y="2622"/>
                  </a:lnTo>
                  <a:lnTo>
                    <a:pt x="108" y="2622"/>
                  </a:lnTo>
                  <a:lnTo>
                    <a:pt x="110" y="2622"/>
                  </a:lnTo>
                  <a:lnTo>
                    <a:pt x="112" y="2622"/>
                  </a:lnTo>
                  <a:lnTo>
                    <a:pt x="113" y="2622"/>
                  </a:lnTo>
                  <a:lnTo>
                    <a:pt x="114" y="2621"/>
                  </a:lnTo>
                  <a:lnTo>
                    <a:pt x="116" y="2621"/>
                  </a:lnTo>
                  <a:lnTo>
                    <a:pt x="117" y="2621"/>
                  </a:lnTo>
                  <a:lnTo>
                    <a:pt x="119" y="2621"/>
                  </a:lnTo>
                  <a:lnTo>
                    <a:pt x="120" y="2621"/>
                  </a:lnTo>
                  <a:lnTo>
                    <a:pt x="122" y="2621"/>
                  </a:lnTo>
                  <a:lnTo>
                    <a:pt x="124" y="2621"/>
                  </a:lnTo>
                  <a:lnTo>
                    <a:pt x="125" y="2621"/>
                  </a:lnTo>
                  <a:lnTo>
                    <a:pt x="126" y="2621"/>
                  </a:lnTo>
                  <a:lnTo>
                    <a:pt x="128" y="2621"/>
                  </a:lnTo>
                  <a:lnTo>
                    <a:pt x="129" y="2621"/>
                  </a:lnTo>
                  <a:lnTo>
                    <a:pt x="131" y="2621"/>
                  </a:lnTo>
                  <a:lnTo>
                    <a:pt x="132" y="2621"/>
                  </a:lnTo>
                  <a:lnTo>
                    <a:pt x="134" y="2621"/>
                  </a:lnTo>
                  <a:lnTo>
                    <a:pt x="135" y="2621"/>
                  </a:lnTo>
                  <a:lnTo>
                    <a:pt x="137" y="2621"/>
                  </a:lnTo>
                  <a:lnTo>
                    <a:pt x="138" y="2621"/>
                  </a:lnTo>
                  <a:lnTo>
                    <a:pt x="140" y="2621"/>
                  </a:lnTo>
                  <a:lnTo>
                    <a:pt x="141" y="2621"/>
                  </a:lnTo>
                  <a:lnTo>
                    <a:pt x="143" y="2621"/>
                  </a:lnTo>
                  <a:lnTo>
                    <a:pt x="144" y="2621"/>
                  </a:lnTo>
                  <a:lnTo>
                    <a:pt x="145" y="2621"/>
                  </a:lnTo>
                  <a:lnTo>
                    <a:pt x="147" y="2621"/>
                  </a:lnTo>
                  <a:lnTo>
                    <a:pt x="149" y="2621"/>
                  </a:lnTo>
                  <a:lnTo>
                    <a:pt x="150" y="2621"/>
                  </a:lnTo>
                  <a:lnTo>
                    <a:pt x="152" y="2621"/>
                  </a:lnTo>
                  <a:lnTo>
                    <a:pt x="153" y="2621"/>
                  </a:lnTo>
                  <a:lnTo>
                    <a:pt x="155" y="2621"/>
                  </a:lnTo>
                  <a:lnTo>
                    <a:pt x="156" y="2621"/>
                  </a:lnTo>
                  <a:lnTo>
                    <a:pt x="157" y="2621"/>
                  </a:lnTo>
                  <a:lnTo>
                    <a:pt x="159" y="2621"/>
                  </a:lnTo>
                  <a:lnTo>
                    <a:pt x="161" y="2621"/>
                  </a:lnTo>
                  <a:lnTo>
                    <a:pt x="162" y="2621"/>
                  </a:lnTo>
                  <a:lnTo>
                    <a:pt x="164" y="2621"/>
                  </a:lnTo>
                  <a:lnTo>
                    <a:pt x="165" y="2621"/>
                  </a:lnTo>
                  <a:lnTo>
                    <a:pt x="166" y="2621"/>
                  </a:lnTo>
                  <a:lnTo>
                    <a:pt x="168" y="2621"/>
                  </a:lnTo>
                  <a:lnTo>
                    <a:pt x="169" y="2621"/>
                  </a:lnTo>
                  <a:lnTo>
                    <a:pt x="171" y="2621"/>
                  </a:lnTo>
                  <a:lnTo>
                    <a:pt x="173" y="2621"/>
                  </a:lnTo>
                  <a:lnTo>
                    <a:pt x="174" y="2621"/>
                  </a:lnTo>
                  <a:lnTo>
                    <a:pt x="176" y="2621"/>
                  </a:lnTo>
                  <a:lnTo>
                    <a:pt x="177" y="2621"/>
                  </a:lnTo>
                  <a:lnTo>
                    <a:pt x="178" y="2621"/>
                  </a:lnTo>
                  <a:lnTo>
                    <a:pt x="180" y="2621"/>
                  </a:lnTo>
                  <a:lnTo>
                    <a:pt x="181" y="2621"/>
                  </a:lnTo>
                  <a:lnTo>
                    <a:pt x="183" y="2621"/>
                  </a:lnTo>
                  <a:lnTo>
                    <a:pt x="184" y="2621"/>
                  </a:lnTo>
                  <a:lnTo>
                    <a:pt x="186" y="2621"/>
                  </a:lnTo>
                  <a:lnTo>
                    <a:pt x="187" y="2621"/>
                  </a:lnTo>
                  <a:lnTo>
                    <a:pt x="189" y="2621"/>
                  </a:lnTo>
                  <a:lnTo>
                    <a:pt x="190" y="2621"/>
                  </a:lnTo>
                  <a:lnTo>
                    <a:pt x="192" y="2621"/>
                  </a:lnTo>
                  <a:lnTo>
                    <a:pt x="193" y="2621"/>
                  </a:lnTo>
                  <a:lnTo>
                    <a:pt x="195" y="2621"/>
                  </a:lnTo>
                  <a:lnTo>
                    <a:pt x="196" y="2621"/>
                  </a:lnTo>
                  <a:lnTo>
                    <a:pt x="198" y="2621"/>
                  </a:lnTo>
                  <a:lnTo>
                    <a:pt x="199" y="2621"/>
                  </a:lnTo>
                  <a:lnTo>
                    <a:pt x="201" y="2621"/>
                  </a:lnTo>
                  <a:lnTo>
                    <a:pt x="202" y="2621"/>
                  </a:lnTo>
                  <a:lnTo>
                    <a:pt x="204" y="2621"/>
                  </a:lnTo>
                  <a:lnTo>
                    <a:pt x="205" y="2621"/>
                  </a:lnTo>
                  <a:lnTo>
                    <a:pt x="207" y="2621"/>
                  </a:lnTo>
                  <a:lnTo>
                    <a:pt x="208" y="2621"/>
                  </a:lnTo>
                  <a:lnTo>
                    <a:pt x="210" y="2621"/>
                  </a:lnTo>
                  <a:lnTo>
                    <a:pt x="211" y="2621"/>
                  </a:lnTo>
                  <a:lnTo>
                    <a:pt x="213" y="2621"/>
                  </a:lnTo>
                  <a:lnTo>
                    <a:pt x="214" y="2621"/>
                  </a:lnTo>
                  <a:lnTo>
                    <a:pt x="216" y="2621"/>
                  </a:lnTo>
                  <a:lnTo>
                    <a:pt x="217" y="2621"/>
                  </a:lnTo>
                  <a:lnTo>
                    <a:pt x="218" y="2621"/>
                  </a:lnTo>
                  <a:lnTo>
                    <a:pt x="220" y="2620"/>
                  </a:lnTo>
                  <a:lnTo>
                    <a:pt x="221" y="2620"/>
                  </a:lnTo>
                  <a:lnTo>
                    <a:pt x="223" y="2620"/>
                  </a:lnTo>
                  <a:lnTo>
                    <a:pt x="225" y="2620"/>
                  </a:lnTo>
                  <a:lnTo>
                    <a:pt x="226" y="2620"/>
                  </a:lnTo>
                  <a:lnTo>
                    <a:pt x="228" y="2620"/>
                  </a:lnTo>
                  <a:lnTo>
                    <a:pt x="229" y="2620"/>
                  </a:lnTo>
                  <a:lnTo>
                    <a:pt x="230" y="2620"/>
                  </a:lnTo>
                  <a:lnTo>
                    <a:pt x="232" y="2620"/>
                  </a:lnTo>
                  <a:lnTo>
                    <a:pt x="233" y="2620"/>
                  </a:lnTo>
                  <a:lnTo>
                    <a:pt x="235" y="2620"/>
                  </a:lnTo>
                  <a:lnTo>
                    <a:pt x="237" y="2620"/>
                  </a:lnTo>
                  <a:lnTo>
                    <a:pt x="238" y="2620"/>
                  </a:lnTo>
                  <a:lnTo>
                    <a:pt x="239" y="2620"/>
                  </a:lnTo>
                  <a:lnTo>
                    <a:pt x="241" y="2620"/>
                  </a:lnTo>
                  <a:lnTo>
                    <a:pt x="242" y="2620"/>
                  </a:lnTo>
                  <a:lnTo>
                    <a:pt x="244" y="2620"/>
                  </a:lnTo>
                  <a:lnTo>
                    <a:pt x="245" y="2620"/>
                  </a:lnTo>
                  <a:lnTo>
                    <a:pt x="247" y="2620"/>
                  </a:lnTo>
                  <a:lnTo>
                    <a:pt x="249" y="2620"/>
                  </a:lnTo>
                  <a:lnTo>
                    <a:pt x="250" y="2620"/>
                  </a:lnTo>
                  <a:lnTo>
                    <a:pt x="251" y="2620"/>
                  </a:lnTo>
                  <a:lnTo>
                    <a:pt x="253" y="2620"/>
                  </a:lnTo>
                  <a:lnTo>
                    <a:pt x="254" y="2620"/>
                  </a:lnTo>
                  <a:lnTo>
                    <a:pt x="256" y="2620"/>
                  </a:lnTo>
                  <a:lnTo>
                    <a:pt x="257" y="2620"/>
                  </a:lnTo>
                  <a:lnTo>
                    <a:pt x="259" y="2620"/>
                  </a:lnTo>
                  <a:lnTo>
                    <a:pt x="260" y="2620"/>
                  </a:lnTo>
                  <a:lnTo>
                    <a:pt x="262" y="2620"/>
                  </a:lnTo>
                  <a:lnTo>
                    <a:pt x="263" y="2620"/>
                  </a:lnTo>
                  <a:lnTo>
                    <a:pt x="265" y="2620"/>
                  </a:lnTo>
                  <a:lnTo>
                    <a:pt x="266" y="2620"/>
                  </a:lnTo>
                  <a:lnTo>
                    <a:pt x="268" y="2620"/>
                  </a:lnTo>
                  <a:lnTo>
                    <a:pt x="269" y="2620"/>
                  </a:lnTo>
                  <a:lnTo>
                    <a:pt x="271" y="2620"/>
                  </a:lnTo>
                  <a:lnTo>
                    <a:pt x="272" y="2620"/>
                  </a:lnTo>
                  <a:lnTo>
                    <a:pt x="274" y="2620"/>
                  </a:lnTo>
                  <a:lnTo>
                    <a:pt x="275" y="2620"/>
                  </a:lnTo>
                  <a:lnTo>
                    <a:pt x="277" y="2620"/>
                  </a:lnTo>
                  <a:lnTo>
                    <a:pt x="278" y="2620"/>
                  </a:lnTo>
                  <a:lnTo>
                    <a:pt x="280" y="2620"/>
                  </a:lnTo>
                  <a:lnTo>
                    <a:pt x="281" y="2620"/>
                  </a:lnTo>
                  <a:lnTo>
                    <a:pt x="282" y="2620"/>
                  </a:lnTo>
                  <a:lnTo>
                    <a:pt x="284" y="2620"/>
                  </a:lnTo>
                  <a:lnTo>
                    <a:pt x="286" y="2620"/>
                  </a:lnTo>
                  <a:lnTo>
                    <a:pt x="287" y="2620"/>
                  </a:lnTo>
                  <a:lnTo>
                    <a:pt x="289" y="2620"/>
                  </a:lnTo>
                  <a:lnTo>
                    <a:pt x="290" y="2620"/>
                  </a:lnTo>
                  <a:lnTo>
                    <a:pt x="292" y="2620"/>
                  </a:lnTo>
                  <a:lnTo>
                    <a:pt x="293" y="2620"/>
                  </a:lnTo>
                  <a:lnTo>
                    <a:pt x="294" y="2620"/>
                  </a:lnTo>
                  <a:lnTo>
                    <a:pt x="296" y="2620"/>
                  </a:lnTo>
                  <a:lnTo>
                    <a:pt x="298" y="2620"/>
                  </a:lnTo>
                  <a:lnTo>
                    <a:pt x="299" y="2620"/>
                  </a:lnTo>
                  <a:lnTo>
                    <a:pt x="301" y="2620"/>
                  </a:lnTo>
                  <a:lnTo>
                    <a:pt x="302" y="2620"/>
                  </a:lnTo>
                  <a:lnTo>
                    <a:pt x="303" y="2620"/>
                  </a:lnTo>
                  <a:lnTo>
                    <a:pt x="305" y="2620"/>
                  </a:lnTo>
                  <a:lnTo>
                    <a:pt x="306" y="2620"/>
                  </a:lnTo>
                  <a:lnTo>
                    <a:pt x="308" y="2620"/>
                  </a:lnTo>
                  <a:lnTo>
                    <a:pt x="310" y="2620"/>
                  </a:lnTo>
                  <a:lnTo>
                    <a:pt x="311" y="2620"/>
                  </a:lnTo>
                  <a:lnTo>
                    <a:pt x="312" y="2620"/>
                  </a:lnTo>
                  <a:lnTo>
                    <a:pt x="314" y="2620"/>
                  </a:lnTo>
                  <a:lnTo>
                    <a:pt x="315" y="2620"/>
                  </a:lnTo>
                  <a:lnTo>
                    <a:pt x="317" y="2620"/>
                  </a:lnTo>
                  <a:lnTo>
                    <a:pt x="318" y="2620"/>
                  </a:lnTo>
                  <a:lnTo>
                    <a:pt x="320" y="2619"/>
                  </a:lnTo>
                  <a:lnTo>
                    <a:pt x="322" y="2619"/>
                  </a:lnTo>
                  <a:lnTo>
                    <a:pt x="323" y="2619"/>
                  </a:lnTo>
                  <a:lnTo>
                    <a:pt x="324" y="2619"/>
                  </a:lnTo>
                  <a:lnTo>
                    <a:pt x="326" y="2619"/>
                  </a:lnTo>
                  <a:lnTo>
                    <a:pt x="327" y="2619"/>
                  </a:lnTo>
                  <a:lnTo>
                    <a:pt x="329" y="2619"/>
                  </a:lnTo>
                  <a:lnTo>
                    <a:pt x="330" y="2619"/>
                  </a:lnTo>
                  <a:lnTo>
                    <a:pt x="332" y="2619"/>
                  </a:lnTo>
                  <a:lnTo>
                    <a:pt x="333" y="2619"/>
                  </a:lnTo>
                  <a:lnTo>
                    <a:pt x="335" y="2619"/>
                  </a:lnTo>
                  <a:lnTo>
                    <a:pt x="336" y="2619"/>
                  </a:lnTo>
                  <a:lnTo>
                    <a:pt x="338" y="2619"/>
                  </a:lnTo>
                  <a:lnTo>
                    <a:pt x="339" y="2619"/>
                  </a:lnTo>
                  <a:lnTo>
                    <a:pt x="341" y="2619"/>
                  </a:lnTo>
                  <a:lnTo>
                    <a:pt x="342" y="2619"/>
                  </a:lnTo>
                  <a:lnTo>
                    <a:pt x="344" y="2619"/>
                  </a:lnTo>
                  <a:lnTo>
                    <a:pt x="345" y="2619"/>
                  </a:lnTo>
                  <a:lnTo>
                    <a:pt x="347" y="2619"/>
                  </a:lnTo>
                  <a:lnTo>
                    <a:pt x="348" y="2619"/>
                  </a:lnTo>
                  <a:lnTo>
                    <a:pt x="350" y="2619"/>
                  </a:lnTo>
                  <a:lnTo>
                    <a:pt x="351" y="2619"/>
                  </a:lnTo>
                  <a:lnTo>
                    <a:pt x="353" y="2619"/>
                  </a:lnTo>
                  <a:lnTo>
                    <a:pt x="354" y="2619"/>
                  </a:lnTo>
                  <a:lnTo>
                    <a:pt x="355" y="2619"/>
                  </a:lnTo>
                  <a:lnTo>
                    <a:pt x="357" y="2619"/>
                  </a:lnTo>
                  <a:lnTo>
                    <a:pt x="359" y="2619"/>
                  </a:lnTo>
                  <a:lnTo>
                    <a:pt x="360" y="2619"/>
                  </a:lnTo>
                  <a:lnTo>
                    <a:pt x="362" y="2619"/>
                  </a:lnTo>
                  <a:lnTo>
                    <a:pt x="363" y="2619"/>
                  </a:lnTo>
                  <a:lnTo>
                    <a:pt x="365" y="2619"/>
                  </a:lnTo>
                  <a:lnTo>
                    <a:pt x="366" y="2619"/>
                  </a:lnTo>
                  <a:lnTo>
                    <a:pt x="367" y="2619"/>
                  </a:lnTo>
                  <a:lnTo>
                    <a:pt x="369" y="2618"/>
                  </a:lnTo>
                  <a:lnTo>
                    <a:pt x="370" y="2618"/>
                  </a:lnTo>
                  <a:lnTo>
                    <a:pt x="372" y="2618"/>
                  </a:lnTo>
                  <a:lnTo>
                    <a:pt x="374" y="2618"/>
                  </a:lnTo>
                  <a:lnTo>
                    <a:pt x="375" y="2618"/>
                  </a:lnTo>
                  <a:lnTo>
                    <a:pt x="376" y="2618"/>
                  </a:lnTo>
                  <a:lnTo>
                    <a:pt x="378" y="2618"/>
                  </a:lnTo>
                  <a:lnTo>
                    <a:pt x="379" y="2618"/>
                  </a:lnTo>
                  <a:lnTo>
                    <a:pt x="381" y="2618"/>
                  </a:lnTo>
                  <a:lnTo>
                    <a:pt x="382" y="2618"/>
                  </a:lnTo>
                  <a:lnTo>
                    <a:pt x="384" y="2618"/>
                  </a:lnTo>
                  <a:lnTo>
                    <a:pt x="385" y="2618"/>
                  </a:lnTo>
                  <a:lnTo>
                    <a:pt x="387" y="2618"/>
                  </a:lnTo>
                  <a:lnTo>
                    <a:pt x="388" y="2618"/>
                  </a:lnTo>
                  <a:lnTo>
                    <a:pt x="390" y="2618"/>
                  </a:lnTo>
                  <a:lnTo>
                    <a:pt x="391" y="2618"/>
                  </a:lnTo>
                  <a:lnTo>
                    <a:pt x="393" y="2618"/>
                  </a:lnTo>
                  <a:lnTo>
                    <a:pt x="394" y="2618"/>
                  </a:lnTo>
                  <a:lnTo>
                    <a:pt x="396" y="2618"/>
                  </a:lnTo>
                  <a:lnTo>
                    <a:pt x="397" y="2618"/>
                  </a:lnTo>
                  <a:lnTo>
                    <a:pt x="399" y="2618"/>
                  </a:lnTo>
                  <a:lnTo>
                    <a:pt x="400" y="2618"/>
                  </a:lnTo>
                  <a:lnTo>
                    <a:pt x="402" y="2618"/>
                  </a:lnTo>
                  <a:lnTo>
                    <a:pt x="403" y="2618"/>
                  </a:lnTo>
                  <a:lnTo>
                    <a:pt x="405" y="2618"/>
                  </a:lnTo>
                  <a:lnTo>
                    <a:pt x="406" y="2618"/>
                  </a:lnTo>
                  <a:lnTo>
                    <a:pt x="407" y="2618"/>
                  </a:lnTo>
                  <a:lnTo>
                    <a:pt x="409" y="2618"/>
                  </a:lnTo>
                  <a:lnTo>
                    <a:pt x="411" y="2617"/>
                  </a:lnTo>
                  <a:lnTo>
                    <a:pt x="412" y="2617"/>
                  </a:lnTo>
                  <a:lnTo>
                    <a:pt x="414" y="2617"/>
                  </a:lnTo>
                  <a:lnTo>
                    <a:pt x="415" y="2617"/>
                  </a:lnTo>
                  <a:lnTo>
                    <a:pt x="417" y="2617"/>
                  </a:lnTo>
                  <a:lnTo>
                    <a:pt x="418" y="2617"/>
                  </a:lnTo>
                  <a:lnTo>
                    <a:pt x="419" y="2617"/>
                  </a:lnTo>
                  <a:lnTo>
                    <a:pt x="421" y="2617"/>
                  </a:lnTo>
                  <a:lnTo>
                    <a:pt x="423" y="2617"/>
                  </a:lnTo>
                  <a:lnTo>
                    <a:pt x="424" y="2617"/>
                  </a:lnTo>
                  <a:lnTo>
                    <a:pt x="426" y="2617"/>
                  </a:lnTo>
                  <a:lnTo>
                    <a:pt x="427" y="2617"/>
                  </a:lnTo>
                  <a:lnTo>
                    <a:pt x="428" y="2617"/>
                  </a:lnTo>
                  <a:lnTo>
                    <a:pt x="430" y="2617"/>
                  </a:lnTo>
                  <a:lnTo>
                    <a:pt x="431" y="2617"/>
                  </a:lnTo>
                  <a:lnTo>
                    <a:pt x="433" y="2617"/>
                  </a:lnTo>
                  <a:lnTo>
                    <a:pt x="435" y="2617"/>
                  </a:lnTo>
                  <a:lnTo>
                    <a:pt x="436" y="2617"/>
                  </a:lnTo>
                  <a:lnTo>
                    <a:pt x="438" y="2617"/>
                  </a:lnTo>
                  <a:lnTo>
                    <a:pt x="439" y="2617"/>
                  </a:lnTo>
                  <a:lnTo>
                    <a:pt x="440" y="2617"/>
                  </a:lnTo>
                  <a:lnTo>
                    <a:pt x="442" y="2617"/>
                  </a:lnTo>
                  <a:lnTo>
                    <a:pt x="443" y="2617"/>
                  </a:lnTo>
                  <a:lnTo>
                    <a:pt x="445" y="2616"/>
                  </a:lnTo>
                  <a:lnTo>
                    <a:pt x="447" y="2616"/>
                  </a:lnTo>
                  <a:lnTo>
                    <a:pt x="448" y="2616"/>
                  </a:lnTo>
                  <a:lnTo>
                    <a:pt x="449" y="2616"/>
                  </a:lnTo>
                  <a:lnTo>
                    <a:pt x="451" y="2616"/>
                  </a:lnTo>
                  <a:lnTo>
                    <a:pt x="452" y="2616"/>
                  </a:lnTo>
                  <a:lnTo>
                    <a:pt x="454" y="2616"/>
                  </a:lnTo>
                  <a:lnTo>
                    <a:pt x="455" y="2616"/>
                  </a:lnTo>
                  <a:lnTo>
                    <a:pt x="457" y="2616"/>
                  </a:lnTo>
                  <a:lnTo>
                    <a:pt x="458" y="2616"/>
                  </a:lnTo>
                  <a:lnTo>
                    <a:pt x="460" y="2616"/>
                  </a:lnTo>
                  <a:lnTo>
                    <a:pt x="461" y="2616"/>
                  </a:lnTo>
                  <a:lnTo>
                    <a:pt x="463" y="2616"/>
                  </a:lnTo>
                  <a:lnTo>
                    <a:pt x="464" y="2616"/>
                  </a:lnTo>
                  <a:lnTo>
                    <a:pt x="466" y="2616"/>
                  </a:lnTo>
                  <a:lnTo>
                    <a:pt x="467" y="2616"/>
                  </a:lnTo>
                  <a:lnTo>
                    <a:pt x="469" y="2616"/>
                  </a:lnTo>
                  <a:lnTo>
                    <a:pt x="470" y="2616"/>
                  </a:lnTo>
                  <a:lnTo>
                    <a:pt x="472" y="2616"/>
                  </a:lnTo>
                  <a:lnTo>
                    <a:pt x="473" y="2616"/>
                  </a:lnTo>
                  <a:lnTo>
                    <a:pt x="475" y="2616"/>
                  </a:lnTo>
                  <a:lnTo>
                    <a:pt x="476" y="2615"/>
                  </a:lnTo>
                  <a:lnTo>
                    <a:pt x="478" y="2615"/>
                  </a:lnTo>
                  <a:lnTo>
                    <a:pt x="479" y="2615"/>
                  </a:lnTo>
                  <a:lnTo>
                    <a:pt x="480" y="2615"/>
                  </a:lnTo>
                  <a:lnTo>
                    <a:pt x="482" y="2615"/>
                  </a:lnTo>
                  <a:lnTo>
                    <a:pt x="484" y="2615"/>
                  </a:lnTo>
                  <a:lnTo>
                    <a:pt x="485" y="2615"/>
                  </a:lnTo>
                  <a:lnTo>
                    <a:pt x="487" y="2615"/>
                  </a:lnTo>
                  <a:lnTo>
                    <a:pt x="488" y="2615"/>
                  </a:lnTo>
                  <a:lnTo>
                    <a:pt x="490" y="2615"/>
                  </a:lnTo>
                  <a:lnTo>
                    <a:pt x="491" y="2615"/>
                  </a:lnTo>
                  <a:lnTo>
                    <a:pt x="492" y="2615"/>
                  </a:lnTo>
                  <a:lnTo>
                    <a:pt x="494" y="2615"/>
                  </a:lnTo>
                  <a:lnTo>
                    <a:pt x="496" y="2615"/>
                  </a:lnTo>
                  <a:lnTo>
                    <a:pt x="497" y="2615"/>
                  </a:lnTo>
                  <a:lnTo>
                    <a:pt x="499" y="2615"/>
                  </a:lnTo>
                  <a:lnTo>
                    <a:pt x="500" y="2615"/>
                  </a:lnTo>
                  <a:lnTo>
                    <a:pt x="501" y="2615"/>
                  </a:lnTo>
                  <a:lnTo>
                    <a:pt x="503" y="2614"/>
                  </a:lnTo>
                  <a:lnTo>
                    <a:pt x="504" y="2614"/>
                  </a:lnTo>
                  <a:lnTo>
                    <a:pt x="506" y="2614"/>
                  </a:lnTo>
                  <a:lnTo>
                    <a:pt x="508" y="2614"/>
                  </a:lnTo>
                  <a:lnTo>
                    <a:pt x="509" y="2614"/>
                  </a:lnTo>
                  <a:lnTo>
                    <a:pt x="511" y="2614"/>
                  </a:lnTo>
                  <a:lnTo>
                    <a:pt x="512" y="2614"/>
                  </a:lnTo>
                  <a:lnTo>
                    <a:pt x="513" y="2614"/>
                  </a:lnTo>
                  <a:lnTo>
                    <a:pt x="515" y="2614"/>
                  </a:lnTo>
                  <a:lnTo>
                    <a:pt x="516" y="2614"/>
                  </a:lnTo>
                  <a:lnTo>
                    <a:pt x="518" y="2614"/>
                  </a:lnTo>
                  <a:lnTo>
                    <a:pt x="519" y="2614"/>
                  </a:lnTo>
                  <a:lnTo>
                    <a:pt x="521" y="2614"/>
                  </a:lnTo>
                  <a:lnTo>
                    <a:pt x="522" y="2614"/>
                  </a:lnTo>
                  <a:lnTo>
                    <a:pt x="524" y="2614"/>
                  </a:lnTo>
                  <a:lnTo>
                    <a:pt x="525" y="2614"/>
                  </a:lnTo>
                  <a:lnTo>
                    <a:pt x="527" y="2613"/>
                  </a:lnTo>
                  <a:lnTo>
                    <a:pt x="528" y="2613"/>
                  </a:lnTo>
                  <a:lnTo>
                    <a:pt x="530" y="2613"/>
                  </a:lnTo>
                  <a:lnTo>
                    <a:pt x="531" y="2613"/>
                  </a:lnTo>
                  <a:lnTo>
                    <a:pt x="533" y="2613"/>
                  </a:lnTo>
                  <a:lnTo>
                    <a:pt x="534" y="2613"/>
                  </a:lnTo>
                  <a:lnTo>
                    <a:pt x="536" y="2613"/>
                  </a:lnTo>
                  <a:lnTo>
                    <a:pt x="537" y="2613"/>
                  </a:lnTo>
                  <a:lnTo>
                    <a:pt x="539" y="2613"/>
                  </a:lnTo>
                  <a:lnTo>
                    <a:pt x="540" y="2613"/>
                  </a:lnTo>
                  <a:lnTo>
                    <a:pt x="542" y="2613"/>
                  </a:lnTo>
                  <a:lnTo>
                    <a:pt x="543" y="2613"/>
                  </a:lnTo>
                  <a:lnTo>
                    <a:pt x="545" y="2613"/>
                  </a:lnTo>
                  <a:lnTo>
                    <a:pt x="546" y="2613"/>
                  </a:lnTo>
                  <a:lnTo>
                    <a:pt x="548" y="2613"/>
                  </a:lnTo>
                  <a:lnTo>
                    <a:pt x="549" y="2613"/>
                  </a:lnTo>
                  <a:lnTo>
                    <a:pt x="551" y="2612"/>
                  </a:lnTo>
                  <a:lnTo>
                    <a:pt x="552" y="2612"/>
                  </a:lnTo>
                  <a:lnTo>
                    <a:pt x="553" y="2612"/>
                  </a:lnTo>
                  <a:lnTo>
                    <a:pt x="555" y="2612"/>
                  </a:lnTo>
                  <a:lnTo>
                    <a:pt x="556" y="2612"/>
                  </a:lnTo>
                  <a:lnTo>
                    <a:pt x="558" y="2612"/>
                  </a:lnTo>
                  <a:lnTo>
                    <a:pt x="560" y="2612"/>
                  </a:lnTo>
                  <a:lnTo>
                    <a:pt x="561" y="2612"/>
                  </a:lnTo>
                  <a:lnTo>
                    <a:pt x="563" y="2612"/>
                  </a:lnTo>
                  <a:lnTo>
                    <a:pt x="564" y="2612"/>
                  </a:lnTo>
                  <a:lnTo>
                    <a:pt x="565" y="2612"/>
                  </a:lnTo>
                  <a:lnTo>
                    <a:pt x="567" y="2612"/>
                  </a:lnTo>
                  <a:lnTo>
                    <a:pt x="568" y="2612"/>
                  </a:lnTo>
                  <a:lnTo>
                    <a:pt x="570" y="2612"/>
                  </a:lnTo>
                  <a:lnTo>
                    <a:pt x="572" y="2611"/>
                  </a:lnTo>
                  <a:lnTo>
                    <a:pt x="573" y="2611"/>
                  </a:lnTo>
                  <a:lnTo>
                    <a:pt x="574" y="2611"/>
                  </a:lnTo>
                  <a:lnTo>
                    <a:pt x="576" y="2611"/>
                  </a:lnTo>
                  <a:lnTo>
                    <a:pt x="577" y="2611"/>
                  </a:lnTo>
                  <a:lnTo>
                    <a:pt x="579" y="2611"/>
                  </a:lnTo>
                  <a:lnTo>
                    <a:pt x="580" y="2611"/>
                  </a:lnTo>
                  <a:lnTo>
                    <a:pt x="582" y="2611"/>
                  </a:lnTo>
                  <a:lnTo>
                    <a:pt x="584" y="2611"/>
                  </a:lnTo>
                  <a:lnTo>
                    <a:pt x="585" y="2611"/>
                  </a:lnTo>
                  <a:lnTo>
                    <a:pt x="586" y="2611"/>
                  </a:lnTo>
                  <a:lnTo>
                    <a:pt x="588" y="2611"/>
                  </a:lnTo>
                  <a:lnTo>
                    <a:pt x="589" y="2610"/>
                  </a:lnTo>
                  <a:lnTo>
                    <a:pt x="591" y="2610"/>
                  </a:lnTo>
                  <a:lnTo>
                    <a:pt x="592" y="2610"/>
                  </a:lnTo>
                  <a:lnTo>
                    <a:pt x="594" y="2610"/>
                  </a:lnTo>
                  <a:lnTo>
                    <a:pt x="595" y="2610"/>
                  </a:lnTo>
                  <a:lnTo>
                    <a:pt x="597" y="2610"/>
                  </a:lnTo>
                  <a:lnTo>
                    <a:pt x="598" y="2610"/>
                  </a:lnTo>
                  <a:lnTo>
                    <a:pt x="600" y="2610"/>
                  </a:lnTo>
                  <a:lnTo>
                    <a:pt x="601" y="2610"/>
                  </a:lnTo>
                  <a:lnTo>
                    <a:pt x="603" y="2610"/>
                  </a:lnTo>
                  <a:lnTo>
                    <a:pt x="604" y="2610"/>
                  </a:lnTo>
                  <a:lnTo>
                    <a:pt x="605" y="2610"/>
                  </a:lnTo>
                  <a:lnTo>
                    <a:pt x="607" y="2609"/>
                  </a:lnTo>
                  <a:lnTo>
                    <a:pt x="609" y="2609"/>
                  </a:lnTo>
                  <a:lnTo>
                    <a:pt x="610" y="2609"/>
                  </a:lnTo>
                  <a:lnTo>
                    <a:pt x="612" y="2609"/>
                  </a:lnTo>
                  <a:lnTo>
                    <a:pt x="613" y="2609"/>
                  </a:lnTo>
                  <a:lnTo>
                    <a:pt x="615" y="2609"/>
                  </a:lnTo>
                  <a:lnTo>
                    <a:pt x="616" y="2609"/>
                  </a:lnTo>
                  <a:lnTo>
                    <a:pt x="617" y="2609"/>
                  </a:lnTo>
                  <a:lnTo>
                    <a:pt x="619" y="2609"/>
                  </a:lnTo>
                  <a:lnTo>
                    <a:pt x="621" y="2609"/>
                  </a:lnTo>
                  <a:lnTo>
                    <a:pt x="622" y="2609"/>
                  </a:lnTo>
                  <a:lnTo>
                    <a:pt x="624" y="2609"/>
                  </a:lnTo>
                  <a:lnTo>
                    <a:pt x="625" y="2609"/>
                  </a:lnTo>
                  <a:lnTo>
                    <a:pt x="626" y="2609"/>
                  </a:lnTo>
                  <a:lnTo>
                    <a:pt x="628" y="2609"/>
                  </a:lnTo>
                  <a:lnTo>
                    <a:pt x="629" y="2609"/>
                  </a:lnTo>
                  <a:lnTo>
                    <a:pt x="631" y="2609"/>
                  </a:lnTo>
                  <a:lnTo>
                    <a:pt x="633" y="2608"/>
                  </a:lnTo>
                  <a:lnTo>
                    <a:pt x="634" y="2608"/>
                  </a:lnTo>
                  <a:lnTo>
                    <a:pt x="636" y="2608"/>
                  </a:lnTo>
                  <a:lnTo>
                    <a:pt x="637" y="2608"/>
                  </a:lnTo>
                  <a:lnTo>
                    <a:pt x="638" y="2608"/>
                  </a:lnTo>
                  <a:lnTo>
                    <a:pt x="640" y="2608"/>
                  </a:lnTo>
                  <a:lnTo>
                    <a:pt x="641" y="2608"/>
                  </a:lnTo>
                  <a:lnTo>
                    <a:pt x="643" y="2608"/>
                  </a:lnTo>
                  <a:lnTo>
                    <a:pt x="645" y="2608"/>
                  </a:lnTo>
                  <a:lnTo>
                    <a:pt x="646" y="2608"/>
                  </a:lnTo>
                  <a:lnTo>
                    <a:pt x="647" y="2608"/>
                  </a:lnTo>
                  <a:lnTo>
                    <a:pt x="649" y="2607"/>
                  </a:lnTo>
                  <a:lnTo>
                    <a:pt x="650" y="2607"/>
                  </a:lnTo>
                  <a:lnTo>
                    <a:pt x="652" y="2607"/>
                  </a:lnTo>
                  <a:lnTo>
                    <a:pt x="653" y="2607"/>
                  </a:lnTo>
                  <a:lnTo>
                    <a:pt x="655" y="2607"/>
                  </a:lnTo>
                  <a:lnTo>
                    <a:pt x="657" y="2607"/>
                  </a:lnTo>
                  <a:lnTo>
                    <a:pt x="658" y="2607"/>
                  </a:lnTo>
                  <a:lnTo>
                    <a:pt x="659" y="2607"/>
                  </a:lnTo>
                  <a:lnTo>
                    <a:pt x="661" y="2607"/>
                  </a:lnTo>
                  <a:lnTo>
                    <a:pt x="662" y="2606"/>
                  </a:lnTo>
                  <a:lnTo>
                    <a:pt x="664" y="2606"/>
                  </a:lnTo>
                  <a:lnTo>
                    <a:pt x="665" y="2606"/>
                  </a:lnTo>
                  <a:lnTo>
                    <a:pt x="667" y="2606"/>
                  </a:lnTo>
                  <a:lnTo>
                    <a:pt x="668" y="2606"/>
                  </a:lnTo>
                  <a:lnTo>
                    <a:pt x="670" y="2606"/>
                  </a:lnTo>
                  <a:lnTo>
                    <a:pt x="671" y="2606"/>
                  </a:lnTo>
                  <a:lnTo>
                    <a:pt x="673" y="2606"/>
                  </a:lnTo>
                  <a:lnTo>
                    <a:pt x="674" y="2606"/>
                  </a:lnTo>
                  <a:lnTo>
                    <a:pt x="676" y="2606"/>
                  </a:lnTo>
                  <a:lnTo>
                    <a:pt x="677" y="2605"/>
                  </a:lnTo>
                  <a:lnTo>
                    <a:pt x="678" y="2605"/>
                  </a:lnTo>
                  <a:lnTo>
                    <a:pt x="680" y="2605"/>
                  </a:lnTo>
                  <a:lnTo>
                    <a:pt x="682" y="2605"/>
                  </a:lnTo>
                  <a:lnTo>
                    <a:pt x="683" y="2605"/>
                  </a:lnTo>
                  <a:lnTo>
                    <a:pt x="685" y="2605"/>
                  </a:lnTo>
                  <a:lnTo>
                    <a:pt x="686" y="2605"/>
                  </a:lnTo>
                  <a:lnTo>
                    <a:pt x="688" y="2605"/>
                  </a:lnTo>
                  <a:lnTo>
                    <a:pt x="689" y="2605"/>
                  </a:lnTo>
                  <a:lnTo>
                    <a:pt x="690" y="2604"/>
                  </a:lnTo>
                  <a:lnTo>
                    <a:pt x="692" y="2604"/>
                  </a:lnTo>
                  <a:lnTo>
                    <a:pt x="694" y="2604"/>
                  </a:lnTo>
                  <a:lnTo>
                    <a:pt x="695" y="2604"/>
                  </a:lnTo>
                  <a:lnTo>
                    <a:pt x="697" y="2604"/>
                  </a:lnTo>
                  <a:lnTo>
                    <a:pt x="698" y="2604"/>
                  </a:lnTo>
                  <a:lnTo>
                    <a:pt x="699" y="2604"/>
                  </a:lnTo>
                  <a:lnTo>
                    <a:pt x="701" y="2604"/>
                  </a:lnTo>
                  <a:lnTo>
                    <a:pt x="702" y="2603"/>
                  </a:lnTo>
                  <a:lnTo>
                    <a:pt x="704" y="2603"/>
                  </a:lnTo>
                  <a:lnTo>
                    <a:pt x="705" y="2603"/>
                  </a:lnTo>
                  <a:lnTo>
                    <a:pt x="707" y="2603"/>
                  </a:lnTo>
                  <a:lnTo>
                    <a:pt x="709" y="2603"/>
                  </a:lnTo>
                  <a:lnTo>
                    <a:pt x="710" y="2603"/>
                  </a:lnTo>
                  <a:lnTo>
                    <a:pt x="711" y="2603"/>
                  </a:lnTo>
                  <a:lnTo>
                    <a:pt x="713" y="2603"/>
                  </a:lnTo>
                  <a:lnTo>
                    <a:pt x="714" y="2602"/>
                  </a:lnTo>
                  <a:lnTo>
                    <a:pt x="716" y="2602"/>
                  </a:lnTo>
                  <a:lnTo>
                    <a:pt x="717" y="2602"/>
                  </a:lnTo>
                  <a:lnTo>
                    <a:pt x="719" y="2602"/>
                  </a:lnTo>
                  <a:lnTo>
                    <a:pt x="720" y="2602"/>
                  </a:lnTo>
                  <a:lnTo>
                    <a:pt x="722" y="2602"/>
                  </a:lnTo>
                  <a:lnTo>
                    <a:pt x="723" y="2602"/>
                  </a:lnTo>
                  <a:lnTo>
                    <a:pt x="725" y="2602"/>
                  </a:lnTo>
                  <a:lnTo>
                    <a:pt x="726" y="2601"/>
                  </a:lnTo>
                  <a:lnTo>
                    <a:pt x="728" y="2601"/>
                  </a:lnTo>
                  <a:lnTo>
                    <a:pt x="729" y="2601"/>
                  </a:lnTo>
                  <a:lnTo>
                    <a:pt x="731" y="2601"/>
                  </a:lnTo>
                  <a:lnTo>
                    <a:pt x="732" y="2601"/>
                  </a:lnTo>
                  <a:lnTo>
                    <a:pt x="734" y="2601"/>
                  </a:lnTo>
                  <a:lnTo>
                    <a:pt x="735" y="2601"/>
                  </a:lnTo>
                  <a:lnTo>
                    <a:pt x="737" y="2600"/>
                  </a:lnTo>
                  <a:lnTo>
                    <a:pt x="738" y="2600"/>
                  </a:lnTo>
                  <a:lnTo>
                    <a:pt x="740" y="2600"/>
                  </a:lnTo>
                  <a:lnTo>
                    <a:pt x="741" y="2600"/>
                  </a:lnTo>
                  <a:lnTo>
                    <a:pt x="742" y="2600"/>
                  </a:lnTo>
                  <a:lnTo>
                    <a:pt x="744" y="2600"/>
                  </a:lnTo>
                  <a:lnTo>
                    <a:pt x="746" y="2600"/>
                  </a:lnTo>
                  <a:lnTo>
                    <a:pt x="747" y="2600"/>
                  </a:lnTo>
                  <a:lnTo>
                    <a:pt x="749" y="2599"/>
                  </a:lnTo>
                  <a:lnTo>
                    <a:pt x="750" y="2599"/>
                  </a:lnTo>
                  <a:lnTo>
                    <a:pt x="751" y="2599"/>
                  </a:lnTo>
                  <a:lnTo>
                    <a:pt x="753" y="2599"/>
                  </a:lnTo>
                  <a:lnTo>
                    <a:pt x="754" y="2599"/>
                  </a:lnTo>
                  <a:lnTo>
                    <a:pt x="756" y="2599"/>
                  </a:lnTo>
                  <a:lnTo>
                    <a:pt x="758" y="2599"/>
                  </a:lnTo>
                  <a:lnTo>
                    <a:pt x="759" y="2598"/>
                  </a:lnTo>
                  <a:lnTo>
                    <a:pt x="761" y="2598"/>
                  </a:lnTo>
                  <a:lnTo>
                    <a:pt x="762" y="2598"/>
                  </a:lnTo>
                  <a:lnTo>
                    <a:pt x="763" y="2598"/>
                  </a:lnTo>
                  <a:lnTo>
                    <a:pt x="765" y="2598"/>
                  </a:lnTo>
                  <a:lnTo>
                    <a:pt x="766" y="2598"/>
                  </a:lnTo>
                  <a:lnTo>
                    <a:pt x="768" y="2598"/>
                  </a:lnTo>
                  <a:lnTo>
                    <a:pt x="770" y="2598"/>
                  </a:lnTo>
                  <a:lnTo>
                    <a:pt x="771" y="2598"/>
                  </a:lnTo>
                  <a:lnTo>
                    <a:pt x="772" y="2598"/>
                  </a:lnTo>
                  <a:lnTo>
                    <a:pt x="774" y="2597"/>
                  </a:lnTo>
                  <a:lnTo>
                    <a:pt x="775" y="2597"/>
                  </a:lnTo>
                  <a:lnTo>
                    <a:pt x="777" y="2597"/>
                  </a:lnTo>
                  <a:lnTo>
                    <a:pt x="778" y="2597"/>
                  </a:lnTo>
                  <a:lnTo>
                    <a:pt x="780" y="2597"/>
                  </a:lnTo>
                  <a:lnTo>
                    <a:pt x="782" y="2597"/>
                  </a:lnTo>
                  <a:lnTo>
                    <a:pt x="783" y="2596"/>
                  </a:lnTo>
                  <a:lnTo>
                    <a:pt x="784" y="2596"/>
                  </a:lnTo>
                  <a:lnTo>
                    <a:pt x="786" y="2596"/>
                  </a:lnTo>
                  <a:lnTo>
                    <a:pt x="787" y="2596"/>
                  </a:lnTo>
                  <a:lnTo>
                    <a:pt x="789" y="2596"/>
                  </a:lnTo>
                  <a:lnTo>
                    <a:pt x="790" y="2596"/>
                  </a:lnTo>
                  <a:lnTo>
                    <a:pt x="792" y="2595"/>
                  </a:lnTo>
                  <a:lnTo>
                    <a:pt x="793" y="2595"/>
                  </a:lnTo>
                  <a:lnTo>
                    <a:pt x="795" y="2595"/>
                  </a:lnTo>
                  <a:lnTo>
                    <a:pt x="796" y="2595"/>
                  </a:lnTo>
                  <a:lnTo>
                    <a:pt x="798" y="2595"/>
                  </a:lnTo>
                  <a:lnTo>
                    <a:pt x="799" y="2595"/>
                  </a:lnTo>
                  <a:lnTo>
                    <a:pt x="801" y="2594"/>
                  </a:lnTo>
                  <a:lnTo>
                    <a:pt x="802" y="2594"/>
                  </a:lnTo>
                  <a:lnTo>
                    <a:pt x="803" y="2594"/>
                  </a:lnTo>
                  <a:lnTo>
                    <a:pt x="805" y="2594"/>
                  </a:lnTo>
                  <a:lnTo>
                    <a:pt x="807" y="2594"/>
                  </a:lnTo>
                  <a:lnTo>
                    <a:pt x="808" y="2594"/>
                  </a:lnTo>
                  <a:lnTo>
                    <a:pt x="810" y="2593"/>
                  </a:lnTo>
                  <a:lnTo>
                    <a:pt x="811" y="2593"/>
                  </a:lnTo>
                  <a:lnTo>
                    <a:pt x="813" y="2593"/>
                  </a:lnTo>
                  <a:lnTo>
                    <a:pt x="814" y="2593"/>
                  </a:lnTo>
                  <a:lnTo>
                    <a:pt x="815" y="2593"/>
                  </a:lnTo>
                  <a:lnTo>
                    <a:pt x="817" y="2593"/>
                  </a:lnTo>
                  <a:lnTo>
                    <a:pt x="819" y="2592"/>
                  </a:lnTo>
                  <a:lnTo>
                    <a:pt x="820" y="2592"/>
                  </a:lnTo>
                  <a:lnTo>
                    <a:pt x="822" y="2592"/>
                  </a:lnTo>
                  <a:lnTo>
                    <a:pt x="823" y="2592"/>
                  </a:lnTo>
                  <a:lnTo>
                    <a:pt x="824" y="2592"/>
                  </a:lnTo>
                  <a:lnTo>
                    <a:pt x="826" y="2591"/>
                  </a:lnTo>
                  <a:lnTo>
                    <a:pt x="827" y="2591"/>
                  </a:lnTo>
                  <a:lnTo>
                    <a:pt x="829" y="2591"/>
                  </a:lnTo>
                  <a:lnTo>
                    <a:pt x="831" y="2591"/>
                  </a:lnTo>
                  <a:lnTo>
                    <a:pt x="832" y="2591"/>
                  </a:lnTo>
                  <a:lnTo>
                    <a:pt x="834" y="2591"/>
                  </a:lnTo>
                  <a:lnTo>
                    <a:pt x="835" y="2590"/>
                  </a:lnTo>
                  <a:lnTo>
                    <a:pt x="836" y="2590"/>
                  </a:lnTo>
                  <a:lnTo>
                    <a:pt x="838" y="2590"/>
                  </a:lnTo>
                  <a:lnTo>
                    <a:pt x="839" y="2590"/>
                  </a:lnTo>
                  <a:lnTo>
                    <a:pt x="841" y="2590"/>
                  </a:lnTo>
                  <a:lnTo>
                    <a:pt x="843" y="2589"/>
                  </a:lnTo>
                  <a:lnTo>
                    <a:pt x="844" y="2589"/>
                  </a:lnTo>
                  <a:lnTo>
                    <a:pt x="845" y="2589"/>
                  </a:lnTo>
                  <a:lnTo>
                    <a:pt x="847" y="2589"/>
                  </a:lnTo>
                  <a:lnTo>
                    <a:pt x="848" y="2589"/>
                  </a:lnTo>
                  <a:lnTo>
                    <a:pt x="850" y="2588"/>
                  </a:lnTo>
                  <a:lnTo>
                    <a:pt x="851" y="2588"/>
                  </a:lnTo>
                  <a:lnTo>
                    <a:pt x="853" y="2588"/>
                  </a:lnTo>
                  <a:lnTo>
                    <a:pt x="854" y="2588"/>
                  </a:lnTo>
                  <a:lnTo>
                    <a:pt x="856" y="2588"/>
                  </a:lnTo>
                  <a:lnTo>
                    <a:pt x="857" y="2587"/>
                  </a:lnTo>
                  <a:lnTo>
                    <a:pt x="859" y="2587"/>
                  </a:lnTo>
                  <a:lnTo>
                    <a:pt x="860" y="2587"/>
                  </a:lnTo>
                  <a:lnTo>
                    <a:pt x="862" y="2587"/>
                  </a:lnTo>
                  <a:lnTo>
                    <a:pt x="863" y="2587"/>
                  </a:lnTo>
                  <a:lnTo>
                    <a:pt x="865" y="2587"/>
                  </a:lnTo>
                  <a:lnTo>
                    <a:pt x="866" y="2587"/>
                  </a:lnTo>
                  <a:lnTo>
                    <a:pt x="868" y="2586"/>
                  </a:lnTo>
                  <a:lnTo>
                    <a:pt x="869" y="2586"/>
                  </a:lnTo>
                  <a:lnTo>
                    <a:pt x="871" y="2586"/>
                  </a:lnTo>
                  <a:lnTo>
                    <a:pt x="872" y="2586"/>
                  </a:lnTo>
                  <a:lnTo>
                    <a:pt x="874" y="2586"/>
                  </a:lnTo>
                  <a:lnTo>
                    <a:pt x="875" y="2585"/>
                  </a:lnTo>
                  <a:lnTo>
                    <a:pt x="876" y="2585"/>
                  </a:lnTo>
                  <a:lnTo>
                    <a:pt x="878" y="2585"/>
                  </a:lnTo>
                  <a:lnTo>
                    <a:pt x="880" y="2585"/>
                  </a:lnTo>
                  <a:lnTo>
                    <a:pt x="881" y="2585"/>
                  </a:lnTo>
                  <a:lnTo>
                    <a:pt x="883" y="2584"/>
                  </a:lnTo>
                  <a:lnTo>
                    <a:pt x="884" y="2584"/>
                  </a:lnTo>
                  <a:lnTo>
                    <a:pt x="886" y="2584"/>
                  </a:lnTo>
                  <a:lnTo>
                    <a:pt x="887" y="2584"/>
                  </a:lnTo>
                  <a:lnTo>
                    <a:pt x="888" y="2583"/>
                  </a:lnTo>
                  <a:lnTo>
                    <a:pt x="890" y="2583"/>
                  </a:lnTo>
                  <a:lnTo>
                    <a:pt x="891" y="2583"/>
                  </a:lnTo>
                  <a:lnTo>
                    <a:pt x="893" y="2583"/>
                  </a:lnTo>
                  <a:lnTo>
                    <a:pt x="895" y="2583"/>
                  </a:lnTo>
                  <a:lnTo>
                    <a:pt x="896" y="2582"/>
                  </a:lnTo>
                  <a:lnTo>
                    <a:pt x="897" y="2582"/>
                  </a:lnTo>
                  <a:lnTo>
                    <a:pt x="899" y="2582"/>
                  </a:lnTo>
                  <a:lnTo>
                    <a:pt x="900" y="2582"/>
                  </a:lnTo>
                  <a:lnTo>
                    <a:pt x="902" y="2581"/>
                  </a:lnTo>
                  <a:lnTo>
                    <a:pt x="903" y="2581"/>
                  </a:lnTo>
                  <a:lnTo>
                    <a:pt x="905" y="2581"/>
                  </a:lnTo>
                  <a:lnTo>
                    <a:pt x="907" y="2581"/>
                  </a:lnTo>
                  <a:lnTo>
                    <a:pt x="908" y="2580"/>
                  </a:lnTo>
                  <a:lnTo>
                    <a:pt x="909" y="2580"/>
                  </a:lnTo>
                  <a:lnTo>
                    <a:pt x="911" y="2580"/>
                  </a:lnTo>
                  <a:lnTo>
                    <a:pt x="912" y="2580"/>
                  </a:lnTo>
                  <a:lnTo>
                    <a:pt x="914" y="2579"/>
                  </a:lnTo>
                  <a:lnTo>
                    <a:pt x="915" y="2579"/>
                  </a:lnTo>
                  <a:lnTo>
                    <a:pt x="917" y="2579"/>
                  </a:lnTo>
                  <a:lnTo>
                    <a:pt x="918" y="2579"/>
                  </a:lnTo>
                  <a:lnTo>
                    <a:pt x="920" y="2578"/>
                  </a:lnTo>
                  <a:lnTo>
                    <a:pt x="921" y="2578"/>
                  </a:lnTo>
                  <a:lnTo>
                    <a:pt x="923" y="2578"/>
                  </a:lnTo>
                  <a:lnTo>
                    <a:pt x="924" y="2578"/>
                  </a:lnTo>
                  <a:lnTo>
                    <a:pt x="926" y="2577"/>
                  </a:lnTo>
                  <a:lnTo>
                    <a:pt x="927" y="2577"/>
                  </a:lnTo>
                  <a:lnTo>
                    <a:pt x="928" y="2577"/>
                  </a:lnTo>
                  <a:lnTo>
                    <a:pt x="930" y="2577"/>
                  </a:lnTo>
                  <a:lnTo>
                    <a:pt x="932" y="2576"/>
                  </a:lnTo>
                  <a:lnTo>
                    <a:pt x="933" y="2576"/>
                  </a:lnTo>
                  <a:lnTo>
                    <a:pt x="935" y="2576"/>
                  </a:lnTo>
                  <a:lnTo>
                    <a:pt x="936" y="2576"/>
                  </a:lnTo>
                  <a:lnTo>
                    <a:pt x="938" y="2576"/>
                  </a:lnTo>
                  <a:lnTo>
                    <a:pt x="939" y="2576"/>
                  </a:lnTo>
                  <a:lnTo>
                    <a:pt x="940" y="2575"/>
                  </a:lnTo>
                  <a:lnTo>
                    <a:pt x="942" y="2575"/>
                  </a:lnTo>
                  <a:lnTo>
                    <a:pt x="944" y="2575"/>
                  </a:lnTo>
                  <a:lnTo>
                    <a:pt x="945" y="2575"/>
                  </a:lnTo>
                  <a:lnTo>
                    <a:pt x="947" y="2574"/>
                  </a:lnTo>
                  <a:lnTo>
                    <a:pt x="948" y="2574"/>
                  </a:lnTo>
                  <a:lnTo>
                    <a:pt x="949" y="2574"/>
                  </a:lnTo>
                  <a:lnTo>
                    <a:pt x="951" y="2574"/>
                  </a:lnTo>
                  <a:lnTo>
                    <a:pt x="952" y="2573"/>
                  </a:lnTo>
                  <a:lnTo>
                    <a:pt x="954" y="2573"/>
                  </a:lnTo>
                  <a:lnTo>
                    <a:pt x="956" y="2573"/>
                  </a:lnTo>
                  <a:lnTo>
                    <a:pt x="957" y="2572"/>
                  </a:lnTo>
                  <a:lnTo>
                    <a:pt x="959" y="2572"/>
                  </a:lnTo>
                  <a:lnTo>
                    <a:pt x="960" y="2572"/>
                  </a:lnTo>
                  <a:lnTo>
                    <a:pt x="961" y="2572"/>
                  </a:lnTo>
                  <a:lnTo>
                    <a:pt x="963" y="2571"/>
                  </a:lnTo>
                  <a:lnTo>
                    <a:pt x="964" y="2571"/>
                  </a:lnTo>
                  <a:lnTo>
                    <a:pt x="966" y="2571"/>
                  </a:lnTo>
                  <a:lnTo>
                    <a:pt x="968" y="2570"/>
                  </a:lnTo>
                  <a:lnTo>
                    <a:pt x="969" y="2570"/>
                  </a:lnTo>
                  <a:lnTo>
                    <a:pt x="970" y="2570"/>
                  </a:lnTo>
                  <a:lnTo>
                    <a:pt x="972" y="2570"/>
                  </a:lnTo>
                  <a:lnTo>
                    <a:pt x="973" y="2569"/>
                  </a:lnTo>
                  <a:lnTo>
                    <a:pt x="975" y="2569"/>
                  </a:lnTo>
                  <a:lnTo>
                    <a:pt x="976" y="2569"/>
                  </a:lnTo>
                  <a:lnTo>
                    <a:pt x="978" y="2568"/>
                  </a:lnTo>
                  <a:lnTo>
                    <a:pt x="980" y="2568"/>
                  </a:lnTo>
                  <a:lnTo>
                    <a:pt x="981" y="2568"/>
                  </a:lnTo>
                  <a:lnTo>
                    <a:pt x="982" y="2568"/>
                  </a:lnTo>
                  <a:lnTo>
                    <a:pt x="984" y="2567"/>
                  </a:lnTo>
                  <a:lnTo>
                    <a:pt x="985" y="2567"/>
                  </a:lnTo>
                  <a:lnTo>
                    <a:pt x="987" y="2567"/>
                  </a:lnTo>
                  <a:lnTo>
                    <a:pt x="988" y="2566"/>
                  </a:lnTo>
                  <a:lnTo>
                    <a:pt x="990" y="2566"/>
                  </a:lnTo>
                  <a:lnTo>
                    <a:pt x="991" y="2566"/>
                  </a:lnTo>
                  <a:lnTo>
                    <a:pt x="993" y="2565"/>
                  </a:lnTo>
                  <a:lnTo>
                    <a:pt x="994" y="2565"/>
                  </a:lnTo>
                  <a:lnTo>
                    <a:pt x="996" y="2565"/>
                  </a:lnTo>
                  <a:lnTo>
                    <a:pt x="997" y="2565"/>
                  </a:lnTo>
                  <a:lnTo>
                    <a:pt x="999" y="2565"/>
                  </a:lnTo>
                  <a:lnTo>
                    <a:pt x="1000" y="2564"/>
                  </a:lnTo>
                  <a:lnTo>
                    <a:pt x="1001" y="2564"/>
                  </a:lnTo>
                  <a:lnTo>
                    <a:pt x="1003" y="2564"/>
                  </a:lnTo>
                  <a:lnTo>
                    <a:pt x="1005" y="2563"/>
                  </a:lnTo>
                  <a:lnTo>
                    <a:pt x="1006" y="2563"/>
                  </a:lnTo>
                  <a:lnTo>
                    <a:pt x="1008" y="2563"/>
                  </a:lnTo>
                  <a:lnTo>
                    <a:pt x="1009" y="2562"/>
                  </a:lnTo>
                  <a:lnTo>
                    <a:pt x="1011" y="2562"/>
                  </a:lnTo>
                  <a:lnTo>
                    <a:pt x="1012" y="2562"/>
                  </a:lnTo>
                  <a:lnTo>
                    <a:pt x="1013" y="2561"/>
                  </a:lnTo>
                  <a:lnTo>
                    <a:pt x="1015" y="2561"/>
                  </a:lnTo>
                  <a:lnTo>
                    <a:pt x="1017" y="2561"/>
                  </a:lnTo>
                  <a:lnTo>
                    <a:pt x="1018" y="2560"/>
                  </a:lnTo>
                  <a:lnTo>
                    <a:pt x="1020" y="2560"/>
                  </a:lnTo>
                  <a:lnTo>
                    <a:pt x="1021" y="2560"/>
                  </a:lnTo>
                  <a:lnTo>
                    <a:pt x="1022" y="2559"/>
                  </a:lnTo>
                  <a:lnTo>
                    <a:pt x="1024" y="2559"/>
                  </a:lnTo>
                  <a:lnTo>
                    <a:pt x="1025" y="2559"/>
                  </a:lnTo>
                  <a:lnTo>
                    <a:pt x="1027" y="2558"/>
                  </a:lnTo>
                  <a:lnTo>
                    <a:pt x="1029" y="2558"/>
                  </a:lnTo>
                  <a:lnTo>
                    <a:pt x="1030" y="2558"/>
                  </a:lnTo>
                  <a:lnTo>
                    <a:pt x="1032" y="2557"/>
                  </a:lnTo>
                  <a:lnTo>
                    <a:pt x="1033" y="2557"/>
                  </a:lnTo>
                  <a:lnTo>
                    <a:pt x="1034" y="2557"/>
                  </a:lnTo>
                  <a:lnTo>
                    <a:pt x="1036" y="2556"/>
                  </a:lnTo>
                  <a:lnTo>
                    <a:pt x="1037" y="2556"/>
                  </a:lnTo>
                  <a:lnTo>
                    <a:pt x="1039" y="2556"/>
                  </a:lnTo>
                  <a:lnTo>
                    <a:pt x="1040" y="2555"/>
                  </a:lnTo>
                  <a:lnTo>
                    <a:pt x="1042" y="2555"/>
                  </a:lnTo>
                  <a:lnTo>
                    <a:pt x="1043" y="2555"/>
                  </a:lnTo>
                  <a:lnTo>
                    <a:pt x="1045" y="2555"/>
                  </a:lnTo>
                  <a:lnTo>
                    <a:pt x="1046" y="2554"/>
                  </a:lnTo>
                  <a:lnTo>
                    <a:pt x="1048" y="2554"/>
                  </a:lnTo>
                  <a:lnTo>
                    <a:pt x="1049" y="2554"/>
                  </a:lnTo>
                  <a:lnTo>
                    <a:pt x="1051" y="2553"/>
                  </a:lnTo>
                  <a:lnTo>
                    <a:pt x="1052" y="2553"/>
                  </a:lnTo>
                  <a:lnTo>
                    <a:pt x="1054" y="2553"/>
                  </a:lnTo>
                  <a:lnTo>
                    <a:pt x="1055" y="2552"/>
                  </a:lnTo>
                  <a:lnTo>
                    <a:pt x="1057" y="2552"/>
                  </a:lnTo>
                  <a:lnTo>
                    <a:pt x="1058" y="2551"/>
                  </a:lnTo>
                  <a:lnTo>
                    <a:pt x="1060" y="2551"/>
                  </a:lnTo>
                  <a:lnTo>
                    <a:pt x="1061" y="2551"/>
                  </a:lnTo>
                  <a:lnTo>
                    <a:pt x="1063" y="2550"/>
                  </a:lnTo>
                  <a:lnTo>
                    <a:pt x="1064" y="2550"/>
                  </a:lnTo>
                  <a:lnTo>
                    <a:pt x="1066" y="2550"/>
                  </a:lnTo>
                  <a:lnTo>
                    <a:pt x="1067" y="2549"/>
                  </a:lnTo>
                  <a:lnTo>
                    <a:pt x="1069" y="2549"/>
                  </a:lnTo>
                  <a:lnTo>
                    <a:pt x="1070" y="2548"/>
                  </a:lnTo>
                  <a:lnTo>
                    <a:pt x="1072" y="2548"/>
                  </a:lnTo>
                  <a:lnTo>
                    <a:pt x="1073" y="2548"/>
                  </a:lnTo>
                  <a:lnTo>
                    <a:pt x="1074" y="2547"/>
                  </a:lnTo>
                  <a:lnTo>
                    <a:pt x="1076" y="2547"/>
                  </a:lnTo>
                  <a:lnTo>
                    <a:pt x="1077" y="2547"/>
                  </a:lnTo>
                  <a:lnTo>
                    <a:pt x="1079" y="2546"/>
                  </a:lnTo>
                  <a:lnTo>
                    <a:pt x="1081" y="2546"/>
                  </a:lnTo>
                  <a:lnTo>
                    <a:pt x="1082" y="2545"/>
                  </a:lnTo>
                  <a:lnTo>
                    <a:pt x="1084" y="2545"/>
                  </a:lnTo>
                  <a:lnTo>
                    <a:pt x="1085" y="2545"/>
                  </a:lnTo>
                  <a:lnTo>
                    <a:pt x="1086" y="2544"/>
                  </a:lnTo>
                  <a:lnTo>
                    <a:pt x="1088" y="2544"/>
                  </a:lnTo>
                  <a:lnTo>
                    <a:pt x="1089" y="2544"/>
                  </a:lnTo>
                  <a:lnTo>
                    <a:pt x="1091" y="2543"/>
                  </a:lnTo>
                  <a:lnTo>
                    <a:pt x="1093" y="2543"/>
                  </a:lnTo>
                  <a:lnTo>
                    <a:pt x="1094" y="2543"/>
                  </a:lnTo>
                  <a:lnTo>
                    <a:pt x="1095" y="2542"/>
                  </a:lnTo>
                  <a:lnTo>
                    <a:pt x="1097" y="2542"/>
                  </a:lnTo>
                  <a:lnTo>
                    <a:pt x="1098" y="2541"/>
                  </a:lnTo>
                  <a:lnTo>
                    <a:pt x="1100" y="2541"/>
                  </a:lnTo>
                  <a:lnTo>
                    <a:pt x="1101" y="2541"/>
                  </a:lnTo>
                  <a:lnTo>
                    <a:pt x="1103" y="2540"/>
                  </a:lnTo>
                  <a:lnTo>
                    <a:pt x="1105" y="2540"/>
                  </a:lnTo>
                  <a:lnTo>
                    <a:pt x="1106" y="2539"/>
                  </a:lnTo>
                  <a:lnTo>
                    <a:pt x="1107" y="2539"/>
                  </a:lnTo>
                  <a:lnTo>
                    <a:pt x="1109" y="2538"/>
                  </a:lnTo>
                  <a:lnTo>
                    <a:pt x="1110" y="2538"/>
                  </a:lnTo>
                  <a:lnTo>
                    <a:pt x="1112" y="2538"/>
                  </a:lnTo>
                  <a:lnTo>
                    <a:pt x="1113" y="2537"/>
                  </a:lnTo>
                  <a:lnTo>
                    <a:pt x="1115" y="2537"/>
                  </a:lnTo>
                  <a:lnTo>
                    <a:pt x="1116" y="2536"/>
                  </a:lnTo>
                  <a:lnTo>
                    <a:pt x="1118" y="2536"/>
                  </a:lnTo>
                  <a:lnTo>
                    <a:pt x="1119" y="2535"/>
                  </a:lnTo>
                  <a:lnTo>
                    <a:pt x="1121" y="2535"/>
                  </a:lnTo>
                  <a:lnTo>
                    <a:pt x="1122" y="2534"/>
                  </a:lnTo>
                  <a:lnTo>
                    <a:pt x="1124" y="2534"/>
                  </a:lnTo>
                  <a:lnTo>
                    <a:pt x="1125" y="2534"/>
                  </a:lnTo>
                  <a:lnTo>
                    <a:pt x="1126" y="2533"/>
                  </a:lnTo>
                  <a:lnTo>
                    <a:pt x="1128" y="2533"/>
                  </a:lnTo>
                  <a:lnTo>
                    <a:pt x="1130" y="2533"/>
                  </a:lnTo>
                  <a:lnTo>
                    <a:pt x="1131" y="2532"/>
                  </a:lnTo>
                  <a:lnTo>
                    <a:pt x="1133" y="2532"/>
                  </a:lnTo>
                  <a:lnTo>
                    <a:pt x="1134" y="2531"/>
                  </a:lnTo>
                  <a:lnTo>
                    <a:pt x="1136" y="2531"/>
                  </a:lnTo>
                  <a:lnTo>
                    <a:pt x="1137" y="2530"/>
                  </a:lnTo>
                  <a:lnTo>
                    <a:pt x="1138" y="2530"/>
                  </a:lnTo>
                  <a:lnTo>
                    <a:pt x="1140" y="2530"/>
                  </a:lnTo>
                  <a:lnTo>
                    <a:pt x="1142" y="2529"/>
                  </a:lnTo>
                  <a:lnTo>
                    <a:pt x="1143" y="2529"/>
                  </a:lnTo>
                  <a:lnTo>
                    <a:pt x="1145" y="2528"/>
                  </a:lnTo>
                  <a:lnTo>
                    <a:pt x="1146" y="2528"/>
                  </a:lnTo>
                  <a:lnTo>
                    <a:pt x="1147" y="2527"/>
                  </a:lnTo>
                  <a:lnTo>
                    <a:pt x="1149" y="2527"/>
                  </a:lnTo>
                  <a:lnTo>
                    <a:pt x="1150" y="2526"/>
                  </a:lnTo>
                  <a:lnTo>
                    <a:pt x="1152" y="2526"/>
                  </a:lnTo>
                  <a:lnTo>
                    <a:pt x="1154" y="2525"/>
                  </a:lnTo>
                  <a:lnTo>
                    <a:pt x="1155" y="2525"/>
                  </a:lnTo>
                  <a:lnTo>
                    <a:pt x="1157" y="2524"/>
                  </a:lnTo>
                  <a:lnTo>
                    <a:pt x="1158" y="2524"/>
                  </a:lnTo>
                  <a:lnTo>
                    <a:pt x="1159" y="2523"/>
                  </a:lnTo>
                  <a:lnTo>
                    <a:pt x="1161" y="2523"/>
                  </a:lnTo>
                  <a:lnTo>
                    <a:pt x="1162" y="2522"/>
                  </a:lnTo>
                  <a:lnTo>
                    <a:pt x="1164" y="2522"/>
                  </a:lnTo>
                  <a:lnTo>
                    <a:pt x="1166" y="2522"/>
                  </a:lnTo>
                  <a:lnTo>
                    <a:pt x="1167" y="2521"/>
                  </a:lnTo>
                  <a:lnTo>
                    <a:pt x="1168" y="2521"/>
                  </a:lnTo>
                  <a:lnTo>
                    <a:pt x="1170" y="2520"/>
                  </a:lnTo>
                  <a:lnTo>
                    <a:pt x="1171" y="2520"/>
                  </a:lnTo>
                  <a:lnTo>
                    <a:pt x="1173" y="2519"/>
                  </a:lnTo>
                  <a:lnTo>
                    <a:pt x="1174" y="2519"/>
                  </a:lnTo>
                  <a:lnTo>
                    <a:pt x="1176" y="2518"/>
                  </a:lnTo>
                  <a:lnTo>
                    <a:pt x="1178" y="2518"/>
                  </a:lnTo>
                  <a:lnTo>
                    <a:pt x="1179" y="2517"/>
                  </a:lnTo>
                  <a:lnTo>
                    <a:pt x="1180" y="2517"/>
                  </a:lnTo>
                  <a:lnTo>
                    <a:pt x="1182" y="2516"/>
                  </a:lnTo>
                  <a:lnTo>
                    <a:pt x="1183" y="2516"/>
                  </a:lnTo>
                  <a:lnTo>
                    <a:pt x="1185" y="2515"/>
                  </a:lnTo>
                  <a:lnTo>
                    <a:pt x="1186" y="2515"/>
                  </a:lnTo>
                  <a:lnTo>
                    <a:pt x="1188" y="2514"/>
                  </a:lnTo>
                  <a:lnTo>
                    <a:pt x="1189" y="2514"/>
                  </a:lnTo>
                  <a:lnTo>
                    <a:pt x="1191" y="2513"/>
                  </a:lnTo>
                  <a:lnTo>
                    <a:pt x="1192" y="2513"/>
                  </a:lnTo>
                  <a:lnTo>
                    <a:pt x="1194" y="2512"/>
                  </a:lnTo>
                  <a:lnTo>
                    <a:pt x="1195" y="2512"/>
                  </a:lnTo>
                  <a:lnTo>
                    <a:pt x="1197" y="2511"/>
                  </a:lnTo>
                  <a:lnTo>
                    <a:pt x="1198" y="2511"/>
                  </a:lnTo>
                  <a:lnTo>
                    <a:pt x="1199" y="2510"/>
                  </a:lnTo>
                  <a:lnTo>
                    <a:pt x="1201" y="2510"/>
                  </a:lnTo>
                  <a:lnTo>
                    <a:pt x="1203" y="2509"/>
                  </a:lnTo>
                  <a:lnTo>
                    <a:pt x="1204" y="2509"/>
                  </a:lnTo>
                  <a:lnTo>
                    <a:pt x="1206" y="2508"/>
                  </a:lnTo>
                  <a:lnTo>
                    <a:pt x="1207" y="2508"/>
                  </a:lnTo>
                  <a:lnTo>
                    <a:pt x="1209" y="2507"/>
                  </a:lnTo>
                  <a:lnTo>
                    <a:pt x="1210" y="2507"/>
                  </a:lnTo>
                  <a:lnTo>
                    <a:pt x="1211" y="2506"/>
                  </a:lnTo>
                  <a:lnTo>
                    <a:pt x="1213" y="2505"/>
                  </a:lnTo>
                  <a:lnTo>
                    <a:pt x="1215" y="2505"/>
                  </a:lnTo>
                  <a:lnTo>
                    <a:pt x="1216" y="2504"/>
                  </a:lnTo>
                  <a:lnTo>
                    <a:pt x="1218" y="2504"/>
                  </a:lnTo>
                  <a:lnTo>
                    <a:pt x="1219" y="2503"/>
                  </a:lnTo>
                  <a:lnTo>
                    <a:pt x="1220" y="2503"/>
                  </a:lnTo>
                  <a:lnTo>
                    <a:pt x="1222" y="2502"/>
                  </a:lnTo>
                  <a:lnTo>
                    <a:pt x="1223" y="2501"/>
                  </a:lnTo>
                  <a:lnTo>
                    <a:pt x="1225" y="2501"/>
                  </a:lnTo>
                  <a:lnTo>
                    <a:pt x="1226" y="2501"/>
                  </a:lnTo>
                  <a:lnTo>
                    <a:pt x="1228" y="2500"/>
                  </a:lnTo>
                  <a:lnTo>
                    <a:pt x="1230" y="2500"/>
                  </a:lnTo>
                  <a:lnTo>
                    <a:pt x="1231" y="2499"/>
                  </a:lnTo>
                  <a:lnTo>
                    <a:pt x="1232" y="2498"/>
                  </a:lnTo>
                  <a:lnTo>
                    <a:pt x="1234" y="2498"/>
                  </a:lnTo>
                  <a:lnTo>
                    <a:pt x="1235" y="2497"/>
                  </a:lnTo>
                  <a:lnTo>
                    <a:pt x="1237" y="2497"/>
                  </a:lnTo>
                  <a:lnTo>
                    <a:pt x="1238" y="2496"/>
                  </a:lnTo>
                  <a:lnTo>
                    <a:pt x="1240" y="2495"/>
                  </a:lnTo>
                  <a:lnTo>
                    <a:pt x="1241" y="2495"/>
                  </a:lnTo>
                  <a:lnTo>
                    <a:pt x="1243" y="2494"/>
                  </a:lnTo>
                  <a:lnTo>
                    <a:pt x="1244" y="2494"/>
                  </a:lnTo>
                  <a:lnTo>
                    <a:pt x="1246" y="2493"/>
                  </a:lnTo>
                  <a:lnTo>
                    <a:pt x="1247" y="2492"/>
                  </a:lnTo>
                  <a:lnTo>
                    <a:pt x="1249" y="2492"/>
                  </a:lnTo>
                  <a:lnTo>
                    <a:pt x="1250" y="2491"/>
                  </a:lnTo>
                  <a:lnTo>
                    <a:pt x="1252" y="2491"/>
                  </a:lnTo>
                  <a:lnTo>
                    <a:pt x="1253" y="2490"/>
                  </a:lnTo>
                  <a:lnTo>
                    <a:pt x="1255" y="2490"/>
                  </a:lnTo>
                  <a:lnTo>
                    <a:pt x="1256" y="2489"/>
                  </a:lnTo>
                  <a:lnTo>
                    <a:pt x="1258" y="2489"/>
                  </a:lnTo>
                  <a:lnTo>
                    <a:pt x="1259" y="2488"/>
                  </a:lnTo>
                  <a:lnTo>
                    <a:pt x="1261" y="2487"/>
                  </a:lnTo>
                  <a:lnTo>
                    <a:pt x="1262" y="2487"/>
                  </a:lnTo>
                  <a:lnTo>
                    <a:pt x="1263" y="2486"/>
                  </a:lnTo>
                  <a:lnTo>
                    <a:pt x="1265" y="2485"/>
                  </a:lnTo>
                  <a:lnTo>
                    <a:pt x="1267" y="2485"/>
                  </a:lnTo>
                  <a:lnTo>
                    <a:pt x="1268" y="2484"/>
                  </a:lnTo>
                  <a:lnTo>
                    <a:pt x="1270" y="2484"/>
                  </a:lnTo>
                  <a:lnTo>
                    <a:pt x="1271" y="2483"/>
                  </a:lnTo>
                  <a:lnTo>
                    <a:pt x="1272" y="2482"/>
                  </a:lnTo>
                  <a:lnTo>
                    <a:pt x="1274" y="2482"/>
                  </a:lnTo>
                  <a:lnTo>
                    <a:pt x="1275" y="2481"/>
                  </a:lnTo>
                  <a:lnTo>
                    <a:pt x="1277" y="2480"/>
                  </a:lnTo>
                  <a:lnTo>
                    <a:pt x="1279" y="2480"/>
                  </a:lnTo>
                  <a:lnTo>
                    <a:pt x="1280" y="2479"/>
                  </a:lnTo>
                  <a:lnTo>
                    <a:pt x="1282" y="2479"/>
                  </a:lnTo>
                  <a:lnTo>
                    <a:pt x="1283" y="2478"/>
                  </a:lnTo>
                  <a:lnTo>
                    <a:pt x="1284" y="2478"/>
                  </a:lnTo>
                  <a:lnTo>
                    <a:pt x="1286" y="2477"/>
                  </a:lnTo>
                  <a:lnTo>
                    <a:pt x="1287" y="2476"/>
                  </a:lnTo>
                  <a:lnTo>
                    <a:pt x="1289" y="2476"/>
                  </a:lnTo>
                  <a:lnTo>
                    <a:pt x="1291" y="2475"/>
                  </a:lnTo>
                  <a:lnTo>
                    <a:pt x="1292" y="2474"/>
                  </a:lnTo>
                  <a:lnTo>
                    <a:pt x="1293" y="2473"/>
                  </a:lnTo>
                  <a:lnTo>
                    <a:pt x="1295" y="2473"/>
                  </a:lnTo>
                  <a:lnTo>
                    <a:pt x="1296" y="2472"/>
                  </a:lnTo>
                  <a:lnTo>
                    <a:pt x="1298" y="2471"/>
                  </a:lnTo>
                  <a:lnTo>
                    <a:pt x="1299" y="2471"/>
                  </a:lnTo>
                  <a:lnTo>
                    <a:pt x="1301" y="2470"/>
                  </a:lnTo>
                  <a:lnTo>
                    <a:pt x="1303" y="2469"/>
                  </a:lnTo>
                  <a:lnTo>
                    <a:pt x="1304" y="2469"/>
                  </a:lnTo>
                  <a:lnTo>
                    <a:pt x="1305" y="2468"/>
                  </a:lnTo>
                  <a:lnTo>
                    <a:pt x="1307" y="2468"/>
                  </a:lnTo>
                  <a:lnTo>
                    <a:pt x="1308" y="2467"/>
                  </a:lnTo>
                  <a:lnTo>
                    <a:pt x="1310" y="2466"/>
                  </a:lnTo>
                  <a:lnTo>
                    <a:pt x="1311" y="2466"/>
                  </a:lnTo>
                  <a:lnTo>
                    <a:pt x="1313" y="2465"/>
                  </a:lnTo>
                  <a:lnTo>
                    <a:pt x="1314" y="2464"/>
                  </a:lnTo>
                  <a:lnTo>
                    <a:pt x="1316" y="2463"/>
                  </a:lnTo>
                  <a:lnTo>
                    <a:pt x="1317" y="2463"/>
                  </a:lnTo>
                  <a:lnTo>
                    <a:pt x="1319" y="2462"/>
                  </a:lnTo>
                  <a:lnTo>
                    <a:pt x="1320" y="2461"/>
                  </a:lnTo>
                  <a:lnTo>
                    <a:pt x="1322" y="2461"/>
                  </a:lnTo>
                  <a:lnTo>
                    <a:pt x="1323" y="2460"/>
                  </a:lnTo>
                  <a:lnTo>
                    <a:pt x="1324" y="2459"/>
                  </a:lnTo>
                  <a:lnTo>
                    <a:pt x="1326" y="2458"/>
                  </a:lnTo>
                  <a:lnTo>
                    <a:pt x="1328" y="2458"/>
                  </a:lnTo>
                  <a:lnTo>
                    <a:pt x="1329" y="2457"/>
                  </a:lnTo>
                  <a:lnTo>
                    <a:pt x="1331" y="2457"/>
                  </a:lnTo>
                  <a:lnTo>
                    <a:pt x="1332" y="2456"/>
                  </a:lnTo>
                  <a:lnTo>
                    <a:pt x="1334" y="2455"/>
                  </a:lnTo>
                  <a:lnTo>
                    <a:pt x="1335" y="2454"/>
                  </a:lnTo>
                  <a:lnTo>
                    <a:pt x="1336" y="2454"/>
                  </a:lnTo>
                  <a:lnTo>
                    <a:pt x="1338" y="2453"/>
                  </a:lnTo>
                  <a:lnTo>
                    <a:pt x="1340" y="2452"/>
                  </a:lnTo>
                  <a:lnTo>
                    <a:pt x="1341" y="2451"/>
                  </a:lnTo>
                  <a:lnTo>
                    <a:pt x="1343" y="2451"/>
                  </a:lnTo>
                  <a:lnTo>
                    <a:pt x="1344" y="2450"/>
                  </a:lnTo>
                  <a:lnTo>
                    <a:pt x="1345" y="2449"/>
                  </a:lnTo>
                  <a:lnTo>
                    <a:pt x="1347" y="2448"/>
                  </a:lnTo>
                  <a:lnTo>
                    <a:pt x="1348" y="2448"/>
                  </a:lnTo>
                  <a:lnTo>
                    <a:pt x="1350" y="2447"/>
                  </a:lnTo>
                  <a:lnTo>
                    <a:pt x="1352" y="2446"/>
                  </a:lnTo>
                  <a:lnTo>
                    <a:pt x="1353" y="2446"/>
                  </a:lnTo>
                  <a:lnTo>
                    <a:pt x="1355" y="2445"/>
                  </a:lnTo>
                  <a:lnTo>
                    <a:pt x="1356" y="2444"/>
                  </a:lnTo>
                  <a:lnTo>
                    <a:pt x="1357" y="2443"/>
                  </a:lnTo>
                  <a:lnTo>
                    <a:pt x="1359" y="2443"/>
                  </a:lnTo>
                  <a:lnTo>
                    <a:pt x="1360" y="2442"/>
                  </a:lnTo>
                  <a:lnTo>
                    <a:pt x="1362" y="2441"/>
                  </a:lnTo>
                  <a:lnTo>
                    <a:pt x="1364" y="2440"/>
                  </a:lnTo>
                  <a:lnTo>
                    <a:pt x="1365" y="2439"/>
                  </a:lnTo>
                  <a:lnTo>
                    <a:pt x="1366" y="2439"/>
                  </a:lnTo>
                  <a:lnTo>
                    <a:pt x="1368" y="2438"/>
                  </a:lnTo>
                  <a:lnTo>
                    <a:pt x="1369" y="2437"/>
                  </a:lnTo>
                  <a:lnTo>
                    <a:pt x="1371" y="2436"/>
                  </a:lnTo>
                  <a:lnTo>
                    <a:pt x="1372" y="2436"/>
                  </a:lnTo>
                  <a:lnTo>
                    <a:pt x="1374" y="2435"/>
                  </a:lnTo>
                  <a:lnTo>
                    <a:pt x="1375" y="2434"/>
                  </a:lnTo>
                  <a:lnTo>
                    <a:pt x="1377" y="2433"/>
                  </a:lnTo>
                  <a:lnTo>
                    <a:pt x="1378" y="2433"/>
                  </a:lnTo>
                  <a:lnTo>
                    <a:pt x="1380" y="2432"/>
                  </a:lnTo>
                  <a:lnTo>
                    <a:pt x="1381" y="2431"/>
                  </a:lnTo>
                  <a:lnTo>
                    <a:pt x="1383" y="2430"/>
                  </a:lnTo>
                  <a:lnTo>
                    <a:pt x="1384" y="2429"/>
                  </a:lnTo>
                  <a:lnTo>
                    <a:pt x="1386" y="2429"/>
                  </a:lnTo>
                  <a:lnTo>
                    <a:pt x="1387" y="2428"/>
                  </a:lnTo>
                  <a:lnTo>
                    <a:pt x="1389" y="2427"/>
                  </a:lnTo>
                  <a:lnTo>
                    <a:pt x="1390" y="2426"/>
                  </a:lnTo>
                  <a:lnTo>
                    <a:pt x="1392" y="2425"/>
                  </a:lnTo>
                  <a:lnTo>
                    <a:pt x="1393" y="2425"/>
                  </a:lnTo>
                  <a:lnTo>
                    <a:pt x="1395" y="2424"/>
                  </a:lnTo>
                  <a:lnTo>
                    <a:pt x="1396" y="2423"/>
                  </a:lnTo>
                  <a:lnTo>
                    <a:pt x="1397" y="2422"/>
                  </a:lnTo>
                  <a:lnTo>
                    <a:pt x="1399" y="2421"/>
                  </a:lnTo>
                  <a:lnTo>
                    <a:pt x="1401" y="2421"/>
                  </a:lnTo>
                  <a:lnTo>
                    <a:pt x="1402" y="2420"/>
                  </a:lnTo>
                  <a:lnTo>
                    <a:pt x="1404" y="2419"/>
                  </a:lnTo>
                  <a:lnTo>
                    <a:pt x="1405" y="2418"/>
                  </a:lnTo>
                  <a:lnTo>
                    <a:pt x="1407" y="2417"/>
                  </a:lnTo>
                  <a:lnTo>
                    <a:pt x="1408" y="2416"/>
                  </a:lnTo>
                  <a:lnTo>
                    <a:pt x="1409" y="2415"/>
                  </a:lnTo>
                  <a:lnTo>
                    <a:pt x="1411" y="2414"/>
                  </a:lnTo>
                  <a:lnTo>
                    <a:pt x="1412" y="2414"/>
                  </a:lnTo>
                  <a:lnTo>
                    <a:pt x="1414" y="2413"/>
                  </a:lnTo>
                  <a:lnTo>
                    <a:pt x="1416" y="2412"/>
                  </a:lnTo>
                  <a:lnTo>
                    <a:pt x="1417" y="2411"/>
                  </a:lnTo>
                  <a:lnTo>
                    <a:pt x="1418" y="2410"/>
                  </a:lnTo>
                  <a:lnTo>
                    <a:pt x="1420" y="2410"/>
                  </a:lnTo>
                  <a:lnTo>
                    <a:pt x="1421" y="2409"/>
                  </a:lnTo>
                  <a:lnTo>
                    <a:pt x="1423" y="2408"/>
                  </a:lnTo>
                  <a:lnTo>
                    <a:pt x="1424" y="2407"/>
                  </a:lnTo>
                  <a:lnTo>
                    <a:pt x="1426" y="2406"/>
                  </a:lnTo>
                  <a:lnTo>
                    <a:pt x="1428" y="2405"/>
                  </a:lnTo>
                  <a:lnTo>
                    <a:pt x="1429" y="2404"/>
                  </a:lnTo>
                  <a:lnTo>
                    <a:pt x="1430" y="2403"/>
                  </a:lnTo>
                  <a:lnTo>
                    <a:pt x="1432" y="2403"/>
                  </a:lnTo>
                  <a:lnTo>
                    <a:pt x="1433" y="2402"/>
                  </a:lnTo>
                  <a:lnTo>
                    <a:pt x="1435" y="2401"/>
                  </a:lnTo>
                  <a:lnTo>
                    <a:pt x="1436" y="2400"/>
                  </a:lnTo>
                  <a:lnTo>
                    <a:pt x="1438" y="2399"/>
                  </a:lnTo>
                  <a:lnTo>
                    <a:pt x="1439" y="2398"/>
                  </a:lnTo>
                  <a:lnTo>
                    <a:pt x="1441" y="2397"/>
                  </a:lnTo>
                  <a:lnTo>
                    <a:pt x="1442" y="2396"/>
                  </a:lnTo>
                  <a:lnTo>
                    <a:pt x="1444" y="2395"/>
                  </a:lnTo>
                  <a:lnTo>
                    <a:pt x="1445" y="2394"/>
                  </a:lnTo>
                  <a:lnTo>
                    <a:pt x="1447" y="2393"/>
                  </a:lnTo>
                  <a:lnTo>
                    <a:pt x="1448" y="2392"/>
                  </a:lnTo>
                  <a:lnTo>
                    <a:pt x="1449" y="2392"/>
                  </a:lnTo>
                  <a:lnTo>
                    <a:pt x="1451" y="2391"/>
                  </a:lnTo>
                  <a:lnTo>
                    <a:pt x="1453" y="2390"/>
                  </a:lnTo>
                  <a:lnTo>
                    <a:pt x="1454" y="2389"/>
                  </a:lnTo>
                  <a:lnTo>
                    <a:pt x="1456" y="2388"/>
                  </a:lnTo>
                  <a:lnTo>
                    <a:pt x="1457" y="2387"/>
                  </a:lnTo>
                  <a:lnTo>
                    <a:pt x="1459" y="2386"/>
                  </a:lnTo>
                  <a:lnTo>
                    <a:pt x="1460" y="2385"/>
                  </a:lnTo>
                  <a:lnTo>
                    <a:pt x="1461" y="2384"/>
                  </a:lnTo>
                  <a:lnTo>
                    <a:pt x="1463" y="2383"/>
                  </a:lnTo>
                  <a:lnTo>
                    <a:pt x="1465" y="2382"/>
                  </a:lnTo>
                  <a:lnTo>
                    <a:pt x="1466" y="2381"/>
                  </a:lnTo>
                  <a:lnTo>
                    <a:pt x="1468" y="2381"/>
                  </a:lnTo>
                  <a:lnTo>
                    <a:pt x="1469" y="2380"/>
                  </a:lnTo>
                  <a:lnTo>
                    <a:pt x="1470" y="2379"/>
                  </a:lnTo>
                  <a:lnTo>
                    <a:pt x="1472" y="2378"/>
                  </a:lnTo>
                  <a:lnTo>
                    <a:pt x="1473" y="2377"/>
                  </a:lnTo>
                  <a:lnTo>
                    <a:pt x="1475" y="2376"/>
                  </a:lnTo>
                  <a:lnTo>
                    <a:pt x="1477" y="2375"/>
                  </a:lnTo>
                  <a:lnTo>
                    <a:pt x="1478" y="2374"/>
                  </a:lnTo>
                  <a:lnTo>
                    <a:pt x="1480" y="2373"/>
                  </a:lnTo>
                  <a:lnTo>
                    <a:pt x="1481" y="2372"/>
                  </a:lnTo>
                  <a:lnTo>
                    <a:pt x="1482" y="2371"/>
                  </a:lnTo>
                  <a:lnTo>
                    <a:pt x="1484" y="2370"/>
                  </a:lnTo>
                  <a:lnTo>
                    <a:pt x="1485" y="2369"/>
                  </a:lnTo>
                  <a:lnTo>
                    <a:pt x="1487" y="2368"/>
                  </a:lnTo>
                  <a:lnTo>
                    <a:pt x="1489" y="2367"/>
                  </a:lnTo>
                  <a:lnTo>
                    <a:pt x="1490" y="2366"/>
                  </a:lnTo>
                  <a:lnTo>
                    <a:pt x="1491" y="2365"/>
                  </a:lnTo>
                  <a:lnTo>
                    <a:pt x="1493" y="2364"/>
                  </a:lnTo>
                  <a:lnTo>
                    <a:pt x="1494" y="2363"/>
                  </a:lnTo>
                  <a:lnTo>
                    <a:pt x="1496" y="2362"/>
                  </a:lnTo>
                  <a:lnTo>
                    <a:pt x="1497" y="2361"/>
                  </a:lnTo>
                  <a:lnTo>
                    <a:pt x="1499" y="2360"/>
                  </a:lnTo>
                  <a:lnTo>
                    <a:pt x="1501" y="2359"/>
                  </a:lnTo>
                  <a:lnTo>
                    <a:pt x="1502" y="2358"/>
                  </a:lnTo>
                  <a:lnTo>
                    <a:pt x="1503" y="2357"/>
                  </a:lnTo>
                  <a:lnTo>
                    <a:pt x="1505" y="2356"/>
                  </a:lnTo>
                  <a:lnTo>
                    <a:pt x="1506" y="2355"/>
                  </a:lnTo>
                  <a:lnTo>
                    <a:pt x="1508" y="2354"/>
                  </a:lnTo>
                  <a:lnTo>
                    <a:pt x="1509" y="2353"/>
                  </a:lnTo>
                  <a:lnTo>
                    <a:pt x="1511" y="2352"/>
                  </a:lnTo>
                  <a:lnTo>
                    <a:pt x="1512" y="2351"/>
                  </a:lnTo>
                  <a:lnTo>
                    <a:pt x="1514" y="2350"/>
                  </a:lnTo>
                  <a:lnTo>
                    <a:pt x="1515" y="2349"/>
                  </a:lnTo>
                  <a:lnTo>
                    <a:pt x="1517" y="2348"/>
                  </a:lnTo>
                  <a:lnTo>
                    <a:pt x="1518" y="2347"/>
                  </a:lnTo>
                  <a:lnTo>
                    <a:pt x="1520" y="2346"/>
                  </a:lnTo>
                  <a:lnTo>
                    <a:pt x="1521" y="2345"/>
                  </a:lnTo>
                  <a:lnTo>
                    <a:pt x="1522" y="2344"/>
                  </a:lnTo>
                  <a:lnTo>
                    <a:pt x="1524" y="2343"/>
                  </a:lnTo>
                  <a:lnTo>
                    <a:pt x="1526" y="2342"/>
                  </a:lnTo>
                  <a:lnTo>
                    <a:pt x="1527" y="2340"/>
                  </a:lnTo>
                  <a:lnTo>
                    <a:pt x="1529" y="2339"/>
                  </a:lnTo>
                  <a:lnTo>
                    <a:pt x="1530" y="2338"/>
                  </a:lnTo>
                  <a:lnTo>
                    <a:pt x="1532" y="2338"/>
                  </a:lnTo>
                  <a:lnTo>
                    <a:pt x="1533" y="2336"/>
                  </a:lnTo>
                  <a:lnTo>
                    <a:pt x="1534" y="2335"/>
                  </a:lnTo>
                  <a:lnTo>
                    <a:pt x="1536" y="2334"/>
                  </a:lnTo>
                  <a:lnTo>
                    <a:pt x="1538" y="2333"/>
                  </a:lnTo>
                  <a:lnTo>
                    <a:pt x="1539" y="2332"/>
                  </a:lnTo>
                  <a:lnTo>
                    <a:pt x="1541" y="2331"/>
                  </a:lnTo>
                  <a:lnTo>
                    <a:pt x="1542" y="2330"/>
                  </a:lnTo>
                  <a:lnTo>
                    <a:pt x="1543" y="2329"/>
                  </a:lnTo>
                  <a:lnTo>
                    <a:pt x="1545" y="2327"/>
                  </a:lnTo>
                  <a:lnTo>
                    <a:pt x="1546" y="2327"/>
                  </a:lnTo>
                  <a:lnTo>
                    <a:pt x="1548" y="2326"/>
                  </a:lnTo>
                  <a:lnTo>
                    <a:pt x="1550" y="2324"/>
                  </a:lnTo>
                  <a:lnTo>
                    <a:pt x="1551" y="2323"/>
                  </a:lnTo>
                  <a:lnTo>
                    <a:pt x="1553" y="2322"/>
                  </a:lnTo>
                  <a:lnTo>
                    <a:pt x="1554" y="2321"/>
                  </a:lnTo>
                  <a:lnTo>
                    <a:pt x="1555" y="2320"/>
                  </a:lnTo>
                  <a:lnTo>
                    <a:pt x="1557" y="2319"/>
                  </a:lnTo>
                  <a:lnTo>
                    <a:pt x="1558" y="2318"/>
                  </a:lnTo>
                  <a:lnTo>
                    <a:pt x="1560" y="2317"/>
                  </a:lnTo>
                  <a:lnTo>
                    <a:pt x="1561" y="2316"/>
                  </a:lnTo>
                  <a:lnTo>
                    <a:pt x="1563" y="2314"/>
                  </a:lnTo>
                  <a:lnTo>
                    <a:pt x="1564" y="2313"/>
                  </a:lnTo>
                  <a:lnTo>
                    <a:pt x="1566" y="2312"/>
                  </a:lnTo>
                  <a:lnTo>
                    <a:pt x="1567" y="2311"/>
                  </a:lnTo>
                  <a:lnTo>
                    <a:pt x="1569" y="2310"/>
                  </a:lnTo>
                  <a:lnTo>
                    <a:pt x="1570" y="2309"/>
                  </a:lnTo>
                  <a:lnTo>
                    <a:pt x="1572" y="2307"/>
                  </a:lnTo>
                  <a:lnTo>
                    <a:pt x="1573" y="2306"/>
                  </a:lnTo>
                  <a:lnTo>
                    <a:pt x="1575" y="2305"/>
                  </a:lnTo>
                  <a:lnTo>
                    <a:pt x="1576" y="2304"/>
                  </a:lnTo>
                  <a:lnTo>
                    <a:pt x="1578" y="2303"/>
                  </a:lnTo>
                  <a:lnTo>
                    <a:pt x="1579" y="2302"/>
                  </a:lnTo>
                  <a:lnTo>
                    <a:pt x="1581" y="2301"/>
                  </a:lnTo>
                  <a:lnTo>
                    <a:pt x="1582" y="2299"/>
                  </a:lnTo>
                  <a:lnTo>
                    <a:pt x="1584" y="2298"/>
                  </a:lnTo>
                  <a:lnTo>
                    <a:pt x="1585" y="2297"/>
                  </a:lnTo>
                  <a:lnTo>
                    <a:pt x="1587" y="2296"/>
                  </a:lnTo>
                  <a:lnTo>
                    <a:pt x="1588" y="2295"/>
                  </a:lnTo>
                  <a:lnTo>
                    <a:pt x="1590" y="2294"/>
                  </a:lnTo>
                  <a:lnTo>
                    <a:pt x="1591" y="2292"/>
                  </a:lnTo>
                  <a:lnTo>
                    <a:pt x="1593" y="2291"/>
                  </a:lnTo>
                  <a:lnTo>
                    <a:pt x="1594" y="2290"/>
                  </a:lnTo>
                  <a:lnTo>
                    <a:pt x="1595" y="2289"/>
                  </a:lnTo>
                  <a:lnTo>
                    <a:pt x="1597" y="2288"/>
                  </a:lnTo>
                  <a:lnTo>
                    <a:pt x="1598" y="2286"/>
                  </a:lnTo>
                  <a:lnTo>
                    <a:pt x="1600" y="2285"/>
                  </a:lnTo>
                  <a:lnTo>
                    <a:pt x="1602" y="2284"/>
                  </a:lnTo>
                  <a:lnTo>
                    <a:pt x="1603" y="2283"/>
                  </a:lnTo>
                  <a:lnTo>
                    <a:pt x="1605" y="2282"/>
                  </a:lnTo>
                  <a:lnTo>
                    <a:pt x="1606" y="2280"/>
                  </a:lnTo>
                  <a:lnTo>
                    <a:pt x="1607" y="2279"/>
                  </a:lnTo>
                  <a:lnTo>
                    <a:pt x="1609" y="2278"/>
                  </a:lnTo>
                  <a:lnTo>
                    <a:pt x="1610" y="2277"/>
                  </a:lnTo>
                  <a:lnTo>
                    <a:pt x="1612" y="2275"/>
                  </a:lnTo>
                  <a:lnTo>
                    <a:pt x="1614" y="2274"/>
                  </a:lnTo>
                  <a:lnTo>
                    <a:pt x="1615" y="2273"/>
                  </a:lnTo>
                  <a:lnTo>
                    <a:pt x="1616" y="2272"/>
                  </a:lnTo>
                  <a:lnTo>
                    <a:pt x="1618" y="2271"/>
                  </a:lnTo>
                  <a:lnTo>
                    <a:pt x="1619" y="2269"/>
                  </a:lnTo>
                  <a:lnTo>
                    <a:pt x="1621" y="2268"/>
                  </a:lnTo>
                  <a:lnTo>
                    <a:pt x="1622" y="2267"/>
                  </a:lnTo>
                  <a:lnTo>
                    <a:pt x="1624" y="2265"/>
                  </a:lnTo>
                  <a:lnTo>
                    <a:pt x="1626" y="2264"/>
                  </a:lnTo>
                  <a:lnTo>
                    <a:pt x="1627" y="2263"/>
                  </a:lnTo>
                  <a:lnTo>
                    <a:pt x="1628" y="2262"/>
                  </a:lnTo>
                  <a:lnTo>
                    <a:pt x="1630" y="2261"/>
                  </a:lnTo>
                  <a:lnTo>
                    <a:pt x="1631" y="2259"/>
                  </a:lnTo>
                  <a:lnTo>
                    <a:pt x="1633" y="2258"/>
                  </a:lnTo>
                  <a:lnTo>
                    <a:pt x="1634" y="2257"/>
                  </a:lnTo>
                  <a:lnTo>
                    <a:pt x="1636" y="2255"/>
                  </a:lnTo>
                  <a:lnTo>
                    <a:pt x="1637" y="2254"/>
                  </a:lnTo>
                  <a:lnTo>
                    <a:pt x="1639" y="2253"/>
                  </a:lnTo>
                  <a:lnTo>
                    <a:pt x="1640" y="2252"/>
                  </a:lnTo>
                  <a:lnTo>
                    <a:pt x="1642" y="2251"/>
                  </a:lnTo>
                  <a:lnTo>
                    <a:pt x="1643" y="2249"/>
                  </a:lnTo>
                  <a:lnTo>
                    <a:pt x="1645" y="2248"/>
                  </a:lnTo>
                  <a:lnTo>
                    <a:pt x="1646" y="2247"/>
                  </a:lnTo>
                  <a:lnTo>
                    <a:pt x="1648" y="2245"/>
                  </a:lnTo>
                  <a:lnTo>
                    <a:pt x="1649" y="2244"/>
                  </a:lnTo>
                  <a:lnTo>
                    <a:pt x="1651" y="2242"/>
                  </a:lnTo>
                  <a:lnTo>
                    <a:pt x="1652" y="2241"/>
                  </a:lnTo>
                  <a:lnTo>
                    <a:pt x="1654" y="2240"/>
                  </a:lnTo>
                  <a:lnTo>
                    <a:pt x="1655" y="2239"/>
                  </a:lnTo>
                  <a:lnTo>
                    <a:pt x="1657" y="2237"/>
                  </a:lnTo>
                  <a:lnTo>
                    <a:pt x="1658" y="2236"/>
                  </a:lnTo>
                  <a:lnTo>
                    <a:pt x="1659" y="2235"/>
                  </a:lnTo>
                  <a:lnTo>
                    <a:pt x="1661" y="2233"/>
                  </a:lnTo>
                  <a:lnTo>
                    <a:pt x="1663" y="2232"/>
                  </a:lnTo>
                  <a:lnTo>
                    <a:pt x="1664" y="2231"/>
                  </a:lnTo>
                  <a:lnTo>
                    <a:pt x="1666" y="2230"/>
                  </a:lnTo>
                  <a:lnTo>
                    <a:pt x="1667" y="2228"/>
                  </a:lnTo>
                  <a:lnTo>
                    <a:pt x="1668" y="2227"/>
                  </a:lnTo>
                  <a:lnTo>
                    <a:pt x="1670" y="2225"/>
                  </a:lnTo>
                  <a:lnTo>
                    <a:pt x="1671" y="2224"/>
                  </a:lnTo>
                  <a:lnTo>
                    <a:pt x="1673" y="2223"/>
                  </a:lnTo>
                  <a:lnTo>
                    <a:pt x="1675" y="2221"/>
                  </a:lnTo>
                  <a:lnTo>
                    <a:pt x="1676" y="2220"/>
                  </a:lnTo>
                  <a:lnTo>
                    <a:pt x="1678" y="2219"/>
                  </a:lnTo>
                  <a:lnTo>
                    <a:pt x="1679" y="2217"/>
                  </a:lnTo>
                  <a:lnTo>
                    <a:pt x="1680" y="2216"/>
                  </a:lnTo>
                  <a:lnTo>
                    <a:pt x="1682" y="2215"/>
                  </a:lnTo>
                  <a:lnTo>
                    <a:pt x="1683" y="2213"/>
                  </a:lnTo>
                  <a:lnTo>
                    <a:pt x="1685" y="2212"/>
                  </a:lnTo>
                  <a:lnTo>
                    <a:pt x="1687" y="2210"/>
                  </a:lnTo>
                  <a:lnTo>
                    <a:pt x="1688" y="2209"/>
                  </a:lnTo>
                  <a:lnTo>
                    <a:pt x="1689" y="2208"/>
                  </a:lnTo>
                  <a:lnTo>
                    <a:pt x="1691" y="2206"/>
                  </a:lnTo>
                  <a:lnTo>
                    <a:pt x="1692" y="2205"/>
                  </a:lnTo>
                  <a:lnTo>
                    <a:pt x="1694" y="2204"/>
                  </a:lnTo>
                  <a:lnTo>
                    <a:pt x="1695" y="2202"/>
                  </a:lnTo>
                  <a:lnTo>
                    <a:pt x="1697" y="2201"/>
                  </a:lnTo>
                  <a:lnTo>
                    <a:pt x="1699" y="2199"/>
                  </a:lnTo>
                  <a:lnTo>
                    <a:pt x="1700" y="2198"/>
                  </a:lnTo>
                  <a:lnTo>
                    <a:pt x="1701" y="2197"/>
                  </a:lnTo>
                  <a:lnTo>
                    <a:pt x="1703" y="2195"/>
                  </a:lnTo>
                  <a:lnTo>
                    <a:pt x="1704" y="2194"/>
                  </a:lnTo>
                  <a:lnTo>
                    <a:pt x="1706" y="2192"/>
                  </a:lnTo>
                  <a:lnTo>
                    <a:pt x="1707" y="2191"/>
                  </a:lnTo>
                  <a:lnTo>
                    <a:pt x="1709" y="2189"/>
                  </a:lnTo>
                  <a:lnTo>
                    <a:pt x="1710" y="2188"/>
                  </a:lnTo>
                  <a:lnTo>
                    <a:pt x="1712" y="2187"/>
                  </a:lnTo>
                  <a:lnTo>
                    <a:pt x="1713" y="2185"/>
                  </a:lnTo>
                  <a:lnTo>
                    <a:pt x="1715" y="2184"/>
                  </a:lnTo>
                  <a:lnTo>
                    <a:pt x="1716" y="2182"/>
                  </a:lnTo>
                  <a:lnTo>
                    <a:pt x="1718" y="2181"/>
                  </a:lnTo>
                  <a:lnTo>
                    <a:pt x="1719" y="2179"/>
                  </a:lnTo>
                  <a:lnTo>
                    <a:pt x="1721" y="2178"/>
                  </a:lnTo>
                  <a:lnTo>
                    <a:pt x="1722" y="2176"/>
                  </a:lnTo>
                  <a:lnTo>
                    <a:pt x="1724" y="2175"/>
                  </a:lnTo>
                  <a:lnTo>
                    <a:pt x="1725" y="2174"/>
                  </a:lnTo>
                  <a:lnTo>
                    <a:pt x="1727" y="2172"/>
                  </a:lnTo>
                  <a:lnTo>
                    <a:pt x="1728" y="2171"/>
                  </a:lnTo>
                  <a:lnTo>
                    <a:pt x="1730" y="2169"/>
                  </a:lnTo>
                  <a:lnTo>
                    <a:pt x="1731" y="2168"/>
                  </a:lnTo>
                  <a:lnTo>
                    <a:pt x="1732" y="2166"/>
                  </a:lnTo>
                  <a:lnTo>
                    <a:pt x="1734" y="2165"/>
                  </a:lnTo>
                  <a:lnTo>
                    <a:pt x="1736" y="2164"/>
                  </a:lnTo>
                  <a:lnTo>
                    <a:pt x="1737" y="2162"/>
                  </a:lnTo>
                  <a:lnTo>
                    <a:pt x="1739" y="2160"/>
                  </a:lnTo>
                  <a:lnTo>
                    <a:pt x="1740" y="2159"/>
                  </a:lnTo>
                  <a:lnTo>
                    <a:pt x="1742" y="2157"/>
                  </a:lnTo>
                  <a:lnTo>
                    <a:pt x="1743" y="2156"/>
                  </a:lnTo>
                  <a:lnTo>
                    <a:pt x="1744" y="2154"/>
                  </a:lnTo>
                  <a:lnTo>
                    <a:pt x="1746" y="2153"/>
                  </a:lnTo>
                  <a:lnTo>
                    <a:pt x="1747" y="2152"/>
                  </a:lnTo>
                  <a:lnTo>
                    <a:pt x="1749" y="2150"/>
                  </a:lnTo>
                  <a:lnTo>
                    <a:pt x="1751" y="2148"/>
                  </a:lnTo>
                  <a:lnTo>
                    <a:pt x="1752" y="2147"/>
                  </a:lnTo>
                  <a:lnTo>
                    <a:pt x="1753" y="2145"/>
                  </a:lnTo>
                  <a:lnTo>
                    <a:pt x="1755" y="2144"/>
                  </a:lnTo>
                  <a:lnTo>
                    <a:pt x="1756" y="2143"/>
                  </a:lnTo>
                  <a:lnTo>
                    <a:pt x="1758" y="2141"/>
                  </a:lnTo>
                  <a:lnTo>
                    <a:pt x="1759" y="2139"/>
                  </a:lnTo>
                  <a:lnTo>
                    <a:pt x="1761" y="2138"/>
                  </a:lnTo>
                  <a:lnTo>
                    <a:pt x="1762" y="2136"/>
                  </a:lnTo>
                  <a:lnTo>
                    <a:pt x="1764" y="2135"/>
                  </a:lnTo>
                  <a:lnTo>
                    <a:pt x="1765" y="2133"/>
                  </a:lnTo>
                  <a:lnTo>
                    <a:pt x="1767" y="2132"/>
                  </a:lnTo>
                  <a:lnTo>
                    <a:pt x="1768" y="2130"/>
                  </a:lnTo>
                  <a:lnTo>
                    <a:pt x="1770" y="2129"/>
                  </a:lnTo>
                  <a:lnTo>
                    <a:pt x="1771" y="2127"/>
                  </a:lnTo>
                  <a:lnTo>
                    <a:pt x="1773" y="2126"/>
                  </a:lnTo>
                  <a:lnTo>
                    <a:pt x="1774" y="2124"/>
                  </a:lnTo>
                  <a:lnTo>
                    <a:pt x="1776" y="2122"/>
                  </a:lnTo>
                  <a:lnTo>
                    <a:pt x="1777" y="2121"/>
                  </a:lnTo>
                  <a:lnTo>
                    <a:pt x="1779" y="2120"/>
                  </a:lnTo>
                  <a:lnTo>
                    <a:pt x="1780" y="2118"/>
                  </a:lnTo>
                  <a:lnTo>
                    <a:pt x="1782" y="2116"/>
                  </a:lnTo>
                  <a:lnTo>
                    <a:pt x="1783" y="2115"/>
                  </a:lnTo>
                  <a:lnTo>
                    <a:pt x="1784" y="2113"/>
                  </a:lnTo>
                  <a:lnTo>
                    <a:pt x="1786" y="2111"/>
                  </a:lnTo>
                  <a:lnTo>
                    <a:pt x="1788" y="2110"/>
                  </a:lnTo>
                  <a:lnTo>
                    <a:pt x="1789" y="2109"/>
                  </a:lnTo>
                  <a:lnTo>
                    <a:pt x="1791" y="2107"/>
                  </a:lnTo>
                  <a:lnTo>
                    <a:pt x="1792" y="2105"/>
                  </a:lnTo>
                  <a:lnTo>
                    <a:pt x="1794" y="2104"/>
                  </a:lnTo>
                  <a:lnTo>
                    <a:pt x="1795" y="2102"/>
                  </a:lnTo>
                  <a:lnTo>
                    <a:pt x="1796" y="2100"/>
                  </a:lnTo>
                  <a:lnTo>
                    <a:pt x="1798" y="2099"/>
                  </a:lnTo>
                  <a:lnTo>
                    <a:pt x="1800" y="2097"/>
                  </a:lnTo>
                  <a:lnTo>
                    <a:pt x="1801" y="2096"/>
                  </a:lnTo>
                  <a:lnTo>
                    <a:pt x="1803" y="2094"/>
                  </a:lnTo>
                  <a:lnTo>
                    <a:pt x="1804" y="2092"/>
                  </a:lnTo>
                  <a:lnTo>
                    <a:pt x="1805" y="2091"/>
                  </a:lnTo>
                  <a:lnTo>
                    <a:pt x="1807" y="2089"/>
                  </a:lnTo>
                  <a:lnTo>
                    <a:pt x="1808" y="2088"/>
                  </a:lnTo>
                  <a:lnTo>
                    <a:pt x="1810" y="2086"/>
                  </a:lnTo>
                  <a:lnTo>
                    <a:pt x="1812" y="2084"/>
                  </a:lnTo>
                  <a:lnTo>
                    <a:pt x="1813" y="2083"/>
                  </a:lnTo>
                  <a:lnTo>
                    <a:pt x="1815" y="2081"/>
                  </a:lnTo>
                  <a:lnTo>
                    <a:pt x="1816" y="2079"/>
                  </a:lnTo>
                  <a:lnTo>
                    <a:pt x="1817" y="2078"/>
                  </a:lnTo>
                  <a:lnTo>
                    <a:pt x="1819" y="2076"/>
                  </a:lnTo>
                  <a:lnTo>
                    <a:pt x="1820" y="2075"/>
                  </a:lnTo>
                  <a:lnTo>
                    <a:pt x="1822" y="2073"/>
                  </a:lnTo>
                  <a:lnTo>
                    <a:pt x="1824" y="2071"/>
                  </a:lnTo>
                  <a:lnTo>
                    <a:pt x="1825" y="2070"/>
                  </a:lnTo>
                  <a:lnTo>
                    <a:pt x="1826" y="2068"/>
                  </a:lnTo>
                  <a:lnTo>
                    <a:pt x="1828" y="2067"/>
                  </a:lnTo>
                  <a:lnTo>
                    <a:pt x="1829" y="2065"/>
                  </a:lnTo>
                  <a:lnTo>
                    <a:pt x="1831" y="2063"/>
                  </a:lnTo>
                  <a:lnTo>
                    <a:pt x="1832" y="2061"/>
                  </a:lnTo>
                  <a:lnTo>
                    <a:pt x="1834" y="2060"/>
                  </a:lnTo>
                  <a:lnTo>
                    <a:pt x="1835" y="2058"/>
                  </a:lnTo>
                  <a:lnTo>
                    <a:pt x="1837" y="2057"/>
                  </a:lnTo>
                  <a:lnTo>
                    <a:pt x="1838" y="2055"/>
                  </a:lnTo>
                  <a:lnTo>
                    <a:pt x="1840" y="2053"/>
                  </a:lnTo>
                  <a:lnTo>
                    <a:pt x="1841" y="2051"/>
                  </a:lnTo>
                  <a:lnTo>
                    <a:pt x="1843" y="2050"/>
                  </a:lnTo>
                  <a:lnTo>
                    <a:pt x="1844" y="2048"/>
                  </a:lnTo>
                  <a:lnTo>
                    <a:pt x="1846" y="2046"/>
                  </a:lnTo>
                  <a:lnTo>
                    <a:pt x="1847" y="2045"/>
                  </a:lnTo>
                  <a:lnTo>
                    <a:pt x="1849" y="2043"/>
                  </a:lnTo>
                  <a:lnTo>
                    <a:pt x="1850" y="2041"/>
                  </a:lnTo>
                  <a:lnTo>
                    <a:pt x="1852" y="2040"/>
                  </a:lnTo>
                  <a:lnTo>
                    <a:pt x="1853" y="2038"/>
                  </a:lnTo>
                  <a:lnTo>
                    <a:pt x="1855" y="2036"/>
                  </a:lnTo>
                  <a:lnTo>
                    <a:pt x="1856" y="2035"/>
                  </a:lnTo>
                  <a:lnTo>
                    <a:pt x="1857" y="2033"/>
                  </a:lnTo>
                  <a:lnTo>
                    <a:pt x="1859" y="2031"/>
                  </a:lnTo>
                  <a:lnTo>
                    <a:pt x="1861" y="2029"/>
                  </a:lnTo>
                  <a:lnTo>
                    <a:pt x="1862" y="2028"/>
                  </a:lnTo>
                  <a:lnTo>
                    <a:pt x="1864" y="2026"/>
                  </a:lnTo>
                  <a:lnTo>
                    <a:pt x="1865" y="2024"/>
                  </a:lnTo>
                  <a:lnTo>
                    <a:pt x="1867" y="2023"/>
                  </a:lnTo>
                  <a:lnTo>
                    <a:pt x="1868" y="2021"/>
                  </a:lnTo>
                  <a:lnTo>
                    <a:pt x="1869" y="2019"/>
                  </a:lnTo>
                  <a:lnTo>
                    <a:pt x="1871" y="2017"/>
                  </a:lnTo>
                  <a:lnTo>
                    <a:pt x="1873" y="2015"/>
                  </a:lnTo>
                  <a:lnTo>
                    <a:pt x="1874" y="2014"/>
                  </a:lnTo>
                  <a:lnTo>
                    <a:pt x="1876" y="2012"/>
                  </a:lnTo>
                  <a:lnTo>
                    <a:pt x="1877" y="2010"/>
                  </a:lnTo>
                  <a:lnTo>
                    <a:pt x="1878" y="2009"/>
                  </a:lnTo>
                  <a:lnTo>
                    <a:pt x="1880" y="2007"/>
                  </a:lnTo>
                  <a:lnTo>
                    <a:pt x="1881" y="2005"/>
                  </a:lnTo>
                  <a:lnTo>
                    <a:pt x="1883" y="2003"/>
                  </a:lnTo>
                  <a:lnTo>
                    <a:pt x="1885" y="2002"/>
                  </a:lnTo>
                  <a:lnTo>
                    <a:pt x="1886" y="2000"/>
                  </a:lnTo>
                  <a:lnTo>
                    <a:pt x="1888" y="1998"/>
                  </a:lnTo>
                  <a:lnTo>
                    <a:pt x="1889" y="1996"/>
                  </a:lnTo>
                  <a:lnTo>
                    <a:pt x="1890" y="1994"/>
                  </a:lnTo>
                  <a:lnTo>
                    <a:pt x="1892" y="1993"/>
                  </a:lnTo>
                  <a:lnTo>
                    <a:pt x="1893" y="1991"/>
                  </a:lnTo>
                  <a:lnTo>
                    <a:pt x="1895" y="1989"/>
                  </a:lnTo>
                  <a:lnTo>
                    <a:pt x="1896" y="1988"/>
                  </a:lnTo>
                  <a:lnTo>
                    <a:pt x="1898" y="1986"/>
                  </a:lnTo>
                  <a:lnTo>
                    <a:pt x="1899" y="1984"/>
                  </a:lnTo>
                  <a:lnTo>
                    <a:pt x="1901" y="1982"/>
                  </a:lnTo>
                  <a:lnTo>
                    <a:pt x="1902" y="1981"/>
                  </a:lnTo>
                  <a:lnTo>
                    <a:pt x="1904" y="1979"/>
                  </a:lnTo>
                  <a:lnTo>
                    <a:pt x="1905" y="1977"/>
                  </a:lnTo>
                  <a:lnTo>
                    <a:pt x="1907" y="1975"/>
                  </a:lnTo>
                  <a:lnTo>
                    <a:pt x="1908" y="1973"/>
                  </a:lnTo>
                  <a:lnTo>
                    <a:pt x="1910" y="1971"/>
                  </a:lnTo>
                  <a:lnTo>
                    <a:pt x="1911" y="1970"/>
                  </a:lnTo>
                  <a:lnTo>
                    <a:pt x="1913" y="1968"/>
                  </a:lnTo>
                  <a:lnTo>
                    <a:pt x="1914" y="1966"/>
                  </a:lnTo>
                  <a:lnTo>
                    <a:pt x="1916" y="1964"/>
                  </a:lnTo>
                  <a:lnTo>
                    <a:pt x="1917" y="1962"/>
                  </a:lnTo>
                  <a:lnTo>
                    <a:pt x="1919" y="1960"/>
                  </a:lnTo>
                  <a:lnTo>
                    <a:pt x="1920" y="1959"/>
                  </a:lnTo>
                  <a:lnTo>
                    <a:pt x="1922" y="1957"/>
                  </a:lnTo>
                  <a:lnTo>
                    <a:pt x="1923" y="1955"/>
                  </a:lnTo>
                  <a:lnTo>
                    <a:pt x="1925" y="1953"/>
                  </a:lnTo>
                  <a:lnTo>
                    <a:pt x="1926" y="1951"/>
                  </a:lnTo>
                  <a:lnTo>
                    <a:pt x="1928" y="1950"/>
                  </a:lnTo>
                  <a:lnTo>
                    <a:pt x="1929" y="1948"/>
                  </a:lnTo>
                  <a:lnTo>
                    <a:pt x="1930" y="1946"/>
                  </a:lnTo>
                  <a:lnTo>
                    <a:pt x="1932" y="1944"/>
                  </a:lnTo>
                  <a:lnTo>
                    <a:pt x="1933" y="1942"/>
                  </a:lnTo>
                  <a:lnTo>
                    <a:pt x="1935" y="1940"/>
                  </a:lnTo>
                  <a:lnTo>
                    <a:pt x="1937" y="1939"/>
                  </a:lnTo>
                  <a:lnTo>
                    <a:pt x="1938" y="1937"/>
                  </a:lnTo>
                  <a:lnTo>
                    <a:pt x="1940" y="1935"/>
                  </a:lnTo>
                  <a:lnTo>
                    <a:pt x="1941" y="1933"/>
                  </a:lnTo>
                  <a:lnTo>
                    <a:pt x="1942" y="1931"/>
                  </a:lnTo>
                  <a:lnTo>
                    <a:pt x="1944" y="1929"/>
                  </a:lnTo>
                  <a:lnTo>
                    <a:pt x="1945" y="1927"/>
                  </a:lnTo>
                  <a:lnTo>
                    <a:pt x="1947" y="1926"/>
                  </a:lnTo>
                  <a:lnTo>
                    <a:pt x="1949" y="1924"/>
                  </a:lnTo>
                  <a:lnTo>
                    <a:pt x="1950" y="1922"/>
                  </a:lnTo>
                  <a:lnTo>
                    <a:pt x="1951" y="1920"/>
                  </a:lnTo>
                  <a:lnTo>
                    <a:pt x="1953" y="1918"/>
                  </a:lnTo>
                  <a:lnTo>
                    <a:pt x="1954" y="1916"/>
                  </a:lnTo>
                  <a:lnTo>
                    <a:pt x="1956" y="1915"/>
                  </a:lnTo>
                  <a:lnTo>
                    <a:pt x="1957" y="1913"/>
                  </a:lnTo>
                  <a:lnTo>
                    <a:pt x="1959" y="1911"/>
                  </a:lnTo>
                  <a:lnTo>
                    <a:pt x="1961" y="1909"/>
                  </a:lnTo>
                  <a:lnTo>
                    <a:pt x="1962" y="1907"/>
                  </a:lnTo>
                  <a:lnTo>
                    <a:pt x="1963" y="1905"/>
                  </a:lnTo>
                  <a:lnTo>
                    <a:pt x="1965" y="1904"/>
                  </a:lnTo>
                  <a:lnTo>
                    <a:pt x="1966" y="1902"/>
                  </a:lnTo>
                  <a:lnTo>
                    <a:pt x="1968" y="1900"/>
                  </a:lnTo>
                  <a:lnTo>
                    <a:pt x="1969" y="1898"/>
                  </a:lnTo>
                  <a:lnTo>
                    <a:pt x="1971" y="1896"/>
                  </a:lnTo>
                  <a:lnTo>
                    <a:pt x="1972" y="1894"/>
                  </a:lnTo>
                  <a:lnTo>
                    <a:pt x="1974" y="1892"/>
                  </a:lnTo>
                  <a:lnTo>
                    <a:pt x="1975" y="1890"/>
                  </a:lnTo>
                  <a:lnTo>
                    <a:pt x="1977" y="1888"/>
                  </a:lnTo>
                  <a:lnTo>
                    <a:pt x="1978" y="1886"/>
                  </a:lnTo>
                  <a:lnTo>
                    <a:pt x="1980" y="1884"/>
                  </a:lnTo>
                  <a:lnTo>
                    <a:pt x="1981" y="1883"/>
                  </a:lnTo>
                  <a:lnTo>
                    <a:pt x="1982" y="1881"/>
                  </a:lnTo>
                  <a:lnTo>
                    <a:pt x="1984" y="1879"/>
                  </a:lnTo>
                  <a:lnTo>
                    <a:pt x="1986" y="1877"/>
                  </a:lnTo>
                  <a:lnTo>
                    <a:pt x="1987" y="1875"/>
                  </a:lnTo>
                  <a:lnTo>
                    <a:pt x="1989" y="1873"/>
                  </a:lnTo>
                  <a:lnTo>
                    <a:pt x="1990" y="1871"/>
                  </a:lnTo>
                  <a:lnTo>
                    <a:pt x="1992" y="1869"/>
                  </a:lnTo>
                  <a:lnTo>
                    <a:pt x="1993" y="1867"/>
                  </a:lnTo>
                  <a:lnTo>
                    <a:pt x="1994" y="1865"/>
                  </a:lnTo>
                  <a:lnTo>
                    <a:pt x="1996" y="1863"/>
                  </a:lnTo>
                  <a:lnTo>
                    <a:pt x="1998" y="1862"/>
                  </a:lnTo>
                  <a:lnTo>
                    <a:pt x="1999" y="1860"/>
                  </a:lnTo>
                  <a:lnTo>
                    <a:pt x="2001" y="1858"/>
                  </a:lnTo>
                  <a:lnTo>
                    <a:pt x="2002" y="1856"/>
                  </a:lnTo>
                  <a:lnTo>
                    <a:pt x="2003" y="1854"/>
                  </a:lnTo>
                  <a:lnTo>
                    <a:pt x="2005" y="1852"/>
                  </a:lnTo>
                  <a:lnTo>
                    <a:pt x="2006" y="1850"/>
                  </a:lnTo>
                  <a:lnTo>
                    <a:pt x="2008" y="1848"/>
                  </a:lnTo>
                  <a:lnTo>
                    <a:pt x="2010" y="1846"/>
                  </a:lnTo>
                  <a:lnTo>
                    <a:pt x="2011" y="1844"/>
                  </a:lnTo>
                  <a:lnTo>
                    <a:pt x="2013" y="1842"/>
                  </a:lnTo>
                  <a:lnTo>
                    <a:pt x="2014" y="1840"/>
                  </a:lnTo>
                  <a:lnTo>
                    <a:pt x="2015" y="1838"/>
                  </a:lnTo>
                  <a:lnTo>
                    <a:pt x="2017" y="1836"/>
                  </a:lnTo>
                  <a:lnTo>
                    <a:pt x="2018" y="1834"/>
                  </a:lnTo>
                  <a:lnTo>
                    <a:pt x="2020" y="1832"/>
                  </a:lnTo>
                  <a:lnTo>
                    <a:pt x="2022" y="1830"/>
                  </a:lnTo>
                  <a:lnTo>
                    <a:pt x="2023" y="1829"/>
                  </a:lnTo>
                  <a:lnTo>
                    <a:pt x="2024" y="1827"/>
                  </a:lnTo>
                  <a:lnTo>
                    <a:pt x="2026" y="1825"/>
                  </a:lnTo>
                  <a:lnTo>
                    <a:pt x="2027" y="1822"/>
                  </a:lnTo>
                  <a:lnTo>
                    <a:pt x="2029" y="1820"/>
                  </a:lnTo>
                  <a:lnTo>
                    <a:pt x="2030" y="1819"/>
                  </a:lnTo>
                  <a:lnTo>
                    <a:pt x="2032" y="1817"/>
                  </a:lnTo>
                  <a:lnTo>
                    <a:pt x="2034" y="1815"/>
                  </a:lnTo>
                  <a:lnTo>
                    <a:pt x="2035" y="1813"/>
                  </a:lnTo>
                  <a:lnTo>
                    <a:pt x="2036" y="1811"/>
                  </a:lnTo>
                  <a:lnTo>
                    <a:pt x="2038" y="1809"/>
                  </a:lnTo>
                  <a:lnTo>
                    <a:pt x="2039" y="1807"/>
                  </a:lnTo>
                  <a:lnTo>
                    <a:pt x="2041" y="1805"/>
                  </a:lnTo>
                  <a:lnTo>
                    <a:pt x="2042" y="1803"/>
                  </a:lnTo>
                  <a:lnTo>
                    <a:pt x="2044" y="1801"/>
                  </a:lnTo>
                  <a:lnTo>
                    <a:pt x="2045" y="1799"/>
                  </a:lnTo>
                  <a:lnTo>
                    <a:pt x="2047" y="1797"/>
                  </a:lnTo>
                  <a:lnTo>
                    <a:pt x="2048" y="1795"/>
                  </a:lnTo>
                  <a:lnTo>
                    <a:pt x="2050" y="1793"/>
                  </a:lnTo>
                  <a:lnTo>
                    <a:pt x="2051" y="1791"/>
                  </a:lnTo>
                  <a:lnTo>
                    <a:pt x="2053" y="1789"/>
                  </a:lnTo>
                  <a:lnTo>
                    <a:pt x="2054" y="1787"/>
                  </a:lnTo>
                  <a:lnTo>
                    <a:pt x="2055" y="1785"/>
                  </a:lnTo>
                  <a:lnTo>
                    <a:pt x="2057" y="1783"/>
                  </a:lnTo>
                  <a:lnTo>
                    <a:pt x="2059" y="1781"/>
                  </a:lnTo>
                  <a:lnTo>
                    <a:pt x="2060" y="1779"/>
                  </a:lnTo>
                  <a:lnTo>
                    <a:pt x="2062" y="1777"/>
                  </a:lnTo>
                  <a:lnTo>
                    <a:pt x="2063" y="1775"/>
                  </a:lnTo>
                  <a:lnTo>
                    <a:pt x="2065" y="1773"/>
                  </a:lnTo>
                  <a:lnTo>
                    <a:pt x="2066" y="1771"/>
                  </a:lnTo>
                  <a:lnTo>
                    <a:pt x="2067" y="1769"/>
                  </a:lnTo>
                  <a:lnTo>
                    <a:pt x="2069" y="1767"/>
                  </a:lnTo>
                  <a:lnTo>
                    <a:pt x="2071" y="1765"/>
                  </a:lnTo>
                  <a:lnTo>
                    <a:pt x="2072" y="1763"/>
                  </a:lnTo>
                  <a:lnTo>
                    <a:pt x="2074" y="1761"/>
                  </a:lnTo>
                  <a:lnTo>
                    <a:pt x="2075" y="1759"/>
                  </a:lnTo>
                  <a:lnTo>
                    <a:pt x="2076" y="1757"/>
                  </a:lnTo>
                  <a:lnTo>
                    <a:pt x="2078" y="1755"/>
                  </a:lnTo>
                  <a:lnTo>
                    <a:pt x="2079" y="1753"/>
                  </a:lnTo>
                  <a:lnTo>
                    <a:pt x="2081" y="1751"/>
                  </a:lnTo>
                  <a:lnTo>
                    <a:pt x="2082" y="1749"/>
                  </a:lnTo>
                  <a:lnTo>
                    <a:pt x="2084" y="1747"/>
                  </a:lnTo>
                  <a:lnTo>
                    <a:pt x="2086" y="1745"/>
                  </a:lnTo>
                  <a:lnTo>
                    <a:pt x="2087" y="1743"/>
                  </a:lnTo>
                  <a:lnTo>
                    <a:pt x="2088" y="1741"/>
                  </a:lnTo>
                  <a:lnTo>
                    <a:pt x="2090" y="1739"/>
                  </a:lnTo>
                  <a:lnTo>
                    <a:pt x="2091" y="1737"/>
                  </a:lnTo>
                  <a:lnTo>
                    <a:pt x="2093" y="1734"/>
                  </a:lnTo>
                  <a:lnTo>
                    <a:pt x="2094" y="1732"/>
                  </a:lnTo>
                  <a:lnTo>
                    <a:pt x="2096" y="1731"/>
                  </a:lnTo>
                  <a:lnTo>
                    <a:pt x="2097" y="1729"/>
                  </a:lnTo>
                  <a:lnTo>
                    <a:pt x="2099" y="1726"/>
                  </a:lnTo>
                  <a:lnTo>
                    <a:pt x="2100" y="1724"/>
                  </a:lnTo>
                  <a:lnTo>
                    <a:pt x="2102" y="1722"/>
                  </a:lnTo>
                  <a:lnTo>
                    <a:pt x="2103" y="1721"/>
                  </a:lnTo>
                  <a:lnTo>
                    <a:pt x="2105" y="1718"/>
                  </a:lnTo>
                  <a:lnTo>
                    <a:pt x="2106" y="1716"/>
                  </a:lnTo>
                  <a:lnTo>
                    <a:pt x="2108" y="1714"/>
                  </a:lnTo>
                  <a:lnTo>
                    <a:pt x="2109" y="1712"/>
                  </a:lnTo>
                  <a:lnTo>
                    <a:pt x="2111" y="1710"/>
                  </a:lnTo>
                  <a:lnTo>
                    <a:pt x="2112" y="1708"/>
                  </a:lnTo>
                  <a:lnTo>
                    <a:pt x="2114" y="1706"/>
                  </a:lnTo>
                  <a:lnTo>
                    <a:pt x="2115" y="1704"/>
                  </a:lnTo>
                  <a:lnTo>
                    <a:pt x="2117" y="1702"/>
                  </a:lnTo>
                  <a:lnTo>
                    <a:pt x="2118" y="1700"/>
                  </a:lnTo>
                  <a:lnTo>
                    <a:pt x="2119" y="1698"/>
                  </a:lnTo>
                  <a:lnTo>
                    <a:pt x="2121" y="1696"/>
                  </a:lnTo>
                  <a:lnTo>
                    <a:pt x="2123" y="1694"/>
                  </a:lnTo>
                  <a:lnTo>
                    <a:pt x="2124" y="1692"/>
                  </a:lnTo>
                  <a:lnTo>
                    <a:pt x="2126" y="1690"/>
                  </a:lnTo>
                  <a:lnTo>
                    <a:pt x="2127" y="1688"/>
                  </a:lnTo>
                  <a:lnTo>
                    <a:pt x="2128" y="1686"/>
                  </a:lnTo>
                  <a:lnTo>
                    <a:pt x="2130" y="1684"/>
                  </a:lnTo>
                  <a:lnTo>
                    <a:pt x="2131" y="1681"/>
                  </a:lnTo>
                  <a:lnTo>
                    <a:pt x="2133" y="1679"/>
                  </a:lnTo>
                  <a:lnTo>
                    <a:pt x="2135" y="1678"/>
                  </a:lnTo>
                  <a:lnTo>
                    <a:pt x="2136" y="1675"/>
                  </a:lnTo>
                  <a:lnTo>
                    <a:pt x="2138" y="1673"/>
                  </a:lnTo>
                  <a:lnTo>
                    <a:pt x="2139" y="1671"/>
                  </a:lnTo>
                  <a:lnTo>
                    <a:pt x="2140" y="1669"/>
                  </a:lnTo>
                  <a:lnTo>
                    <a:pt x="2142" y="1667"/>
                  </a:lnTo>
                  <a:lnTo>
                    <a:pt x="2143" y="1665"/>
                  </a:lnTo>
                  <a:lnTo>
                    <a:pt x="2145" y="1663"/>
                  </a:lnTo>
                  <a:lnTo>
                    <a:pt x="2147" y="1661"/>
                  </a:lnTo>
                  <a:lnTo>
                    <a:pt x="2148" y="1659"/>
                  </a:lnTo>
                  <a:lnTo>
                    <a:pt x="2149" y="1657"/>
                  </a:lnTo>
                  <a:lnTo>
                    <a:pt x="2151" y="1655"/>
                  </a:lnTo>
                  <a:lnTo>
                    <a:pt x="2152" y="1653"/>
                  </a:lnTo>
                  <a:lnTo>
                    <a:pt x="2154" y="1651"/>
                  </a:lnTo>
                  <a:lnTo>
                    <a:pt x="2155" y="1648"/>
                  </a:lnTo>
                  <a:lnTo>
                    <a:pt x="2157" y="1646"/>
                  </a:lnTo>
                  <a:lnTo>
                    <a:pt x="2159" y="1645"/>
                  </a:lnTo>
                  <a:lnTo>
                    <a:pt x="2160" y="1642"/>
                  </a:lnTo>
                  <a:lnTo>
                    <a:pt x="2161" y="1640"/>
                  </a:lnTo>
                  <a:lnTo>
                    <a:pt x="2163" y="1638"/>
                  </a:lnTo>
                  <a:lnTo>
                    <a:pt x="2164" y="1636"/>
                  </a:lnTo>
                  <a:lnTo>
                    <a:pt x="2166" y="1634"/>
                  </a:lnTo>
                  <a:lnTo>
                    <a:pt x="2167" y="1632"/>
                  </a:lnTo>
                  <a:lnTo>
                    <a:pt x="2169" y="1630"/>
                  </a:lnTo>
                  <a:lnTo>
                    <a:pt x="2170" y="1628"/>
                  </a:lnTo>
                  <a:lnTo>
                    <a:pt x="2172" y="1626"/>
                  </a:lnTo>
                  <a:lnTo>
                    <a:pt x="2173" y="1624"/>
                  </a:lnTo>
                  <a:lnTo>
                    <a:pt x="2175" y="1622"/>
                  </a:lnTo>
                  <a:lnTo>
                    <a:pt x="2176" y="1620"/>
                  </a:lnTo>
                  <a:lnTo>
                    <a:pt x="2178" y="1617"/>
                  </a:lnTo>
                  <a:lnTo>
                    <a:pt x="2179" y="1615"/>
                  </a:lnTo>
                  <a:lnTo>
                    <a:pt x="2180" y="1613"/>
                  </a:lnTo>
                  <a:lnTo>
                    <a:pt x="2182" y="1611"/>
                  </a:lnTo>
                  <a:lnTo>
                    <a:pt x="2184" y="1609"/>
                  </a:lnTo>
                  <a:lnTo>
                    <a:pt x="2185" y="1607"/>
                  </a:lnTo>
                  <a:lnTo>
                    <a:pt x="2187" y="1605"/>
                  </a:lnTo>
                  <a:lnTo>
                    <a:pt x="2188" y="1603"/>
                  </a:lnTo>
                  <a:lnTo>
                    <a:pt x="2190" y="1601"/>
                  </a:lnTo>
                  <a:lnTo>
                    <a:pt x="2191" y="1599"/>
                  </a:lnTo>
                  <a:lnTo>
                    <a:pt x="2192" y="1597"/>
                  </a:lnTo>
                  <a:lnTo>
                    <a:pt x="2194" y="1594"/>
                  </a:lnTo>
                  <a:lnTo>
                    <a:pt x="2196" y="1592"/>
                  </a:lnTo>
                  <a:lnTo>
                    <a:pt x="2197" y="1591"/>
                  </a:lnTo>
                  <a:lnTo>
                    <a:pt x="2199" y="1588"/>
                  </a:lnTo>
                  <a:lnTo>
                    <a:pt x="2200" y="1586"/>
                  </a:lnTo>
                  <a:lnTo>
                    <a:pt x="2201" y="1584"/>
                  </a:lnTo>
                  <a:lnTo>
                    <a:pt x="2203" y="1582"/>
                  </a:lnTo>
                  <a:lnTo>
                    <a:pt x="2204" y="1580"/>
                  </a:lnTo>
                  <a:lnTo>
                    <a:pt x="2206" y="1578"/>
                  </a:lnTo>
                  <a:lnTo>
                    <a:pt x="2208" y="1576"/>
                  </a:lnTo>
                  <a:lnTo>
                    <a:pt x="2209" y="1574"/>
                  </a:lnTo>
                  <a:lnTo>
                    <a:pt x="2211" y="1572"/>
                  </a:lnTo>
                  <a:lnTo>
                    <a:pt x="2212" y="1570"/>
                  </a:lnTo>
                  <a:lnTo>
                    <a:pt x="2213" y="1568"/>
                  </a:lnTo>
                  <a:lnTo>
                    <a:pt x="2215" y="1566"/>
                  </a:lnTo>
                  <a:lnTo>
                    <a:pt x="2216" y="1563"/>
                  </a:lnTo>
                  <a:lnTo>
                    <a:pt x="2218" y="1561"/>
                  </a:lnTo>
                  <a:lnTo>
                    <a:pt x="2220" y="1559"/>
                  </a:lnTo>
                  <a:lnTo>
                    <a:pt x="2221" y="1557"/>
                  </a:lnTo>
                  <a:lnTo>
                    <a:pt x="2222" y="1555"/>
                  </a:lnTo>
                  <a:lnTo>
                    <a:pt x="2224" y="1553"/>
                  </a:lnTo>
                  <a:lnTo>
                    <a:pt x="2225" y="1551"/>
                  </a:lnTo>
                  <a:lnTo>
                    <a:pt x="2227" y="1549"/>
                  </a:lnTo>
                  <a:lnTo>
                    <a:pt x="2228" y="1547"/>
                  </a:lnTo>
                  <a:lnTo>
                    <a:pt x="2230" y="1545"/>
                  </a:lnTo>
                  <a:lnTo>
                    <a:pt x="2231" y="1543"/>
                  </a:lnTo>
                  <a:lnTo>
                    <a:pt x="2233" y="1540"/>
                  </a:lnTo>
                  <a:lnTo>
                    <a:pt x="2234" y="1538"/>
                  </a:lnTo>
                  <a:lnTo>
                    <a:pt x="2236" y="1537"/>
                  </a:lnTo>
                  <a:lnTo>
                    <a:pt x="2237" y="1534"/>
                  </a:lnTo>
                  <a:lnTo>
                    <a:pt x="2239" y="1532"/>
                  </a:lnTo>
                  <a:lnTo>
                    <a:pt x="2240" y="1530"/>
                  </a:lnTo>
                  <a:lnTo>
                    <a:pt x="2242" y="1528"/>
                  </a:lnTo>
                  <a:lnTo>
                    <a:pt x="2243" y="1526"/>
                  </a:lnTo>
                  <a:lnTo>
                    <a:pt x="2245" y="1524"/>
                  </a:lnTo>
                  <a:lnTo>
                    <a:pt x="2246" y="1522"/>
                  </a:lnTo>
                  <a:lnTo>
                    <a:pt x="2248" y="1520"/>
                  </a:lnTo>
                  <a:lnTo>
                    <a:pt x="2249" y="1517"/>
                  </a:lnTo>
                  <a:lnTo>
                    <a:pt x="2251" y="1516"/>
                  </a:lnTo>
                  <a:lnTo>
                    <a:pt x="2252" y="1514"/>
                  </a:lnTo>
                  <a:lnTo>
                    <a:pt x="2253" y="1511"/>
                  </a:lnTo>
                  <a:lnTo>
                    <a:pt x="2255" y="1509"/>
                  </a:lnTo>
                  <a:lnTo>
                    <a:pt x="2257" y="1507"/>
                  </a:lnTo>
                  <a:lnTo>
                    <a:pt x="2258" y="1505"/>
                  </a:lnTo>
                  <a:lnTo>
                    <a:pt x="2260" y="1503"/>
                  </a:lnTo>
                  <a:lnTo>
                    <a:pt x="2261" y="1501"/>
                  </a:lnTo>
                  <a:lnTo>
                    <a:pt x="2263" y="1499"/>
                  </a:lnTo>
                  <a:lnTo>
                    <a:pt x="2264" y="1497"/>
                  </a:lnTo>
                  <a:lnTo>
                    <a:pt x="2265" y="1495"/>
                  </a:lnTo>
                  <a:lnTo>
                    <a:pt x="2267" y="1493"/>
                  </a:lnTo>
                  <a:lnTo>
                    <a:pt x="2268" y="1491"/>
                  </a:lnTo>
                  <a:lnTo>
                    <a:pt x="2270" y="1489"/>
                  </a:lnTo>
                  <a:lnTo>
                    <a:pt x="2272" y="1486"/>
                  </a:lnTo>
                  <a:lnTo>
                    <a:pt x="2273" y="1484"/>
                  </a:lnTo>
                  <a:lnTo>
                    <a:pt x="2274" y="1483"/>
                  </a:lnTo>
                  <a:lnTo>
                    <a:pt x="2276" y="1480"/>
                  </a:lnTo>
                  <a:lnTo>
                    <a:pt x="2277" y="1478"/>
                  </a:lnTo>
                  <a:lnTo>
                    <a:pt x="2279" y="1476"/>
                  </a:lnTo>
                  <a:lnTo>
                    <a:pt x="2280" y="1474"/>
                  </a:lnTo>
                  <a:lnTo>
                    <a:pt x="2282" y="1472"/>
                  </a:lnTo>
                  <a:lnTo>
                    <a:pt x="2284" y="1470"/>
                  </a:lnTo>
                  <a:lnTo>
                    <a:pt x="2285" y="1468"/>
                  </a:lnTo>
                  <a:lnTo>
                    <a:pt x="2286" y="1466"/>
                  </a:lnTo>
                  <a:lnTo>
                    <a:pt x="2288" y="1464"/>
                  </a:lnTo>
                  <a:lnTo>
                    <a:pt x="2289" y="1462"/>
                  </a:lnTo>
                  <a:lnTo>
                    <a:pt x="2291" y="1460"/>
                  </a:lnTo>
                  <a:lnTo>
                    <a:pt x="2292" y="1458"/>
                  </a:lnTo>
                  <a:lnTo>
                    <a:pt x="2294" y="1455"/>
                  </a:lnTo>
                  <a:lnTo>
                    <a:pt x="2295" y="1453"/>
                  </a:lnTo>
                  <a:lnTo>
                    <a:pt x="2297" y="1451"/>
                  </a:lnTo>
                  <a:lnTo>
                    <a:pt x="2298" y="1450"/>
                  </a:lnTo>
                  <a:lnTo>
                    <a:pt x="2300" y="1447"/>
                  </a:lnTo>
                  <a:lnTo>
                    <a:pt x="2301" y="1445"/>
                  </a:lnTo>
                  <a:lnTo>
                    <a:pt x="2303" y="1443"/>
                  </a:lnTo>
                  <a:lnTo>
                    <a:pt x="2304" y="1441"/>
                  </a:lnTo>
                  <a:lnTo>
                    <a:pt x="2305" y="1439"/>
                  </a:lnTo>
                  <a:lnTo>
                    <a:pt x="2307" y="1437"/>
                  </a:lnTo>
                  <a:lnTo>
                    <a:pt x="2309" y="1435"/>
                  </a:lnTo>
                  <a:lnTo>
                    <a:pt x="2310" y="1433"/>
                  </a:lnTo>
                  <a:lnTo>
                    <a:pt x="2312" y="1431"/>
                  </a:lnTo>
                  <a:lnTo>
                    <a:pt x="2313" y="1429"/>
                  </a:lnTo>
                  <a:lnTo>
                    <a:pt x="2315" y="1427"/>
                  </a:lnTo>
                  <a:lnTo>
                    <a:pt x="2316" y="1425"/>
                  </a:lnTo>
                  <a:lnTo>
                    <a:pt x="2317" y="1423"/>
                  </a:lnTo>
                  <a:lnTo>
                    <a:pt x="2319" y="1421"/>
                  </a:lnTo>
                  <a:lnTo>
                    <a:pt x="2321" y="1418"/>
                  </a:lnTo>
                  <a:lnTo>
                    <a:pt x="2322" y="1417"/>
                  </a:lnTo>
                  <a:lnTo>
                    <a:pt x="2324" y="1415"/>
                  </a:lnTo>
                  <a:lnTo>
                    <a:pt x="2325" y="1412"/>
                  </a:lnTo>
                  <a:lnTo>
                    <a:pt x="2326" y="1410"/>
                  </a:lnTo>
                  <a:lnTo>
                    <a:pt x="2328" y="1408"/>
                  </a:lnTo>
                  <a:lnTo>
                    <a:pt x="2329" y="1407"/>
                  </a:lnTo>
                  <a:lnTo>
                    <a:pt x="2331" y="1404"/>
                  </a:lnTo>
                  <a:lnTo>
                    <a:pt x="2333" y="1402"/>
                  </a:lnTo>
                  <a:lnTo>
                    <a:pt x="2334" y="1400"/>
                  </a:lnTo>
                  <a:lnTo>
                    <a:pt x="2336" y="1398"/>
                  </a:lnTo>
                  <a:lnTo>
                    <a:pt x="2337" y="1396"/>
                  </a:lnTo>
                  <a:lnTo>
                    <a:pt x="2338" y="1394"/>
                  </a:lnTo>
                  <a:lnTo>
                    <a:pt x="2340" y="1392"/>
                  </a:lnTo>
                  <a:lnTo>
                    <a:pt x="2341" y="1390"/>
                  </a:lnTo>
                  <a:lnTo>
                    <a:pt x="2343" y="1388"/>
                  </a:lnTo>
                  <a:lnTo>
                    <a:pt x="2345" y="1386"/>
                  </a:lnTo>
                  <a:lnTo>
                    <a:pt x="2346" y="1384"/>
                  </a:lnTo>
                  <a:lnTo>
                    <a:pt x="2347" y="1382"/>
                  </a:lnTo>
                  <a:lnTo>
                    <a:pt x="2349" y="1380"/>
                  </a:lnTo>
                  <a:lnTo>
                    <a:pt x="2350" y="1378"/>
                  </a:lnTo>
                  <a:lnTo>
                    <a:pt x="2352" y="1376"/>
                  </a:lnTo>
                  <a:lnTo>
                    <a:pt x="2353" y="1374"/>
                  </a:lnTo>
                  <a:lnTo>
                    <a:pt x="2355" y="1372"/>
                  </a:lnTo>
                  <a:lnTo>
                    <a:pt x="2357" y="1370"/>
                  </a:lnTo>
                  <a:lnTo>
                    <a:pt x="2358" y="1368"/>
                  </a:lnTo>
                  <a:lnTo>
                    <a:pt x="2359" y="1366"/>
                  </a:lnTo>
                  <a:lnTo>
                    <a:pt x="2361" y="1364"/>
                  </a:lnTo>
                  <a:lnTo>
                    <a:pt x="2362" y="1362"/>
                  </a:lnTo>
                  <a:lnTo>
                    <a:pt x="2364" y="1360"/>
                  </a:lnTo>
                  <a:lnTo>
                    <a:pt x="2365" y="1358"/>
                  </a:lnTo>
                  <a:lnTo>
                    <a:pt x="2367" y="1356"/>
                  </a:lnTo>
                  <a:lnTo>
                    <a:pt x="2368" y="1354"/>
                  </a:lnTo>
                  <a:lnTo>
                    <a:pt x="2370" y="1352"/>
                  </a:lnTo>
                  <a:lnTo>
                    <a:pt x="2371" y="1350"/>
                  </a:lnTo>
                  <a:lnTo>
                    <a:pt x="2373" y="1348"/>
                  </a:lnTo>
                  <a:lnTo>
                    <a:pt x="2374" y="1346"/>
                  </a:lnTo>
                  <a:lnTo>
                    <a:pt x="2376" y="1344"/>
                  </a:lnTo>
                  <a:lnTo>
                    <a:pt x="2377" y="1342"/>
                  </a:lnTo>
                  <a:lnTo>
                    <a:pt x="2378" y="1340"/>
                  </a:lnTo>
                  <a:lnTo>
                    <a:pt x="2380" y="1338"/>
                  </a:lnTo>
                  <a:lnTo>
                    <a:pt x="2382" y="1336"/>
                  </a:lnTo>
                  <a:lnTo>
                    <a:pt x="2383" y="1334"/>
                  </a:lnTo>
                  <a:lnTo>
                    <a:pt x="2385" y="1332"/>
                  </a:lnTo>
                  <a:lnTo>
                    <a:pt x="2386" y="1330"/>
                  </a:lnTo>
                  <a:lnTo>
                    <a:pt x="2388" y="1328"/>
                  </a:lnTo>
                  <a:lnTo>
                    <a:pt x="2389" y="1326"/>
                  </a:lnTo>
                  <a:lnTo>
                    <a:pt x="2390" y="1324"/>
                  </a:lnTo>
                  <a:lnTo>
                    <a:pt x="2392" y="1322"/>
                  </a:lnTo>
                  <a:lnTo>
                    <a:pt x="2394" y="1321"/>
                  </a:lnTo>
                  <a:lnTo>
                    <a:pt x="2395" y="1319"/>
                  </a:lnTo>
                  <a:lnTo>
                    <a:pt x="2397" y="1317"/>
                  </a:lnTo>
                  <a:lnTo>
                    <a:pt x="2398" y="1314"/>
                  </a:lnTo>
                  <a:lnTo>
                    <a:pt x="2399" y="1312"/>
                  </a:lnTo>
                  <a:lnTo>
                    <a:pt x="2401" y="1310"/>
                  </a:lnTo>
                  <a:lnTo>
                    <a:pt x="2402" y="1309"/>
                  </a:lnTo>
                  <a:lnTo>
                    <a:pt x="2404" y="1307"/>
                  </a:lnTo>
                  <a:lnTo>
                    <a:pt x="2406" y="1305"/>
                  </a:lnTo>
                  <a:lnTo>
                    <a:pt x="2407" y="1303"/>
                  </a:lnTo>
                  <a:lnTo>
                    <a:pt x="2409" y="1301"/>
                  </a:lnTo>
                  <a:lnTo>
                    <a:pt x="2410" y="1299"/>
                  </a:lnTo>
                  <a:lnTo>
                    <a:pt x="2411" y="1297"/>
                  </a:lnTo>
                  <a:lnTo>
                    <a:pt x="2413" y="1295"/>
                  </a:lnTo>
                  <a:lnTo>
                    <a:pt x="2414" y="1293"/>
                  </a:lnTo>
                  <a:lnTo>
                    <a:pt x="2416" y="1291"/>
                  </a:lnTo>
                  <a:lnTo>
                    <a:pt x="2417" y="1289"/>
                  </a:lnTo>
                  <a:lnTo>
                    <a:pt x="2419" y="1288"/>
                  </a:lnTo>
                  <a:lnTo>
                    <a:pt x="2420" y="1286"/>
                  </a:lnTo>
                  <a:lnTo>
                    <a:pt x="2422" y="1284"/>
                  </a:lnTo>
                  <a:lnTo>
                    <a:pt x="2423" y="1282"/>
                  </a:lnTo>
                  <a:lnTo>
                    <a:pt x="2425" y="1280"/>
                  </a:lnTo>
                  <a:lnTo>
                    <a:pt x="2426" y="1278"/>
                  </a:lnTo>
                  <a:lnTo>
                    <a:pt x="2428" y="1276"/>
                  </a:lnTo>
                  <a:lnTo>
                    <a:pt x="2429" y="1274"/>
                  </a:lnTo>
                  <a:lnTo>
                    <a:pt x="2431" y="1272"/>
                  </a:lnTo>
                  <a:lnTo>
                    <a:pt x="2432" y="1270"/>
                  </a:lnTo>
                  <a:lnTo>
                    <a:pt x="2434" y="1268"/>
                  </a:lnTo>
                  <a:lnTo>
                    <a:pt x="2435" y="1267"/>
                  </a:lnTo>
                  <a:lnTo>
                    <a:pt x="2437" y="1265"/>
                  </a:lnTo>
                  <a:lnTo>
                    <a:pt x="2438" y="1263"/>
                  </a:lnTo>
                  <a:lnTo>
                    <a:pt x="2440" y="1261"/>
                  </a:lnTo>
                  <a:lnTo>
                    <a:pt x="2441" y="1259"/>
                  </a:lnTo>
                  <a:lnTo>
                    <a:pt x="2443" y="1257"/>
                  </a:lnTo>
                  <a:lnTo>
                    <a:pt x="2444" y="1255"/>
                  </a:lnTo>
                  <a:lnTo>
                    <a:pt x="2446" y="1253"/>
                  </a:lnTo>
                  <a:lnTo>
                    <a:pt x="2447" y="1251"/>
                  </a:lnTo>
                  <a:lnTo>
                    <a:pt x="2449" y="1249"/>
                  </a:lnTo>
                  <a:lnTo>
                    <a:pt x="2450" y="1247"/>
                  </a:lnTo>
                  <a:lnTo>
                    <a:pt x="2451" y="1245"/>
                  </a:lnTo>
                  <a:lnTo>
                    <a:pt x="2453" y="1244"/>
                  </a:lnTo>
                  <a:lnTo>
                    <a:pt x="2454" y="1242"/>
                  </a:lnTo>
                  <a:lnTo>
                    <a:pt x="2456" y="1240"/>
                  </a:lnTo>
                  <a:lnTo>
                    <a:pt x="2458" y="1238"/>
                  </a:lnTo>
                  <a:lnTo>
                    <a:pt x="2459" y="1236"/>
                  </a:lnTo>
                  <a:lnTo>
                    <a:pt x="2461" y="1235"/>
                  </a:lnTo>
                  <a:lnTo>
                    <a:pt x="2462" y="1233"/>
                  </a:lnTo>
                  <a:lnTo>
                    <a:pt x="2463" y="1231"/>
                  </a:lnTo>
                  <a:lnTo>
                    <a:pt x="2465" y="1229"/>
                  </a:lnTo>
                  <a:lnTo>
                    <a:pt x="2466" y="1227"/>
                  </a:lnTo>
                  <a:lnTo>
                    <a:pt x="2468" y="1225"/>
                  </a:lnTo>
                  <a:lnTo>
                    <a:pt x="2470" y="1224"/>
                  </a:lnTo>
                  <a:lnTo>
                    <a:pt x="2471" y="1222"/>
                  </a:lnTo>
                  <a:lnTo>
                    <a:pt x="2472" y="1220"/>
                  </a:lnTo>
                  <a:lnTo>
                    <a:pt x="2474" y="1218"/>
                  </a:lnTo>
                  <a:lnTo>
                    <a:pt x="2475" y="1216"/>
                  </a:lnTo>
                  <a:lnTo>
                    <a:pt x="2477" y="1214"/>
                  </a:lnTo>
                  <a:lnTo>
                    <a:pt x="2478" y="1213"/>
                  </a:lnTo>
                  <a:lnTo>
                    <a:pt x="2480" y="1211"/>
                  </a:lnTo>
                  <a:lnTo>
                    <a:pt x="2482" y="1209"/>
                  </a:lnTo>
                  <a:lnTo>
                    <a:pt x="2483" y="1207"/>
                  </a:lnTo>
                  <a:lnTo>
                    <a:pt x="2484" y="1205"/>
                  </a:lnTo>
                  <a:lnTo>
                    <a:pt x="2486" y="1203"/>
                  </a:lnTo>
                  <a:lnTo>
                    <a:pt x="2487" y="1202"/>
                  </a:lnTo>
                  <a:lnTo>
                    <a:pt x="2489" y="1200"/>
                  </a:lnTo>
                  <a:lnTo>
                    <a:pt x="2490" y="1198"/>
                  </a:lnTo>
                  <a:lnTo>
                    <a:pt x="2492" y="1196"/>
                  </a:lnTo>
                  <a:lnTo>
                    <a:pt x="2493" y="1194"/>
                  </a:lnTo>
                  <a:lnTo>
                    <a:pt x="2495" y="1193"/>
                  </a:lnTo>
                  <a:lnTo>
                    <a:pt x="2496" y="1191"/>
                  </a:lnTo>
                  <a:lnTo>
                    <a:pt x="2498" y="1189"/>
                  </a:lnTo>
                  <a:lnTo>
                    <a:pt x="2499" y="1187"/>
                  </a:lnTo>
                  <a:lnTo>
                    <a:pt x="2501" y="1186"/>
                  </a:lnTo>
                  <a:lnTo>
                    <a:pt x="2502" y="1184"/>
                  </a:lnTo>
                  <a:lnTo>
                    <a:pt x="2503" y="1182"/>
                  </a:lnTo>
                  <a:lnTo>
                    <a:pt x="2505" y="1180"/>
                  </a:lnTo>
                  <a:lnTo>
                    <a:pt x="2507" y="1179"/>
                  </a:lnTo>
                  <a:lnTo>
                    <a:pt x="2508" y="1177"/>
                  </a:lnTo>
                  <a:lnTo>
                    <a:pt x="2510" y="1175"/>
                  </a:lnTo>
                  <a:lnTo>
                    <a:pt x="2511" y="1173"/>
                  </a:lnTo>
                  <a:lnTo>
                    <a:pt x="2513" y="1171"/>
                  </a:lnTo>
                  <a:lnTo>
                    <a:pt x="2514" y="1170"/>
                  </a:lnTo>
                  <a:lnTo>
                    <a:pt x="2515" y="1168"/>
                  </a:lnTo>
                  <a:lnTo>
                    <a:pt x="2517" y="1167"/>
                  </a:lnTo>
                  <a:lnTo>
                    <a:pt x="2519" y="1165"/>
                  </a:lnTo>
                  <a:lnTo>
                    <a:pt x="2520" y="1163"/>
                  </a:lnTo>
                  <a:lnTo>
                    <a:pt x="2522" y="1161"/>
                  </a:lnTo>
                  <a:lnTo>
                    <a:pt x="2523" y="1159"/>
                  </a:lnTo>
                  <a:lnTo>
                    <a:pt x="2524" y="1158"/>
                  </a:lnTo>
                  <a:lnTo>
                    <a:pt x="2526" y="1156"/>
                  </a:lnTo>
                  <a:lnTo>
                    <a:pt x="2527" y="1154"/>
                  </a:lnTo>
                  <a:lnTo>
                    <a:pt x="2529" y="1153"/>
                  </a:lnTo>
                  <a:lnTo>
                    <a:pt x="2531" y="1151"/>
                  </a:lnTo>
                  <a:lnTo>
                    <a:pt x="2532" y="1149"/>
                  </a:lnTo>
                  <a:lnTo>
                    <a:pt x="2534" y="1148"/>
                  </a:lnTo>
                  <a:lnTo>
                    <a:pt x="2535" y="1146"/>
                  </a:lnTo>
                  <a:lnTo>
                    <a:pt x="2536" y="1144"/>
                  </a:lnTo>
                  <a:lnTo>
                    <a:pt x="2538" y="1143"/>
                  </a:lnTo>
                  <a:lnTo>
                    <a:pt x="2539" y="1141"/>
                  </a:lnTo>
                  <a:lnTo>
                    <a:pt x="2541" y="1139"/>
                  </a:lnTo>
                  <a:lnTo>
                    <a:pt x="2543" y="1137"/>
                  </a:lnTo>
                  <a:lnTo>
                    <a:pt x="2544" y="1136"/>
                  </a:lnTo>
                  <a:lnTo>
                    <a:pt x="2545" y="1134"/>
                  </a:lnTo>
                  <a:lnTo>
                    <a:pt x="2547" y="1133"/>
                  </a:lnTo>
                  <a:lnTo>
                    <a:pt x="2548" y="1131"/>
                  </a:lnTo>
                  <a:lnTo>
                    <a:pt x="2550" y="1129"/>
                  </a:lnTo>
                  <a:lnTo>
                    <a:pt x="2551" y="1127"/>
                  </a:lnTo>
                  <a:lnTo>
                    <a:pt x="2553" y="1126"/>
                  </a:lnTo>
                  <a:lnTo>
                    <a:pt x="2555" y="1125"/>
                  </a:lnTo>
                  <a:lnTo>
                    <a:pt x="2556" y="1123"/>
                  </a:lnTo>
                  <a:lnTo>
                    <a:pt x="2557" y="1121"/>
                  </a:lnTo>
                  <a:lnTo>
                    <a:pt x="2559" y="1119"/>
                  </a:lnTo>
                  <a:lnTo>
                    <a:pt x="2560" y="1118"/>
                  </a:lnTo>
                  <a:lnTo>
                    <a:pt x="2562" y="1116"/>
                  </a:lnTo>
                  <a:lnTo>
                    <a:pt x="2563" y="1115"/>
                  </a:lnTo>
                  <a:lnTo>
                    <a:pt x="2565" y="1113"/>
                  </a:lnTo>
                  <a:lnTo>
                    <a:pt x="2566" y="1112"/>
                  </a:lnTo>
                  <a:lnTo>
                    <a:pt x="2568" y="1110"/>
                  </a:lnTo>
                  <a:lnTo>
                    <a:pt x="2569" y="1108"/>
                  </a:lnTo>
                  <a:lnTo>
                    <a:pt x="2571" y="1107"/>
                  </a:lnTo>
                  <a:lnTo>
                    <a:pt x="2572" y="1105"/>
                  </a:lnTo>
                  <a:lnTo>
                    <a:pt x="2574" y="1104"/>
                  </a:lnTo>
                  <a:lnTo>
                    <a:pt x="2575" y="1102"/>
                  </a:lnTo>
                  <a:lnTo>
                    <a:pt x="2576" y="1100"/>
                  </a:lnTo>
                  <a:lnTo>
                    <a:pt x="2578" y="1099"/>
                  </a:lnTo>
                  <a:lnTo>
                    <a:pt x="2580" y="1097"/>
                  </a:lnTo>
                  <a:lnTo>
                    <a:pt x="2581" y="1096"/>
                  </a:lnTo>
                  <a:lnTo>
                    <a:pt x="2583" y="1094"/>
                  </a:lnTo>
                  <a:lnTo>
                    <a:pt x="2584" y="1093"/>
                  </a:lnTo>
                  <a:lnTo>
                    <a:pt x="2586" y="1091"/>
                  </a:lnTo>
                  <a:lnTo>
                    <a:pt x="2587" y="1090"/>
                  </a:lnTo>
                  <a:lnTo>
                    <a:pt x="2588" y="1088"/>
                  </a:lnTo>
                  <a:lnTo>
                    <a:pt x="2590" y="1086"/>
                  </a:lnTo>
                  <a:lnTo>
                    <a:pt x="2592" y="1085"/>
                  </a:lnTo>
                  <a:lnTo>
                    <a:pt x="2593" y="1083"/>
                  </a:lnTo>
                  <a:lnTo>
                    <a:pt x="2595" y="1082"/>
                  </a:lnTo>
                  <a:lnTo>
                    <a:pt x="2596" y="1080"/>
                  </a:lnTo>
                  <a:lnTo>
                    <a:pt x="2597" y="1079"/>
                  </a:lnTo>
                  <a:lnTo>
                    <a:pt x="2599" y="1077"/>
                  </a:lnTo>
                  <a:lnTo>
                    <a:pt x="2600" y="1076"/>
                  </a:lnTo>
                  <a:lnTo>
                    <a:pt x="2602" y="1074"/>
                  </a:lnTo>
                  <a:lnTo>
                    <a:pt x="2603" y="1073"/>
                  </a:lnTo>
                  <a:lnTo>
                    <a:pt x="2605" y="1072"/>
                  </a:lnTo>
                  <a:lnTo>
                    <a:pt x="2607" y="1070"/>
                  </a:lnTo>
                  <a:lnTo>
                    <a:pt x="2608" y="1068"/>
                  </a:lnTo>
                  <a:lnTo>
                    <a:pt x="2609" y="1067"/>
                  </a:lnTo>
                  <a:lnTo>
                    <a:pt x="2611" y="1065"/>
                  </a:lnTo>
                  <a:lnTo>
                    <a:pt x="2612" y="1064"/>
                  </a:lnTo>
                  <a:lnTo>
                    <a:pt x="2614" y="1062"/>
                  </a:lnTo>
                  <a:lnTo>
                    <a:pt x="2615" y="1061"/>
                  </a:lnTo>
                  <a:lnTo>
                    <a:pt x="2617" y="1060"/>
                  </a:lnTo>
                  <a:lnTo>
                    <a:pt x="2618" y="1058"/>
                  </a:lnTo>
                  <a:lnTo>
                    <a:pt x="2620" y="1057"/>
                  </a:lnTo>
                  <a:lnTo>
                    <a:pt x="2621" y="1055"/>
                  </a:lnTo>
                  <a:lnTo>
                    <a:pt x="2623" y="1054"/>
                  </a:lnTo>
                  <a:lnTo>
                    <a:pt x="2624" y="1052"/>
                  </a:lnTo>
                  <a:lnTo>
                    <a:pt x="2626" y="1051"/>
                  </a:lnTo>
                  <a:lnTo>
                    <a:pt x="2627" y="1050"/>
                  </a:lnTo>
                  <a:lnTo>
                    <a:pt x="2629" y="1048"/>
                  </a:lnTo>
                  <a:lnTo>
                    <a:pt x="2630" y="1047"/>
                  </a:lnTo>
                  <a:lnTo>
                    <a:pt x="2632" y="1045"/>
                  </a:lnTo>
                  <a:lnTo>
                    <a:pt x="2633" y="1044"/>
                  </a:lnTo>
                  <a:lnTo>
                    <a:pt x="2635" y="1042"/>
                  </a:lnTo>
                  <a:lnTo>
                    <a:pt x="2636" y="1041"/>
                  </a:lnTo>
                  <a:lnTo>
                    <a:pt x="2638" y="1040"/>
                  </a:lnTo>
                  <a:lnTo>
                    <a:pt x="2639" y="1038"/>
                  </a:lnTo>
                  <a:lnTo>
                    <a:pt x="2640" y="1037"/>
                  </a:lnTo>
                  <a:lnTo>
                    <a:pt x="2642" y="1036"/>
                  </a:lnTo>
                  <a:lnTo>
                    <a:pt x="2644" y="1034"/>
                  </a:lnTo>
                  <a:lnTo>
                    <a:pt x="2645" y="1033"/>
                  </a:lnTo>
                  <a:lnTo>
                    <a:pt x="2647" y="1031"/>
                  </a:lnTo>
                  <a:lnTo>
                    <a:pt x="2648" y="1030"/>
                  </a:lnTo>
                  <a:lnTo>
                    <a:pt x="2649" y="1029"/>
                  </a:lnTo>
                  <a:lnTo>
                    <a:pt x="2651" y="1028"/>
                  </a:lnTo>
                  <a:lnTo>
                    <a:pt x="2652" y="1026"/>
                  </a:lnTo>
                  <a:lnTo>
                    <a:pt x="2654" y="1025"/>
                  </a:lnTo>
                  <a:lnTo>
                    <a:pt x="2656" y="1023"/>
                  </a:lnTo>
                  <a:lnTo>
                    <a:pt x="2657" y="1022"/>
                  </a:lnTo>
                  <a:lnTo>
                    <a:pt x="2659" y="1021"/>
                  </a:lnTo>
                  <a:lnTo>
                    <a:pt x="2660" y="1019"/>
                  </a:lnTo>
                  <a:lnTo>
                    <a:pt x="2661" y="1018"/>
                  </a:lnTo>
                  <a:lnTo>
                    <a:pt x="2663" y="1017"/>
                  </a:lnTo>
                  <a:lnTo>
                    <a:pt x="2664" y="1016"/>
                  </a:lnTo>
                  <a:lnTo>
                    <a:pt x="2666" y="1014"/>
                  </a:lnTo>
                  <a:lnTo>
                    <a:pt x="2668" y="1013"/>
                  </a:lnTo>
                  <a:lnTo>
                    <a:pt x="2669" y="1012"/>
                  </a:lnTo>
                  <a:lnTo>
                    <a:pt x="2670" y="1010"/>
                  </a:lnTo>
                  <a:lnTo>
                    <a:pt x="2672" y="1009"/>
                  </a:lnTo>
                  <a:lnTo>
                    <a:pt x="2673" y="1008"/>
                  </a:lnTo>
                  <a:lnTo>
                    <a:pt x="2675" y="1007"/>
                  </a:lnTo>
                  <a:lnTo>
                    <a:pt x="2676" y="1006"/>
                  </a:lnTo>
                  <a:lnTo>
                    <a:pt x="2678" y="1004"/>
                  </a:lnTo>
                  <a:lnTo>
                    <a:pt x="2680" y="1003"/>
                  </a:lnTo>
                  <a:lnTo>
                    <a:pt x="2681" y="1002"/>
                  </a:lnTo>
                  <a:lnTo>
                    <a:pt x="2682" y="1000"/>
                  </a:lnTo>
                  <a:lnTo>
                    <a:pt x="2684" y="999"/>
                  </a:lnTo>
                  <a:lnTo>
                    <a:pt x="2685" y="998"/>
                  </a:lnTo>
                  <a:lnTo>
                    <a:pt x="2687" y="997"/>
                  </a:lnTo>
                  <a:lnTo>
                    <a:pt x="2688" y="996"/>
                  </a:lnTo>
                  <a:lnTo>
                    <a:pt x="2690" y="994"/>
                  </a:lnTo>
                  <a:lnTo>
                    <a:pt x="2691" y="993"/>
                  </a:lnTo>
                  <a:lnTo>
                    <a:pt x="2693" y="992"/>
                  </a:lnTo>
                  <a:lnTo>
                    <a:pt x="2694" y="991"/>
                  </a:lnTo>
                  <a:lnTo>
                    <a:pt x="2696" y="989"/>
                  </a:lnTo>
                  <a:lnTo>
                    <a:pt x="2697" y="988"/>
                  </a:lnTo>
                  <a:lnTo>
                    <a:pt x="2699" y="987"/>
                  </a:lnTo>
                  <a:lnTo>
                    <a:pt x="2700" y="986"/>
                  </a:lnTo>
                  <a:lnTo>
                    <a:pt x="2701" y="985"/>
                  </a:lnTo>
                  <a:lnTo>
                    <a:pt x="2703" y="984"/>
                  </a:lnTo>
                  <a:lnTo>
                    <a:pt x="2705" y="983"/>
                  </a:lnTo>
                  <a:lnTo>
                    <a:pt x="2706" y="981"/>
                  </a:lnTo>
                  <a:lnTo>
                    <a:pt x="2708" y="980"/>
                  </a:lnTo>
                  <a:lnTo>
                    <a:pt x="2709" y="979"/>
                  </a:lnTo>
                  <a:lnTo>
                    <a:pt x="2711" y="978"/>
                  </a:lnTo>
                  <a:lnTo>
                    <a:pt x="2712" y="977"/>
                  </a:lnTo>
                  <a:lnTo>
                    <a:pt x="2713" y="976"/>
                  </a:lnTo>
                  <a:lnTo>
                    <a:pt x="2715" y="975"/>
                  </a:lnTo>
                  <a:lnTo>
                    <a:pt x="2717" y="974"/>
                  </a:lnTo>
                  <a:lnTo>
                    <a:pt x="2718" y="973"/>
                  </a:lnTo>
                  <a:lnTo>
                    <a:pt x="2720" y="971"/>
                  </a:lnTo>
                  <a:lnTo>
                    <a:pt x="2721" y="970"/>
                  </a:lnTo>
                  <a:lnTo>
                    <a:pt x="2722" y="969"/>
                  </a:lnTo>
                  <a:lnTo>
                    <a:pt x="2724" y="968"/>
                  </a:lnTo>
                  <a:lnTo>
                    <a:pt x="2725" y="967"/>
                  </a:lnTo>
                  <a:lnTo>
                    <a:pt x="2727" y="966"/>
                  </a:lnTo>
                  <a:lnTo>
                    <a:pt x="2729" y="965"/>
                  </a:lnTo>
                  <a:lnTo>
                    <a:pt x="2730" y="964"/>
                  </a:lnTo>
                  <a:lnTo>
                    <a:pt x="2732" y="963"/>
                  </a:lnTo>
                  <a:lnTo>
                    <a:pt x="2733" y="962"/>
                  </a:lnTo>
                  <a:lnTo>
                    <a:pt x="2734" y="961"/>
                  </a:lnTo>
                  <a:lnTo>
                    <a:pt x="2736" y="960"/>
                  </a:lnTo>
                  <a:lnTo>
                    <a:pt x="2737" y="959"/>
                  </a:lnTo>
                  <a:lnTo>
                    <a:pt x="2739" y="958"/>
                  </a:lnTo>
                  <a:lnTo>
                    <a:pt x="2741" y="956"/>
                  </a:lnTo>
                  <a:lnTo>
                    <a:pt x="2742" y="955"/>
                  </a:lnTo>
                  <a:lnTo>
                    <a:pt x="2743" y="954"/>
                  </a:lnTo>
                  <a:lnTo>
                    <a:pt x="2745" y="953"/>
                  </a:lnTo>
                  <a:lnTo>
                    <a:pt x="2746" y="953"/>
                  </a:lnTo>
                  <a:lnTo>
                    <a:pt x="2748" y="952"/>
                  </a:lnTo>
                  <a:lnTo>
                    <a:pt x="2749" y="951"/>
                  </a:lnTo>
                  <a:lnTo>
                    <a:pt x="2751" y="950"/>
                  </a:lnTo>
                  <a:lnTo>
                    <a:pt x="2752" y="949"/>
                  </a:lnTo>
                  <a:lnTo>
                    <a:pt x="2754" y="948"/>
                  </a:lnTo>
                  <a:lnTo>
                    <a:pt x="2755" y="947"/>
                  </a:lnTo>
                  <a:lnTo>
                    <a:pt x="2757" y="946"/>
                  </a:lnTo>
                  <a:lnTo>
                    <a:pt x="2758" y="945"/>
                  </a:lnTo>
                  <a:lnTo>
                    <a:pt x="2760" y="944"/>
                  </a:lnTo>
                  <a:lnTo>
                    <a:pt x="2761" y="943"/>
                  </a:lnTo>
                  <a:lnTo>
                    <a:pt x="2763" y="942"/>
                  </a:lnTo>
                  <a:lnTo>
                    <a:pt x="2764" y="941"/>
                  </a:lnTo>
                  <a:lnTo>
                    <a:pt x="2766" y="940"/>
                  </a:lnTo>
                  <a:lnTo>
                    <a:pt x="2767" y="939"/>
                  </a:lnTo>
                  <a:lnTo>
                    <a:pt x="2769" y="938"/>
                  </a:lnTo>
                  <a:lnTo>
                    <a:pt x="2770" y="938"/>
                  </a:lnTo>
                  <a:lnTo>
                    <a:pt x="2772" y="937"/>
                  </a:lnTo>
                  <a:lnTo>
                    <a:pt x="2773" y="936"/>
                  </a:lnTo>
                  <a:lnTo>
                    <a:pt x="2774" y="935"/>
                  </a:lnTo>
                  <a:lnTo>
                    <a:pt x="2776" y="934"/>
                  </a:lnTo>
                  <a:lnTo>
                    <a:pt x="2778" y="933"/>
                  </a:lnTo>
                  <a:lnTo>
                    <a:pt x="2779" y="932"/>
                  </a:lnTo>
                  <a:lnTo>
                    <a:pt x="2781" y="932"/>
                  </a:lnTo>
                  <a:lnTo>
                    <a:pt x="2782" y="931"/>
                  </a:lnTo>
                  <a:lnTo>
                    <a:pt x="2784" y="930"/>
                  </a:lnTo>
                  <a:lnTo>
                    <a:pt x="2785" y="929"/>
                  </a:lnTo>
                  <a:lnTo>
                    <a:pt x="2786" y="928"/>
                  </a:lnTo>
                  <a:lnTo>
                    <a:pt x="2788" y="927"/>
                  </a:lnTo>
                  <a:lnTo>
                    <a:pt x="2789" y="926"/>
                  </a:lnTo>
                  <a:lnTo>
                    <a:pt x="2791" y="926"/>
                  </a:lnTo>
                  <a:lnTo>
                    <a:pt x="2793" y="925"/>
                  </a:lnTo>
                  <a:lnTo>
                    <a:pt x="2794" y="924"/>
                  </a:lnTo>
                  <a:lnTo>
                    <a:pt x="2795" y="923"/>
                  </a:lnTo>
                  <a:lnTo>
                    <a:pt x="2797" y="922"/>
                  </a:lnTo>
                  <a:lnTo>
                    <a:pt x="2798" y="921"/>
                  </a:lnTo>
                  <a:lnTo>
                    <a:pt x="2800" y="921"/>
                  </a:lnTo>
                  <a:lnTo>
                    <a:pt x="2801" y="920"/>
                  </a:lnTo>
                  <a:lnTo>
                    <a:pt x="2803" y="919"/>
                  </a:lnTo>
                  <a:lnTo>
                    <a:pt x="2805" y="919"/>
                  </a:lnTo>
                  <a:lnTo>
                    <a:pt x="2806" y="918"/>
                  </a:lnTo>
                  <a:lnTo>
                    <a:pt x="2807" y="917"/>
                  </a:lnTo>
                  <a:lnTo>
                    <a:pt x="2809" y="916"/>
                  </a:lnTo>
                  <a:lnTo>
                    <a:pt x="2810" y="916"/>
                  </a:lnTo>
                  <a:lnTo>
                    <a:pt x="2812" y="915"/>
                  </a:lnTo>
                  <a:lnTo>
                    <a:pt x="2813" y="914"/>
                  </a:lnTo>
                  <a:lnTo>
                    <a:pt x="2815" y="913"/>
                  </a:lnTo>
                  <a:lnTo>
                    <a:pt x="2816" y="913"/>
                  </a:lnTo>
                  <a:lnTo>
                    <a:pt x="2818" y="912"/>
                  </a:lnTo>
                  <a:lnTo>
                    <a:pt x="2819" y="911"/>
                  </a:lnTo>
                  <a:lnTo>
                    <a:pt x="2821" y="910"/>
                  </a:lnTo>
                  <a:lnTo>
                    <a:pt x="2822" y="910"/>
                  </a:lnTo>
                  <a:lnTo>
                    <a:pt x="2824" y="909"/>
                  </a:lnTo>
                  <a:lnTo>
                    <a:pt x="2825" y="909"/>
                  </a:lnTo>
                  <a:lnTo>
                    <a:pt x="2826" y="908"/>
                  </a:lnTo>
                  <a:lnTo>
                    <a:pt x="2828" y="907"/>
                  </a:lnTo>
                  <a:lnTo>
                    <a:pt x="2830" y="907"/>
                  </a:lnTo>
                  <a:lnTo>
                    <a:pt x="2831" y="906"/>
                  </a:lnTo>
                  <a:lnTo>
                    <a:pt x="2833" y="905"/>
                  </a:lnTo>
                  <a:lnTo>
                    <a:pt x="2834" y="905"/>
                  </a:lnTo>
                  <a:lnTo>
                    <a:pt x="2836" y="904"/>
                  </a:lnTo>
                  <a:lnTo>
                    <a:pt x="2837" y="903"/>
                  </a:lnTo>
                  <a:lnTo>
                    <a:pt x="2838" y="903"/>
                  </a:lnTo>
                  <a:lnTo>
                    <a:pt x="2840" y="902"/>
                  </a:lnTo>
                  <a:lnTo>
                    <a:pt x="2842" y="901"/>
                  </a:lnTo>
                  <a:lnTo>
                    <a:pt x="2843" y="901"/>
                  </a:lnTo>
                  <a:lnTo>
                    <a:pt x="2845" y="900"/>
                  </a:lnTo>
                  <a:lnTo>
                    <a:pt x="2846" y="900"/>
                  </a:lnTo>
                  <a:lnTo>
                    <a:pt x="2847" y="899"/>
                  </a:lnTo>
                  <a:lnTo>
                    <a:pt x="2849" y="899"/>
                  </a:lnTo>
                  <a:lnTo>
                    <a:pt x="2850" y="898"/>
                  </a:lnTo>
                  <a:lnTo>
                    <a:pt x="2852" y="898"/>
                  </a:lnTo>
                  <a:lnTo>
                    <a:pt x="2854" y="897"/>
                  </a:lnTo>
                  <a:lnTo>
                    <a:pt x="2855" y="897"/>
                  </a:lnTo>
                  <a:lnTo>
                    <a:pt x="2857" y="896"/>
                  </a:lnTo>
                  <a:lnTo>
                    <a:pt x="2858" y="896"/>
                  </a:lnTo>
                  <a:lnTo>
                    <a:pt x="2859" y="895"/>
                  </a:lnTo>
                  <a:lnTo>
                    <a:pt x="2861" y="894"/>
                  </a:lnTo>
                  <a:lnTo>
                    <a:pt x="2862" y="894"/>
                  </a:lnTo>
                  <a:lnTo>
                    <a:pt x="2864" y="893"/>
                  </a:lnTo>
                  <a:lnTo>
                    <a:pt x="2866" y="893"/>
                  </a:lnTo>
                  <a:lnTo>
                    <a:pt x="2867" y="892"/>
                  </a:lnTo>
                  <a:lnTo>
                    <a:pt x="2868" y="892"/>
                  </a:lnTo>
                  <a:lnTo>
                    <a:pt x="2870" y="891"/>
                  </a:lnTo>
                  <a:lnTo>
                    <a:pt x="2871" y="891"/>
                  </a:lnTo>
                  <a:lnTo>
                    <a:pt x="2873" y="890"/>
                  </a:lnTo>
                  <a:lnTo>
                    <a:pt x="2874" y="890"/>
                  </a:lnTo>
                  <a:lnTo>
                    <a:pt x="2876" y="889"/>
                  </a:lnTo>
                  <a:lnTo>
                    <a:pt x="2878" y="889"/>
                  </a:lnTo>
                  <a:lnTo>
                    <a:pt x="2879" y="888"/>
                  </a:lnTo>
                  <a:lnTo>
                    <a:pt x="2880" y="888"/>
                  </a:lnTo>
                  <a:lnTo>
                    <a:pt x="2882" y="888"/>
                  </a:lnTo>
                  <a:lnTo>
                    <a:pt x="2883" y="888"/>
                  </a:lnTo>
                  <a:lnTo>
                    <a:pt x="2885" y="887"/>
                  </a:lnTo>
                  <a:lnTo>
                    <a:pt x="2886" y="887"/>
                  </a:lnTo>
                  <a:lnTo>
                    <a:pt x="2888" y="886"/>
                  </a:lnTo>
                  <a:lnTo>
                    <a:pt x="2889" y="886"/>
                  </a:lnTo>
                  <a:lnTo>
                    <a:pt x="2891" y="886"/>
                  </a:lnTo>
                  <a:lnTo>
                    <a:pt x="2892" y="885"/>
                  </a:lnTo>
                  <a:lnTo>
                    <a:pt x="2894" y="885"/>
                  </a:lnTo>
                  <a:lnTo>
                    <a:pt x="2895" y="884"/>
                  </a:lnTo>
                  <a:lnTo>
                    <a:pt x="2897" y="884"/>
                  </a:lnTo>
                  <a:lnTo>
                    <a:pt x="2898" y="884"/>
                  </a:lnTo>
                  <a:lnTo>
                    <a:pt x="2899" y="883"/>
                  </a:lnTo>
                  <a:lnTo>
                    <a:pt x="2901" y="883"/>
                  </a:lnTo>
                  <a:lnTo>
                    <a:pt x="2903" y="883"/>
                  </a:lnTo>
                  <a:lnTo>
                    <a:pt x="2904" y="882"/>
                  </a:lnTo>
                  <a:lnTo>
                    <a:pt x="2906" y="882"/>
                  </a:lnTo>
                  <a:lnTo>
                    <a:pt x="2907" y="882"/>
                  </a:lnTo>
                  <a:lnTo>
                    <a:pt x="2909" y="881"/>
                  </a:lnTo>
                  <a:lnTo>
                    <a:pt x="2910" y="881"/>
                  </a:lnTo>
                  <a:lnTo>
                    <a:pt x="2911" y="880"/>
                  </a:lnTo>
                  <a:lnTo>
                    <a:pt x="2913" y="880"/>
                  </a:lnTo>
                  <a:lnTo>
                    <a:pt x="2915" y="880"/>
                  </a:lnTo>
                  <a:lnTo>
                    <a:pt x="2916" y="879"/>
                  </a:lnTo>
                  <a:lnTo>
                    <a:pt x="2918" y="878"/>
                  </a:lnTo>
                  <a:lnTo>
                    <a:pt x="2919" y="878"/>
                  </a:lnTo>
                  <a:lnTo>
                    <a:pt x="2920" y="877"/>
                  </a:lnTo>
                  <a:lnTo>
                    <a:pt x="2922" y="876"/>
                  </a:lnTo>
                  <a:lnTo>
                    <a:pt x="2923" y="875"/>
                  </a:lnTo>
                  <a:lnTo>
                    <a:pt x="2925" y="873"/>
                  </a:lnTo>
                  <a:lnTo>
                    <a:pt x="2927" y="871"/>
                  </a:lnTo>
                  <a:lnTo>
                    <a:pt x="2928" y="869"/>
                  </a:lnTo>
                  <a:lnTo>
                    <a:pt x="2930" y="866"/>
                  </a:lnTo>
                  <a:lnTo>
                    <a:pt x="2931" y="861"/>
                  </a:lnTo>
                  <a:lnTo>
                    <a:pt x="2932" y="856"/>
                  </a:lnTo>
                  <a:lnTo>
                    <a:pt x="2934" y="850"/>
                  </a:lnTo>
                  <a:lnTo>
                    <a:pt x="2935" y="843"/>
                  </a:lnTo>
                  <a:lnTo>
                    <a:pt x="2937" y="833"/>
                  </a:lnTo>
                  <a:lnTo>
                    <a:pt x="2938" y="822"/>
                  </a:lnTo>
                  <a:lnTo>
                    <a:pt x="2940" y="809"/>
                  </a:lnTo>
                  <a:lnTo>
                    <a:pt x="2941" y="792"/>
                  </a:lnTo>
                  <a:lnTo>
                    <a:pt x="2943" y="774"/>
                  </a:lnTo>
                  <a:lnTo>
                    <a:pt x="2944" y="752"/>
                  </a:lnTo>
                  <a:lnTo>
                    <a:pt x="2946" y="727"/>
                  </a:lnTo>
                  <a:lnTo>
                    <a:pt x="2947" y="700"/>
                  </a:lnTo>
                  <a:lnTo>
                    <a:pt x="2949" y="668"/>
                  </a:lnTo>
                  <a:lnTo>
                    <a:pt x="2950" y="633"/>
                  </a:lnTo>
                  <a:lnTo>
                    <a:pt x="2952" y="595"/>
                  </a:lnTo>
                  <a:lnTo>
                    <a:pt x="2953" y="553"/>
                  </a:lnTo>
                  <a:lnTo>
                    <a:pt x="2955" y="509"/>
                  </a:lnTo>
                  <a:lnTo>
                    <a:pt x="2956" y="462"/>
                  </a:lnTo>
                  <a:lnTo>
                    <a:pt x="2958" y="413"/>
                  </a:lnTo>
                  <a:lnTo>
                    <a:pt x="2959" y="364"/>
                  </a:lnTo>
                  <a:lnTo>
                    <a:pt x="2961" y="314"/>
                  </a:lnTo>
                  <a:lnTo>
                    <a:pt x="2962" y="264"/>
                  </a:lnTo>
                  <a:lnTo>
                    <a:pt x="2964" y="217"/>
                  </a:lnTo>
                  <a:lnTo>
                    <a:pt x="2965" y="171"/>
                  </a:lnTo>
                  <a:lnTo>
                    <a:pt x="2967" y="130"/>
                  </a:lnTo>
                  <a:lnTo>
                    <a:pt x="2968" y="92"/>
                  </a:lnTo>
                  <a:lnTo>
                    <a:pt x="2970" y="60"/>
                  </a:lnTo>
                  <a:lnTo>
                    <a:pt x="2971" y="34"/>
                  </a:lnTo>
                  <a:lnTo>
                    <a:pt x="2972" y="16"/>
                  </a:lnTo>
                  <a:lnTo>
                    <a:pt x="2974" y="4"/>
                  </a:lnTo>
                  <a:lnTo>
                    <a:pt x="2975" y="0"/>
                  </a:lnTo>
                  <a:lnTo>
                    <a:pt x="2977" y="4"/>
                  </a:lnTo>
                  <a:lnTo>
                    <a:pt x="2979" y="16"/>
                  </a:lnTo>
                  <a:lnTo>
                    <a:pt x="2980" y="34"/>
                  </a:lnTo>
                  <a:lnTo>
                    <a:pt x="2982" y="60"/>
                  </a:lnTo>
                  <a:lnTo>
                    <a:pt x="2983" y="92"/>
                  </a:lnTo>
                  <a:lnTo>
                    <a:pt x="2984" y="130"/>
                  </a:lnTo>
                  <a:lnTo>
                    <a:pt x="2986" y="171"/>
                  </a:lnTo>
                  <a:lnTo>
                    <a:pt x="2987" y="217"/>
                  </a:lnTo>
                  <a:lnTo>
                    <a:pt x="2989" y="264"/>
                  </a:lnTo>
                  <a:lnTo>
                    <a:pt x="2991" y="314"/>
                  </a:lnTo>
                  <a:lnTo>
                    <a:pt x="2992" y="364"/>
                  </a:lnTo>
                  <a:lnTo>
                    <a:pt x="2993" y="413"/>
                  </a:lnTo>
                  <a:lnTo>
                    <a:pt x="2995" y="462"/>
                  </a:lnTo>
                  <a:lnTo>
                    <a:pt x="2996" y="509"/>
                  </a:lnTo>
                  <a:lnTo>
                    <a:pt x="2998" y="553"/>
                  </a:lnTo>
                  <a:lnTo>
                    <a:pt x="2999" y="595"/>
                  </a:lnTo>
                  <a:lnTo>
                    <a:pt x="3001" y="633"/>
                  </a:lnTo>
                  <a:lnTo>
                    <a:pt x="3003" y="668"/>
                  </a:lnTo>
                  <a:lnTo>
                    <a:pt x="3004" y="700"/>
                  </a:lnTo>
                  <a:lnTo>
                    <a:pt x="3005" y="727"/>
                  </a:lnTo>
                  <a:lnTo>
                    <a:pt x="3007" y="752"/>
                  </a:lnTo>
                  <a:lnTo>
                    <a:pt x="3008" y="774"/>
                  </a:lnTo>
                  <a:lnTo>
                    <a:pt x="3010" y="792"/>
                  </a:lnTo>
                  <a:lnTo>
                    <a:pt x="3011" y="809"/>
                  </a:lnTo>
                  <a:lnTo>
                    <a:pt x="3013" y="822"/>
                  </a:lnTo>
                  <a:lnTo>
                    <a:pt x="3014" y="833"/>
                  </a:lnTo>
                  <a:lnTo>
                    <a:pt x="3016" y="843"/>
                  </a:lnTo>
                  <a:lnTo>
                    <a:pt x="3017" y="850"/>
                  </a:lnTo>
                  <a:lnTo>
                    <a:pt x="3019" y="856"/>
                  </a:lnTo>
                  <a:lnTo>
                    <a:pt x="3020" y="861"/>
                  </a:lnTo>
                  <a:lnTo>
                    <a:pt x="3022" y="866"/>
                  </a:lnTo>
                  <a:lnTo>
                    <a:pt x="3023" y="869"/>
                  </a:lnTo>
                  <a:lnTo>
                    <a:pt x="3025" y="871"/>
                  </a:lnTo>
                  <a:lnTo>
                    <a:pt x="3026" y="873"/>
                  </a:lnTo>
                  <a:lnTo>
                    <a:pt x="3028" y="875"/>
                  </a:lnTo>
                  <a:lnTo>
                    <a:pt x="3029" y="876"/>
                  </a:lnTo>
                  <a:lnTo>
                    <a:pt x="3031" y="877"/>
                  </a:lnTo>
                  <a:lnTo>
                    <a:pt x="3032" y="878"/>
                  </a:lnTo>
                  <a:lnTo>
                    <a:pt x="3034" y="878"/>
                  </a:lnTo>
                  <a:lnTo>
                    <a:pt x="3035" y="879"/>
                  </a:lnTo>
                  <a:lnTo>
                    <a:pt x="3036" y="880"/>
                  </a:lnTo>
                  <a:lnTo>
                    <a:pt x="3038" y="880"/>
                  </a:lnTo>
                  <a:lnTo>
                    <a:pt x="3040" y="880"/>
                  </a:lnTo>
                  <a:lnTo>
                    <a:pt x="3041" y="881"/>
                  </a:lnTo>
                  <a:lnTo>
                    <a:pt x="3043" y="881"/>
                  </a:lnTo>
                  <a:lnTo>
                    <a:pt x="3044" y="882"/>
                  </a:lnTo>
                  <a:lnTo>
                    <a:pt x="3045" y="882"/>
                  </a:lnTo>
                  <a:lnTo>
                    <a:pt x="3047" y="882"/>
                  </a:lnTo>
                  <a:lnTo>
                    <a:pt x="3048" y="883"/>
                  </a:lnTo>
                  <a:lnTo>
                    <a:pt x="3050" y="883"/>
                  </a:lnTo>
                  <a:lnTo>
                    <a:pt x="3052" y="883"/>
                  </a:lnTo>
                  <a:lnTo>
                    <a:pt x="3053" y="884"/>
                  </a:lnTo>
                  <a:lnTo>
                    <a:pt x="3055" y="884"/>
                  </a:lnTo>
                  <a:lnTo>
                    <a:pt x="3056" y="884"/>
                  </a:lnTo>
                  <a:lnTo>
                    <a:pt x="3057" y="885"/>
                  </a:lnTo>
                  <a:lnTo>
                    <a:pt x="3059" y="885"/>
                  </a:lnTo>
                  <a:lnTo>
                    <a:pt x="3060" y="886"/>
                  </a:lnTo>
                  <a:lnTo>
                    <a:pt x="3062" y="886"/>
                  </a:lnTo>
                  <a:lnTo>
                    <a:pt x="3064" y="886"/>
                  </a:lnTo>
                  <a:lnTo>
                    <a:pt x="3065" y="887"/>
                  </a:lnTo>
                  <a:lnTo>
                    <a:pt x="3066" y="887"/>
                  </a:lnTo>
                  <a:lnTo>
                    <a:pt x="3068" y="888"/>
                  </a:lnTo>
                  <a:lnTo>
                    <a:pt x="3069" y="888"/>
                  </a:lnTo>
                  <a:lnTo>
                    <a:pt x="3071" y="888"/>
                  </a:lnTo>
                  <a:lnTo>
                    <a:pt x="3072" y="888"/>
                  </a:lnTo>
                  <a:lnTo>
                    <a:pt x="3074" y="889"/>
                  </a:lnTo>
                  <a:lnTo>
                    <a:pt x="3076" y="889"/>
                  </a:lnTo>
                  <a:lnTo>
                    <a:pt x="3077" y="890"/>
                  </a:lnTo>
                  <a:lnTo>
                    <a:pt x="3078" y="890"/>
                  </a:lnTo>
                  <a:lnTo>
                    <a:pt x="3080" y="891"/>
                  </a:lnTo>
                  <a:lnTo>
                    <a:pt x="3081" y="891"/>
                  </a:lnTo>
                  <a:lnTo>
                    <a:pt x="3083" y="892"/>
                  </a:lnTo>
                  <a:lnTo>
                    <a:pt x="3084" y="892"/>
                  </a:lnTo>
                  <a:lnTo>
                    <a:pt x="3086" y="893"/>
                  </a:lnTo>
                  <a:lnTo>
                    <a:pt x="3087" y="893"/>
                  </a:lnTo>
                  <a:lnTo>
                    <a:pt x="3089" y="894"/>
                  </a:lnTo>
                  <a:lnTo>
                    <a:pt x="3090" y="894"/>
                  </a:lnTo>
                  <a:lnTo>
                    <a:pt x="3092" y="895"/>
                  </a:lnTo>
                  <a:lnTo>
                    <a:pt x="3093" y="896"/>
                  </a:lnTo>
                  <a:lnTo>
                    <a:pt x="3095" y="896"/>
                  </a:lnTo>
                  <a:lnTo>
                    <a:pt x="3096" y="897"/>
                  </a:lnTo>
                  <a:lnTo>
                    <a:pt x="3098" y="897"/>
                  </a:lnTo>
                  <a:lnTo>
                    <a:pt x="3099" y="898"/>
                  </a:lnTo>
                  <a:lnTo>
                    <a:pt x="3101" y="898"/>
                  </a:lnTo>
                  <a:lnTo>
                    <a:pt x="3102" y="899"/>
                  </a:lnTo>
                  <a:lnTo>
                    <a:pt x="3104" y="899"/>
                  </a:lnTo>
                  <a:lnTo>
                    <a:pt x="3105" y="900"/>
                  </a:lnTo>
                  <a:lnTo>
                    <a:pt x="3107" y="900"/>
                  </a:lnTo>
                  <a:lnTo>
                    <a:pt x="3108" y="901"/>
                  </a:lnTo>
                  <a:lnTo>
                    <a:pt x="3109" y="901"/>
                  </a:lnTo>
                  <a:lnTo>
                    <a:pt x="3111" y="902"/>
                  </a:lnTo>
                  <a:lnTo>
                    <a:pt x="3113" y="903"/>
                  </a:lnTo>
                  <a:lnTo>
                    <a:pt x="3114" y="903"/>
                  </a:lnTo>
                  <a:lnTo>
                    <a:pt x="3116" y="904"/>
                  </a:lnTo>
                  <a:lnTo>
                    <a:pt x="3117" y="905"/>
                  </a:lnTo>
                  <a:lnTo>
                    <a:pt x="3118" y="905"/>
                  </a:lnTo>
                  <a:lnTo>
                    <a:pt x="3120" y="906"/>
                  </a:lnTo>
                  <a:lnTo>
                    <a:pt x="3121" y="907"/>
                  </a:lnTo>
                  <a:lnTo>
                    <a:pt x="3123" y="907"/>
                  </a:lnTo>
                  <a:lnTo>
                    <a:pt x="3124" y="908"/>
                  </a:lnTo>
                  <a:lnTo>
                    <a:pt x="3126" y="909"/>
                  </a:lnTo>
                  <a:lnTo>
                    <a:pt x="3128" y="909"/>
                  </a:lnTo>
                  <a:lnTo>
                    <a:pt x="3129" y="910"/>
                  </a:lnTo>
                  <a:lnTo>
                    <a:pt x="3130" y="910"/>
                  </a:lnTo>
                  <a:lnTo>
                    <a:pt x="3132" y="911"/>
                  </a:lnTo>
                  <a:lnTo>
                    <a:pt x="3133" y="912"/>
                  </a:lnTo>
                  <a:lnTo>
                    <a:pt x="3135" y="913"/>
                  </a:lnTo>
                  <a:lnTo>
                    <a:pt x="3136" y="913"/>
                  </a:lnTo>
                  <a:lnTo>
                    <a:pt x="3138" y="914"/>
                  </a:lnTo>
                  <a:lnTo>
                    <a:pt x="3139" y="915"/>
                  </a:lnTo>
                  <a:lnTo>
                    <a:pt x="3141" y="916"/>
                  </a:lnTo>
                  <a:lnTo>
                    <a:pt x="3142" y="916"/>
                  </a:lnTo>
                  <a:lnTo>
                    <a:pt x="3144" y="917"/>
                  </a:lnTo>
                  <a:lnTo>
                    <a:pt x="3145" y="918"/>
                  </a:lnTo>
                  <a:lnTo>
                    <a:pt x="3147" y="919"/>
                  </a:lnTo>
                  <a:lnTo>
                    <a:pt x="3148" y="919"/>
                  </a:lnTo>
                  <a:lnTo>
                    <a:pt x="3150" y="920"/>
                  </a:lnTo>
                  <a:lnTo>
                    <a:pt x="3151" y="921"/>
                  </a:lnTo>
                  <a:lnTo>
                    <a:pt x="3153" y="921"/>
                  </a:lnTo>
                  <a:lnTo>
                    <a:pt x="3154" y="922"/>
                  </a:lnTo>
                  <a:lnTo>
                    <a:pt x="3156" y="923"/>
                  </a:lnTo>
                  <a:lnTo>
                    <a:pt x="3157" y="924"/>
                  </a:lnTo>
                  <a:lnTo>
                    <a:pt x="3159" y="925"/>
                  </a:lnTo>
                  <a:lnTo>
                    <a:pt x="3160" y="926"/>
                  </a:lnTo>
                  <a:lnTo>
                    <a:pt x="3161" y="926"/>
                  </a:lnTo>
                  <a:lnTo>
                    <a:pt x="3163" y="927"/>
                  </a:lnTo>
                  <a:lnTo>
                    <a:pt x="3165" y="928"/>
                  </a:lnTo>
                  <a:lnTo>
                    <a:pt x="3166" y="929"/>
                  </a:lnTo>
                  <a:lnTo>
                    <a:pt x="3168" y="930"/>
                  </a:lnTo>
                  <a:lnTo>
                    <a:pt x="3169" y="931"/>
                  </a:lnTo>
                  <a:lnTo>
                    <a:pt x="3171" y="932"/>
                  </a:lnTo>
                  <a:lnTo>
                    <a:pt x="3172" y="932"/>
                  </a:lnTo>
                  <a:lnTo>
                    <a:pt x="3173" y="933"/>
                  </a:lnTo>
                  <a:lnTo>
                    <a:pt x="3175" y="934"/>
                  </a:lnTo>
                  <a:lnTo>
                    <a:pt x="3177" y="935"/>
                  </a:lnTo>
                  <a:lnTo>
                    <a:pt x="3178" y="936"/>
                  </a:lnTo>
                  <a:lnTo>
                    <a:pt x="3180" y="937"/>
                  </a:lnTo>
                  <a:lnTo>
                    <a:pt x="3181" y="938"/>
                  </a:lnTo>
                  <a:lnTo>
                    <a:pt x="3182" y="938"/>
                  </a:lnTo>
                  <a:lnTo>
                    <a:pt x="3184" y="939"/>
                  </a:lnTo>
                  <a:lnTo>
                    <a:pt x="3185" y="940"/>
                  </a:lnTo>
                  <a:lnTo>
                    <a:pt x="3187" y="941"/>
                  </a:lnTo>
                  <a:lnTo>
                    <a:pt x="3189" y="942"/>
                  </a:lnTo>
                  <a:lnTo>
                    <a:pt x="3190" y="943"/>
                  </a:lnTo>
                  <a:lnTo>
                    <a:pt x="3191" y="944"/>
                  </a:lnTo>
                  <a:lnTo>
                    <a:pt x="3193" y="945"/>
                  </a:lnTo>
                  <a:lnTo>
                    <a:pt x="3194" y="946"/>
                  </a:lnTo>
                  <a:lnTo>
                    <a:pt x="3196" y="947"/>
                  </a:lnTo>
                  <a:lnTo>
                    <a:pt x="3197" y="948"/>
                  </a:lnTo>
                  <a:lnTo>
                    <a:pt x="3199" y="949"/>
                  </a:lnTo>
                  <a:lnTo>
                    <a:pt x="3201" y="950"/>
                  </a:lnTo>
                  <a:lnTo>
                    <a:pt x="3202" y="951"/>
                  </a:lnTo>
                  <a:lnTo>
                    <a:pt x="3203" y="952"/>
                  </a:lnTo>
                  <a:lnTo>
                    <a:pt x="3205" y="953"/>
                  </a:lnTo>
                  <a:lnTo>
                    <a:pt x="3206" y="953"/>
                  </a:lnTo>
                  <a:lnTo>
                    <a:pt x="3208" y="954"/>
                  </a:lnTo>
                  <a:lnTo>
                    <a:pt x="3209" y="955"/>
                  </a:lnTo>
                  <a:lnTo>
                    <a:pt x="3211" y="956"/>
                  </a:lnTo>
                  <a:lnTo>
                    <a:pt x="3212" y="958"/>
                  </a:lnTo>
                  <a:lnTo>
                    <a:pt x="3214" y="959"/>
                  </a:lnTo>
                  <a:lnTo>
                    <a:pt x="3215" y="960"/>
                  </a:lnTo>
                  <a:lnTo>
                    <a:pt x="3217" y="961"/>
                  </a:lnTo>
                  <a:lnTo>
                    <a:pt x="3218" y="962"/>
                  </a:lnTo>
                  <a:lnTo>
                    <a:pt x="3220" y="963"/>
                  </a:lnTo>
                  <a:lnTo>
                    <a:pt x="3221" y="964"/>
                  </a:lnTo>
                  <a:lnTo>
                    <a:pt x="3223" y="965"/>
                  </a:lnTo>
                  <a:lnTo>
                    <a:pt x="3224" y="966"/>
                  </a:lnTo>
                  <a:lnTo>
                    <a:pt x="3226" y="967"/>
                  </a:lnTo>
                  <a:lnTo>
                    <a:pt x="3227" y="968"/>
                  </a:lnTo>
                  <a:lnTo>
                    <a:pt x="3229" y="969"/>
                  </a:lnTo>
                  <a:lnTo>
                    <a:pt x="3230" y="970"/>
                  </a:lnTo>
                  <a:lnTo>
                    <a:pt x="3232" y="971"/>
                  </a:lnTo>
                  <a:lnTo>
                    <a:pt x="3233" y="973"/>
                  </a:lnTo>
                  <a:lnTo>
                    <a:pt x="3234" y="974"/>
                  </a:lnTo>
                  <a:lnTo>
                    <a:pt x="3236" y="975"/>
                  </a:lnTo>
                  <a:lnTo>
                    <a:pt x="3238" y="976"/>
                  </a:lnTo>
                  <a:lnTo>
                    <a:pt x="3239" y="977"/>
                  </a:lnTo>
                  <a:lnTo>
                    <a:pt x="3241" y="978"/>
                  </a:lnTo>
                  <a:lnTo>
                    <a:pt x="3242" y="979"/>
                  </a:lnTo>
                  <a:lnTo>
                    <a:pt x="3244" y="980"/>
                  </a:lnTo>
                  <a:lnTo>
                    <a:pt x="3245" y="981"/>
                  </a:lnTo>
                  <a:lnTo>
                    <a:pt x="3246" y="983"/>
                  </a:lnTo>
                  <a:lnTo>
                    <a:pt x="3248" y="984"/>
                  </a:lnTo>
                  <a:lnTo>
                    <a:pt x="3250" y="985"/>
                  </a:lnTo>
                  <a:lnTo>
                    <a:pt x="3251" y="986"/>
                  </a:lnTo>
                  <a:lnTo>
                    <a:pt x="3253" y="987"/>
                  </a:lnTo>
                  <a:lnTo>
                    <a:pt x="3254" y="988"/>
                  </a:lnTo>
                  <a:lnTo>
                    <a:pt x="3255" y="989"/>
                  </a:lnTo>
                  <a:lnTo>
                    <a:pt x="3257" y="991"/>
                  </a:lnTo>
                  <a:lnTo>
                    <a:pt x="3258" y="992"/>
                  </a:lnTo>
                  <a:lnTo>
                    <a:pt x="3260" y="993"/>
                  </a:lnTo>
                  <a:lnTo>
                    <a:pt x="3262" y="994"/>
                  </a:lnTo>
                  <a:lnTo>
                    <a:pt x="3263" y="996"/>
                  </a:lnTo>
                  <a:lnTo>
                    <a:pt x="3265" y="997"/>
                  </a:lnTo>
                  <a:lnTo>
                    <a:pt x="3266" y="998"/>
                  </a:lnTo>
                  <a:lnTo>
                    <a:pt x="3267" y="999"/>
                  </a:lnTo>
                  <a:lnTo>
                    <a:pt x="3269" y="1000"/>
                  </a:lnTo>
                  <a:lnTo>
                    <a:pt x="3270" y="1002"/>
                  </a:lnTo>
                  <a:lnTo>
                    <a:pt x="3272" y="1003"/>
                  </a:lnTo>
                  <a:lnTo>
                    <a:pt x="3273" y="1004"/>
                  </a:lnTo>
                  <a:lnTo>
                    <a:pt x="3275" y="1006"/>
                  </a:lnTo>
                  <a:lnTo>
                    <a:pt x="3276" y="1007"/>
                  </a:lnTo>
                  <a:lnTo>
                    <a:pt x="3278" y="1008"/>
                  </a:lnTo>
                  <a:lnTo>
                    <a:pt x="3279" y="1009"/>
                  </a:lnTo>
                  <a:lnTo>
                    <a:pt x="3281" y="1010"/>
                  </a:lnTo>
                  <a:lnTo>
                    <a:pt x="3282" y="1012"/>
                  </a:lnTo>
                  <a:lnTo>
                    <a:pt x="3284" y="1013"/>
                  </a:lnTo>
                  <a:lnTo>
                    <a:pt x="3285" y="1014"/>
                  </a:lnTo>
                  <a:lnTo>
                    <a:pt x="3287" y="1016"/>
                  </a:lnTo>
                  <a:lnTo>
                    <a:pt x="3288" y="1017"/>
                  </a:lnTo>
                  <a:lnTo>
                    <a:pt x="3290" y="1018"/>
                  </a:lnTo>
                  <a:lnTo>
                    <a:pt x="3291" y="1019"/>
                  </a:lnTo>
                  <a:lnTo>
                    <a:pt x="3293" y="1021"/>
                  </a:lnTo>
                  <a:lnTo>
                    <a:pt x="3294" y="1022"/>
                  </a:lnTo>
                  <a:lnTo>
                    <a:pt x="3296" y="1023"/>
                  </a:lnTo>
                  <a:lnTo>
                    <a:pt x="3297" y="1025"/>
                  </a:lnTo>
                  <a:lnTo>
                    <a:pt x="3299" y="1026"/>
                  </a:lnTo>
                  <a:lnTo>
                    <a:pt x="3300" y="1028"/>
                  </a:lnTo>
                  <a:lnTo>
                    <a:pt x="3302" y="1029"/>
                  </a:lnTo>
                  <a:lnTo>
                    <a:pt x="3303" y="1030"/>
                  </a:lnTo>
                  <a:lnTo>
                    <a:pt x="3305" y="1031"/>
                  </a:lnTo>
                  <a:lnTo>
                    <a:pt x="3306" y="1033"/>
                  </a:lnTo>
                  <a:lnTo>
                    <a:pt x="3307" y="1034"/>
                  </a:lnTo>
                  <a:lnTo>
                    <a:pt x="3309" y="1036"/>
                  </a:lnTo>
                  <a:lnTo>
                    <a:pt x="3310" y="1037"/>
                  </a:lnTo>
                  <a:lnTo>
                    <a:pt x="3312" y="1038"/>
                  </a:lnTo>
                  <a:lnTo>
                    <a:pt x="3314" y="1040"/>
                  </a:lnTo>
                  <a:lnTo>
                    <a:pt x="3315" y="1041"/>
                  </a:lnTo>
                  <a:lnTo>
                    <a:pt x="3317" y="1042"/>
                  </a:lnTo>
                  <a:lnTo>
                    <a:pt x="3318" y="1044"/>
                  </a:lnTo>
                  <a:lnTo>
                    <a:pt x="3319" y="1045"/>
                  </a:lnTo>
                  <a:lnTo>
                    <a:pt x="3321" y="1047"/>
                  </a:lnTo>
                  <a:lnTo>
                    <a:pt x="3322" y="1048"/>
                  </a:lnTo>
                  <a:lnTo>
                    <a:pt x="3324" y="1050"/>
                  </a:lnTo>
                  <a:lnTo>
                    <a:pt x="3326" y="1051"/>
                  </a:lnTo>
                  <a:lnTo>
                    <a:pt x="3327" y="1052"/>
                  </a:lnTo>
                  <a:lnTo>
                    <a:pt x="3328" y="1054"/>
                  </a:lnTo>
                  <a:lnTo>
                    <a:pt x="3330" y="1055"/>
                  </a:lnTo>
                  <a:lnTo>
                    <a:pt x="3331" y="1057"/>
                  </a:lnTo>
                  <a:lnTo>
                    <a:pt x="3333" y="1058"/>
                  </a:lnTo>
                  <a:lnTo>
                    <a:pt x="3334" y="1060"/>
                  </a:lnTo>
                  <a:lnTo>
                    <a:pt x="3336" y="1061"/>
                  </a:lnTo>
                  <a:lnTo>
                    <a:pt x="3338" y="1062"/>
                  </a:lnTo>
                  <a:lnTo>
                    <a:pt x="3339" y="1064"/>
                  </a:lnTo>
                  <a:lnTo>
                    <a:pt x="3340" y="1065"/>
                  </a:lnTo>
                  <a:lnTo>
                    <a:pt x="3342" y="1067"/>
                  </a:lnTo>
                  <a:lnTo>
                    <a:pt x="3343" y="1068"/>
                  </a:lnTo>
                  <a:lnTo>
                    <a:pt x="3345" y="1070"/>
                  </a:lnTo>
                  <a:lnTo>
                    <a:pt x="3346" y="1072"/>
                  </a:lnTo>
                  <a:lnTo>
                    <a:pt x="3348" y="1073"/>
                  </a:lnTo>
                  <a:lnTo>
                    <a:pt x="3349" y="1074"/>
                  </a:lnTo>
                  <a:lnTo>
                    <a:pt x="3351" y="1076"/>
                  </a:lnTo>
                  <a:lnTo>
                    <a:pt x="3352" y="1077"/>
                  </a:lnTo>
                  <a:lnTo>
                    <a:pt x="3354" y="1079"/>
                  </a:lnTo>
                  <a:lnTo>
                    <a:pt x="3355" y="1080"/>
                  </a:lnTo>
                  <a:lnTo>
                    <a:pt x="3357" y="1082"/>
                  </a:lnTo>
                  <a:lnTo>
                    <a:pt x="3358" y="1083"/>
                  </a:lnTo>
                  <a:lnTo>
                    <a:pt x="3359" y="1085"/>
                  </a:lnTo>
                  <a:lnTo>
                    <a:pt x="3361" y="1086"/>
                  </a:lnTo>
                  <a:lnTo>
                    <a:pt x="3363" y="1088"/>
                  </a:lnTo>
                  <a:lnTo>
                    <a:pt x="3364" y="1090"/>
                  </a:lnTo>
                  <a:lnTo>
                    <a:pt x="3366" y="1091"/>
                  </a:lnTo>
                  <a:lnTo>
                    <a:pt x="3367" y="1093"/>
                  </a:lnTo>
                  <a:lnTo>
                    <a:pt x="3369" y="1094"/>
                  </a:lnTo>
                  <a:lnTo>
                    <a:pt x="3370" y="1096"/>
                  </a:lnTo>
                  <a:lnTo>
                    <a:pt x="3371" y="1097"/>
                  </a:lnTo>
                  <a:lnTo>
                    <a:pt x="3373" y="1099"/>
                  </a:lnTo>
                  <a:lnTo>
                    <a:pt x="3375" y="1100"/>
                  </a:lnTo>
                  <a:lnTo>
                    <a:pt x="3376" y="1102"/>
                  </a:lnTo>
                  <a:lnTo>
                    <a:pt x="3378" y="1104"/>
                  </a:lnTo>
                  <a:lnTo>
                    <a:pt x="3379" y="1105"/>
                  </a:lnTo>
                  <a:lnTo>
                    <a:pt x="3380" y="1107"/>
                  </a:lnTo>
                  <a:lnTo>
                    <a:pt x="3382" y="1108"/>
                  </a:lnTo>
                  <a:lnTo>
                    <a:pt x="3383" y="1110"/>
                  </a:lnTo>
                  <a:lnTo>
                    <a:pt x="3385" y="1112"/>
                  </a:lnTo>
                  <a:lnTo>
                    <a:pt x="3387" y="1113"/>
                  </a:lnTo>
                  <a:lnTo>
                    <a:pt x="3388" y="1115"/>
                  </a:lnTo>
                  <a:lnTo>
                    <a:pt x="3390" y="1116"/>
                  </a:lnTo>
                  <a:lnTo>
                    <a:pt x="3391" y="1118"/>
                  </a:lnTo>
                  <a:lnTo>
                    <a:pt x="3392" y="1119"/>
                  </a:lnTo>
                  <a:lnTo>
                    <a:pt x="3394" y="1121"/>
                  </a:lnTo>
                  <a:lnTo>
                    <a:pt x="3395" y="1123"/>
                  </a:lnTo>
                  <a:lnTo>
                    <a:pt x="3397" y="1125"/>
                  </a:lnTo>
                  <a:lnTo>
                    <a:pt x="3399" y="1126"/>
                  </a:lnTo>
                  <a:lnTo>
                    <a:pt x="3400" y="1127"/>
                  </a:lnTo>
                  <a:lnTo>
                    <a:pt x="3401" y="1129"/>
                  </a:lnTo>
                  <a:lnTo>
                    <a:pt x="3403" y="1131"/>
                  </a:lnTo>
                  <a:lnTo>
                    <a:pt x="3404" y="1133"/>
                  </a:lnTo>
                  <a:lnTo>
                    <a:pt x="3406" y="1134"/>
                  </a:lnTo>
                  <a:lnTo>
                    <a:pt x="3407" y="1136"/>
                  </a:lnTo>
                  <a:lnTo>
                    <a:pt x="3409" y="1137"/>
                  </a:lnTo>
                  <a:lnTo>
                    <a:pt x="3411" y="1139"/>
                  </a:lnTo>
                  <a:lnTo>
                    <a:pt x="3412" y="1141"/>
                  </a:lnTo>
                  <a:lnTo>
                    <a:pt x="3413" y="1143"/>
                  </a:lnTo>
                  <a:lnTo>
                    <a:pt x="3415" y="1144"/>
                  </a:lnTo>
                  <a:lnTo>
                    <a:pt x="3416" y="1146"/>
                  </a:lnTo>
                  <a:lnTo>
                    <a:pt x="3418" y="1148"/>
                  </a:lnTo>
                  <a:lnTo>
                    <a:pt x="3419" y="1149"/>
                  </a:lnTo>
                  <a:lnTo>
                    <a:pt x="3421" y="1151"/>
                  </a:lnTo>
                  <a:lnTo>
                    <a:pt x="3422" y="1153"/>
                  </a:lnTo>
                  <a:lnTo>
                    <a:pt x="3424" y="1154"/>
                  </a:lnTo>
                  <a:lnTo>
                    <a:pt x="3425" y="1156"/>
                  </a:lnTo>
                  <a:lnTo>
                    <a:pt x="3427" y="1158"/>
                  </a:lnTo>
                  <a:lnTo>
                    <a:pt x="3428" y="1159"/>
                  </a:lnTo>
                  <a:lnTo>
                    <a:pt x="3430" y="1161"/>
                  </a:lnTo>
                  <a:lnTo>
                    <a:pt x="3431" y="1163"/>
                  </a:lnTo>
                  <a:lnTo>
                    <a:pt x="3432" y="1165"/>
                  </a:lnTo>
                  <a:lnTo>
                    <a:pt x="3434" y="1167"/>
                  </a:lnTo>
                  <a:lnTo>
                    <a:pt x="3436" y="1168"/>
                  </a:lnTo>
                  <a:lnTo>
                    <a:pt x="3437" y="1170"/>
                  </a:lnTo>
                  <a:lnTo>
                    <a:pt x="3439" y="1171"/>
                  </a:lnTo>
                  <a:lnTo>
                    <a:pt x="3440" y="1173"/>
                  </a:lnTo>
                  <a:lnTo>
                    <a:pt x="3442" y="1175"/>
                  </a:lnTo>
                  <a:lnTo>
                    <a:pt x="3443" y="1177"/>
                  </a:lnTo>
                  <a:lnTo>
                    <a:pt x="3444" y="1179"/>
                  </a:lnTo>
                  <a:lnTo>
                    <a:pt x="3446" y="1180"/>
                  </a:lnTo>
                  <a:lnTo>
                    <a:pt x="3448" y="1182"/>
                  </a:lnTo>
                  <a:lnTo>
                    <a:pt x="3449" y="1184"/>
                  </a:lnTo>
                  <a:lnTo>
                    <a:pt x="3451" y="1186"/>
                  </a:lnTo>
                  <a:lnTo>
                    <a:pt x="3452" y="1187"/>
                  </a:lnTo>
                  <a:lnTo>
                    <a:pt x="3453" y="1189"/>
                  </a:lnTo>
                  <a:lnTo>
                    <a:pt x="3455" y="1191"/>
                  </a:lnTo>
                  <a:lnTo>
                    <a:pt x="3456" y="1193"/>
                  </a:lnTo>
                  <a:lnTo>
                    <a:pt x="3458" y="1194"/>
                  </a:lnTo>
                  <a:lnTo>
                    <a:pt x="3459" y="1196"/>
                  </a:lnTo>
                  <a:lnTo>
                    <a:pt x="3461" y="1198"/>
                  </a:lnTo>
                  <a:lnTo>
                    <a:pt x="3463" y="1200"/>
                  </a:lnTo>
                  <a:lnTo>
                    <a:pt x="3464" y="1202"/>
                  </a:lnTo>
                  <a:lnTo>
                    <a:pt x="3465" y="1203"/>
                  </a:lnTo>
                  <a:lnTo>
                    <a:pt x="3467" y="1205"/>
                  </a:lnTo>
                  <a:lnTo>
                    <a:pt x="3468" y="1207"/>
                  </a:lnTo>
                  <a:lnTo>
                    <a:pt x="3470" y="1209"/>
                  </a:lnTo>
                  <a:lnTo>
                    <a:pt x="3471" y="1211"/>
                  </a:lnTo>
                  <a:lnTo>
                    <a:pt x="3473" y="1213"/>
                  </a:lnTo>
                  <a:lnTo>
                    <a:pt x="3474" y="1214"/>
                  </a:lnTo>
                  <a:lnTo>
                    <a:pt x="3476" y="1216"/>
                  </a:lnTo>
                  <a:lnTo>
                    <a:pt x="3477" y="1218"/>
                  </a:lnTo>
                  <a:lnTo>
                    <a:pt x="3479" y="1220"/>
                  </a:lnTo>
                  <a:lnTo>
                    <a:pt x="3480" y="1222"/>
                  </a:lnTo>
                  <a:lnTo>
                    <a:pt x="3482" y="1224"/>
                  </a:lnTo>
                  <a:lnTo>
                    <a:pt x="3483" y="1225"/>
                  </a:lnTo>
                  <a:lnTo>
                    <a:pt x="3485" y="1227"/>
                  </a:lnTo>
                  <a:lnTo>
                    <a:pt x="3486" y="1229"/>
                  </a:lnTo>
                  <a:lnTo>
                    <a:pt x="3488" y="1231"/>
                  </a:lnTo>
                  <a:lnTo>
                    <a:pt x="3489" y="1233"/>
                  </a:lnTo>
                  <a:lnTo>
                    <a:pt x="3491" y="1235"/>
                  </a:lnTo>
                  <a:lnTo>
                    <a:pt x="3492" y="1236"/>
                  </a:lnTo>
                  <a:lnTo>
                    <a:pt x="3494" y="1238"/>
                  </a:lnTo>
                  <a:lnTo>
                    <a:pt x="3495" y="1240"/>
                  </a:lnTo>
                  <a:lnTo>
                    <a:pt x="3496" y="1242"/>
                  </a:lnTo>
                  <a:lnTo>
                    <a:pt x="3498" y="1244"/>
                  </a:lnTo>
                  <a:lnTo>
                    <a:pt x="3500" y="1245"/>
                  </a:lnTo>
                  <a:lnTo>
                    <a:pt x="3501" y="1247"/>
                  </a:lnTo>
                  <a:lnTo>
                    <a:pt x="3503" y="1249"/>
                  </a:lnTo>
                  <a:lnTo>
                    <a:pt x="3504" y="1251"/>
                  </a:lnTo>
                  <a:lnTo>
                    <a:pt x="3505" y="1253"/>
                  </a:lnTo>
                  <a:lnTo>
                    <a:pt x="3507" y="1255"/>
                  </a:lnTo>
                  <a:lnTo>
                    <a:pt x="3508" y="1257"/>
                  </a:lnTo>
                  <a:lnTo>
                    <a:pt x="3510" y="1259"/>
                  </a:lnTo>
                  <a:lnTo>
                    <a:pt x="3512" y="1261"/>
                  </a:lnTo>
                  <a:lnTo>
                    <a:pt x="3513" y="1263"/>
                  </a:lnTo>
                  <a:lnTo>
                    <a:pt x="3515" y="1265"/>
                  </a:lnTo>
                  <a:lnTo>
                    <a:pt x="3516" y="1267"/>
                  </a:lnTo>
                  <a:lnTo>
                    <a:pt x="3517" y="1268"/>
                  </a:lnTo>
                  <a:lnTo>
                    <a:pt x="3519" y="1270"/>
                  </a:lnTo>
                  <a:lnTo>
                    <a:pt x="3520" y="1272"/>
                  </a:lnTo>
                  <a:lnTo>
                    <a:pt x="3522" y="1274"/>
                  </a:lnTo>
                  <a:lnTo>
                    <a:pt x="3524" y="1276"/>
                  </a:lnTo>
                  <a:lnTo>
                    <a:pt x="3525" y="1278"/>
                  </a:lnTo>
                  <a:lnTo>
                    <a:pt x="3526" y="1280"/>
                  </a:lnTo>
                  <a:lnTo>
                    <a:pt x="3528" y="1282"/>
                  </a:lnTo>
                  <a:lnTo>
                    <a:pt x="3529" y="1284"/>
                  </a:lnTo>
                  <a:lnTo>
                    <a:pt x="3531" y="1286"/>
                  </a:lnTo>
                  <a:lnTo>
                    <a:pt x="3532" y="1288"/>
                  </a:lnTo>
                  <a:lnTo>
                    <a:pt x="3534" y="1289"/>
                  </a:lnTo>
                  <a:lnTo>
                    <a:pt x="3536" y="1291"/>
                  </a:lnTo>
                  <a:lnTo>
                    <a:pt x="3537" y="1293"/>
                  </a:lnTo>
                  <a:lnTo>
                    <a:pt x="3538" y="1295"/>
                  </a:lnTo>
                  <a:lnTo>
                    <a:pt x="3540" y="1297"/>
                  </a:lnTo>
                  <a:lnTo>
                    <a:pt x="3541" y="1299"/>
                  </a:lnTo>
                  <a:lnTo>
                    <a:pt x="3543" y="1301"/>
                  </a:lnTo>
                  <a:lnTo>
                    <a:pt x="3544" y="1303"/>
                  </a:lnTo>
                  <a:lnTo>
                    <a:pt x="3546" y="1305"/>
                  </a:lnTo>
                  <a:lnTo>
                    <a:pt x="3547" y="1307"/>
                  </a:lnTo>
                  <a:lnTo>
                    <a:pt x="3549" y="1309"/>
                  </a:lnTo>
                  <a:lnTo>
                    <a:pt x="3550" y="1310"/>
                  </a:lnTo>
                  <a:lnTo>
                    <a:pt x="3552" y="1312"/>
                  </a:lnTo>
                  <a:lnTo>
                    <a:pt x="3553" y="1314"/>
                  </a:lnTo>
                  <a:lnTo>
                    <a:pt x="3555" y="1317"/>
                  </a:lnTo>
                  <a:lnTo>
                    <a:pt x="3556" y="1319"/>
                  </a:lnTo>
                  <a:lnTo>
                    <a:pt x="3557" y="1321"/>
                  </a:lnTo>
                  <a:lnTo>
                    <a:pt x="3559" y="1322"/>
                  </a:lnTo>
                  <a:lnTo>
                    <a:pt x="3561" y="1324"/>
                  </a:lnTo>
                  <a:lnTo>
                    <a:pt x="3562" y="1326"/>
                  </a:lnTo>
                  <a:lnTo>
                    <a:pt x="3564" y="1328"/>
                  </a:lnTo>
                  <a:lnTo>
                    <a:pt x="3565" y="1330"/>
                  </a:lnTo>
                  <a:lnTo>
                    <a:pt x="3567" y="1332"/>
                  </a:lnTo>
                  <a:lnTo>
                    <a:pt x="3568" y="1334"/>
                  </a:lnTo>
                  <a:lnTo>
                    <a:pt x="3569" y="1336"/>
                  </a:lnTo>
                  <a:lnTo>
                    <a:pt x="3571" y="1338"/>
                  </a:lnTo>
                  <a:lnTo>
                    <a:pt x="3573" y="1340"/>
                  </a:lnTo>
                  <a:lnTo>
                    <a:pt x="3574" y="1342"/>
                  </a:lnTo>
                  <a:lnTo>
                    <a:pt x="3576" y="1344"/>
                  </a:lnTo>
                  <a:lnTo>
                    <a:pt x="3577" y="1346"/>
                  </a:lnTo>
                  <a:lnTo>
                    <a:pt x="3578" y="1348"/>
                  </a:lnTo>
                  <a:lnTo>
                    <a:pt x="3580" y="1350"/>
                  </a:lnTo>
                  <a:lnTo>
                    <a:pt x="3581" y="1352"/>
                  </a:lnTo>
                  <a:lnTo>
                    <a:pt x="3583" y="1354"/>
                  </a:lnTo>
                  <a:lnTo>
                    <a:pt x="3585" y="1356"/>
                  </a:lnTo>
                  <a:lnTo>
                    <a:pt x="3586" y="1358"/>
                  </a:lnTo>
                  <a:lnTo>
                    <a:pt x="3588" y="1360"/>
                  </a:lnTo>
                  <a:lnTo>
                    <a:pt x="3589" y="1362"/>
                  </a:lnTo>
                  <a:lnTo>
                    <a:pt x="3590" y="1364"/>
                  </a:lnTo>
                  <a:lnTo>
                    <a:pt x="3592" y="1366"/>
                  </a:lnTo>
                  <a:lnTo>
                    <a:pt x="3593" y="1368"/>
                  </a:lnTo>
                  <a:lnTo>
                    <a:pt x="3595" y="1370"/>
                  </a:lnTo>
                  <a:lnTo>
                    <a:pt x="3597" y="1372"/>
                  </a:lnTo>
                  <a:lnTo>
                    <a:pt x="3598" y="1374"/>
                  </a:lnTo>
                  <a:lnTo>
                    <a:pt x="3599" y="1376"/>
                  </a:lnTo>
                  <a:lnTo>
                    <a:pt x="3601" y="1378"/>
                  </a:lnTo>
                  <a:lnTo>
                    <a:pt x="3602" y="1380"/>
                  </a:lnTo>
                  <a:lnTo>
                    <a:pt x="3604" y="1382"/>
                  </a:lnTo>
                  <a:lnTo>
                    <a:pt x="3605" y="1384"/>
                  </a:lnTo>
                  <a:lnTo>
                    <a:pt x="3607" y="1386"/>
                  </a:lnTo>
                  <a:lnTo>
                    <a:pt x="3608" y="1388"/>
                  </a:lnTo>
                  <a:lnTo>
                    <a:pt x="3610" y="1390"/>
                  </a:lnTo>
                  <a:lnTo>
                    <a:pt x="3611" y="1392"/>
                  </a:lnTo>
                  <a:lnTo>
                    <a:pt x="3613" y="1394"/>
                  </a:lnTo>
                  <a:lnTo>
                    <a:pt x="3614" y="1396"/>
                  </a:lnTo>
                  <a:lnTo>
                    <a:pt x="3616" y="1398"/>
                  </a:lnTo>
                  <a:lnTo>
                    <a:pt x="3617" y="1400"/>
                  </a:lnTo>
                  <a:lnTo>
                    <a:pt x="3619" y="1402"/>
                  </a:lnTo>
                  <a:lnTo>
                    <a:pt x="3620" y="1404"/>
                  </a:lnTo>
                  <a:lnTo>
                    <a:pt x="3622" y="1407"/>
                  </a:lnTo>
                  <a:lnTo>
                    <a:pt x="3623" y="1408"/>
                  </a:lnTo>
                  <a:lnTo>
                    <a:pt x="3625" y="1410"/>
                  </a:lnTo>
                  <a:lnTo>
                    <a:pt x="3626" y="1412"/>
                  </a:lnTo>
                  <a:lnTo>
                    <a:pt x="3628" y="1415"/>
                  </a:lnTo>
                  <a:lnTo>
                    <a:pt x="3629" y="1417"/>
                  </a:lnTo>
                  <a:lnTo>
                    <a:pt x="3630" y="1418"/>
                  </a:lnTo>
                  <a:lnTo>
                    <a:pt x="3632" y="1421"/>
                  </a:lnTo>
                  <a:lnTo>
                    <a:pt x="3634" y="1423"/>
                  </a:lnTo>
                  <a:lnTo>
                    <a:pt x="3635" y="1425"/>
                  </a:lnTo>
                  <a:lnTo>
                    <a:pt x="3637" y="1427"/>
                  </a:lnTo>
                  <a:lnTo>
                    <a:pt x="3638" y="1429"/>
                  </a:lnTo>
                  <a:lnTo>
                    <a:pt x="3640" y="1431"/>
                  </a:lnTo>
                  <a:lnTo>
                    <a:pt x="3641" y="1433"/>
                  </a:lnTo>
                  <a:lnTo>
                    <a:pt x="3642" y="1435"/>
                  </a:lnTo>
                  <a:lnTo>
                    <a:pt x="3644" y="1437"/>
                  </a:lnTo>
                  <a:lnTo>
                    <a:pt x="3645" y="1439"/>
                  </a:lnTo>
                  <a:lnTo>
                    <a:pt x="3647" y="1441"/>
                  </a:lnTo>
                  <a:lnTo>
                    <a:pt x="3649" y="1443"/>
                  </a:lnTo>
                  <a:lnTo>
                    <a:pt x="3650" y="1445"/>
                  </a:lnTo>
                  <a:lnTo>
                    <a:pt x="3651" y="1447"/>
                  </a:lnTo>
                  <a:lnTo>
                    <a:pt x="3653" y="1450"/>
                  </a:lnTo>
                  <a:lnTo>
                    <a:pt x="3654" y="1451"/>
                  </a:lnTo>
                  <a:lnTo>
                    <a:pt x="3656" y="1453"/>
                  </a:lnTo>
                  <a:lnTo>
                    <a:pt x="3657" y="1455"/>
                  </a:lnTo>
                  <a:lnTo>
                    <a:pt x="3659" y="1458"/>
                  </a:lnTo>
                  <a:lnTo>
                    <a:pt x="3661" y="1460"/>
                  </a:lnTo>
                  <a:lnTo>
                    <a:pt x="3662" y="1462"/>
                  </a:lnTo>
                  <a:lnTo>
                    <a:pt x="3663" y="1464"/>
                  </a:lnTo>
                  <a:lnTo>
                    <a:pt x="3665" y="1466"/>
                  </a:lnTo>
                  <a:lnTo>
                    <a:pt x="3666" y="1468"/>
                  </a:lnTo>
                  <a:lnTo>
                    <a:pt x="3668" y="1470"/>
                  </a:lnTo>
                  <a:lnTo>
                    <a:pt x="3669" y="1472"/>
                  </a:lnTo>
                  <a:lnTo>
                    <a:pt x="3671" y="1474"/>
                  </a:lnTo>
                  <a:lnTo>
                    <a:pt x="3672" y="1476"/>
                  </a:lnTo>
                  <a:lnTo>
                    <a:pt x="3674" y="1478"/>
                  </a:lnTo>
                  <a:lnTo>
                    <a:pt x="3675" y="1480"/>
                  </a:lnTo>
                  <a:lnTo>
                    <a:pt x="3677" y="1483"/>
                  </a:lnTo>
                  <a:lnTo>
                    <a:pt x="3678" y="1484"/>
                  </a:lnTo>
                  <a:lnTo>
                    <a:pt x="3680" y="1486"/>
                  </a:lnTo>
                  <a:lnTo>
                    <a:pt x="3681" y="1489"/>
                  </a:lnTo>
                  <a:lnTo>
                    <a:pt x="3682" y="1491"/>
                  </a:lnTo>
                  <a:lnTo>
                    <a:pt x="3684" y="1493"/>
                  </a:lnTo>
                  <a:lnTo>
                    <a:pt x="3686" y="1495"/>
                  </a:lnTo>
                  <a:lnTo>
                    <a:pt x="3687" y="1497"/>
                  </a:lnTo>
                  <a:lnTo>
                    <a:pt x="3689" y="1499"/>
                  </a:lnTo>
                  <a:lnTo>
                    <a:pt x="3690" y="1501"/>
                  </a:lnTo>
                  <a:lnTo>
                    <a:pt x="3692" y="1503"/>
                  </a:lnTo>
                  <a:lnTo>
                    <a:pt x="3693" y="1505"/>
                  </a:lnTo>
                  <a:lnTo>
                    <a:pt x="3694" y="1507"/>
                  </a:lnTo>
                  <a:lnTo>
                    <a:pt x="3696" y="1509"/>
                  </a:lnTo>
                  <a:lnTo>
                    <a:pt x="3698" y="1511"/>
                  </a:lnTo>
                  <a:lnTo>
                    <a:pt x="3699" y="1514"/>
                  </a:lnTo>
                  <a:lnTo>
                    <a:pt x="3701" y="1516"/>
                  </a:lnTo>
                  <a:lnTo>
                    <a:pt x="3702" y="1517"/>
                  </a:lnTo>
                  <a:lnTo>
                    <a:pt x="3703" y="1520"/>
                  </a:lnTo>
                  <a:lnTo>
                    <a:pt x="3705" y="1522"/>
                  </a:lnTo>
                  <a:lnTo>
                    <a:pt x="3706" y="1524"/>
                  </a:lnTo>
                  <a:lnTo>
                    <a:pt x="3708" y="1526"/>
                  </a:lnTo>
                  <a:lnTo>
                    <a:pt x="3710" y="1528"/>
                  </a:lnTo>
                  <a:lnTo>
                    <a:pt x="3711" y="1530"/>
                  </a:lnTo>
                  <a:lnTo>
                    <a:pt x="3713" y="1532"/>
                  </a:lnTo>
                  <a:lnTo>
                    <a:pt x="3714" y="1534"/>
                  </a:lnTo>
                  <a:lnTo>
                    <a:pt x="3715" y="1537"/>
                  </a:lnTo>
                  <a:lnTo>
                    <a:pt x="3717" y="1538"/>
                  </a:lnTo>
                  <a:lnTo>
                    <a:pt x="3718" y="1540"/>
                  </a:lnTo>
                  <a:lnTo>
                    <a:pt x="3720" y="1543"/>
                  </a:lnTo>
                  <a:lnTo>
                    <a:pt x="3722" y="1545"/>
                  </a:lnTo>
                  <a:lnTo>
                    <a:pt x="3723" y="1547"/>
                  </a:lnTo>
                  <a:lnTo>
                    <a:pt x="3724" y="1549"/>
                  </a:lnTo>
                  <a:lnTo>
                    <a:pt x="3726" y="1551"/>
                  </a:lnTo>
                  <a:lnTo>
                    <a:pt x="3727" y="1553"/>
                  </a:lnTo>
                  <a:lnTo>
                    <a:pt x="3729" y="1555"/>
                  </a:lnTo>
                  <a:lnTo>
                    <a:pt x="3730" y="1557"/>
                  </a:lnTo>
                  <a:lnTo>
                    <a:pt x="3732" y="1559"/>
                  </a:lnTo>
                  <a:lnTo>
                    <a:pt x="3734" y="1561"/>
                  </a:lnTo>
                  <a:lnTo>
                    <a:pt x="3735" y="1563"/>
                  </a:lnTo>
                  <a:lnTo>
                    <a:pt x="3736" y="1566"/>
                  </a:lnTo>
                  <a:lnTo>
                    <a:pt x="3738" y="1568"/>
                  </a:lnTo>
                  <a:lnTo>
                    <a:pt x="3739" y="1570"/>
                  </a:lnTo>
                  <a:lnTo>
                    <a:pt x="3741" y="1572"/>
                  </a:lnTo>
                  <a:lnTo>
                    <a:pt x="3742" y="1574"/>
                  </a:lnTo>
                  <a:lnTo>
                    <a:pt x="3744" y="1576"/>
                  </a:lnTo>
                  <a:lnTo>
                    <a:pt x="3745" y="1578"/>
                  </a:lnTo>
                  <a:lnTo>
                    <a:pt x="3747" y="1580"/>
                  </a:lnTo>
                  <a:lnTo>
                    <a:pt x="3748" y="1582"/>
                  </a:lnTo>
                  <a:lnTo>
                    <a:pt x="3750" y="1584"/>
                  </a:lnTo>
                  <a:lnTo>
                    <a:pt x="3751" y="1586"/>
                  </a:lnTo>
                  <a:lnTo>
                    <a:pt x="3753" y="1588"/>
                  </a:lnTo>
                  <a:lnTo>
                    <a:pt x="3754" y="1591"/>
                  </a:lnTo>
                  <a:lnTo>
                    <a:pt x="3755" y="1592"/>
                  </a:lnTo>
                  <a:lnTo>
                    <a:pt x="3757" y="1594"/>
                  </a:lnTo>
                  <a:lnTo>
                    <a:pt x="3759" y="1597"/>
                  </a:lnTo>
                  <a:lnTo>
                    <a:pt x="3760" y="1599"/>
                  </a:lnTo>
                  <a:lnTo>
                    <a:pt x="3762" y="1601"/>
                  </a:lnTo>
                  <a:lnTo>
                    <a:pt x="3763" y="1603"/>
                  </a:lnTo>
                  <a:lnTo>
                    <a:pt x="3765" y="1605"/>
                  </a:lnTo>
                  <a:lnTo>
                    <a:pt x="3766" y="1607"/>
                  </a:lnTo>
                  <a:lnTo>
                    <a:pt x="3767" y="1609"/>
                  </a:lnTo>
                  <a:lnTo>
                    <a:pt x="3769" y="1611"/>
                  </a:lnTo>
                  <a:lnTo>
                    <a:pt x="3771" y="1613"/>
                  </a:lnTo>
                  <a:lnTo>
                    <a:pt x="3772" y="1615"/>
                  </a:lnTo>
                  <a:lnTo>
                    <a:pt x="3774" y="1617"/>
                  </a:lnTo>
                  <a:lnTo>
                    <a:pt x="3775" y="1620"/>
                  </a:lnTo>
                  <a:lnTo>
                    <a:pt x="3776" y="1622"/>
                  </a:lnTo>
                  <a:lnTo>
                    <a:pt x="3778" y="1624"/>
                  </a:lnTo>
                  <a:lnTo>
                    <a:pt x="3779" y="1626"/>
                  </a:lnTo>
                  <a:lnTo>
                    <a:pt x="3781" y="1628"/>
                  </a:lnTo>
                  <a:lnTo>
                    <a:pt x="3783" y="1630"/>
                  </a:lnTo>
                  <a:lnTo>
                    <a:pt x="3784" y="1632"/>
                  </a:lnTo>
                  <a:lnTo>
                    <a:pt x="3786" y="1634"/>
                  </a:lnTo>
                  <a:lnTo>
                    <a:pt x="3787" y="1636"/>
                  </a:lnTo>
                  <a:lnTo>
                    <a:pt x="3788" y="1638"/>
                  </a:lnTo>
                  <a:lnTo>
                    <a:pt x="3790" y="1640"/>
                  </a:lnTo>
                  <a:lnTo>
                    <a:pt x="3791" y="1642"/>
                  </a:lnTo>
                  <a:lnTo>
                    <a:pt x="3793" y="1645"/>
                  </a:lnTo>
                  <a:lnTo>
                    <a:pt x="3794" y="1646"/>
                  </a:lnTo>
                  <a:lnTo>
                    <a:pt x="3796" y="1648"/>
                  </a:lnTo>
                  <a:lnTo>
                    <a:pt x="3797" y="1651"/>
                  </a:lnTo>
                  <a:lnTo>
                    <a:pt x="3799" y="1653"/>
                  </a:lnTo>
                  <a:lnTo>
                    <a:pt x="3800" y="1655"/>
                  </a:lnTo>
                  <a:lnTo>
                    <a:pt x="3802" y="1657"/>
                  </a:lnTo>
                  <a:lnTo>
                    <a:pt x="3803" y="1659"/>
                  </a:lnTo>
                  <a:lnTo>
                    <a:pt x="3805" y="1661"/>
                  </a:lnTo>
                  <a:lnTo>
                    <a:pt x="3806" y="1663"/>
                  </a:lnTo>
                  <a:lnTo>
                    <a:pt x="3808" y="1665"/>
                  </a:lnTo>
                  <a:lnTo>
                    <a:pt x="3809" y="1667"/>
                  </a:lnTo>
                  <a:lnTo>
                    <a:pt x="3811" y="1669"/>
                  </a:lnTo>
                  <a:lnTo>
                    <a:pt x="3812" y="1671"/>
                  </a:lnTo>
                  <a:lnTo>
                    <a:pt x="3814" y="1673"/>
                  </a:lnTo>
                  <a:lnTo>
                    <a:pt x="3815" y="1675"/>
                  </a:lnTo>
                  <a:lnTo>
                    <a:pt x="3817" y="1678"/>
                  </a:lnTo>
                  <a:lnTo>
                    <a:pt x="3818" y="1679"/>
                  </a:lnTo>
                  <a:lnTo>
                    <a:pt x="3820" y="1681"/>
                  </a:lnTo>
                  <a:lnTo>
                    <a:pt x="3821" y="1684"/>
                  </a:lnTo>
                  <a:lnTo>
                    <a:pt x="3823" y="1686"/>
                  </a:lnTo>
                  <a:lnTo>
                    <a:pt x="3824" y="1688"/>
                  </a:lnTo>
                  <a:lnTo>
                    <a:pt x="3826" y="1690"/>
                  </a:lnTo>
                  <a:lnTo>
                    <a:pt x="3827" y="1692"/>
                  </a:lnTo>
                  <a:lnTo>
                    <a:pt x="3828" y="1694"/>
                  </a:lnTo>
                  <a:lnTo>
                    <a:pt x="3830" y="1696"/>
                  </a:lnTo>
                  <a:lnTo>
                    <a:pt x="3831" y="1698"/>
                  </a:lnTo>
                  <a:lnTo>
                    <a:pt x="3833" y="1700"/>
                  </a:lnTo>
                  <a:lnTo>
                    <a:pt x="3835" y="1702"/>
                  </a:lnTo>
                  <a:lnTo>
                    <a:pt x="3836" y="1704"/>
                  </a:lnTo>
                  <a:lnTo>
                    <a:pt x="3838" y="1706"/>
                  </a:lnTo>
                  <a:lnTo>
                    <a:pt x="3839" y="1708"/>
                  </a:lnTo>
                  <a:lnTo>
                    <a:pt x="3840" y="1710"/>
                  </a:lnTo>
                  <a:lnTo>
                    <a:pt x="3842" y="1712"/>
                  </a:lnTo>
                  <a:lnTo>
                    <a:pt x="3843" y="1714"/>
                  </a:lnTo>
                  <a:lnTo>
                    <a:pt x="3845" y="1716"/>
                  </a:lnTo>
                  <a:lnTo>
                    <a:pt x="3847" y="1718"/>
                  </a:lnTo>
                  <a:lnTo>
                    <a:pt x="3848" y="1721"/>
                  </a:lnTo>
                  <a:lnTo>
                    <a:pt x="3849" y="1722"/>
                  </a:lnTo>
                  <a:lnTo>
                    <a:pt x="3851" y="1724"/>
                  </a:lnTo>
                  <a:lnTo>
                    <a:pt x="3852" y="1726"/>
                  </a:lnTo>
                  <a:lnTo>
                    <a:pt x="3854" y="1729"/>
                  </a:lnTo>
                  <a:lnTo>
                    <a:pt x="3855" y="1731"/>
                  </a:lnTo>
                  <a:lnTo>
                    <a:pt x="3857" y="1732"/>
                  </a:lnTo>
                  <a:lnTo>
                    <a:pt x="3859" y="1734"/>
                  </a:lnTo>
                  <a:lnTo>
                    <a:pt x="3860" y="1737"/>
                  </a:lnTo>
                  <a:lnTo>
                    <a:pt x="3861" y="1739"/>
                  </a:lnTo>
                  <a:lnTo>
                    <a:pt x="3863" y="1741"/>
                  </a:lnTo>
                  <a:lnTo>
                    <a:pt x="3864" y="1743"/>
                  </a:lnTo>
                  <a:lnTo>
                    <a:pt x="3866" y="1745"/>
                  </a:lnTo>
                  <a:lnTo>
                    <a:pt x="3867" y="1747"/>
                  </a:lnTo>
                  <a:lnTo>
                    <a:pt x="3869" y="1749"/>
                  </a:lnTo>
                  <a:lnTo>
                    <a:pt x="3870" y="1751"/>
                  </a:lnTo>
                  <a:lnTo>
                    <a:pt x="3872" y="1753"/>
                  </a:lnTo>
                  <a:lnTo>
                    <a:pt x="3873" y="1755"/>
                  </a:lnTo>
                  <a:lnTo>
                    <a:pt x="3875" y="1757"/>
                  </a:lnTo>
                  <a:lnTo>
                    <a:pt x="3876" y="1759"/>
                  </a:lnTo>
                  <a:lnTo>
                    <a:pt x="3878" y="1761"/>
                  </a:lnTo>
                  <a:lnTo>
                    <a:pt x="3879" y="1763"/>
                  </a:lnTo>
                  <a:lnTo>
                    <a:pt x="3880" y="1765"/>
                  </a:lnTo>
                  <a:lnTo>
                    <a:pt x="3882" y="1767"/>
                  </a:lnTo>
                  <a:lnTo>
                    <a:pt x="3884" y="1769"/>
                  </a:lnTo>
                  <a:lnTo>
                    <a:pt x="3885" y="1771"/>
                  </a:lnTo>
                  <a:lnTo>
                    <a:pt x="3887" y="1773"/>
                  </a:lnTo>
                  <a:lnTo>
                    <a:pt x="3888" y="1775"/>
                  </a:lnTo>
                  <a:lnTo>
                    <a:pt x="3890" y="1777"/>
                  </a:lnTo>
                  <a:lnTo>
                    <a:pt x="3891" y="1779"/>
                  </a:lnTo>
                  <a:lnTo>
                    <a:pt x="3892" y="1781"/>
                  </a:lnTo>
                  <a:lnTo>
                    <a:pt x="3894" y="1783"/>
                  </a:lnTo>
                  <a:lnTo>
                    <a:pt x="3896" y="1785"/>
                  </a:lnTo>
                  <a:lnTo>
                    <a:pt x="3897" y="1787"/>
                  </a:lnTo>
                  <a:lnTo>
                    <a:pt x="3899" y="1789"/>
                  </a:lnTo>
                  <a:lnTo>
                    <a:pt x="3900" y="1791"/>
                  </a:lnTo>
                  <a:lnTo>
                    <a:pt x="3901" y="1793"/>
                  </a:lnTo>
                  <a:lnTo>
                    <a:pt x="3903" y="1795"/>
                  </a:lnTo>
                  <a:lnTo>
                    <a:pt x="3904" y="1797"/>
                  </a:lnTo>
                  <a:lnTo>
                    <a:pt x="3906" y="1799"/>
                  </a:lnTo>
                  <a:lnTo>
                    <a:pt x="3908" y="1801"/>
                  </a:lnTo>
                  <a:lnTo>
                    <a:pt x="3909" y="1803"/>
                  </a:lnTo>
                  <a:lnTo>
                    <a:pt x="3911" y="1805"/>
                  </a:lnTo>
                  <a:lnTo>
                    <a:pt x="3912" y="1807"/>
                  </a:lnTo>
                  <a:lnTo>
                    <a:pt x="3913" y="1809"/>
                  </a:lnTo>
                  <a:lnTo>
                    <a:pt x="3915" y="1811"/>
                  </a:lnTo>
                  <a:lnTo>
                    <a:pt x="3916" y="1813"/>
                  </a:lnTo>
                  <a:lnTo>
                    <a:pt x="3918" y="1815"/>
                  </a:lnTo>
                  <a:lnTo>
                    <a:pt x="3920" y="1817"/>
                  </a:lnTo>
                  <a:lnTo>
                    <a:pt x="3921" y="1819"/>
                  </a:lnTo>
                  <a:lnTo>
                    <a:pt x="3922" y="1820"/>
                  </a:lnTo>
                  <a:lnTo>
                    <a:pt x="3924" y="1822"/>
                  </a:lnTo>
                  <a:lnTo>
                    <a:pt x="3925" y="1825"/>
                  </a:lnTo>
                  <a:lnTo>
                    <a:pt x="3927" y="1827"/>
                  </a:lnTo>
                  <a:lnTo>
                    <a:pt x="3928" y="1829"/>
                  </a:lnTo>
                  <a:lnTo>
                    <a:pt x="3930" y="1830"/>
                  </a:lnTo>
                  <a:lnTo>
                    <a:pt x="3932" y="1832"/>
                  </a:lnTo>
                  <a:lnTo>
                    <a:pt x="3933" y="1834"/>
                  </a:lnTo>
                  <a:lnTo>
                    <a:pt x="3934" y="1836"/>
                  </a:lnTo>
                  <a:lnTo>
                    <a:pt x="3936" y="1838"/>
                  </a:lnTo>
                  <a:lnTo>
                    <a:pt x="3937" y="1840"/>
                  </a:lnTo>
                  <a:lnTo>
                    <a:pt x="3939" y="1842"/>
                  </a:lnTo>
                  <a:lnTo>
                    <a:pt x="3940" y="1844"/>
                  </a:lnTo>
                  <a:lnTo>
                    <a:pt x="3942" y="1846"/>
                  </a:lnTo>
                  <a:lnTo>
                    <a:pt x="3943" y="1848"/>
                  </a:lnTo>
                  <a:lnTo>
                    <a:pt x="3945" y="1850"/>
                  </a:lnTo>
                  <a:lnTo>
                    <a:pt x="3946" y="1852"/>
                  </a:lnTo>
                  <a:lnTo>
                    <a:pt x="3948" y="1854"/>
                  </a:lnTo>
                  <a:lnTo>
                    <a:pt x="3949" y="1856"/>
                  </a:lnTo>
                  <a:lnTo>
                    <a:pt x="3951" y="1858"/>
                  </a:lnTo>
                  <a:lnTo>
                    <a:pt x="3952" y="1860"/>
                  </a:lnTo>
                  <a:lnTo>
                    <a:pt x="3953" y="1862"/>
                  </a:lnTo>
                  <a:lnTo>
                    <a:pt x="3955" y="1863"/>
                  </a:lnTo>
                  <a:lnTo>
                    <a:pt x="3957" y="1865"/>
                  </a:lnTo>
                  <a:lnTo>
                    <a:pt x="3958" y="1867"/>
                  </a:lnTo>
                  <a:lnTo>
                    <a:pt x="3960" y="1869"/>
                  </a:lnTo>
                  <a:lnTo>
                    <a:pt x="3961" y="1871"/>
                  </a:lnTo>
                  <a:lnTo>
                    <a:pt x="3963" y="1873"/>
                  </a:lnTo>
                  <a:lnTo>
                    <a:pt x="3964" y="1875"/>
                  </a:lnTo>
                  <a:lnTo>
                    <a:pt x="3965" y="1877"/>
                  </a:lnTo>
                  <a:lnTo>
                    <a:pt x="3967" y="1879"/>
                  </a:lnTo>
                  <a:lnTo>
                    <a:pt x="3969" y="1881"/>
                  </a:lnTo>
                  <a:lnTo>
                    <a:pt x="3970" y="1883"/>
                  </a:lnTo>
                  <a:lnTo>
                    <a:pt x="3972" y="1884"/>
                  </a:lnTo>
                  <a:lnTo>
                    <a:pt x="3973" y="1886"/>
                  </a:lnTo>
                  <a:lnTo>
                    <a:pt x="3974" y="1888"/>
                  </a:lnTo>
                  <a:lnTo>
                    <a:pt x="3976" y="1890"/>
                  </a:lnTo>
                  <a:lnTo>
                    <a:pt x="3977" y="1892"/>
                  </a:lnTo>
                  <a:lnTo>
                    <a:pt x="3979" y="1894"/>
                  </a:lnTo>
                  <a:lnTo>
                    <a:pt x="3980" y="1896"/>
                  </a:lnTo>
                  <a:lnTo>
                    <a:pt x="3982" y="1898"/>
                  </a:lnTo>
                  <a:lnTo>
                    <a:pt x="3984" y="1900"/>
                  </a:lnTo>
                  <a:lnTo>
                    <a:pt x="3985" y="1902"/>
                  </a:lnTo>
                  <a:lnTo>
                    <a:pt x="3986" y="1904"/>
                  </a:lnTo>
                  <a:lnTo>
                    <a:pt x="3988" y="1905"/>
                  </a:lnTo>
                  <a:lnTo>
                    <a:pt x="3989" y="1907"/>
                  </a:lnTo>
                  <a:lnTo>
                    <a:pt x="3991" y="1909"/>
                  </a:lnTo>
                  <a:lnTo>
                    <a:pt x="3992" y="1911"/>
                  </a:lnTo>
                  <a:lnTo>
                    <a:pt x="3994" y="1913"/>
                  </a:lnTo>
                  <a:lnTo>
                    <a:pt x="3995" y="1915"/>
                  </a:lnTo>
                  <a:lnTo>
                    <a:pt x="3997" y="1916"/>
                  </a:lnTo>
                  <a:lnTo>
                    <a:pt x="3998" y="1918"/>
                  </a:lnTo>
                  <a:lnTo>
                    <a:pt x="4000" y="1920"/>
                  </a:lnTo>
                  <a:lnTo>
                    <a:pt x="4001" y="1922"/>
                  </a:lnTo>
                  <a:lnTo>
                    <a:pt x="4003" y="1924"/>
                  </a:lnTo>
                  <a:lnTo>
                    <a:pt x="4004" y="1926"/>
                  </a:lnTo>
                  <a:lnTo>
                    <a:pt x="4006" y="1927"/>
                  </a:lnTo>
                  <a:lnTo>
                    <a:pt x="4007" y="1929"/>
                  </a:lnTo>
                  <a:lnTo>
                    <a:pt x="4009" y="1931"/>
                  </a:lnTo>
                  <a:lnTo>
                    <a:pt x="4010" y="1933"/>
                  </a:lnTo>
                  <a:lnTo>
                    <a:pt x="4012" y="1935"/>
                  </a:lnTo>
                  <a:lnTo>
                    <a:pt x="4013" y="1937"/>
                  </a:lnTo>
                  <a:lnTo>
                    <a:pt x="4015" y="1939"/>
                  </a:lnTo>
                  <a:lnTo>
                    <a:pt x="4016" y="1940"/>
                  </a:lnTo>
                  <a:lnTo>
                    <a:pt x="4017" y="1942"/>
                  </a:lnTo>
                  <a:lnTo>
                    <a:pt x="4019" y="1944"/>
                  </a:lnTo>
                  <a:lnTo>
                    <a:pt x="4021" y="1946"/>
                  </a:lnTo>
                  <a:lnTo>
                    <a:pt x="4022" y="1948"/>
                  </a:lnTo>
                  <a:lnTo>
                    <a:pt x="4024" y="1950"/>
                  </a:lnTo>
                  <a:lnTo>
                    <a:pt x="4025" y="1951"/>
                  </a:lnTo>
                  <a:lnTo>
                    <a:pt x="4026" y="1953"/>
                  </a:lnTo>
                  <a:lnTo>
                    <a:pt x="4028" y="1955"/>
                  </a:lnTo>
                  <a:lnTo>
                    <a:pt x="4029" y="1957"/>
                  </a:lnTo>
                  <a:lnTo>
                    <a:pt x="4031" y="1959"/>
                  </a:lnTo>
                  <a:lnTo>
                    <a:pt x="4033" y="1960"/>
                  </a:lnTo>
                  <a:lnTo>
                    <a:pt x="4034" y="1962"/>
                  </a:lnTo>
                  <a:lnTo>
                    <a:pt x="4036" y="1964"/>
                  </a:lnTo>
                  <a:lnTo>
                    <a:pt x="4037" y="1966"/>
                  </a:lnTo>
                  <a:lnTo>
                    <a:pt x="4038" y="1968"/>
                  </a:lnTo>
                  <a:lnTo>
                    <a:pt x="4040" y="1970"/>
                  </a:lnTo>
                  <a:lnTo>
                    <a:pt x="4041" y="1971"/>
                  </a:lnTo>
                  <a:lnTo>
                    <a:pt x="4043" y="1973"/>
                  </a:lnTo>
                  <a:lnTo>
                    <a:pt x="4045" y="1975"/>
                  </a:lnTo>
                  <a:lnTo>
                    <a:pt x="4046" y="1977"/>
                  </a:lnTo>
                  <a:lnTo>
                    <a:pt x="4047" y="1979"/>
                  </a:lnTo>
                  <a:lnTo>
                    <a:pt x="4049" y="1981"/>
                  </a:lnTo>
                  <a:lnTo>
                    <a:pt x="4050" y="1982"/>
                  </a:lnTo>
                  <a:lnTo>
                    <a:pt x="4052" y="1984"/>
                  </a:lnTo>
                  <a:lnTo>
                    <a:pt x="4053" y="1986"/>
                  </a:lnTo>
                  <a:lnTo>
                    <a:pt x="4055" y="1988"/>
                  </a:lnTo>
                  <a:lnTo>
                    <a:pt x="4057" y="1989"/>
                  </a:lnTo>
                  <a:lnTo>
                    <a:pt x="4058" y="1991"/>
                  </a:lnTo>
                  <a:lnTo>
                    <a:pt x="4059" y="1993"/>
                  </a:lnTo>
                  <a:lnTo>
                    <a:pt x="4061" y="1994"/>
                  </a:lnTo>
                  <a:lnTo>
                    <a:pt x="4062" y="1996"/>
                  </a:lnTo>
                  <a:lnTo>
                    <a:pt x="4064" y="1998"/>
                  </a:lnTo>
                  <a:lnTo>
                    <a:pt x="4065" y="2000"/>
                  </a:lnTo>
                  <a:lnTo>
                    <a:pt x="4067" y="2002"/>
                  </a:lnTo>
                  <a:lnTo>
                    <a:pt x="4068" y="2003"/>
                  </a:lnTo>
                  <a:lnTo>
                    <a:pt x="4070" y="2005"/>
                  </a:lnTo>
                  <a:lnTo>
                    <a:pt x="4071" y="2007"/>
                  </a:lnTo>
                  <a:lnTo>
                    <a:pt x="4073" y="2009"/>
                  </a:lnTo>
                  <a:lnTo>
                    <a:pt x="4074" y="2010"/>
                  </a:lnTo>
                  <a:lnTo>
                    <a:pt x="4076" y="2012"/>
                  </a:lnTo>
                  <a:lnTo>
                    <a:pt x="4077" y="2014"/>
                  </a:lnTo>
                  <a:lnTo>
                    <a:pt x="4078" y="2015"/>
                  </a:lnTo>
                  <a:lnTo>
                    <a:pt x="4080" y="2017"/>
                  </a:lnTo>
                  <a:lnTo>
                    <a:pt x="4082" y="2019"/>
                  </a:lnTo>
                  <a:lnTo>
                    <a:pt x="4083" y="2021"/>
                  </a:lnTo>
                  <a:lnTo>
                    <a:pt x="4085" y="2023"/>
                  </a:lnTo>
                  <a:lnTo>
                    <a:pt x="4086" y="2024"/>
                  </a:lnTo>
                  <a:lnTo>
                    <a:pt x="4088" y="2026"/>
                  </a:lnTo>
                  <a:lnTo>
                    <a:pt x="4089" y="2028"/>
                  </a:lnTo>
                  <a:lnTo>
                    <a:pt x="4090" y="2029"/>
                  </a:lnTo>
                  <a:lnTo>
                    <a:pt x="4092" y="2031"/>
                  </a:lnTo>
                  <a:lnTo>
                    <a:pt x="4094" y="2033"/>
                  </a:lnTo>
                  <a:lnTo>
                    <a:pt x="4095" y="2035"/>
                  </a:lnTo>
                  <a:lnTo>
                    <a:pt x="4097" y="2036"/>
                  </a:lnTo>
                  <a:lnTo>
                    <a:pt x="4098" y="2038"/>
                  </a:lnTo>
                  <a:lnTo>
                    <a:pt x="4099" y="2040"/>
                  </a:lnTo>
                  <a:lnTo>
                    <a:pt x="4101" y="2041"/>
                  </a:lnTo>
                  <a:lnTo>
                    <a:pt x="4102" y="2043"/>
                  </a:lnTo>
                  <a:lnTo>
                    <a:pt x="4104" y="2045"/>
                  </a:lnTo>
                  <a:lnTo>
                    <a:pt x="4106" y="2046"/>
                  </a:lnTo>
                  <a:lnTo>
                    <a:pt x="4107" y="2048"/>
                  </a:lnTo>
                  <a:lnTo>
                    <a:pt x="4109" y="2050"/>
                  </a:lnTo>
                  <a:lnTo>
                    <a:pt x="4110" y="2051"/>
                  </a:lnTo>
                  <a:lnTo>
                    <a:pt x="4111" y="2053"/>
                  </a:lnTo>
                  <a:lnTo>
                    <a:pt x="4113" y="2055"/>
                  </a:lnTo>
                  <a:lnTo>
                    <a:pt x="4114" y="2057"/>
                  </a:lnTo>
                  <a:lnTo>
                    <a:pt x="4116" y="2058"/>
                  </a:lnTo>
                  <a:lnTo>
                    <a:pt x="4118" y="2060"/>
                  </a:lnTo>
                  <a:lnTo>
                    <a:pt x="4119" y="2061"/>
                  </a:lnTo>
                  <a:lnTo>
                    <a:pt x="4120" y="2063"/>
                  </a:lnTo>
                  <a:lnTo>
                    <a:pt x="4122" y="2065"/>
                  </a:lnTo>
                  <a:lnTo>
                    <a:pt x="4123" y="2067"/>
                  </a:lnTo>
                  <a:lnTo>
                    <a:pt x="4125" y="2068"/>
                  </a:lnTo>
                  <a:lnTo>
                    <a:pt x="4126" y="2070"/>
                  </a:lnTo>
                  <a:lnTo>
                    <a:pt x="4128" y="2071"/>
                  </a:lnTo>
                  <a:lnTo>
                    <a:pt x="4129" y="2073"/>
                  </a:lnTo>
                  <a:lnTo>
                    <a:pt x="4131" y="2075"/>
                  </a:lnTo>
                  <a:lnTo>
                    <a:pt x="4132" y="2076"/>
                  </a:lnTo>
                  <a:lnTo>
                    <a:pt x="4134" y="2078"/>
                  </a:lnTo>
                  <a:lnTo>
                    <a:pt x="4135" y="2079"/>
                  </a:lnTo>
                  <a:lnTo>
                    <a:pt x="4137" y="2081"/>
                  </a:lnTo>
                  <a:lnTo>
                    <a:pt x="4138" y="2083"/>
                  </a:lnTo>
                  <a:lnTo>
                    <a:pt x="4140" y="2084"/>
                  </a:lnTo>
                  <a:lnTo>
                    <a:pt x="4141" y="2086"/>
                  </a:lnTo>
                  <a:lnTo>
                    <a:pt x="4143" y="2088"/>
                  </a:lnTo>
                  <a:lnTo>
                    <a:pt x="4144" y="2089"/>
                  </a:lnTo>
                  <a:lnTo>
                    <a:pt x="4146" y="2091"/>
                  </a:lnTo>
                  <a:lnTo>
                    <a:pt x="4147" y="2092"/>
                  </a:lnTo>
                  <a:lnTo>
                    <a:pt x="4149" y="2094"/>
                  </a:lnTo>
                  <a:lnTo>
                    <a:pt x="4150" y="2096"/>
                  </a:lnTo>
                  <a:lnTo>
                    <a:pt x="4151" y="2097"/>
                  </a:lnTo>
                  <a:lnTo>
                    <a:pt x="4153" y="2099"/>
                  </a:lnTo>
                  <a:lnTo>
                    <a:pt x="4155" y="2100"/>
                  </a:lnTo>
                  <a:lnTo>
                    <a:pt x="4156" y="2102"/>
                  </a:lnTo>
                  <a:lnTo>
                    <a:pt x="4158" y="2104"/>
                  </a:lnTo>
                  <a:lnTo>
                    <a:pt x="4159" y="2105"/>
                  </a:lnTo>
                  <a:lnTo>
                    <a:pt x="4161" y="2107"/>
                  </a:lnTo>
                  <a:lnTo>
                    <a:pt x="4162" y="2109"/>
                  </a:lnTo>
                  <a:lnTo>
                    <a:pt x="4163" y="2110"/>
                  </a:lnTo>
                  <a:lnTo>
                    <a:pt x="4165" y="2111"/>
                  </a:lnTo>
                  <a:lnTo>
                    <a:pt x="4166" y="2113"/>
                  </a:lnTo>
                  <a:lnTo>
                    <a:pt x="4168" y="2115"/>
                  </a:lnTo>
                  <a:lnTo>
                    <a:pt x="4170" y="2116"/>
                  </a:lnTo>
                  <a:lnTo>
                    <a:pt x="4171" y="2118"/>
                  </a:lnTo>
                  <a:lnTo>
                    <a:pt x="4172" y="2120"/>
                  </a:lnTo>
                  <a:lnTo>
                    <a:pt x="4174" y="2121"/>
                  </a:lnTo>
                  <a:lnTo>
                    <a:pt x="4175" y="2122"/>
                  </a:lnTo>
                  <a:lnTo>
                    <a:pt x="4177" y="2124"/>
                  </a:lnTo>
                  <a:lnTo>
                    <a:pt x="4178" y="2126"/>
                  </a:lnTo>
                  <a:lnTo>
                    <a:pt x="4180" y="2127"/>
                  </a:lnTo>
                  <a:lnTo>
                    <a:pt x="4182" y="2129"/>
                  </a:lnTo>
                  <a:lnTo>
                    <a:pt x="4183" y="2130"/>
                  </a:lnTo>
                  <a:lnTo>
                    <a:pt x="4184" y="2132"/>
                  </a:lnTo>
                  <a:lnTo>
                    <a:pt x="4186" y="2133"/>
                  </a:lnTo>
                  <a:lnTo>
                    <a:pt x="4187" y="2135"/>
                  </a:lnTo>
                  <a:lnTo>
                    <a:pt x="4189" y="2136"/>
                  </a:lnTo>
                  <a:lnTo>
                    <a:pt x="4190" y="2138"/>
                  </a:lnTo>
                  <a:lnTo>
                    <a:pt x="4192" y="2139"/>
                  </a:lnTo>
                  <a:lnTo>
                    <a:pt x="4193" y="2141"/>
                  </a:lnTo>
                  <a:lnTo>
                    <a:pt x="4195" y="2143"/>
                  </a:lnTo>
                  <a:lnTo>
                    <a:pt x="4196" y="2144"/>
                  </a:lnTo>
                  <a:lnTo>
                    <a:pt x="4198" y="2145"/>
                  </a:lnTo>
                  <a:lnTo>
                    <a:pt x="4199" y="2147"/>
                  </a:lnTo>
                  <a:lnTo>
                    <a:pt x="4201" y="2148"/>
                  </a:lnTo>
                  <a:lnTo>
                    <a:pt x="4202" y="2150"/>
                  </a:lnTo>
                  <a:lnTo>
                    <a:pt x="4203" y="2152"/>
                  </a:lnTo>
                  <a:lnTo>
                    <a:pt x="4205" y="2153"/>
                  </a:lnTo>
                  <a:lnTo>
                    <a:pt x="4207" y="2154"/>
                  </a:lnTo>
                  <a:lnTo>
                    <a:pt x="4208" y="2156"/>
                  </a:lnTo>
                  <a:lnTo>
                    <a:pt x="4210" y="2157"/>
                  </a:lnTo>
                  <a:lnTo>
                    <a:pt x="4211" y="2159"/>
                  </a:lnTo>
                  <a:lnTo>
                    <a:pt x="4213" y="2160"/>
                  </a:lnTo>
                  <a:lnTo>
                    <a:pt x="4214" y="2162"/>
                  </a:lnTo>
                  <a:lnTo>
                    <a:pt x="4215" y="2164"/>
                  </a:lnTo>
                  <a:lnTo>
                    <a:pt x="4217" y="2165"/>
                  </a:lnTo>
                  <a:lnTo>
                    <a:pt x="4219" y="2166"/>
                  </a:lnTo>
                  <a:lnTo>
                    <a:pt x="4220" y="2168"/>
                  </a:lnTo>
                  <a:lnTo>
                    <a:pt x="4222" y="2169"/>
                  </a:lnTo>
                  <a:lnTo>
                    <a:pt x="4223" y="2171"/>
                  </a:lnTo>
                  <a:lnTo>
                    <a:pt x="4224" y="2172"/>
                  </a:lnTo>
                  <a:lnTo>
                    <a:pt x="4226" y="2174"/>
                  </a:lnTo>
                  <a:lnTo>
                    <a:pt x="4227" y="2175"/>
                  </a:lnTo>
                  <a:lnTo>
                    <a:pt x="4229" y="2176"/>
                  </a:lnTo>
                  <a:lnTo>
                    <a:pt x="4231" y="2178"/>
                  </a:lnTo>
                  <a:lnTo>
                    <a:pt x="4232" y="2179"/>
                  </a:lnTo>
                  <a:lnTo>
                    <a:pt x="4234" y="2181"/>
                  </a:lnTo>
                  <a:lnTo>
                    <a:pt x="4235" y="2182"/>
                  </a:lnTo>
                  <a:lnTo>
                    <a:pt x="4236" y="2184"/>
                  </a:lnTo>
                  <a:lnTo>
                    <a:pt x="4238" y="2185"/>
                  </a:lnTo>
                  <a:lnTo>
                    <a:pt x="4239" y="2187"/>
                  </a:lnTo>
                  <a:lnTo>
                    <a:pt x="4241" y="2188"/>
                  </a:lnTo>
                  <a:lnTo>
                    <a:pt x="4243" y="2189"/>
                  </a:lnTo>
                  <a:lnTo>
                    <a:pt x="4244" y="2191"/>
                  </a:lnTo>
                  <a:lnTo>
                    <a:pt x="4245" y="2192"/>
                  </a:lnTo>
                  <a:lnTo>
                    <a:pt x="4247" y="2194"/>
                  </a:lnTo>
                  <a:lnTo>
                    <a:pt x="4248" y="2195"/>
                  </a:lnTo>
                  <a:lnTo>
                    <a:pt x="4250" y="2197"/>
                  </a:lnTo>
                  <a:lnTo>
                    <a:pt x="4251" y="2198"/>
                  </a:lnTo>
                  <a:lnTo>
                    <a:pt x="4253" y="2199"/>
                  </a:lnTo>
                  <a:lnTo>
                    <a:pt x="4255" y="2201"/>
                  </a:lnTo>
                  <a:lnTo>
                    <a:pt x="4256" y="2202"/>
                  </a:lnTo>
                  <a:lnTo>
                    <a:pt x="4257" y="2204"/>
                  </a:lnTo>
                  <a:lnTo>
                    <a:pt x="4259" y="2205"/>
                  </a:lnTo>
                  <a:lnTo>
                    <a:pt x="4260" y="2206"/>
                  </a:lnTo>
                  <a:lnTo>
                    <a:pt x="4262" y="2208"/>
                  </a:lnTo>
                  <a:lnTo>
                    <a:pt x="4263" y="2209"/>
                  </a:lnTo>
                  <a:lnTo>
                    <a:pt x="4265" y="2210"/>
                  </a:lnTo>
                  <a:lnTo>
                    <a:pt x="4266" y="2212"/>
                  </a:lnTo>
                  <a:lnTo>
                    <a:pt x="4268" y="2213"/>
                  </a:lnTo>
                  <a:lnTo>
                    <a:pt x="4269" y="2215"/>
                  </a:lnTo>
                  <a:lnTo>
                    <a:pt x="4271" y="2216"/>
                  </a:lnTo>
                  <a:lnTo>
                    <a:pt x="4272" y="2217"/>
                  </a:lnTo>
                  <a:lnTo>
                    <a:pt x="4274" y="2219"/>
                  </a:lnTo>
                  <a:lnTo>
                    <a:pt x="4275" y="2220"/>
                  </a:lnTo>
                  <a:lnTo>
                    <a:pt x="4276" y="2221"/>
                  </a:lnTo>
                  <a:lnTo>
                    <a:pt x="4278" y="2223"/>
                  </a:lnTo>
                  <a:lnTo>
                    <a:pt x="4280" y="2224"/>
                  </a:lnTo>
                  <a:lnTo>
                    <a:pt x="4281" y="2225"/>
                  </a:lnTo>
                  <a:lnTo>
                    <a:pt x="4283" y="2227"/>
                  </a:lnTo>
                  <a:lnTo>
                    <a:pt x="4284" y="2228"/>
                  </a:lnTo>
                  <a:lnTo>
                    <a:pt x="4286" y="2230"/>
                  </a:lnTo>
                  <a:lnTo>
                    <a:pt x="4287" y="2231"/>
                  </a:lnTo>
                  <a:lnTo>
                    <a:pt x="4288" y="2232"/>
                  </a:lnTo>
                  <a:lnTo>
                    <a:pt x="4290" y="2233"/>
                  </a:lnTo>
                  <a:lnTo>
                    <a:pt x="4292" y="2235"/>
                  </a:lnTo>
                  <a:lnTo>
                    <a:pt x="4293" y="2236"/>
                  </a:lnTo>
                  <a:lnTo>
                    <a:pt x="4295" y="2237"/>
                  </a:lnTo>
                  <a:lnTo>
                    <a:pt x="4296" y="2239"/>
                  </a:lnTo>
                  <a:lnTo>
                    <a:pt x="4297" y="2240"/>
                  </a:lnTo>
                  <a:lnTo>
                    <a:pt x="4299" y="2241"/>
                  </a:lnTo>
                  <a:lnTo>
                    <a:pt x="4300" y="2242"/>
                  </a:lnTo>
                  <a:lnTo>
                    <a:pt x="4302" y="2244"/>
                  </a:lnTo>
                  <a:lnTo>
                    <a:pt x="4304" y="2245"/>
                  </a:lnTo>
                  <a:lnTo>
                    <a:pt x="4305" y="2247"/>
                  </a:lnTo>
                  <a:lnTo>
                    <a:pt x="4307" y="2248"/>
                  </a:lnTo>
                  <a:lnTo>
                    <a:pt x="4308" y="2249"/>
                  </a:lnTo>
                  <a:lnTo>
                    <a:pt x="4309" y="2251"/>
                  </a:lnTo>
                  <a:lnTo>
                    <a:pt x="4311" y="2252"/>
                  </a:lnTo>
                  <a:lnTo>
                    <a:pt x="4312" y="2253"/>
                  </a:lnTo>
                  <a:lnTo>
                    <a:pt x="4314" y="2254"/>
                  </a:lnTo>
                  <a:lnTo>
                    <a:pt x="4315" y="2255"/>
                  </a:lnTo>
                  <a:lnTo>
                    <a:pt x="4317" y="2257"/>
                  </a:lnTo>
                  <a:lnTo>
                    <a:pt x="4318" y="2258"/>
                  </a:lnTo>
                  <a:lnTo>
                    <a:pt x="4320" y="2259"/>
                  </a:lnTo>
                  <a:lnTo>
                    <a:pt x="4321" y="2261"/>
                  </a:lnTo>
                  <a:lnTo>
                    <a:pt x="4323" y="2262"/>
                  </a:lnTo>
                  <a:lnTo>
                    <a:pt x="4324" y="2263"/>
                  </a:lnTo>
                  <a:lnTo>
                    <a:pt x="4326" y="2264"/>
                  </a:lnTo>
                  <a:lnTo>
                    <a:pt x="4327" y="2265"/>
                  </a:lnTo>
                  <a:lnTo>
                    <a:pt x="4329" y="2267"/>
                  </a:lnTo>
                  <a:lnTo>
                    <a:pt x="4330" y="2268"/>
                  </a:lnTo>
                  <a:lnTo>
                    <a:pt x="4332" y="2269"/>
                  </a:lnTo>
                  <a:lnTo>
                    <a:pt x="4333" y="2271"/>
                  </a:lnTo>
                  <a:lnTo>
                    <a:pt x="4335" y="2272"/>
                  </a:lnTo>
                  <a:lnTo>
                    <a:pt x="4336" y="2273"/>
                  </a:lnTo>
                  <a:lnTo>
                    <a:pt x="4338" y="2274"/>
                  </a:lnTo>
                  <a:lnTo>
                    <a:pt x="4339" y="2275"/>
                  </a:lnTo>
                  <a:lnTo>
                    <a:pt x="4341" y="2277"/>
                  </a:lnTo>
                  <a:lnTo>
                    <a:pt x="4342" y="2278"/>
                  </a:lnTo>
                  <a:lnTo>
                    <a:pt x="4344" y="2279"/>
                  </a:lnTo>
                  <a:lnTo>
                    <a:pt x="4345" y="2280"/>
                  </a:lnTo>
                  <a:lnTo>
                    <a:pt x="4347" y="2282"/>
                  </a:lnTo>
                  <a:lnTo>
                    <a:pt x="4348" y="2283"/>
                  </a:lnTo>
                  <a:lnTo>
                    <a:pt x="4349" y="2284"/>
                  </a:lnTo>
                  <a:lnTo>
                    <a:pt x="4351" y="2285"/>
                  </a:lnTo>
                  <a:lnTo>
                    <a:pt x="4352" y="2286"/>
                  </a:lnTo>
                  <a:lnTo>
                    <a:pt x="4354" y="2288"/>
                  </a:lnTo>
                  <a:lnTo>
                    <a:pt x="4356" y="2289"/>
                  </a:lnTo>
                  <a:lnTo>
                    <a:pt x="4357" y="2290"/>
                  </a:lnTo>
                  <a:lnTo>
                    <a:pt x="4359" y="2291"/>
                  </a:lnTo>
                  <a:lnTo>
                    <a:pt x="4360" y="2292"/>
                  </a:lnTo>
                  <a:lnTo>
                    <a:pt x="4361" y="2294"/>
                  </a:lnTo>
                  <a:lnTo>
                    <a:pt x="4363" y="2295"/>
                  </a:lnTo>
                  <a:lnTo>
                    <a:pt x="4364" y="2296"/>
                  </a:lnTo>
                  <a:lnTo>
                    <a:pt x="4366" y="2297"/>
                  </a:lnTo>
                  <a:lnTo>
                    <a:pt x="4368" y="2298"/>
                  </a:lnTo>
                  <a:lnTo>
                    <a:pt x="4369" y="2299"/>
                  </a:lnTo>
                  <a:lnTo>
                    <a:pt x="4370" y="2301"/>
                  </a:lnTo>
                  <a:lnTo>
                    <a:pt x="4372" y="2302"/>
                  </a:lnTo>
                  <a:lnTo>
                    <a:pt x="4373" y="2303"/>
                  </a:lnTo>
                  <a:lnTo>
                    <a:pt x="4375" y="2304"/>
                  </a:lnTo>
                  <a:lnTo>
                    <a:pt x="4376" y="2305"/>
                  </a:lnTo>
                  <a:lnTo>
                    <a:pt x="4378" y="2306"/>
                  </a:lnTo>
                  <a:lnTo>
                    <a:pt x="4380" y="2307"/>
                  </a:lnTo>
                  <a:lnTo>
                    <a:pt x="4381" y="2309"/>
                  </a:lnTo>
                  <a:lnTo>
                    <a:pt x="4382" y="2310"/>
                  </a:lnTo>
                  <a:lnTo>
                    <a:pt x="4384" y="2311"/>
                  </a:lnTo>
                  <a:lnTo>
                    <a:pt x="4385" y="2312"/>
                  </a:lnTo>
                  <a:lnTo>
                    <a:pt x="4387" y="2313"/>
                  </a:lnTo>
                  <a:lnTo>
                    <a:pt x="4388" y="2314"/>
                  </a:lnTo>
                  <a:lnTo>
                    <a:pt x="4390" y="2316"/>
                  </a:lnTo>
                  <a:lnTo>
                    <a:pt x="4391" y="2317"/>
                  </a:lnTo>
                  <a:lnTo>
                    <a:pt x="4393" y="2318"/>
                  </a:lnTo>
                  <a:lnTo>
                    <a:pt x="4394" y="2319"/>
                  </a:lnTo>
                  <a:lnTo>
                    <a:pt x="4396" y="2320"/>
                  </a:lnTo>
                  <a:lnTo>
                    <a:pt x="4397" y="2321"/>
                  </a:lnTo>
                  <a:lnTo>
                    <a:pt x="4399" y="2322"/>
                  </a:lnTo>
                  <a:lnTo>
                    <a:pt x="4400" y="2323"/>
                  </a:lnTo>
                  <a:lnTo>
                    <a:pt x="4402" y="2324"/>
                  </a:lnTo>
                  <a:lnTo>
                    <a:pt x="4403" y="2326"/>
                  </a:lnTo>
                  <a:lnTo>
                    <a:pt x="4405" y="2327"/>
                  </a:lnTo>
                  <a:lnTo>
                    <a:pt x="4406" y="2327"/>
                  </a:lnTo>
                  <a:lnTo>
                    <a:pt x="4408" y="2329"/>
                  </a:lnTo>
                  <a:lnTo>
                    <a:pt x="4409" y="2330"/>
                  </a:lnTo>
                  <a:lnTo>
                    <a:pt x="4411" y="2331"/>
                  </a:lnTo>
                  <a:lnTo>
                    <a:pt x="4412" y="2332"/>
                  </a:lnTo>
                  <a:lnTo>
                    <a:pt x="4413" y="2333"/>
                  </a:lnTo>
                  <a:lnTo>
                    <a:pt x="4415" y="2334"/>
                  </a:lnTo>
                  <a:lnTo>
                    <a:pt x="4417" y="2335"/>
                  </a:lnTo>
                  <a:lnTo>
                    <a:pt x="4418" y="2336"/>
                  </a:lnTo>
                  <a:lnTo>
                    <a:pt x="4420" y="2338"/>
                  </a:lnTo>
                  <a:lnTo>
                    <a:pt x="4421" y="2338"/>
                  </a:lnTo>
                  <a:lnTo>
                    <a:pt x="4422" y="2339"/>
                  </a:lnTo>
                  <a:lnTo>
                    <a:pt x="4424" y="2340"/>
                  </a:lnTo>
                  <a:lnTo>
                    <a:pt x="4425" y="2342"/>
                  </a:lnTo>
                  <a:lnTo>
                    <a:pt x="4427" y="2343"/>
                  </a:lnTo>
                  <a:lnTo>
                    <a:pt x="4429" y="2344"/>
                  </a:lnTo>
                  <a:lnTo>
                    <a:pt x="4430" y="2345"/>
                  </a:lnTo>
                  <a:lnTo>
                    <a:pt x="4432" y="2346"/>
                  </a:lnTo>
                  <a:lnTo>
                    <a:pt x="4433" y="2347"/>
                  </a:lnTo>
                  <a:lnTo>
                    <a:pt x="4434" y="2348"/>
                  </a:lnTo>
                  <a:lnTo>
                    <a:pt x="4436" y="2349"/>
                  </a:lnTo>
                  <a:lnTo>
                    <a:pt x="4437" y="2350"/>
                  </a:lnTo>
                  <a:lnTo>
                    <a:pt x="4439" y="2351"/>
                  </a:lnTo>
                  <a:lnTo>
                    <a:pt x="4441" y="2352"/>
                  </a:lnTo>
                  <a:lnTo>
                    <a:pt x="4442" y="2353"/>
                  </a:lnTo>
                  <a:lnTo>
                    <a:pt x="4443" y="2354"/>
                  </a:lnTo>
                  <a:lnTo>
                    <a:pt x="4445" y="2355"/>
                  </a:lnTo>
                  <a:lnTo>
                    <a:pt x="4446" y="2356"/>
                  </a:lnTo>
                  <a:lnTo>
                    <a:pt x="4448" y="2357"/>
                  </a:lnTo>
                  <a:lnTo>
                    <a:pt x="4449" y="2358"/>
                  </a:lnTo>
                  <a:lnTo>
                    <a:pt x="4451" y="2359"/>
                  </a:lnTo>
                  <a:lnTo>
                    <a:pt x="4453" y="2360"/>
                  </a:lnTo>
                  <a:lnTo>
                    <a:pt x="4454" y="2361"/>
                  </a:lnTo>
                  <a:lnTo>
                    <a:pt x="4455" y="2362"/>
                  </a:lnTo>
                  <a:lnTo>
                    <a:pt x="4457" y="2363"/>
                  </a:lnTo>
                  <a:lnTo>
                    <a:pt x="4458" y="2364"/>
                  </a:lnTo>
                  <a:lnTo>
                    <a:pt x="4460" y="2365"/>
                  </a:lnTo>
                  <a:lnTo>
                    <a:pt x="4461" y="2366"/>
                  </a:lnTo>
                  <a:lnTo>
                    <a:pt x="4463" y="2367"/>
                  </a:lnTo>
                  <a:lnTo>
                    <a:pt x="4464" y="2368"/>
                  </a:lnTo>
                  <a:lnTo>
                    <a:pt x="4466" y="2369"/>
                  </a:lnTo>
                  <a:lnTo>
                    <a:pt x="4467" y="2370"/>
                  </a:lnTo>
                  <a:lnTo>
                    <a:pt x="4469" y="2371"/>
                  </a:lnTo>
                  <a:lnTo>
                    <a:pt x="4470" y="2372"/>
                  </a:lnTo>
                  <a:lnTo>
                    <a:pt x="4472" y="2373"/>
                  </a:lnTo>
                  <a:lnTo>
                    <a:pt x="4473" y="2374"/>
                  </a:lnTo>
                  <a:lnTo>
                    <a:pt x="4475" y="2375"/>
                  </a:lnTo>
                  <a:lnTo>
                    <a:pt x="4476" y="2376"/>
                  </a:lnTo>
                  <a:lnTo>
                    <a:pt x="4478" y="2377"/>
                  </a:lnTo>
                  <a:lnTo>
                    <a:pt x="4479" y="2378"/>
                  </a:lnTo>
                  <a:lnTo>
                    <a:pt x="4481" y="2379"/>
                  </a:lnTo>
                  <a:lnTo>
                    <a:pt x="4482" y="2380"/>
                  </a:lnTo>
                  <a:lnTo>
                    <a:pt x="4484" y="2381"/>
                  </a:lnTo>
                  <a:lnTo>
                    <a:pt x="4485" y="2381"/>
                  </a:lnTo>
                  <a:lnTo>
                    <a:pt x="4486" y="2382"/>
                  </a:lnTo>
                  <a:lnTo>
                    <a:pt x="4488" y="2383"/>
                  </a:lnTo>
                  <a:lnTo>
                    <a:pt x="4490" y="2384"/>
                  </a:lnTo>
                  <a:lnTo>
                    <a:pt x="4491" y="2385"/>
                  </a:lnTo>
                  <a:lnTo>
                    <a:pt x="4493" y="2386"/>
                  </a:lnTo>
                  <a:lnTo>
                    <a:pt x="4494" y="2387"/>
                  </a:lnTo>
                  <a:lnTo>
                    <a:pt x="4495" y="2388"/>
                  </a:lnTo>
                  <a:lnTo>
                    <a:pt x="4497" y="2389"/>
                  </a:lnTo>
                  <a:lnTo>
                    <a:pt x="4498" y="2390"/>
                  </a:lnTo>
                  <a:lnTo>
                    <a:pt x="4500" y="2391"/>
                  </a:lnTo>
                  <a:lnTo>
                    <a:pt x="4501" y="2392"/>
                  </a:lnTo>
                  <a:lnTo>
                    <a:pt x="4503" y="2392"/>
                  </a:lnTo>
                  <a:lnTo>
                    <a:pt x="4505" y="2393"/>
                  </a:lnTo>
                  <a:lnTo>
                    <a:pt x="4506" y="2394"/>
                  </a:lnTo>
                  <a:lnTo>
                    <a:pt x="4507" y="2395"/>
                  </a:lnTo>
                  <a:lnTo>
                    <a:pt x="4509" y="2396"/>
                  </a:lnTo>
                  <a:lnTo>
                    <a:pt x="4510" y="2397"/>
                  </a:lnTo>
                  <a:lnTo>
                    <a:pt x="4512" y="2398"/>
                  </a:lnTo>
                  <a:lnTo>
                    <a:pt x="4513" y="2399"/>
                  </a:lnTo>
                  <a:lnTo>
                    <a:pt x="4515" y="2400"/>
                  </a:lnTo>
                  <a:lnTo>
                    <a:pt x="4516" y="2401"/>
                  </a:lnTo>
                  <a:lnTo>
                    <a:pt x="4518" y="2402"/>
                  </a:lnTo>
                  <a:lnTo>
                    <a:pt x="4519" y="2403"/>
                  </a:lnTo>
                  <a:lnTo>
                    <a:pt x="4521" y="2403"/>
                  </a:lnTo>
                  <a:lnTo>
                    <a:pt x="4522" y="2404"/>
                  </a:lnTo>
                  <a:lnTo>
                    <a:pt x="4524" y="2405"/>
                  </a:lnTo>
                  <a:lnTo>
                    <a:pt x="4525" y="2406"/>
                  </a:lnTo>
                  <a:lnTo>
                    <a:pt x="4527" y="2407"/>
                  </a:lnTo>
                  <a:lnTo>
                    <a:pt x="4528" y="2408"/>
                  </a:lnTo>
                  <a:lnTo>
                    <a:pt x="4530" y="2409"/>
                  </a:lnTo>
                  <a:lnTo>
                    <a:pt x="4531" y="2410"/>
                  </a:lnTo>
                  <a:lnTo>
                    <a:pt x="4533" y="2410"/>
                  </a:lnTo>
                  <a:lnTo>
                    <a:pt x="4534" y="2411"/>
                  </a:lnTo>
                  <a:lnTo>
                    <a:pt x="4536" y="2412"/>
                  </a:lnTo>
                  <a:lnTo>
                    <a:pt x="4537" y="2413"/>
                  </a:lnTo>
                  <a:lnTo>
                    <a:pt x="4538" y="2414"/>
                  </a:lnTo>
                  <a:lnTo>
                    <a:pt x="4540" y="2414"/>
                  </a:lnTo>
                  <a:lnTo>
                    <a:pt x="4542" y="2415"/>
                  </a:lnTo>
                  <a:lnTo>
                    <a:pt x="4543" y="2416"/>
                  </a:lnTo>
                  <a:lnTo>
                    <a:pt x="4545" y="2417"/>
                  </a:lnTo>
                  <a:lnTo>
                    <a:pt x="4546" y="2418"/>
                  </a:lnTo>
                  <a:lnTo>
                    <a:pt x="4548" y="2419"/>
                  </a:lnTo>
                  <a:lnTo>
                    <a:pt x="4549" y="2420"/>
                  </a:lnTo>
                  <a:lnTo>
                    <a:pt x="4550" y="2421"/>
                  </a:lnTo>
                  <a:lnTo>
                    <a:pt x="4552" y="2421"/>
                  </a:lnTo>
                  <a:lnTo>
                    <a:pt x="4554" y="2422"/>
                  </a:lnTo>
                  <a:lnTo>
                    <a:pt x="4555" y="2423"/>
                  </a:lnTo>
                  <a:lnTo>
                    <a:pt x="4557" y="2424"/>
                  </a:lnTo>
                  <a:lnTo>
                    <a:pt x="4558" y="2425"/>
                  </a:lnTo>
                  <a:lnTo>
                    <a:pt x="4559" y="2425"/>
                  </a:lnTo>
                  <a:lnTo>
                    <a:pt x="4561" y="2426"/>
                  </a:lnTo>
                  <a:lnTo>
                    <a:pt x="4562" y="2427"/>
                  </a:lnTo>
                  <a:lnTo>
                    <a:pt x="4564" y="2428"/>
                  </a:lnTo>
                  <a:lnTo>
                    <a:pt x="4566" y="2429"/>
                  </a:lnTo>
                  <a:lnTo>
                    <a:pt x="4567" y="2429"/>
                  </a:lnTo>
                  <a:lnTo>
                    <a:pt x="4568" y="2430"/>
                  </a:lnTo>
                  <a:lnTo>
                    <a:pt x="4570" y="2431"/>
                  </a:lnTo>
                  <a:lnTo>
                    <a:pt x="4571" y="2432"/>
                  </a:lnTo>
                  <a:lnTo>
                    <a:pt x="4573" y="2433"/>
                  </a:lnTo>
                  <a:lnTo>
                    <a:pt x="4574" y="2433"/>
                  </a:lnTo>
                  <a:lnTo>
                    <a:pt x="4576" y="2434"/>
                  </a:lnTo>
                  <a:lnTo>
                    <a:pt x="4578" y="2435"/>
                  </a:lnTo>
                  <a:lnTo>
                    <a:pt x="4579" y="2436"/>
                  </a:lnTo>
                  <a:lnTo>
                    <a:pt x="4580" y="2436"/>
                  </a:lnTo>
                  <a:lnTo>
                    <a:pt x="4582" y="2437"/>
                  </a:lnTo>
                  <a:lnTo>
                    <a:pt x="4583" y="2438"/>
                  </a:lnTo>
                  <a:lnTo>
                    <a:pt x="4585" y="2439"/>
                  </a:lnTo>
                  <a:lnTo>
                    <a:pt x="4586" y="2439"/>
                  </a:lnTo>
                  <a:lnTo>
                    <a:pt x="4588" y="2440"/>
                  </a:lnTo>
                  <a:lnTo>
                    <a:pt x="4589" y="2441"/>
                  </a:lnTo>
                  <a:lnTo>
                    <a:pt x="4591" y="2442"/>
                  </a:lnTo>
                  <a:lnTo>
                    <a:pt x="4592" y="2443"/>
                  </a:lnTo>
                  <a:lnTo>
                    <a:pt x="4594" y="2443"/>
                  </a:lnTo>
                  <a:lnTo>
                    <a:pt x="4595" y="2444"/>
                  </a:lnTo>
                  <a:lnTo>
                    <a:pt x="4597" y="2445"/>
                  </a:lnTo>
                  <a:lnTo>
                    <a:pt x="4598" y="2446"/>
                  </a:lnTo>
                  <a:lnTo>
                    <a:pt x="4600" y="2446"/>
                  </a:lnTo>
                  <a:lnTo>
                    <a:pt x="4601" y="2447"/>
                  </a:lnTo>
                  <a:lnTo>
                    <a:pt x="4603" y="2448"/>
                  </a:lnTo>
                  <a:lnTo>
                    <a:pt x="4604" y="2448"/>
                  </a:lnTo>
                  <a:lnTo>
                    <a:pt x="4606" y="2449"/>
                  </a:lnTo>
                  <a:lnTo>
                    <a:pt x="4607" y="2450"/>
                  </a:lnTo>
                  <a:lnTo>
                    <a:pt x="4609" y="2451"/>
                  </a:lnTo>
                  <a:lnTo>
                    <a:pt x="4610" y="2451"/>
                  </a:lnTo>
                  <a:lnTo>
                    <a:pt x="4611" y="2452"/>
                  </a:lnTo>
                  <a:lnTo>
                    <a:pt x="4613" y="2453"/>
                  </a:lnTo>
                  <a:lnTo>
                    <a:pt x="4615" y="2454"/>
                  </a:lnTo>
                  <a:lnTo>
                    <a:pt x="4616" y="2454"/>
                  </a:lnTo>
                  <a:lnTo>
                    <a:pt x="4618" y="2455"/>
                  </a:lnTo>
                  <a:lnTo>
                    <a:pt x="4619" y="2456"/>
                  </a:lnTo>
                  <a:lnTo>
                    <a:pt x="4621" y="2457"/>
                  </a:lnTo>
                  <a:lnTo>
                    <a:pt x="4622" y="2457"/>
                  </a:lnTo>
                  <a:lnTo>
                    <a:pt x="4623" y="2458"/>
                  </a:lnTo>
                  <a:lnTo>
                    <a:pt x="4625" y="2458"/>
                  </a:lnTo>
                  <a:lnTo>
                    <a:pt x="4627" y="2459"/>
                  </a:lnTo>
                  <a:lnTo>
                    <a:pt x="4628" y="2460"/>
                  </a:lnTo>
                  <a:lnTo>
                    <a:pt x="4630" y="2461"/>
                  </a:lnTo>
                  <a:lnTo>
                    <a:pt x="4631" y="2461"/>
                  </a:lnTo>
                  <a:lnTo>
                    <a:pt x="4632" y="2462"/>
                  </a:lnTo>
                  <a:lnTo>
                    <a:pt x="4634" y="2463"/>
                  </a:lnTo>
                  <a:lnTo>
                    <a:pt x="4635" y="2463"/>
                  </a:lnTo>
                  <a:lnTo>
                    <a:pt x="4637" y="2464"/>
                  </a:lnTo>
                  <a:lnTo>
                    <a:pt x="4639" y="2465"/>
                  </a:lnTo>
                  <a:lnTo>
                    <a:pt x="4640" y="2466"/>
                  </a:lnTo>
                  <a:lnTo>
                    <a:pt x="4641" y="2466"/>
                  </a:lnTo>
                  <a:lnTo>
                    <a:pt x="4643" y="2467"/>
                  </a:lnTo>
                  <a:lnTo>
                    <a:pt x="4644" y="2468"/>
                  </a:lnTo>
                  <a:lnTo>
                    <a:pt x="4646" y="2468"/>
                  </a:lnTo>
                  <a:lnTo>
                    <a:pt x="4647" y="2469"/>
                  </a:lnTo>
                  <a:lnTo>
                    <a:pt x="4649" y="2469"/>
                  </a:lnTo>
                  <a:lnTo>
                    <a:pt x="4650" y="2470"/>
                  </a:lnTo>
                  <a:lnTo>
                    <a:pt x="4652" y="2471"/>
                  </a:lnTo>
                  <a:lnTo>
                    <a:pt x="4653" y="2471"/>
                  </a:lnTo>
                  <a:lnTo>
                    <a:pt x="4655" y="2472"/>
                  </a:lnTo>
                  <a:lnTo>
                    <a:pt x="4656" y="2473"/>
                  </a:lnTo>
                  <a:lnTo>
                    <a:pt x="4658" y="2473"/>
                  </a:lnTo>
                  <a:lnTo>
                    <a:pt x="4659" y="2474"/>
                  </a:lnTo>
                  <a:lnTo>
                    <a:pt x="4661" y="2475"/>
                  </a:lnTo>
                  <a:lnTo>
                    <a:pt x="4662" y="2476"/>
                  </a:lnTo>
                  <a:lnTo>
                    <a:pt x="4664" y="2476"/>
                  </a:lnTo>
                  <a:lnTo>
                    <a:pt x="4665" y="2477"/>
                  </a:lnTo>
                  <a:lnTo>
                    <a:pt x="4667" y="2478"/>
                  </a:lnTo>
                  <a:lnTo>
                    <a:pt x="4668" y="2478"/>
                  </a:lnTo>
                  <a:lnTo>
                    <a:pt x="4670" y="2479"/>
                  </a:lnTo>
                  <a:lnTo>
                    <a:pt x="4671" y="2479"/>
                  </a:lnTo>
                  <a:lnTo>
                    <a:pt x="4673" y="2480"/>
                  </a:lnTo>
                  <a:lnTo>
                    <a:pt x="4674" y="2480"/>
                  </a:lnTo>
                  <a:lnTo>
                    <a:pt x="4676" y="2481"/>
                  </a:lnTo>
                  <a:lnTo>
                    <a:pt x="4677" y="2482"/>
                  </a:lnTo>
                  <a:lnTo>
                    <a:pt x="4679" y="2482"/>
                  </a:lnTo>
                  <a:lnTo>
                    <a:pt x="4680" y="2483"/>
                  </a:lnTo>
                  <a:lnTo>
                    <a:pt x="4682" y="2484"/>
                  </a:lnTo>
                  <a:lnTo>
                    <a:pt x="4683" y="2484"/>
                  </a:lnTo>
                  <a:lnTo>
                    <a:pt x="4684" y="2485"/>
                  </a:lnTo>
                  <a:lnTo>
                    <a:pt x="4686" y="2485"/>
                  </a:lnTo>
                  <a:lnTo>
                    <a:pt x="4687" y="2486"/>
                  </a:lnTo>
                  <a:lnTo>
                    <a:pt x="4689" y="2487"/>
                  </a:lnTo>
                  <a:lnTo>
                    <a:pt x="4691" y="2487"/>
                  </a:lnTo>
                  <a:lnTo>
                    <a:pt x="4692" y="2488"/>
                  </a:lnTo>
                  <a:lnTo>
                    <a:pt x="4694" y="2489"/>
                  </a:lnTo>
                  <a:lnTo>
                    <a:pt x="4695" y="2489"/>
                  </a:lnTo>
                  <a:lnTo>
                    <a:pt x="4696" y="2490"/>
                  </a:lnTo>
                  <a:lnTo>
                    <a:pt x="4698" y="2490"/>
                  </a:lnTo>
                  <a:lnTo>
                    <a:pt x="4699" y="2491"/>
                  </a:lnTo>
                  <a:lnTo>
                    <a:pt x="4701" y="2491"/>
                  </a:lnTo>
                  <a:lnTo>
                    <a:pt x="4703" y="2492"/>
                  </a:lnTo>
                  <a:lnTo>
                    <a:pt x="4704" y="2492"/>
                  </a:lnTo>
                  <a:lnTo>
                    <a:pt x="4705" y="2493"/>
                  </a:lnTo>
                  <a:lnTo>
                    <a:pt x="4707" y="2494"/>
                  </a:lnTo>
                  <a:lnTo>
                    <a:pt x="4708" y="2494"/>
                  </a:lnTo>
                  <a:lnTo>
                    <a:pt x="4710" y="2495"/>
                  </a:lnTo>
                  <a:lnTo>
                    <a:pt x="4711" y="2495"/>
                  </a:lnTo>
                  <a:lnTo>
                    <a:pt x="4713" y="2496"/>
                  </a:lnTo>
                  <a:lnTo>
                    <a:pt x="4715" y="2497"/>
                  </a:lnTo>
                  <a:lnTo>
                    <a:pt x="4716" y="2497"/>
                  </a:lnTo>
                  <a:lnTo>
                    <a:pt x="4717" y="2498"/>
                  </a:lnTo>
                  <a:lnTo>
                    <a:pt x="4719" y="2498"/>
                  </a:lnTo>
                  <a:lnTo>
                    <a:pt x="4720" y="2499"/>
                  </a:lnTo>
                  <a:lnTo>
                    <a:pt x="4722" y="2500"/>
                  </a:lnTo>
                  <a:lnTo>
                    <a:pt x="4723" y="2500"/>
                  </a:lnTo>
                  <a:lnTo>
                    <a:pt x="4725" y="2501"/>
                  </a:lnTo>
                  <a:lnTo>
                    <a:pt x="4726" y="2501"/>
                  </a:lnTo>
                  <a:lnTo>
                    <a:pt x="4728" y="2501"/>
                  </a:lnTo>
                  <a:lnTo>
                    <a:pt x="4729" y="2502"/>
                  </a:lnTo>
                  <a:lnTo>
                    <a:pt x="4731" y="2503"/>
                  </a:lnTo>
                  <a:lnTo>
                    <a:pt x="4732" y="2503"/>
                  </a:lnTo>
                  <a:lnTo>
                    <a:pt x="4734" y="2504"/>
                  </a:lnTo>
                  <a:lnTo>
                    <a:pt x="4735" y="2504"/>
                  </a:lnTo>
                  <a:lnTo>
                    <a:pt x="4736" y="2505"/>
                  </a:lnTo>
                  <a:lnTo>
                    <a:pt x="4738" y="2505"/>
                  </a:lnTo>
                  <a:lnTo>
                    <a:pt x="4740" y="2506"/>
                  </a:lnTo>
                  <a:lnTo>
                    <a:pt x="4741" y="2507"/>
                  </a:lnTo>
                  <a:lnTo>
                    <a:pt x="4743" y="2507"/>
                  </a:lnTo>
                  <a:lnTo>
                    <a:pt x="4744" y="2508"/>
                  </a:lnTo>
                  <a:lnTo>
                    <a:pt x="4746" y="2508"/>
                  </a:lnTo>
                  <a:lnTo>
                    <a:pt x="4747" y="2509"/>
                  </a:lnTo>
                  <a:lnTo>
                    <a:pt x="4748" y="2509"/>
                  </a:lnTo>
                  <a:lnTo>
                    <a:pt x="4750" y="2510"/>
                  </a:lnTo>
                  <a:lnTo>
                    <a:pt x="4752" y="2510"/>
                  </a:lnTo>
                  <a:lnTo>
                    <a:pt x="4753" y="2511"/>
                  </a:lnTo>
                  <a:lnTo>
                    <a:pt x="4755" y="2511"/>
                  </a:lnTo>
                  <a:lnTo>
                    <a:pt x="4756" y="2512"/>
                  </a:lnTo>
                  <a:lnTo>
                    <a:pt x="4757" y="2512"/>
                  </a:lnTo>
                  <a:lnTo>
                    <a:pt x="4759" y="2513"/>
                  </a:lnTo>
                  <a:lnTo>
                    <a:pt x="4760" y="2513"/>
                  </a:lnTo>
                  <a:lnTo>
                    <a:pt x="4762" y="2514"/>
                  </a:lnTo>
                  <a:lnTo>
                    <a:pt x="4764" y="2514"/>
                  </a:lnTo>
                  <a:lnTo>
                    <a:pt x="4765" y="2515"/>
                  </a:lnTo>
                  <a:lnTo>
                    <a:pt x="4767" y="2515"/>
                  </a:lnTo>
                  <a:lnTo>
                    <a:pt x="4768" y="2516"/>
                  </a:lnTo>
                  <a:lnTo>
                    <a:pt x="4769" y="2516"/>
                  </a:lnTo>
                  <a:lnTo>
                    <a:pt x="4771" y="2517"/>
                  </a:lnTo>
                  <a:lnTo>
                    <a:pt x="4772" y="2517"/>
                  </a:lnTo>
                  <a:lnTo>
                    <a:pt x="4774" y="2518"/>
                  </a:lnTo>
                  <a:lnTo>
                    <a:pt x="4776" y="2518"/>
                  </a:lnTo>
                  <a:lnTo>
                    <a:pt x="4777" y="2519"/>
                  </a:lnTo>
                  <a:lnTo>
                    <a:pt x="4778" y="2519"/>
                  </a:lnTo>
                  <a:lnTo>
                    <a:pt x="4780" y="2520"/>
                  </a:lnTo>
                  <a:lnTo>
                    <a:pt x="4781" y="2520"/>
                  </a:lnTo>
                  <a:lnTo>
                    <a:pt x="4783" y="2521"/>
                  </a:lnTo>
                  <a:lnTo>
                    <a:pt x="4784" y="2521"/>
                  </a:lnTo>
                  <a:lnTo>
                    <a:pt x="4786" y="2522"/>
                  </a:lnTo>
                  <a:lnTo>
                    <a:pt x="4788" y="2522"/>
                  </a:lnTo>
                  <a:lnTo>
                    <a:pt x="4789" y="2522"/>
                  </a:lnTo>
                  <a:lnTo>
                    <a:pt x="4790" y="2523"/>
                  </a:lnTo>
                  <a:lnTo>
                    <a:pt x="4792" y="2523"/>
                  </a:lnTo>
                  <a:lnTo>
                    <a:pt x="4793" y="2524"/>
                  </a:lnTo>
                  <a:lnTo>
                    <a:pt x="4795" y="2524"/>
                  </a:lnTo>
                  <a:lnTo>
                    <a:pt x="4796" y="2525"/>
                  </a:lnTo>
                  <a:lnTo>
                    <a:pt x="4798" y="2525"/>
                  </a:lnTo>
                  <a:lnTo>
                    <a:pt x="4799" y="2526"/>
                  </a:lnTo>
                  <a:lnTo>
                    <a:pt x="4801" y="2526"/>
                  </a:lnTo>
                  <a:lnTo>
                    <a:pt x="4802" y="2527"/>
                  </a:lnTo>
                  <a:lnTo>
                    <a:pt x="4804" y="2527"/>
                  </a:lnTo>
                  <a:lnTo>
                    <a:pt x="4805" y="2528"/>
                  </a:lnTo>
                  <a:lnTo>
                    <a:pt x="4807" y="2528"/>
                  </a:lnTo>
                  <a:lnTo>
                    <a:pt x="4808" y="2529"/>
                  </a:lnTo>
                  <a:lnTo>
                    <a:pt x="4809" y="2529"/>
                  </a:lnTo>
                  <a:lnTo>
                    <a:pt x="4811" y="2530"/>
                  </a:lnTo>
                  <a:lnTo>
                    <a:pt x="4813" y="2530"/>
                  </a:lnTo>
                  <a:lnTo>
                    <a:pt x="4814" y="2530"/>
                  </a:lnTo>
                  <a:lnTo>
                    <a:pt x="4816" y="2531"/>
                  </a:lnTo>
                  <a:lnTo>
                    <a:pt x="4817" y="2531"/>
                  </a:lnTo>
                  <a:lnTo>
                    <a:pt x="4819" y="2532"/>
                  </a:lnTo>
                  <a:lnTo>
                    <a:pt x="4820" y="2532"/>
                  </a:lnTo>
                  <a:lnTo>
                    <a:pt x="4821" y="2533"/>
                  </a:lnTo>
                  <a:lnTo>
                    <a:pt x="4823" y="2533"/>
                  </a:lnTo>
                  <a:lnTo>
                    <a:pt x="4825" y="2533"/>
                  </a:lnTo>
                  <a:lnTo>
                    <a:pt x="4826" y="2534"/>
                  </a:lnTo>
                  <a:lnTo>
                    <a:pt x="4828" y="2534"/>
                  </a:lnTo>
                  <a:lnTo>
                    <a:pt x="4829" y="2534"/>
                  </a:lnTo>
                  <a:lnTo>
                    <a:pt x="4830" y="2535"/>
                  </a:lnTo>
                  <a:lnTo>
                    <a:pt x="4832" y="2535"/>
                  </a:lnTo>
                  <a:lnTo>
                    <a:pt x="4833" y="2536"/>
                  </a:lnTo>
                  <a:lnTo>
                    <a:pt x="4835" y="2536"/>
                  </a:lnTo>
                  <a:lnTo>
                    <a:pt x="4836" y="2537"/>
                  </a:lnTo>
                  <a:lnTo>
                    <a:pt x="4838" y="2537"/>
                  </a:lnTo>
                  <a:lnTo>
                    <a:pt x="4840" y="2538"/>
                  </a:lnTo>
                  <a:lnTo>
                    <a:pt x="4841" y="2538"/>
                  </a:lnTo>
                  <a:lnTo>
                    <a:pt x="4842" y="2538"/>
                  </a:lnTo>
                  <a:lnTo>
                    <a:pt x="4844" y="2539"/>
                  </a:lnTo>
                  <a:lnTo>
                    <a:pt x="4845" y="2539"/>
                  </a:lnTo>
                  <a:lnTo>
                    <a:pt x="4847" y="2540"/>
                  </a:lnTo>
                  <a:lnTo>
                    <a:pt x="4848" y="2540"/>
                  </a:lnTo>
                  <a:lnTo>
                    <a:pt x="4850" y="2541"/>
                  </a:lnTo>
                  <a:lnTo>
                    <a:pt x="4851" y="2541"/>
                  </a:lnTo>
                  <a:lnTo>
                    <a:pt x="4853" y="2541"/>
                  </a:lnTo>
                  <a:lnTo>
                    <a:pt x="4854" y="2542"/>
                  </a:lnTo>
                  <a:lnTo>
                    <a:pt x="4856" y="2542"/>
                  </a:lnTo>
                  <a:lnTo>
                    <a:pt x="4857" y="2543"/>
                  </a:lnTo>
                  <a:lnTo>
                    <a:pt x="4859" y="2543"/>
                  </a:lnTo>
                  <a:lnTo>
                    <a:pt x="4860" y="2543"/>
                  </a:lnTo>
                  <a:lnTo>
                    <a:pt x="4862" y="2544"/>
                  </a:lnTo>
                  <a:lnTo>
                    <a:pt x="4863" y="2544"/>
                  </a:lnTo>
                  <a:lnTo>
                    <a:pt x="4865" y="2544"/>
                  </a:lnTo>
                  <a:lnTo>
                    <a:pt x="4866" y="2545"/>
                  </a:lnTo>
                  <a:lnTo>
                    <a:pt x="4868" y="2545"/>
                  </a:lnTo>
                  <a:lnTo>
                    <a:pt x="4869" y="2545"/>
                  </a:lnTo>
                  <a:lnTo>
                    <a:pt x="4871" y="2546"/>
                  </a:lnTo>
                  <a:lnTo>
                    <a:pt x="4872" y="2546"/>
                  </a:lnTo>
                  <a:lnTo>
                    <a:pt x="4873" y="2547"/>
                  </a:lnTo>
                  <a:lnTo>
                    <a:pt x="4875" y="2547"/>
                  </a:lnTo>
                  <a:lnTo>
                    <a:pt x="4877" y="2547"/>
                  </a:lnTo>
                  <a:lnTo>
                    <a:pt x="4878" y="2548"/>
                  </a:lnTo>
                  <a:lnTo>
                    <a:pt x="4880" y="2548"/>
                  </a:lnTo>
                  <a:lnTo>
                    <a:pt x="4881" y="2548"/>
                  </a:lnTo>
                  <a:lnTo>
                    <a:pt x="4882" y="2549"/>
                  </a:lnTo>
                  <a:lnTo>
                    <a:pt x="4884" y="2549"/>
                  </a:lnTo>
                  <a:lnTo>
                    <a:pt x="4885" y="2550"/>
                  </a:lnTo>
                  <a:lnTo>
                    <a:pt x="4887" y="2550"/>
                  </a:lnTo>
                  <a:lnTo>
                    <a:pt x="4889" y="2550"/>
                  </a:lnTo>
                  <a:lnTo>
                    <a:pt x="4890" y="2551"/>
                  </a:lnTo>
                  <a:lnTo>
                    <a:pt x="4892" y="2551"/>
                  </a:lnTo>
                  <a:lnTo>
                    <a:pt x="4893" y="2551"/>
                  </a:lnTo>
                  <a:lnTo>
                    <a:pt x="4894" y="2552"/>
                  </a:lnTo>
                  <a:lnTo>
                    <a:pt x="4896" y="2552"/>
                  </a:lnTo>
                  <a:lnTo>
                    <a:pt x="4897" y="2553"/>
                  </a:lnTo>
                  <a:lnTo>
                    <a:pt x="4899" y="2553"/>
                  </a:lnTo>
                  <a:lnTo>
                    <a:pt x="4901" y="2553"/>
                  </a:lnTo>
                  <a:lnTo>
                    <a:pt x="4902" y="2554"/>
                  </a:lnTo>
                  <a:lnTo>
                    <a:pt x="4903" y="2554"/>
                  </a:lnTo>
                  <a:lnTo>
                    <a:pt x="4905" y="2554"/>
                  </a:lnTo>
                  <a:lnTo>
                    <a:pt x="4906" y="2555"/>
                  </a:lnTo>
                  <a:lnTo>
                    <a:pt x="4908" y="2555"/>
                  </a:lnTo>
                  <a:lnTo>
                    <a:pt x="4909" y="2555"/>
                  </a:lnTo>
                  <a:lnTo>
                    <a:pt x="4911" y="2555"/>
                  </a:lnTo>
                  <a:lnTo>
                    <a:pt x="4913" y="2556"/>
                  </a:lnTo>
                  <a:lnTo>
                    <a:pt x="4914" y="2556"/>
                  </a:lnTo>
                  <a:lnTo>
                    <a:pt x="4915" y="2556"/>
                  </a:lnTo>
                  <a:lnTo>
                    <a:pt x="4917" y="2557"/>
                  </a:lnTo>
                  <a:lnTo>
                    <a:pt x="4918" y="2557"/>
                  </a:lnTo>
                  <a:lnTo>
                    <a:pt x="4920" y="2557"/>
                  </a:lnTo>
                  <a:lnTo>
                    <a:pt x="4921" y="2558"/>
                  </a:lnTo>
                  <a:lnTo>
                    <a:pt x="4923" y="2558"/>
                  </a:lnTo>
                  <a:lnTo>
                    <a:pt x="4924" y="2558"/>
                  </a:lnTo>
                  <a:lnTo>
                    <a:pt x="4926" y="2559"/>
                  </a:lnTo>
                  <a:lnTo>
                    <a:pt x="4927" y="2559"/>
                  </a:lnTo>
                  <a:lnTo>
                    <a:pt x="4929" y="2559"/>
                  </a:lnTo>
                  <a:lnTo>
                    <a:pt x="4930" y="2560"/>
                  </a:lnTo>
                  <a:lnTo>
                    <a:pt x="4932" y="2560"/>
                  </a:lnTo>
                  <a:lnTo>
                    <a:pt x="4933" y="2560"/>
                  </a:lnTo>
                  <a:lnTo>
                    <a:pt x="4934" y="2561"/>
                  </a:lnTo>
                  <a:lnTo>
                    <a:pt x="4936" y="2561"/>
                  </a:lnTo>
                  <a:lnTo>
                    <a:pt x="4938" y="2561"/>
                  </a:lnTo>
                  <a:lnTo>
                    <a:pt x="4939" y="2562"/>
                  </a:lnTo>
                  <a:lnTo>
                    <a:pt x="4941" y="2562"/>
                  </a:lnTo>
                  <a:lnTo>
                    <a:pt x="4942" y="2562"/>
                  </a:lnTo>
                  <a:lnTo>
                    <a:pt x="4944" y="2563"/>
                  </a:lnTo>
                  <a:lnTo>
                    <a:pt x="4945" y="2563"/>
                  </a:lnTo>
                  <a:lnTo>
                    <a:pt x="4946" y="2563"/>
                  </a:lnTo>
                  <a:lnTo>
                    <a:pt x="4948" y="2564"/>
                  </a:lnTo>
                  <a:lnTo>
                    <a:pt x="4950" y="2564"/>
                  </a:lnTo>
                  <a:lnTo>
                    <a:pt x="4951" y="2564"/>
                  </a:lnTo>
                  <a:lnTo>
                    <a:pt x="4953" y="2565"/>
                  </a:lnTo>
                  <a:lnTo>
                    <a:pt x="4954" y="2565"/>
                  </a:lnTo>
                  <a:lnTo>
                    <a:pt x="4955" y="2565"/>
                  </a:lnTo>
                  <a:lnTo>
                    <a:pt x="4957" y="2565"/>
                  </a:lnTo>
                  <a:lnTo>
                    <a:pt x="4958" y="2565"/>
                  </a:lnTo>
                  <a:lnTo>
                    <a:pt x="4960" y="2566"/>
                  </a:lnTo>
                  <a:lnTo>
                    <a:pt x="4962" y="2566"/>
                  </a:lnTo>
                  <a:lnTo>
                    <a:pt x="4963" y="2566"/>
                  </a:lnTo>
                  <a:lnTo>
                    <a:pt x="4965" y="2567"/>
                  </a:lnTo>
                  <a:lnTo>
                    <a:pt x="4966" y="2567"/>
                  </a:lnTo>
                  <a:lnTo>
                    <a:pt x="4967" y="2567"/>
                  </a:lnTo>
                  <a:lnTo>
                    <a:pt x="4969" y="2568"/>
                  </a:lnTo>
                  <a:lnTo>
                    <a:pt x="4970" y="2568"/>
                  </a:lnTo>
                  <a:lnTo>
                    <a:pt x="4972" y="2568"/>
                  </a:lnTo>
                  <a:lnTo>
                    <a:pt x="4974" y="2568"/>
                  </a:lnTo>
                  <a:lnTo>
                    <a:pt x="4975" y="2569"/>
                  </a:lnTo>
                  <a:lnTo>
                    <a:pt x="4976" y="2569"/>
                  </a:lnTo>
                  <a:lnTo>
                    <a:pt x="4978" y="2569"/>
                  </a:lnTo>
                  <a:lnTo>
                    <a:pt x="4979" y="2570"/>
                  </a:lnTo>
                  <a:lnTo>
                    <a:pt x="4981" y="2570"/>
                  </a:lnTo>
                  <a:lnTo>
                    <a:pt x="4982" y="2570"/>
                  </a:lnTo>
                  <a:lnTo>
                    <a:pt x="4984" y="2570"/>
                  </a:lnTo>
                  <a:lnTo>
                    <a:pt x="4985" y="2571"/>
                  </a:lnTo>
                  <a:lnTo>
                    <a:pt x="4987" y="2571"/>
                  </a:lnTo>
                  <a:lnTo>
                    <a:pt x="4988" y="2571"/>
                  </a:lnTo>
                  <a:lnTo>
                    <a:pt x="4990" y="2572"/>
                  </a:lnTo>
                  <a:lnTo>
                    <a:pt x="4991" y="2572"/>
                  </a:lnTo>
                  <a:lnTo>
                    <a:pt x="4993" y="2572"/>
                  </a:lnTo>
                  <a:lnTo>
                    <a:pt x="4994" y="2572"/>
                  </a:lnTo>
                  <a:lnTo>
                    <a:pt x="4996" y="2573"/>
                  </a:lnTo>
                  <a:lnTo>
                    <a:pt x="4997" y="2573"/>
                  </a:lnTo>
                  <a:lnTo>
                    <a:pt x="4999" y="2573"/>
                  </a:lnTo>
                  <a:lnTo>
                    <a:pt x="5000" y="2574"/>
                  </a:lnTo>
                  <a:lnTo>
                    <a:pt x="5002" y="2574"/>
                  </a:lnTo>
                  <a:lnTo>
                    <a:pt x="5003" y="2574"/>
                  </a:lnTo>
                  <a:lnTo>
                    <a:pt x="5005" y="2574"/>
                  </a:lnTo>
                  <a:lnTo>
                    <a:pt x="5006" y="2575"/>
                  </a:lnTo>
                  <a:lnTo>
                    <a:pt x="5007" y="2575"/>
                  </a:lnTo>
                  <a:lnTo>
                    <a:pt x="5009" y="2575"/>
                  </a:lnTo>
                  <a:lnTo>
                    <a:pt x="5011" y="2575"/>
                  </a:lnTo>
                  <a:lnTo>
                    <a:pt x="5012" y="2576"/>
                  </a:lnTo>
                  <a:lnTo>
                    <a:pt x="5014" y="2576"/>
                  </a:lnTo>
                  <a:lnTo>
                    <a:pt x="5015" y="2576"/>
                  </a:lnTo>
                  <a:lnTo>
                    <a:pt x="5017" y="2576"/>
                  </a:lnTo>
                  <a:lnTo>
                    <a:pt x="5018" y="2576"/>
                  </a:lnTo>
                  <a:lnTo>
                    <a:pt x="5019" y="2576"/>
                  </a:lnTo>
                  <a:lnTo>
                    <a:pt x="5021" y="2577"/>
                  </a:lnTo>
                  <a:lnTo>
                    <a:pt x="5022" y="2577"/>
                  </a:lnTo>
                  <a:lnTo>
                    <a:pt x="5024" y="2577"/>
                  </a:lnTo>
                  <a:lnTo>
                    <a:pt x="5026" y="2577"/>
                  </a:lnTo>
                  <a:lnTo>
                    <a:pt x="5027" y="2578"/>
                  </a:lnTo>
                  <a:lnTo>
                    <a:pt x="5028" y="2578"/>
                  </a:lnTo>
                  <a:lnTo>
                    <a:pt x="5030" y="2578"/>
                  </a:lnTo>
                  <a:lnTo>
                    <a:pt x="5031" y="2578"/>
                  </a:lnTo>
                  <a:lnTo>
                    <a:pt x="5033" y="2579"/>
                  </a:lnTo>
                  <a:lnTo>
                    <a:pt x="5034" y="2579"/>
                  </a:lnTo>
                  <a:lnTo>
                    <a:pt x="5036" y="2579"/>
                  </a:lnTo>
                  <a:lnTo>
                    <a:pt x="5038" y="2579"/>
                  </a:lnTo>
                  <a:lnTo>
                    <a:pt x="5039" y="2580"/>
                  </a:lnTo>
                  <a:lnTo>
                    <a:pt x="5040" y="2580"/>
                  </a:lnTo>
                  <a:lnTo>
                    <a:pt x="5042" y="2580"/>
                  </a:lnTo>
                  <a:lnTo>
                    <a:pt x="5043" y="2580"/>
                  </a:lnTo>
                  <a:lnTo>
                    <a:pt x="5045" y="2581"/>
                  </a:lnTo>
                  <a:lnTo>
                    <a:pt x="5046" y="2581"/>
                  </a:lnTo>
                  <a:lnTo>
                    <a:pt x="5048" y="2581"/>
                  </a:lnTo>
                  <a:lnTo>
                    <a:pt x="5049" y="2581"/>
                  </a:lnTo>
                  <a:lnTo>
                    <a:pt x="5051" y="2582"/>
                  </a:lnTo>
                  <a:lnTo>
                    <a:pt x="5052" y="2582"/>
                  </a:lnTo>
                  <a:lnTo>
                    <a:pt x="5054" y="2582"/>
                  </a:lnTo>
                  <a:lnTo>
                    <a:pt x="5055" y="2582"/>
                  </a:lnTo>
                  <a:lnTo>
                    <a:pt x="5057" y="2583"/>
                  </a:lnTo>
                  <a:lnTo>
                    <a:pt x="5058" y="2583"/>
                  </a:lnTo>
                  <a:lnTo>
                    <a:pt x="5059" y="2583"/>
                  </a:lnTo>
                  <a:lnTo>
                    <a:pt x="5061" y="2583"/>
                  </a:lnTo>
                  <a:lnTo>
                    <a:pt x="5063" y="2583"/>
                  </a:lnTo>
                  <a:lnTo>
                    <a:pt x="5064" y="2584"/>
                  </a:lnTo>
                  <a:lnTo>
                    <a:pt x="5066" y="2584"/>
                  </a:lnTo>
                  <a:lnTo>
                    <a:pt x="5067" y="2584"/>
                  </a:lnTo>
                  <a:lnTo>
                    <a:pt x="5069" y="2584"/>
                  </a:lnTo>
                  <a:lnTo>
                    <a:pt x="5070" y="2585"/>
                  </a:lnTo>
                  <a:lnTo>
                    <a:pt x="5071" y="2585"/>
                  </a:lnTo>
                  <a:lnTo>
                    <a:pt x="5073" y="2585"/>
                  </a:lnTo>
                  <a:lnTo>
                    <a:pt x="5075" y="2585"/>
                  </a:lnTo>
                  <a:lnTo>
                    <a:pt x="5076" y="2585"/>
                  </a:lnTo>
                  <a:lnTo>
                    <a:pt x="5078" y="2586"/>
                  </a:lnTo>
                  <a:lnTo>
                    <a:pt x="5079" y="2586"/>
                  </a:lnTo>
                  <a:lnTo>
                    <a:pt x="5080" y="2586"/>
                  </a:lnTo>
                  <a:lnTo>
                    <a:pt x="5082" y="2586"/>
                  </a:lnTo>
                  <a:lnTo>
                    <a:pt x="5083" y="2586"/>
                  </a:lnTo>
                  <a:lnTo>
                    <a:pt x="5085" y="2587"/>
                  </a:lnTo>
                  <a:lnTo>
                    <a:pt x="5087" y="2587"/>
                  </a:lnTo>
                  <a:lnTo>
                    <a:pt x="5088" y="2587"/>
                  </a:lnTo>
                  <a:lnTo>
                    <a:pt x="5090" y="2587"/>
                  </a:lnTo>
                  <a:lnTo>
                    <a:pt x="5091" y="2587"/>
                  </a:lnTo>
                  <a:lnTo>
                    <a:pt x="5092" y="2587"/>
                  </a:lnTo>
                  <a:lnTo>
                    <a:pt x="5094" y="2587"/>
                  </a:lnTo>
                  <a:lnTo>
                    <a:pt x="5095" y="2588"/>
                  </a:lnTo>
                  <a:lnTo>
                    <a:pt x="5097" y="2588"/>
                  </a:lnTo>
                  <a:lnTo>
                    <a:pt x="5099" y="2588"/>
                  </a:lnTo>
                  <a:lnTo>
                    <a:pt x="5100" y="2588"/>
                  </a:lnTo>
                  <a:lnTo>
                    <a:pt x="5101" y="2588"/>
                  </a:lnTo>
                  <a:lnTo>
                    <a:pt x="5103" y="2589"/>
                  </a:lnTo>
                  <a:lnTo>
                    <a:pt x="5104" y="2589"/>
                  </a:lnTo>
                  <a:lnTo>
                    <a:pt x="5106" y="2589"/>
                  </a:lnTo>
                  <a:lnTo>
                    <a:pt x="5107" y="2589"/>
                  </a:lnTo>
                  <a:lnTo>
                    <a:pt x="5109" y="2589"/>
                  </a:lnTo>
                  <a:lnTo>
                    <a:pt x="5111" y="2590"/>
                  </a:lnTo>
                  <a:lnTo>
                    <a:pt x="5112" y="2590"/>
                  </a:lnTo>
                  <a:lnTo>
                    <a:pt x="5113" y="2590"/>
                  </a:lnTo>
                  <a:lnTo>
                    <a:pt x="5115" y="2590"/>
                  </a:lnTo>
                  <a:lnTo>
                    <a:pt x="5116" y="2590"/>
                  </a:lnTo>
                  <a:lnTo>
                    <a:pt x="5118" y="2591"/>
                  </a:lnTo>
                  <a:lnTo>
                    <a:pt x="5119" y="2591"/>
                  </a:lnTo>
                  <a:lnTo>
                    <a:pt x="5121" y="2591"/>
                  </a:lnTo>
                  <a:lnTo>
                    <a:pt x="5122" y="2591"/>
                  </a:lnTo>
                  <a:lnTo>
                    <a:pt x="5124" y="2591"/>
                  </a:lnTo>
                  <a:lnTo>
                    <a:pt x="5125" y="2591"/>
                  </a:lnTo>
                  <a:lnTo>
                    <a:pt x="5127" y="2592"/>
                  </a:lnTo>
                  <a:lnTo>
                    <a:pt x="5128" y="2592"/>
                  </a:lnTo>
                  <a:lnTo>
                    <a:pt x="5130" y="2592"/>
                  </a:lnTo>
                  <a:lnTo>
                    <a:pt x="5131" y="2592"/>
                  </a:lnTo>
                  <a:lnTo>
                    <a:pt x="5132" y="2592"/>
                  </a:lnTo>
                  <a:lnTo>
                    <a:pt x="5134" y="2593"/>
                  </a:lnTo>
                  <a:lnTo>
                    <a:pt x="5136" y="2593"/>
                  </a:lnTo>
                  <a:lnTo>
                    <a:pt x="5137" y="2593"/>
                  </a:lnTo>
                  <a:lnTo>
                    <a:pt x="5139" y="2593"/>
                  </a:lnTo>
                  <a:lnTo>
                    <a:pt x="5140" y="2593"/>
                  </a:lnTo>
                  <a:lnTo>
                    <a:pt x="5142" y="2593"/>
                  </a:lnTo>
                  <a:lnTo>
                    <a:pt x="5143" y="2594"/>
                  </a:lnTo>
                  <a:lnTo>
                    <a:pt x="5144" y="2594"/>
                  </a:lnTo>
                  <a:lnTo>
                    <a:pt x="5146" y="2594"/>
                  </a:lnTo>
                  <a:lnTo>
                    <a:pt x="5148" y="2594"/>
                  </a:lnTo>
                  <a:lnTo>
                    <a:pt x="5149" y="2594"/>
                  </a:lnTo>
                  <a:lnTo>
                    <a:pt x="5151" y="2594"/>
                  </a:lnTo>
                  <a:lnTo>
                    <a:pt x="5152" y="2595"/>
                  </a:lnTo>
                  <a:lnTo>
                    <a:pt x="5153" y="2595"/>
                  </a:lnTo>
                  <a:lnTo>
                    <a:pt x="5155" y="2595"/>
                  </a:lnTo>
                  <a:lnTo>
                    <a:pt x="5156" y="2595"/>
                  </a:lnTo>
                  <a:lnTo>
                    <a:pt x="5158" y="2595"/>
                  </a:lnTo>
                  <a:lnTo>
                    <a:pt x="5160" y="2595"/>
                  </a:lnTo>
                  <a:lnTo>
                    <a:pt x="5161" y="2596"/>
                  </a:lnTo>
                  <a:lnTo>
                    <a:pt x="5163" y="2596"/>
                  </a:lnTo>
                  <a:lnTo>
                    <a:pt x="5164" y="2596"/>
                  </a:lnTo>
                  <a:lnTo>
                    <a:pt x="5165" y="2596"/>
                  </a:lnTo>
                  <a:lnTo>
                    <a:pt x="5167" y="2596"/>
                  </a:lnTo>
                  <a:lnTo>
                    <a:pt x="5168" y="2596"/>
                  </a:lnTo>
                  <a:lnTo>
                    <a:pt x="5170" y="2597"/>
                  </a:lnTo>
                  <a:lnTo>
                    <a:pt x="5171" y="2597"/>
                  </a:lnTo>
                  <a:lnTo>
                    <a:pt x="5173" y="2597"/>
                  </a:lnTo>
                  <a:lnTo>
                    <a:pt x="5174" y="2597"/>
                  </a:lnTo>
                  <a:lnTo>
                    <a:pt x="5176" y="2597"/>
                  </a:lnTo>
                  <a:lnTo>
                    <a:pt x="5177" y="2597"/>
                  </a:lnTo>
                  <a:lnTo>
                    <a:pt x="5179" y="2598"/>
                  </a:lnTo>
                  <a:lnTo>
                    <a:pt x="5180" y="2598"/>
                  </a:lnTo>
                  <a:lnTo>
                    <a:pt x="5182" y="2598"/>
                  </a:lnTo>
                  <a:lnTo>
                    <a:pt x="5183" y="2598"/>
                  </a:lnTo>
                  <a:lnTo>
                    <a:pt x="5185" y="2598"/>
                  </a:lnTo>
                  <a:lnTo>
                    <a:pt x="5186" y="2598"/>
                  </a:lnTo>
                  <a:lnTo>
                    <a:pt x="5188" y="2598"/>
                  </a:lnTo>
                  <a:lnTo>
                    <a:pt x="5189" y="2598"/>
                  </a:lnTo>
                  <a:lnTo>
                    <a:pt x="5191" y="2598"/>
                  </a:lnTo>
                  <a:lnTo>
                    <a:pt x="5192" y="2598"/>
                  </a:lnTo>
                  <a:lnTo>
                    <a:pt x="5194" y="2599"/>
                  </a:lnTo>
                  <a:lnTo>
                    <a:pt x="5195" y="2599"/>
                  </a:lnTo>
                  <a:lnTo>
                    <a:pt x="5197" y="2599"/>
                  </a:lnTo>
                  <a:lnTo>
                    <a:pt x="5198" y="2599"/>
                  </a:lnTo>
                  <a:lnTo>
                    <a:pt x="5200" y="2599"/>
                  </a:lnTo>
                  <a:lnTo>
                    <a:pt x="5201" y="2599"/>
                  </a:lnTo>
                  <a:lnTo>
                    <a:pt x="5203" y="2599"/>
                  </a:lnTo>
                  <a:lnTo>
                    <a:pt x="5204" y="2600"/>
                  </a:lnTo>
                  <a:lnTo>
                    <a:pt x="5205" y="2600"/>
                  </a:lnTo>
                  <a:lnTo>
                    <a:pt x="5207" y="2600"/>
                  </a:lnTo>
                  <a:lnTo>
                    <a:pt x="5208" y="2600"/>
                  </a:lnTo>
                  <a:lnTo>
                    <a:pt x="5210" y="2600"/>
                  </a:lnTo>
                  <a:lnTo>
                    <a:pt x="5212" y="2600"/>
                  </a:lnTo>
                  <a:lnTo>
                    <a:pt x="5213" y="2600"/>
                  </a:lnTo>
                  <a:lnTo>
                    <a:pt x="5215" y="2600"/>
                  </a:lnTo>
                  <a:lnTo>
                    <a:pt x="5216" y="2601"/>
                  </a:lnTo>
                  <a:lnTo>
                    <a:pt x="5217" y="2601"/>
                  </a:lnTo>
                  <a:lnTo>
                    <a:pt x="5219" y="2601"/>
                  </a:lnTo>
                  <a:lnTo>
                    <a:pt x="5220" y="2601"/>
                  </a:lnTo>
                  <a:lnTo>
                    <a:pt x="5222" y="2601"/>
                  </a:lnTo>
                  <a:lnTo>
                    <a:pt x="5224" y="2601"/>
                  </a:lnTo>
                  <a:lnTo>
                    <a:pt x="5225" y="2601"/>
                  </a:lnTo>
                  <a:lnTo>
                    <a:pt x="5226" y="2602"/>
                  </a:lnTo>
                  <a:lnTo>
                    <a:pt x="5228" y="2602"/>
                  </a:lnTo>
                  <a:lnTo>
                    <a:pt x="5229" y="2602"/>
                  </a:lnTo>
                  <a:lnTo>
                    <a:pt x="5231" y="2602"/>
                  </a:lnTo>
                  <a:lnTo>
                    <a:pt x="5232" y="2602"/>
                  </a:lnTo>
                  <a:lnTo>
                    <a:pt x="5234" y="2602"/>
                  </a:lnTo>
                  <a:lnTo>
                    <a:pt x="5236" y="2602"/>
                  </a:lnTo>
                  <a:lnTo>
                    <a:pt x="5237" y="2602"/>
                  </a:lnTo>
                  <a:lnTo>
                    <a:pt x="5238" y="2603"/>
                  </a:lnTo>
                  <a:lnTo>
                    <a:pt x="5240" y="2603"/>
                  </a:lnTo>
                  <a:lnTo>
                    <a:pt x="5241" y="2603"/>
                  </a:lnTo>
                  <a:lnTo>
                    <a:pt x="5243" y="2603"/>
                  </a:lnTo>
                  <a:lnTo>
                    <a:pt x="5244" y="2603"/>
                  </a:lnTo>
                  <a:lnTo>
                    <a:pt x="5246" y="2603"/>
                  </a:lnTo>
                  <a:lnTo>
                    <a:pt x="5247" y="2603"/>
                  </a:lnTo>
                  <a:lnTo>
                    <a:pt x="5249" y="2603"/>
                  </a:lnTo>
                  <a:lnTo>
                    <a:pt x="5250" y="2604"/>
                  </a:lnTo>
                  <a:lnTo>
                    <a:pt x="5252" y="2604"/>
                  </a:lnTo>
                  <a:lnTo>
                    <a:pt x="5253" y="2604"/>
                  </a:lnTo>
                  <a:lnTo>
                    <a:pt x="5255" y="2604"/>
                  </a:lnTo>
                  <a:lnTo>
                    <a:pt x="5256" y="2604"/>
                  </a:lnTo>
                  <a:lnTo>
                    <a:pt x="5257" y="2604"/>
                  </a:lnTo>
                  <a:lnTo>
                    <a:pt x="5259" y="2604"/>
                  </a:lnTo>
                  <a:lnTo>
                    <a:pt x="5261" y="2604"/>
                  </a:lnTo>
                  <a:lnTo>
                    <a:pt x="5262" y="2605"/>
                  </a:lnTo>
                  <a:lnTo>
                    <a:pt x="5264" y="2605"/>
                  </a:lnTo>
                  <a:lnTo>
                    <a:pt x="5265" y="2605"/>
                  </a:lnTo>
                  <a:lnTo>
                    <a:pt x="5267" y="2605"/>
                  </a:lnTo>
                  <a:lnTo>
                    <a:pt x="5268" y="2605"/>
                  </a:lnTo>
                  <a:lnTo>
                    <a:pt x="5269" y="2605"/>
                  </a:lnTo>
                  <a:lnTo>
                    <a:pt x="5271" y="2605"/>
                  </a:lnTo>
                  <a:lnTo>
                    <a:pt x="5273" y="2605"/>
                  </a:lnTo>
                  <a:lnTo>
                    <a:pt x="5274" y="2605"/>
                  </a:lnTo>
                  <a:lnTo>
                    <a:pt x="5276" y="2606"/>
                  </a:lnTo>
                  <a:lnTo>
                    <a:pt x="5277" y="2606"/>
                  </a:lnTo>
                  <a:lnTo>
                    <a:pt x="5278" y="2606"/>
                  </a:lnTo>
                  <a:lnTo>
                    <a:pt x="5280" y="2606"/>
                  </a:lnTo>
                  <a:lnTo>
                    <a:pt x="5281" y="2606"/>
                  </a:lnTo>
                  <a:lnTo>
                    <a:pt x="5283" y="2606"/>
                  </a:lnTo>
                  <a:lnTo>
                    <a:pt x="5285" y="2606"/>
                  </a:lnTo>
                  <a:lnTo>
                    <a:pt x="5286" y="2606"/>
                  </a:lnTo>
                  <a:lnTo>
                    <a:pt x="5288" y="2606"/>
                  </a:lnTo>
                  <a:lnTo>
                    <a:pt x="5289" y="2606"/>
                  </a:lnTo>
                  <a:lnTo>
                    <a:pt x="5290" y="2607"/>
                  </a:lnTo>
                  <a:lnTo>
                    <a:pt x="5292" y="2607"/>
                  </a:lnTo>
                  <a:lnTo>
                    <a:pt x="5293" y="2607"/>
                  </a:lnTo>
                  <a:lnTo>
                    <a:pt x="5295" y="2607"/>
                  </a:lnTo>
                  <a:lnTo>
                    <a:pt x="5297" y="2607"/>
                  </a:lnTo>
                  <a:lnTo>
                    <a:pt x="5298" y="2607"/>
                  </a:lnTo>
                  <a:lnTo>
                    <a:pt x="5299" y="2607"/>
                  </a:lnTo>
                  <a:lnTo>
                    <a:pt x="5301" y="2607"/>
                  </a:lnTo>
                  <a:lnTo>
                    <a:pt x="5302" y="2607"/>
                  </a:lnTo>
                  <a:lnTo>
                    <a:pt x="5304" y="2608"/>
                  </a:lnTo>
                  <a:lnTo>
                    <a:pt x="5305" y="2608"/>
                  </a:lnTo>
                  <a:lnTo>
                    <a:pt x="5307" y="2608"/>
                  </a:lnTo>
                  <a:lnTo>
                    <a:pt x="5309" y="2608"/>
                  </a:lnTo>
                  <a:lnTo>
                    <a:pt x="5310" y="2608"/>
                  </a:lnTo>
                  <a:lnTo>
                    <a:pt x="5311" y="2608"/>
                  </a:lnTo>
                  <a:lnTo>
                    <a:pt x="5313" y="2608"/>
                  </a:lnTo>
                  <a:lnTo>
                    <a:pt x="5314" y="2608"/>
                  </a:lnTo>
                  <a:lnTo>
                    <a:pt x="5316" y="2608"/>
                  </a:lnTo>
                  <a:lnTo>
                    <a:pt x="5317" y="2608"/>
                  </a:lnTo>
                  <a:lnTo>
                    <a:pt x="5319" y="2608"/>
                  </a:lnTo>
                  <a:lnTo>
                    <a:pt x="5320" y="2609"/>
                  </a:lnTo>
                  <a:lnTo>
                    <a:pt x="5322" y="2609"/>
                  </a:lnTo>
                  <a:lnTo>
                    <a:pt x="5323" y="2609"/>
                  </a:lnTo>
                  <a:lnTo>
                    <a:pt x="5325" y="2609"/>
                  </a:lnTo>
                  <a:lnTo>
                    <a:pt x="5326" y="2609"/>
                  </a:lnTo>
                  <a:lnTo>
                    <a:pt x="5328" y="2609"/>
                  </a:lnTo>
                  <a:lnTo>
                    <a:pt x="5329" y="2609"/>
                  </a:lnTo>
                  <a:lnTo>
                    <a:pt x="5330" y="2609"/>
                  </a:lnTo>
                  <a:lnTo>
                    <a:pt x="5332" y="2609"/>
                  </a:lnTo>
                  <a:lnTo>
                    <a:pt x="5334" y="2609"/>
                  </a:lnTo>
                  <a:lnTo>
                    <a:pt x="5335" y="2609"/>
                  </a:lnTo>
                  <a:lnTo>
                    <a:pt x="5337" y="2609"/>
                  </a:lnTo>
                  <a:lnTo>
                    <a:pt x="5338" y="2609"/>
                  </a:lnTo>
                  <a:lnTo>
                    <a:pt x="5340" y="2609"/>
                  </a:lnTo>
                  <a:lnTo>
                    <a:pt x="5341" y="2609"/>
                  </a:lnTo>
                  <a:lnTo>
                    <a:pt x="5342" y="2609"/>
                  </a:lnTo>
                  <a:lnTo>
                    <a:pt x="5344" y="2609"/>
                  </a:lnTo>
                  <a:lnTo>
                    <a:pt x="5346" y="2610"/>
                  </a:lnTo>
                  <a:lnTo>
                    <a:pt x="5347" y="2610"/>
                  </a:lnTo>
                  <a:lnTo>
                    <a:pt x="5349" y="2610"/>
                  </a:lnTo>
                  <a:lnTo>
                    <a:pt x="5350" y="2610"/>
                  </a:lnTo>
                  <a:lnTo>
                    <a:pt x="5351" y="2610"/>
                  </a:lnTo>
                  <a:lnTo>
                    <a:pt x="5353" y="2610"/>
                  </a:lnTo>
                  <a:lnTo>
                    <a:pt x="5354" y="2610"/>
                  </a:lnTo>
                  <a:lnTo>
                    <a:pt x="5356" y="2610"/>
                  </a:lnTo>
                  <a:lnTo>
                    <a:pt x="5357" y="2610"/>
                  </a:lnTo>
                  <a:lnTo>
                    <a:pt x="5359" y="2610"/>
                  </a:lnTo>
                  <a:lnTo>
                    <a:pt x="5361" y="2610"/>
                  </a:lnTo>
                  <a:lnTo>
                    <a:pt x="5362" y="2610"/>
                  </a:lnTo>
                  <a:lnTo>
                    <a:pt x="5363" y="2611"/>
                  </a:lnTo>
                  <a:lnTo>
                    <a:pt x="5365" y="2611"/>
                  </a:lnTo>
                  <a:lnTo>
                    <a:pt x="5366" y="2611"/>
                  </a:lnTo>
                  <a:lnTo>
                    <a:pt x="5368" y="2611"/>
                  </a:lnTo>
                  <a:lnTo>
                    <a:pt x="5369" y="2611"/>
                  </a:lnTo>
                  <a:lnTo>
                    <a:pt x="5371" y="2611"/>
                  </a:lnTo>
                  <a:lnTo>
                    <a:pt x="5372" y="2611"/>
                  </a:lnTo>
                  <a:lnTo>
                    <a:pt x="5374" y="2611"/>
                  </a:lnTo>
                  <a:lnTo>
                    <a:pt x="5375" y="2611"/>
                  </a:lnTo>
                  <a:lnTo>
                    <a:pt x="5377" y="2611"/>
                  </a:lnTo>
                  <a:lnTo>
                    <a:pt x="5378" y="2611"/>
                  </a:lnTo>
                  <a:lnTo>
                    <a:pt x="5380" y="2611"/>
                  </a:lnTo>
                  <a:lnTo>
                    <a:pt x="5381" y="2612"/>
                  </a:lnTo>
                  <a:lnTo>
                    <a:pt x="5383" y="2612"/>
                  </a:lnTo>
                  <a:lnTo>
                    <a:pt x="5384" y="2612"/>
                  </a:lnTo>
                  <a:lnTo>
                    <a:pt x="5386" y="2612"/>
                  </a:lnTo>
                  <a:lnTo>
                    <a:pt x="5387" y="2612"/>
                  </a:lnTo>
                  <a:lnTo>
                    <a:pt x="5389" y="2612"/>
                  </a:lnTo>
                  <a:lnTo>
                    <a:pt x="5390" y="2612"/>
                  </a:lnTo>
                  <a:lnTo>
                    <a:pt x="5392" y="2612"/>
                  </a:lnTo>
                  <a:lnTo>
                    <a:pt x="5393" y="2612"/>
                  </a:lnTo>
                  <a:lnTo>
                    <a:pt x="5394" y="2612"/>
                  </a:lnTo>
                  <a:lnTo>
                    <a:pt x="5396" y="2612"/>
                  </a:lnTo>
                  <a:lnTo>
                    <a:pt x="5398" y="2612"/>
                  </a:lnTo>
                  <a:lnTo>
                    <a:pt x="5399" y="2612"/>
                  </a:lnTo>
                  <a:lnTo>
                    <a:pt x="5401" y="2612"/>
                  </a:lnTo>
                  <a:lnTo>
                    <a:pt x="5402" y="2613"/>
                  </a:lnTo>
                  <a:lnTo>
                    <a:pt x="5403" y="2613"/>
                  </a:lnTo>
                  <a:lnTo>
                    <a:pt x="5405" y="2613"/>
                  </a:lnTo>
                  <a:lnTo>
                    <a:pt x="5406" y="2613"/>
                  </a:lnTo>
                  <a:lnTo>
                    <a:pt x="5408" y="2613"/>
                  </a:lnTo>
                  <a:lnTo>
                    <a:pt x="5410" y="2613"/>
                  </a:lnTo>
                  <a:lnTo>
                    <a:pt x="5411" y="2613"/>
                  </a:lnTo>
                  <a:lnTo>
                    <a:pt x="5413" y="2613"/>
                  </a:lnTo>
                  <a:lnTo>
                    <a:pt x="5414" y="2613"/>
                  </a:lnTo>
                  <a:lnTo>
                    <a:pt x="5415" y="2613"/>
                  </a:lnTo>
                  <a:lnTo>
                    <a:pt x="5417" y="2613"/>
                  </a:lnTo>
                  <a:lnTo>
                    <a:pt x="5418" y="2613"/>
                  </a:lnTo>
                  <a:lnTo>
                    <a:pt x="5420" y="2613"/>
                  </a:lnTo>
                  <a:lnTo>
                    <a:pt x="5422" y="2613"/>
                  </a:lnTo>
                  <a:lnTo>
                    <a:pt x="5423" y="2613"/>
                  </a:lnTo>
                  <a:lnTo>
                    <a:pt x="5424" y="2613"/>
                  </a:lnTo>
                  <a:lnTo>
                    <a:pt x="5426" y="2614"/>
                  </a:lnTo>
                  <a:lnTo>
                    <a:pt x="5427" y="2614"/>
                  </a:lnTo>
                  <a:lnTo>
                    <a:pt x="5429" y="2614"/>
                  </a:lnTo>
                  <a:lnTo>
                    <a:pt x="5430" y="2614"/>
                  </a:lnTo>
                  <a:lnTo>
                    <a:pt x="5432" y="2614"/>
                  </a:lnTo>
                  <a:lnTo>
                    <a:pt x="5434" y="2614"/>
                  </a:lnTo>
                  <a:lnTo>
                    <a:pt x="5435" y="2614"/>
                  </a:lnTo>
                  <a:lnTo>
                    <a:pt x="5436" y="2614"/>
                  </a:lnTo>
                  <a:lnTo>
                    <a:pt x="5438" y="2614"/>
                  </a:lnTo>
                  <a:lnTo>
                    <a:pt x="5439" y="2614"/>
                  </a:lnTo>
                  <a:lnTo>
                    <a:pt x="5441" y="2614"/>
                  </a:lnTo>
                  <a:lnTo>
                    <a:pt x="5442" y="2614"/>
                  </a:lnTo>
                  <a:lnTo>
                    <a:pt x="5444" y="2614"/>
                  </a:lnTo>
                  <a:lnTo>
                    <a:pt x="5445" y="2614"/>
                  </a:lnTo>
                  <a:lnTo>
                    <a:pt x="5447" y="2614"/>
                  </a:lnTo>
                  <a:lnTo>
                    <a:pt x="5448" y="2614"/>
                  </a:lnTo>
                  <a:lnTo>
                    <a:pt x="5450" y="2615"/>
                  </a:lnTo>
                  <a:lnTo>
                    <a:pt x="5451" y="2615"/>
                  </a:lnTo>
                  <a:lnTo>
                    <a:pt x="5453" y="2615"/>
                  </a:lnTo>
                  <a:lnTo>
                    <a:pt x="5454" y="2615"/>
                  </a:lnTo>
                  <a:lnTo>
                    <a:pt x="5455" y="2615"/>
                  </a:lnTo>
                  <a:lnTo>
                    <a:pt x="5457" y="2615"/>
                  </a:lnTo>
                  <a:lnTo>
                    <a:pt x="5459" y="2615"/>
                  </a:lnTo>
                  <a:lnTo>
                    <a:pt x="5460" y="2615"/>
                  </a:lnTo>
                  <a:lnTo>
                    <a:pt x="5462" y="2615"/>
                  </a:lnTo>
                  <a:lnTo>
                    <a:pt x="5463" y="2615"/>
                  </a:lnTo>
                  <a:lnTo>
                    <a:pt x="5465" y="2615"/>
                  </a:lnTo>
                  <a:lnTo>
                    <a:pt x="5466" y="2615"/>
                  </a:lnTo>
                  <a:lnTo>
                    <a:pt x="5467" y="2615"/>
                  </a:lnTo>
                  <a:lnTo>
                    <a:pt x="5469" y="2615"/>
                  </a:lnTo>
                  <a:lnTo>
                    <a:pt x="5471" y="2615"/>
                  </a:lnTo>
                  <a:lnTo>
                    <a:pt x="5472" y="2615"/>
                  </a:lnTo>
                  <a:lnTo>
                    <a:pt x="5474" y="2615"/>
                  </a:lnTo>
                  <a:lnTo>
                    <a:pt x="5475" y="2615"/>
                  </a:lnTo>
                  <a:lnTo>
                    <a:pt x="5476" y="2616"/>
                  </a:lnTo>
                  <a:lnTo>
                    <a:pt x="5478" y="2616"/>
                  </a:lnTo>
                  <a:lnTo>
                    <a:pt x="5479" y="2616"/>
                  </a:lnTo>
                  <a:lnTo>
                    <a:pt x="5481" y="2616"/>
                  </a:lnTo>
                  <a:lnTo>
                    <a:pt x="5483" y="2616"/>
                  </a:lnTo>
                  <a:lnTo>
                    <a:pt x="5484" y="2616"/>
                  </a:lnTo>
                  <a:lnTo>
                    <a:pt x="5486" y="2616"/>
                  </a:lnTo>
                  <a:lnTo>
                    <a:pt x="5487" y="2616"/>
                  </a:lnTo>
                  <a:lnTo>
                    <a:pt x="5488" y="2616"/>
                  </a:lnTo>
                  <a:lnTo>
                    <a:pt x="5490" y="2616"/>
                  </a:lnTo>
                  <a:lnTo>
                    <a:pt x="5491" y="2616"/>
                  </a:lnTo>
                  <a:lnTo>
                    <a:pt x="5493" y="2616"/>
                  </a:lnTo>
                  <a:lnTo>
                    <a:pt x="5495" y="2616"/>
                  </a:lnTo>
                  <a:lnTo>
                    <a:pt x="5496" y="2616"/>
                  </a:lnTo>
                  <a:lnTo>
                    <a:pt x="5497" y="2616"/>
                  </a:lnTo>
                  <a:lnTo>
                    <a:pt x="5499" y="2616"/>
                  </a:lnTo>
                  <a:lnTo>
                    <a:pt x="5500" y="2616"/>
                  </a:lnTo>
                  <a:lnTo>
                    <a:pt x="5502" y="2616"/>
                  </a:lnTo>
                  <a:lnTo>
                    <a:pt x="5503" y="2616"/>
                  </a:lnTo>
                  <a:lnTo>
                    <a:pt x="5505" y="2616"/>
                  </a:lnTo>
                  <a:lnTo>
                    <a:pt x="5506" y="2616"/>
                  </a:lnTo>
                  <a:lnTo>
                    <a:pt x="5508" y="2617"/>
                  </a:lnTo>
                  <a:lnTo>
                    <a:pt x="5509" y="2617"/>
                  </a:lnTo>
                  <a:lnTo>
                    <a:pt x="5511" y="2617"/>
                  </a:lnTo>
                  <a:lnTo>
                    <a:pt x="5512" y="2617"/>
                  </a:lnTo>
                  <a:lnTo>
                    <a:pt x="5514" y="2617"/>
                  </a:lnTo>
                  <a:lnTo>
                    <a:pt x="5515" y="2617"/>
                  </a:lnTo>
                  <a:lnTo>
                    <a:pt x="5517" y="2617"/>
                  </a:lnTo>
                  <a:lnTo>
                    <a:pt x="5518" y="2617"/>
                  </a:lnTo>
                  <a:lnTo>
                    <a:pt x="5520" y="2617"/>
                  </a:lnTo>
                  <a:lnTo>
                    <a:pt x="5521" y="2617"/>
                  </a:lnTo>
                  <a:lnTo>
                    <a:pt x="5523" y="2617"/>
                  </a:lnTo>
                  <a:lnTo>
                    <a:pt x="5524" y="2617"/>
                  </a:lnTo>
                  <a:lnTo>
                    <a:pt x="5526" y="2617"/>
                  </a:lnTo>
                  <a:lnTo>
                    <a:pt x="5527" y="2617"/>
                  </a:lnTo>
                  <a:lnTo>
                    <a:pt x="5528" y="2617"/>
                  </a:lnTo>
                  <a:lnTo>
                    <a:pt x="5530" y="2617"/>
                  </a:lnTo>
                  <a:lnTo>
                    <a:pt x="5532" y="2617"/>
                  </a:lnTo>
                  <a:lnTo>
                    <a:pt x="5533" y="2617"/>
                  </a:lnTo>
                  <a:lnTo>
                    <a:pt x="5535" y="2617"/>
                  </a:lnTo>
                  <a:lnTo>
                    <a:pt x="5536" y="2617"/>
                  </a:lnTo>
                  <a:lnTo>
                    <a:pt x="5538" y="2617"/>
                  </a:lnTo>
                  <a:lnTo>
                    <a:pt x="5539" y="2617"/>
                  </a:lnTo>
                  <a:lnTo>
                    <a:pt x="5540" y="2617"/>
                  </a:lnTo>
                  <a:lnTo>
                    <a:pt x="5542" y="2618"/>
                  </a:lnTo>
                  <a:lnTo>
                    <a:pt x="5543" y="2618"/>
                  </a:lnTo>
                  <a:lnTo>
                    <a:pt x="5545" y="2618"/>
                  </a:lnTo>
                  <a:lnTo>
                    <a:pt x="5547" y="2618"/>
                  </a:lnTo>
                  <a:lnTo>
                    <a:pt x="5548" y="2618"/>
                  </a:lnTo>
                  <a:lnTo>
                    <a:pt x="5549" y="2618"/>
                  </a:lnTo>
                  <a:lnTo>
                    <a:pt x="5551" y="2618"/>
                  </a:lnTo>
                  <a:lnTo>
                    <a:pt x="5552" y="2618"/>
                  </a:lnTo>
                  <a:lnTo>
                    <a:pt x="5554" y="2618"/>
                  </a:lnTo>
                  <a:lnTo>
                    <a:pt x="5555" y="2618"/>
                  </a:lnTo>
                  <a:lnTo>
                    <a:pt x="5557" y="2618"/>
                  </a:lnTo>
                  <a:lnTo>
                    <a:pt x="5559" y="2618"/>
                  </a:lnTo>
                  <a:lnTo>
                    <a:pt x="5560" y="2618"/>
                  </a:lnTo>
                  <a:lnTo>
                    <a:pt x="5561" y="2618"/>
                  </a:lnTo>
                  <a:lnTo>
                    <a:pt x="5563" y="2618"/>
                  </a:lnTo>
                  <a:lnTo>
                    <a:pt x="5564" y="2618"/>
                  </a:lnTo>
                  <a:lnTo>
                    <a:pt x="5566" y="2618"/>
                  </a:lnTo>
                  <a:lnTo>
                    <a:pt x="5567" y="2618"/>
                  </a:lnTo>
                  <a:lnTo>
                    <a:pt x="5569" y="2618"/>
                  </a:lnTo>
                  <a:lnTo>
                    <a:pt x="5570" y="2618"/>
                  </a:lnTo>
                  <a:lnTo>
                    <a:pt x="5572" y="2618"/>
                  </a:lnTo>
                  <a:lnTo>
                    <a:pt x="5573" y="2618"/>
                  </a:lnTo>
                  <a:lnTo>
                    <a:pt x="5575" y="2618"/>
                  </a:lnTo>
                  <a:lnTo>
                    <a:pt x="5576" y="2618"/>
                  </a:lnTo>
                  <a:lnTo>
                    <a:pt x="5578" y="2618"/>
                  </a:lnTo>
                  <a:lnTo>
                    <a:pt x="5579" y="2618"/>
                  </a:lnTo>
                  <a:lnTo>
                    <a:pt x="5580" y="2618"/>
                  </a:lnTo>
                  <a:lnTo>
                    <a:pt x="5582" y="2618"/>
                  </a:lnTo>
                  <a:lnTo>
                    <a:pt x="5584" y="2619"/>
                  </a:lnTo>
                  <a:lnTo>
                    <a:pt x="5585" y="2619"/>
                  </a:lnTo>
                  <a:lnTo>
                    <a:pt x="5587" y="2619"/>
                  </a:lnTo>
                  <a:lnTo>
                    <a:pt x="5588" y="2619"/>
                  </a:lnTo>
                  <a:lnTo>
                    <a:pt x="5590" y="2619"/>
                  </a:lnTo>
                  <a:lnTo>
                    <a:pt x="5591" y="2619"/>
                  </a:lnTo>
                  <a:lnTo>
                    <a:pt x="5592" y="2619"/>
                  </a:lnTo>
                  <a:lnTo>
                    <a:pt x="5594" y="2619"/>
                  </a:lnTo>
                  <a:lnTo>
                    <a:pt x="5596" y="2619"/>
                  </a:lnTo>
                  <a:lnTo>
                    <a:pt x="5597" y="2619"/>
                  </a:lnTo>
                  <a:lnTo>
                    <a:pt x="5599" y="2619"/>
                  </a:lnTo>
                  <a:lnTo>
                    <a:pt x="5600" y="2619"/>
                  </a:lnTo>
                  <a:lnTo>
                    <a:pt x="5601" y="2619"/>
                  </a:lnTo>
                  <a:lnTo>
                    <a:pt x="5603" y="2619"/>
                  </a:lnTo>
                  <a:lnTo>
                    <a:pt x="5604" y="2619"/>
                  </a:lnTo>
                  <a:lnTo>
                    <a:pt x="5606" y="2619"/>
                  </a:lnTo>
                  <a:lnTo>
                    <a:pt x="5608" y="2619"/>
                  </a:lnTo>
                  <a:lnTo>
                    <a:pt x="5609" y="2619"/>
                  </a:lnTo>
                  <a:lnTo>
                    <a:pt x="5611" y="2619"/>
                  </a:lnTo>
                  <a:lnTo>
                    <a:pt x="5612" y="2619"/>
                  </a:lnTo>
                  <a:lnTo>
                    <a:pt x="5613" y="2619"/>
                  </a:lnTo>
                  <a:lnTo>
                    <a:pt x="5615" y="2619"/>
                  </a:lnTo>
                  <a:lnTo>
                    <a:pt x="5616" y="2619"/>
                  </a:lnTo>
                  <a:lnTo>
                    <a:pt x="5618" y="2619"/>
                  </a:lnTo>
                  <a:lnTo>
                    <a:pt x="5620" y="2619"/>
                  </a:lnTo>
                  <a:lnTo>
                    <a:pt x="5621" y="2619"/>
                  </a:lnTo>
                  <a:lnTo>
                    <a:pt x="5622" y="2619"/>
                  </a:lnTo>
                  <a:lnTo>
                    <a:pt x="5624" y="2619"/>
                  </a:lnTo>
                  <a:lnTo>
                    <a:pt x="5625" y="2619"/>
                  </a:lnTo>
                  <a:lnTo>
                    <a:pt x="5627" y="2619"/>
                  </a:lnTo>
                  <a:lnTo>
                    <a:pt x="5628" y="2619"/>
                  </a:lnTo>
                  <a:lnTo>
                    <a:pt x="5630" y="2619"/>
                  </a:lnTo>
                  <a:lnTo>
                    <a:pt x="5632" y="2619"/>
                  </a:lnTo>
                  <a:lnTo>
                    <a:pt x="5633" y="2620"/>
                  </a:lnTo>
                  <a:lnTo>
                    <a:pt x="5634" y="2620"/>
                  </a:lnTo>
                  <a:lnTo>
                    <a:pt x="5636" y="2620"/>
                  </a:lnTo>
                  <a:lnTo>
                    <a:pt x="5637" y="2620"/>
                  </a:lnTo>
                  <a:lnTo>
                    <a:pt x="5639" y="2620"/>
                  </a:lnTo>
                  <a:lnTo>
                    <a:pt x="5640" y="2620"/>
                  </a:lnTo>
                  <a:lnTo>
                    <a:pt x="5642" y="2620"/>
                  </a:lnTo>
                  <a:lnTo>
                    <a:pt x="5643" y="2620"/>
                  </a:lnTo>
                  <a:lnTo>
                    <a:pt x="5645" y="2620"/>
                  </a:lnTo>
                  <a:lnTo>
                    <a:pt x="5646" y="2620"/>
                  </a:lnTo>
                  <a:lnTo>
                    <a:pt x="5648" y="2620"/>
                  </a:lnTo>
                  <a:lnTo>
                    <a:pt x="5649" y="2620"/>
                  </a:lnTo>
                  <a:lnTo>
                    <a:pt x="5651" y="2620"/>
                  </a:lnTo>
                  <a:lnTo>
                    <a:pt x="5652" y="2620"/>
                  </a:lnTo>
                  <a:lnTo>
                    <a:pt x="5653" y="2620"/>
                  </a:lnTo>
                  <a:lnTo>
                    <a:pt x="5655" y="2620"/>
                  </a:lnTo>
                  <a:lnTo>
                    <a:pt x="5657" y="2620"/>
                  </a:lnTo>
                  <a:lnTo>
                    <a:pt x="5658" y="2620"/>
                  </a:lnTo>
                  <a:lnTo>
                    <a:pt x="5660" y="2620"/>
                  </a:lnTo>
                  <a:lnTo>
                    <a:pt x="5661" y="2620"/>
                  </a:lnTo>
                  <a:lnTo>
                    <a:pt x="5663" y="2620"/>
                  </a:lnTo>
                  <a:lnTo>
                    <a:pt x="5664" y="2620"/>
                  </a:lnTo>
                  <a:lnTo>
                    <a:pt x="5665" y="2620"/>
                  </a:lnTo>
                  <a:lnTo>
                    <a:pt x="5667" y="2620"/>
                  </a:lnTo>
                  <a:lnTo>
                    <a:pt x="5669" y="2620"/>
                  </a:lnTo>
                  <a:lnTo>
                    <a:pt x="5670" y="2620"/>
                  </a:lnTo>
                  <a:lnTo>
                    <a:pt x="5672" y="2620"/>
                  </a:lnTo>
                  <a:lnTo>
                    <a:pt x="5673" y="2620"/>
                  </a:lnTo>
                  <a:lnTo>
                    <a:pt x="5674" y="2620"/>
                  </a:lnTo>
                  <a:lnTo>
                    <a:pt x="5676" y="2620"/>
                  </a:lnTo>
                  <a:lnTo>
                    <a:pt x="5677" y="2620"/>
                  </a:lnTo>
                  <a:lnTo>
                    <a:pt x="5679" y="2620"/>
                  </a:lnTo>
                  <a:lnTo>
                    <a:pt x="5681" y="2620"/>
                  </a:lnTo>
                  <a:lnTo>
                    <a:pt x="5682" y="2620"/>
                  </a:lnTo>
                  <a:lnTo>
                    <a:pt x="5684" y="2620"/>
                  </a:lnTo>
                  <a:lnTo>
                    <a:pt x="5685" y="2620"/>
                  </a:lnTo>
                  <a:lnTo>
                    <a:pt x="5686" y="2620"/>
                  </a:lnTo>
                  <a:lnTo>
                    <a:pt x="5688" y="2620"/>
                  </a:lnTo>
                  <a:lnTo>
                    <a:pt x="5689" y="2620"/>
                  </a:lnTo>
                  <a:lnTo>
                    <a:pt x="5691" y="2620"/>
                  </a:lnTo>
                  <a:lnTo>
                    <a:pt x="5692" y="2620"/>
                  </a:lnTo>
                  <a:lnTo>
                    <a:pt x="5694" y="2620"/>
                  </a:lnTo>
                  <a:lnTo>
                    <a:pt x="5695" y="2620"/>
                  </a:lnTo>
                  <a:lnTo>
                    <a:pt x="5697" y="2620"/>
                  </a:lnTo>
                  <a:lnTo>
                    <a:pt x="5698" y="2620"/>
                  </a:lnTo>
                  <a:lnTo>
                    <a:pt x="5700" y="2620"/>
                  </a:lnTo>
                  <a:lnTo>
                    <a:pt x="5701" y="2620"/>
                  </a:lnTo>
                  <a:lnTo>
                    <a:pt x="5703" y="2620"/>
                  </a:lnTo>
                  <a:lnTo>
                    <a:pt x="5704" y="2620"/>
                  </a:lnTo>
                  <a:lnTo>
                    <a:pt x="5706" y="2620"/>
                  </a:lnTo>
                  <a:lnTo>
                    <a:pt x="5707" y="2620"/>
                  </a:lnTo>
                  <a:lnTo>
                    <a:pt x="5709" y="2620"/>
                  </a:lnTo>
                  <a:lnTo>
                    <a:pt x="5710" y="2620"/>
                  </a:lnTo>
                  <a:lnTo>
                    <a:pt x="5712" y="2620"/>
                  </a:lnTo>
                  <a:lnTo>
                    <a:pt x="5713" y="2620"/>
                  </a:lnTo>
                  <a:lnTo>
                    <a:pt x="5715" y="2620"/>
                  </a:lnTo>
                  <a:lnTo>
                    <a:pt x="5716" y="2620"/>
                  </a:lnTo>
                  <a:lnTo>
                    <a:pt x="5718" y="2620"/>
                  </a:lnTo>
                  <a:lnTo>
                    <a:pt x="5719" y="2620"/>
                  </a:lnTo>
                  <a:lnTo>
                    <a:pt x="5721" y="2620"/>
                  </a:lnTo>
                  <a:lnTo>
                    <a:pt x="5722" y="2620"/>
                  </a:lnTo>
                  <a:lnTo>
                    <a:pt x="5724" y="2620"/>
                  </a:lnTo>
                  <a:lnTo>
                    <a:pt x="5725" y="2620"/>
                  </a:lnTo>
                  <a:lnTo>
                    <a:pt x="5726" y="2620"/>
                  </a:lnTo>
                  <a:lnTo>
                    <a:pt x="5728" y="2620"/>
                  </a:lnTo>
                  <a:lnTo>
                    <a:pt x="5729" y="2620"/>
                  </a:lnTo>
                  <a:lnTo>
                    <a:pt x="5731" y="2620"/>
                  </a:lnTo>
                  <a:lnTo>
                    <a:pt x="5733" y="2621"/>
                  </a:lnTo>
                  <a:lnTo>
                    <a:pt x="5734" y="2621"/>
                  </a:lnTo>
                  <a:lnTo>
                    <a:pt x="5736" y="2621"/>
                  </a:lnTo>
                  <a:lnTo>
                    <a:pt x="5737" y="2621"/>
                  </a:lnTo>
                  <a:lnTo>
                    <a:pt x="5738" y="2621"/>
                  </a:lnTo>
                  <a:lnTo>
                    <a:pt x="5740" y="2621"/>
                  </a:lnTo>
                  <a:lnTo>
                    <a:pt x="5741" y="2621"/>
                  </a:lnTo>
                  <a:lnTo>
                    <a:pt x="5743" y="2621"/>
                  </a:lnTo>
                  <a:lnTo>
                    <a:pt x="5745" y="2621"/>
                  </a:lnTo>
                  <a:lnTo>
                    <a:pt x="5746" y="2621"/>
                  </a:lnTo>
                  <a:lnTo>
                    <a:pt x="5747" y="2621"/>
                  </a:lnTo>
                  <a:lnTo>
                    <a:pt x="5749" y="2621"/>
                  </a:lnTo>
                  <a:lnTo>
                    <a:pt x="5750" y="2621"/>
                  </a:lnTo>
                  <a:lnTo>
                    <a:pt x="5752" y="2621"/>
                  </a:lnTo>
                  <a:lnTo>
                    <a:pt x="5753" y="2621"/>
                  </a:lnTo>
                  <a:lnTo>
                    <a:pt x="5755" y="2621"/>
                  </a:lnTo>
                  <a:lnTo>
                    <a:pt x="5757" y="2621"/>
                  </a:lnTo>
                  <a:lnTo>
                    <a:pt x="5758" y="2621"/>
                  </a:lnTo>
                  <a:lnTo>
                    <a:pt x="5759" y="2621"/>
                  </a:lnTo>
                  <a:lnTo>
                    <a:pt x="5761" y="2621"/>
                  </a:lnTo>
                  <a:lnTo>
                    <a:pt x="5762" y="2621"/>
                  </a:lnTo>
                  <a:lnTo>
                    <a:pt x="5764" y="2621"/>
                  </a:lnTo>
                  <a:lnTo>
                    <a:pt x="5765" y="2621"/>
                  </a:lnTo>
                  <a:lnTo>
                    <a:pt x="5767" y="2621"/>
                  </a:lnTo>
                  <a:lnTo>
                    <a:pt x="5768" y="2621"/>
                  </a:lnTo>
                  <a:lnTo>
                    <a:pt x="5770" y="2621"/>
                  </a:lnTo>
                  <a:lnTo>
                    <a:pt x="5771" y="2621"/>
                  </a:lnTo>
                  <a:lnTo>
                    <a:pt x="5773" y="2621"/>
                  </a:lnTo>
                  <a:lnTo>
                    <a:pt x="5774" y="2621"/>
                  </a:lnTo>
                  <a:lnTo>
                    <a:pt x="5776" y="2621"/>
                  </a:lnTo>
                  <a:lnTo>
                    <a:pt x="5777" y="2621"/>
                  </a:lnTo>
                  <a:lnTo>
                    <a:pt x="5779" y="2621"/>
                  </a:lnTo>
                  <a:lnTo>
                    <a:pt x="5780" y="2621"/>
                  </a:lnTo>
                  <a:lnTo>
                    <a:pt x="5782" y="2621"/>
                  </a:lnTo>
                  <a:lnTo>
                    <a:pt x="5783" y="2621"/>
                  </a:lnTo>
                  <a:lnTo>
                    <a:pt x="5785" y="2621"/>
                  </a:lnTo>
                  <a:lnTo>
                    <a:pt x="5786" y="2621"/>
                  </a:lnTo>
                  <a:lnTo>
                    <a:pt x="5788" y="2621"/>
                  </a:lnTo>
                  <a:lnTo>
                    <a:pt x="5789" y="2621"/>
                  </a:lnTo>
                  <a:lnTo>
                    <a:pt x="5790" y="2621"/>
                  </a:lnTo>
                  <a:lnTo>
                    <a:pt x="5792" y="2621"/>
                  </a:lnTo>
                  <a:lnTo>
                    <a:pt x="5794" y="2621"/>
                  </a:lnTo>
                  <a:lnTo>
                    <a:pt x="5795" y="2621"/>
                  </a:lnTo>
                  <a:lnTo>
                    <a:pt x="5797" y="2621"/>
                  </a:lnTo>
                  <a:lnTo>
                    <a:pt x="5798" y="2621"/>
                  </a:lnTo>
                  <a:lnTo>
                    <a:pt x="5799" y="2621"/>
                  </a:lnTo>
                  <a:lnTo>
                    <a:pt x="5801" y="2621"/>
                  </a:lnTo>
                  <a:lnTo>
                    <a:pt x="5802" y="2621"/>
                  </a:lnTo>
                  <a:lnTo>
                    <a:pt x="5804" y="2621"/>
                  </a:lnTo>
                  <a:lnTo>
                    <a:pt x="5806" y="2621"/>
                  </a:lnTo>
                  <a:lnTo>
                    <a:pt x="5807" y="2621"/>
                  </a:lnTo>
                  <a:lnTo>
                    <a:pt x="5809" y="2621"/>
                  </a:lnTo>
                  <a:lnTo>
                    <a:pt x="5810" y="2621"/>
                  </a:lnTo>
                  <a:lnTo>
                    <a:pt x="5811" y="2621"/>
                  </a:lnTo>
                  <a:lnTo>
                    <a:pt x="5813" y="2621"/>
                  </a:lnTo>
                  <a:lnTo>
                    <a:pt x="5814" y="2621"/>
                  </a:lnTo>
                  <a:lnTo>
                    <a:pt x="5816" y="2621"/>
                  </a:lnTo>
                  <a:lnTo>
                    <a:pt x="5818" y="2621"/>
                  </a:lnTo>
                  <a:lnTo>
                    <a:pt x="5819" y="2621"/>
                  </a:lnTo>
                  <a:lnTo>
                    <a:pt x="5820" y="2621"/>
                  </a:lnTo>
                  <a:lnTo>
                    <a:pt x="5822" y="2621"/>
                  </a:lnTo>
                  <a:lnTo>
                    <a:pt x="5823" y="2621"/>
                  </a:lnTo>
                  <a:lnTo>
                    <a:pt x="5825" y="2621"/>
                  </a:lnTo>
                  <a:lnTo>
                    <a:pt x="5826" y="2621"/>
                  </a:lnTo>
                  <a:lnTo>
                    <a:pt x="5828" y="2621"/>
                  </a:lnTo>
                  <a:lnTo>
                    <a:pt x="5830" y="2621"/>
                  </a:lnTo>
                  <a:lnTo>
                    <a:pt x="5831" y="2621"/>
                  </a:lnTo>
                  <a:lnTo>
                    <a:pt x="5832" y="2621"/>
                  </a:lnTo>
                  <a:lnTo>
                    <a:pt x="5834" y="2621"/>
                  </a:lnTo>
                  <a:lnTo>
                    <a:pt x="5835" y="2621"/>
                  </a:lnTo>
                  <a:lnTo>
                    <a:pt x="5837" y="2621"/>
                  </a:lnTo>
                  <a:lnTo>
                    <a:pt x="5838" y="2622"/>
                  </a:lnTo>
                  <a:lnTo>
                    <a:pt x="5840" y="2622"/>
                  </a:lnTo>
                  <a:lnTo>
                    <a:pt x="5841" y="2622"/>
                  </a:lnTo>
                  <a:lnTo>
                    <a:pt x="5843" y="2622"/>
                  </a:lnTo>
                  <a:lnTo>
                    <a:pt x="5844" y="2622"/>
                  </a:lnTo>
                  <a:lnTo>
                    <a:pt x="5846" y="2622"/>
                  </a:lnTo>
                  <a:lnTo>
                    <a:pt x="5847" y="2622"/>
                  </a:lnTo>
                  <a:lnTo>
                    <a:pt x="5849" y="2622"/>
                  </a:lnTo>
                  <a:lnTo>
                    <a:pt x="5850" y="2622"/>
                  </a:lnTo>
                  <a:lnTo>
                    <a:pt x="5852" y="2622"/>
                  </a:lnTo>
                  <a:lnTo>
                    <a:pt x="5853" y="2622"/>
                  </a:lnTo>
                  <a:lnTo>
                    <a:pt x="5855" y="2622"/>
                  </a:lnTo>
                  <a:lnTo>
                    <a:pt x="5856" y="2622"/>
                  </a:lnTo>
                  <a:lnTo>
                    <a:pt x="5858" y="2622"/>
                  </a:lnTo>
                  <a:lnTo>
                    <a:pt x="5859" y="2622"/>
                  </a:lnTo>
                  <a:lnTo>
                    <a:pt x="5861" y="2622"/>
                  </a:lnTo>
                  <a:lnTo>
                    <a:pt x="5862" y="2622"/>
                  </a:lnTo>
                  <a:lnTo>
                    <a:pt x="5863" y="2622"/>
                  </a:lnTo>
                  <a:lnTo>
                    <a:pt x="5865" y="2622"/>
                  </a:lnTo>
                  <a:lnTo>
                    <a:pt x="5867" y="2622"/>
                  </a:lnTo>
                  <a:lnTo>
                    <a:pt x="5868" y="2622"/>
                  </a:lnTo>
                  <a:lnTo>
                    <a:pt x="5870" y="2622"/>
                  </a:lnTo>
                  <a:lnTo>
                    <a:pt x="5871" y="2622"/>
                  </a:lnTo>
                  <a:lnTo>
                    <a:pt x="5872" y="2622"/>
                  </a:lnTo>
                  <a:lnTo>
                    <a:pt x="5874" y="2622"/>
                  </a:lnTo>
                  <a:lnTo>
                    <a:pt x="5875" y="2622"/>
                  </a:lnTo>
                  <a:lnTo>
                    <a:pt x="5877" y="2622"/>
                  </a:lnTo>
                  <a:lnTo>
                    <a:pt x="5878" y="2622"/>
                  </a:lnTo>
                  <a:lnTo>
                    <a:pt x="5880" y="2622"/>
                  </a:lnTo>
                  <a:lnTo>
                    <a:pt x="5882" y="2622"/>
                  </a:lnTo>
                  <a:lnTo>
                    <a:pt x="5883" y="2622"/>
                  </a:lnTo>
                  <a:lnTo>
                    <a:pt x="5884" y="2622"/>
                  </a:lnTo>
                  <a:lnTo>
                    <a:pt x="5886" y="2622"/>
                  </a:lnTo>
                  <a:lnTo>
                    <a:pt x="5887" y="2622"/>
                  </a:lnTo>
                  <a:lnTo>
                    <a:pt x="5889" y="2622"/>
                  </a:lnTo>
                  <a:lnTo>
                    <a:pt x="5890" y="2622"/>
                  </a:lnTo>
                  <a:lnTo>
                    <a:pt x="5892" y="2622"/>
                  </a:lnTo>
                  <a:lnTo>
                    <a:pt x="5893" y="2622"/>
                  </a:lnTo>
                  <a:lnTo>
                    <a:pt x="5895" y="2622"/>
                  </a:lnTo>
                  <a:lnTo>
                    <a:pt x="5896" y="2622"/>
                  </a:lnTo>
                  <a:lnTo>
                    <a:pt x="5898" y="2622"/>
                  </a:lnTo>
                  <a:lnTo>
                    <a:pt x="5899" y="2622"/>
                  </a:lnTo>
                  <a:lnTo>
                    <a:pt x="5901" y="2622"/>
                  </a:lnTo>
                  <a:lnTo>
                    <a:pt x="5902" y="2622"/>
                  </a:lnTo>
                  <a:lnTo>
                    <a:pt x="5904" y="2622"/>
                  </a:lnTo>
                  <a:lnTo>
                    <a:pt x="5905" y="2622"/>
                  </a:lnTo>
                  <a:lnTo>
                    <a:pt x="5907" y="2622"/>
                  </a:lnTo>
                  <a:lnTo>
                    <a:pt x="5908" y="2622"/>
                  </a:lnTo>
                  <a:lnTo>
                    <a:pt x="5910" y="2622"/>
                  </a:lnTo>
                  <a:lnTo>
                    <a:pt x="5911" y="2622"/>
                  </a:lnTo>
                  <a:lnTo>
                    <a:pt x="5913" y="2622"/>
                  </a:lnTo>
                  <a:lnTo>
                    <a:pt x="5914" y="2622"/>
                  </a:lnTo>
                  <a:lnTo>
                    <a:pt x="5915" y="2622"/>
                  </a:lnTo>
                  <a:lnTo>
                    <a:pt x="5917" y="2622"/>
                  </a:lnTo>
                  <a:lnTo>
                    <a:pt x="5919" y="2622"/>
                  </a:lnTo>
                  <a:lnTo>
                    <a:pt x="5920" y="2622"/>
                  </a:lnTo>
                  <a:lnTo>
                    <a:pt x="5922" y="2622"/>
                  </a:lnTo>
                  <a:lnTo>
                    <a:pt x="5923" y="2622"/>
                  </a:lnTo>
                  <a:lnTo>
                    <a:pt x="5925" y="2622"/>
                  </a:lnTo>
                  <a:lnTo>
                    <a:pt x="5926" y="2622"/>
                  </a:lnTo>
                  <a:lnTo>
                    <a:pt x="5927" y="2622"/>
                  </a:lnTo>
                  <a:lnTo>
                    <a:pt x="5929" y="2622"/>
                  </a:lnTo>
                  <a:lnTo>
                    <a:pt x="5931" y="2622"/>
                  </a:lnTo>
                  <a:lnTo>
                    <a:pt x="5932" y="2622"/>
                  </a:lnTo>
                  <a:lnTo>
                    <a:pt x="5934" y="2622"/>
                  </a:lnTo>
                  <a:lnTo>
                    <a:pt x="5935" y="2622"/>
                  </a:lnTo>
                  <a:lnTo>
                    <a:pt x="5936" y="2622"/>
                  </a:lnTo>
                  <a:lnTo>
                    <a:pt x="5938" y="2622"/>
                  </a:lnTo>
                  <a:lnTo>
                    <a:pt x="5939" y="2622"/>
                  </a:lnTo>
                  <a:lnTo>
                    <a:pt x="5941" y="2622"/>
                  </a:lnTo>
                  <a:lnTo>
                    <a:pt x="5943" y="2622"/>
                  </a:lnTo>
                  <a:lnTo>
                    <a:pt x="5944" y="2622"/>
                  </a:lnTo>
                  <a:lnTo>
                    <a:pt x="5945" y="2622"/>
                  </a:lnTo>
                  <a:lnTo>
                    <a:pt x="5947" y="2622"/>
                  </a:lnTo>
                  <a:lnTo>
                    <a:pt x="5948" y="2622"/>
                  </a:lnTo>
                  <a:lnTo>
                    <a:pt x="5950" y="2622"/>
                  </a:lnTo>
                  <a:lnTo>
                    <a:pt x="5951" y="2622"/>
                  </a:lnTo>
                  <a:lnTo>
                    <a:pt x="5953" y="2622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693B28A-3482-4C56-A7E0-3FD86AF4D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75" r="47100"/>
            <a:stretch/>
          </p:blipFill>
          <p:spPr>
            <a:xfrm>
              <a:off x="1635423" y="2978140"/>
              <a:ext cx="113480" cy="829728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B3FEAC4-A305-4513-A8C2-852D84B5DD67}"/>
              </a:ext>
            </a:extLst>
          </p:cNvPr>
          <p:cNvSpPr txBox="1"/>
          <p:nvPr/>
        </p:nvSpPr>
        <p:spPr>
          <a:xfrm>
            <a:off x="3684891" y="3145464"/>
            <a:ext cx="369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Narrow range gates provide precise cloud height estimation</a:t>
            </a:r>
          </a:p>
        </p:txBody>
      </p:sp>
    </p:spTree>
    <p:extLst>
      <p:ext uri="{BB962C8B-B14F-4D97-AF65-F5344CB8AC3E}">
        <p14:creationId xmlns:p14="http://schemas.microsoft.com/office/powerpoint/2010/main" val="61239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0265-4263-4AA3-BFA2-4310005B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2" y="274320"/>
            <a:ext cx="10123895" cy="717333"/>
          </a:xfrm>
        </p:spPr>
        <p:txBody>
          <a:bodyPr/>
          <a:lstStyle/>
          <a:p>
            <a:r>
              <a:rPr lang="en-US" dirty="0"/>
              <a:t>Final Questions and Thoughts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7D190-BF6E-4ADF-9FA4-5BC58FAF5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Aeolus’ successes and lessons benefit the whole community (Thanks!)</a:t>
            </a:r>
          </a:p>
          <a:p>
            <a:r>
              <a:rPr lang="en-US" dirty="0"/>
              <a:t>What can we accomplish together?</a:t>
            </a:r>
          </a:p>
          <a:p>
            <a:pPr lvl="1"/>
            <a:r>
              <a:rPr lang="en-US" dirty="0"/>
              <a:t>Protect lives and property, while observing large scale dynamics and improving models</a:t>
            </a:r>
          </a:p>
          <a:p>
            <a:r>
              <a:rPr lang="en-US" dirty="0"/>
              <a:t>Let the operational and science requirements drive the mission systems design – balanced with cost and TRL</a:t>
            </a:r>
          </a:p>
          <a:p>
            <a:pPr lvl="1"/>
            <a:r>
              <a:rPr lang="en-US" dirty="0"/>
              <a:t>OSSE’s already demonstrated the positive impact of global wind observations on forecast skill</a:t>
            </a:r>
          </a:p>
          <a:p>
            <a:pPr lvl="1"/>
            <a:r>
              <a:rPr lang="en-US" dirty="0"/>
              <a:t>What is the objective behind pushing space-based wind lidar into a PBL mission?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The ATHENA-OAWL Earth Venture proposal focused on extra-tropical weather and tropical cyclone research </a:t>
            </a:r>
            <a:r>
              <a:rPr lang="en-US" dirty="0">
                <a:sym typeface="Wingdings" panose="05000000000000000000" pitchFamily="2" charset="2"/>
              </a:rPr>
              <a:t> improving science and protection of lives.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The OAWL approach provides a high TRL, reduced risk, follow-on to the Aeolus mission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13920-6CB8-4870-8FDC-F7403742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96F4FA-5E97-44E8-8958-854AECC2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8896B-98A3-4D78-A6E0-FF072B934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991A-4F99-4B48-9EF9-F2E7CC8A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5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9943-18B1-4743-B04D-4A888F28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Wind Missions Systems Engineering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A9634-F0C5-46AF-9AEF-E2E65FBDD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45" y="1792509"/>
            <a:ext cx="5062272" cy="3876765"/>
          </a:xfrm>
        </p:spPr>
        <p:txBody>
          <a:bodyPr>
            <a:normAutofit/>
          </a:bodyPr>
          <a:lstStyle/>
          <a:p>
            <a:r>
              <a:rPr lang="en-US" dirty="0"/>
              <a:t>Mission Motives &amp; Objectives</a:t>
            </a:r>
          </a:p>
          <a:p>
            <a:pPr lvl="1"/>
            <a:r>
              <a:rPr lang="en-US" dirty="0"/>
              <a:t>What do we want to know?</a:t>
            </a:r>
          </a:p>
          <a:p>
            <a:r>
              <a:rPr lang="en-US" dirty="0"/>
              <a:t>Mission Requirements</a:t>
            </a:r>
          </a:p>
          <a:p>
            <a:pPr lvl="1"/>
            <a:r>
              <a:rPr lang="en-US" dirty="0"/>
              <a:t>Needed capabilities &amp; budget</a:t>
            </a:r>
          </a:p>
          <a:p>
            <a:r>
              <a:rPr lang="en-US" dirty="0"/>
              <a:t>Mission Architecture</a:t>
            </a:r>
          </a:p>
          <a:p>
            <a:pPr lvl="1"/>
            <a:r>
              <a:rPr lang="en-US" dirty="0"/>
              <a:t>Platform, orbit, etc.</a:t>
            </a:r>
          </a:p>
          <a:p>
            <a:r>
              <a:rPr lang="en-US" dirty="0"/>
              <a:t>Mission Technologies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5F1D2-2B8A-45D4-A14F-E95B6451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1DFC7-7EEB-43F9-B5FE-CFA87D994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9"/>
          <a:stretch/>
        </p:blipFill>
        <p:spPr>
          <a:xfrm>
            <a:off x="6096000" y="215435"/>
            <a:ext cx="5266821" cy="60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3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satellite&#10;&#10;Description generated with very high confidence">
            <a:extLst>
              <a:ext uri="{FF2B5EF4-FFF2-40B4-BE49-F238E27FC236}">
                <a16:creationId xmlns:a16="http://schemas.microsoft.com/office/drawing/2014/main" id="{738DACBE-3021-41B0-BFCE-E05C5B0A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28" y="0"/>
            <a:ext cx="11647470" cy="6858000"/>
          </a:xfrm>
          <a:prstGeom prst="rect">
            <a:avLst/>
          </a:prstGeom>
        </p:spPr>
      </p:pic>
      <p:pic>
        <p:nvPicPr>
          <p:cNvPr id="3" name="Picture 2" descr="Ball_Color_HEX-1-1.png">
            <a:extLst>
              <a:ext uri="{FF2B5EF4-FFF2-40B4-BE49-F238E27FC236}">
                <a16:creationId xmlns:a16="http://schemas.microsoft.com/office/drawing/2014/main" id="{D8D57426-4687-42E0-9BCA-5ED27F6DD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275" y="6227668"/>
            <a:ext cx="546250" cy="5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82C2-992E-4BB0-B07B-1D55A0D0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ESDS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FB49-5A31-40B9-A026-21E5C6C09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62" y="1201479"/>
            <a:ext cx="11260587" cy="5121599"/>
          </a:xfrm>
        </p:spPr>
        <p:txBody>
          <a:bodyPr numCol="2"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NASA WFA objectives</a:t>
            </a:r>
          </a:p>
          <a:p>
            <a:pPr>
              <a:spcBef>
                <a:spcPts val="600"/>
              </a:spcBef>
            </a:pPr>
            <a:r>
              <a:rPr lang="en-US" dirty="0"/>
              <a:t>Budget/focus (so far) on Designated Observables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Focus/funding all at NASA centers </a:t>
            </a:r>
          </a:p>
          <a:p>
            <a:pPr>
              <a:spcBef>
                <a:spcPts val="600"/>
              </a:spcBef>
            </a:pPr>
            <a:r>
              <a:rPr lang="en-US" dirty="0"/>
              <a:t>ESDS </a:t>
            </a:r>
            <a:r>
              <a:rPr lang="en-US" b="1" i="1" dirty="0">
                <a:highlight>
                  <a:srgbClr val="FFFF00"/>
                </a:highlight>
              </a:rPr>
              <a:t>Decision Rules for Budget Changes</a:t>
            </a:r>
            <a:r>
              <a:rPr lang="en-US" b="1" dirty="0">
                <a:highlight>
                  <a:srgbClr val="FFFF00"/>
                </a:highligh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“The committee expects that budgets will be different from the nominal assumptions made in accordance with the committee’s statement of task.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 critical purpose of decision rules is to maintain the scientific and technical capacity for a robust space-based Earth Science program when budgets change. Maintaining capacity is important, since that capacity takes a long time to build (in some cases, longer than the mission development time scale) and is easily disrupted. 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“The committee places the </a:t>
            </a:r>
            <a:r>
              <a:rPr lang="en-US" dirty="0">
                <a:highlight>
                  <a:srgbClr val="FFFF00"/>
                </a:highlight>
              </a:rPr>
              <a:t>highest priority on continuity of critical missions, followed by competitive opportunities in the Earth System Explorer and Earth Venture lines</a:t>
            </a:r>
            <a:r>
              <a:rPr lang="en-US" dirty="0"/>
              <a:t>, followed by the large missions. However, because the highest overarching priority is a balanced portfolio, it is important that no one aspect of the portfolio be reduced excessively, to keep others intact.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“As a result, in managing potential </a:t>
            </a:r>
            <a:r>
              <a:rPr lang="en-US" i="1" dirty="0"/>
              <a:t>budget reductions </a:t>
            </a:r>
            <a:r>
              <a:rPr lang="en-US" dirty="0"/>
              <a:t>that impact the scope and/or cadence of the new measurements of this decadal survey:</a:t>
            </a:r>
          </a:p>
          <a:p>
            <a:pPr lvl="2">
              <a:spcBef>
                <a:spcPts val="600"/>
              </a:spcBef>
            </a:pPr>
            <a:r>
              <a:rPr lang="en-US" dirty="0">
                <a:highlight>
                  <a:srgbClr val="FFFF00"/>
                </a:highlight>
              </a:rPr>
              <a:t>Reductions should first be accommodated by delaying the large missions</a:t>
            </a:r>
            <a:r>
              <a:rPr lang="en-US" dirty="0"/>
              <a:t>. 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If additional reductions are required, the medium-sized Designated missions should be delayed, unless these delays threaten the continuity of data sets that require continuous measurement.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Should continuity be threatened, </a:t>
            </a:r>
            <a:r>
              <a:rPr lang="en-US" dirty="0">
                <a:highlight>
                  <a:srgbClr val="FFFF00"/>
                </a:highlight>
              </a:rPr>
              <a:t>the cadence of medium-sized competitive missions should be </a:t>
            </a:r>
            <a:r>
              <a:rPr lang="en-US" dirty="0"/>
              <a:t>reduced but </a:t>
            </a:r>
            <a:r>
              <a:rPr lang="en-US" dirty="0">
                <a:highlight>
                  <a:srgbClr val="FFFF00"/>
                </a:highlight>
              </a:rPr>
              <a:t>not to fewer than two competitions in the decade</a:t>
            </a:r>
            <a:r>
              <a:rPr lang="en-US" dirty="0"/>
              <a:t>. 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The budgets for Venture and research and applications should not be reduced by more than 5% from their historical averages.”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736AA-EDD5-4001-A748-CFE9AA3D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86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1020-28D0-4803-A7AE-3D5F0EA8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lidar for operational weather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F7ED38-356E-42A8-AA8A-771EE6C6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80" y="1137684"/>
            <a:ext cx="11117531" cy="518539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Direct wind observations are the top missing element in the GOS,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more important as models horizontal resolution improves.</a:t>
            </a:r>
          </a:p>
          <a:p>
            <a:pPr>
              <a:spcBef>
                <a:spcPts val="1200"/>
              </a:spcBef>
            </a:pPr>
            <a:r>
              <a:rPr lang="en-US" dirty="0"/>
              <a:t>Space-based DWL can provide:</a:t>
            </a:r>
          </a:p>
          <a:p>
            <a:pPr lvl="1"/>
            <a:r>
              <a:rPr lang="en-US" dirty="0"/>
              <a:t>Direct measurements of altitude resolved wind profiles</a:t>
            </a:r>
          </a:p>
          <a:p>
            <a:pPr lvl="1"/>
            <a:r>
              <a:rPr lang="en-US" dirty="0"/>
              <a:t>Measurement of convergence &amp; divergence</a:t>
            </a:r>
          </a:p>
          <a:p>
            <a:pPr lvl="1"/>
            <a:r>
              <a:rPr lang="en-US" dirty="0"/>
              <a:t>Global coverage: most important over the oceans and in the tropics</a:t>
            </a:r>
          </a:p>
          <a:p>
            <a:pPr>
              <a:spcBef>
                <a:spcPts val="1200"/>
              </a:spcBef>
            </a:pPr>
            <a:r>
              <a:rPr lang="en-US" dirty="0"/>
              <a:t>Multiple OSSE/OSE studies over decades show significant </a:t>
            </a:r>
            <a:br>
              <a:rPr lang="en-US" dirty="0"/>
            </a:br>
            <a:r>
              <a:rPr lang="en-US" dirty="0"/>
              <a:t>predicted impact, examples include:</a:t>
            </a:r>
          </a:p>
          <a:p>
            <a:pPr lvl="1"/>
            <a:r>
              <a:rPr lang="en-US" dirty="0"/>
              <a:t>Baker et al., </a:t>
            </a:r>
            <a:r>
              <a:rPr lang="en-US" i="1" dirty="0"/>
              <a:t>Bulletin of the American Meteorological Society</a:t>
            </a:r>
            <a:r>
              <a:rPr lang="en-US" dirty="0"/>
              <a:t>, 1995</a:t>
            </a:r>
          </a:p>
          <a:p>
            <a:pPr lvl="1"/>
            <a:r>
              <a:rPr lang="en-US" dirty="0"/>
              <a:t>Marseille, et al., </a:t>
            </a:r>
            <a:r>
              <a:rPr lang="en-US" i="1" dirty="0"/>
              <a:t>Proc. 5</a:t>
            </a:r>
            <a:r>
              <a:rPr lang="en-US" i="1" baseline="30000" dirty="0"/>
              <a:t>th</a:t>
            </a:r>
            <a:r>
              <a:rPr lang="en-US" i="1" dirty="0"/>
              <a:t> Intl. Winds Workshop, EUM-P, 2000</a:t>
            </a:r>
            <a:endParaRPr lang="en-US" dirty="0"/>
          </a:p>
          <a:p>
            <a:pPr lvl="1"/>
            <a:r>
              <a:rPr lang="en-US" dirty="0" err="1"/>
              <a:t>Riishojgaard</a:t>
            </a:r>
            <a:r>
              <a:rPr lang="en-US" dirty="0"/>
              <a:t> et al., </a:t>
            </a:r>
            <a:r>
              <a:rPr lang="en-US" i="1" dirty="0"/>
              <a:t>J. Applied Meteorology</a:t>
            </a:r>
            <a:r>
              <a:rPr lang="en-US" dirty="0"/>
              <a:t>, 2004</a:t>
            </a:r>
          </a:p>
          <a:p>
            <a:pPr lvl="1"/>
            <a:r>
              <a:rPr lang="en-US" dirty="0" err="1"/>
              <a:t>Stoffelen</a:t>
            </a:r>
            <a:r>
              <a:rPr lang="en-US" dirty="0"/>
              <a:t>, et al., </a:t>
            </a:r>
            <a:r>
              <a:rPr lang="en-US" i="1" dirty="0"/>
              <a:t>Quarterly J. of the Royal Met. Soc.</a:t>
            </a:r>
            <a:r>
              <a:rPr lang="en-US" dirty="0"/>
              <a:t>, 2006</a:t>
            </a:r>
          </a:p>
          <a:p>
            <a:pPr lvl="1"/>
            <a:r>
              <a:rPr lang="en-US" dirty="0"/>
              <a:t>Marseille, G.J., A. </a:t>
            </a:r>
            <a:r>
              <a:rPr lang="en-US" dirty="0" err="1"/>
              <a:t>Stoffelen</a:t>
            </a:r>
            <a:r>
              <a:rPr lang="en-US" dirty="0"/>
              <a:t>, &amp; J. </a:t>
            </a:r>
            <a:r>
              <a:rPr lang="en-US" dirty="0" err="1"/>
              <a:t>Barkmeijer</a:t>
            </a:r>
            <a:r>
              <a:rPr lang="en-US" dirty="0"/>
              <a:t>, </a:t>
            </a:r>
            <a:r>
              <a:rPr lang="en-US" i="1" dirty="0"/>
              <a:t>Tellus</a:t>
            </a:r>
            <a:r>
              <a:rPr lang="en-US" dirty="0"/>
              <a:t> A, 2008 (2 papers)</a:t>
            </a:r>
          </a:p>
          <a:p>
            <a:pPr lvl="1"/>
            <a:r>
              <a:rPr lang="en-US" dirty="0"/>
              <a:t>Weissman &amp; </a:t>
            </a:r>
            <a:r>
              <a:rPr lang="en-US" dirty="0" err="1"/>
              <a:t>Cardinali</a:t>
            </a:r>
            <a:r>
              <a:rPr lang="en-US" dirty="0"/>
              <a:t>, </a:t>
            </a:r>
            <a:r>
              <a:rPr lang="en-US" i="1" dirty="0"/>
              <a:t>Quarterly J. of the Royal Met. Soc.</a:t>
            </a:r>
            <a:r>
              <a:rPr lang="en-US" dirty="0"/>
              <a:t>, 2007</a:t>
            </a:r>
          </a:p>
          <a:p>
            <a:pPr lvl="1"/>
            <a:r>
              <a:rPr lang="en-US" dirty="0"/>
              <a:t>Atlas, et al., </a:t>
            </a:r>
            <a:r>
              <a:rPr lang="en-US" i="1" dirty="0"/>
              <a:t>IEEE IGARSS</a:t>
            </a:r>
            <a:r>
              <a:rPr lang="en-US" dirty="0"/>
              <a:t>, 2010</a:t>
            </a:r>
          </a:p>
          <a:p>
            <a:pPr lvl="1"/>
            <a:r>
              <a:rPr lang="en-US" dirty="0"/>
              <a:t>Baker, et al., </a:t>
            </a:r>
            <a:r>
              <a:rPr lang="en-US" i="1" dirty="0"/>
              <a:t>Bulletin of the American Meteorological Society, </a:t>
            </a:r>
            <a:r>
              <a:rPr lang="en-US" dirty="0"/>
              <a:t>2014</a:t>
            </a:r>
          </a:p>
          <a:p>
            <a:pPr lvl="1"/>
            <a:r>
              <a:rPr lang="en-US" dirty="0"/>
              <a:t>Ma et al., </a:t>
            </a:r>
            <a:r>
              <a:rPr lang="en-US" i="1" dirty="0"/>
              <a:t>Journal of Atmospheric and Oceanic Technology</a:t>
            </a:r>
            <a:r>
              <a:rPr lang="en-US" dirty="0"/>
              <a:t>, 2014</a:t>
            </a:r>
          </a:p>
          <a:p>
            <a:pPr lvl="1"/>
            <a:r>
              <a:rPr lang="en-US" dirty="0"/>
              <a:t>Atlas, et al. </a:t>
            </a:r>
            <a:r>
              <a:rPr lang="en-US" i="1" dirty="0"/>
              <a:t>Journal of Atmospheric and Oceanic Technology, </a:t>
            </a:r>
            <a:r>
              <a:rPr lang="en-US" dirty="0"/>
              <a:t>2015</a:t>
            </a:r>
          </a:p>
          <a:p>
            <a:pPr>
              <a:spcBef>
                <a:spcPts val="1200"/>
              </a:spcBef>
            </a:pPr>
            <a:r>
              <a:rPr lang="en-US" dirty="0"/>
              <a:t>ESA’s Aeolus operating on orbit – starting to look at impact of lidar wind measurements.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3F685-F0AB-4713-BEE5-E43AA27B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D7096B26-E3A5-46ED-9F6D-B2D4D7C07EDB}"/>
              </a:ext>
            </a:extLst>
          </p:cNvPr>
          <p:cNvSpPr txBox="1">
            <a:spLocks/>
          </p:cNvSpPr>
          <p:nvPr/>
        </p:nvSpPr>
        <p:spPr>
          <a:xfrm>
            <a:off x="6223397" y="1428911"/>
            <a:ext cx="6955591" cy="3808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http://www.whoi.edu/cms/images/topic_hurricane_main_194114.jpeg">
            <a:extLst>
              <a:ext uri="{FF2B5EF4-FFF2-40B4-BE49-F238E27FC236}">
                <a16:creationId xmlns:a16="http://schemas.microsoft.com/office/drawing/2014/main" id="{660EB01C-506E-471C-992C-8AC43273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99" y="1282880"/>
            <a:ext cx="4312201" cy="21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4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9337D27-5290-4D77-A39F-6001DA3A1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1" r="8221" b="2755"/>
          <a:stretch/>
        </p:blipFill>
        <p:spPr>
          <a:xfrm>
            <a:off x="224612" y="780394"/>
            <a:ext cx="4670833" cy="566174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5462"/>
            <a:ext cx="18473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22225" y="274410"/>
            <a:ext cx="10245773" cy="528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Simultaneous two-look OAWL LOS wind speed profiles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7884" y="1223641"/>
            <a:ext cx="4313590" cy="49462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Line of sight wind speed data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8.5-10km flight altitudes, 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45</a:t>
            </a:r>
            <a:r>
              <a:rPr lang="en-US" sz="1800" dirty="0">
                <a:solidFill>
                  <a:srgbClr val="000000"/>
                </a:solidFill>
                <a:sym typeface="Symbol"/>
              </a:rPr>
              <a:t> </a:t>
            </a:r>
            <a:r>
              <a:rPr lang="en-US" sz="1800" dirty="0">
                <a:solidFill>
                  <a:srgbClr val="000000"/>
                </a:solidFill>
              </a:rPr>
              <a:t>slant path angles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&lt;1.5 mJ/pulse, 532 nm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27 cm eff. diameter telescopes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Variable pulse accumulation (1s shown)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Daytime flight w/ scattered clouds.</a:t>
            </a:r>
          </a:p>
          <a:p>
            <a:pPr marL="640080" lvl="1" indent="-342900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US" sz="1800" dirty="0">
                <a:solidFill>
                  <a:srgbClr val="000000"/>
                </a:solidFill>
              </a:rPr>
              <a:t>Clean atmosphere/low aerosol backscatter (GEOS5 model)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Continuous coverage with each look, </a:t>
            </a:r>
            <a:r>
              <a:rPr lang="en-US" sz="2000" i="1" dirty="0">
                <a:solidFill>
                  <a:srgbClr val="000000"/>
                </a:solidFill>
              </a:rPr>
              <a:t>no switching or scanning required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Validated using 21 dropsondes from 3 validation flights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740" y="957530"/>
            <a:ext cx="3529917" cy="298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7244" y="3743103"/>
            <a:ext cx="3882907" cy="271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2806" y="949435"/>
            <a:ext cx="33666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17 June 2016:  Forward look, 1s profiles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05410" y="3707123"/>
            <a:ext cx="17475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Aft look, 1s profiles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C297CD-88B8-41D5-99C2-753FDDFA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E887F3-DE74-41A1-AF60-00AC7A878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95" y="3842877"/>
            <a:ext cx="2812048" cy="2588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0A468F-EFD1-4091-AD15-B7FFC6989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36" y="1107907"/>
            <a:ext cx="2812048" cy="25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09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097B78-609F-449F-9C46-538FEA763BF9}"/>
              </a:ext>
            </a:extLst>
          </p:cNvPr>
          <p:cNvSpPr/>
          <p:nvPr/>
        </p:nvSpPr>
        <p:spPr>
          <a:xfrm rot="5400000">
            <a:off x="5418049" y="-5473394"/>
            <a:ext cx="1355902" cy="12192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3836E0-9B3B-4A7A-9247-5CC93BA0050F}"/>
              </a:ext>
            </a:extLst>
          </p:cNvPr>
          <p:cNvSpPr/>
          <p:nvPr/>
        </p:nvSpPr>
        <p:spPr>
          <a:xfrm>
            <a:off x="-1" y="0"/>
            <a:ext cx="1824177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illustration88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" r="4376" b="11044"/>
          <a:stretch/>
        </p:blipFill>
        <p:spPr bwMode="auto">
          <a:xfrm>
            <a:off x="1631539" y="205215"/>
            <a:ext cx="10560462" cy="66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99" y="91135"/>
            <a:ext cx="11899069" cy="6898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ADM-Aeolus Mission: ALADIN: Atmospheric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LAser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Doppler Instrument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93698" y="1221567"/>
            <a:ext cx="4663869" cy="50783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22 August 2018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Single-look 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(60%-70% of 2 looks)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Direct Detection channels:  Aerosol &amp; Molecular (full troposphere) - both at 355 nm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Sun-synchronous, dusk/dawn orbit, 320 km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year mission (consumables)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follow-on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funded – industry built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8074" y="6066468"/>
            <a:ext cx="325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Courtesy Anne Grete </a:t>
            </a:r>
            <a:r>
              <a:rPr lang="en-US" sz="1600" dirty="0" err="1">
                <a:solidFill>
                  <a:schemeClr val="bg1"/>
                </a:solidFill>
              </a:rPr>
              <a:t>Straume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2A2AE-957F-49E9-B5D7-29CD4DCC1CC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5" y="1355902"/>
            <a:ext cx="2969449" cy="47068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53821-7C28-42B5-B4FE-39435F91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65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27610" y="329239"/>
            <a:ext cx="5081969" cy="851187"/>
          </a:xfrm>
        </p:spPr>
        <p:txBody>
          <a:bodyPr>
            <a:normAutofit/>
          </a:bodyPr>
          <a:lstStyle/>
          <a:p>
            <a:r>
              <a:rPr lang="en-US" dirty="0"/>
              <a:t>Atmospheric Backscatter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0" y="1531388"/>
            <a:ext cx="5745190" cy="448169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Longer wavelengths  (e.g. 2-10 µm)</a:t>
            </a:r>
          </a:p>
          <a:p>
            <a:pPr lvl="1"/>
            <a:r>
              <a:rPr lang="en-US" dirty="0"/>
              <a:t>Larger aerosols present in the PBL &amp; aerosol/cloud layers</a:t>
            </a:r>
          </a:p>
          <a:p>
            <a:pPr lvl="1"/>
            <a:r>
              <a:rPr lang="en-US" dirty="0"/>
              <a:t>Less atmospheric extinction, less vertical coverage</a:t>
            </a:r>
          </a:p>
          <a:p>
            <a:pPr>
              <a:spcBef>
                <a:spcPts val="1200"/>
              </a:spcBef>
            </a:pPr>
            <a:r>
              <a:rPr lang="en-US" dirty="0"/>
              <a:t>Shorter wavelengths (532 &amp; 355 nm)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More scattering from aerosol/cloud layers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Scattering off of smaller particles (UTLS) </a:t>
            </a:r>
          </a:p>
          <a:p>
            <a:pPr lvl="1"/>
            <a:r>
              <a:rPr lang="en-US" dirty="0"/>
              <a:t>Molecular scattering</a:t>
            </a:r>
          </a:p>
          <a:p>
            <a:pPr lvl="1"/>
            <a:r>
              <a:rPr lang="en-US" dirty="0"/>
              <a:t>High TRL lasers, telescopes, &amp; detectors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dirty="0"/>
              <a:t>These properties factor strongly into which lidars are best for a given application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4" y="331177"/>
            <a:ext cx="5081970" cy="6234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519758" y="6115181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Log scale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3B495-AD01-48CB-ADFE-E43E0A24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</p:spTree>
    <p:extLst>
      <p:ext uri="{BB962C8B-B14F-4D97-AF65-F5344CB8AC3E}">
        <p14:creationId xmlns:p14="http://schemas.microsoft.com/office/powerpoint/2010/main" val="175496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19B6D43-1979-48F2-A828-6A51B5B27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245" y="180976"/>
            <a:ext cx="3660803" cy="614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/>
              <a:t>PBL/Mixing Heights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F7020-9DD7-4DBC-9454-86D9C9C893A7}"/>
              </a:ext>
            </a:extLst>
          </p:cNvPr>
          <p:cNvGrpSpPr/>
          <p:nvPr/>
        </p:nvGrpSpPr>
        <p:grpSpPr>
          <a:xfrm>
            <a:off x="1" y="4009667"/>
            <a:ext cx="12192000" cy="2796817"/>
            <a:chOff x="0" y="4061183"/>
            <a:chExt cx="12589547" cy="2835275"/>
          </a:xfrm>
        </p:grpSpPr>
        <p:pic>
          <p:nvPicPr>
            <p:cNvPr id="9220" name="Picture 5" descr="RelAerosolBack_BLHgt 10-Aug to 15-Aug">
              <a:extLst>
                <a:ext uri="{FF2B5EF4-FFF2-40B4-BE49-F238E27FC236}">
                  <a16:creationId xmlns:a16="http://schemas.microsoft.com/office/drawing/2014/main" id="{909C393B-1EFB-4AE8-AB21-40AF7A0C3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97" y="4061183"/>
              <a:ext cx="6369050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6" descr="VerticalVariance_BLHgt 10-Aug to 15-Aug">
              <a:extLst>
                <a:ext uri="{FF2B5EF4-FFF2-40B4-BE49-F238E27FC236}">
                  <a16:creationId xmlns:a16="http://schemas.microsoft.com/office/drawing/2014/main" id="{CD5CC91E-E1EF-41BC-BB14-70AD5D39C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4778"/>
              <a:ext cx="6370638" cy="278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3" descr="vertVar_and_Vel_20060907_2115-20060907_2130_021">
            <a:extLst>
              <a:ext uri="{FF2B5EF4-FFF2-40B4-BE49-F238E27FC236}">
                <a16:creationId xmlns:a16="http://schemas.microsoft.com/office/drawing/2014/main" id="{16546031-6989-432D-83EB-F6CF64800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62" y="241650"/>
            <a:ext cx="7323668" cy="36689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62D27B2-3AA5-48C8-A634-5BB36C60423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9152" y="1090531"/>
            <a:ext cx="3840989" cy="29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7021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7021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7021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7021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7021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70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70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70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70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Aft>
                <a:spcPct val="450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W and </a:t>
            </a:r>
            <a:r>
              <a:rPr lang="el-GR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0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w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profiles from NOAA CSD,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TexAQS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2006 data</a:t>
            </a:r>
          </a:p>
          <a:p>
            <a:pPr eaLnBrk="1" hangingPunct="1">
              <a:spcAft>
                <a:spcPct val="450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Requires multiple pulses, noise characterization, etc. to characterize air-sea (or air-land) mixing</a:t>
            </a:r>
          </a:p>
          <a:p>
            <a:pPr eaLnBrk="1" hangingPunct="1">
              <a:spcAft>
                <a:spcPct val="450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Aft>
                <a:spcPct val="45000"/>
              </a:spcAft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575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3633B2D-7FFF-44FE-BBD1-D21D5FA2B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182" y="178162"/>
            <a:ext cx="1898068" cy="30793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PBL Aerosol Winds &amp; SNR</a:t>
            </a:r>
          </a:p>
        </p:txBody>
      </p:sp>
      <p:pic>
        <p:nvPicPr>
          <p:cNvPr id="19459" name="Picture 3" descr="meanWind_INT_Zenith_20060903_0830-20060903_0930_008">
            <a:extLst>
              <a:ext uri="{FF2B5EF4-FFF2-40B4-BE49-F238E27FC236}">
                <a16:creationId xmlns:a16="http://schemas.microsoft.com/office/drawing/2014/main" id="{F5C1DA8F-61B0-45A9-8B53-853FE1E51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75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Velocity_Zenith_20060903_0830-20060903_0930_008">
            <a:extLst>
              <a:ext uri="{FF2B5EF4-FFF2-40B4-BE49-F238E27FC236}">
                <a16:creationId xmlns:a16="http://schemas.microsoft.com/office/drawing/2014/main" id="{844D2C56-18F8-4B59-AA19-309CA812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2175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6117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E8EA151B-54F6-471C-A9CE-8FE445664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182" y="357768"/>
            <a:ext cx="2272718" cy="171052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Vertical Resampling of wind fields</a:t>
            </a:r>
          </a:p>
        </p:txBody>
      </p:sp>
      <p:pic>
        <p:nvPicPr>
          <p:cNvPr id="12291" name="Picture 10" descr="Velocity_Zenith_20060903_0830-20060903_0930_008">
            <a:extLst>
              <a:ext uri="{FF2B5EF4-FFF2-40B4-BE49-F238E27FC236}">
                <a16:creationId xmlns:a16="http://schemas.microsoft.com/office/drawing/2014/main" id="{F1190676-3F45-4681-A350-5A192066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"/>
            <a:ext cx="9144000" cy="328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2" descr="Velocity_Zenith_20060903_0830-20060903_0930_008">
            <a:extLst>
              <a:ext uri="{FF2B5EF4-FFF2-40B4-BE49-F238E27FC236}">
                <a16:creationId xmlns:a16="http://schemas.microsoft.com/office/drawing/2014/main" id="{B26F5BF3-9A67-4341-B33F-DE8FAED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/>
          <a:stretch/>
        </p:blipFill>
        <p:spPr bwMode="auto">
          <a:xfrm>
            <a:off x="3048000" y="3663950"/>
            <a:ext cx="9144000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828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71BCC-6D59-4E0E-9297-828F024B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172" y="452167"/>
            <a:ext cx="5278580" cy="703460"/>
          </a:xfrm>
        </p:spPr>
        <p:txBody>
          <a:bodyPr>
            <a:normAutofit/>
          </a:bodyPr>
          <a:lstStyle/>
          <a:p>
            <a:r>
              <a:rPr lang="en-US" sz="2400" dirty="0"/>
              <a:t>Winds &amp; Aerosol Backscatter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9EE34A-BE23-46C1-992A-A9348AC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B40010-AF03-4EC6-99D7-96590D8F771A}"/>
              </a:ext>
            </a:extLst>
          </p:cNvPr>
          <p:cNvGrpSpPr/>
          <p:nvPr/>
        </p:nvGrpSpPr>
        <p:grpSpPr>
          <a:xfrm>
            <a:off x="5906457" y="3659919"/>
            <a:ext cx="5570050" cy="2773552"/>
            <a:chOff x="6050474" y="3501737"/>
            <a:chExt cx="4727029" cy="30509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6D9D6C-7133-40F1-9785-1ACBCDB3C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29" t="51061" r="7871" b="4452"/>
            <a:stretch/>
          </p:blipFill>
          <p:spPr>
            <a:xfrm>
              <a:off x="6050474" y="3501737"/>
              <a:ext cx="4727029" cy="30509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14CFE1-24AB-49EB-8B20-4DE21BEC0F22}"/>
                </a:ext>
              </a:extLst>
            </p:cNvPr>
            <p:cNvSpPr txBox="1"/>
            <p:nvPr/>
          </p:nvSpPr>
          <p:spPr>
            <a:xfrm rot="5400000">
              <a:off x="9523900" y="4864808"/>
              <a:ext cx="1459054" cy="2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Backscatter - km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r>
                <a:rPr lang="en-US" sz="1050" dirty="0">
                  <a:solidFill>
                    <a:srgbClr val="000000"/>
                  </a:solidFill>
                </a:rPr>
                <a:t>sr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C9B6ED-B5D0-41A6-9370-948FD8795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706" y="1187235"/>
            <a:ext cx="6082574" cy="23530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Aerosol winds @ 355 nm &amp;</a:t>
            </a:r>
            <a:r>
              <a:rPr lang="en-US" b="1" dirty="0"/>
              <a:t> </a:t>
            </a:r>
            <a:r>
              <a:rPr lang="en-US" dirty="0"/>
              <a:t>532 nm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Aerosol backscatter coefficients @ 355 &amp; 532 nm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Other data products in development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Cross-polarization channel for 2</a:t>
            </a:r>
            <a:r>
              <a:rPr lang="el-GR" dirty="0"/>
              <a:t>λ</a:t>
            </a:r>
            <a:r>
              <a:rPr lang="en-US" dirty="0"/>
              <a:t> aerosol depolarization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Aerosol extinction estimates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671A2A-551B-4B3A-8756-A6D58C3F77E9}"/>
              </a:ext>
            </a:extLst>
          </p:cNvPr>
          <p:cNvSpPr txBox="1"/>
          <p:nvPr/>
        </p:nvSpPr>
        <p:spPr>
          <a:xfrm>
            <a:off x="6374910" y="3574065"/>
            <a:ext cx="4457271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OAWL aerosol backscatter coefficient (km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DCD5C0-EDBA-4DDC-BB5B-FABF15BF794F}"/>
              </a:ext>
            </a:extLst>
          </p:cNvPr>
          <p:cNvGrpSpPr/>
          <p:nvPr/>
        </p:nvGrpSpPr>
        <p:grpSpPr>
          <a:xfrm>
            <a:off x="227534" y="373332"/>
            <a:ext cx="5547841" cy="6128428"/>
            <a:chOff x="362164" y="484351"/>
            <a:chExt cx="5278580" cy="58892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EE54F18-6425-4B9E-86B4-577147371480}"/>
                </a:ext>
              </a:extLst>
            </p:cNvPr>
            <p:cNvGrpSpPr/>
            <p:nvPr/>
          </p:nvGrpSpPr>
          <p:grpSpPr>
            <a:xfrm>
              <a:off x="362164" y="484351"/>
              <a:ext cx="5278580" cy="5889298"/>
              <a:chOff x="1520842" y="29281"/>
              <a:chExt cx="4708635" cy="647822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14F0F52-6449-4B98-BCA5-5E9411B9B2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22" t="1336" r="6837" b="4202"/>
              <a:stretch/>
            </p:blipFill>
            <p:spPr>
              <a:xfrm>
                <a:off x="1520842" y="29281"/>
                <a:ext cx="4708635" cy="647822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F1BD40-E3F0-467B-9BF1-3F25BEB006B0}"/>
                  </a:ext>
                </a:extLst>
              </p:cNvPr>
              <p:cNvSpPr txBox="1"/>
              <p:nvPr/>
            </p:nvSpPr>
            <p:spPr>
              <a:xfrm rot="5400000">
                <a:off x="4730605" y="4766810"/>
                <a:ext cx="1715534" cy="2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LOS Wind Speed – m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r>
                  <a:rPr lang="en-US" sz="1050" dirty="0">
                    <a:solidFill>
                      <a:srgbClr val="000000"/>
                    </a:solidFill>
                  </a:rPr>
                  <a:t>s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endParaRPr lang="en-US" sz="10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631EB1-9DFF-4153-9637-D5B5B2542930}"/>
                  </a:ext>
                </a:extLst>
              </p:cNvPr>
              <p:cNvSpPr txBox="1"/>
              <p:nvPr/>
            </p:nvSpPr>
            <p:spPr>
              <a:xfrm rot="5400000">
                <a:off x="4741552" y="1576674"/>
                <a:ext cx="1715534" cy="2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LOS Wind Speed – m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r>
                  <a:rPr lang="en-US" sz="1050" dirty="0">
                    <a:solidFill>
                      <a:srgbClr val="000000"/>
                    </a:solidFill>
                  </a:rPr>
                  <a:t>s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endParaRPr lang="en-US" sz="105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2AAFCD-E2AE-4A29-8DD7-FC9F9B02D7F5}"/>
                </a:ext>
              </a:extLst>
            </p:cNvPr>
            <p:cNvSpPr txBox="1"/>
            <p:nvPr/>
          </p:nvSpPr>
          <p:spPr>
            <a:xfrm>
              <a:off x="610815" y="3532651"/>
              <a:ext cx="44572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OAWL LOS Winds (m/s):  532 nm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D57B3-7183-4AF2-AEDA-6A2A508DB61E}"/>
                </a:ext>
              </a:extLst>
            </p:cNvPr>
            <p:cNvSpPr txBox="1"/>
            <p:nvPr/>
          </p:nvSpPr>
          <p:spPr>
            <a:xfrm>
              <a:off x="706943" y="591486"/>
              <a:ext cx="44572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OAWL LOS Winds (m/s):  355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09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20"/>
          <p:cNvSpPr>
            <a:spLocks noChangeAspect="1" noChangeArrowheads="1" noTextEdit="1"/>
          </p:cNvSpPr>
          <p:nvPr/>
        </p:nvSpPr>
        <p:spPr bwMode="auto">
          <a:xfrm>
            <a:off x="-10603" y="0"/>
            <a:ext cx="12212196" cy="6858000"/>
          </a:xfrm>
          <a:prstGeom prst="rect">
            <a:avLst/>
          </a:prstGeom>
          <a:gradFill>
            <a:gsLst>
              <a:gs pos="0">
                <a:srgbClr val="3AADFF"/>
              </a:gs>
              <a:gs pos="53000">
                <a:srgbClr val="C1ECFF"/>
              </a:gs>
              <a:gs pos="83000">
                <a:schemeClr val="bg2"/>
              </a:gs>
              <a:gs pos="100000">
                <a:schemeClr val="bg2">
                  <a:lumMod val="78000"/>
                </a:schemeClr>
              </a:gs>
            </a:gsLst>
            <a:lin ang="5400000" scaled="0"/>
          </a:gradFill>
          <a:ln w="57150">
            <a:noFill/>
          </a:ln>
        </p:spPr>
        <p:txBody>
          <a:bodyPr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stucker\AppData\Local\Microsoft\Windows\Temporary Internet Files\Content.IE5\4KXFKKVZ\MC900292204[1].w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18"/>
          <a:stretch/>
        </p:blipFill>
        <p:spPr bwMode="auto">
          <a:xfrm>
            <a:off x="7168357" y="6679533"/>
            <a:ext cx="5033236" cy="1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6" name="AutoShape 5"/>
          <p:cNvSpPr>
            <a:spLocks noChangeArrowheads="1"/>
          </p:cNvSpPr>
          <p:nvPr/>
        </p:nvSpPr>
        <p:spPr bwMode="auto">
          <a:xfrm rot="16046538" flipH="1" flipV="1">
            <a:off x="4980573" y="3433585"/>
            <a:ext cx="1142144" cy="4693395"/>
          </a:xfrm>
          <a:prstGeom prst="cloudCallout">
            <a:avLst>
              <a:gd name="adj1" fmla="val 30937"/>
              <a:gd name="adj2" fmla="val 42202"/>
            </a:avLst>
          </a:prstGeom>
          <a:solidFill>
            <a:srgbClr val="D8D1B6">
              <a:alpha val="64706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89" name="AutoShape 5"/>
          <p:cNvSpPr>
            <a:spLocks noChangeArrowheads="1"/>
          </p:cNvSpPr>
          <p:nvPr/>
        </p:nvSpPr>
        <p:spPr bwMode="auto">
          <a:xfrm rot="5776575" flipH="1" flipV="1">
            <a:off x="8202726" y="3666894"/>
            <a:ext cx="1241724" cy="4596004"/>
          </a:xfrm>
          <a:prstGeom prst="cloudCallout">
            <a:avLst>
              <a:gd name="adj1" fmla="val -10464"/>
              <a:gd name="adj2" fmla="val 21264"/>
            </a:avLst>
          </a:prstGeom>
          <a:solidFill>
            <a:srgbClr val="D8D1B6">
              <a:alpha val="64706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197" name="AutoShape 6"/>
          <p:cNvSpPr>
            <a:spLocks noChangeArrowheads="1"/>
          </p:cNvSpPr>
          <p:nvPr/>
        </p:nvSpPr>
        <p:spPr bwMode="auto">
          <a:xfrm rot="16621473" flipH="1">
            <a:off x="9331573" y="3920227"/>
            <a:ext cx="1163711" cy="3869828"/>
          </a:xfrm>
          <a:prstGeom prst="cloudCallout">
            <a:avLst>
              <a:gd name="adj1" fmla="val 49517"/>
              <a:gd name="adj2" fmla="val -20357"/>
            </a:avLst>
          </a:prstGeom>
          <a:solidFill>
            <a:srgbClr val="CFC6A5">
              <a:alpha val="6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389" name="Oval 388"/>
          <p:cNvSpPr/>
          <p:nvPr/>
        </p:nvSpPr>
        <p:spPr>
          <a:xfrm>
            <a:off x="837387" y="3010865"/>
            <a:ext cx="783703" cy="3500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6" name="AutoShape 55"/>
          <p:cNvSpPr>
            <a:spLocks noChangeArrowheads="1"/>
          </p:cNvSpPr>
          <p:nvPr/>
        </p:nvSpPr>
        <p:spPr bwMode="auto">
          <a:xfrm>
            <a:off x="7061810" y="6469209"/>
            <a:ext cx="3172487" cy="283412"/>
          </a:xfrm>
          <a:prstGeom prst="cloudCallout">
            <a:avLst>
              <a:gd name="adj1" fmla="val 43649"/>
              <a:gd name="adj2" fmla="val -7518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97" name="AutoShape 55"/>
          <p:cNvSpPr>
            <a:spLocks noChangeArrowheads="1"/>
          </p:cNvSpPr>
          <p:nvPr/>
        </p:nvSpPr>
        <p:spPr bwMode="auto">
          <a:xfrm rot="10800000">
            <a:off x="8276228" y="6438320"/>
            <a:ext cx="4159612" cy="306149"/>
          </a:xfrm>
          <a:prstGeom prst="cloudCallout">
            <a:avLst>
              <a:gd name="adj1" fmla="val 922"/>
              <a:gd name="adj2" fmla="val -15374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248" name="Freeform 57"/>
          <p:cNvSpPr>
            <a:spLocks/>
          </p:cNvSpPr>
          <p:nvPr/>
        </p:nvSpPr>
        <p:spPr bwMode="auto">
          <a:xfrm flipH="1">
            <a:off x="-10603" y="6528484"/>
            <a:ext cx="7404334" cy="349181"/>
          </a:xfrm>
          <a:custGeom>
            <a:avLst/>
            <a:gdLst>
              <a:gd name="T0" fmla="*/ 0 w 27736"/>
              <a:gd name="T1" fmla="*/ 195 h 1502"/>
              <a:gd name="T2" fmla="*/ 1617 w 27736"/>
              <a:gd name="T3" fmla="*/ 125 h 1502"/>
              <a:gd name="T4" fmla="*/ 2570 w 27736"/>
              <a:gd name="T5" fmla="*/ 106 h 1502"/>
              <a:gd name="T6" fmla="*/ 3367 w 27736"/>
              <a:gd name="T7" fmla="*/ 62 h 1502"/>
              <a:gd name="T8" fmla="*/ 4409 w 27736"/>
              <a:gd name="T9" fmla="*/ 62 h 1502"/>
              <a:gd name="T10" fmla="*/ 5410 w 27736"/>
              <a:gd name="T11" fmla="*/ 128 h 1502"/>
              <a:gd name="T12" fmla="*/ 6251 w 27736"/>
              <a:gd name="T13" fmla="*/ 40 h 1502"/>
              <a:gd name="T14" fmla="*/ 8551 w 27736"/>
              <a:gd name="T15" fmla="*/ 235 h 1502"/>
              <a:gd name="T16" fmla="*/ 13292 w 27736"/>
              <a:gd name="T17" fmla="*/ 141 h 1502"/>
              <a:gd name="T18" fmla="*/ 16221 w 27736"/>
              <a:gd name="T19" fmla="*/ 106 h 1502"/>
              <a:gd name="T20" fmla="*/ 16903 w 27736"/>
              <a:gd name="T21" fmla="*/ 40 h 1502"/>
              <a:gd name="T22" fmla="*/ 18059 w 27736"/>
              <a:gd name="T23" fmla="*/ 151 h 1502"/>
              <a:gd name="T24" fmla="*/ 18502 w 27736"/>
              <a:gd name="T25" fmla="*/ 84 h 1502"/>
              <a:gd name="T26" fmla="*/ 18635 w 27736"/>
              <a:gd name="T27" fmla="*/ 84 h 1502"/>
              <a:gd name="T28" fmla="*/ 19832 w 27736"/>
              <a:gd name="T29" fmla="*/ 261 h 1502"/>
              <a:gd name="T30" fmla="*/ 20408 w 27736"/>
              <a:gd name="T31" fmla="*/ 128 h 1502"/>
              <a:gd name="T32" fmla="*/ 21427 w 27736"/>
              <a:gd name="T33" fmla="*/ 173 h 1502"/>
              <a:gd name="T34" fmla="*/ 23044 w 27736"/>
              <a:gd name="T35" fmla="*/ 284 h 1502"/>
              <a:gd name="T36" fmla="*/ 24262 w 27736"/>
              <a:gd name="T37" fmla="*/ 84 h 1502"/>
              <a:gd name="T38" fmla="*/ 24971 w 27736"/>
              <a:gd name="T39" fmla="*/ 84 h 1502"/>
              <a:gd name="T40" fmla="*/ 26434 w 27736"/>
              <a:gd name="T41" fmla="*/ 306 h 1502"/>
              <a:gd name="T42" fmla="*/ 27736 w 27736"/>
              <a:gd name="T43" fmla="*/ 0 h 1502"/>
              <a:gd name="T44" fmla="*/ 27714 w 27736"/>
              <a:gd name="T45" fmla="*/ 1502 h 1502"/>
              <a:gd name="T46" fmla="*/ 0 w 27736"/>
              <a:gd name="T47" fmla="*/ 1486 h 1502"/>
              <a:gd name="T48" fmla="*/ 0 w 27736"/>
              <a:gd name="T49" fmla="*/ 195 h 1502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51 w 10000"/>
              <a:gd name="connsiteY5" fmla="*/ 852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068 w 10000"/>
              <a:gd name="connsiteY3" fmla="*/ 2038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204" y="5035"/>
                </a:moveTo>
                <a:cubicBezTo>
                  <a:pt x="330" y="3634"/>
                  <a:pt x="457" y="2233"/>
                  <a:pt x="583" y="832"/>
                </a:cubicBezTo>
                <a:lnTo>
                  <a:pt x="971" y="1031"/>
                </a:lnTo>
                <a:cubicBezTo>
                  <a:pt x="1003" y="1367"/>
                  <a:pt x="1036" y="1702"/>
                  <a:pt x="1068" y="2038"/>
                </a:cubicBezTo>
                <a:cubicBezTo>
                  <a:pt x="1140" y="2200"/>
                  <a:pt x="1357" y="738"/>
                  <a:pt x="1429" y="900"/>
                </a:cubicBezTo>
                <a:cubicBezTo>
                  <a:pt x="1535" y="1588"/>
                  <a:pt x="1801" y="1789"/>
                  <a:pt x="1907" y="2477"/>
                </a:cubicBezTo>
                <a:cubicBezTo>
                  <a:pt x="2023" y="1740"/>
                  <a:pt x="2138" y="1003"/>
                  <a:pt x="2254" y="266"/>
                </a:cubicBezTo>
                <a:lnTo>
                  <a:pt x="3083" y="1565"/>
                </a:lnTo>
                <a:lnTo>
                  <a:pt x="4792" y="939"/>
                </a:lnTo>
                <a:lnTo>
                  <a:pt x="5848" y="706"/>
                </a:lnTo>
                <a:lnTo>
                  <a:pt x="6094" y="266"/>
                </a:lnTo>
                <a:lnTo>
                  <a:pt x="6511" y="1005"/>
                </a:lnTo>
                <a:cubicBezTo>
                  <a:pt x="6564" y="856"/>
                  <a:pt x="6618" y="708"/>
                  <a:pt x="6671" y="559"/>
                </a:cubicBezTo>
                <a:lnTo>
                  <a:pt x="6719" y="559"/>
                </a:lnTo>
                <a:lnTo>
                  <a:pt x="7150" y="1738"/>
                </a:lnTo>
                <a:cubicBezTo>
                  <a:pt x="7219" y="1443"/>
                  <a:pt x="7289" y="1147"/>
                  <a:pt x="7358" y="852"/>
                </a:cubicBezTo>
                <a:lnTo>
                  <a:pt x="7725" y="1152"/>
                </a:lnTo>
                <a:lnTo>
                  <a:pt x="8308" y="1891"/>
                </a:lnTo>
                <a:lnTo>
                  <a:pt x="8747" y="559"/>
                </a:lnTo>
                <a:lnTo>
                  <a:pt x="9003" y="559"/>
                </a:lnTo>
                <a:lnTo>
                  <a:pt x="9531" y="2037"/>
                </a:lnTo>
                <a:lnTo>
                  <a:pt x="10000" y="0"/>
                </a:lnTo>
                <a:cubicBezTo>
                  <a:pt x="9997" y="3333"/>
                  <a:pt x="9995" y="6667"/>
                  <a:pt x="9992" y="10000"/>
                </a:cubicBezTo>
                <a:lnTo>
                  <a:pt x="0" y="9893"/>
                </a:lnTo>
                <a:lnTo>
                  <a:pt x="204" y="5035"/>
                </a:lnTo>
                <a:close/>
              </a:path>
            </a:pathLst>
          </a:custGeom>
          <a:solidFill>
            <a:srgbClr val="1C6218"/>
          </a:solidFill>
          <a:ln>
            <a:noFill/>
          </a:ln>
          <a:effectLst/>
        </p:spPr>
        <p:txBody>
          <a:bodyPr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13" name="Rectangle 22"/>
          <p:cNvSpPr>
            <a:spLocks noChangeArrowheads="1"/>
          </p:cNvSpPr>
          <p:nvPr/>
        </p:nvSpPr>
        <p:spPr bwMode="auto">
          <a:xfrm>
            <a:off x="5618830" y="6343901"/>
            <a:ext cx="31432" cy="279711"/>
          </a:xfrm>
          <a:prstGeom prst="rect">
            <a:avLst/>
          </a:prstGeom>
          <a:solidFill>
            <a:schemeClr val="folHlink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605" name="Picture 414" descr="MCj0423990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3355" y="6516669"/>
            <a:ext cx="149450" cy="1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6" name="Picture 415" descr="MCj0423990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5063" y="6497813"/>
            <a:ext cx="146872" cy="1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" name="Picture 416" descr="MCj0423990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576" y="6522955"/>
            <a:ext cx="146872" cy="1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8" name="Picture 417" descr="MCj0423990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18684" y="6678833"/>
            <a:ext cx="94250" cy="6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9" name="Picture 2" descr="C:\Users\stucker\AppData\Local\Microsoft\Windows\Temporary Internet Files\Content.IE5\YM73WJ86\MC900431627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183" y="6609162"/>
            <a:ext cx="272208" cy="13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ucker\AppData\Local\Microsoft\Windows\Temporary Internet Files\Content.IE5\3CS4J0PP\MC900441793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860" y="6536874"/>
            <a:ext cx="368592" cy="1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0" name="Picture 3" descr="C:\Users\stucker\AppData\Local\Microsoft\Windows\Temporary Internet Files\Content.IE5\3CS4J0PP\MC900441793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583" y="6592416"/>
            <a:ext cx="215043" cy="1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ucker\AppData\Local\Microsoft\Windows\Temporary Internet Files\Content.IE5\YM73WJ86\MC900431627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421" y="6633275"/>
            <a:ext cx="272208" cy="13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1" name="Picture 3" descr="C:\Users\stucker\AppData\Local\Microsoft\Windows\Temporary Internet Files\Content.IE5\3CS4J0PP\MC900441793[1]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31" y="6457481"/>
            <a:ext cx="340986" cy="16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3" descr="C:\Users\stucker\AppData\Local\Microsoft\Windows\Temporary Internet Files\Content.IE5\3CS4J0PP\MC900441793[1]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011" y="6591271"/>
            <a:ext cx="247141" cy="1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3" name="Picture 3" descr="C:\Users\stucker\AppData\Local\Microsoft\Windows\Temporary Internet Files\Content.IE5\3CS4J0PP\MC900441793[1]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887" y="6431562"/>
            <a:ext cx="475287" cy="2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7" name="Group 36"/>
          <p:cNvGrpSpPr>
            <a:grpSpLocks/>
          </p:cNvGrpSpPr>
          <p:nvPr/>
        </p:nvGrpSpPr>
        <p:grpSpPr bwMode="auto">
          <a:xfrm flipH="1">
            <a:off x="5864785" y="6425672"/>
            <a:ext cx="157500" cy="205854"/>
            <a:chOff x="5494" y="16449"/>
            <a:chExt cx="909" cy="2390"/>
          </a:xfrm>
        </p:grpSpPr>
        <p:sp>
          <p:nvSpPr>
            <p:cNvPr id="1228" name="AutoShape 37"/>
            <p:cNvSpPr>
              <a:spLocks noChangeArrowheads="1"/>
            </p:cNvSpPr>
            <p:nvPr/>
          </p:nvSpPr>
          <p:spPr bwMode="auto">
            <a:xfrm flipV="1">
              <a:off x="5544" y="16449"/>
              <a:ext cx="859" cy="2390"/>
            </a:xfrm>
            <a:custGeom>
              <a:avLst/>
              <a:gdLst>
                <a:gd name="G0" fmla="+- 8725 0 0"/>
                <a:gd name="G1" fmla="+- 21600 0 8725"/>
                <a:gd name="G2" fmla="*/ 8725 1 2"/>
                <a:gd name="G3" fmla="+- 21600 0 G2"/>
                <a:gd name="G4" fmla="+/ 8725 21600 2"/>
                <a:gd name="G5" fmla="+/ G1 0 2"/>
                <a:gd name="G6" fmla="*/ 21600 21600 8725"/>
                <a:gd name="G7" fmla="*/ G6 1 2"/>
                <a:gd name="G8" fmla="+- 21600 0 G7"/>
                <a:gd name="G9" fmla="*/ 21600 1 2"/>
                <a:gd name="G10" fmla="+- 8725 0 G9"/>
                <a:gd name="G11" fmla="?: G10 G8 0"/>
                <a:gd name="G12" fmla="?: G10 G7 21600"/>
                <a:gd name="T0" fmla="*/ 17237 w 21600"/>
                <a:gd name="T1" fmla="*/ 10800 h 21600"/>
                <a:gd name="T2" fmla="*/ 10800 w 21600"/>
                <a:gd name="T3" fmla="*/ 21600 h 21600"/>
                <a:gd name="T4" fmla="*/ 4363 w 21600"/>
                <a:gd name="T5" fmla="*/ 10800 h 21600"/>
                <a:gd name="T6" fmla="*/ 10800 w 21600"/>
                <a:gd name="T7" fmla="*/ 0 h 21600"/>
                <a:gd name="T8" fmla="*/ 6163 w 21600"/>
                <a:gd name="T9" fmla="*/ 6163 h 21600"/>
                <a:gd name="T10" fmla="*/ 15437 w 21600"/>
                <a:gd name="T11" fmla="*/ 15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725" y="21600"/>
                  </a:lnTo>
                  <a:lnTo>
                    <a:pt x="1287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29" name="Line 38"/>
            <p:cNvSpPr>
              <a:spLocks noChangeShapeType="1"/>
            </p:cNvSpPr>
            <p:nvPr/>
          </p:nvSpPr>
          <p:spPr bwMode="auto">
            <a:xfrm>
              <a:off x="5777" y="16682"/>
              <a:ext cx="3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30" name="Line 39"/>
            <p:cNvSpPr>
              <a:spLocks noChangeShapeType="1"/>
            </p:cNvSpPr>
            <p:nvPr/>
          </p:nvSpPr>
          <p:spPr bwMode="auto">
            <a:xfrm>
              <a:off x="5669" y="17521"/>
              <a:ext cx="597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31" name="Line 40"/>
            <p:cNvSpPr>
              <a:spLocks noChangeShapeType="1"/>
            </p:cNvSpPr>
            <p:nvPr/>
          </p:nvSpPr>
          <p:spPr bwMode="auto">
            <a:xfrm flipV="1">
              <a:off x="5494" y="18536"/>
              <a:ext cx="90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235" name="Group 44"/>
          <p:cNvGrpSpPr>
            <a:grpSpLocks/>
          </p:cNvGrpSpPr>
          <p:nvPr/>
        </p:nvGrpSpPr>
        <p:grpSpPr bwMode="auto">
          <a:xfrm flipH="1">
            <a:off x="5680390" y="6455023"/>
            <a:ext cx="119437" cy="183855"/>
            <a:chOff x="5145" y="16400"/>
            <a:chExt cx="907" cy="2390"/>
          </a:xfrm>
        </p:grpSpPr>
        <p:sp>
          <p:nvSpPr>
            <p:cNvPr id="1236" name="AutoShape 45"/>
            <p:cNvSpPr>
              <a:spLocks noChangeArrowheads="1"/>
            </p:cNvSpPr>
            <p:nvPr/>
          </p:nvSpPr>
          <p:spPr bwMode="auto">
            <a:xfrm flipV="1">
              <a:off x="5188" y="16400"/>
              <a:ext cx="859" cy="2390"/>
            </a:xfrm>
            <a:custGeom>
              <a:avLst/>
              <a:gdLst>
                <a:gd name="G0" fmla="+- 8725 0 0"/>
                <a:gd name="G1" fmla="+- 21600 0 8725"/>
                <a:gd name="G2" fmla="*/ 8725 1 2"/>
                <a:gd name="G3" fmla="+- 21600 0 G2"/>
                <a:gd name="G4" fmla="+/ 8725 21600 2"/>
                <a:gd name="G5" fmla="+/ G1 0 2"/>
                <a:gd name="G6" fmla="*/ 21600 21600 8725"/>
                <a:gd name="G7" fmla="*/ G6 1 2"/>
                <a:gd name="G8" fmla="+- 21600 0 G7"/>
                <a:gd name="G9" fmla="*/ 21600 1 2"/>
                <a:gd name="G10" fmla="+- 8725 0 G9"/>
                <a:gd name="G11" fmla="?: G10 G8 0"/>
                <a:gd name="G12" fmla="?: G10 G7 21600"/>
                <a:gd name="T0" fmla="*/ 17237 w 21600"/>
                <a:gd name="T1" fmla="*/ 10800 h 21600"/>
                <a:gd name="T2" fmla="*/ 10800 w 21600"/>
                <a:gd name="T3" fmla="*/ 21600 h 21600"/>
                <a:gd name="T4" fmla="*/ 4363 w 21600"/>
                <a:gd name="T5" fmla="*/ 10800 h 21600"/>
                <a:gd name="T6" fmla="*/ 10800 w 21600"/>
                <a:gd name="T7" fmla="*/ 0 h 21600"/>
                <a:gd name="T8" fmla="*/ 6163 w 21600"/>
                <a:gd name="T9" fmla="*/ 6163 h 21600"/>
                <a:gd name="T10" fmla="*/ 15437 w 21600"/>
                <a:gd name="T11" fmla="*/ 15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725" y="21600"/>
                  </a:lnTo>
                  <a:lnTo>
                    <a:pt x="1287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37" name="Line 46"/>
            <p:cNvSpPr>
              <a:spLocks noChangeShapeType="1"/>
            </p:cNvSpPr>
            <p:nvPr/>
          </p:nvSpPr>
          <p:spPr bwMode="auto">
            <a:xfrm>
              <a:off x="5428" y="16682"/>
              <a:ext cx="3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38" name="Line 47"/>
            <p:cNvSpPr>
              <a:spLocks noChangeShapeType="1"/>
            </p:cNvSpPr>
            <p:nvPr/>
          </p:nvSpPr>
          <p:spPr bwMode="auto">
            <a:xfrm>
              <a:off x="5320" y="17521"/>
              <a:ext cx="597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39" name="Line 48"/>
            <p:cNvSpPr>
              <a:spLocks noChangeShapeType="1"/>
            </p:cNvSpPr>
            <p:nvPr/>
          </p:nvSpPr>
          <p:spPr bwMode="auto">
            <a:xfrm flipV="1">
              <a:off x="5145" y="18536"/>
              <a:ext cx="90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243" name="Rectangle 52"/>
          <p:cNvSpPr>
            <a:spLocks noChangeArrowheads="1"/>
          </p:cNvSpPr>
          <p:nvPr/>
        </p:nvSpPr>
        <p:spPr bwMode="auto">
          <a:xfrm flipH="1">
            <a:off x="6276641" y="6560578"/>
            <a:ext cx="312315" cy="78300"/>
          </a:xfrm>
          <a:prstGeom prst="rect">
            <a:avLst/>
          </a:prstGeom>
          <a:solidFill>
            <a:srgbClr val="0000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44" name="Rectangle 53"/>
          <p:cNvSpPr>
            <a:spLocks noChangeArrowheads="1"/>
          </p:cNvSpPr>
          <p:nvPr/>
        </p:nvSpPr>
        <p:spPr bwMode="auto">
          <a:xfrm flipH="1">
            <a:off x="6146726" y="6476900"/>
            <a:ext cx="129915" cy="159548"/>
          </a:xfrm>
          <a:prstGeom prst="rect">
            <a:avLst/>
          </a:prstGeom>
          <a:solidFill>
            <a:srgbClr val="0000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6F4570-3248-403C-AF9F-A2FE4BE50BA2}"/>
              </a:ext>
            </a:extLst>
          </p:cNvPr>
          <p:cNvGrpSpPr/>
          <p:nvPr/>
        </p:nvGrpSpPr>
        <p:grpSpPr>
          <a:xfrm>
            <a:off x="10520737" y="3266611"/>
            <a:ext cx="1592854" cy="3368369"/>
            <a:chOff x="9467535" y="2483692"/>
            <a:chExt cx="2332097" cy="4075726"/>
          </a:xfrm>
        </p:grpSpPr>
        <p:sp>
          <p:nvSpPr>
            <p:cNvPr id="1924" name="Right Arrow 1923"/>
            <p:cNvSpPr/>
            <p:nvPr/>
          </p:nvSpPr>
          <p:spPr>
            <a:xfrm>
              <a:off x="9543694" y="2483692"/>
              <a:ext cx="1037831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25" name="Right Arrow 1924"/>
            <p:cNvSpPr/>
            <p:nvPr/>
          </p:nvSpPr>
          <p:spPr>
            <a:xfrm>
              <a:off x="9585149" y="3053225"/>
              <a:ext cx="1238012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26" name="Right Arrow 1925"/>
            <p:cNvSpPr/>
            <p:nvPr/>
          </p:nvSpPr>
          <p:spPr>
            <a:xfrm>
              <a:off x="9570917" y="2768458"/>
              <a:ext cx="1118980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27" name="Right Arrow 1926"/>
            <p:cNvSpPr/>
            <p:nvPr/>
          </p:nvSpPr>
          <p:spPr>
            <a:xfrm>
              <a:off x="9628513" y="3337991"/>
              <a:ext cx="1441713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28" name="Right Arrow 1927"/>
            <p:cNvSpPr/>
            <p:nvPr/>
          </p:nvSpPr>
          <p:spPr>
            <a:xfrm>
              <a:off x="9692459" y="3622758"/>
              <a:ext cx="1652453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29" name="Right Arrow 1928"/>
            <p:cNvSpPr/>
            <p:nvPr/>
          </p:nvSpPr>
          <p:spPr>
            <a:xfrm>
              <a:off x="9754132" y="3851585"/>
              <a:ext cx="1828085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1" name="Right Arrow 1930"/>
            <p:cNvSpPr/>
            <p:nvPr/>
          </p:nvSpPr>
          <p:spPr>
            <a:xfrm>
              <a:off x="9472419" y="4477058"/>
              <a:ext cx="1493923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2" name="Right Arrow 1931"/>
            <p:cNvSpPr/>
            <p:nvPr/>
          </p:nvSpPr>
          <p:spPr>
            <a:xfrm>
              <a:off x="9538945" y="4681088"/>
              <a:ext cx="719819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3" name="Right Arrow 1932"/>
            <p:cNvSpPr/>
            <p:nvPr/>
          </p:nvSpPr>
          <p:spPr>
            <a:xfrm>
              <a:off x="9467535" y="5046590"/>
              <a:ext cx="619005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4" name="Right Arrow 1933"/>
            <p:cNvSpPr/>
            <p:nvPr/>
          </p:nvSpPr>
          <p:spPr>
            <a:xfrm>
              <a:off x="9509154" y="5283268"/>
              <a:ext cx="695785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5" name="Right Arrow 1934"/>
            <p:cNvSpPr/>
            <p:nvPr/>
          </p:nvSpPr>
          <p:spPr>
            <a:xfrm>
              <a:off x="9510118" y="5542487"/>
              <a:ext cx="914041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6" name="Right Arrow 1935"/>
            <p:cNvSpPr/>
            <p:nvPr/>
          </p:nvSpPr>
          <p:spPr>
            <a:xfrm>
              <a:off x="9553710" y="5809912"/>
              <a:ext cx="1087234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7" name="Right Arrow 1936"/>
            <p:cNvSpPr/>
            <p:nvPr/>
          </p:nvSpPr>
          <p:spPr>
            <a:xfrm>
              <a:off x="9555980" y="6080876"/>
              <a:ext cx="1307895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0" name="Right Arrow 1929"/>
            <p:cNvSpPr/>
            <p:nvPr/>
          </p:nvSpPr>
          <p:spPr>
            <a:xfrm>
              <a:off x="9777655" y="3941200"/>
              <a:ext cx="2021977" cy="676924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38" name="Right Arrow 1937"/>
            <p:cNvSpPr/>
            <p:nvPr/>
          </p:nvSpPr>
          <p:spPr>
            <a:xfrm>
              <a:off x="9572741" y="6371991"/>
              <a:ext cx="1307897" cy="187427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00" name="Picture 7" descr="C:\Users\stucker\AppData\Local\Microsoft\Windows\Temporary Internet Files\Content.IE5\ZN4SQW54\MC900250101[1].wmf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E8D9D1"/>
              </a:clrFrom>
              <a:clrTo>
                <a:srgbClr val="E8D9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223" y="6348433"/>
            <a:ext cx="445548" cy="2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tucker\AppData\Local\Microsoft\Windows\Temporary Internet Files\Content.IE5\WEBIP7MN\MC900233481[1].wm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82999" y="6506578"/>
            <a:ext cx="583364" cy="1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E291D8-E2BC-49F4-BA06-21FBBABE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F028DE5-F15C-45C8-8C83-2E734913A861}"/>
              </a:ext>
            </a:extLst>
          </p:cNvPr>
          <p:cNvGrpSpPr/>
          <p:nvPr/>
        </p:nvGrpSpPr>
        <p:grpSpPr>
          <a:xfrm>
            <a:off x="866420" y="4721074"/>
            <a:ext cx="3337459" cy="1632174"/>
            <a:chOff x="2556310" y="4208039"/>
            <a:chExt cx="4260835" cy="1974930"/>
          </a:xfrm>
        </p:grpSpPr>
        <p:sp>
          <p:nvSpPr>
            <p:cNvPr id="129" name="AutoShape 5">
              <a:extLst>
                <a:ext uri="{FF2B5EF4-FFF2-40B4-BE49-F238E27FC236}">
                  <a16:creationId xmlns:a16="http://schemas.microsoft.com/office/drawing/2014/main" id="{382FB5A6-6A5C-4B6D-A7AB-5B964A27BC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46538" flipH="1" flipV="1">
              <a:off x="3425305" y="3819447"/>
              <a:ext cx="1494527" cy="3232516"/>
            </a:xfrm>
            <a:prstGeom prst="cloudCallout">
              <a:avLst>
                <a:gd name="adj1" fmla="val 452"/>
                <a:gd name="adj2" fmla="val 39619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0" name="AutoShape 54">
              <a:extLst>
                <a:ext uri="{FF2B5EF4-FFF2-40B4-BE49-F238E27FC236}">
                  <a16:creationId xmlns:a16="http://schemas.microsoft.com/office/drawing/2014/main" id="{61616EDF-FB7D-4DE7-B552-DE62E18BE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979" y="4208039"/>
              <a:ext cx="1603545" cy="465989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1" name="AutoShape 55">
              <a:extLst>
                <a:ext uri="{FF2B5EF4-FFF2-40B4-BE49-F238E27FC236}">
                  <a16:creationId xmlns:a16="http://schemas.microsoft.com/office/drawing/2014/main" id="{639BF741-5173-4001-8756-55A181636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498" y="4386016"/>
              <a:ext cx="2180234" cy="716757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2" name="AutoShape 5">
              <a:extLst>
                <a:ext uri="{FF2B5EF4-FFF2-40B4-BE49-F238E27FC236}">
                  <a16:creationId xmlns:a16="http://schemas.microsoft.com/office/drawing/2014/main" id="{F1D0C58C-F567-4FE5-8014-2EA1FFCE9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76575" flipH="1" flipV="1">
              <a:off x="4487212" y="3774211"/>
              <a:ext cx="1177883" cy="3481983"/>
            </a:xfrm>
            <a:prstGeom prst="cloudCallout">
              <a:avLst>
                <a:gd name="adj1" fmla="val -10464"/>
                <a:gd name="adj2" fmla="val 21264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59458EB-EB77-41C8-BDC4-4E862FFC9834}"/>
              </a:ext>
            </a:extLst>
          </p:cNvPr>
          <p:cNvGrpSpPr/>
          <p:nvPr/>
        </p:nvGrpSpPr>
        <p:grpSpPr>
          <a:xfrm>
            <a:off x="-668408" y="4201494"/>
            <a:ext cx="1992553" cy="2032624"/>
            <a:chOff x="5225945" y="1676123"/>
            <a:chExt cx="1812383" cy="4498431"/>
          </a:xfrm>
        </p:grpSpPr>
        <p:sp>
          <p:nvSpPr>
            <p:cNvPr id="134" name="AutoShape 5">
              <a:extLst>
                <a:ext uri="{FF2B5EF4-FFF2-40B4-BE49-F238E27FC236}">
                  <a16:creationId xmlns:a16="http://schemas.microsoft.com/office/drawing/2014/main" id="{53F40FAF-D693-48A9-9A72-6CD576155B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5" name="AutoShape 54">
              <a:extLst>
                <a:ext uri="{FF2B5EF4-FFF2-40B4-BE49-F238E27FC236}">
                  <a16:creationId xmlns:a16="http://schemas.microsoft.com/office/drawing/2014/main" id="{4C431C89-AA28-499A-9B32-A0EBD528D0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6" name="AutoShape 55">
              <a:extLst>
                <a:ext uri="{FF2B5EF4-FFF2-40B4-BE49-F238E27FC236}">
                  <a16:creationId xmlns:a16="http://schemas.microsoft.com/office/drawing/2014/main" id="{299B2F0C-5F17-4A17-8E88-5420C0E7F2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7" name="AutoShape 423">
              <a:extLst>
                <a:ext uri="{FF2B5EF4-FFF2-40B4-BE49-F238E27FC236}">
                  <a16:creationId xmlns:a16="http://schemas.microsoft.com/office/drawing/2014/main" id="{D6B244D7-446F-429F-9619-B73AA670B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8" name="AutoShape 424">
              <a:extLst>
                <a:ext uri="{FF2B5EF4-FFF2-40B4-BE49-F238E27FC236}">
                  <a16:creationId xmlns:a16="http://schemas.microsoft.com/office/drawing/2014/main" id="{7BF39855-C513-4140-B58B-0AEFBED7A53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9" name="AutoShape 425">
              <a:extLst>
                <a:ext uri="{FF2B5EF4-FFF2-40B4-BE49-F238E27FC236}">
                  <a16:creationId xmlns:a16="http://schemas.microsoft.com/office/drawing/2014/main" id="{CA5CEA5D-45D6-4A0D-B1BD-59270FCEE0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0" name="AutoShape 6">
              <a:extLst>
                <a:ext uri="{FF2B5EF4-FFF2-40B4-BE49-F238E27FC236}">
                  <a16:creationId xmlns:a16="http://schemas.microsoft.com/office/drawing/2014/main" id="{687509AA-BEC5-4824-A32D-FFB27031F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1" name="AutoShape 426">
              <a:extLst>
                <a:ext uri="{FF2B5EF4-FFF2-40B4-BE49-F238E27FC236}">
                  <a16:creationId xmlns:a16="http://schemas.microsoft.com/office/drawing/2014/main" id="{BF92F00E-03D1-481D-96EC-5BC749AC96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2" name="AutoShape 427">
              <a:extLst>
                <a:ext uri="{FF2B5EF4-FFF2-40B4-BE49-F238E27FC236}">
                  <a16:creationId xmlns:a16="http://schemas.microsoft.com/office/drawing/2014/main" id="{3FA1E692-E0DC-455B-86EC-5DF6FBB503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3" name="AutoShape 428">
              <a:extLst>
                <a:ext uri="{FF2B5EF4-FFF2-40B4-BE49-F238E27FC236}">
                  <a16:creationId xmlns:a16="http://schemas.microsoft.com/office/drawing/2014/main" id="{411D05BD-84C5-4687-8DF9-C1D8DC142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4" name="AutoShape 429">
              <a:extLst>
                <a:ext uri="{FF2B5EF4-FFF2-40B4-BE49-F238E27FC236}">
                  <a16:creationId xmlns:a16="http://schemas.microsoft.com/office/drawing/2014/main" id="{01C9ED50-11A5-4823-AC6B-7A4A281E1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5" name="AutoShape 430">
              <a:extLst>
                <a:ext uri="{FF2B5EF4-FFF2-40B4-BE49-F238E27FC236}">
                  <a16:creationId xmlns:a16="http://schemas.microsoft.com/office/drawing/2014/main" id="{63A37351-2A12-461F-96A3-8E5C0291C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6" name="AutoShape 431">
              <a:extLst>
                <a:ext uri="{FF2B5EF4-FFF2-40B4-BE49-F238E27FC236}">
                  <a16:creationId xmlns:a16="http://schemas.microsoft.com/office/drawing/2014/main" id="{2EB5F926-DAD7-49AA-ACC9-538C1BF202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7" name="AutoShape 432">
              <a:extLst>
                <a:ext uri="{FF2B5EF4-FFF2-40B4-BE49-F238E27FC236}">
                  <a16:creationId xmlns:a16="http://schemas.microsoft.com/office/drawing/2014/main" id="{5A67933D-3B9E-4308-BEF2-C21C64503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8" name="AutoShape 424">
              <a:extLst>
                <a:ext uri="{FF2B5EF4-FFF2-40B4-BE49-F238E27FC236}">
                  <a16:creationId xmlns:a16="http://schemas.microsoft.com/office/drawing/2014/main" id="{908B0165-97DD-46BC-9FF9-6886204F48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9" name="AutoShape 430">
              <a:extLst>
                <a:ext uri="{FF2B5EF4-FFF2-40B4-BE49-F238E27FC236}">
                  <a16:creationId xmlns:a16="http://schemas.microsoft.com/office/drawing/2014/main" id="{4F907981-5F59-4C0D-A322-DA7922502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0" name="AutoShape 424">
              <a:extLst>
                <a:ext uri="{FF2B5EF4-FFF2-40B4-BE49-F238E27FC236}">
                  <a16:creationId xmlns:a16="http://schemas.microsoft.com/office/drawing/2014/main" id="{FB4BADAD-68C0-46D6-8A7D-8B2B0DEC25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1" name="AutoShape 424">
              <a:extLst>
                <a:ext uri="{FF2B5EF4-FFF2-40B4-BE49-F238E27FC236}">
                  <a16:creationId xmlns:a16="http://schemas.microsoft.com/office/drawing/2014/main" id="{CD3CF2ED-4C24-4F42-AEBC-BF67E801F2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2" name="AutoShape 424">
              <a:extLst>
                <a:ext uri="{FF2B5EF4-FFF2-40B4-BE49-F238E27FC236}">
                  <a16:creationId xmlns:a16="http://schemas.microsoft.com/office/drawing/2014/main" id="{3E1BA37D-A64D-4686-A754-185E24D866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3" name="AutoShape 424">
              <a:extLst>
                <a:ext uri="{FF2B5EF4-FFF2-40B4-BE49-F238E27FC236}">
                  <a16:creationId xmlns:a16="http://schemas.microsoft.com/office/drawing/2014/main" id="{4D2A26A5-2BDC-4B56-AD31-7F11CEE737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3011946-D242-4FE8-9741-4A8C5AE272C2}"/>
              </a:ext>
            </a:extLst>
          </p:cNvPr>
          <p:cNvGrpSpPr/>
          <p:nvPr/>
        </p:nvGrpSpPr>
        <p:grpSpPr>
          <a:xfrm flipH="1">
            <a:off x="-453389" y="2940141"/>
            <a:ext cx="1850068" cy="2032624"/>
            <a:chOff x="5225945" y="1676123"/>
            <a:chExt cx="1812383" cy="4498431"/>
          </a:xfrm>
        </p:grpSpPr>
        <p:sp>
          <p:nvSpPr>
            <p:cNvPr id="155" name="AutoShape 5">
              <a:extLst>
                <a:ext uri="{FF2B5EF4-FFF2-40B4-BE49-F238E27FC236}">
                  <a16:creationId xmlns:a16="http://schemas.microsoft.com/office/drawing/2014/main" id="{A49D364C-D4E2-4EDB-91E1-61A00C9A89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6" name="AutoShape 54">
              <a:extLst>
                <a:ext uri="{FF2B5EF4-FFF2-40B4-BE49-F238E27FC236}">
                  <a16:creationId xmlns:a16="http://schemas.microsoft.com/office/drawing/2014/main" id="{BB5943B5-015F-4AFF-BCDF-2D3D96EA61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7" name="AutoShape 55">
              <a:extLst>
                <a:ext uri="{FF2B5EF4-FFF2-40B4-BE49-F238E27FC236}">
                  <a16:creationId xmlns:a16="http://schemas.microsoft.com/office/drawing/2014/main" id="{5B54649E-AAF0-4204-8803-14BF6C17666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8" name="AutoShape 423">
              <a:extLst>
                <a:ext uri="{FF2B5EF4-FFF2-40B4-BE49-F238E27FC236}">
                  <a16:creationId xmlns:a16="http://schemas.microsoft.com/office/drawing/2014/main" id="{E724C38A-F2F2-4A81-AAD4-BBF5AC8C86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9" name="AutoShape 424">
              <a:extLst>
                <a:ext uri="{FF2B5EF4-FFF2-40B4-BE49-F238E27FC236}">
                  <a16:creationId xmlns:a16="http://schemas.microsoft.com/office/drawing/2014/main" id="{3530A8FB-C83D-49C2-8727-1893A8AAC99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0" name="AutoShape 425">
              <a:extLst>
                <a:ext uri="{FF2B5EF4-FFF2-40B4-BE49-F238E27FC236}">
                  <a16:creationId xmlns:a16="http://schemas.microsoft.com/office/drawing/2014/main" id="{CD87A432-F787-467F-956A-3D2E661EA5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1" name="AutoShape 6">
              <a:extLst>
                <a:ext uri="{FF2B5EF4-FFF2-40B4-BE49-F238E27FC236}">
                  <a16:creationId xmlns:a16="http://schemas.microsoft.com/office/drawing/2014/main" id="{BCEEF181-C199-469C-9285-47900552A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2" name="AutoShape 426">
              <a:extLst>
                <a:ext uri="{FF2B5EF4-FFF2-40B4-BE49-F238E27FC236}">
                  <a16:creationId xmlns:a16="http://schemas.microsoft.com/office/drawing/2014/main" id="{7629EC7A-4E5B-495F-BBBD-0AABC84F9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3" name="AutoShape 427">
              <a:extLst>
                <a:ext uri="{FF2B5EF4-FFF2-40B4-BE49-F238E27FC236}">
                  <a16:creationId xmlns:a16="http://schemas.microsoft.com/office/drawing/2014/main" id="{33A8740D-ADD9-4018-BE3A-89648BBCDA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4" name="AutoShape 428">
              <a:extLst>
                <a:ext uri="{FF2B5EF4-FFF2-40B4-BE49-F238E27FC236}">
                  <a16:creationId xmlns:a16="http://schemas.microsoft.com/office/drawing/2014/main" id="{37B540B5-CC34-4087-8DEC-169623B49B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5" name="AutoShape 429">
              <a:extLst>
                <a:ext uri="{FF2B5EF4-FFF2-40B4-BE49-F238E27FC236}">
                  <a16:creationId xmlns:a16="http://schemas.microsoft.com/office/drawing/2014/main" id="{629FF2A2-443F-4E65-9FC9-A20E6CFFD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6" name="AutoShape 430">
              <a:extLst>
                <a:ext uri="{FF2B5EF4-FFF2-40B4-BE49-F238E27FC236}">
                  <a16:creationId xmlns:a16="http://schemas.microsoft.com/office/drawing/2014/main" id="{A5B90FAA-CC31-444E-BDF2-A6CD5D47F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7" name="AutoShape 431">
              <a:extLst>
                <a:ext uri="{FF2B5EF4-FFF2-40B4-BE49-F238E27FC236}">
                  <a16:creationId xmlns:a16="http://schemas.microsoft.com/office/drawing/2014/main" id="{B359E002-35BC-427B-98E8-01918953A8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8" name="AutoShape 432">
              <a:extLst>
                <a:ext uri="{FF2B5EF4-FFF2-40B4-BE49-F238E27FC236}">
                  <a16:creationId xmlns:a16="http://schemas.microsoft.com/office/drawing/2014/main" id="{78CD17C6-F3AE-4340-A2BE-72FF51272C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9" name="AutoShape 424">
              <a:extLst>
                <a:ext uri="{FF2B5EF4-FFF2-40B4-BE49-F238E27FC236}">
                  <a16:creationId xmlns:a16="http://schemas.microsoft.com/office/drawing/2014/main" id="{7D87974C-05CF-4E7D-9DB5-418E02FCFB5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0" name="AutoShape 430">
              <a:extLst>
                <a:ext uri="{FF2B5EF4-FFF2-40B4-BE49-F238E27FC236}">
                  <a16:creationId xmlns:a16="http://schemas.microsoft.com/office/drawing/2014/main" id="{B130E418-55B3-47A2-858E-0172DD4CA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1" name="AutoShape 424">
              <a:extLst>
                <a:ext uri="{FF2B5EF4-FFF2-40B4-BE49-F238E27FC236}">
                  <a16:creationId xmlns:a16="http://schemas.microsoft.com/office/drawing/2014/main" id="{75E26882-A81B-401A-B0DA-7DCCC896A06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2" name="AutoShape 424">
              <a:extLst>
                <a:ext uri="{FF2B5EF4-FFF2-40B4-BE49-F238E27FC236}">
                  <a16:creationId xmlns:a16="http://schemas.microsoft.com/office/drawing/2014/main" id="{2C2F610A-E777-4033-A48D-7A76A39045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3" name="AutoShape 424">
              <a:extLst>
                <a:ext uri="{FF2B5EF4-FFF2-40B4-BE49-F238E27FC236}">
                  <a16:creationId xmlns:a16="http://schemas.microsoft.com/office/drawing/2014/main" id="{53CDEE1B-6FDF-40B8-BB94-DE156C0A04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4" name="AutoShape 424">
              <a:extLst>
                <a:ext uri="{FF2B5EF4-FFF2-40B4-BE49-F238E27FC236}">
                  <a16:creationId xmlns:a16="http://schemas.microsoft.com/office/drawing/2014/main" id="{91E24172-2E73-47F2-9ABC-E417558923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245" name="AutoShape 54"/>
          <p:cNvSpPr>
            <a:spLocks noChangeArrowheads="1"/>
          </p:cNvSpPr>
          <p:nvPr/>
        </p:nvSpPr>
        <p:spPr bwMode="auto">
          <a:xfrm>
            <a:off x="5365617" y="6120867"/>
            <a:ext cx="3569708" cy="301044"/>
          </a:xfrm>
          <a:prstGeom prst="cloudCallout">
            <a:avLst>
              <a:gd name="adj1" fmla="val -2874"/>
              <a:gd name="adj2" fmla="val 49966"/>
            </a:avLst>
          </a:prstGeom>
          <a:solidFill>
            <a:srgbClr val="8F5F2F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246" name="AutoShape 55"/>
          <p:cNvSpPr>
            <a:spLocks noChangeArrowheads="1"/>
          </p:cNvSpPr>
          <p:nvPr/>
        </p:nvSpPr>
        <p:spPr bwMode="auto">
          <a:xfrm>
            <a:off x="6471990" y="5801708"/>
            <a:ext cx="2877775" cy="463049"/>
          </a:xfrm>
          <a:prstGeom prst="cloudCallout">
            <a:avLst>
              <a:gd name="adj1" fmla="val -16989"/>
              <a:gd name="adj2" fmla="val 71096"/>
            </a:avLst>
          </a:prstGeom>
          <a:solidFill>
            <a:srgbClr val="BCA16C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-358726" y="4962707"/>
            <a:ext cx="12776315" cy="635381"/>
            <a:chOff x="-319577" y="2879725"/>
            <a:chExt cx="9679477" cy="42386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922615" flipV="1">
              <a:off x="7020424" y="2933224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7" name="AutoShape 54"/>
            <p:cNvSpPr>
              <a:spLocks noChangeArrowheads="1"/>
            </p:cNvSpPr>
            <p:nvPr/>
          </p:nvSpPr>
          <p:spPr bwMode="auto">
            <a:xfrm flipH="1">
              <a:off x="1417638" y="2887659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8" name="AutoShape 55"/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5" name="AutoShape 423"/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6" name="AutoShape 424"/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7" name="AutoShape 425"/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8" name="AutoShape 6"/>
            <p:cNvSpPr>
              <a:spLocks noChangeArrowheads="1"/>
            </p:cNvSpPr>
            <p:nvPr/>
          </p:nvSpPr>
          <p:spPr bwMode="auto">
            <a:xfrm>
              <a:off x="5715000" y="2949664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9" name="AutoShape 426"/>
            <p:cNvSpPr>
              <a:spLocks noChangeArrowheads="1"/>
            </p:cNvSpPr>
            <p:nvPr/>
          </p:nvSpPr>
          <p:spPr bwMode="auto">
            <a:xfrm rot="10752847" flipV="1">
              <a:off x="3302000" y="2989259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0" name="AutoShape 427"/>
            <p:cNvSpPr>
              <a:spLocks noChangeArrowheads="1"/>
            </p:cNvSpPr>
            <p:nvPr/>
          </p:nvSpPr>
          <p:spPr bwMode="auto">
            <a:xfrm rot="10752847" flipV="1">
              <a:off x="-319577" y="3005134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1" name="AutoShape 428"/>
            <p:cNvSpPr>
              <a:spLocks noChangeArrowheads="1"/>
            </p:cNvSpPr>
            <p:nvPr/>
          </p:nvSpPr>
          <p:spPr bwMode="auto">
            <a:xfrm rot="10752847" flipV="1">
              <a:off x="788988" y="2960822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2" name="AutoShape 429"/>
            <p:cNvSpPr>
              <a:spLocks noChangeArrowheads="1"/>
            </p:cNvSpPr>
            <p:nvPr/>
          </p:nvSpPr>
          <p:spPr bwMode="auto">
            <a:xfrm>
              <a:off x="6462713" y="2939831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3" name="AutoShape 430"/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4" name="AutoShape 431"/>
            <p:cNvSpPr>
              <a:spLocks noChangeArrowheads="1"/>
            </p:cNvSpPr>
            <p:nvPr/>
          </p:nvSpPr>
          <p:spPr bwMode="auto">
            <a:xfrm rot="10588506" flipV="1">
              <a:off x="4815493" y="2940881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5" name="AutoShape 432"/>
            <p:cNvSpPr>
              <a:spLocks noChangeArrowheads="1"/>
            </p:cNvSpPr>
            <p:nvPr/>
          </p:nvSpPr>
          <p:spPr bwMode="auto">
            <a:xfrm rot="180767">
              <a:off x="8216900" y="2947983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75" name="Title 5">
            <a:extLst>
              <a:ext uri="{FF2B5EF4-FFF2-40B4-BE49-F238E27FC236}">
                <a16:creationId xmlns:a16="http://schemas.microsoft.com/office/drawing/2014/main" id="{6B76C643-26A0-4027-AA7C-6D5E0A601E9A}"/>
              </a:ext>
            </a:extLst>
          </p:cNvPr>
          <p:cNvSpPr txBox="1">
            <a:spLocks/>
          </p:cNvSpPr>
          <p:nvPr/>
        </p:nvSpPr>
        <p:spPr>
          <a:xfrm>
            <a:off x="413962" y="246305"/>
            <a:ext cx="10941665" cy="6395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Motivation for Wind Lidar Mission Discussion</a:t>
            </a:r>
          </a:p>
        </p:txBody>
      </p:sp>
      <p:sp>
        <p:nvSpPr>
          <p:cNvPr id="121" name="Content Placeholder 6">
            <a:extLst>
              <a:ext uri="{FF2B5EF4-FFF2-40B4-BE49-F238E27FC236}">
                <a16:creationId xmlns:a16="http://schemas.microsoft.com/office/drawing/2014/main" id="{3C6265D3-05D9-4DC3-A56F-5FFA9AF0B4E0}"/>
              </a:ext>
            </a:extLst>
          </p:cNvPr>
          <p:cNvSpPr txBox="1">
            <a:spLocks/>
          </p:cNvSpPr>
          <p:nvPr/>
        </p:nvSpPr>
        <p:spPr>
          <a:xfrm>
            <a:off x="720845" y="1089342"/>
            <a:ext cx="10671043" cy="427544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do we need/want to do?</a:t>
            </a:r>
          </a:p>
          <a:p>
            <a:pPr lvl="1"/>
            <a:r>
              <a:rPr lang="en-US" dirty="0"/>
              <a:t>e.g. Understand &amp; predict severe weather; study impact of dust on tropical cyclones; and/or?</a:t>
            </a:r>
            <a:endParaRPr lang="en-US" b="1" dirty="0"/>
          </a:p>
          <a:p>
            <a:pPr>
              <a:spcBef>
                <a:spcPts val="1800"/>
              </a:spcBef>
            </a:pPr>
            <a:r>
              <a:rPr lang="en-US" b="1" dirty="0"/>
              <a:t>NSOSA &amp; SPRWG</a:t>
            </a:r>
            <a:r>
              <a:rPr lang="en-US" dirty="0"/>
              <a:t>:  NOAA Satellite Observing System Architecture Study and the Space-Platform Requirements Working Group</a:t>
            </a:r>
          </a:p>
          <a:p>
            <a:pPr lvl="1"/>
            <a:r>
              <a:rPr lang="en-US" dirty="0"/>
              <a:t>Full-tropospheric winds (Wind Lidar option) by 2030 </a:t>
            </a:r>
          </a:p>
          <a:p>
            <a:pPr>
              <a:spcBef>
                <a:spcPts val="1800"/>
              </a:spcBef>
            </a:pPr>
            <a:r>
              <a:rPr lang="en-US" b="1" dirty="0"/>
              <a:t>2017 Earth Science Decadal Survey</a:t>
            </a:r>
          </a:p>
          <a:p>
            <a:pPr lvl="1"/>
            <a:r>
              <a:rPr lang="en-US" dirty="0"/>
              <a:t>Atmospheric Winds now in the Explorer category - with Wind Lidar as option</a:t>
            </a:r>
          </a:p>
          <a:p>
            <a:pPr lvl="1"/>
            <a:r>
              <a:rPr lang="en-US" dirty="0"/>
              <a:t>No Explorer opportunities currently planned (?)</a:t>
            </a:r>
          </a:p>
          <a:p>
            <a:pPr>
              <a:spcBef>
                <a:spcPts val="1800"/>
              </a:spcBef>
            </a:pPr>
            <a:r>
              <a:rPr lang="en-US" b="1" dirty="0"/>
              <a:t>Aeolus launched, is taking data, and showing impact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ESA fostered a collaborative effort across all sectors -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ESA considering a follow-on, but also looking to the international community</a:t>
            </a:r>
          </a:p>
        </p:txBody>
      </p:sp>
    </p:spTree>
    <p:extLst>
      <p:ext uri="{BB962C8B-B14F-4D97-AF65-F5344CB8AC3E}">
        <p14:creationId xmlns:p14="http://schemas.microsoft.com/office/powerpoint/2010/main" val="75677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B6FC-AD6B-4F3C-BDE6-DB8D4A36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2" y="140467"/>
            <a:ext cx="10594007" cy="625898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Preliminary:  aerosol backscatter coefficient distributions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BBEAD4-4C67-4C94-90F4-772600A7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0EA5D6-EC1D-4DA9-B2E4-BE496148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4" y="1419597"/>
            <a:ext cx="6027452" cy="4785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278473-229A-492E-BF9F-BC69873DD8DF}"/>
              </a:ext>
            </a:extLst>
          </p:cNvPr>
          <p:cNvSpPr txBox="1"/>
          <p:nvPr/>
        </p:nvSpPr>
        <p:spPr>
          <a:xfrm>
            <a:off x="8559923" y="2564361"/>
            <a:ext cx="317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NCAR data courtesy of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Matt Hayman and Scott Spuler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9B980E-55CD-4BCD-AD54-9F1822F73850}"/>
              </a:ext>
            </a:extLst>
          </p:cNvPr>
          <p:cNvGrpSpPr/>
          <p:nvPr/>
        </p:nvGrpSpPr>
        <p:grpSpPr>
          <a:xfrm>
            <a:off x="363824" y="674376"/>
            <a:ext cx="5334228" cy="6119070"/>
            <a:chOff x="6050474" y="74417"/>
            <a:chExt cx="4727029" cy="6478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41078-15AE-49D4-859F-7291E1708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29" t="1086" r="7871" b="4451"/>
            <a:stretch/>
          </p:blipFill>
          <p:spPr>
            <a:xfrm>
              <a:off x="6050474" y="74417"/>
              <a:ext cx="4727029" cy="64782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1EB950-2FF8-4CFD-82C9-C263C96C1C81}"/>
                </a:ext>
              </a:extLst>
            </p:cNvPr>
            <p:cNvSpPr txBox="1"/>
            <p:nvPr/>
          </p:nvSpPr>
          <p:spPr>
            <a:xfrm rot="5400000">
              <a:off x="9523900" y="4864808"/>
              <a:ext cx="1459054" cy="2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Backscatter - km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r>
                <a:rPr lang="en-US" sz="1050" dirty="0">
                  <a:solidFill>
                    <a:srgbClr val="000000"/>
                  </a:solidFill>
                </a:rPr>
                <a:t>sr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A81D7B1-6459-499A-A12E-954303BA35E9}"/>
              </a:ext>
            </a:extLst>
          </p:cNvPr>
          <p:cNvSpPr txBox="1"/>
          <p:nvPr/>
        </p:nvSpPr>
        <p:spPr>
          <a:xfrm>
            <a:off x="596480" y="766364"/>
            <a:ext cx="4778798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GV-HSRL aerosol backscatter coefficient (km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469130-D615-47D1-A67F-771C7D37C748}"/>
              </a:ext>
            </a:extLst>
          </p:cNvPr>
          <p:cNvSpPr txBox="1"/>
          <p:nvPr/>
        </p:nvSpPr>
        <p:spPr>
          <a:xfrm>
            <a:off x="643372" y="3787243"/>
            <a:ext cx="47787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OAWL aerosol backscatter coefficient (km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CE9CF-38E3-462D-AD9A-9B5A44EB3514}"/>
              </a:ext>
            </a:extLst>
          </p:cNvPr>
          <p:cNvSpPr txBox="1"/>
          <p:nvPr/>
        </p:nvSpPr>
        <p:spPr>
          <a:xfrm>
            <a:off x="10149665" y="5889625"/>
            <a:ext cx="95090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Log scale</a:t>
            </a:r>
          </a:p>
        </p:txBody>
      </p:sp>
      <p:pic>
        <p:nvPicPr>
          <p:cNvPr id="18" name="Picture 4" descr="Home">
            <a:extLst>
              <a:ext uri="{FF2B5EF4-FFF2-40B4-BE49-F238E27FC236}">
                <a16:creationId xmlns:a16="http://schemas.microsoft.com/office/drawing/2014/main" id="{3D7D87B1-BF89-49F3-8331-0F66684E2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23" y="4055480"/>
            <a:ext cx="1792026" cy="479056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95378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45" y="237166"/>
            <a:ext cx="9154346" cy="740044"/>
          </a:xfrm>
        </p:spPr>
        <p:txBody>
          <a:bodyPr>
            <a:noAutofit/>
          </a:bodyPr>
          <a:lstStyle/>
          <a:p>
            <a:r>
              <a:rPr lang="en-US" sz="2600" dirty="0"/>
              <a:t>Basics:  Atmospheric lidar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4317" y="1047332"/>
            <a:ext cx="11166515" cy="4494622"/>
          </a:xfrm>
        </p:spPr>
        <p:txBody>
          <a:bodyPr>
            <a:normAutofit fontScale="85000" lnSpcReduction="20000"/>
          </a:bodyPr>
          <a:lstStyle/>
          <a:p>
            <a:r>
              <a:rPr lang="en-US" sz="2300" dirty="0"/>
              <a:t>Elastic scatter aerosol/c</a:t>
            </a:r>
            <a:r>
              <a:rPr lang="en-US" sz="2400" dirty="0"/>
              <a:t>loud (“Mie”) returns:  ~10-100 MHz FWHM (laser BW + turbulence in gate)</a:t>
            </a:r>
          </a:p>
          <a:p>
            <a:r>
              <a:rPr lang="en-US" sz="2400" dirty="0"/>
              <a:t>Doppler broadened molecular (Rayleigh-Brillouin) returns: ~1-3 GHz FWHM (based on wavelength, atmospheric temperature, pressure, and composition)</a:t>
            </a:r>
          </a:p>
          <a:p>
            <a:r>
              <a:rPr lang="en-US" sz="2400" dirty="0"/>
              <a:t>HSRL aims to quantify highly variable backscatter from aerosols vs. that from molecules </a:t>
            </a:r>
            <a:r>
              <a:rPr lang="en-US" sz="2400" dirty="0">
                <a:sym typeface="Wingdings" panose="05000000000000000000" pitchFamily="2" charset="2"/>
              </a:rPr>
              <a:t> radiative transfer models</a:t>
            </a:r>
          </a:p>
          <a:p>
            <a:r>
              <a:rPr lang="en-US" sz="2400" dirty="0">
                <a:sym typeface="Wingdings" panose="05000000000000000000" pitchFamily="2" charset="2"/>
              </a:rPr>
              <a:t>Doppler lidar measures Doppler-shifts/changes in frequency induced by the atmosphere moving at wind speed “V” along the lidar Line of sight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300" dirty="0"/>
              <a:t>Where </a:t>
            </a:r>
          </a:p>
          <a:p>
            <a:pPr lvl="1"/>
            <a:r>
              <a:rPr lang="en-US" sz="2000" i="1" dirty="0" err="1">
                <a:latin typeface="Times New Roman"/>
                <a:cs typeface="Times New Roman"/>
              </a:rPr>
              <a:t>f</a:t>
            </a:r>
            <a:r>
              <a:rPr lang="en-US" sz="2000" baseline="-25000" dirty="0" err="1">
                <a:latin typeface="Times New Roman"/>
                <a:cs typeface="Times New Roman"/>
              </a:rPr>
              <a:t>o</a:t>
            </a:r>
            <a:r>
              <a:rPr lang="en-US" sz="2000" dirty="0"/>
              <a:t> is the outgoing laser pulse </a:t>
            </a:r>
            <a:br>
              <a:rPr lang="en-US" sz="2000" dirty="0"/>
            </a:br>
            <a:r>
              <a:rPr lang="en-US" sz="2000" dirty="0"/>
              <a:t>frequency =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/>
              <a:t>/</a:t>
            </a:r>
            <a:r>
              <a:rPr lang="el-GR" sz="2000" dirty="0">
                <a:latin typeface="Times New Roman"/>
                <a:cs typeface="Times New Roman"/>
              </a:rPr>
              <a:t>λ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endParaRPr lang="en-US" sz="2000" baseline="-25000" dirty="0"/>
          </a:p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/>
              <a:t> is the speed of light</a:t>
            </a:r>
            <a:endParaRPr lang="en-US" sz="2000" baseline="-25000" dirty="0"/>
          </a:p>
          <a:p>
            <a:endParaRPr lang="en-US" sz="2400" dirty="0"/>
          </a:p>
        </p:txBody>
      </p:sp>
      <p:sp>
        <p:nvSpPr>
          <p:cNvPr id="14" name="AutoShape 482"/>
          <p:cNvSpPr>
            <a:spLocks noChangeAspect="1" noChangeArrowheads="1" noTextEdit="1"/>
          </p:cNvSpPr>
          <p:nvPr/>
        </p:nvSpPr>
        <p:spPr bwMode="auto">
          <a:xfrm>
            <a:off x="3274094" y="2630451"/>
            <a:ext cx="5068342" cy="332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69" name="Footer Placeholder 268">
            <a:extLst>
              <a:ext uri="{FF2B5EF4-FFF2-40B4-BE49-F238E27FC236}">
                <a16:creationId xmlns:a16="http://schemas.microsoft.com/office/drawing/2014/main" id="{93958C3D-00A5-4E15-9A3A-D4D657EC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D32B8B12-569C-4699-87DA-7729A635746C}"/>
              </a:ext>
            </a:extLst>
          </p:cNvPr>
          <p:cNvCxnSpPr>
            <a:cxnSpLocks/>
            <a:stCxn id="282" idx="15"/>
          </p:cNvCxnSpPr>
          <p:nvPr/>
        </p:nvCxnSpPr>
        <p:spPr>
          <a:xfrm flipH="1">
            <a:off x="8728258" y="4317966"/>
            <a:ext cx="1638751" cy="14749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4220DB-119C-4B8E-8092-9AF915BC8809}"/>
              </a:ext>
            </a:extLst>
          </p:cNvPr>
          <p:cNvGrpSpPr/>
          <p:nvPr/>
        </p:nvGrpSpPr>
        <p:grpSpPr>
          <a:xfrm>
            <a:off x="5376014" y="3465774"/>
            <a:ext cx="6456911" cy="2864448"/>
            <a:chOff x="2593311" y="3363449"/>
            <a:chExt cx="6456911" cy="2864448"/>
          </a:xfrm>
        </p:grpSpPr>
        <p:cxnSp>
          <p:nvCxnSpPr>
            <p:cNvPr id="2048" name="Straight Arrow Connector 2047">
              <a:extLst>
                <a:ext uri="{FF2B5EF4-FFF2-40B4-BE49-F238E27FC236}">
                  <a16:creationId xmlns:a16="http://schemas.microsoft.com/office/drawing/2014/main" id="{0C00068C-45CE-43F6-94E7-F7B81D083488}"/>
                </a:ext>
              </a:extLst>
            </p:cNvPr>
            <p:cNvCxnSpPr>
              <a:cxnSpLocks/>
              <a:stCxn id="273" idx="0"/>
              <a:endCxn id="2076" idx="20"/>
            </p:cNvCxnSpPr>
            <p:nvPr/>
          </p:nvCxnSpPr>
          <p:spPr>
            <a:xfrm>
              <a:off x="3612189" y="4697559"/>
              <a:ext cx="1117162" cy="72711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22AF47-14E7-4CDB-A127-C80002448452}"/>
                </a:ext>
              </a:extLst>
            </p:cNvPr>
            <p:cNvGrpSpPr/>
            <p:nvPr/>
          </p:nvGrpSpPr>
          <p:grpSpPr>
            <a:xfrm>
              <a:off x="2593311" y="3363449"/>
              <a:ext cx="6456911" cy="2864448"/>
              <a:chOff x="2593311" y="3363449"/>
              <a:chExt cx="6456911" cy="2864448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43F87973-74AA-4FD4-A3A5-3B6F20F8168B}"/>
                  </a:ext>
                </a:extLst>
              </p:cNvPr>
              <p:cNvGrpSpPr/>
              <p:nvPr/>
            </p:nvGrpSpPr>
            <p:grpSpPr>
              <a:xfrm>
                <a:off x="2593311" y="3364532"/>
                <a:ext cx="6456911" cy="2844077"/>
                <a:chOff x="2043125" y="2221136"/>
                <a:chExt cx="8594148" cy="3785466"/>
              </a:xfrm>
            </p:grpSpPr>
            <p:grpSp>
              <p:nvGrpSpPr>
                <p:cNvPr id="2077" name="Group 2076">
                  <a:extLst>
                    <a:ext uri="{FF2B5EF4-FFF2-40B4-BE49-F238E27FC236}">
                      <a16:creationId xmlns:a16="http://schemas.microsoft.com/office/drawing/2014/main" id="{E2C58EFF-0686-4A12-8D70-67F4479EDE25}"/>
                    </a:ext>
                  </a:extLst>
                </p:cNvPr>
                <p:cNvGrpSpPr/>
                <p:nvPr/>
              </p:nvGrpSpPr>
              <p:grpSpPr>
                <a:xfrm>
                  <a:off x="2043125" y="2221136"/>
                  <a:ext cx="8594148" cy="3785466"/>
                  <a:chOff x="1587500" y="1262063"/>
                  <a:chExt cx="9453563" cy="4164013"/>
                </a:xfrm>
              </p:grpSpPr>
              <p:sp>
                <p:nvSpPr>
                  <p:cNvPr id="178" name="Line 62">
                    <a:extLst>
                      <a:ext uri="{FF2B5EF4-FFF2-40B4-BE49-F238E27FC236}">
                        <a16:creationId xmlns:a16="http://schemas.microsoft.com/office/drawing/2014/main" id="{539E6A79-7C92-4834-96FA-B464F7A112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5426075"/>
                    <a:ext cx="9453563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9" name="Line 63">
                    <a:extLst>
                      <a:ext uri="{FF2B5EF4-FFF2-40B4-BE49-F238E27FC236}">
                        <a16:creationId xmlns:a16="http://schemas.microsoft.com/office/drawing/2014/main" id="{100324E4-95A8-402D-9C29-8D83EB638C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1262063"/>
                    <a:ext cx="9453563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Line 64">
                    <a:extLst>
                      <a:ext uri="{FF2B5EF4-FFF2-40B4-BE49-F238E27FC236}">
                        <a16:creationId xmlns:a16="http://schemas.microsoft.com/office/drawing/2014/main" id="{1E36A90E-44CA-4DA9-960B-4F3483B1B7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750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1" name="Line 65">
                    <a:extLst>
                      <a:ext uri="{FF2B5EF4-FFF2-40B4-BE49-F238E27FC236}">
                        <a16:creationId xmlns:a16="http://schemas.microsoft.com/office/drawing/2014/main" id="{7B0C2A73-E15C-4A63-A42B-2A7F7F86B9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365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Line 66">
                    <a:extLst>
                      <a:ext uri="{FF2B5EF4-FFF2-40B4-BE49-F238E27FC236}">
                        <a16:creationId xmlns:a16="http://schemas.microsoft.com/office/drawing/2014/main" id="{73C4B230-88EC-4175-BE00-252C857265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78213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3" name="Line 67">
                    <a:extLst>
                      <a:ext uri="{FF2B5EF4-FFF2-40B4-BE49-F238E27FC236}">
                        <a16:creationId xmlns:a16="http://schemas.microsoft.com/office/drawing/2014/main" id="{4192DA89-766C-4223-A9EE-800DFF37EC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22775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4" name="Line 68">
                    <a:extLst>
                      <a:ext uri="{FF2B5EF4-FFF2-40B4-BE49-F238E27FC236}">
                        <a16:creationId xmlns:a16="http://schemas.microsoft.com/office/drawing/2014/main" id="{F5C4EB51-0B1A-44C3-860C-4263855EAD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68925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5" name="Line 69">
                    <a:extLst>
                      <a:ext uri="{FF2B5EF4-FFF2-40B4-BE49-F238E27FC236}">
                        <a16:creationId xmlns:a16="http://schemas.microsoft.com/office/drawing/2014/main" id="{42BB1DDF-2BFE-4BE2-909A-0AFF251B22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13488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Line 70">
                    <a:extLst>
                      <a:ext uri="{FF2B5EF4-FFF2-40B4-BE49-F238E27FC236}">
                        <a16:creationId xmlns:a16="http://schemas.microsoft.com/office/drawing/2014/main" id="{33CE71F6-A202-4D8C-A2FB-65F4D149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59638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Line 71">
                    <a:extLst>
                      <a:ext uri="{FF2B5EF4-FFF2-40B4-BE49-F238E27FC236}">
                        <a16:creationId xmlns:a16="http://schemas.microsoft.com/office/drawing/2014/main" id="{3E3EB21C-D6C9-4FD2-849D-45CD8A9172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0420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Line 72">
                    <a:extLst>
                      <a:ext uri="{FF2B5EF4-FFF2-40B4-BE49-F238E27FC236}">
                        <a16:creationId xmlns:a16="http://schemas.microsoft.com/office/drawing/2014/main" id="{C0DBDF4F-14A6-40C4-96CC-204436E5FA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5035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Line 73">
                    <a:extLst>
                      <a:ext uri="{FF2B5EF4-FFF2-40B4-BE49-F238E27FC236}">
                        <a16:creationId xmlns:a16="http://schemas.microsoft.com/office/drawing/2014/main" id="{66466A43-3CCE-4039-AE9E-7AB13A6B6B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94913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Line 74">
                    <a:extLst>
                      <a:ext uri="{FF2B5EF4-FFF2-40B4-BE49-F238E27FC236}">
                        <a16:creationId xmlns:a16="http://schemas.microsoft.com/office/drawing/2014/main" id="{1E964762-F859-4E4D-8B88-CBA8BCF1A3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041063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Line 75">
                    <a:extLst>
                      <a:ext uri="{FF2B5EF4-FFF2-40B4-BE49-F238E27FC236}">
                        <a16:creationId xmlns:a16="http://schemas.microsoft.com/office/drawing/2014/main" id="{440B4DC3-8281-4223-BC0D-90F5DE0E6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49" name="Line 76">
                    <a:extLst>
                      <a:ext uri="{FF2B5EF4-FFF2-40B4-BE49-F238E27FC236}">
                        <a16:creationId xmlns:a16="http://schemas.microsoft.com/office/drawing/2014/main" id="{A2DF56EE-6F28-41DD-9320-EBEC0F449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3365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2" name="Line 77">
                    <a:extLst>
                      <a:ext uri="{FF2B5EF4-FFF2-40B4-BE49-F238E27FC236}">
                        <a16:creationId xmlns:a16="http://schemas.microsoft.com/office/drawing/2014/main" id="{306BCF04-E90C-41DE-AF4E-16D0606A35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78213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3" name="Line 78">
                    <a:extLst>
                      <a:ext uri="{FF2B5EF4-FFF2-40B4-BE49-F238E27FC236}">
                        <a16:creationId xmlns:a16="http://schemas.microsoft.com/office/drawing/2014/main" id="{24265E0D-1667-413B-8172-CDF263F86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22775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5" name="Line 79">
                    <a:extLst>
                      <a:ext uri="{FF2B5EF4-FFF2-40B4-BE49-F238E27FC236}">
                        <a16:creationId xmlns:a16="http://schemas.microsoft.com/office/drawing/2014/main" id="{D441D22E-8498-44F6-A96C-90D476066D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68925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7" name="Line 80">
                    <a:extLst>
                      <a:ext uri="{FF2B5EF4-FFF2-40B4-BE49-F238E27FC236}">
                        <a16:creationId xmlns:a16="http://schemas.microsoft.com/office/drawing/2014/main" id="{DE5BEDF4-7C01-4B65-A5A8-61BF58AE3B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313488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8" name="Line 81">
                    <a:extLst>
                      <a:ext uri="{FF2B5EF4-FFF2-40B4-BE49-F238E27FC236}">
                        <a16:creationId xmlns:a16="http://schemas.microsoft.com/office/drawing/2014/main" id="{1980541F-C5F9-4C1B-ADAB-52607CB901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59638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9" name="Line 82">
                    <a:extLst>
                      <a:ext uri="{FF2B5EF4-FFF2-40B4-BE49-F238E27FC236}">
                        <a16:creationId xmlns:a16="http://schemas.microsoft.com/office/drawing/2014/main" id="{FDB0C565-BE27-4564-81E3-881BE5A075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0420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0" name="Line 83">
                    <a:extLst>
                      <a:ext uri="{FF2B5EF4-FFF2-40B4-BE49-F238E27FC236}">
                        <a16:creationId xmlns:a16="http://schemas.microsoft.com/office/drawing/2014/main" id="{026D54C4-6080-4723-9C78-4AABF5604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5035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1" name="Line 84">
                    <a:extLst>
                      <a:ext uri="{FF2B5EF4-FFF2-40B4-BE49-F238E27FC236}">
                        <a16:creationId xmlns:a16="http://schemas.microsoft.com/office/drawing/2014/main" id="{47197867-78BE-4465-A0CF-5BC63D67F9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94913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2" name="Line 85">
                    <a:extLst>
                      <a:ext uri="{FF2B5EF4-FFF2-40B4-BE49-F238E27FC236}">
                        <a16:creationId xmlns:a16="http://schemas.microsoft.com/office/drawing/2014/main" id="{2030CA7C-AE55-4256-85F7-D9C1038268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041063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3" name="Line 86">
                    <a:extLst>
                      <a:ext uri="{FF2B5EF4-FFF2-40B4-BE49-F238E27FC236}">
                        <a16:creationId xmlns:a16="http://schemas.microsoft.com/office/drawing/2014/main" id="{6EA28C05-841E-4B24-A14E-C8AFAB7AD0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7500" y="1262063"/>
                    <a:ext cx="0" cy="416401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5" name="Line 87">
                    <a:extLst>
                      <a:ext uri="{FF2B5EF4-FFF2-40B4-BE49-F238E27FC236}">
                        <a16:creationId xmlns:a16="http://schemas.microsoft.com/office/drawing/2014/main" id="{A33094B7-3E49-4B0A-BD98-99CF303873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041063" y="1262063"/>
                    <a:ext cx="0" cy="416401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6" name="Line 88">
                    <a:extLst>
                      <a:ext uri="{FF2B5EF4-FFF2-40B4-BE49-F238E27FC236}">
                        <a16:creationId xmlns:a16="http://schemas.microsoft.com/office/drawing/2014/main" id="{7EF1A1B5-4DD3-488F-AF9C-91A2822779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542607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7" name="Line 89">
                    <a:extLst>
                      <a:ext uri="{FF2B5EF4-FFF2-40B4-BE49-F238E27FC236}">
                        <a16:creationId xmlns:a16="http://schemas.microsoft.com/office/drawing/2014/main" id="{EA79C561-3CC5-4A15-8EEB-666DD2DDF0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4038600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8" name="Line 90">
                    <a:extLst>
                      <a:ext uri="{FF2B5EF4-FFF2-40B4-BE49-F238E27FC236}">
                        <a16:creationId xmlns:a16="http://schemas.microsoft.com/office/drawing/2014/main" id="{2385F034-7194-4CE1-BBF8-7EB57EFEBB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265112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9" name="Line 91">
                    <a:extLst>
                      <a:ext uri="{FF2B5EF4-FFF2-40B4-BE49-F238E27FC236}">
                        <a16:creationId xmlns:a16="http://schemas.microsoft.com/office/drawing/2014/main" id="{43099D99-AB6D-40FE-AB51-54B98D4313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1262063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0" name="Line 92">
                    <a:extLst>
                      <a:ext uri="{FF2B5EF4-FFF2-40B4-BE49-F238E27FC236}">
                        <a16:creationId xmlns:a16="http://schemas.microsoft.com/office/drawing/2014/main" id="{9D45DCB8-C3AE-4732-B1C4-8F201F365B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542607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1" name="Line 93">
                    <a:extLst>
                      <a:ext uri="{FF2B5EF4-FFF2-40B4-BE49-F238E27FC236}">
                        <a16:creationId xmlns:a16="http://schemas.microsoft.com/office/drawing/2014/main" id="{DEF103E2-966E-45F9-ACEE-0FF22F0794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4038600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2" name="Line 94">
                    <a:extLst>
                      <a:ext uri="{FF2B5EF4-FFF2-40B4-BE49-F238E27FC236}">
                        <a16:creationId xmlns:a16="http://schemas.microsoft.com/office/drawing/2014/main" id="{A578E2A7-66CE-4364-A5A4-C4B4B9C172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265112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3" name="Line 95">
                    <a:extLst>
                      <a:ext uri="{FF2B5EF4-FFF2-40B4-BE49-F238E27FC236}">
                        <a16:creationId xmlns:a16="http://schemas.microsoft.com/office/drawing/2014/main" id="{F72AB546-1D77-4E25-A6D5-3374D35642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1262063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4" name="Freeform 96">
                    <a:extLst>
                      <a:ext uri="{FF2B5EF4-FFF2-40B4-BE49-F238E27FC236}">
                        <a16:creationId xmlns:a16="http://schemas.microsoft.com/office/drawing/2014/main" id="{B3B9A048-3C46-4E97-8309-2917EACDB0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0675" y="2651125"/>
                    <a:ext cx="9450388" cy="2773363"/>
                  </a:xfrm>
                  <a:custGeom>
                    <a:avLst/>
                    <a:gdLst>
                      <a:gd name="T0" fmla="*/ 92 w 5953"/>
                      <a:gd name="T1" fmla="*/ 1747 h 1747"/>
                      <a:gd name="T2" fmla="*/ 186 w 5953"/>
                      <a:gd name="T3" fmla="*/ 1746 h 1747"/>
                      <a:gd name="T4" fmla="*/ 280 w 5953"/>
                      <a:gd name="T5" fmla="*/ 1745 h 1747"/>
                      <a:gd name="T6" fmla="*/ 374 w 5953"/>
                      <a:gd name="T7" fmla="*/ 1743 h 1747"/>
                      <a:gd name="T8" fmla="*/ 467 w 5953"/>
                      <a:gd name="T9" fmla="*/ 1741 h 1747"/>
                      <a:gd name="T10" fmla="*/ 561 w 5953"/>
                      <a:gd name="T11" fmla="*/ 1737 h 1747"/>
                      <a:gd name="T12" fmla="*/ 655 w 5953"/>
                      <a:gd name="T13" fmla="*/ 1732 h 1747"/>
                      <a:gd name="T14" fmla="*/ 749 w 5953"/>
                      <a:gd name="T15" fmla="*/ 1724 h 1747"/>
                      <a:gd name="T16" fmla="*/ 843 w 5953"/>
                      <a:gd name="T17" fmla="*/ 1714 h 1747"/>
                      <a:gd name="T18" fmla="*/ 936 w 5953"/>
                      <a:gd name="T19" fmla="*/ 1701 h 1747"/>
                      <a:gd name="T20" fmla="*/ 1030 w 5953"/>
                      <a:gd name="T21" fmla="*/ 1683 h 1747"/>
                      <a:gd name="T22" fmla="*/ 1124 w 5953"/>
                      <a:gd name="T23" fmla="*/ 1659 h 1747"/>
                      <a:gd name="T24" fmla="*/ 1218 w 5953"/>
                      <a:gd name="T25" fmla="*/ 1629 h 1747"/>
                      <a:gd name="T26" fmla="*/ 1311 w 5953"/>
                      <a:gd name="T27" fmla="*/ 1591 h 1747"/>
                      <a:gd name="T28" fmla="*/ 1405 w 5953"/>
                      <a:gd name="T29" fmla="*/ 1543 h 1747"/>
                      <a:gd name="T30" fmla="*/ 1499 w 5953"/>
                      <a:gd name="T31" fmla="*/ 1485 h 1747"/>
                      <a:gd name="T32" fmla="*/ 1593 w 5953"/>
                      <a:gd name="T33" fmla="*/ 1416 h 1747"/>
                      <a:gd name="T34" fmla="*/ 1687 w 5953"/>
                      <a:gd name="T35" fmla="*/ 1335 h 1747"/>
                      <a:gd name="T36" fmla="*/ 1780 w 5953"/>
                      <a:gd name="T37" fmla="*/ 1243 h 1747"/>
                      <a:gd name="T38" fmla="*/ 1874 w 5953"/>
                      <a:gd name="T39" fmla="*/ 1139 h 1747"/>
                      <a:gd name="T40" fmla="*/ 1968 w 5953"/>
                      <a:gd name="T41" fmla="*/ 1025 h 1747"/>
                      <a:gd name="T42" fmla="*/ 2062 w 5953"/>
                      <a:gd name="T43" fmla="*/ 902 h 1747"/>
                      <a:gd name="T44" fmla="*/ 2155 w 5953"/>
                      <a:gd name="T45" fmla="*/ 773 h 1747"/>
                      <a:gd name="T46" fmla="*/ 2249 w 5953"/>
                      <a:gd name="T47" fmla="*/ 642 h 1747"/>
                      <a:gd name="T48" fmla="*/ 2343 w 5953"/>
                      <a:gd name="T49" fmla="*/ 513 h 1747"/>
                      <a:gd name="T50" fmla="*/ 2437 w 5953"/>
                      <a:gd name="T51" fmla="*/ 390 h 1747"/>
                      <a:gd name="T52" fmla="*/ 2531 w 5953"/>
                      <a:gd name="T53" fmla="*/ 276 h 1747"/>
                      <a:gd name="T54" fmla="*/ 2624 w 5953"/>
                      <a:gd name="T55" fmla="*/ 177 h 1747"/>
                      <a:gd name="T56" fmla="*/ 2718 w 5953"/>
                      <a:gd name="T57" fmla="*/ 98 h 1747"/>
                      <a:gd name="T58" fmla="*/ 2812 w 5953"/>
                      <a:gd name="T59" fmla="*/ 40 h 1747"/>
                      <a:gd name="T60" fmla="*/ 2906 w 5953"/>
                      <a:gd name="T61" fmla="*/ 7 h 1747"/>
                      <a:gd name="T62" fmla="*/ 2999 w 5953"/>
                      <a:gd name="T63" fmla="*/ 1 h 1747"/>
                      <a:gd name="T64" fmla="*/ 3093 w 5953"/>
                      <a:gd name="T65" fmla="*/ 21 h 1747"/>
                      <a:gd name="T66" fmla="*/ 3187 w 5953"/>
                      <a:gd name="T67" fmla="*/ 66 h 1747"/>
                      <a:gd name="T68" fmla="*/ 3281 w 5953"/>
                      <a:gd name="T69" fmla="*/ 135 h 1747"/>
                      <a:gd name="T70" fmla="*/ 3375 w 5953"/>
                      <a:gd name="T71" fmla="*/ 225 h 1747"/>
                      <a:gd name="T72" fmla="*/ 3468 w 5953"/>
                      <a:gd name="T73" fmla="*/ 332 h 1747"/>
                      <a:gd name="T74" fmla="*/ 3562 w 5953"/>
                      <a:gd name="T75" fmla="*/ 451 h 1747"/>
                      <a:gd name="T76" fmla="*/ 3656 w 5953"/>
                      <a:gd name="T77" fmla="*/ 578 h 1747"/>
                      <a:gd name="T78" fmla="*/ 3750 w 5953"/>
                      <a:gd name="T79" fmla="*/ 709 h 1747"/>
                      <a:gd name="T80" fmla="*/ 3843 w 5953"/>
                      <a:gd name="T81" fmla="*/ 839 h 1747"/>
                      <a:gd name="T82" fmla="*/ 3937 w 5953"/>
                      <a:gd name="T83" fmla="*/ 965 h 1747"/>
                      <a:gd name="T84" fmla="*/ 4031 w 5953"/>
                      <a:gd name="T85" fmla="*/ 1084 h 1747"/>
                      <a:gd name="T86" fmla="*/ 4125 w 5953"/>
                      <a:gd name="T87" fmla="*/ 1193 h 1747"/>
                      <a:gd name="T88" fmla="*/ 4219 w 5953"/>
                      <a:gd name="T89" fmla="*/ 1291 h 1747"/>
                      <a:gd name="T90" fmla="*/ 4312 w 5953"/>
                      <a:gd name="T91" fmla="*/ 1378 h 1747"/>
                      <a:gd name="T92" fmla="*/ 4406 w 5953"/>
                      <a:gd name="T93" fmla="*/ 1452 h 1747"/>
                      <a:gd name="T94" fmla="*/ 4500 w 5953"/>
                      <a:gd name="T95" fmla="*/ 1516 h 1747"/>
                      <a:gd name="T96" fmla="*/ 4594 w 5953"/>
                      <a:gd name="T97" fmla="*/ 1568 h 1747"/>
                      <a:gd name="T98" fmla="*/ 4687 w 5953"/>
                      <a:gd name="T99" fmla="*/ 1611 h 1747"/>
                      <a:gd name="T100" fmla="*/ 4781 w 5953"/>
                      <a:gd name="T101" fmla="*/ 1645 h 1747"/>
                      <a:gd name="T102" fmla="*/ 4875 w 5953"/>
                      <a:gd name="T103" fmla="*/ 1672 h 1747"/>
                      <a:gd name="T104" fmla="*/ 4969 w 5953"/>
                      <a:gd name="T105" fmla="*/ 1693 h 1747"/>
                      <a:gd name="T106" fmla="*/ 5063 w 5953"/>
                      <a:gd name="T107" fmla="*/ 1708 h 1747"/>
                      <a:gd name="T108" fmla="*/ 5156 w 5953"/>
                      <a:gd name="T109" fmla="*/ 1720 h 1747"/>
                      <a:gd name="T110" fmla="*/ 5250 w 5953"/>
                      <a:gd name="T111" fmla="*/ 1729 h 1747"/>
                      <a:gd name="T112" fmla="*/ 5344 w 5953"/>
                      <a:gd name="T113" fmla="*/ 1734 h 1747"/>
                      <a:gd name="T114" fmla="*/ 5438 w 5953"/>
                      <a:gd name="T115" fmla="*/ 1739 h 1747"/>
                      <a:gd name="T116" fmla="*/ 5532 w 5953"/>
                      <a:gd name="T117" fmla="*/ 1742 h 1747"/>
                      <a:gd name="T118" fmla="*/ 5625 w 5953"/>
                      <a:gd name="T119" fmla="*/ 1744 h 1747"/>
                      <a:gd name="T120" fmla="*/ 5719 w 5953"/>
                      <a:gd name="T121" fmla="*/ 1745 h 1747"/>
                      <a:gd name="T122" fmla="*/ 5813 w 5953"/>
                      <a:gd name="T123" fmla="*/ 1746 h 1747"/>
                      <a:gd name="T124" fmla="*/ 5907 w 5953"/>
                      <a:gd name="T125" fmla="*/ 1747 h 1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953" h="1747">
                        <a:moveTo>
                          <a:pt x="0" y="1747"/>
                        </a:moveTo>
                        <a:lnTo>
                          <a:pt x="1" y="1747"/>
                        </a:lnTo>
                        <a:lnTo>
                          <a:pt x="3" y="1747"/>
                        </a:lnTo>
                        <a:lnTo>
                          <a:pt x="4" y="1747"/>
                        </a:lnTo>
                        <a:lnTo>
                          <a:pt x="6" y="1747"/>
                        </a:lnTo>
                        <a:lnTo>
                          <a:pt x="7" y="1747"/>
                        </a:lnTo>
                        <a:lnTo>
                          <a:pt x="9" y="1747"/>
                        </a:lnTo>
                        <a:lnTo>
                          <a:pt x="10" y="1747"/>
                        </a:lnTo>
                        <a:lnTo>
                          <a:pt x="12" y="1747"/>
                        </a:lnTo>
                        <a:lnTo>
                          <a:pt x="13" y="1747"/>
                        </a:lnTo>
                        <a:lnTo>
                          <a:pt x="15" y="1747"/>
                        </a:lnTo>
                        <a:lnTo>
                          <a:pt x="16" y="1747"/>
                        </a:lnTo>
                        <a:lnTo>
                          <a:pt x="18" y="1747"/>
                        </a:lnTo>
                        <a:lnTo>
                          <a:pt x="19" y="1747"/>
                        </a:lnTo>
                        <a:lnTo>
                          <a:pt x="20" y="1747"/>
                        </a:lnTo>
                        <a:lnTo>
                          <a:pt x="22" y="1747"/>
                        </a:lnTo>
                        <a:lnTo>
                          <a:pt x="24" y="1747"/>
                        </a:lnTo>
                        <a:lnTo>
                          <a:pt x="25" y="1747"/>
                        </a:lnTo>
                        <a:lnTo>
                          <a:pt x="27" y="1747"/>
                        </a:lnTo>
                        <a:lnTo>
                          <a:pt x="28" y="1747"/>
                        </a:lnTo>
                        <a:lnTo>
                          <a:pt x="30" y="1747"/>
                        </a:lnTo>
                        <a:lnTo>
                          <a:pt x="31" y="1747"/>
                        </a:lnTo>
                        <a:lnTo>
                          <a:pt x="32" y="1747"/>
                        </a:lnTo>
                        <a:lnTo>
                          <a:pt x="34" y="1747"/>
                        </a:lnTo>
                        <a:lnTo>
                          <a:pt x="35" y="1747"/>
                        </a:lnTo>
                        <a:lnTo>
                          <a:pt x="37" y="1747"/>
                        </a:lnTo>
                        <a:lnTo>
                          <a:pt x="39" y="1747"/>
                        </a:lnTo>
                        <a:lnTo>
                          <a:pt x="40" y="1747"/>
                        </a:lnTo>
                        <a:lnTo>
                          <a:pt x="41" y="1747"/>
                        </a:lnTo>
                        <a:lnTo>
                          <a:pt x="43" y="1747"/>
                        </a:lnTo>
                        <a:lnTo>
                          <a:pt x="44" y="1747"/>
                        </a:lnTo>
                        <a:lnTo>
                          <a:pt x="46" y="1747"/>
                        </a:lnTo>
                        <a:lnTo>
                          <a:pt x="47" y="1747"/>
                        </a:lnTo>
                        <a:lnTo>
                          <a:pt x="49" y="1747"/>
                        </a:lnTo>
                        <a:lnTo>
                          <a:pt x="51" y="1747"/>
                        </a:lnTo>
                        <a:lnTo>
                          <a:pt x="52" y="1747"/>
                        </a:lnTo>
                        <a:lnTo>
                          <a:pt x="53" y="1747"/>
                        </a:lnTo>
                        <a:lnTo>
                          <a:pt x="55" y="1747"/>
                        </a:lnTo>
                        <a:lnTo>
                          <a:pt x="56" y="1747"/>
                        </a:lnTo>
                        <a:lnTo>
                          <a:pt x="58" y="1747"/>
                        </a:lnTo>
                        <a:lnTo>
                          <a:pt x="59" y="1747"/>
                        </a:lnTo>
                        <a:lnTo>
                          <a:pt x="61" y="1747"/>
                        </a:lnTo>
                        <a:lnTo>
                          <a:pt x="62" y="1747"/>
                        </a:lnTo>
                        <a:lnTo>
                          <a:pt x="64" y="1747"/>
                        </a:lnTo>
                        <a:lnTo>
                          <a:pt x="65" y="1747"/>
                        </a:lnTo>
                        <a:lnTo>
                          <a:pt x="67" y="1747"/>
                        </a:lnTo>
                        <a:lnTo>
                          <a:pt x="68" y="1747"/>
                        </a:lnTo>
                        <a:lnTo>
                          <a:pt x="70" y="1747"/>
                        </a:lnTo>
                        <a:lnTo>
                          <a:pt x="71" y="1747"/>
                        </a:lnTo>
                        <a:lnTo>
                          <a:pt x="72" y="1747"/>
                        </a:lnTo>
                        <a:lnTo>
                          <a:pt x="74" y="1747"/>
                        </a:lnTo>
                        <a:lnTo>
                          <a:pt x="76" y="1747"/>
                        </a:lnTo>
                        <a:lnTo>
                          <a:pt x="77" y="1747"/>
                        </a:lnTo>
                        <a:lnTo>
                          <a:pt x="79" y="1747"/>
                        </a:lnTo>
                        <a:lnTo>
                          <a:pt x="80" y="1747"/>
                        </a:lnTo>
                        <a:lnTo>
                          <a:pt x="82" y="1747"/>
                        </a:lnTo>
                        <a:lnTo>
                          <a:pt x="83" y="1747"/>
                        </a:lnTo>
                        <a:lnTo>
                          <a:pt x="84" y="1747"/>
                        </a:lnTo>
                        <a:lnTo>
                          <a:pt x="86" y="1747"/>
                        </a:lnTo>
                        <a:lnTo>
                          <a:pt x="88" y="1747"/>
                        </a:lnTo>
                        <a:lnTo>
                          <a:pt x="89" y="1747"/>
                        </a:lnTo>
                        <a:lnTo>
                          <a:pt x="91" y="1747"/>
                        </a:lnTo>
                        <a:lnTo>
                          <a:pt x="92" y="1747"/>
                        </a:lnTo>
                        <a:lnTo>
                          <a:pt x="93" y="1747"/>
                        </a:lnTo>
                        <a:lnTo>
                          <a:pt x="95" y="1747"/>
                        </a:lnTo>
                        <a:lnTo>
                          <a:pt x="96" y="1747"/>
                        </a:lnTo>
                        <a:lnTo>
                          <a:pt x="98" y="1747"/>
                        </a:lnTo>
                        <a:lnTo>
                          <a:pt x="100" y="1747"/>
                        </a:lnTo>
                        <a:lnTo>
                          <a:pt x="101" y="1747"/>
                        </a:lnTo>
                        <a:lnTo>
                          <a:pt x="103" y="1747"/>
                        </a:lnTo>
                        <a:lnTo>
                          <a:pt x="104" y="1747"/>
                        </a:lnTo>
                        <a:lnTo>
                          <a:pt x="105" y="1747"/>
                        </a:lnTo>
                        <a:lnTo>
                          <a:pt x="107" y="1747"/>
                        </a:lnTo>
                        <a:lnTo>
                          <a:pt x="108" y="1747"/>
                        </a:lnTo>
                        <a:lnTo>
                          <a:pt x="110" y="1747"/>
                        </a:lnTo>
                        <a:lnTo>
                          <a:pt x="112" y="1747"/>
                        </a:lnTo>
                        <a:lnTo>
                          <a:pt x="113" y="1747"/>
                        </a:lnTo>
                        <a:lnTo>
                          <a:pt x="114" y="1746"/>
                        </a:lnTo>
                        <a:lnTo>
                          <a:pt x="116" y="1746"/>
                        </a:lnTo>
                        <a:lnTo>
                          <a:pt x="117" y="1746"/>
                        </a:lnTo>
                        <a:lnTo>
                          <a:pt x="119" y="1746"/>
                        </a:lnTo>
                        <a:lnTo>
                          <a:pt x="120" y="1746"/>
                        </a:lnTo>
                        <a:lnTo>
                          <a:pt x="122" y="1746"/>
                        </a:lnTo>
                        <a:lnTo>
                          <a:pt x="124" y="1746"/>
                        </a:lnTo>
                        <a:lnTo>
                          <a:pt x="125" y="1746"/>
                        </a:lnTo>
                        <a:lnTo>
                          <a:pt x="126" y="1746"/>
                        </a:lnTo>
                        <a:lnTo>
                          <a:pt x="128" y="1746"/>
                        </a:lnTo>
                        <a:lnTo>
                          <a:pt x="129" y="1746"/>
                        </a:lnTo>
                        <a:lnTo>
                          <a:pt x="131" y="1746"/>
                        </a:lnTo>
                        <a:lnTo>
                          <a:pt x="132" y="1746"/>
                        </a:lnTo>
                        <a:lnTo>
                          <a:pt x="134" y="1746"/>
                        </a:lnTo>
                        <a:lnTo>
                          <a:pt x="135" y="1746"/>
                        </a:lnTo>
                        <a:lnTo>
                          <a:pt x="137" y="1746"/>
                        </a:lnTo>
                        <a:lnTo>
                          <a:pt x="138" y="1746"/>
                        </a:lnTo>
                        <a:lnTo>
                          <a:pt x="140" y="1746"/>
                        </a:lnTo>
                        <a:lnTo>
                          <a:pt x="141" y="1746"/>
                        </a:lnTo>
                        <a:lnTo>
                          <a:pt x="143" y="1746"/>
                        </a:lnTo>
                        <a:lnTo>
                          <a:pt x="144" y="1746"/>
                        </a:lnTo>
                        <a:lnTo>
                          <a:pt x="145" y="1746"/>
                        </a:lnTo>
                        <a:lnTo>
                          <a:pt x="147" y="1746"/>
                        </a:lnTo>
                        <a:lnTo>
                          <a:pt x="149" y="1746"/>
                        </a:lnTo>
                        <a:lnTo>
                          <a:pt x="150" y="1746"/>
                        </a:lnTo>
                        <a:lnTo>
                          <a:pt x="152" y="1746"/>
                        </a:lnTo>
                        <a:lnTo>
                          <a:pt x="153" y="1746"/>
                        </a:lnTo>
                        <a:lnTo>
                          <a:pt x="155" y="1746"/>
                        </a:lnTo>
                        <a:lnTo>
                          <a:pt x="156" y="1746"/>
                        </a:lnTo>
                        <a:lnTo>
                          <a:pt x="157" y="1746"/>
                        </a:lnTo>
                        <a:lnTo>
                          <a:pt x="159" y="1746"/>
                        </a:lnTo>
                        <a:lnTo>
                          <a:pt x="161" y="1746"/>
                        </a:lnTo>
                        <a:lnTo>
                          <a:pt x="162" y="1746"/>
                        </a:lnTo>
                        <a:lnTo>
                          <a:pt x="164" y="1746"/>
                        </a:lnTo>
                        <a:lnTo>
                          <a:pt x="165" y="1746"/>
                        </a:lnTo>
                        <a:lnTo>
                          <a:pt x="166" y="1746"/>
                        </a:lnTo>
                        <a:lnTo>
                          <a:pt x="168" y="1746"/>
                        </a:lnTo>
                        <a:lnTo>
                          <a:pt x="169" y="1746"/>
                        </a:lnTo>
                        <a:lnTo>
                          <a:pt x="171" y="1746"/>
                        </a:lnTo>
                        <a:lnTo>
                          <a:pt x="173" y="1746"/>
                        </a:lnTo>
                        <a:lnTo>
                          <a:pt x="174" y="1746"/>
                        </a:lnTo>
                        <a:lnTo>
                          <a:pt x="176" y="1746"/>
                        </a:lnTo>
                        <a:lnTo>
                          <a:pt x="177" y="1746"/>
                        </a:lnTo>
                        <a:lnTo>
                          <a:pt x="178" y="1746"/>
                        </a:lnTo>
                        <a:lnTo>
                          <a:pt x="180" y="1746"/>
                        </a:lnTo>
                        <a:lnTo>
                          <a:pt x="181" y="1746"/>
                        </a:lnTo>
                        <a:lnTo>
                          <a:pt x="183" y="1746"/>
                        </a:lnTo>
                        <a:lnTo>
                          <a:pt x="184" y="1746"/>
                        </a:lnTo>
                        <a:lnTo>
                          <a:pt x="186" y="1746"/>
                        </a:lnTo>
                        <a:lnTo>
                          <a:pt x="187" y="1746"/>
                        </a:lnTo>
                        <a:lnTo>
                          <a:pt x="189" y="1746"/>
                        </a:lnTo>
                        <a:lnTo>
                          <a:pt x="190" y="1746"/>
                        </a:lnTo>
                        <a:lnTo>
                          <a:pt x="192" y="1746"/>
                        </a:lnTo>
                        <a:lnTo>
                          <a:pt x="193" y="1746"/>
                        </a:lnTo>
                        <a:lnTo>
                          <a:pt x="195" y="1746"/>
                        </a:lnTo>
                        <a:lnTo>
                          <a:pt x="196" y="1746"/>
                        </a:lnTo>
                        <a:lnTo>
                          <a:pt x="198" y="1746"/>
                        </a:lnTo>
                        <a:lnTo>
                          <a:pt x="199" y="1746"/>
                        </a:lnTo>
                        <a:lnTo>
                          <a:pt x="201" y="1746"/>
                        </a:lnTo>
                        <a:lnTo>
                          <a:pt x="202" y="1746"/>
                        </a:lnTo>
                        <a:lnTo>
                          <a:pt x="204" y="1746"/>
                        </a:lnTo>
                        <a:lnTo>
                          <a:pt x="205" y="1746"/>
                        </a:lnTo>
                        <a:lnTo>
                          <a:pt x="207" y="1746"/>
                        </a:lnTo>
                        <a:lnTo>
                          <a:pt x="208" y="1746"/>
                        </a:lnTo>
                        <a:lnTo>
                          <a:pt x="210" y="1746"/>
                        </a:lnTo>
                        <a:lnTo>
                          <a:pt x="211" y="1746"/>
                        </a:lnTo>
                        <a:lnTo>
                          <a:pt x="213" y="1746"/>
                        </a:lnTo>
                        <a:lnTo>
                          <a:pt x="214" y="1746"/>
                        </a:lnTo>
                        <a:lnTo>
                          <a:pt x="216" y="1746"/>
                        </a:lnTo>
                        <a:lnTo>
                          <a:pt x="217" y="1746"/>
                        </a:lnTo>
                        <a:lnTo>
                          <a:pt x="218" y="1746"/>
                        </a:lnTo>
                        <a:lnTo>
                          <a:pt x="220" y="1745"/>
                        </a:lnTo>
                        <a:lnTo>
                          <a:pt x="221" y="1745"/>
                        </a:lnTo>
                        <a:lnTo>
                          <a:pt x="223" y="1745"/>
                        </a:lnTo>
                        <a:lnTo>
                          <a:pt x="225" y="1745"/>
                        </a:lnTo>
                        <a:lnTo>
                          <a:pt x="226" y="1745"/>
                        </a:lnTo>
                        <a:lnTo>
                          <a:pt x="228" y="1745"/>
                        </a:lnTo>
                        <a:lnTo>
                          <a:pt x="229" y="1745"/>
                        </a:lnTo>
                        <a:lnTo>
                          <a:pt x="230" y="1745"/>
                        </a:lnTo>
                        <a:lnTo>
                          <a:pt x="232" y="1745"/>
                        </a:lnTo>
                        <a:lnTo>
                          <a:pt x="233" y="1745"/>
                        </a:lnTo>
                        <a:lnTo>
                          <a:pt x="235" y="1745"/>
                        </a:lnTo>
                        <a:lnTo>
                          <a:pt x="237" y="1745"/>
                        </a:lnTo>
                        <a:lnTo>
                          <a:pt x="238" y="1745"/>
                        </a:lnTo>
                        <a:lnTo>
                          <a:pt x="239" y="1745"/>
                        </a:lnTo>
                        <a:lnTo>
                          <a:pt x="241" y="1745"/>
                        </a:lnTo>
                        <a:lnTo>
                          <a:pt x="242" y="1745"/>
                        </a:lnTo>
                        <a:lnTo>
                          <a:pt x="244" y="1745"/>
                        </a:lnTo>
                        <a:lnTo>
                          <a:pt x="245" y="1745"/>
                        </a:lnTo>
                        <a:lnTo>
                          <a:pt x="247" y="1745"/>
                        </a:lnTo>
                        <a:lnTo>
                          <a:pt x="249" y="1745"/>
                        </a:lnTo>
                        <a:lnTo>
                          <a:pt x="250" y="1745"/>
                        </a:lnTo>
                        <a:lnTo>
                          <a:pt x="251" y="1745"/>
                        </a:lnTo>
                        <a:lnTo>
                          <a:pt x="253" y="1745"/>
                        </a:lnTo>
                        <a:lnTo>
                          <a:pt x="254" y="1745"/>
                        </a:lnTo>
                        <a:lnTo>
                          <a:pt x="256" y="1745"/>
                        </a:lnTo>
                        <a:lnTo>
                          <a:pt x="257" y="1745"/>
                        </a:lnTo>
                        <a:lnTo>
                          <a:pt x="259" y="1745"/>
                        </a:lnTo>
                        <a:lnTo>
                          <a:pt x="260" y="1745"/>
                        </a:lnTo>
                        <a:lnTo>
                          <a:pt x="262" y="1745"/>
                        </a:lnTo>
                        <a:lnTo>
                          <a:pt x="263" y="1745"/>
                        </a:lnTo>
                        <a:lnTo>
                          <a:pt x="265" y="1745"/>
                        </a:lnTo>
                        <a:lnTo>
                          <a:pt x="266" y="1745"/>
                        </a:lnTo>
                        <a:lnTo>
                          <a:pt x="268" y="1745"/>
                        </a:lnTo>
                        <a:lnTo>
                          <a:pt x="269" y="1745"/>
                        </a:lnTo>
                        <a:lnTo>
                          <a:pt x="271" y="1745"/>
                        </a:lnTo>
                        <a:lnTo>
                          <a:pt x="272" y="1745"/>
                        </a:lnTo>
                        <a:lnTo>
                          <a:pt x="274" y="1745"/>
                        </a:lnTo>
                        <a:lnTo>
                          <a:pt x="275" y="1745"/>
                        </a:lnTo>
                        <a:lnTo>
                          <a:pt x="277" y="1745"/>
                        </a:lnTo>
                        <a:lnTo>
                          <a:pt x="278" y="1745"/>
                        </a:lnTo>
                        <a:lnTo>
                          <a:pt x="280" y="1745"/>
                        </a:lnTo>
                        <a:lnTo>
                          <a:pt x="281" y="1745"/>
                        </a:lnTo>
                        <a:lnTo>
                          <a:pt x="282" y="1745"/>
                        </a:lnTo>
                        <a:lnTo>
                          <a:pt x="284" y="1745"/>
                        </a:lnTo>
                        <a:lnTo>
                          <a:pt x="286" y="1745"/>
                        </a:lnTo>
                        <a:lnTo>
                          <a:pt x="287" y="1745"/>
                        </a:lnTo>
                        <a:lnTo>
                          <a:pt x="289" y="1745"/>
                        </a:lnTo>
                        <a:lnTo>
                          <a:pt x="290" y="1745"/>
                        </a:lnTo>
                        <a:lnTo>
                          <a:pt x="292" y="1745"/>
                        </a:lnTo>
                        <a:lnTo>
                          <a:pt x="293" y="1745"/>
                        </a:lnTo>
                        <a:lnTo>
                          <a:pt x="294" y="1745"/>
                        </a:lnTo>
                        <a:lnTo>
                          <a:pt x="296" y="1745"/>
                        </a:lnTo>
                        <a:lnTo>
                          <a:pt x="298" y="1745"/>
                        </a:lnTo>
                        <a:lnTo>
                          <a:pt x="299" y="1745"/>
                        </a:lnTo>
                        <a:lnTo>
                          <a:pt x="301" y="1745"/>
                        </a:lnTo>
                        <a:lnTo>
                          <a:pt x="302" y="1745"/>
                        </a:lnTo>
                        <a:lnTo>
                          <a:pt x="303" y="1745"/>
                        </a:lnTo>
                        <a:lnTo>
                          <a:pt x="305" y="1745"/>
                        </a:lnTo>
                        <a:lnTo>
                          <a:pt x="306" y="1745"/>
                        </a:lnTo>
                        <a:lnTo>
                          <a:pt x="308" y="1745"/>
                        </a:lnTo>
                        <a:lnTo>
                          <a:pt x="310" y="1745"/>
                        </a:lnTo>
                        <a:lnTo>
                          <a:pt x="311" y="1745"/>
                        </a:lnTo>
                        <a:lnTo>
                          <a:pt x="312" y="1745"/>
                        </a:lnTo>
                        <a:lnTo>
                          <a:pt x="314" y="1745"/>
                        </a:lnTo>
                        <a:lnTo>
                          <a:pt x="315" y="1745"/>
                        </a:lnTo>
                        <a:lnTo>
                          <a:pt x="317" y="1745"/>
                        </a:lnTo>
                        <a:lnTo>
                          <a:pt x="318" y="1745"/>
                        </a:lnTo>
                        <a:lnTo>
                          <a:pt x="320" y="1744"/>
                        </a:lnTo>
                        <a:lnTo>
                          <a:pt x="322" y="1744"/>
                        </a:lnTo>
                        <a:lnTo>
                          <a:pt x="323" y="1744"/>
                        </a:lnTo>
                        <a:lnTo>
                          <a:pt x="324" y="1744"/>
                        </a:lnTo>
                        <a:lnTo>
                          <a:pt x="326" y="1744"/>
                        </a:lnTo>
                        <a:lnTo>
                          <a:pt x="327" y="1744"/>
                        </a:lnTo>
                        <a:lnTo>
                          <a:pt x="329" y="1744"/>
                        </a:lnTo>
                        <a:lnTo>
                          <a:pt x="330" y="1744"/>
                        </a:lnTo>
                        <a:lnTo>
                          <a:pt x="332" y="1744"/>
                        </a:lnTo>
                        <a:lnTo>
                          <a:pt x="333" y="1744"/>
                        </a:lnTo>
                        <a:lnTo>
                          <a:pt x="335" y="1744"/>
                        </a:lnTo>
                        <a:lnTo>
                          <a:pt x="336" y="1744"/>
                        </a:lnTo>
                        <a:lnTo>
                          <a:pt x="338" y="1744"/>
                        </a:lnTo>
                        <a:lnTo>
                          <a:pt x="339" y="1744"/>
                        </a:lnTo>
                        <a:lnTo>
                          <a:pt x="341" y="1744"/>
                        </a:lnTo>
                        <a:lnTo>
                          <a:pt x="342" y="1744"/>
                        </a:lnTo>
                        <a:lnTo>
                          <a:pt x="344" y="1744"/>
                        </a:lnTo>
                        <a:lnTo>
                          <a:pt x="345" y="1744"/>
                        </a:lnTo>
                        <a:lnTo>
                          <a:pt x="347" y="1744"/>
                        </a:lnTo>
                        <a:lnTo>
                          <a:pt x="348" y="1744"/>
                        </a:lnTo>
                        <a:lnTo>
                          <a:pt x="350" y="1744"/>
                        </a:lnTo>
                        <a:lnTo>
                          <a:pt x="351" y="1744"/>
                        </a:lnTo>
                        <a:lnTo>
                          <a:pt x="353" y="1744"/>
                        </a:lnTo>
                        <a:lnTo>
                          <a:pt x="354" y="1744"/>
                        </a:lnTo>
                        <a:lnTo>
                          <a:pt x="355" y="1744"/>
                        </a:lnTo>
                        <a:lnTo>
                          <a:pt x="357" y="1744"/>
                        </a:lnTo>
                        <a:lnTo>
                          <a:pt x="359" y="1744"/>
                        </a:lnTo>
                        <a:lnTo>
                          <a:pt x="360" y="1744"/>
                        </a:lnTo>
                        <a:lnTo>
                          <a:pt x="362" y="1744"/>
                        </a:lnTo>
                        <a:lnTo>
                          <a:pt x="363" y="1744"/>
                        </a:lnTo>
                        <a:lnTo>
                          <a:pt x="365" y="1744"/>
                        </a:lnTo>
                        <a:lnTo>
                          <a:pt x="366" y="1744"/>
                        </a:lnTo>
                        <a:lnTo>
                          <a:pt x="367" y="1744"/>
                        </a:lnTo>
                        <a:lnTo>
                          <a:pt x="369" y="1743"/>
                        </a:lnTo>
                        <a:lnTo>
                          <a:pt x="370" y="1743"/>
                        </a:lnTo>
                        <a:lnTo>
                          <a:pt x="372" y="1743"/>
                        </a:lnTo>
                        <a:lnTo>
                          <a:pt x="374" y="1743"/>
                        </a:lnTo>
                        <a:lnTo>
                          <a:pt x="375" y="1743"/>
                        </a:lnTo>
                        <a:lnTo>
                          <a:pt x="376" y="1743"/>
                        </a:lnTo>
                        <a:lnTo>
                          <a:pt x="378" y="1743"/>
                        </a:lnTo>
                        <a:lnTo>
                          <a:pt x="379" y="1743"/>
                        </a:lnTo>
                        <a:lnTo>
                          <a:pt x="381" y="1743"/>
                        </a:lnTo>
                        <a:lnTo>
                          <a:pt x="382" y="1743"/>
                        </a:lnTo>
                        <a:lnTo>
                          <a:pt x="384" y="1743"/>
                        </a:lnTo>
                        <a:lnTo>
                          <a:pt x="385" y="1743"/>
                        </a:lnTo>
                        <a:lnTo>
                          <a:pt x="387" y="1743"/>
                        </a:lnTo>
                        <a:lnTo>
                          <a:pt x="388" y="1743"/>
                        </a:lnTo>
                        <a:lnTo>
                          <a:pt x="390" y="1743"/>
                        </a:lnTo>
                        <a:lnTo>
                          <a:pt x="391" y="1743"/>
                        </a:lnTo>
                        <a:lnTo>
                          <a:pt x="393" y="1743"/>
                        </a:lnTo>
                        <a:lnTo>
                          <a:pt x="394" y="1743"/>
                        </a:lnTo>
                        <a:lnTo>
                          <a:pt x="396" y="1743"/>
                        </a:lnTo>
                        <a:lnTo>
                          <a:pt x="397" y="1743"/>
                        </a:lnTo>
                        <a:lnTo>
                          <a:pt x="399" y="1743"/>
                        </a:lnTo>
                        <a:lnTo>
                          <a:pt x="400" y="1743"/>
                        </a:lnTo>
                        <a:lnTo>
                          <a:pt x="402" y="1743"/>
                        </a:lnTo>
                        <a:lnTo>
                          <a:pt x="403" y="1743"/>
                        </a:lnTo>
                        <a:lnTo>
                          <a:pt x="405" y="1743"/>
                        </a:lnTo>
                        <a:lnTo>
                          <a:pt x="406" y="1743"/>
                        </a:lnTo>
                        <a:lnTo>
                          <a:pt x="407" y="1743"/>
                        </a:lnTo>
                        <a:lnTo>
                          <a:pt x="409" y="1743"/>
                        </a:lnTo>
                        <a:lnTo>
                          <a:pt x="411" y="1742"/>
                        </a:lnTo>
                        <a:lnTo>
                          <a:pt x="412" y="1742"/>
                        </a:lnTo>
                        <a:lnTo>
                          <a:pt x="414" y="1742"/>
                        </a:lnTo>
                        <a:lnTo>
                          <a:pt x="415" y="1742"/>
                        </a:lnTo>
                        <a:lnTo>
                          <a:pt x="417" y="1742"/>
                        </a:lnTo>
                        <a:lnTo>
                          <a:pt x="418" y="1742"/>
                        </a:lnTo>
                        <a:lnTo>
                          <a:pt x="419" y="1742"/>
                        </a:lnTo>
                        <a:lnTo>
                          <a:pt x="421" y="1742"/>
                        </a:lnTo>
                        <a:lnTo>
                          <a:pt x="423" y="1742"/>
                        </a:lnTo>
                        <a:lnTo>
                          <a:pt x="424" y="1742"/>
                        </a:lnTo>
                        <a:lnTo>
                          <a:pt x="426" y="1742"/>
                        </a:lnTo>
                        <a:lnTo>
                          <a:pt x="427" y="1742"/>
                        </a:lnTo>
                        <a:lnTo>
                          <a:pt x="428" y="1742"/>
                        </a:lnTo>
                        <a:lnTo>
                          <a:pt x="430" y="1742"/>
                        </a:lnTo>
                        <a:lnTo>
                          <a:pt x="431" y="1742"/>
                        </a:lnTo>
                        <a:lnTo>
                          <a:pt x="433" y="1742"/>
                        </a:lnTo>
                        <a:lnTo>
                          <a:pt x="435" y="1742"/>
                        </a:lnTo>
                        <a:lnTo>
                          <a:pt x="436" y="1742"/>
                        </a:lnTo>
                        <a:lnTo>
                          <a:pt x="438" y="1742"/>
                        </a:lnTo>
                        <a:lnTo>
                          <a:pt x="439" y="1742"/>
                        </a:lnTo>
                        <a:lnTo>
                          <a:pt x="440" y="1742"/>
                        </a:lnTo>
                        <a:lnTo>
                          <a:pt x="442" y="1742"/>
                        </a:lnTo>
                        <a:lnTo>
                          <a:pt x="443" y="1742"/>
                        </a:lnTo>
                        <a:lnTo>
                          <a:pt x="445" y="1741"/>
                        </a:lnTo>
                        <a:lnTo>
                          <a:pt x="447" y="1741"/>
                        </a:lnTo>
                        <a:lnTo>
                          <a:pt x="448" y="1741"/>
                        </a:lnTo>
                        <a:lnTo>
                          <a:pt x="449" y="1741"/>
                        </a:lnTo>
                        <a:lnTo>
                          <a:pt x="451" y="1741"/>
                        </a:lnTo>
                        <a:lnTo>
                          <a:pt x="452" y="1741"/>
                        </a:lnTo>
                        <a:lnTo>
                          <a:pt x="454" y="1741"/>
                        </a:lnTo>
                        <a:lnTo>
                          <a:pt x="455" y="1741"/>
                        </a:lnTo>
                        <a:lnTo>
                          <a:pt x="457" y="1741"/>
                        </a:lnTo>
                        <a:lnTo>
                          <a:pt x="458" y="1741"/>
                        </a:lnTo>
                        <a:lnTo>
                          <a:pt x="460" y="1741"/>
                        </a:lnTo>
                        <a:lnTo>
                          <a:pt x="461" y="1741"/>
                        </a:lnTo>
                        <a:lnTo>
                          <a:pt x="463" y="1741"/>
                        </a:lnTo>
                        <a:lnTo>
                          <a:pt x="464" y="1741"/>
                        </a:lnTo>
                        <a:lnTo>
                          <a:pt x="466" y="1741"/>
                        </a:lnTo>
                        <a:lnTo>
                          <a:pt x="467" y="1741"/>
                        </a:lnTo>
                        <a:lnTo>
                          <a:pt x="469" y="1741"/>
                        </a:lnTo>
                        <a:lnTo>
                          <a:pt x="470" y="1741"/>
                        </a:lnTo>
                        <a:lnTo>
                          <a:pt x="472" y="1741"/>
                        </a:lnTo>
                        <a:lnTo>
                          <a:pt x="473" y="1741"/>
                        </a:lnTo>
                        <a:lnTo>
                          <a:pt x="475" y="1741"/>
                        </a:lnTo>
                        <a:lnTo>
                          <a:pt x="476" y="1740"/>
                        </a:lnTo>
                        <a:lnTo>
                          <a:pt x="478" y="1740"/>
                        </a:lnTo>
                        <a:lnTo>
                          <a:pt x="479" y="1740"/>
                        </a:lnTo>
                        <a:lnTo>
                          <a:pt x="480" y="1740"/>
                        </a:lnTo>
                        <a:lnTo>
                          <a:pt x="482" y="1740"/>
                        </a:lnTo>
                        <a:lnTo>
                          <a:pt x="484" y="1740"/>
                        </a:lnTo>
                        <a:lnTo>
                          <a:pt x="485" y="1740"/>
                        </a:lnTo>
                        <a:lnTo>
                          <a:pt x="487" y="1740"/>
                        </a:lnTo>
                        <a:lnTo>
                          <a:pt x="488" y="1740"/>
                        </a:lnTo>
                        <a:lnTo>
                          <a:pt x="490" y="1740"/>
                        </a:lnTo>
                        <a:lnTo>
                          <a:pt x="491" y="1740"/>
                        </a:lnTo>
                        <a:lnTo>
                          <a:pt x="492" y="1740"/>
                        </a:lnTo>
                        <a:lnTo>
                          <a:pt x="494" y="1740"/>
                        </a:lnTo>
                        <a:lnTo>
                          <a:pt x="496" y="1740"/>
                        </a:lnTo>
                        <a:lnTo>
                          <a:pt x="497" y="1740"/>
                        </a:lnTo>
                        <a:lnTo>
                          <a:pt x="499" y="1740"/>
                        </a:lnTo>
                        <a:lnTo>
                          <a:pt x="500" y="1740"/>
                        </a:lnTo>
                        <a:lnTo>
                          <a:pt x="501" y="1740"/>
                        </a:lnTo>
                        <a:lnTo>
                          <a:pt x="503" y="1739"/>
                        </a:lnTo>
                        <a:lnTo>
                          <a:pt x="504" y="1739"/>
                        </a:lnTo>
                        <a:lnTo>
                          <a:pt x="506" y="1739"/>
                        </a:lnTo>
                        <a:lnTo>
                          <a:pt x="508" y="1739"/>
                        </a:lnTo>
                        <a:lnTo>
                          <a:pt x="509" y="1739"/>
                        </a:lnTo>
                        <a:lnTo>
                          <a:pt x="511" y="1739"/>
                        </a:lnTo>
                        <a:lnTo>
                          <a:pt x="512" y="1739"/>
                        </a:lnTo>
                        <a:lnTo>
                          <a:pt x="513" y="1739"/>
                        </a:lnTo>
                        <a:lnTo>
                          <a:pt x="515" y="1739"/>
                        </a:lnTo>
                        <a:lnTo>
                          <a:pt x="516" y="1739"/>
                        </a:lnTo>
                        <a:lnTo>
                          <a:pt x="518" y="1739"/>
                        </a:lnTo>
                        <a:lnTo>
                          <a:pt x="519" y="1739"/>
                        </a:lnTo>
                        <a:lnTo>
                          <a:pt x="521" y="1739"/>
                        </a:lnTo>
                        <a:lnTo>
                          <a:pt x="522" y="1739"/>
                        </a:lnTo>
                        <a:lnTo>
                          <a:pt x="524" y="1739"/>
                        </a:lnTo>
                        <a:lnTo>
                          <a:pt x="525" y="1739"/>
                        </a:lnTo>
                        <a:lnTo>
                          <a:pt x="527" y="1738"/>
                        </a:lnTo>
                        <a:lnTo>
                          <a:pt x="528" y="1738"/>
                        </a:lnTo>
                        <a:lnTo>
                          <a:pt x="530" y="1738"/>
                        </a:lnTo>
                        <a:lnTo>
                          <a:pt x="531" y="1738"/>
                        </a:lnTo>
                        <a:lnTo>
                          <a:pt x="533" y="1738"/>
                        </a:lnTo>
                        <a:lnTo>
                          <a:pt x="534" y="1738"/>
                        </a:lnTo>
                        <a:lnTo>
                          <a:pt x="536" y="1738"/>
                        </a:lnTo>
                        <a:lnTo>
                          <a:pt x="537" y="1738"/>
                        </a:lnTo>
                        <a:lnTo>
                          <a:pt x="539" y="1738"/>
                        </a:lnTo>
                        <a:lnTo>
                          <a:pt x="540" y="1738"/>
                        </a:lnTo>
                        <a:lnTo>
                          <a:pt x="542" y="1738"/>
                        </a:lnTo>
                        <a:lnTo>
                          <a:pt x="543" y="1738"/>
                        </a:lnTo>
                        <a:lnTo>
                          <a:pt x="545" y="1738"/>
                        </a:lnTo>
                        <a:lnTo>
                          <a:pt x="546" y="1738"/>
                        </a:lnTo>
                        <a:lnTo>
                          <a:pt x="548" y="1738"/>
                        </a:lnTo>
                        <a:lnTo>
                          <a:pt x="549" y="1738"/>
                        </a:lnTo>
                        <a:lnTo>
                          <a:pt x="551" y="1737"/>
                        </a:lnTo>
                        <a:lnTo>
                          <a:pt x="552" y="1737"/>
                        </a:lnTo>
                        <a:lnTo>
                          <a:pt x="553" y="1737"/>
                        </a:lnTo>
                        <a:lnTo>
                          <a:pt x="555" y="1737"/>
                        </a:lnTo>
                        <a:lnTo>
                          <a:pt x="556" y="1737"/>
                        </a:lnTo>
                        <a:lnTo>
                          <a:pt x="558" y="1737"/>
                        </a:lnTo>
                        <a:lnTo>
                          <a:pt x="560" y="1737"/>
                        </a:lnTo>
                        <a:lnTo>
                          <a:pt x="561" y="1737"/>
                        </a:lnTo>
                        <a:lnTo>
                          <a:pt x="563" y="1737"/>
                        </a:lnTo>
                        <a:lnTo>
                          <a:pt x="564" y="1737"/>
                        </a:lnTo>
                        <a:lnTo>
                          <a:pt x="565" y="1737"/>
                        </a:lnTo>
                        <a:lnTo>
                          <a:pt x="567" y="1737"/>
                        </a:lnTo>
                        <a:lnTo>
                          <a:pt x="568" y="1737"/>
                        </a:lnTo>
                        <a:lnTo>
                          <a:pt x="570" y="1737"/>
                        </a:lnTo>
                        <a:lnTo>
                          <a:pt x="572" y="1736"/>
                        </a:lnTo>
                        <a:lnTo>
                          <a:pt x="573" y="1736"/>
                        </a:lnTo>
                        <a:lnTo>
                          <a:pt x="574" y="1736"/>
                        </a:lnTo>
                        <a:lnTo>
                          <a:pt x="576" y="1736"/>
                        </a:lnTo>
                        <a:lnTo>
                          <a:pt x="577" y="1736"/>
                        </a:lnTo>
                        <a:lnTo>
                          <a:pt x="579" y="1736"/>
                        </a:lnTo>
                        <a:lnTo>
                          <a:pt x="580" y="1736"/>
                        </a:lnTo>
                        <a:lnTo>
                          <a:pt x="582" y="1736"/>
                        </a:lnTo>
                        <a:lnTo>
                          <a:pt x="584" y="1736"/>
                        </a:lnTo>
                        <a:lnTo>
                          <a:pt x="585" y="1736"/>
                        </a:lnTo>
                        <a:lnTo>
                          <a:pt x="586" y="1736"/>
                        </a:lnTo>
                        <a:lnTo>
                          <a:pt x="588" y="1736"/>
                        </a:lnTo>
                        <a:lnTo>
                          <a:pt x="589" y="1735"/>
                        </a:lnTo>
                        <a:lnTo>
                          <a:pt x="591" y="1735"/>
                        </a:lnTo>
                        <a:lnTo>
                          <a:pt x="592" y="1735"/>
                        </a:lnTo>
                        <a:lnTo>
                          <a:pt x="594" y="1735"/>
                        </a:lnTo>
                        <a:lnTo>
                          <a:pt x="595" y="1735"/>
                        </a:lnTo>
                        <a:lnTo>
                          <a:pt x="597" y="1735"/>
                        </a:lnTo>
                        <a:lnTo>
                          <a:pt x="598" y="1735"/>
                        </a:lnTo>
                        <a:lnTo>
                          <a:pt x="600" y="1735"/>
                        </a:lnTo>
                        <a:lnTo>
                          <a:pt x="601" y="1735"/>
                        </a:lnTo>
                        <a:lnTo>
                          <a:pt x="603" y="1735"/>
                        </a:lnTo>
                        <a:lnTo>
                          <a:pt x="604" y="1735"/>
                        </a:lnTo>
                        <a:lnTo>
                          <a:pt x="605" y="1735"/>
                        </a:lnTo>
                        <a:lnTo>
                          <a:pt x="607" y="1734"/>
                        </a:lnTo>
                        <a:lnTo>
                          <a:pt x="609" y="1734"/>
                        </a:lnTo>
                        <a:lnTo>
                          <a:pt x="610" y="1734"/>
                        </a:lnTo>
                        <a:lnTo>
                          <a:pt x="612" y="1734"/>
                        </a:lnTo>
                        <a:lnTo>
                          <a:pt x="613" y="1734"/>
                        </a:lnTo>
                        <a:lnTo>
                          <a:pt x="615" y="1734"/>
                        </a:lnTo>
                        <a:lnTo>
                          <a:pt x="616" y="1734"/>
                        </a:lnTo>
                        <a:lnTo>
                          <a:pt x="617" y="1734"/>
                        </a:lnTo>
                        <a:lnTo>
                          <a:pt x="619" y="1734"/>
                        </a:lnTo>
                        <a:lnTo>
                          <a:pt x="621" y="1734"/>
                        </a:lnTo>
                        <a:lnTo>
                          <a:pt x="622" y="1734"/>
                        </a:lnTo>
                        <a:lnTo>
                          <a:pt x="624" y="1734"/>
                        </a:lnTo>
                        <a:lnTo>
                          <a:pt x="625" y="1734"/>
                        </a:lnTo>
                        <a:lnTo>
                          <a:pt x="626" y="1734"/>
                        </a:lnTo>
                        <a:lnTo>
                          <a:pt x="628" y="1734"/>
                        </a:lnTo>
                        <a:lnTo>
                          <a:pt x="629" y="1734"/>
                        </a:lnTo>
                        <a:lnTo>
                          <a:pt x="631" y="1734"/>
                        </a:lnTo>
                        <a:lnTo>
                          <a:pt x="633" y="1733"/>
                        </a:lnTo>
                        <a:lnTo>
                          <a:pt x="634" y="1733"/>
                        </a:lnTo>
                        <a:lnTo>
                          <a:pt x="636" y="1733"/>
                        </a:lnTo>
                        <a:lnTo>
                          <a:pt x="637" y="1733"/>
                        </a:lnTo>
                        <a:lnTo>
                          <a:pt x="638" y="1733"/>
                        </a:lnTo>
                        <a:lnTo>
                          <a:pt x="640" y="1733"/>
                        </a:lnTo>
                        <a:lnTo>
                          <a:pt x="641" y="1733"/>
                        </a:lnTo>
                        <a:lnTo>
                          <a:pt x="643" y="1733"/>
                        </a:lnTo>
                        <a:lnTo>
                          <a:pt x="645" y="1733"/>
                        </a:lnTo>
                        <a:lnTo>
                          <a:pt x="646" y="1733"/>
                        </a:lnTo>
                        <a:lnTo>
                          <a:pt x="647" y="1733"/>
                        </a:lnTo>
                        <a:lnTo>
                          <a:pt x="649" y="1732"/>
                        </a:lnTo>
                        <a:lnTo>
                          <a:pt x="650" y="1732"/>
                        </a:lnTo>
                        <a:lnTo>
                          <a:pt x="652" y="1732"/>
                        </a:lnTo>
                        <a:lnTo>
                          <a:pt x="653" y="1732"/>
                        </a:lnTo>
                        <a:lnTo>
                          <a:pt x="655" y="1732"/>
                        </a:lnTo>
                        <a:lnTo>
                          <a:pt x="657" y="1732"/>
                        </a:lnTo>
                        <a:lnTo>
                          <a:pt x="658" y="1732"/>
                        </a:lnTo>
                        <a:lnTo>
                          <a:pt x="659" y="1732"/>
                        </a:lnTo>
                        <a:lnTo>
                          <a:pt x="661" y="1732"/>
                        </a:lnTo>
                        <a:lnTo>
                          <a:pt x="662" y="1731"/>
                        </a:lnTo>
                        <a:lnTo>
                          <a:pt x="664" y="1731"/>
                        </a:lnTo>
                        <a:lnTo>
                          <a:pt x="665" y="1731"/>
                        </a:lnTo>
                        <a:lnTo>
                          <a:pt x="667" y="1731"/>
                        </a:lnTo>
                        <a:lnTo>
                          <a:pt x="668" y="1731"/>
                        </a:lnTo>
                        <a:lnTo>
                          <a:pt x="670" y="1731"/>
                        </a:lnTo>
                        <a:lnTo>
                          <a:pt x="671" y="1731"/>
                        </a:lnTo>
                        <a:lnTo>
                          <a:pt x="673" y="1731"/>
                        </a:lnTo>
                        <a:lnTo>
                          <a:pt x="674" y="1731"/>
                        </a:lnTo>
                        <a:lnTo>
                          <a:pt x="676" y="1731"/>
                        </a:lnTo>
                        <a:lnTo>
                          <a:pt x="677" y="1730"/>
                        </a:lnTo>
                        <a:lnTo>
                          <a:pt x="678" y="1730"/>
                        </a:lnTo>
                        <a:lnTo>
                          <a:pt x="680" y="1730"/>
                        </a:lnTo>
                        <a:lnTo>
                          <a:pt x="682" y="1730"/>
                        </a:lnTo>
                        <a:lnTo>
                          <a:pt x="683" y="1730"/>
                        </a:lnTo>
                        <a:lnTo>
                          <a:pt x="685" y="1730"/>
                        </a:lnTo>
                        <a:lnTo>
                          <a:pt x="686" y="1730"/>
                        </a:lnTo>
                        <a:lnTo>
                          <a:pt x="688" y="1730"/>
                        </a:lnTo>
                        <a:lnTo>
                          <a:pt x="689" y="1730"/>
                        </a:lnTo>
                        <a:lnTo>
                          <a:pt x="690" y="1729"/>
                        </a:lnTo>
                        <a:lnTo>
                          <a:pt x="692" y="1729"/>
                        </a:lnTo>
                        <a:lnTo>
                          <a:pt x="694" y="1729"/>
                        </a:lnTo>
                        <a:lnTo>
                          <a:pt x="695" y="1729"/>
                        </a:lnTo>
                        <a:lnTo>
                          <a:pt x="697" y="1729"/>
                        </a:lnTo>
                        <a:lnTo>
                          <a:pt x="698" y="1729"/>
                        </a:lnTo>
                        <a:lnTo>
                          <a:pt x="699" y="1729"/>
                        </a:lnTo>
                        <a:lnTo>
                          <a:pt x="701" y="1729"/>
                        </a:lnTo>
                        <a:lnTo>
                          <a:pt x="702" y="1728"/>
                        </a:lnTo>
                        <a:lnTo>
                          <a:pt x="704" y="1728"/>
                        </a:lnTo>
                        <a:lnTo>
                          <a:pt x="705" y="1728"/>
                        </a:lnTo>
                        <a:lnTo>
                          <a:pt x="707" y="1728"/>
                        </a:lnTo>
                        <a:lnTo>
                          <a:pt x="709" y="1728"/>
                        </a:lnTo>
                        <a:lnTo>
                          <a:pt x="710" y="1728"/>
                        </a:lnTo>
                        <a:lnTo>
                          <a:pt x="711" y="1728"/>
                        </a:lnTo>
                        <a:lnTo>
                          <a:pt x="713" y="1728"/>
                        </a:lnTo>
                        <a:lnTo>
                          <a:pt x="714" y="1727"/>
                        </a:lnTo>
                        <a:lnTo>
                          <a:pt x="716" y="1727"/>
                        </a:lnTo>
                        <a:lnTo>
                          <a:pt x="717" y="1727"/>
                        </a:lnTo>
                        <a:lnTo>
                          <a:pt x="719" y="1727"/>
                        </a:lnTo>
                        <a:lnTo>
                          <a:pt x="720" y="1727"/>
                        </a:lnTo>
                        <a:lnTo>
                          <a:pt x="722" y="1727"/>
                        </a:lnTo>
                        <a:lnTo>
                          <a:pt x="723" y="1727"/>
                        </a:lnTo>
                        <a:lnTo>
                          <a:pt x="725" y="1727"/>
                        </a:lnTo>
                        <a:lnTo>
                          <a:pt x="726" y="1726"/>
                        </a:lnTo>
                        <a:lnTo>
                          <a:pt x="728" y="1726"/>
                        </a:lnTo>
                        <a:lnTo>
                          <a:pt x="729" y="1726"/>
                        </a:lnTo>
                        <a:lnTo>
                          <a:pt x="731" y="1726"/>
                        </a:lnTo>
                        <a:lnTo>
                          <a:pt x="732" y="1726"/>
                        </a:lnTo>
                        <a:lnTo>
                          <a:pt x="734" y="1726"/>
                        </a:lnTo>
                        <a:lnTo>
                          <a:pt x="735" y="1726"/>
                        </a:lnTo>
                        <a:lnTo>
                          <a:pt x="737" y="1725"/>
                        </a:lnTo>
                        <a:lnTo>
                          <a:pt x="738" y="1725"/>
                        </a:lnTo>
                        <a:lnTo>
                          <a:pt x="740" y="1725"/>
                        </a:lnTo>
                        <a:lnTo>
                          <a:pt x="741" y="1725"/>
                        </a:lnTo>
                        <a:lnTo>
                          <a:pt x="742" y="1725"/>
                        </a:lnTo>
                        <a:lnTo>
                          <a:pt x="744" y="1725"/>
                        </a:lnTo>
                        <a:lnTo>
                          <a:pt x="746" y="1725"/>
                        </a:lnTo>
                        <a:lnTo>
                          <a:pt x="747" y="1725"/>
                        </a:lnTo>
                        <a:lnTo>
                          <a:pt x="749" y="1724"/>
                        </a:lnTo>
                        <a:lnTo>
                          <a:pt x="750" y="1724"/>
                        </a:lnTo>
                        <a:lnTo>
                          <a:pt x="751" y="1724"/>
                        </a:lnTo>
                        <a:lnTo>
                          <a:pt x="753" y="1724"/>
                        </a:lnTo>
                        <a:lnTo>
                          <a:pt x="754" y="1724"/>
                        </a:lnTo>
                        <a:lnTo>
                          <a:pt x="756" y="1724"/>
                        </a:lnTo>
                        <a:lnTo>
                          <a:pt x="758" y="1724"/>
                        </a:lnTo>
                        <a:lnTo>
                          <a:pt x="759" y="1723"/>
                        </a:lnTo>
                        <a:lnTo>
                          <a:pt x="761" y="1723"/>
                        </a:lnTo>
                        <a:lnTo>
                          <a:pt x="762" y="1723"/>
                        </a:lnTo>
                        <a:lnTo>
                          <a:pt x="763" y="1723"/>
                        </a:lnTo>
                        <a:lnTo>
                          <a:pt x="765" y="1723"/>
                        </a:lnTo>
                        <a:lnTo>
                          <a:pt x="766" y="1723"/>
                        </a:lnTo>
                        <a:lnTo>
                          <a:pt x="768" y="1723"/>
                        </a:lnTo>
                        <a:lnTo>
                          <a:pt x="770" y="1723"/>
                        </a:lnTo>
                        <a:lnTo>
                          <a:pt x="771" y="1723"/>
                        </a:lnTo>
                        <a:lnTo>
                          <a:pt x="772" y="1723"/>
                        </a:lnTo>
                        <a:lnTo>
                          <a:pt x="774" y="1722"/>
                        </a:lnTo>
                        <a:lnTo>
                          <a:pt x="775" y="1722"/>
                        </a:lnTo>
                        <a:lnTo>
                          <a:pt x="777" y="1722"/>
                        </a:lnTo>
                        <a:lnTo>
                          <a:pt x="778" y="1722"/>
                        </a:lnTo>
                        <a:lnTo>
                          <a:pt x="780" y="1722"/>
                        </a:lnTo>
                        <a:lnTo>
                          <a:pt x="782" y="1722"/>
                        </a:lnTo>
                        <a:lnTo>
                          <a:pt x="783" y="1721"/>
                        </a:lnTo>
                        <a:lnTo>
                          <a:pt x="784" y="1721"/>
                        </a:lnTo>
                        <a:lnTo>
                          <a:pt x="786" y="1721"/>
                        </a:lnTo>
                        <a:lnTo>
                          <a:pt x="787" y="1721"/>
                        </a:lnTo>
                        <a:lnTo>
                          <a:pt x="789" y="1721"/>
                        </a:lnTo>
                        <a:lnTo>
                          <a:pt x="790" y="1721"/>
                        </a:lnTo>
                        <a:lnTo>
                          <a:pt x="792" y="1720"/>
                        </a:lnTo>
                        <a:lnTo>
                          <a:pt x="793" y="1720"/>
                        </a:lnTo>
                        <a:lnTo>
                          <a:pt x="795" y="1720"/>
                        </a:lnTo>
                        <a:lnTo>
                          <a:pt x="796" y="1720"/>
                        </a:lnTo>
                        <a:lnTo>
                          <a:pt x="798" y="1720"/>
                        </a:lnTo>
                        <a:lnTo>
                          <a:pt x="799" y="1720"/>
                        </a:lnTo>
                        <a:lnTo>
                          <a:pt x="801" y="1719"/>
                        </a:lnTo>
                        <a:lnTo>
                          <a:pt x="802" y="1719"/>
                        </a:lnTo>
                        <a:lnTo>
                          <a:pt x="803" y="1719"/>
                        </a:lnTo>
                        <a:lnTo>
                          <a:pt x="805" y="1719"/>
                        </a:lnTo>
                        <a:lnTo>
                          <a:pt x="807" y="1719"/>
                        </a:lnTo>
                        <a:lnTo>
                          <a:pt x="808" y="1719"/>
                        </a:lnTo>
                        <a:lnTo>
                          <a:pt x="810" y="1718"/>
                        </a:lnTo>
                        <a:lnTo>
                          <a:pt x="811" y="1718"/>
                        </a:lnTo>
                        <a:lnTo>
                          <a:pt x="813" y="1718"/>
                        </a:lnTo>
                        <a:lnTo>
                          <a:pt x="814" y="1718"/>
                        </a:lnTo>
                        <a:lnTo>
                          <a:pt x="815" y="1718"/>
                        </a:lnTo>
                        <a:lnTo>
                          <a:pt x="817" y="1718"/>
                        </a:lnTo>
                        <a:lnTo>
                          <a:pt x="819" y="1717"/>
                        </a:lnTo>
                        <a:lnTo>
                          <a:pt x="820" y="1717"/>
                        </a:lnTo>
                        <a:lnTo>
                          <a:pt x="822" y="1717"/>
                        </a:lnTo>
                        <a:lnTo>
                          <a:pt x="823" y="1717"/>
                        </a:lnTo>
                        <a:lnTo>
                          <a:pt x="824" y="1717"/>
                        </a:lnTo>
                        <a:lnTo>
                          <a:pt x="826" y="1716"/>
                        </a:lnTo>
                        <a:lnTo>
                          <a:pt x="827" y="1716"/>
                        </a:lnTo>
                        <a:lnTo>
                          <a:pt x="829" y="1716"/>
                        </a:lnTo>
                        <a:lnTo>
                          <a:pt x="831" y="1716"/>
                        </a:lnTo>
                        <a:lnTo>
                          <a:pt x="832" y="1716"/>
                        </a:lnTo>
                        <a:lnTo>
                          <a:pt x="834" y="1716"/>
                        </a:lnTo>
                        <a:lnTo>
                          <a:pt x="835" y="1715"/>
                        </a:lnTo>
                        <a:lnTo>
                          <a:pt x="836" y="1715"/>
                        </a:lnTo>
                        <a:lnTo>
                          <a:pt x="838" y="1715"/>
                        </a:lnTo>
                        <a:lnTo>
                          <a:pt x="839" y="1715"/>
                        </a:lnTo>
                        <a:lnTo>
                          <a:pt x="841" y="1715"/>
                        </a:lnTo>
                        <a:lnTo>
                          <a:pt x="843" y="1714"/>
                        </a:lnTo>
                        <a:lnTo>
                          <a:pt x="844" y="1714"/>
                        </a:lnTo>
                        <a:lnTo>
                          <a:pt x="845" y="1714"/>
                        </a:lnTo>
                        <a:lnTo>
                          <a:pt x="847" y="1714"/>
                        </a:lnTo>
                        <a:lnTo>
                          <a:pt x="848" y="1714"/>
                        </a:lnTo>
                        <a:lnTo>
                          <a:pt x="850" y="1713"/>
                        </a:lnTo>
                        <a:lnTo>
                          <a:pt x="851" y="1713"/>
                        </a:lnTo>
                        <a:lnTo>
                          <a:pt x="853" y="1713"/>
                        </a:lnTo>
                        <a:lnTo>
                          <a:pt x="854" y="1713"/>
                        </a:lnTo>
                        <a:lnTo>
                          <a:pt x="856" y="1713"/>
                        </a:lnTo>
                        <a:lnTo>
                          <a:pt x="857" y="1712"/>
                        </a:lnTo>
                        <a:lnTo>
                          <a:pt x="859" y="1712"/>
                        </a:lnTo>
                        <a:lnTo>
                          <a:pt x="860" y="1712"/>
                        </a:lnTo>
                        <a:lnTo>
                          <a:pt x="862" y="1712"/>
                        </a:lnTo>
                        <a:lnTo>
                          <a:pt x="863" y="1712"/>
                        </a:lnTo>
                        <a:lnTo>
                          <a:pt x="865" y="1712"/>
                        </a:lnTo>
                        <a:lnTo>
                          <a:pt x="866" y="1712"/>
                        </a:lnTo>
                        <a:lnTo>
                          <a:pt x="868" y="1711"/>
                        </a:lnTo>
                        <a:lnTo>
                          <a:pt x="869" y="1711"/>
                        </a:lnTo>
                        <a:lnTo>
                          <a:pt x="871" y="1711"/>
                        </a:lnTo>
                        <a:lnTo>
                          <a:pt x="872" y="1711"/>
                        </a:lnTo>
                        <a:lnTo>
                          <a:pt x="874" y="1711"/>
                        </a:lnTo>
                        <a:lnTo>
                          <a:pt x="875" y="1710"/>
                        </a:lnTo>
                        <a:lnTo>
                          <a:pt x="876" y="1710"/>
                        </a:lnTo>
                        <a:lnTo>
                          <a:pt x="878" y="1710"/>
                        </a:lnTo>
                        <a:lnTo>
                          <a:pt x="880" y="1710"/>
                        </a:lnTo>
                        <a:lnTo>
                          <a:pt x="881" y="1710"/>
                        </a:lnTo>
                        <a:lnTo>
                          <a:pt x="883" y="1709"/>
                        </a:lnTo>
                        <a:lnTo>
                          <a:pt x="884" y="1709"/>
                        </a:lnTo>
                        <a:lnTo>
                          <a:pt x="886" y="1709"/>
                        </a:lnTo>
                        <a:lnTo>
                          <a:pt x="887" y="1709"/>
                        </a:lnTo>
                        <a:lnTo>
                          <a:pt x="888" y="1708"/>
                        </a:lnTo>
                        <a:lnTo>
                          <a:pt x="890" y="1708"/>
                        </a:lnTo>
                        <a:lnTo>
                          <a:pt x="891" y="1708"/>
                        </a:lnTo>
                        <a:lnTo>
                          <a:pt x="893" y="1708"/>
                        </a:lnTo>
                        <a:lnTo>
                          <a:pt x="895" y="1708"/>
                        </a:lnTo>
                        <a:lnTo>
                          <a:pt x="896" y="1707"/>
                        </a:lnTo>
                        <a:lnTo>
                          <a:pt x="897" y="1707"/>
                        </a:lnTo>
                        <a:lnTo>
                          <a:pt x="899" y="1707"/>
                        </a:lnTo>
                        <a:lnTo>
                          <a:pt x="900" y="1707"/>
                        </a:lnTo>
                        <a:lnTo>
                          <a:pt x="902" y="1706"/>
                        </a:lnTo>
                        <a:lnTo>
                          <a:pt x="903" y="1706"/>
                        </a:lnTo>
                        <a:lnTo>
                          <a:pt x="905" y="1706"/>
                        </a:lnTo>
                        <a:lnTo>
                          <a:pt x="907" y="1706"/>
                        </a:lnTo>
                        <a:lnTo>
                          <a:pt x="908" y="1705"/>
                        </a:lnTo>
                        <a:lnTo>
                          <a:pt x="909" y="1705"/>
                        </a:lnTo>
                        <a:lnTo>
                          <a:pt x="911" y="1705"/>
                        </a:lnTo>
                        <a:lnTo>
                          <a:pt x="912" y="1705"/>
                        </a:lnTo>
                        <a:lnTo>
                          <a:pt x="914" y="1704"/>
                        </a:lnTo>
                        <a:lnTo>
                          <a:pt x="915" y="1704"/>
                        </a:lnTo>
                        <a:lnTo>
                          <a:pt x="917" y="1704"/>
                        </a:lnTo>
                        <a:lnTo>
                          <a:pt x="918" y="1704"/>
                        </a:lnTo>
                        <a:lnTo>
                          <a:pt x="920" y="1703"/>
                        </a:lnTo>
                        <a:lnTo>
                          <a:pt x="921" y="1703"/>
                        </a:lnTo>
                        <a:lnTo>
                          <a:pt x="923" y="1703"/>
                        </a:lnTo>
                        <a:lnTo>
                          <a:pt x="924" y="1703"/>
                        </a:lnTo>
                        <a:lnTo>
                          <a:pt x="926" y="1702"/>
                        </a:lnTo>
                        <a:lnTo>
                          <a:pt x="927" y="1702"/>
                        </a:lnTo>
                        <a:lnTo>
                          <a:pt x="928" y="1702"/>
                        </a:lnTo>
                        <a:lnTo>
                          <a:pt x="930" y="1702"/>
                        </a:lnTo>
                        <a:lnTo>
                          <a:pt x="932" y="1701"/>
                        </a:lnTo>
                        <a:lnTo>
                          <a:pt x="933" y="1701"/>
                        </a:lnTo>
                        <a:lnTo>
                          <a:pt x="935" y="1701"/>
                        </a:lnTo>
                        <a:lnTo>
                          <a:pt x="936" y="1701"/>
                        </a:lnTo>
                        <a:lnTo>
                          <a:pt x="938" y="1701"/>
                        </a:lnTo>
                        <a:lnTo>
                          <a:pt x="939" y="1701"/>
                        </a:lnTo>
                        <a:lnTo>
                          <a:pt x="940" y="1700"/>
                        </a:lnTo>
                        <a:lnTo>
                          <a:pt x="942" y="1700"/>
                        </a:lnTo>
                        <a:lnTo>
                          <a:pt x="944" y="1700"/>
                        </a:lnTo>
                        <a:lnTo>
                          <a:pt x="945" y="1700"/>
                        </a:lnTo>
                        <a:lnTo>
                          <a:pt x="947" y="1699"/>
                        </a:lnTo>
                        <a:lnTo>
                          <a:pt x="948" y="1699"/>
                        </a:lnTo>
                        <a:lnTo>
                          <a:pt x="949" y="1699"/>
                        </a:lnTo>
                        <a:lnTo>
                          <a:pt x="951" y="1699"/>
                        </a:lnTo>
                        <a:lnTo>
                          <a:pt x="952" y="1698"/>
                        </a:lnTo>
                        <a:lnTo>
                          <a:pt x="954" y="1698"/>
                        </a:lnTo>
                        <a:lnTo>
                          <a:pt x="956" y="1698"/>
                        </a:lnTo>
                        <a:lnTo>
                          <a:pt x="957" y="1697"/>
                        </a:lnTo>
                        <a:lnTo>
                          <a:pt x="959" y="1697"/>
                        </a:lnTo>
                        <a:lnTo>
                          <a:pt x="960" y="1697"/>
                        </a:lnTo>
                        <a:lnTo>
                          <a:pt x="961" y="1697"/>
                        </a:lnTo>
                        <a:lnTo>
                          <a:pt x="963" y="1696"/>
                        </a:lnTo>
                        <a:lnTo>
                          <a:pt x="964" y="1696"/>
                        </a:lnTo>
                        <a:lnTo>
                          <a:pt x="966" y="1696"/>
                        </a:lnTo>
                        <a:lnTo>
                          <a:pt x="968" y="1695"/>
                        </a:lnTo>
                        <a:lnTo>
                          <a:pt x="969" y="1695"/>
                        </a:lnTo>
                        <a:lnTo>
                          <a:pt x="970" y="1695"/>
                        </a:lnTo>
                        <a:lnTo>
                          <a:pt x="972" y="1695"/>
                        </a:lnTo>
                        <a:lnTo>
                          <a:pt x="973" y="1694"/>
                        </a:lnTo>
                        <a:lnTo>
                          <a:pt x="975" y="1694"/>
                        </a:lnTo>
                        <a:lnTo>
                          <a:pt x="976" y="1694"/>
                        </a:lnTo>
                        <a:lnTo>
                          <a:pt x="978" y="1693"/>
                        </a:lnTo>
                        <a:lnTo>
                          <a:pt x="980" y="1693"/>
                        </a:lnTo>
                        <a:lnTo>
                          <a:pt x="981" y="1693"/>
                        </a:lnTo>
                        <a:lnTo>
                          <a:pt x="982" y="1693"/>
                        </a:lnTo>
                        <a:lnTo>
                          <a:pt x="984" y="1692"/>
                        </a:lnTo>
                        <a:lnTo>
                          <a:pt x="985" y="1692"/>
                        </a:lnTo>
                        <a:lnTo>
                          <a:pt x="987" y="1692"/>
                        </a:lnTo>
                        <a:lnTo>
                          <a:pt x="988" y="1691"/>
                        </a:lnTo>
                        <a:lnTo>
                          <a:pt x="990" y="1691"/>
                        </a:lnTo>
                        <a:lnTo>
                          <a:pt x="991" y="1691"/>
                        </a:lnTo>
                        <a:lnTo>
                          <a:pt x="993" y="1690"/>
                        </a:lnTo>
                        <a:lnTo>
                          <a:pt x="994" y="1690"/>
                        </a:lnTo>
                        <a:lnTo>
                          <a:pt x="996" y="1690"/>
                        </a:lnTo>
                        <a:lnTo>
                          <a:pt x="997" y="1690"/>
                        </a:lnTo>
                        <a:lnTo>
                          <a:pt x="999" y="1690"/>
                        </a:lnTo>
                        <a:lnTo>
                          <a:pt x="1000" y="1689"/>
                        </a:lnTo>
                        <a:lnTo>
                          <a:pt x="1001" y="1689"/>
                        </a:lnTo>
                        <a:lnTo>
                          <a:pt x="1003" y="1689"/>
                        </a:lnTo>
                        <a:lnTo>
                          <a:pt x="1005" y="1688"/>
                        </a:lnTo>
                        <a:lnTo>
                          <a:pt x="1006" y="1688"/>
                        </a:lnTo>
                        <a:lnTo>
                          <a:pt x="1008" y="1688"/>
                        </a:lnTo>
                        <a:lnTo>
                          <a:pt x="1009" y="1687"/>
                        </a:lnTo>
                        <a:lnTo>
                          <a:pt x="1011" y="1687"/>
                        </a:lnTo>
                        <a:lnTo>
                          <a:pt x="1012" y="1687"/>
                        </a:lnTo>
                        <a:lnTo>
                          <a:pt x="1013" y="1686"/>
                        </a:lnTo>
                        <a:lnTo>
                          <a:pt x="1015" y="1686"/>
                        </a:lnTo>
                        <a:lnTo>
                          <a:pt x="1017" y="1686"/>
                        </a:lnTo>
                        <a:lnTo>
                          <a:pt x="1018" y="1685"/>
                        </a:lnTo>
                        <a:lnTo>
                          <a:pt x="1020" y="1685"/>
                        </a:lnTo>
                        <a:lnTo>
                          <a:pt x="1021" y="1685"/>
                        </a:lnTo>
                        <a:lnTo>
                          <a:pt x="1022" y="1684"/>
                        </a:lnTo>
                        <a:lnTo>
                          <a:pt x="1024" y="1684"/>
                        </a:lnTo>
                        <a:lnTo>
                          <a:pt x="1025" y="1684"/>
                        </a:lnTo>
                        <a:lnTo>
                          <a:pt x="1027" y="1683"/>
                        </a:lnTo>
                        <a:lnTo>
                          <a:pt x="1029" y="1683"/>
                        </a:lnTo>
                        <a:lnTo>
                          <a:pt x="1030" y="1683"/>
                        </a:lnTo>
                        <a:lnTo>
                          <a:pt x="1032" y="1682"/>
                        </a:lnTo>
                        <a:lnTo>
                          <a:pt x="1033" y="1682"/>
                        </a:lnTo>
                        <a:lnTo>
                          <a:pt x="1034" y="1682"/>
                        </a:lnTo>
                        <a:lnTo>
                          <a:pt x="1036" y="1681"/>
                        </a:lnTo>
                        <a:lnTo>
                          <a:pt x="1037" y="1681"/>
                        </a:lnTo>
                        <a:lnTo>
                          <a:pt x="1039" y="1681"/>
                        </a:lnTo>
                        <a:lnTo>
                          <a:pt x="1040" y="1680"/>
                        </a:lnTo>
                        <a:lnTo>
                          <a:pt x="1042" y="1680"/>
                        </a:lnTo>
                        <a:lnTo>
                          <a:pt x="1043" y="1680"/>
                        </a:lnTo>
                        <a:lnTo>
                          <a:pt x="1045" y="1680"/>
                        </a:lnTo>
                        <a:lnTo>
                          <a:pt x="1046" y="1679"/>
                        </a:lnTo>
                        <a:lnTo>
                          <a:pt x="1048" y="1679"/>
                        </a:lnTo>
                        <a:lnTo>
                          <a:pt x="1049" y="1679"/>
                        </a:lnTo>
                        <a:lnTo>
                          <a:pt x="1051" y="1678"/>
                        </a:lnTo>
                        <a:lnTo>
                          <a:pt x="1052" y="1678"/>
                        </a:lnTo>
                        <a:lnTo>
                          <a:pt x="1054" y="1678"/>
                        </a:lnTo>
                        <a:lnTo>
                          <a:pt x="1055" y="1677"/>
                        </a:lnTo>
                        <a:lnTo>
                          <a:pt x="1057" y="1677"/>
                        </a:lnTo>
                        <a:lnTo>
                          <a:pt x="1058" y="1676"/>
                        </a:lnTo>
                        <a:lnTo>
                          <a:pt x="1060" y="1676"/>
                        </a:lnTo>
                        <a:lnTo>
                          <a:pt x="1061" y="1676"/>
                        </a:lnTo>
                        <a:lnTo>
                          <a:pt x="1063" y="1675"/>
                        </a:lnTo>
                        <a:lnTo>
                          <a:pt x="1064" y="1675"/>
                        </a:lnTo>
                        <a:lnTo>
                          <a:pt x="1066" y="1675"/>
                        </a:lnTo>
                        <a:lnTo>
                          <a:pt x="1067" y="1674"/>
                        </a:lnTo>
                        <a:lnTo>
                          <a:pt x="1069" y="1674"/>
                        </a:lnTo>
                        <a:lnTo>
                          <a:pt x="1070" y="1673"/>
                        </a:lnTo>
                        <a:lnTo>
                          <a:pt x="1072" y="1673"/>
                        </a:lnTo>
                        <a:lnTo>
                          <a:pt x="1073" y="1673"/>
                        </a:lnTo>
                        <a:lnTo>
                          <a:pt x="1074" y="1672"/>
                        </a:lnTo>
                        <a:lnTo>
                          <a:pt x="1076" y="1672"/>
                        </a:lnTo>
                        <a:lnTo>
                          <a:pt x="1077" y="1672"/>
                        </a:lnTo>
                        <a:lnTo>
                          <a:pt x="1079" y="1671"/>
                        </a:lnTo>
                        <a:lnTo>
                          <a:pt x="1081" y="1671"/>
                        </a:lnTo>
                        <a:lnTo>
                          <a:pt x="1082" y="1670"/>
                        </a:lnTo>
                        <a:lnTo>
                          <a:pt x="1084" y="1670"/>
                        </a:lnTo>
                        <a:lnTo>
                          <a:pt x="1085" y="1670"/>
                        </a:lnTo>
                        <a:lnTo>
                          <a:pt x="1086" y="1669"/>
                        </a:lnTo>
                        <a:lnTo>
                          <a:pt x="1088" y="1669"/>
                        </a:lnTo>
                        <a:lnTo>
                          <a:pt x="1089" y="1669"/>
                        </a:lnTo>
                        <a:lnTo>
                          <a:pt x="1091" y="1668"/>
                        </a:lnTo>
                        <a:lnTo>
                          <a:pt x="1093" y="1668"/>
                        </a:lnTo>
                        <a:lnTo>
                          <a:pt x="1094" y="1668"/>
                        </a:lnTo>
                        <a:lnTo>
                          <a:pt x="1095" y="1667"/>
                        </a:lnTo>
                        <a:lnTo>
                          <a:pt x="1097" y="1667"/>
                        </a:lnTo>
                        <a:lnTo>
                          <a:pt x="1098" y="1666"/>
                        </a:lnTo>
                        <a:lnTo>
                          <a:pt x="1100" y="1666"/>
                        </a:lnTo>
                        <a:lnTo>
                          <a:pt x="1101" y="1666"/>
                        </a:lnTo>
                        <a:lnTo>
                          <a:pt x="1103" y="1665"/>
                        </a:lnTo>
                        <a:lnTo>
                          <a:pt x="1105" y="1665"/>
                        </a:lnTo>
                        <a:lnTo>
                          <a:pt x="1106" y="1664"/>
                        </a:lnTo>
                        <a:lnTo>
                          <a:pt x="1107" y="1664"/>
                        </a:lnTo>
                        <a:lnTo>
                          <a:pt x="1109" y="1663"/>
                        </a:lnTo>
                        <a:lnTo>
                          <a:pt x="1110" y="1663"/>
                        </a:lnTo>
                        <a:lnTo>
                          <a:pt x="1112" y="1663"/>
                        </a:lnTo>
                        <a:lnTo>
                          <a:pt x="1113" y="1662"/>
                        </a:lnTo>
                        <a:lnTo>
                          <a:pt x="1115" y="1662"/>
                        </a:lnTo>
                        <a:lnTo>
                          <a:pt x="1116" y="1661"/>
                        </a:lnTo>
                        <a:lnTo>
                          <a:pt x="1118" y="1661"/>
                        </a:lnTo>
                        <a:lnTo>
                          <a:pt x="1119" y="1660"/>
                        </a:lnTo>
                        <a:lnTo>
                          <a:pt x="1121" y="1660"/>
                        </a:lnTo>
                        <a:lnTo>
                          <a:pt x="1122" y="1659"/>
                        </a:lnTo>
                        <a:lnTo>
                          <a:pt x="1124" y="1659"/>
                        </a:lnTo>
                        <a:lnTo>
                          <a:pt x="1125" y="1659"/>
                        </a:lnTo>
                        <a:lnTo>
                          <a:pt x="1126" y="1658"/>
                        </a:lnTo>
                        <a:lnTo>
                          <a:pt x="1128" y="1658"/>
                        </a:lnTo>
                        <a:lnTo>
                          <a:pt x="1130" y="1658"/>
                        </a:lnTo>
                        <a:lnTo>
                          <a:pt x="1131" y="1657"/>
                        </a:lnTo>
                        <a:lnTo>
                          <a:pt x="1133" y="1657"/>
                        </a:lnTo>
                        <a:lnTo>
                          <a:pt x="1134" y="1656"/>
                        </a:lnTo>
                        <a:lnTo>
                          <a:pt x="1136" y="1656"/>
                        </a:lnTo>
                        <a:lnTo>
                          <a:pt x="1137" y="1655"/>
                        </a:lnTo>
                        <a:lnTo>
                          <a:pt x="1138" y="1655"/>
                        </a:lnTo>
                        <a:lnTo>
                          <a:pt x="1140" y="1655"/>
                        </a:lnTo>
                        <a:lnTo>
                          <a:pt x="1142" y="1654"/>
                        </a:lnTo>
                        <a:lnTo>
                          <a:pt x="1143" y="1654"/>
                        </a:lnTo>
                        <a:lnTo>
                          <a:pt x="1145" y="1653"/>
                        </a:lnTo>
                        <a:lnTo>
                          <a:pt x="1146" y="1653"/>
                        </a:lnTo>
                        <a:lnTo>
                          <a:pt x="1147" y="1652"/>
                        </a:lnTo>
                        <a:lnTo>
                          <a:pt x="1149" y="1652"/>
                        </a:lnTo>
                        <a:lnTo>
                          <a:pt x="1150" y="1651"/>
                        </a:lnTo>
                        <a:lnTo>
                          <a:pt x="1152" y="1651"/>
                        </a:lnTo>
                        <a:lnTo>
                          <a:pt x="1154" y="1650"/>
                        </a:lnTo>
                        <a:lnTo>
                          <a:pt x="1155" y="1650"/>
                        </a:lnTo>
                        <a:lnTo>
                          <a:pt x="1157" y="1649"/>
                        </a:lnTo>
                        <a:lnTo>
                          <a:pt x="1158" y="1649"/>
                        </a:lnTo>
                        <a:lnTo>
                          <a:pt x="1159" y="1648"/>
                        </a:lnTo>
                        <a:lnTo>
                          <a:pt x="1161" y="1648"/>
                        </a:lnTo>
                        <a:lnTo>
                          <a:pt x="1162" y="1647"/>
                        </a:lnTo>
                        <a:lnTo>
                          <a:pt x="1164" y="1647"/>
                        </a:lnTo>
                        <a:lnTo>
                          <a:pt x="1166" y="1647"/>
                        </a:lnTo>
                        <a:lnTo>
                          <a:pt x="1167" y="1646"/>
                        </a:lnTo>
                        <a:lnTo>
                          <a:pt x="1168" y="1646"/>
                        </a:lnTo>
                        <a:lnTo>
                          <a:pt x="1170" y="1645"/>
                        </a:lnTo>
                        <a:lnTo>
                          <a:pt x="1171" y="1645"/>
                        </a:lnTo>
                        <a:lnTo>
                          <a:pt x="1173" y="1644"/>
                        </a:lnTo>
                        <a:lnTo>
                          <a:pt x="1174" y="1644"/>
                        </a:lnTo>
                        <a:lnTo>
                          <a:pt x="1176" y="1643"/>
                        </a:lnTo>
                        <a:lnTo>
                          <a:pt x="1178" y="1643"/>
                        </a:lnTo>
                        <a:lnTo>
                          <a:pt x="1179" y="1642"/>
                        </a:lnTo>
                        <a:lnTo>
                          <a:pt x="1180" y="1642"/>
                        </a:lnTo>
                        <a:lnTo>
                          <a:pt x="1182" y="1641"/>
                        </a:lnTo>
                        <a:lnTo>
                          <a:pt x="1183" y="1641"/>
                        </a:lnTo>
                        <a:lnTo>
                          <a:pt x="1185" y="1640"/>
                        </a:lnTo>
                        <a:lnTo>
                          <a:pt x="1186" y="1640"/>
                        </a:lnTo>
                        <a:lnTo>
                          <a:pt x="1188" y="1639"/>
                        </a:lnTo>
                        <a:lnTo>
                          <a:pt x="1189" y="1639"/>
                        </a:lnTo>
                        <a:lnTo>
                          <a:pt x="1191" y="1638"/>
                        </a:lnTo>
                        <a:lnTo>
                          <a:pt x="1192" y="1638"/>
                        </a:lnTo>
                        <a:lnTo>
                          <a:pt x="1194" y="1637"/>
                        </a:lnTo>
                        <a:lnTo>
                          <a:pt x="1195" y="1637"/>
                        </a:lnTo>
                        <a:lnTo>
                          <a:pt x="1197" y="1636"/>
                        </a:lnTo>
                        <a:lnTo>
                          <a:pt x="1198" y="1636"/>
                        </a:lnTo>
                        <a:lnTo>
                          <a:pt x="1199" y="1635"/>
                        </a:lnTo>
                        <a:lnTo>
                          <a:pt x="1201" y="1635"/>
                        </a:lnTo>
                        <a:lnTo>
                          <a:pt x="1203" y="1634"/>
                        </a:lnTo>
                        <a:lnTo>
                          <a:pt x="1204" y="1634"/>
                        </a:lnTo>
                        <a:lnTo>
                          <a:pt x="1206" y="1633"/>
                        </a:lnTo>
                        <a:lnTo>
                          <a:pt x="1207" y="1633"/>
                        </a:lnTo>
                        <a:lnTo>
                          <a:pt x="1209" y="1632"/>
                        </a:lnTo>
                        <a:lnTo>
                          <a:pt x="1210" y="1632"/>
                        </a:lnTo>
                        <a:lnTo>
                          <a:pt x="1211" y="1631"/>
                        </a:lnTo>
                        <a:lnTo>
                          <a:pt x="1213" y="1630"/>
                        </a:lnTo>
                        <a:lnTo>
                          <a:pt x="1215" y="1630"/>
                        </a:lnTo>
                        <a:lnTo>
                          <a:pt x="1216" y="1629"/>
                        </a:lnTo>
                        <a:lnTo>
                          <a:pt x="1218" y="1629"/>
                        </a:lnTo>
                        <a:lnTo>
                          <a:pt x="1219" y="1628"/>
                        </a:lnTo>
                        <a:lnTo>
                          <a:pt x="1220" y="1628"/>
                        </a:lnTo>
                        <a:lnTo>
                          <a:pt x="1222" y="1627"/>
                        </a:lnTo>
                        <a:lnTo>
                          <a:pt x="1223" y="1626"/>
                        </a:lnTo>
                        <a:lnTo>
                          <a:pt x="1225" y="1626"/>
                        </a:lnTo>
                        <a:lnTo>
                          <a:pt x="1226" y="1626"/>
                        </a:lnTo>
                        <a:lnTo>
                          <a:pt x="1228" y="1625"/>
                        </a:lnTo>
                        <a:lnTo>
                          <a:pt x="1230" y="1625"/>
                        </a:lnTo>
                        <a:lnTo>
                          <a:pt x="1231" y="1624"/>
                        </a:lnTo>
                        <a:lnTo>
                          <a:pt x="1232" y="1623"/>
                        </a:lnTo>
                        <a:lnTo>
                          <a:pt x="1234" y="1623"/>
                        </a:lnTo>
                        <a:lnTo>
                          <a:pt x="1235" y="1622"/>
                        </a:lnTo>
                        <a:lnTo>
                          <a:pt x="1237" y="1622"/>
                        </a:lnTo>
                        <a:lnTo>
                          <a:pt x="1238" y="1621"/>
                        </a:lnTo>
                        <a:lnTo>
                          <a:pt x="1240" y="1620"/>
                        </a:lnTo>
                        <a:lnTo>
                          <a:pt x="1241" y="1620"/>
                        </a:lnTo>
                        <a:lnTo>
                          <a:pt x="1243" y="1619"/>
                        </a:lnTo>
                        <a:lnTo>
                          <a:pt x="1244" y="1619"/>
                        </a:lnTo>
                        <a:lnTo>
                          <a:pt x="1246" y="1618"/>
                        </a:lnTo>
                        <a:lnTo>
                          <a:pt x="1247" y="1617"/>
                        </a:lnTo>
                        <a:lnTo>
                          <a:pt x="1249" y="1617"/>
                        </a:lnTo>
                        <a:lnTo>
                          <a:pt x="1250" y="1616"/>
                        </a:lnTo>
                        <a:lnTo>
                          <a:pt x="1252" y="1616"/>
                        </a:lnTo>
                        <a:lnTo>
                          <a:pt x="1253" y="1615"/>
                        </a:lnTo>
                        <a:lnTo>
                          <a:pt x="1255" y="1615"/>
                        </a:lnTo>
                        <a:lnTo>
                          <a:pt x="1256" y="1614"/>
                        </a:lnTo>
                        <a:lnTo>
                          <a:pt x="1258" y="1614"/>
                        </a:lnTo>
                        <a:lnTo>
                          <a:pt x="1259" y="1613"/>
                        </a:lnTo>
                        <a:lnTo>
                          <a:pt x="1261" y="1612"/>
                        </a:lnTo>
                        <a:lnTo>
                          <a:pt x="1262" y="1612"/>
                        </a:lnTo>
                        <a:lnTo>
                          <a:pt x="1263" y="1611"/>
                        </a:lnTo>
                        <a:lnTo>
                          <a:pt x="1265" y="1610"/>
                        </a:lnTo>
                        <a:lnTo>
                          <a:pt x="1267" y="1610"/>
                        </a:lnTo>
                        <a:lnTo>
                          <a:pt x="1268" y="1609"/>
                        </a:lnTo>
                        <a:lnTo>
                          <a:pt x="1270" y="1609"/>
                        </a:lnTo>
                        <a:lnTo>
                          <a:pt x="1271" y="1608"/>
                        </a:lnTo>
                        <a:lnTo>
                          <a:pt x="1272" y="1607"/>
                        </a:lnTo>
                        <a:lnTo>
                          <a:pt x="1274" y="1607"/>
                        </a:lnTo>
                        <a:lnTo>
                          <a:pt x="1275" y="1606"/>
                        </a:lnTo>
                        <a:lnTo>
                          <a:pt x="1277" y="1605"/>
                        </a:lnTo>
                        <a:lnTo>
                          <a:pt x="1279" y="1605"/>
                        </a:lnTo>
                        <a:lnTo>
                          <a:pt x="1280" y="1604"/>
                        </a:lnTo>
                        <a:lnTo>
                          <a:pt x="1282" y="1604"/>
                        </a:lnTo>
                        <a:lnTo>
                          <a:pt x="1283" y="1603"/>
                        </a:lnTo>
                        <a:lnTo>
                          <a:pt x="1284" y="1603"/>
                        </a:lnTo>
                        <a:lnTo>
                          <a:pt x="1286" y="1602"/>
                        </a:lnTo>
                        <a:lnTo>
                          <a:pt x="1287" y="1601"/>
                        </a:lnTo>
                        <a:lnTo>
                          <a:pt x="1289" y="1601"/>
                        </a:lnTo>
                        <a:lnTo>
                          <a:pt x="1291" y="1600"/>
                        </a:lnTo>
                        <a:lnTo>
                          <a:pt x="1292" y="1599"/>
                        </a:lnTo>
                        <a:lnTo>
                          <a:pt x="1293" y="1598"/>
                        </a:lnTo>
                        <a:lnTo>
                          <a:pt x="1295" y="1598"/>
                        </a:lnTo>
                        <a:lnTo>
                          <a:pt x="1296" y="1597"/>
                        </a:lnTo>
                        <a:lnTo>
                          <a:pt x="1298" y="1596"/>
                        </a:lnTo>
                        <a:lnTo>
                          <a:pt x="1299" y="1596"/>
                        </a:lnTo>
                        <a:lnTo>
                          <a:pt x="1301" y="1595"/>
                        </a:lnTo>
                        <a:lnTo>
                          <a:pt x="1303" y="1594"/>
                        </a:lnTo>
                        <a:lnTo>
                          <a:pt x="1304" y="1594"/>
                        </a:lnTo>
                        <a:lnTo>
                          <a:pt x="1305" y="1593"/>
                        </a:lnTo>
                        <a:lnTo>
                          <a:pt x="1307" y="1593"/>
                        </a:lnTo>
                        <a:lnTo>
                          <a:pt x="1308" y="1592"/>
                        </a:lnTo>
                        <a:lnTo>
                          <a:pt x="1310" y="1591"/>
                        </a:lnTo>
                        <a:lnTo>
                          <a:pt x="1311" y="1591"/>
                        </a:lnTo>
                        <a:lnTo>
                          <a:pt x="1313" y="1590"/>
                        </a:lnTo>
                        <a:lnTo>
                          <a:pt x="1314" y="1589"/>
                        </a:lnTo>
                        <a:lnTo>
                          <a:pt x="1316" y="1588"/>
                        </a:lnTo>
                        <a:lnTo>
                          <a:pt x="1317" y="1588"/>
                        </a:lnTo>
                        <a:lnTo>
                          <a:pt x="1319" y="1587"/>
                        </a:lnTo>
                        <a:lnTo>
                          <a:pt x="1320" y="1586"/>
                        </a:lnTo>
                        <a:lnTo>
                          <a:pt x="1322" y="1586"/>
                        </a:lnTo>
                        <a:lnTo>
                          <a:pt x="1323" y="1585"/>
                        </a:lnTo>
                        <a:lnTo>
                          <a:pt x="1324" y="1584"/>
                        </a:lnTo>
                        <a:lnTo>
                          <a:pt x="1326" y="1583"/>
                        </a:lnTo>
                        <a:lnTo>
                          <a:pt x="1328" y="1583"/>
                        </a:lnTo>
                        <a:lnTo>
                          <a:pt x="1329" y="1582"/>
                        </a:lnTo>
                        <a:lnTo>
                          <a:pt x="1331" y="1582"/>
                        </a:lnTo>
                        <a:lnTo>
                          <a:pt x="1332" y="1581"/>
                        </a:lnTo>
                        <a:lnTo>
                          <a:pt x="1334" y="1580"/>
                        </a:lnTo>
                        <a:lnTo>
                          <a:pt x="1335" y="1579"/>
                        </a:lnTo>
                        <a:lnTo>
                          <a:pt x="1336" y="1579"/>
                        </a:lnTo>
                        <a:lnTo>
                          <a:pt x="1338" y="1578"/>
                        </a:lnTo>
                        <a:lnTo>
                          <a:pt x="1340" y="1577"/>
                        </a:lnTo>
                        <a:lnTo>
                          <a:pt x="1341" y="1576"/>
                        </a:lnTo>
                        <a:lnTo>
                          <a:pt x="1343" y="1576"/>
                        </a:lnTo>
                        <a:lnTo>
                          <a:pt x="1344" y="1575"/>
                        </a:lnTo>
                        <a:lnTo>
                          <a:pt x="1345" y="1574"/>
                        </a:lnTo>
                        <a:lnTo>
                          <a:pt x="1347" y="1573"/>
                        </a:lnTo>
                        <a:lnTo>
                          <a:pt x="1348" y="1573"/>
                        </a:lnTo>
                        <a:lnTo>
                          <a:pt x="1350" y="1572"/>
                        </a:lnTo>
                        <a:lnTo>
                          <a:pt x="1352" y="1571"/>
                        </a:lnTo>
                        <a:lnTo>
                          <a:pt x="1353" y="1571"/>
                        </a:lnTo>
                        <a:lnTo>
                          <a:pt x="1355" y="1570"/>
                        </a:lnTo>
                        <a:lnTo>
                          <a:pt x="1356" y="1569"/>
                        </a:lnTo>
                        <a:lnTo>
                          <a:pt x="1357" y="1568"/>
                        </a:lnTo>
                        <a:lnTo>
                          <a:pt x="1359" y="1568"/>
                        </a:lnTo>
                        <a:lnTo>
                          <a:pt x="1360" y="1567"/>
                        </a:lnTo>
                        <a:lnTo>
                          <a:pt x="1362" y="1566"/>
                        </a:lnTo>
                        <a:lnTo>
                          <a:pt x="1364" y="1565"/>
                        </a:lnTo>
                        <a:lnTo>
                          <a:pt x="1365" y="1564"/>
                        </a:lnTo>
                        <a:lnTo>
                          <a:pt x="1366" y="1564"/>
                        </a:lnTo>
                        <a:lnTo>
                          <a:pt x="1368" y="1563"/>
                        </a:lnTo>
                        <a:lnTo>
                          <a:pt x="1369" y="1562"/>
                        </a:lnTo>
                        <a:lnTo>
                          <a:pt x="1371" y="1561"/>
                        </a:lnTo>
                        <a:lnTo>
                          <a:pt x="1372" y="1561"/>
                        </a:lnTo>
                        <a:lnTo>
                          <a:pt x="1374" y="1560"/>
                        </a:lnTo>
                        <a:lnTo>
                          <a:pt x="1375" y="1559"/>
                        </a:lnTo>
                        <a:lnTo>
                          <a:pt x="1377" y="1558"/>
                        </a:lnTo>
                        <a:lnTo>
                          <a:pt x="1378" y="1558"/>
                        </a:lnTo>
                        <a:lnTo>
                          <a:pt x="1380" y="1557"/>
                        </a:lnTo>
                        <a:lnTo>
                          <a:pt x="1381" y="1556"/>
                        </a:lnTo>
                        <a:lnTo>
                          <a:pt x="1383" y="1555"/>
                        </a:lnTo>
                        <a:lnTo>
                          <a:pt x="1384" y="1554"/>
                        </a:lnTo>
                        <a:lnTo>
                          <a:pt x="1386" y="1554"/>
                        </a:lnTo>
                        <a:lnTo>
                          <a:pt x="1387" y="1553"/>
                        </a:lnTo>
                        <a:lnTo>
                          <a:pt x="1389" y="1552"/>
                        </a:lnTo>
                        <a:lnTo>
                          <a:pt x="1390" y="1551"/>
                        </a:lnTo>
                        <a:lnTo>
                          <a:pt x="1392" y="1550"/>
                        </a:lnTo>
                        <a:lnTo>
                          <a:pt x="1393" y="1550"/>
                        </a:lnTo>
                        <a:lnTo>
                          <a:pt x="1395" y="1549"/>
                        </a:lnTo>
                        <a:lnTo>
                          <a:pt x="1396" y="1548"/>
                        </a:lnTo>
                        <a:lnTo>
                          <a:pt x="1397" y="1547"/>
                        </a:lnTo>
                        <a:lnTo>
                          <a:pt x="1399" y="1546"/>
                        </a:lnTo>
                        <a:lnTo>
                          <a:pt x="1401" y="1546"/>
                        </a:lnTo>
                        <a:lnTo>
                          <a:pt x="1402" y="1545"/>
                        </a:lnTo>
                        <a:lnTo>
                          <a:pt x="1404" y="1544"/>
                        </a:lnTo>
                        <a:lnTo>
                          <a:pt x="1405" y="1543"/>
                        </a:lnTo>
                        <a:lnTo>
                          <a:pt x="1407" y="1542"/>
                        </a:lnTo>
                        <a:lnTo>
                          <a:pt x="1408" y="1541"/>
                        </a:lnTo>
                        <a:lnTo>
                          <a:pt x="1409" y="1540"/>
                        </a:lnTo>
                        <a:lnTo>
                          <a:pt x="1411" y="1539"/>
                        </a:lnTo>
                        <a:lnTo>
                          <a:pt x="1412" y="1539"/>
                        </a:lnTo>
                        <a:lnTo>
                          <a:pt x="1414" y="1538"/>
                        </a:lnTo>
                        <a:lnTo>
                          <a:pt x="1416" y="1537"/>
                        </a:lnTo>
                        <a:lnTo>
                          <a:pt x="1417" y="1536"/>
                        </a:lnTo>
                        <a:lnTo>
                          <a:pt x="1418" y="1535"/>
                        </a:lnTo>
                        <a:lnTo>
                          <a:pt x="1420" y="1535"/>
                        </a:lnTo>
                        <a:lnTo>
                          <a:pt x="1421" y="1534"/>
                        </a:lnTo>
                        <a:lnTo>
                          <a:pt x="1423" y="1533"/>
                        </a:lnTo>
                        <a:lnTo>
                          <a:pt x="1424" y="1532"/>
                        </a:lnTo>
                        <a:lnTo>
                          <a:pt x="1426" y="1531"/>
                        </a:lnTo>
                        <a:lnTo>
                          <a:pt x="1428" y="1530"/>
                        </a:lnTo>
                        <a:lnTo>
                          <a:pt x="1429" y="1529"/>
                        </a:lnTo>
                        <a:lnTo>
                          <a:pt x="1430" y="1528"/>
                        </a:lnTo>
                        <a:lnTo>
                          <a:pt x="1432" y="1528"/>
                        </a:lnTo>
                        <a:lnTo>
                          <a:pt x="1433" y="1527"/>
                        </a:lnTo>
                        <a:lnTo>
                          <a:pt x="1435" y="1526"/>
                        </a:lnTo>
                        <a:lnTo>
                          <a:pt x="1436" y="1525"/>
                        </a:lnTo>
                        <a:lnTo>
                          <a:pt x="1438" y="1524"/>
                        </a:lnTo>
                        <a:lnTo>
                          <a:pt x="1439" y="1523"/>
                        </a:lnTo>
                        <a:lnTo>
                          <a:pt x="1441" y="1522"/>
                        </a:lnTo>
                        <a:lnTo>
                          <a:pt x="1442" y="1521"/>
                        </a:lnTo>
                        <a:lnTo>
                          <a:pt x="1444" y="1520"/>
                        </a:lnTo>
                        <a:lnTo>
                          <a:pt x="1445" y="1519"/>
                        </a:lnTo>
                        <a:lnTo>
                          <a:pt x="1447" y="1518"/>
                        </a:lnTo>
                        <a:lnTo>
                          <a:pt x="1448" y="1517"/>
                        </a:lnTo>
                        <a:lnTo>
                          <a:pt x="1449" y="1517"/>
                        </a:lnTo>
                        <a:lnTo>
                          <a:pt x="1451" y="1516"/>
                        </a:lnTo>
                        <a:lnTo>
                          <a:pt x="1453" y="1515"/>
                        </a:lnTo>
                        <a:lnTo>
                          <a:pt x="1454" y="1514"/>
                        </a:lnTo>
                        <a:lnTo>
                          <a:pt x="1456" y="1513"/>
                        </a:lnTo>
                        <a:lnTo>
                          <a:pt x="1457" y="1512"/>
                        </a:lnTo>
                        <a:lnTo>
                          <a:pt x="1459" y="1511"/>
                        </a:lnTo>
                        <a:lnTo>
                          <a:pt x="1460" y="1510"/>
                        </a:lnTo>
                        <a:lnTo>
                          <a:pt x="1461" y="1509"/>
                        </a:lnTo>
                        <a:lnTo>
                          <a:pt x="1463" y="1508"/>
                        </a:lnTo>
                        <a:lnTo>
                          <a:pt x="1465" y="1507"/>
                        </a:lnTo>
                        <a:lnTo>
                          <a:pt x="1466" y="1506"/>
                        </a:lnTo>
                        <a:lnTo>
                          <a:pt x="1468" y="1506"/>
                        </a:lnTo>
                        <a:lnTo>
                          <a:pt x="1469" y="1505"/>
                        </a:lnTo>
                        <a:lnTo>
                          <a:pt x="1470" y="1504"/>
                        </a:lnTo>
                        <a:lnTo>
                          <a:pt x="1472" y="1503"/>
                        </a:lnTo>
                        <a:lnTo>
                          <a:pt x="1473" y="1502"/>
                        </a:lnTo>
                        <a:lnTo>
                          <a:pt x="1475" y="1501"/>
                        </a:lnTo>
                        <a:lnTo>
                          <a:pt x="1477" y="1500"/>
                        </a:lnTo>
                        <a:lnTo>
                          <a:pt x="1478" y="1499"/>
                        </a:lnTo>
                        <a:lnTo>
                          <a:pt x="1480" y="1498"/>
                        </a:lnTo>
                        <a:lnTo>
                          <a:pt x="1481" y="1497"/>
                        </a:lnTo>
                        <a:lnTo>
                          <a:pt x="1482" y="1496"/>
                        </a:lnTo>
                        <a:lnTo>
                          <a:pt x="1484" y="1495"/>
                        </a:lnTo>
                        <a:lnTo>
                          <a:pt x="1485" y="1494"/>
                        </a:lnTo>
                        <a:lnTo>
                          <a:pt x="1487" y="1493"/>
                        </a:lnTo>
                        <a:lnTo>
                          <a:pt x="1489" y="1492"/>
                        </a:lnTo>
                        <a:lnTo>
                          <a:pt x="1490" y="1491"/>
                        </a:lnTo>
                        <a:lnTo>
                          <a:pt x="1491" y="1490"/>
                        </a:lnTo>
                        <a:lnTo>
                          <a:pt x="1493" y="1489"/>
                        </a:lnTo>
                        <a:lnTo>
                          <a:pt x="1494" y="1488"/>
                        </a:lnTo>
                        <a:lnTo>
                          <a:pt x="1496" y="1487"/>
                        </a:lnTo>
                        <a:lnTo>
                          <a:pt x="1497" y="1486"/>
                        </a:lnTo>
                        <a:lnTo>
                          <a:pt x="1499" y="1485"/>
                        </a:lnTo>
                        <a:lnTo>
                          <a:pt x="1501" y="1484"/>
                        </a:lnTo>
                        <a:lnTo>
                          <a:pt x="1502" y="1483"/>
                        </a:lnTo>
                        <a:lnTo>
                          <a:pt x="1503" y="1482"/>
                        </a:lnTo>
                        <a:lnTo>
                          <a:pt x="1505" y="1481"/>
                        </a:lnTo>
                        <a:lnTo>
                          <a:pt x="1506" y="1480"/>
                        </a:lnTo>
                        <a:lnTo>
                          <a:pt x="1508" y="1479"/>
                        </a:lnTo>
                        <a:lnTo>
                          <a:pt x="1509" y="1478"/>
                        </a:lnTo>
                        <a:lnTo>
                          <a:pt x="1511" y="1477"/>
                        </a:lnTo>
                        <a:lnTo>
                          <a:pt x="1512" y="1476"/>
                        </a:lnTo>
                        <a:lnTo>
                          <a:pt x="1514" y="1475"/>
                        </a:lnTo>
                        <a:lnTo>
                          <a:pt x="1515" y="1474"/>
                        </a:lnTo>
                        <a:lnTo>
                          <a:pt x="1517" y="1473"/>
                        </a:lnTo>
                        <a:lnTo>
                          <a:pt x="1518" y="1472"/>
                        </a:lnTo>
                        <a:lnTo>
                          <a:pt x="1520" y="1471"/>
                        </a:lnTo>
                        <a:lnTo>
                          <a:pt x="1521" y="1470"/>
                        </a:lnTo>
                        <a:lnTo>
                          <a:pt x="1522" y="1469"/>
                        </a:lnTo>
                        <a:lnTo>
                          <a:pt x="1524" y="1468"/>
                        </a:lnTo>
                        <a:lnTo>
                          <a:pt x="1526" y="1467"/>
                        </a:lnTo>
                        <a:lnTo>
                          <a:pt x="1527" y="1465"/>
                        </a:lnTo>
                        <a:lnTo>
                          <a:pt x="1529" y="1464"/>
                        </a:lnTo>
                        <a:lnTo>
                          <a:pt x="1530" y="1463"/>
                        </a:lnTo>
                        <a:lnTo>
                          <a:pt x="1532" y="1463"/>
                        </a:lnTo>
                        <a:lnTo>
                          <a:pt x="1533" y="1461"/>
                        </a:lnTo>
                        <a:lnTo>
                          <a:pt x="1534" y="1460"/>
                        </a:lnTo>
                        <a:lnTo>
                          <a:pt x="1536" y="1459"/>
                        </a:lnTo>
                        <a:lnTo>
                          <a:pt x="1538" y="1458"/>
                        </a:lnTo>
                        <a:lnTo>
                          <a:pt x="1539" y="1457"/>
                        </a:lnTo>
                        <a:lnTo>
                          <a:pt x="1541" y="1456"/>
                        </a:lnTo>
                        <a:lnTo>
                          <a:pt x="1542" y="1455"/>
                        </a:lnTo>
                        <a:lnTo>
                          <a:pt x="1543" y="1454"/>
                        </a:lnTo>
                        <a:lnTo>
                          <a:pt x="1545" y="1452"/>
                        </a:lnTo>
                        <a:lnTo>
                          <a:pt x="1546" y="1452"/>
                        </a:lnTo>
                        <a:lnTo>
                          <a:pt x="1548" y="1451"/>
                        </a:lnTo>
                        <a:lnTo>
                          <a:pt x="1550" y="1449"/>
                        </a:lnTo>
                        <a:lnTo>
                          <a:pt x="1551" y="1448"/>
                        </a:lnTo>
                        <a:lnTo>
                          <a:pt x="1553" y="1447"/>
                        </a:lnTo>
                        <a:lnTo>
                          <a:pt x="1554" y="1446"/>
                        </a:lnTo>
                        <a:lnTo>
                          <a:pt x="1555" y="1445"/>
                        </a:lnTo>
                        <a:lnTo>
                          <a:pt x="1557" y="1444"/>
                        </a:lnTo>
                        <a:lnTo>
                          <a:pt x="1558" y="1443"/>
                        </a:lnTo>
                        <a:lnTo>
                          <a:pt x="1560" y="1442"/>
                        </a:lnTo>
                        <a:lnTo>
                          <a:pt x="1561" y="1441"/>
                        </a:lnTo>
                        <a:lnTo>
                          <a:pt x="1563" y="1439"/>
                        </a:lnTo>
                        <a:lnTo>
                          <a:pt x="1564" y="1438"/>
                        </a:lnTo>
                        <a:lnTo>
                          <a:pt x="1566" y="1437"/>
                        </a:lnTo>
                        <a:lnTo>
                          <a:pt x="1567" y="1436"/>
                        </a:lnTo>
                        <a:lnTo>
                          <a:pt x="1569" y="1435"/>
                        </a:lnTo>
                        <a:lnTo>
                          <a:pt x="1570" y="1434"/>
                        </a:lnTo>
                        <a:lnTo>
                          <a:pt x="1572" y="1432"/>
                        </a:lnTo>
                        <a:lnTo>
                          <a:pt x="1573" y="1431"/>
                        </a:lnTo>
                        <a:lnTo>
                          <a:pt x="1575" y="1430"/>
                        </a:lnTo>
                        <a:lnTo>
                          <a:pt x="1576" y="1429"/>
                        </a:lnTo>
                        <a:lnTo>
                          <a:pt x="1578" y="1428"/>
                        </a:lnTo>
                        <a:lnTo>
                          <a:pt x="1579" y="1427"/>
                        </a:lnTo>
                        <a:lnTo>
                          <a:pt x="1581" y="1426"/>
                        </a:lnTo>
                        <a:lnTo>
                          <a:pt x="1582" y="1424"/>
                        </a:lnTo>
                        <a:lnTo>
                          <a:pt x="1584" y="1423"/>
                        </a:lnTo>
                        <a:lnTo>
                          <a:pt x="1585" y="1422"/>
                        </a:lnTo>
                        <a:lnTo>
                          <a:pt x="1587" y="1421"/>
                        </a:lnTo>
                        <a:lnTo>
                          <a:pt x="1588" y="1420"/>
                        </a:lnTo>
                        <a:lnTo>
                          <a:pt x="1590" y="1419"/>
                        </a:lnTo>
                        <a:lnTo>
                          <a:pt x="1591" y="1417"/>
                        </a:lnTo>
                        <a:lnTo>
                          <a:pt x="1593" y="1416"/>
                        </a:lnTo>
                        <a:lnTo>
                          <a:pt x="1594" y="1415"/>
                        </a:lnTo>
                        <a:lnTo>
                          <a:pt x="1595" y="1414"/>
                        </a:lnTo>
                        <a:lnTo>
                          <a:pt x="1597" y="1413"/>
                        </a:lnTo>
                        <a:lnTo>
                          <a:pt x="1598" y="1411"/>
                        </a:lnTo>
                        <a:lnTo>
                          <a:pt x="1600" y="1410"/>
                        </a:lnTo>
                        <a:lnTo>
                          <a:pt x="1602" y="1409"/>
                        </a:lnTo>
                        <a:lnTo>
                          <a:pt x="1603" y="1408"/>
                        </a:lnTo>
                        <a:lnTo>
                          <a:pt x="1605" y="1407"/>
                        </a:lnTo>
                        <a:lnTo>
                          <a:pt x="1606" y="1405"/>
                        </a:lnTo>
                        <a:lnTo>
                          <a:pt x="1607" y="1404"/>
                        </a:lnTo>
                        <a:lnTo>
                          <a:pt x="1609" y="1403"/>
                        </a:lnTo>
                        <a:lnTo>
                          <a:pt x="1610" y="1402"/>
                        </a:lnTo>
                        <a:lnTo>
                          <a:pt x="1612" y="1400"/>
                        </a:lnTo>
                        <a:lnTo>
                          <a:pt x="1614" y="1399"/>
                        </a:lnTo>
                        <a:lnTo>
                          <a:pt x="1615" y="1398"/>
                        </a:lnTo>
                        <a:lnTo>
                          <a:pt x="1616" y="1397"/>
                        </a:lnTo>
                        <a:lnTo>
                          <a:pt x="1618" y="1396"/>
                        </a:lnTo>
                        <a:lnTo>
                          <a:pt x="1619" y="1394"/>
                        </a:lnTo>
                        <a:lnTo>
                          <a:pt x="1621" y="1393"/>
                        </a:lnTo>
                        <a:lnTo>
                          <a:pt x="1622" y="1392"/>
                        </a:lnTo>
                        <a:lnTo>
                          <a:pt x="1624" y="1390"/>
                        </a:lnTo>
                        <a:lnTo>
                          <a:pt x="1626" y="1389"/>
                        </a:lnTo>
                        <a:lnTo>
                          <a:pt x="1627" y="1388"/>
                        </a:lnTo>
                        <a:lnTo>
                          <a:pt x="1628" y="1387"/>
                        </a:lnTo>
                        <a:lnTo>
                          <a:pt x="1630" y="1386"/>
                        </a:lnTo>
                        <a:lnTo>
                          <a:pt x="1631" y="1384"/>
                        </a:lnTo>
                        <a:lnTo>
                          <a:pt x="1633" y="1383"/>
                        </a:lnTo>
                        <a:lnTo>
                          <a:pt x="1634" y="1382"/>
                        </a:lnTo>
                        <a:lnTo>
                          <a:pt x="1636" y="1380"/>
                        </a:lnTo>
                        <a:lnTo>
                          <a:pt x="1637" y="1379"/>
                        </a:lnTo>
                        <a:lnTo>
                          <a:pt x="1639" y="1378"/>
                        </a:lnTo>
                        <a:lnTo>
                          <a:pt x="1640" y="1377"/>
                        </a:lnTo>
                        <a:lnTo>
                          <a:pt x="1642" y="1376"/>
                        </a:lnTo>
                        <a:lnTo>
                          <a:pt x="1643" y="1374"/>
                        </a:lnTo>
                        <a:lnTo>
                          <a:pt x="1645" y="1373"/>
                        </a:lnTo>
                        <a:lnTo>
                          <a:pt x="1646" y="1372"/>
                        </a:lnTo>
                        <a:lnTo>
                          <a:pt x="1648" y="1370"/>
                        </a:lnTo>
                        <a:lnTo>
                          <a:pt x="1649" y="1369"/>
                        </a:lnTo>
                        <a:lnTo>
                          <a:pt x="1651" y="1367"/>
                        </a:lnTo>
                        <a:lnTo>
                          <a:pt x="1652" y="1366"/>
                        </a:lnTo>
                        <a:lnTo>
                          <a:pt x="1654" y="1365"/>
                        </a:lnTo>
                        <a:lnTo>
                          <a:pt x="1655" y="1364"/>
                        </a:lnTo>
                        <a:lnTo>
                          <a:pt x="1657" y="1362"/>
                        </a:lnTo>
                        <a:lnTo>
                          <a:pt x="1658" y="1361"/>
                        </a:lnTo>
                        <a:lnTo>
                          <a:pt x="1659" y="1360"/>
                        </a:lnTo>
                        <a:lnTo>
                          <a:pt x="1661" y="1358"/>
                        </a:lnTo>
                        <a:lnTo>
                          <a:pt x="1663" y="1357"/>
                        </a:lnTo>
                        <a:lnTo>
                          <a:pt x="1664" y="1356"/>
                        </a:lnTo>
                        <a:lnTo>
                          <a:pt x="1666" y="1355"/>
                        </a:lnTo>
                        <a:lnTo>
                          <a:pt x="1667" y="1353"/>
                        </a:lnTo>
                        <a:lnTo>
                          <a:pt x="1668" y="1352"/>
                        </a:lnTo>
                        <a:lnTo>
                          <a:pt x="1670" y="1350"/>
                        </a:lnTo>
                        <a:lnTo>
                          <a:pt x="1671" y="1349"/>
                        </a:lnTo>
                        <a:lnTo>
                          <a:pt x="1673" y="1348"/>
                        </a:lnTo>
                        <a:lnTo>
                          <a:pt x="1675" y="1346"/>
                        </a:lnTo>
                        <a:lnTo>
                          <a:pt x="1676" y="1345"/>
                        </a:lnTo>
                        <a:lnTo>
                          <a:pt x="1678" y="1344"/>
                        </a:lnTo>
                        <a:lnTo>
                          <a:pt x="1679" y="1342"/>
                        </a:lnTo>
                        <a:lnTo>
                          <a:pt x="1680" y="1341"/>
                        </a:lnTo>
                        <a:lnTo>
                          <a:pt x="1682" y="1340"/>
                        </a:lnTo>
                        <a:lnTo>
                          <a:pt x="1683" y="1338"/>
                        </a:lnTo>
                        <a:lnTo>
                          <a:pt x="1685" y="1337"/>
                        </a:lnTo>
                        <a:lnTo>
                          <a:pt x="1687" y="1335"/>
                        </a:lnTo>
                        <a:lnTo>
                          <a:pt x="1688" y="1334"/>
                        </a:lnTo>
                        <a:lnTo>
                          <a:pt x="1689" y="1333"/>
                        </a:lnTo>
                        <a:lnTo>
                          <a:pt x="1691" y="1331"/>
                        </a:lnTo>
                        <a:lnTo>
                          <a:pt x="1692" y="1330"/>
                        </a:lnTo>
                        <a:lnTo>
                          <a:pt x="1694" y="1329"/>
                        </a:lnTo>
                        <a:lnTo>
                          <a:pt x="1695" y="1327"/>
                        </a:lnTo>
                        <a:lnTo>
                          <a:pt x="1697" y="1326"/>
                        </a:lnTo>
                        <a:lnTo>
                          <a:pt x="1699" y="1324"/>
                        </a:lnTo>
                        <a:lnTo>
                          <a:pt x="1700" y="1323"/>
                        </a:lnTo>
                        <a:lnTo>
                          <a:pt x="1701" y="1322"/>
                        </a:lnTo>
                        <a:lnTo>
                          <a:pt x="1703" y="1320"/>
                        </a:lnTo>
                        <a:lnTo>
                          <a:pt x="1704" y="1319"/>
                        </a:lnTo>
                        <a:lnTo>
                          <a:pt x="1706" y="1317"/>
                        </a:lnTo>
                        <a:lnTo>
                          <a:pt x="1707" y="1316"/>
                        </a:lnTo>
                        <a:lnTo>
                          <a:pt x="1709" y="1314"/>
                        </a:lnTo>
                        <a:lnTo>
                          <a:pt x="1710" y="1313"/>
                        </a:lnTo>
                        <a:lnTo>
                          <a:pt x="1712" y="1312"/>
                        </a:lnTo>
                        <a:lnTo>
                          <a:pt x="1713" y="1310"/>
                        </a:lnTo>
                        <a:lnTo>
                          <a:pt x="1715" y="1309"/>
                        </a:lnTo>
                        <a:lnTo>
                          <a:pt x="1716" y="1307"/>
                        </a:lnTo>
                        <a:lnTo>
                          <a:pt x="1718" y="1306"/>
                        </a:lnTo>
                        <a:lnTo>
                          <a:pt x="1719" y="1304"/>
                        </a:lnTo>
                        <a:lnTo>
                          <a:pt x="1721" y="1303"/>
                        </a:lnTo>
                        <a:lnTo>
                          <a:pt x="1722" y="1301"/>
                        </a:lnTo>
                        <a:lnTo>
                          <a:pt x="1724" y="1300"/>
                        </a:lnTo>
                        <a:lnTo>
                          <a:pt x="1725" y="1299"/>
                        </a:lnTo>
                        <a:lnTo>
                          <a:pt x="1727" y="1297"/>
                        </a:lnTo>
                        <a:lnTo>
                          <a:pt x="1728" y="1296"/>
                        </a:lnTo>
                        <a:lnTo>
                          <a:pt x="1730" y="1294"/>
                        </a:lnTo>
                        <a:lnTo>
                          <a:pt x="1731" y="1293"/>
                        </a:lnTo>
                        <a:lnTo>
                          <a:pt x="1732" y="1291"/>
                        </a:lnTo>
                        <a:lnTo>
                          <a:pt x="1734" y="1290"/>
                        </a:lnTo>
                        <a:lnTo>
                          <a:pt x="1736" y="1289"/>
                        </a:lnTo>
                        <a:lnTo>
                          <a:pt x="1737" y="1287"/>
                        </a:lnTo>
                        <a:lnTo>
                          <a:pt x="1739" y="1285"/>
                        </a:lnTo>
                        <a:lnTo>
                          <a:pt x="1740" y="1284"/>
                        </a:lnTo>
                        <a:lnTo>
                          <a:pt x="1742" y="1282"/>
                        </a:lnTo>
                        <a:lnTo>
                          <a:pt x="1743" y="1281"/>
                        </a:lnTo>
                        <a:lnTo>
                          <a:pt x="1744" y="1279"/>
                        </a:lnTo>
                        <a:lnTo>
                          <a:pt x="1746" y="1278"/>
                        </a:lnTo>
                        <a:lnTo>
                          <a:pt x="1747" y="1277"/>
                        </a:lnTo>
                        <a:lnTo>
                          <a:pt x="1749" y="1275"/>
                        </a:lnTo>
                        <a:lnTo>
                          <a:pt x="1751" y="1273"/>
                        </a:lnTo>
                        <a:lnTo>
                          <a:pt x="1752" y="1272"/>
                        </a:lnTo>
                        <a:lnTo>
                          <a:pt x="1753" y="1270"/>
                        </a:lnTo>
                        <a:lnTo>
                          <a:pt x="1755" y="1269"/>
                        </a:lnTo>
                        <a:lnTo>
                          <a:pt x="1756" y="1268"/>
                        </a:lnTo>
                        <a:lnTo>
                          <a:pt x="1758" y="1266"/>
                        </a:lnTo>
                        <a:lnTo>
                          <a:pt x="1759" y="1264"/>
                        </a:lnTo>
                        <a:lnTo>
                          <a:pt x="1761" y="1263"/>
                        </a:lnTo>
                        <a:lnTo>
                          <a:pt x="1762" y="1261"/>
                        </a:lnTo>
                        <a:lnTo>
                          <a:pt x="1764" y="1260"/>
                        </a:lnTo>
                        <a:lnTo>
                          <a:pt x="1765" y="1258"/>
                        </a:lnTo>
                        <a:lnTo>
                          <a:pt x="1767" y="1257"/>
                        </a:lnTo>
                        <a:lnTo>
                          <a:pt x="1768" y="1255"/>
                        </a:lnTo>
                        <a:lnTo>
                          <a:pt x="1770" y="1254"/>
                        </a:lnTo>
                        <a:lnTo>
                          <a:pt x="1771" y="1252"/>
                        </a:lnTo>
                        <a:lnTo>
                          <a:pt x="1773" y="1251"/>
                        </a:lnTo>
                        <a:lnTo>
                          <a:pt x="1774" y="1249"/>
                        </a:lnTo>
                        <a:lnTo>
                          <a:pt x="1776" y="1247"/>
                        </a:lnTo>
                        <a:lnTo>
                          <a:pt x="1777" y="1246"/>
                        </a:lnTo>
                        <a:lnTo>
                          <a:pt x="1779" y="1245"/>
                        </a:lnTo>
                        <a:lnTo>
                          <a:pt x="1780" y="1243"/>
                        </a:lnTo>
                        <a:lnTo>
                          <a:pt x="1782" y="1241"/>
                        </a:lnTo>
                        <a:lnTo>
                          <a:pt x="1783" y="1240"/>
                        </a:lnTo>
                        <a:lnTo>
                          <a:pt x="1784" y="1238"/>
                        </a:lnTo>
                        <a:lnTo>
                          <a:pt x="1786" y="1236"/>
                        </a:lnTo>
                        <a:lnTo>
                          <a:pt x="1788" y="1235"/>
                        </a:lnTo>
                        <a:lnTo>
                          <a:pt x="1789" y="1234"/>
                        </a:lnTo>
                        <a:lnTo>
                          <a:pt x="1791" y="1232"/>
                        </a:lnTo>
                        <a:lnTo>
                          <a:pt x="1792" y="1230"/>
                        </a:lnTo>
                        <a:lnTo>
                          <a:pt x="1794" y="1229"/>
                        </a:lnTo>
                        <a:lnTo>
                          <a:pt x="1795" y="1227"/>
                        </a:lnTo>
                        <a:lnTo>
                          <a:pt x="1796" y="1225"/>
                        </a:lnTo>
                        <a:lnTo>
                          <a:pt x="1798" y="1224"/>
                        </a:lnTo>
                        <a:lnTo>
                          <a:pt x="1800" y="1222"/>
                        </a:lnTo>
                        <a:lnTo>
                          <a:pt x="1801" y="1221"/>
                        </a:lnTo>
                        <a:lnTo>
                          <a:pt x="1803" y="1219"/>
                        </a:lnTo>
                        <a:lnTo>
                          <a:pt x="1804" y="1217"/>
                        </a:lnTo>
                        <a:lnTo>
                          <a:pt x="1805" y="1216"/>
                        </a:lnTo>
                        <a:lnTo>
                          <a:pt x="1807" y="1214"/>
                        </a:lnTo>
                        <a:lnTo>
                          <a:pt x="1808" y="1213"/>
                        </a:lnTo>
                        <a:lnTo>
                          <a:pt x="1810" y="1211"/>
                        </a:lnTo>
                        <a:lnTo>
                          <a:pt x="1812" y="1209"/>
                        </a:lnTo>
                        <a:lnTo>
                          <a:pt x="1813" y="1208"/>
                        </a:lnTo>
                        <a:lnTo>
                          <a:pt x="1815" y="1206"/>
                        </a:lnTo>
                        <a:lnTo>
                          <a:pt x="1816" y="1204"/>
                        </a:lnTo>
                        <a:lnTo>
                          <a:pt x="1817" y="1203"/>
                        </a:lnTo>
                        <a:lnTo>
                          <a:pt x="1819" y="1201"/>
                        </a:lnTo>
                        <a:lnTo>
                          <a:pt x="1820" y="1200"/>
                        </a:lnTo>
                        <a:lnTo>
                          <a:pt x="1822" y="1198"/>
                        </a:lnTo>
                        <a:lnTo>
                          <a:pt x="1824" y="1196"/>
                        </a:lnTo>
                        <a:lnTo>
                          <a:pt x="1825" y="1195"/>
                        </a:lnTo>
                        <a:lnTo>
                          <a:pt x="1826" y="1193"/>
                        </a:lnTo>
                        <a:lnTo>
                          <a:pt x="1828" y="1192"/>
                        </a:lnTo>
                        <a:lnTo>
                          <a:pt x="1829" y="1190"/>
                        </a:lnTo>
                        <a:lnTo>
                          <a:pt x="1831" y="1188"/>
                        </a:lnTo>
                        <a:lnTo>
                          <a:pt x="1832" y="1186"/>
                        </a:lnTo>
                        <a:lnTo>
                          <a:pt x="1834" y="1185"/>
                        </a:lnTo>
                        <a:lnTo>
                          <a:pt x="1835" y="1183"/>
                        </a:lnTo>
                        <a:lnTo>
                          <a:pt x="1837" y="1182"/>
                        </a:lnTo>
                        <a:lnTo>
                          <a:pt x="1838" y="1180"/>
                        </a:lnTo>
                        <a:lnTo>
                          <a:pt x="1840" y="1178"/>
                        </a:lnTo>
                        <a:lnTo>
                          <a:pt x="1841" y="1176"/>
                        </a:lnTo>
                        <a:lnTo>
                          <a:pt x="1843" y="1175"/>
                        </a:lnTo>
                        <a:lnTo>
                          <a:pt x="1844" y="1173"/>
                        </a:lnTo>
                        <a:lnTo>
                          <a:pt x="1846" y="1171"/>
                        </a:lnTo>
                        <a:lnTo>
                          <a:pt x="1847" y="1170"/>
                        </a:lnTo>
                        <a:lnTo>
                          <a:pt x="1849" y="1168"/>
                        </a:lnTo>
                        <a:lnTo>
                          <a:pt x="1850" y="1166"/>
                        </a:lnTo>
                        <a:lnTo>
                          <a:pt x="1852" y="1165"/>
                        </a:lnTo>
                        <a:lnTo>
                          <a:pt x="1853" y="1163"/>
                        </a:lnTo>
                        <a:lnTo>
                          <a:pt x="1855" y="1161"/>
                        </a:lnTo>
                        <a:lnTo>
                          <a:pt x="1856" y="1160"/>
                        </a:lnTo>
                        <a:lnTo>
                          <a:pt x="1857" y="1158"/>
                        </a:lnTo>
                        <a:lnTo>
                          <a:pt x="1859" y="1156"/>
                        </a:lnTo>
                        <a:lnTo>
                          <a:pt x="1861" y="1154"/>
                        </a:lnTo>
                        <a:lnTo>
                          <a:pt x="1862" y="1153"/>
                        </a:lnTo>
                        <a:lnTo>
                          <a:pt x="1864" y="1151"/>
                        </a:lnTo>
                        <a:lnTo>
                          <a:pt x="1865" y="1149"/>
                        </a:lnTo>
                        <a:lnTo>
                          <a:pt x="1867" y="1148"/>
                        </a:lnTo>
                        <a:lnTo>
                          <a:pt x="1868" y="1146"/>
                        </a:lnTo>
                        <a:lnTo>
                          <a:pt x="1869" y="1144"/>
                        </a:lnTo>
                        <a:lnTo>
                          <a:pt x="1871" y="1142"/>
                        </a:lnTo>
                        <a:lnTo>
                          <a:pt x="1873" y="1140"/>
                        </a:lnTo>
                        <a:lnTo>
                          <a:pt x="1874" y="1139"/>
                        </a:lnTo>
                        <a:lnTo>
                          <a:pt x="1876" y="1137"/>
                        </a:lnTo>
                        <a:lnTo>
                          <a:pt x="1877" y="1135"/>
                        </a:lnTo>
                        <a:lnTo>
                          <a:pt x="1878" y="1134"/>
                        </a:lnTo>
                        <a:lnTo>
                          <a:pt x="1880" y="1132"/>
                        </a:lnTo>
                        <a:lnTo>
                          <a:pt x="1881" y="1130"/>
                        </a:lnTo>
                        <a:lnTo>
                          <a:pt x="1883" y="1128"/>
                        </a:lnTo>
                        <a:lnTo>
                          <a:pt x="1885" y="1127"/>
                        </a:lnTo>
                        <a:lnTo>
                          <a:pt x="1886" y="1125"/>
                        </a:lnTo>
                        <a:lnTo>
                          <a:pt x="1888" y="1123"/>
                        </a:lnTo>
                        <a:lnTo>
                          <a:pt x="1889" y="1121"/>
                        </a:lnTo>
                        <a:lnTo>
                          <a:pt x="1890" y="1119"/>
                        </a:lnTo>
                        <a:lnTo>
                          <a:pt x="1892" y="1118"/>
                        </a:lnTo>
                        <a:lnTo>
                          <a:pt x="1893" y="1116"/>
                        </a:lnTo>
                        <a:lnTo>
                          <a:pt x="1895" y="1114"/>
                        </a:lnTo>
                        <a:lnTo>
                          <a:pt x="1896" y="1113"/>
                        </a:lnTo>
                        <a:lnTo>
                          <a:pt x="1898" y="1111"/>
                        </a:lnTo>
                        <a:lnTo>
                          <a:pt x="1899" y="1109"/>
                        </a:lnTo>
                        <a:lnTo>
                          <a:pt x="1901" y="1107"/>
                        </a:lnTo>
                        <a:lnTo>
                          <a:pt x="1902" y="1106"/>
                        </a:lnTo>
                        <a:lnTo>
                          <a:pt x="1904" y="1104"/>
                        </a:lnTo>
                        <a:lnTo>
                          <a:pt x="1905" y="1102"/>
                        </a:lnTo>
                        <a:lnTo>
                          <a:pt x="1907" y="1100"/>
                        </a:lnTo>
                        <a:lnTo>
                          <a:pt x="1908" y="1098"/>
                        </a:lnTo>
                        <a:lnTo>
                          <a:pt x="1910" y="1096"/>
                        </a:lnTo>
                        <a:lnTo>
                          <a:pt x="1911" y="1095"/>
                        </a:lnTo>
                        <a:lnTo>
                          <a:pt x="1913" y="1093"/>
                        </a:lnTo>
                        <a:lnTo>
                          <a:pt x="1914" y="1091"/>
                        </a:lnTo>
                        <a:lnTo>
                          <a:pt x="1916" y="1089"/>
                        </a:lnTo>
                        <a:lnTo>
                          <a:pt x="1917" y="1087"/>
                        </a:lnTo>
                        <a:lnTo>
                          <a:pt x="1919" y="1085"/>
                        </a:lnTo>
                        <a:lnTo>
                          <a:pt x="1920" y="1084"/>
                        </a:lnTo>
                        <a:lnTo>
                          <a:pt x="1922" y="1082"/>
                        </a:lnTo>
                        <a:lnTo>
                          <a:pt x="1923" y="1080"/>
                        </a:lnTo>
                        <a:lnTo>
                          <a:pt x="1925" y="1078"/>
                        </a:lnTo>
                        <a:lnTo>
                          <a:pt x="1926" y="1076"/>
                        </a:lnTo>
                        <a:lnTo>
                          <a:pt x="1928" y="1075"/>
                        </a:lnTo>
                        <a:lnTo>
                          <a:pt x="1929" y="1073"/>
                        </a:lnTo>
                        <a:lnTo>
                          <a:pt x="1930" y="1071"/>
                        </a:lnTo>
                        <a:lnTo>
                          <a:pt x="1932" y="1069"/>
                        </a:lnTo>
                        <a:lnTo>
                          <a:pt x="1933" y="1067"/>
                        </a:lnTo>
                        <a:lnTo>
                          <a:pt x="1935" y="1065"/>
                        </a:lnTo>
                        <a:lnTo>
                          <a:pt x="1937" y="1064"/>
                        </a:lnTo>
                        <a:lnTo>
                          <a:pt x="1938" y="1062"/>
                        </a:lnTo>
                        <a:lnTo>
                          <a:pt x="1940" y="1060"/>
                        </a:lnTo>
                        <a:lnTo>
                          <a:pt x="1941" y="1058"/>
                        </a:lnTo>
                        <a:lnTo>
                          <a:pt x="1942" y="1056"/>
                        </a:lnTo>
                        <a:lnTo>
                          <a:pt x="1944" y="1054"/>
                        </a:lnTo>
                        <a:lnTo>
                          <a:pt x="1945" y="1052"/>
                        </a:lnTo>
                        <a:lnTo>
                          <a:pt x="1947" y="1051"/>
                        </a:lnTo>
                        <a:lnTo>
                          <a:pt x="1949" y="1049"/>
                        </a:lnTo>
                        <a:lnTo>
                          <a:pt x="1950" y="1047"/>
                        </a:lnTo>
                        <a:lnTo>
                          <a:pt x="1951" y="1045"/>
                        </a:lnTo>
                        <a:lnTo>
                          <a:pt x="1953" y="1043"/>
                        </a:lnTo>
                        <a:lnTo>
                          <a:pt x="1954" y="1041"/>
                        </a:lnTo>
                        <a:lnTo>
                          <a:pt x="1956" y="1040"/>
                        </a:lnTo>
                        <a:lnTo>
                          <a:pt x="1957" y="1038"/>
                        </a:lnTo>
                        <a:lnTo>
                          <a:pt x="1959" y="1036"/>
                        </a:lnTo>
                        <a:lnTo>
                          <a:pt x="1961" y="1034"/>
                        </a:lnTo>
                        <a:lnTo>
                          <a:pt x="1962" y="1032"/>
                        </a:lnTo>
                        <a:lnTo>
                          <a:pt x="1963" y="1030"/>
                        </a:lnTo>
                        <a:lnTo>
                          <a:pt x="1965" y="1029"/>
                        </a:lnTo>
                        <a:lnTo>
                          <a:pt x="1966" y="1027"/>
                        </a:lnTo>
                        <a:lnTo>
                          <a:pt x="1968" y="1025"/>
                        </a:lnTo>
                        <a:lnTo>
                          <a:pt x="1969" y="1023"/>
                        </a:lnTo>
                        <a:lnTo>
                          <a:pt x="1971" y="1021"/>
                        </a:lnTo>
                        <a:lnTo>
                          <a:pt x="1972" y="1019"/>
                        </a:lnTo>
                        <a:lnTo>
                          <a:pt x="1974" y="1017"/>
                        </a:lnTo>
                        <a:lnTo>
                          <a:pt x="1975" y="1015"/>
                        </a:lnTo>
                        <a:lnTo>
                          <a:pt x="1977" y="1013"/>
                        </a:lnTo>
                        <a:lnTo>
                          <a:pt x="1978" y="1011"/>
                        </a:lnTo>
                        <a:lnTo>
                          <a:pt x="1980" y="1009"/>
                        </a:lnTo>
                        <a:lnTo>
                          <a:pt x="1981" y="1008"/>
                        </a:lnTo>
                        <a:lnTo>
                          <a:pt x="1982" y="1006"/>
                        </a:lnTo>
                        <a:lnTo>
                          <a:pt x="1984" y="1004"/>
                        </a:lnTo>
                        <a:lnTo>
                          <a:pt x="1986" y="1002"/>
                        </a:lnTo>
                        <a:lnTo>
                          <a:pt x="1987" y="1000"/>
                        </a:lnTo>
                        <a:lnTo>
                          <a:pt x="1989" y="998"/>
                        </a:lnTo>
                        <a:lnTo>
                          <a:pt x="1990" y="996"/>
                        </a:lnTo>
                        <a:lnTo>
                          <a:pt x="1992" y="994"/>
                        </a:lnTo>
                        <a:lnTo>
                          <a:pt x="1993" y="992"/>
                        </a:lnTo>
                        <a:lnTo>
                          <a:pt x="1994" y="990"/>
                        </a:lnTo>
                        <a:lnTo>
                          <a:pt x="1996" y="988"/>
                        </a:lnTo>
                        <a:lnTo>
                          <a:pt x="1998" y="987"/>
                        </a:lnTo>
                        <a:lnTo>
                          <a:pt x="1999" y="985"/>
                        </a:lnTo>
                        <a:lnTo>
                          <a:pt x="2001" y="983"/>
                        </a:lnTo>
                        <a:lnTo>
                          <a:pt x="2002" y="981"/>
                        </a:lnTo>
                        <a:lnTo>
                          <a:pt x="2003" y="979"/>
                        </a:lnTo>
                        <a:lnTo>
                          <a:pt x="2005" y="977"/>
                        </a:lnTo>
                        <a:lnTo>
                          <a:pt x="2006" y="975"/>
                        </a:lnTo>
                        <a:lnTo>
                          <a:pt x="2008" y="973"/>
                        </a:lnTo>
                        <a:lnTo>
                          <a:pt x="2010" y="971"/>
                        </a:lnTo>
                        <a:lnTo>
                          <a:pt x="2011" y="969"/>
                        </a:lnTo>
                        <a:lnTo>
                          <a:pt x="2013" y="967"/>
                        </a:lnTo>
                        <a:lnTo>
                          <a:pt x="2014" y="965"/>
                        </a:lnTo>
                        <a:lnTo>
                          <a:pt x="2015" y="963"/>
                        </a:lnTo>
                        <a:lnTo>
                          <a:pt x="2017" y="961"/>
                        </a:lnTo>
                        <a:lnTo>
                          <a:pt x="2018" y="959"/>
                        </a:lnTo>
                        <a:lnTo>
                          <a:pt x="2020" y="957"/>
                        </a:lnTo>
                        <a:lnTo>
                          <a:pt x="2022" y="955"/>
                        </a:lnTo>
                        <a:lnTo>
                          <a:pt x="2023" y="954"/>
                        </a:lnTo>
                        <a:lnTo>
                          <a:pt x="2024" y="952"/>
                        </a:lnTo>
                        <a:lnTo>
                          <a:pt x="2026" y="950"/>
                        </a:lnTo>
                        <a:lnTo>
                          <a:pt x="2027" y="947"/>
                        </a:lnTo>
                        <a:lnTo>
                          <a:pt x="2029" y="945"/>
                        </a:lnTo>
                        <a:lnTo>
                          <a:pt x="2030" y="944"/>
                        </a:lnTo>
                        <a:lnTo>
                          <a:pt x="2032" y="942"/>
                        </a:lnTo>
                        <a:lnTo>
                          <a:pt x="2034" y="940"/>
                        </a:lnTo>
                        <a:lnTo>
                          <a:pt x="2035" y="938"/>
                        </a:lnTo>
                        <a:lnTo>
                          <a:pt x="2036" y="936"/>
                        </a:lnTo>
                        <a:lnTo>
                          <a:pt x="2038" y="934"/>
                        </a:lnTo>
                        <a:lnTo>
                          <a:pt x="2039" y="932"/>
                        </a:lnTo>
                        <a:lnTo>
                          <a:pt x="2041" y="930"/>
                        </a:lnTo>
                        <a:lnTo>
                          <a:pt x="2042" y="928"/>
                        </a:lnTo>
                        <a:lnTo>
                          <a:pt x="2044" y="926"/>
                        </a:lnTo>
                        <a:lnTo>
                          <a:pt x="2045" y="924"/>
                        </a:lnTo>
                        <a:lnTo>
                          <a:pt x="2047" y="922"/>
                        </a:lnTo>
                        <a:lnTo>
                          <a:pt x="2048" y="920"/>
                        </a:lnTo>
                        <a:lnTo>
                          <a:pt x="2050" y="918"/>
                        </a:lnTo>
                        <a:lnTo>
                          <a:pt x="2051" y="916"/>
                        </a:lnTo>
                        <a:lnTo>
                          <a:pt x="2053" y="914"/>
                        </a:lnTo>
                        <a:lnTo>
                          <a:pt x="2054" y="912"/>
                        </a:lnTo>
                        <a:lnTo>
                          <a:pt x="2055" y="910"/>
                        </a:lnTo>
                        <a:lnTo>
                          <a:pt x="2057" y="908"/>
                        </a:lnTo>
                        <a:lnTo>
                          <a:pt x="2059" y="906"/>
                        </a:lnTo>
                        <a:lnTo>
                          <a:pt x="2060" y="904"/>
                        </a:lnTo>
                        <a:lnTo>
                          <a:pt x="2062" y="902"/>
                        </a:lnTo>
                        <a:lnTo>
                          <a:pt x="2063" y="900"/>
                        </a:lnTo>
                        <a:lnTo>
                          <a:pt x="2065" y="898"/>
                        </a:lnTo>
                        <a:lnTo>
                          <a:pt x="2066" y="896"/>
                        </a:lnTo>
                        <a:lnTo>
                          <a:pt x="2067" y="894"/>
                        </a:lnTo>
                        <a:lnTo>
                          <a:pt x="2069" y="892"/>
                        </a:lnTo>
                        <a:lnTo>
                          <a:pt x="2071" y="890"/>
                        </a:lnTo>
                        <a:lnTo>
                          <a:pt x="2072" y="888"/>
                        </a:lnTo>
                        <a:lnTo>
                          <a:pt x="2074" y="886"/>
                        </a:lnTo>
                        <a:lnTo>
                          <a:pt x="2075" y="884"/>
                        </a:lnTo>
                        <a:lnTo>
                          <a:pt x="2076" y="882"/>
                        </a:lnTo>
                        <a:lnTo>
                          <a:pt x="2078" y="880"/>
                        </a:lnTo>
                        <a:lnTo>
                          <a:pt x="2079" y="878"/>
                        </a:lnTo>
                        <a:lnTo>
                          <a:pt x="2081" y="876"/>
                        </a:lnTo>
                        <a:lnTo>
                          <a:pt x="2082" y="874"/>
                        </a:lnTo>
                        <a:lnTo>
                          <a:pt x="2084" y="872"/>
                        </a:lnTo>
                        <a:lnTo>
                          <a:pt x="2086" y="870"/>
                        </a:lnTo>
                        <a:lnTo>
                          <a:pt x="2087" y="868"/>
                        </a:lnTo>
                        <a:lnTo>
                          <a:pt x="2088" y="866"/>
                        </a:lnTo>
                        <a:lnTo>
                          <a:pt x="2090" y="864"/>
                        </a:lnTo>
                        <a:lnTo>
                          <a:pt x="2091" y="862"/>
                        </a:lnTo>
                        <a:lnTo>
                          <a:pt x="2093" y="859"/>
                        </a:lnTo>
                        <a:lnTo>
                          <a:pt x="2094" y="857"/>
                        </a:lnTo>
                        <a:lnTo>
                          <a:pt x="2096" y="856"/>
                        </a:lnTo>
                        <a:lnTo>
                          <a:pt x="2097" y="854"/>
                        </a:lnTo>
                        <a:lnTo>
                          <a:pt x="2099" y="851"/>
                        </a:lnTo>
                        <a:lnTo>
                          <a:pt x="2100" y="849"/>
                        </a:lnTo>
                        <a:lnTo>
                          <a:pt x="2102" y="847"/>
                        </a:lnTo>
                        <a:lnTo>
                          <a:pt x="2103" y="846"/>
                        </a:lnTo>
                        <a:lnTo>
                          <a:pt x="2105" y="843"/>
                        </a:lnTo>
                        <a:lnTo>
                          <a:pt x="2106" y="841"/>
                        </a:lnTo>
                        <a:lnTo>
                          <a:pt x="2108" y="839"/>
                        </a:lnTo>
                        <a:lnTo>
                          <a:pt x="2109" y="837"/>
                        </a:lnTo>
                        <a:lnTo>
                          <a:pt x="2111" y="835"/>
                        </a:lnTo>
                        <a:lnTo>
                          <a:pt x="2112" y="833"/>
                        </a:lnTo>
                        <a:lnTo>
                          <a:pt x="2114" y="831"/>
                        </a:lnTo>
                        <a:lnTo>
                          <a:pt x="2115" y="829"/>
                        </a:lnTo>
                        <a:lnTo>
                          <a:pt x="2117" y="827"/>
                        </a:lnTo>
                        <a:lnTo>
                          <a:pt x="2118" y="825"/>
                        </a:lnTo>
                        <a:lnTo>
                          <a:pt x="2119" y="823"/>
                        </a:lnTo>
                        <a:lnTo>
                          <a:pt x="2121" y="821"/>
                        </a:lnTo>
                        <a:lnTo>
                          <a:pt x="2123" y="819"/>
                        </a:lnTo>
                        <a:lnTo>
                          <a:pt x="2124" y="817"/>
                        </a:lnTo>
                        <a:lnTo>
                          <a:pt x="2126" y="815"/>
                        </a:lnTo>
                        <a:lnTo>
                          <a:pt x="2127" y="813"/>
                        </a:lnTo>
                        <a:lnTo>
                          <a:pt x="2128" y="811"/>
                        </a:lnTo>
                        <a:lnTo>
                          <a:pt x="2130" y="809"/>
                        </a:lnTo>
                        <a:lnTo>
                          <a:pt x="2131" y="806"/>
                        </a:lnTo>
                        <a:lnTo>
                          <a:pt x="2133" y="804"/>
                        </a:lnTo>
                        <a:lnTo>
                          <a:pt x="2135" y="803"/>
                        </a:lnTo>
                        <a:lnTo>
                          <a:pt x="2136" y="800"/>
                        </a:lnTo>
                        <a:lnTo>
                          <a:pt x="2138" y="798"/>
                        </a:lnTo>
                        <a:lnTo>
                          <a:pt x="2139" y="796"/>
                        </a:lnTo>
                        <a:lnTo>
                          <a:pt x="2140" y="794"/>
                        </a:lnTo>
                        <a:lnTo>
                          <a:pt x="2142" y="792"/>
                        </a:lnTo>
                        <a:lnTo>
                          <a:pt x="2143" y="790"/>
                        </a:lnTo>
                        <a:lnTo>
                          <a:pt x="2145" y="788"/>
                        </a:lnTo>
                        <a:lnTo>
                          <a:pt x="2147" y="786"/>
                        </a:lnTo>
                        <a:lnTo>
                          <a:pt x="2148" y="784"/>
                        </a:lnTo>
                        <a:lnTo>
                          <a:pt x="2149" y="782"/>
                        </a:lnTo>
                        <a:lnTo>
                          <a:pt x="2151" y="780"/>
                        </a:lnTo>
                        <a:lnTo>
                          <a:pt x="2152" y="778"/>
                        </a:lnTo>
                        <a:lnTo>
                          <a:pt x="2154" y="776"/>
                        </a:lnTo>
                        <a:lnTo>
                          <a:pt x="2155" y="773"/>
                        </a:lnTo>
                        <a:lnTo>
                          <a:pt x="2157" y="771"/>
                        </a:lnTo>
                        <a:lnTo>
                          <a:pt x="2159" y="770"/>
                        </a:lnTo>
                        <a:lnTo>
                          <a:pt x="2160" y="767"/>
                        </a:lnTo>
                        <a:lnTo>
                          <a:pt x="2161" y="765"/>
                        </a:lnTo>
                        <a:lnTo>
                          <a:pt x="2163" y="763"/>
                        </a:lnTo>
                        <a:lnTo>
                          <a:pt x="2164" y="761"/>
                        </a:lnTo>
                        <a:lnTo>
                          <a:pt x="2166" y="759"/>
                        </a:lnTo>
                        <a:lnTo>
                          <a:pt x="2167" y="757"/>
                        </a:lnTo>
                        <a:lnTo>
                          <a:pt x="2169" y="755"/>
                        </a:lnTo>
                        <a:lnTo>
                          <a:pt x="2170" y="753"/>
                        </a:lnTo>
                        <a:lnTo>
                          <a:pt x="2172" y="751"/>
                        </a:lnTo>
                        <a:lnTo>
                          <a:pt x="2173" y="749"/>
                        </a:lnTo>
                        <a:lnTo>
                          <a:pt x="2175" y="747"/>
                        </a:lnTo>
                        <a:lnTo>
                          <a:pt x="2176" y="745"/>
                        </a:lnTo>
                        <a:lnTo>
                          <a:pt x="2178" y="742"/>
                        </a:lnTo>
                        <a:lnTo>
                          <a:pt x="2179" y="740"/>
                        </a:lnTo>
                        <a:lnTo>
                          <a:pt x="2180" y="738"/>
                        </a:lnTo>
                        <a:lnTo>
                          <a:pt x="2182" y="736"/>
                        </a:lnTo>
                        <a:lnTo>
                          <a:pt x="2184" y="734"/>
                        </a:lnTo>
                        <a:lnTo>
                          <a:pt x="2185" y="732"/>
                        </a:lnTo>
                        <a:lnTo>
                          <a:pt x="2187" y="730"/>
                        </a:lnTo>
                        <a:lnTo>
                          <a:pt x="2188" y="728"/>
                        </a:lnTo>
                        <a:lnTo>
                          <a:pt x="2190" y="726"/>
                        </a:lnTo>
                        <a:lnTo>
                          <a:pt x="2191" y="724"/>
                        </a:lnTo>
                        <a:lnTo>
                          <a:pt x="2192" y="722"/>
                        </a:lnTo>
                        <a:lnTo>
                          <a:pt x="2194" y="719"/>
                        </a:lnTo>
                        <a:lnTo>
                          <a:pt x="2196" y="717"/>
                        </a:lnTo>
                        <a:lnTo>
                          <a:pt x="2197" y="716"/>
                        </a:lnTo>
                        <a:lnTo>
                          <a:pt x="2199" y="713"/>
                        </a:lnTo>
                        <a:lnTo>
                          <a:pt x="2200" y="711"/>
                        </a:lnTo>
                        <a:lnTo>
                          <a:pt x="2201" y="709"/>
                        </a:lnTo>
                        <a:lnTo>
                          <a:pt x="2203" y="707"/>
                        </a:lnTo>
                        <a:lnTo>
                          <a:pt x="2204" y="705"/>
                        </a:lnTo>
                        <a:lnTo>
                          <a:pt x="2206" y="703"/>
                        </a:lnTo>
                        <a:lnTo>
                          <a:pt x="2208" y="701"/>
                        </a:lnTo>
                        <a:lnTo>
                          <a:pt x="2209" y="699"/>
                        </a:lnTo>
                        <a:lnTo>
                          <a:pt x="2211" y="697"/>
                        </a:lnTo>
                        <a:lnTo>
                          <a:pt x="2212" y="695"/>
                        </a:lnTo>
                        <a:lnTo>
                          <a:pt x="2213" y="693"/>
                        </a:lnTo>
                        <a:lnTo>
                          <a:pt x="2215" y="691"/>
                        </a:lnTo>
                        <a:lnTo>
                          <a:pt x="2216" y="688"/>
                        </a:lnTo>
                        <a:lnTo>
                          <a:pt x="2218" y="686"/>
                        </a:lnTo>
                        <a:lnTo>
                          <a:pt x="2220" y="684"/>
                        </a:lnTo>
                        <a:lnTo>
                          <a:pt x="2221" y="682"/>
                        </a:lnTo>
                        <a:lnTo>
                          <a:pt x="2222" y="680"/>
                        </a:lnTo>
                        <a:lnTo>
                          <a:pt x="2224" y="678"/>
                        </a:lnTo>
                        <a:lnTo>
                          <a:pt x="2225" y="676"/>
                        </a:lnTo>
                        <a:lnTo>
                          <a:pt x="2227" y="674"/>
                        </a:lnTo>
                        <a:lnTo>
                          <a:pt x="2228" y="672"/>
                        </a:lnTo>
                        <a:lnTo>
                          <a:pt x="2230" y="670"/>
                        </a:lnTo>
                        <a:lnTo>
                          <a:pt x="2231" y="668"/>
                        </a:lnTo>
                        <a:lnTo>
                          <a:pt x="2233" y="665"/>
                        </a:lnTo>
                        <a:lnTo>
                          <a:pt x="2234" y="663"/>
                        </a:lnTo>
                        <a:lnTo>
                          <a:pt x="2236" y="662"/>
                        </a:lnTo>
                        <a:lnTo>
                          <a:pt x="2237" y="659"/>
                        </a:lnTo>
                        <a:lnTo>
                          <a:pt x="2239" y="657"/>
                        </a:lnTo>
                        <a:lnTo>
                          <a:pt x="2240" y="655"/>
                        </a:lnTo>
                        <a:lnTo>
                          <a:pt x="2242" y="653"/>
                        </a:lnTo>
                        <a:lnTo>
                          <a:pt x="2243" y="651"/>
                        </a:lnTo>
                        <a:lnTo>
                          <a:pt x="2245" y="649"/>
                        </a:lnTo>
                        <a:lnTo>
                          <a:pt x="2246" y="647"/>
                        </a:lnTo>
                        <a:lnTo>
                          <a:pt x="2248" y="645"/>
                        </a:lnTo>
                        <a:lnTo>
                          <a:pt x="2249" y="642"/>
                        </a:lnTo>
                        <a:lnTo>
                          <a:pt x="2251" y="641"/>
                        </a:lnTo>
                        <a:lnTo>
                          <a:pt x="2252" y="639"/>
                        </a:lnTo>
                        <a:lnTo>
                          <a:pt x="2253" y="636"/>
                        </a:lnTo>
                        <a:lnTo>
                          <a:pt x="2255" y="634"/>
                        </a:lnTo>
                        <a:lnTo>
                          <a:pt x="2257" y="632"/>
                        </a:lnTo>
                        <a:lnTo>
                          <a:pt x="2258" y="630"/>
                        </a:lnTo>
                        <a:lnTo>
                          <a:pt x="2260" y="628"/>
                        </a:lnTo>
                        <a:lnTo>
                          <a:pt x="2261" y="626"/>
                        </a:lnTo>
                        <a:lnTo>
                          <a:pt x="2263" y="624"/>
                        </a:lnTo>
                        <a:lnTo>
                          <a:pt x="2264" y="622"/>
                        </a:lnTo>
                        <a:lnTo>
                          <a:pt x="2265" y="620"/>
                        </a:lnTo>
                        <a:lnTo>
                          <a:pt x="2267" y="618"/>
                        </a:lnTo>
                        <a:lnTo>
                          <a:pt x="2268" y="616"/>
                        </a:lnTo>
                        <a:lnTo>
                          <a:pt x="2270" y="614"/>
                        </a:lnTo>
                        <a:lnTo>
                          <a:pt x="2272" y="611"/>
                        </a:lnTo>
                        <a:lnTo>
                          <a:pt x="2273" y="609"/>
                        </a:lnTo>
                        <a:lnTo>
                          <a:pt x="2274" y="608"/>
                        </a:lnTo>
                        <a:lnTo>
                          <a:pt x="2276" y="605"/>
                        </a:lnTo>
                        <a:lnTo>
                          <a:pt x="2277" y="603"/>
                        </a:lnTo>
                        <a:lnTo>
                          <a:pt x="2279" y="601"/>
                        </a:lnTo>
                        <a:lnTo>
                          <a:pt x="2280" y="599"/>
                        </a:lnTo>
                        <a:lnTo>
                          <a:pt x="2282" y="597"/>
                        </a:lnTo>
                        <a:lnTo>
                          <a:pt x="2284" y="595"/>
                        </a:lnTo>
                        <a:lnTo>
                          <a:pt x="2285" y="593"/>
                        </a:lnTo>
                        <a:lnTo>
                          <a:pt x="2286" y="591"/>
                        </a:lnTo>
                        <a:lnTo>
                          <a:pt x="2288" y="589"/>
                        </a:lnTo>
                        <a:lnTo>
                          <a:pt x="2289" y="587"/>
                        </a:lnTo>
                        <a:lnTo>
                          <a:pt x="2291" y="585"/>
                        </a:lnTo>
                        <a:lnTo>
                          <a:pt x="2292" y="583"/>
                        </a:lnTo>
                        <a:lnTo>
                          <a:pt x="2294" y="580"/>
                        </a:lnTo>
                        <a:lnTo>
                          <a:pt x="2295" y="578"/>
                        </a:lnTo>
                        <a:lnTo>
                          <a:pt x="2297" y="576"/>
                        </a:lnTo>
                        <a:lnTo>
                          <a:pt x="2298" y="575"/>
                        </a:lnTo>
                        <a:lnTo>
                          <a:pt x="2300" y="572"/>
                        </a:lnTo>
                        <a:lnTo>
                          <a:pt x="2301" y="570"/>
                        </a:lnTo>
                        <a:lnTo>
                          <a:pt x="2303" y="568"/>
                        </a:lnTo>
                        <a:lnTo>
                          <a:pt x="2304" y="566"/>
                        </a:lnTo>
                        <a:lnTo>
                          <a:pt x="2305" y="564"/>
                        </a:lnTo>
                        <a:lnTo>
                          <a:pt x="2307" y="562"/>
                        </a:lnTo>
                        <a:lnTo>
                          <a:pt x="2309" y="560"/>
                        </a:lnTo>
                        <a:lnTo>
                          <a:pt x="2310" y="558"/>
                        </a:lnTo>
                        <a:lnTo>
                          <a:pt x="2312" y="556"/>
                        </a:lnTo>
                        <a:lnTo>
                          <a:pt x="2313" y="554"/>
                        </a:lnTo>
                        <a:lnTo>
                          <a:pt x="2315" y="552"/>
                        </a:lnTo>
                        <a:lnTo>
                          <a:pt x="2316" y="550"/>
                        </a:lnTo>
                        <a:lnTo>
                          <a:pt x="2317" y="548"/>
                        </a:lnTo>
                        <a:lnTo>
                          <a:pt x="2319" y="546"/>
                        </a:lnTo>
                        <a:lnTo>
                          <a:pt x="2321" y="543"/>
                        </a:lnTo>
                        <a:lnTo>
                          <a:pt x="2322" y="542"/>
                        </a:lnTo>
                        <a:lnTo>
                          <a:pt x="2324" y="540"/>
                        </a:lnTo>
                        <a:lnTo>
                          <a:pt x="2325" y="537"/>
                        </a:lnTo>
                        <a:lnTo>
                          <a:pt x="2326" y="535"/>
                        </a:lnTo>
                        <a:lnTo>
                          <a:pt x="2328" y="533"/>
                        </a:lnTo>
                        <a:lnTo>
                          <a:pt x="2329" y="532"/>
                        </a:lnTo>
                        <a:lnTo>
                          <a:pt x="2331" y="529"/>
                        </a:lnTo>
                        <a:lnTo>
                          <a:pt x="2333" y="527"/>
                        </a:lnTo>
                        <a:lnTo>
                          <a:pt x="2334" y="525"/>
                        </a:lnTo>
                        <a:lnTo>
                          <a:pt x="2336" y="523"/>
                        </a:lnTo>
                        <a:lnTo>
                          <a:pt x="2337" y="521"/>
                        </a:lnTo>
                        <a:lnTo>
                          <a:pt x="2338" y="519"/>
                        </a:lnTo>
                        <a:lnTo>
                          <a:pt x="2340" y="517"/>
                        </a:lnTo>
                        <a:lnTo>
                          <a:pt x="2341" y="515"/>
                        </a:lnTo>
                        <a:lnTo>
                          <a:pt x="2343" y="513"/>
                        </a:lnTo>
                        <a:lnTo>
                          <a:pt x="2345" y="511"/>
                        </a:lnTo>
                        <a:lnTo>
                          <a:pt x="2346" y="509"/>
                        </a:lnTo>
                        <a:lnTo>
                          <a:pt x="2347" y="507"/>
                        </a:lnTo>
                        <a:lnTo>
                          <a:pt x="2349" y="505"/>
                        </a:lnTo>
                        <a:lnTo>
                          <a:pt x="2350" y="503"/>
                        </a:lnTo>
                        <a:lnTo>
                          <a:pt x="2352" y="501"/>
                        </a:lnTo>
                        <a:lnTo>
                          <a:pt x="2353" y="499"/>
                        </a:lnTo>
                        <a:lnTo>
                          <a:pt x="2355" y="497"/>
                        </a:lnTo>
                        <a:lnTo>
                          <a:pt x="2357" y="495"/>
                        </a:lnTo>
                        <a:lnTo>
                          <a:pt x="2358" y="493"/>
                        </a:lnTo>
                        <a:lnTo>
                          <a:pt x="2359" y="491"/>
                        </a:lnTo>
                        <a:lnTo>
                          <a:pt x="2361" y="489"/>
                        </a:lnTo>
                        <a:lnTo>
                          <a:pt x="2362" y="487"/>
                        </a:lnTo>
                        <a:lnTo>
                          <a:pt x="2364" y="485"/>
                        </a:lnTo>
                        <a:lnTo>
                          <a:pt x="2365" y="483"/>
                        </a:lnTo>
                        <a:lnTo>
                          <a:pt x="2367" y="481"/>
                        </a:lnTo>
                        <a:lnTo>
                          <a:pt x="2368" y="479"/>
                        </a:lnTo>
                        <a:lnTo>
                          <a:pt x="2370" y="477"/>
                        </a:lnTo>
                        <a:lnTo>
                          <a:pt x="2371" y="475"/>
                        </a:lnTo>
                        <a:lnTo>
                          <a:pt x="2373" y="473"/>
                        </a:lnTo>
                        <a:lnTo>
                          <a:pt x="2374" y="471"/>
                        </a:lnTo>
                        <a:lnTo>
                          <a:pt x="2376" y="469"/>
                        </a:lnTo>
                        <a:lnTo>
                          <a:pt x="2377" y="467"/>
                        </a:lnTo>
                        <a:lnTo>
                          <a:pt x="2378" y="465"/>
                        </a:lnTo>
                        <a:lnTo>
                          <a:pt x="2380" y="463"/>
                        </a:lnTo>
                        <a:lnTo>
                          <a:pt x="2382" y="461"/>
                        </a:lnTo>
                        <a:lnTo>
                          <a:pt x="2383" y="459"/>
                        </a:lnTo>
                        <a:lnTo>
                          <a:pt x="2385" y="457"/>
                        </a:lnTo>
                        <a:lnTo>
                          <a:pt x="2386" y="455"/>
                        </a:lnTo>
                        <a:lnTo>
                          <a:pt x="2388" y="453"/>
                        </a:lnTo>
                        <a:lnTo>
                          <a:pt x="2389" y="451"/>
                        </a:lnTo>
                        <a:lnTo>
                          <a:pt x="2390" y="449"/>
                        </a:lnTo>
                        <a:lnTo>
                          <a:pt x="2392" y="447"/>
                        </a:lnTo>
                        <a:lnTo>
                          <a:pt x="2394" y="446"/>
                        </a:lnTo>
                        <a:lnTo>
                          <a:pt x="2395" y="444"/>
                        </a:lnTo>
                        <a:lnTo>
                          <a:pt x="2397" y="442"/>
                        </a:lnTo>
                        <a:lnTo>
                          <a:pt x="2398" y="439"/>
                        </a:lnTo>
                        <a:lnTo>
                          <a:pt x="2399" y="437"/>
                        </a:lnTo>
                        <a:lnTo>
                          <a:pt x="2401" y="435"/>
                        </a:lnTo>
                        <a:lnTo>
                          <a:pt x="2402" y="434"/>
                        </a:lnTo>
                        <a:lnTo>
                          <a:pt x="2404" y="432"/>
                        </a:lnTo>
                        <a:lnTo>
                          <a:pt x="2406" y="430"/>
                        </a:lnTo>
                        <a:lnTo>
                          <a:pt x="2407" y="428"/>
                        </a:lnTo>
                        <a:lnTo>
                          <a:pt x="2409" y="426"/>
                        </a:lnTo>
                        <a:lnTo>
                          <a:pt x="2410" y="424"/>
                        </a:lnTo>
                        <a:lnTo>
                          <a:pt x="2411" y="422"/>
                        </a:lnTo>
                        <a:lnTo>
                          <a:pt x="2413" y="420"/>
                        </a:lnTo>
                        <a:lnTo>
                          <a:pt x="2414" y="418"/>
                        </a:lnTo>
                        <a:lnTo>
                          <a:pt x="2416" y="416"/>
                        </a:lnTo>
                        <a:lnTo>
                          <a:pt x="2417" y="414"/>
                        </a:lnTo>
                        <a:lnTo>
                          <a:pt x="2419" y="413"/>
                        </a:lnTo>
                        <a:lnTo>
                          <a:pt x="2420" y="411"/>
                        </a:lnTo>
                        <a:lnTo>
                          <a:pt x="2422" y="409"/>
                        </a:lnTo>
                        <a:lnTo>
                          <a:pt x="2423" y="407"/>
                        </a:lnTo>
                        <a:lnTo>
                          <a:pt x="2425" y="405"/>
                        </a:lnTo>
                        <a:lnTo>
                          <a:pt x="2426" y="403"/>
                        </a:lnTo>
                        <a:lnTo>
                          <a:pt x="2428" y="401"/>
                        </a:lnTo>
                        <a:lnTo>
                          <a:pt x="2429" y="399"/>
                        </a:lnTo>
                        <a:lnTo>
                          <a:pt x="2431" y="397"/>
                        </a:lnTo>
                        <a:lnTo>
                          <a:pt x="2432" y="395"/>
                        </a:lnTo>
                        <a:lnTo>
                          <a:pt x="2434" y="393"/>
                        </a:lnTo>
                        <a:lnTo>
                          <a:pt x="2435" y="392"/>
                        </a:lnTo>
                        <a:lnTo>
                          <a:pt x="2437" y="390"/>
                        </a:lnTo>
                        <a:lnTo>
                          <a:pt x="2438" y="388"/>
                        </a:lnTo>
                        <a:lnTo>
                          <a:pt x="2440" y="386"/>
                        </a:lnTo>
                        <a:lnTo>
                          <a:pt x="2441" y="384"/>
                        </a:lnTo>
                        <a:lnTo>
                          <a:pt x="2443" y="382"/>
                        </a:lnTo>
                        <a:lnTo>
                          <a:pt x="2444" y="380"/>
                        </a:lnTo>
                        <a:lnTo>
                          <a:pt x="2446" y="378"/>
                        </a:lnTo>
                        <a:lnTo>
                          <a:pt x="2447" y="376"/>
                        </a:lnTo>
                        <a:lnTo>
                          <a:pt x="2449" y="374"/>
                        </a:lnTo>
                        <a:lnTo>
                          <a:pt x="2450" y="372"/>
                        </a:lnTo>
                        <a:lnTo>
                          <a:pt x="2451" y="370"/>
                        </a:lnTo>
                        <a:lnTo>
                          <a:pt x="2453" y="369"/>
                        </a:lnTo>
                        <a:lnTo>
                          <a:pt x="2454" y="367"/>
                        </a:lnTo>
                        <a:lnTo>
                          <a:pt x="2456" y="365"/>
                        </a:lnTo>
                        <a:lnTo>
                          <a:pt x="2458" y="363"/>
                        </a:lnTo>
                        <a:lnTo>
                          <a:pt x="2459" y="361"/>
                        </a:lnTo>
                        <a:lnTo>
                          <a:pt x="2461" y="360"/>
                        </a:lnTo>
                        <a:lnTo>
                          <a:pt x="2462" y="358"/>
                        </a:lnTo>
                        <a:lnTo>
                          <a:pt x="2463" y="356"/>
                        </a:lnTo>
                        <a:lnTo>
                          <a:pt x="2465" y="354"/>
                        </a:lnTo>
                        <a:lnTo>
                          <a:pt x="2466" y="352"/>
                        </a:lnTo>
                        <a:lnTo>
                          <a:pt x="2468" y="350"/>
                        </a:lnTo>
                        <a:lnTo>
                          <a:pt x="2470" y="349"/>
                        </a:lnTo>
                        <a:lnTo>
                          <a:pt x="2471" y="347"/>
                        </a:lnTo>
                        <a:lnTo>
                          <a:pt x="2472" y="345"/>
                        </a:lnTo>
                        <a:lnTo>
                          <a:pt x="2474" y="343"/>
                        </a:lnTo>
                        <a:lnTo>
                          <a:pt x="2475" y="341"/>
                        </a:lnTo>
                        <a:lnTo>
                          <a:pt x="2477" y="339"/>
                        </a:lnTo>
                        <a:lnTo>
                          <a:pt x="2478" y="338"/>
                        </a:lnTo>
                        <a:lnTo>
                          <a:pt x="2480" y="336"/>
                        </a:lnTo>
                        <a:lnTo>
                          <a:pt x="2482" y="334"/>
                        </a:lnTo>
                        <a:lnTo>
                          <a:pt x="2483" y="332"/>
                        </a:lnTo>
                        <a:lnTo>
                          <a:pt x="2484" y="330"/>
                        </a:lnTo>
                        <a:lnTo>
                          <a:pt x="2486" y="328"/>
                        </a:lnTo>
                        <a:lnTo>
                          <a:pt x="2487" y="327"/>
                        </a:lnTo>
                        <a:lnTo>
                          <a:pt x="2489" y="325"/>
                        </a:lnTo>
                        <a:lnTo>
                          <a:pt x="2490" y="323"/>
                        </a:lnTo>
                        <a:lnTo>
                          <a:pt x="2492" y="321"/>
                        </a:lnTo>
                        <a:lnTo>
                          <a:pt x="2493" y="319"/>
                        </a:lnTo>
                        <a:lnTo>
                          <a:pt x="2495" y="318"/>
                        </a:lnTo>
                        <a:lnTo>
                          <a:pt x="2496" y="316"/>
                        </a:lnTo>
                        <a:lnTo>
                          <a:pt x="2498" y="314"/>
                        </a:lnTo>
                        <a:lnTo>
                          <a:pt x="2499" y="312"/>
                        </a:lnTo>
                        <a:lnTo>
                          <a:pt x="2501" y="311"/>
                        </a:lnTo>
                        <a:lnTo>
                          <a:pt x="2502" y="309"/>
                        </a:lnTo>
                        <a:lnTo>
                          <a:pt x="2503" y="307"/>
                        </a:lnTo>
                        <a:lnTo>
                          <a:pt x="2505" y="305"/>
                        </a:lnTo>
                        <a:lnTo>
                          <a:pt x="2507" y="304"/>
                        </a:lnTo>
                        <a:lnTo>
                          <a:pt x="2508" y="302"/>
                        </a:lnTo>
                        <a:lnTo>
                          <a:pt x="2510" y="300"/>
                        </a:lnTo>
                        <a:lnTo>
                          <a:pt x="2511" y="298"/>
                        </a:lnTo>
                        <a:lnTo>
                          <a:pt x="2513" y="296"/>
                        </a:lnTo>
                        <a:lnTo>
                          <a:pt x="2514" y="295"/>
                        </a:lnTo>
                        <a:lnTo>
                          <a:pt x="2515" y="293"/>
                        </a:lnTo>
                        <a:lnTo>
                          <a:pt x="2517" y="292"/>
                        </a:lnTo>
                        <a:lnTo>
                          <a:pt x="2519" y="290"/>
                        </a:lnTo>
                        <a:lnTo>
                          <a:pt x="2520" y="288"/>
                        </a:lnTo>
                        <a:lnTo>
                          <a:pt x="2522" y="286"/>
                        </a:lnTo>
                        <a:lnTo>
                          <a:pt x="2523" y="284"/>
                        </a:lnTo>
                        <a:lnTo>
                          <a:pt x="2524" y="283"/>
                        </a:lnTo>
                        <a:lnTo>
                          <a:pt x="2526" y="281"/>
                        </a:lnTo>
                        <a:lnTo>
                          <a:pt x="2527" y="279"/>
                        </a:lnTo>
                        <a:lnTo>
                          <a:pt x="2529" y="278"/>
                        </a:lnTo>
                        <a:lnTo>
                          <a:pt x="2531" y="276"/>
                        </a:lnTo>
                        <a:lnTo>
                          <a:pt x="2532" y="274"/>
                        </a:lnTo>
                        <a:lnTo>
                          <a:pt x="2534" y="273"/>
                        </a:lnTo>
                        <a:lnTo>
                          <a:pt x="2535" y="271"/>
                        </a:lnTo>
                        <a:lnTo>
                          <a:pt x="2536" y="269"/>
                        </a:lnTo>
                        <a:lnTo>
                          <a:pt x="2538" y="268"/>
                        </a:lnTo>
                        <a:lnTo>
                          <a:pt x="2539" y="266"/>
                        </a:lnTo>
                        <a:lnTo>
                          <a:pt x="2541" y="264"/>
                        </a:lnTo>
                        <a:lnTo>
                          <a:pt x="2543" y="262"/>
                        </a:lnTo>
                        <a:lnTo>
                          <a:pt x="2544" y="261"/>
                        </a:lnTo>
                        <a:lnTo>
                          <a:pt x="2545" y="259"/>
                        </a:lnTo>
                        <a:lnTo>
                          <a:pt x="2547" y="258"/>
                        </a:lnTo>
                        <a:lnTo>
                          <a:pt x="2548" y="256"/>
                        </a:lnTo>
                        <a:lnTo>
                          <a:pt x="2550" y="254"/>
                        </a:lnTo>
                        <a:lnTo>
                          <a:pt x="2551" y="252"/>
                        </a:lnTo>
                        <a:lnTo>
                          <a:pt x="2553" y="251"/>
                        </a:lnTo>
                        <a:lnTo>
                          <a:pt x="2555" y="250"/>
                        </a:lnTo>
                        <a:lnTo>
                          <a:pt x="2556" y="248"/>
                        </a:lnTo>
                        <a:lnTo>
                          <a:pt x="2557" y="246"/>
                        </a:lnTo>
                        <a:lnTo>
                          <a:pt x="2559" y="244"/>
                        </a:lnTo>
                        <a:lnTo>
                          <a:pt x="2560" y="243"/>
                        </a:lnTo>
                        <a:lnTo>
                          <a:pt x="2562" y="241"/>
                        </a:lnTo>
                        <a:lnTo>
                          <a:pt x="2563" y="240"/>
                        </a:lnTo>
                        <a:lnTo>
                          <a:pt x="2565" y="238"/>
                        </a:lnTo>
                        <a:lnTo>
                          <a:pt x="2566" y="237"/>
                        </a:lnTo>
                        <a:lnTo>
                          <a:pt x="2568" y="235"/>
                        </a:lnTo>
                        <a:lnTo>
                          <a:pt x="2569" y="233"/>
                        </a:lnTo>
                        <a:lnTo>
                          <a:pt x="2571" y="232"/>
                        </a:lnTo>
                        <a:lnTo>
                          <a:pt x="2572" y="230"/>
                        </a:lnTo>
                        <a:lnTo>
                          <a:pt x="2574" y="229"/>
                        </a:lnTo>
                        <a:lnTo>
                          <a:pt x="2575" y="227"/>
                        </a:lnTo>
                        <a:lnTo>
                          <a:pt x="2576" y="225"/>
                        </a:lnTo>
                        <a:lnTo>
                          <a:pt x="2578" y="224"/>
                        </a:lnTo>
                        <a:lnTo>
                          <a:pt x="2580" y="222"/>
                        </a:lnTo>
                        <a:lnTo>
                          <a:pt x="2581" y="221"/>
                        </a:lnTo>
                        <a:lnTo>
                          <a:pt x="2583" y="219"/>
                        </a:lnTo>
                        <a:lnTo>
                          <a:pt x="2584" y="218"/>
                        </a:lnTo>
                        <a:lnTo>
                          <a:pt x="2586" y="216"/>
                        </a:lnTo>
                        <a:lnTo>
                          <a:pt x="2587" y="215"/>
                        </a:lnTo>
                        <a:lnTo>
                          <a:pt x="2588" y="213"/>
                        </a:lnTo>
                        <a:lnTo>
                          <a:pt x="2590" y="211"/>
                        </a:lnTo>
                        <a:lnTo>
                          <a:pt x="2592" y="210"/>
                        </a:lnTo>
                        <a:lnTo>
                          <a:pt x="2593" y="208"/>
                        </a:lnTo>
                        <a:lnTo>
                          <a:pt x="2595" y="207"/>
                        </a:lnTo>
                        <a:lnTo>
                          <a:pt x="2596" y="205"/>
                        </a:lnTo>
                        <a:lnTo>
                          <a:pt x="2597" y="204"/>
                        </a:lnTo>
                        <a:lnTo>
                          <a:pt x="2599" y="202"/>
                        </a:lnTo>
                        <a:lnTo>
                          <a:pt x="2600" y="201"/>
                        </a:lnTo>
                        <a:lnTo>
                          <a:pt x="2602" y="199"/>
                        </a:lnTo>
                        <a:lnTo>
                          <a:pt x="2603" y="198"/>
                        </a:lnTo>
                        <a:lnTo>
                          <a:pt x="2605" y="197"/>
                        </a:lnTo>
                        <a:lnTo>
                          <a:pt x="2607" y="195"/>
                        </a:lnTo>
                        <a:lnTo>
                          <a:pt x="2608" y="193"/>
                        </a:lnTo>
                        <a:lnTo>
                          <a:pt x="2609" y="192"/>
                        </a:lnTo>
                        <a:lnTo>
                          <a:pt x="2611" y="190"/>
                        </a:lnTo>
                        <a:lnTo>
                          <a:pt x="2612" y="189"/>
                        </a:lnTo>
                        <a:lnTo>
                          <a:pt x="2614" y="187"/>
                        </a:lnTo>
                        <a:lnTo>
                          <a:pt x="2615" y="186"/>
                        </a:lnTo>
                        <a:lnTo>
                          <a:pt x="2617" y="185"/>
                        </a:lnTo>
                        <a:lnTo>
                          <a:pt x="2618" y="183"/>
                        </a:lnTo>
                        <a:lnTo>
                          <a:pt x="2620" y="182"/>
                        </a:lnTo>
                        <a:lnTo>
                          <a:pt x="2621" y="180"/>
                        </a:lnTo>
                        <a:lnTo>
                          <a:pt x="2623" y="179"/>
                        </a:lnTo>
                        <a:lnTo>
                          <a:pt x="2624" y="177"/>
                        </a:lnTo>
                        <a:lnTo>
                          <a:pt x="2626" y="176"/>
                        </a:lnTo>
                        <a:lnTo>
                          <a:pt x="2627" y="175"/>
                        </a:lnTo>
                        <a:lnTo>
                          <a:pt x="2629" y="173"/>
                        </a:lnTo>
                        <a:lnTo>
                          <a:pt x="2630" y="172"/>
                        </a:lnTo>
                        <a:lnTo>
                          <a:pt x="2632" y="170"/>
                        </a:lnTo>
                        <a:lnTo>
                          <a:pt x="2633" y="169"/>
                        </a:lnTo>
                        <a:lnTo>
                          <a:pt x="2635" y="167"/>
                        </a:lnTo>
                        <a:lnTo>
                          <a:pt x="2636" y="166"/>
                        </a:lnTo>
                        <a:lnTo>
                          <a:pt x="2638" y="165"/>
                        </a:lnTo>
                        <a:lnTo>
                          <a:pt x="2639" y="163"/>
                        </a:lnTo>
                        <a:lnTo>
                          <a:pt x="2640" y="162"/>
                        </a:lnTo>
                        <a:lnTo>
                          <a:pt x="2642" y="161"/>
                        </a:lnTo>
                        <a:lnTo>
                          <a:pt x="2644" y="159"/>
                        </a:lnTo>
                        <a:lnTo>
                          <a:pt x="2645" y="158"/>
                        </a:lnTo>
                        <a:lnTo>
                          <a:pt x="2647" y="156"/>
                        </a:lnTo>
                        <a:lnTo>
                          <a:pt x="2648" y="155"/>
                        </a:lnTo>
                        <a:lnTo>
                          <a:pt x="2649" y="154"/>
                        </a:lnTo>
                        <a:lnTo>
                          <a:pt x="2651" y="153"/>
                        </a:lnTo>
                        <a:lnTo>
                          <a:pt x="2652" y="151"/>
                        </a:lnTo>
                        <a:lnTo>
                          <a:pt x="2654" y="150"/>
                        </a:lnTo>
                        <a:lnTo>
                          <a:pt x="2656" y="148"/>
                        </a:lnTo>
                        <a:lnTo>
                          <a:pt x="2657" y="147"/>
                        </a:lnTo>
                        <a:lnTo>
                          <a:pt x="2659" y="146"/>
                        </a:lnTo>
                        <a:lnTo>
                          <a:pt x="2660" y="144"/>
                        </a:lnTo>
                        <a:lnTo>
                          <a:pt x="2661" y="143"/>
                        </a:lnTo>
                        <a:lnTo>
                          <a:pt x="2663" y="142"/>
                        </a:lnTo>
                        <a:lnTo>
                          <a:pt x="2664" y="141"/>
                        </a:lnTo>
                        <a:lnTo>
                          <a:pt x="2666" y="139"/>
                        </a:lnTo>
                        <a:lnTo>
                          <a:pt x="2668" y="138"/>
                        </a:lnTo>
                        <a:lnTo>
                          <a:pt x="2669" y="137"/>
                        </a:lnTo>
                        <a:lnTo>
                          <a:pt x="2670" y="135"/>
                        </a:lnTo>
                        <a:lnTo>
                          <a:pt x="2672" y="134"/>
                        </a:lnTo>
                        <a:lnTo>
                          <a:pt x="2673" y="133"/>
                        </a:lnTo>
                        <a:lnTo>
                          <a:pt x="2675" y="132"/>
                        </a:lnTo>
                        <a:lnTo>
                          <a:pt x="2676" y="131"/>
                        </a:lnTo>
                        <a:lnTo>
                          <a:pt x="2678" y="129"/>
                        </a:lnTo>
                        <a:lnTo>
                          <a:pt x="2680" y="128"/>
                        </a:lnTo>
                        <a:lnTo>
                          <a:pt x="2681" y="127"/>
                        </a:lnTo>
                        <a:lnTo>
                          <a:pt x="2682" y="125"/>
                        </a:lnTo>
                        <a:lnTo>
                          <a:pt x="2684" y="124"/>
                        </a:lnTo>
                        <a:lnTo>
                          <a:pt x="2685" y="123"/>
                        </a:lnTo>
                        <a:lnTo>
                          <a:pt x="2687" y="122"/>
                        </a:lnTo>
                        <a:lnTo>
                          <a:pt x="2688" y="121"/>
                        </a:lnTo>
                        <a:lnTo>
                          <a:pt x="2690" y="119"/>
                        </a:lnTo>
                        <a:lnTo>
                          <a:pt x="2691" y="118"/>
                        </a:lnTo>
                        <a:lnTo>
                          <a:pt x="2693" y="117"/>
                        </a:lnTo>
                        <a:lnTo>
                          <a:pt x="2694" y="116"/>
                        </a:lnTo>
                        <a:lnTo>
                          <a:pt x="2696" y="114"/>
                        </a:lnTo>
                        <a:lnTo>
                          <a:pt x="2697" y="113"/>
                        </a:lnTo>
                        <a:lnTo>
                          <a:pt x="2699" y="112"/>
                        </a:lnTo>
                        <a:lnTo>
                          <a:pt x="2700" y="111"/>
                        </a:lnTo>
                        <a:lnTo>
                          <a:pt x="2701" y="110"/>
                        </a:lnTo>
                        <a:lnTo>
                          <a:pt x="2703" y="109"/>
                        </a:lnTo>
                        <a:lnTo>
                          <a:pt x="2705" y="108"/>
                        </a:lnTo>
                        <a:lnTo>
                          <a:pt x="2706" y="106"/>
                        </a:lnTo>
                        <a:lnTo>
                          <a:pt x="2708" y="105"/>
                        </a:lnTo>
                        <a:lnTo>
                          <a:pt x="2709" y="104"/>
                        </a:lnTo>
                        <a:lnTo>
                          <a:pt x="2711" y="103"/>
                        </a:lnTo>
                        <a:lnTo>
                          <a:pt x="2712" y="102"/>
                        </a:lnTo>
                        <a:lnTo>
                          <a:pt x="2713" y="101"/>
                        </a:lnTo>
                        <a:lnTo>
                          <a:pt x="2715" y="100"/>
                        </a:lnTo>
                        <a:lnTo>
                          <a:pt x="2717" y="99"/>
                        </a:lnTo>
                        <a:lnTo>
                          <a:pt x="2718" y="98"/>
                        </a:lnTo>
                        <a:lnTo>
                          <a:pt x="2720" y="96"/>
                        </a:lnTo>
                        <a:lnTo>
                          <a:pt x="2721" y="95"/>
                        </a:lnTo>
                        <a:lnTo>
                          <a:pt x="2722" y="94"/>
                        </a:lnTo>
                        <a:lnTo>
                          <a:pt x="2724" y="93"/>
                        </a:lnTo>
                        <a:lnTo>
                          <a:pt x="2725" y="92"/>
                        </a:lnTo>
                        <a:lnTo>
                          <a:pt x="2727" y="91"/>
                        </a:lnTo>
                        <a:lnTo>
                          <a:pt x="2729" y="90"/>
                        </a:lnTo>
                        <a:lnTo>
                          <a:pt x="2730" y="89"/>
                        </a:lnTo>
                        <a:lnTo>
                          <a:pt x="2732" y="88"/>
                        </a:lnTo>
                        <a:lnTo>
                          <a:pt x="2733" y="87"/>
                        </a:lnTo>
                        <a:lnTo>
                          <a:pt x="2734" y="86"/>
                        </a:lnTo>
                        <a:lnTo>
                          <a:pt x="2736" y="85"/>
                        </a:lnTo>
                        <a:lnTo>
                          <a:pt x="2737" y="84"/>
                        </a:lnTo>
                        <a:lnTo>
                          <a:pt x="2739" y="83"/>
                        </a:lnTo>
                        <a:lnTo>
                          <a:pt x="2741" y="81"/>
                        </a:lnTo>
                        <a:lnTo>
                          <a:pt x="2742" y="80"/>
                        </a:lnTo>
                        <a:lnTo>
                          <a:pt x="2743" y="79"/>
                        </a:lnTo>
                        <a:lnTo>
                          <a:pt x="2745" y="78"/>
                        </a:lnTo>
                        <a:lnTo>
                          <a:pt x="2746" y="78"/>
                        </a:lnTo>
                        <a:lnTo>
                          <a:pt x="2748" y="77"/>
                        </a:lnTo>
                        <a:lnTo>
                          <a:pt x="2749" y="76"/>
                        </a:lnTo>
                        <a:lnTo>
                          <a:pt x="2751" y="75"/>
                        </a:lnTo>
                        <a:lnTo>
                          <a:pt x="2752" y="74"/>
                        </a:lnTo>
                        <a:lnTo>
                          <a:pt x="2754" y="73"/>
                        </a:lnTo>
                        <a:lnTo>
                          <a:pt x="2755" y="72"/>
                        </a:lnTo>
                        <a:lnTo>
                          <a:pt x="2757" y="71"/>
                        </a:lnTo>
                        <a:lnTo>
                          <a:pt x="2758" y="70"/>
                        </a:lnTo>
                        <a:lnTo>
                          <a:pt x="2760" y="69"/>
                        </a:lnTo>
                        <a:lnTo>
                          <a:pt x="2761" y="68"/>
                        </a:lnTo>
                        <a:lnTo>
                          <a:pt x="2763" y="67"/>
                        </a:lnTo>
                        <a:lnTo>
                          <a:pt x="2764" y="66"/>
                        </a:lnTo>
                        <a:lnTo>
                          <a:pt x="2766" y="65"/>
                        </a:lnTo>
                        <a:lnTo>
                          <a:pt x="2767" y="64"/>
                        </a:lnTo>
                        <a:lnTo>
                          <a:pt x="2769" y="63"/>
                        </a:lnTo>
                        <a:lnTo>
                          <a:pt x="2770" y="63"/>
                        </a:lnTo>
                        <a:lnTo>
                          <a:pt x="2772" y="62"/>
                        </a:lnTo>
                        <a:lnTo>
                          <a:pt x="2773" y="61"/>
                        </a:lnTo>
                        <a:lnTo>
                          <a:pt x="2774" y="60"/>
                        </a:lnTo>
                        <a:lnTo>
                          <a:pt x="2776" y="59"/>
                        </a:lnTo>
                        <a:lnTo>
                          <a:pt x="2778" y="58"/>
                        </a:lnTo>
                        <a:lnTo>
                          <a:pt x="2779" y="57"/>
                        </a:lnTo>
                        <a:lnTo>
                          <a:pt x="2781" y="57"/>
                        </a:lnTo>
                        <a:lnTo>
                          <a:pt x="2782" y="56"/>
                        </a:lnTo>
                        <a:lnTo>
                          <a:pt x="2784" y="55"/>
                        </a:lnTo>
                        <a:lnTo>
                          <a:pt x="2785" y="54"/>
                        </a:lnTo>
                        <a:lnTo>
                          <a:pt x="2786" y="53"/>
                        </a:lnTo>
                        <a:lnTo>
                          <a:pt x="2788" y="52"/>
                        </a:lnTo>
                        <a:lnTo>
                          <a:pt x="2789" y="51"/>
                        </a:lnTo>
                        <a:lnTo>
                          <a:pt x="2791" y="51"/>
                        </a:lnTo>
                        <a:lnTo>
                          <a:pt x="2793" y="50"/>
                        </a:lnTo>
                        <a:lnTo>
                          <a:pt x="2794" y="49"/>
                        </a:lnTo>
                        <a:lnTo>
                          <a:pt x="2795" y="48"/>
                        </a:lnTo>
                        <a:lnTo>
                          <a:pt x="2797" y="47"/>
                        </a:lnTo>
                        <a:lnTo>
                          <a:pt x="2798" y="46"/>
                        </a:lnTo>
                        <a:lnTo>
                          <a:pt x="2800" y="46"/>
                        </a:lnTo>
                        <a:lnTo>
                          <a:pt x="2801" y="45"/>
                        </a:lnTo>
                        <a:lnTo>
                          <a:pt x="2803" y="44"/>
                        </a:lnTo>
                        <a:lnTo>
                          <a:pt x="2805" y="44"/>
                        </a:lnTo>
                        <a:lnTo>
                          <a:pt x="2806" y="43"/>
                        </a:lnTo>
                        <a:lnTo>
                          <a:pt x="2807" y="42"/>
                        </a:lnTo>
                        <a:lnTo>
                          <a:pt x="2809" y="41"/>
                        </a:lnTo>
                        <a:lnTo>
                          <a:pt x="2810" y="41"/>
                        </a:lnTo>
                        <a:lnTo>
                          <a:pt x="2812" y="40"/>
                        </a:lnTo>
                        <a:lnTo>
                          <a:pt x="2813" y="39"/>
                        </a:lnTo>
                        <a:lnTo>
                          <a:pt x="2815" y="38"/>
                        </a:lnTo>
                        <a:lnTo>
                          <a:pt x="2816" y="38"/>
                        </a:lnTo>
                        <a:lnTo>
                          <a:pt x="2818" y="37"/>
                        </a:lnTo>
                        <a:lnTo>
                          <a:pt x="2819" y="36"/>
                        </a:lnTo>
                        <a:lnTo>
                          <a:pt x="2821" y="35"/>
                        </a:lnTo>
                        <a:lnTo>
                          <a:pt x="2822" y="35"/>
                        </a:lnTo>
                        <a:lnTo>
                          <a:pt x="2824" y="34"/>
                        </a:lnTo>
                        <a:lnTo>
                          <a:pt x="2825" y="34"/>
                        </a:lnTo>
                        <a:lnTo>
                          <a:pt x="2826" y="33"/>
                        </a:lnTo>
                        <a:lnTo>
                          <a:pt x="2828" y="32"/>
                        </a:lnTo>
                        <a:lnTo>
                          <a:pt x="2830" y="32"/>
                        </a:lnTo>
                        <a:lnTo>
                          <a:pt x="2831" y="31"/>
                        </a:lnTo>
                        <a:lnTo>
                          <a:pt x="2833" y="30"/>
                        </a:lnTo>
                        <a:lnTo>
                          <a:pt x="2834" y="30"/>
                        </a:lnTo>
                        <a:lnTo>
                          <a:pt x="2836" y="29"/>
                        </a:lnTo>
                        <a:lnTo>
                          <a:pt x="2837" y="28"/>
                        </a:lnTo>
                        <a:lnTo>
                          <a:pt x="2838" y="28"/>
                        </a:lnTo>
                        <a:lnTo>
                          <a:pt x="2840" y="27"/>
                        </a:lnTo>
                        <a:lnTo>
                          <a:pt x="2842" y="26"/>
                        </a:lnTo>
                        <a:lnTo>
                          <a:pt x="2843" y="26"/>
                        </a:lnTo>
                        <a:lnTo>
                          <a:pt x="2845" y="25"/>
                        </a:lnTo>
                        <a:lnTo>
                          <a:pt x="2846" y="25"/>
                        </a:lnTo>
                        <a:lnTo>
                          <a:pt x="2847" y="24"/>
                        </a:lnTo>
                        <a:lnTo>
                          <a:pt x="2849" y="24"/>
                        </a:lnTo>
                        <a:lnTo>
                          <a:pt x="2850" y="23"/>
                        </a:lnTo>
                        <a:lnTo>
                          <a:pt x="2852" y="23"/>
                        </a:lnTo>
                        <a:lnTo>
                          <a:pt x="2854" y="22"/>
                        </a:lnTo>
                        <a:lnTo>
                          <a:pt x="2855" y="22"/>
                        </a:lnTo>
                        <a:lnTo>
                          <a:pt x="2857" y="21"/>
                        </a:lnTo>
                        <a:lnTo>
                          <a:pt x="2858" y="21"/>
                        </a:lnTo>
                        <a:lnTo>
                          <a:pt x="2859" y="20"/>
                        </a:lnTo>
                        <a:lnTo>
                          <a:pt x="2861" y="19"/>
                        </a:lnTo>
                        <a:lnTo>
                          <a:pt x="2862" y="19"/>
                        </a:lnTo>
                        <a:lnTo>
                          <a:pt x="2864" y="18"/>
                        </a:lnTo>
                        <a:lnTo>
                          <a:pt x="2866" y="18"/>
                        </a:lnTo>
                        <a:lnTo>
                          <a:pt x="2867" y="17"/>
                        </a:lnTo>
                        <a:lnTo>
                          <a:pt x="2868" y="17"/>
                        </a:lnTo>
                        <a:lnTo>
                          <a:pt x="2870" y="16"/>
                        </a:lnTo>
                        <a:lnTo>
                          <a:pt x="2871" y="16"/>
                        </a:lnTo>
                        <a:lnTo>
                          <a:pt x="2873" y="15"/>
                        </a:lnTo>
                        <a:lnTo>
                          <a:pt x="2874" y="15"/>
                        </a:lnTo>
                        <a:lnTo>
                          <a:pt x="2876" y="14"/>
                        </a:lnTo>
                        <a:lnTo>
                          <a:pt x="2878" y="14"/>
                        </a:lnTo>
                        <a:lnTo>
                          <a:pt x="2879" y="13"/>
                        </a:lnTo>
                        <a:lnTo>
                          <a:pt x="2880" y="13"/>
                        </a:lnTo>
                        <a:lnTo>
                          <a:pt x="2882" y="13"/>
                        </a:lnTo>
                        <a:lnTo>
                          <a:pt x="2883" y="13"/>
                        </a:lnTo>
                        <a:lnTo>
                          <a:pt x="2885" y="12"/>
                        </a:lnTo>
                        <a:lnTo>
                          <a:pt x="2886" y="12"/>
                        </a:lnTo>
                        <a:lnTo>
                          <a:pt x="2888" y="11"/>
                        </a:lnTo>
                        <a:lnTo>
                          <a:pt x="2889" y="11"/>
                        </a:lnTo>
                        <a:lnTo>
                          <a:pt x="2891" y="11"/>
                        </a:lnTo>
                        <a:lnTo>
                          <a:pt x="2892" y="10"/>
                        </a:lnTo>
                        <a:lnTo>
                          <a:pt x="2894" y="10"/>
                        </a:lnTo>
                        <a:lnTo>
                          <a:pt x="2895" y="9"/>
                        </a:lnTo>
                        <a:lnTo>
                          <a:pt x="2897" y="9"/>
                        </a:lnTo>
                        <a:lnTo>
                          <a:pt x="2898" y="9"/>
                        </a:lnTo>
                        <a:lnTo>
                          <a:pt x="2899" y="8"/>
                        </a:lnTo>
                        <a:lnTo>
                          <a:pt x="2901" y="8"/>
                        </a:lnTo>
                        <a:lnTo>
                          <a:pt x="2903" y="8"/>
                        </a:lnTo>
                        <a:lnTo>
                          <a:pt x="2904" y="7"/>
                        </a:lnTo>
                        <a:lnTo>
                          <a:pt x="2906" y="7"/>
                        </a:lnTo>
                        <a:lnTo>
                          <a:pt x="2907" y="7"/>
                        </a:lnTo>
                        <a:lnTo>
                          <a:pt x="2909" y="6"/>
                        </a:lnTo>
                        <a:lnTo>
                          <a:pt x="2910" y="6"/>
                        </a:lnTo>
                        <a:lnTo>
                          <a:pt x="2911" y="6"/>
                        </a:lnTo>
                        <a:lnTo>
                          <a:pt x="2913" y="5"/>
                        </a:lnTo>
                        <a:lnTo>
                          <a:pt x="2915" y="5"/>
                        </a:lnTo>
                        <a:lnTo>
                          <a:pt x="2916" y="5"/>
                        </a:lnTo>
                        <a:lnTo>
                          <a:pt x="2918" y="5"/>
                        </a:lnTo>
                        <a:lnTo>
                          <a:pt x="2919" y="4"/>
                        </a:lnTo>
                        <a:lnTo>
                          <a:pt x="2920" y="4"/>
                        </a:lnTo>
                        <a:lnTo>
                          <a:pt x="2922" y="4"/>
                        </a:lnTo>
                        <a:lnTo>
                          <a:pt x="2923" y="3"/>
                        </a:lnTo>
                        <a:lnTo>
                          <a:pt x="2925" y="3"/>
                        </a:lnTo>
                        <a:lnTo>
                          <a:pt x="2927" y="3"/>
                        </a:lnTo>
                        <a:lnTo>
                          <a:pt x="2928" y="3"/>
                        </a:lnTo>
                        <a:lnTo>
                          <a:pt x="2930" y="3"/>
                        </a:lnTo>
                        <a:lnTo>
                          <a:pt x="2931" y="2"/>
                        </a:lnTo>
                        <a:lnTo>
                          <a:pt x="2932" y="2"/>
                        </a:lnTo>
                        <a:lnTo>
                          <a:pt x="2934" y="2"/>
                        </a:lnTo>
                        <a:lnTo>
                          <a:pt x="2935" y="2"/>
                        </a:lnTo>
                        <a:lnTo>
                          <a:pt x="2937" y="2"/>
                        </a:lnTo>
                        <a:lnTo>
                          <a:pt x="2938" y="2"/>
                        </a:lnTo>
                        <a:lnTo>
                          <a:pt x="2940" y="2"/>
                        </a:lnTo>
                        <a:lnTo>
                          <a:pt x="2941" y="2"/>
                        </a:lnTo>
                        <a:lnTo>
                          <a:pt x="2943" y="1"/>
                        </a:lnTo>
                        <a:lnTo>
                          <a:pt x="2944" y="1"/>
                        </a:lnTo>
                        <a:lnTo>
                          <a:pt x="2946" y="1"/>
                        </a:lnTo>
                        <a:lnTo>
                          <a:pt x="2947" y="1"/>
                        </a:lnTo>
                        <a:lnTo>
                          <a:pt x="2949" y="1"/>
                        </a:lnTo>
                        <a:lnTo>
                          <a:pt x="2950" y="1"/>
                        </a:lnTo>
                        <a:lnTo>
                          <a:pt x="2952" y="1"/>
                        </a:lnTo>
                        <a:lnTo>
                          <a:pt x="2953" y="0"/>
                        </a:lnTo>
                        <a:lnTo>
                          <a:pt x="2955" y="0"/>
                        </a:lnTo>
                        <a:lnTo>
                          <a:pt x="2956" y="0"/>
                        </a:lnTo>
                        <a:lnTo>
                          <a:pt x="2958" y="0"/>
                        </a:lnTo>
                        <a:lnTo>
                          <a:pt x="2959" y="0"/>
                        </a:lnTo>
                        <a:lnTo>
                          <a:pt x="2961" y="0"/>
                        </a:lnTo>
                        <a:lnTo>
                          <a:pt x="2962" y="0"/>
                        </a:lnTo>
                        <a:lnTo>
                          <a:pt x="2964" y="0"/>
                        </a:lnTo>
                        <a:lnTo>
                          <a:pt x="2965" y="0"/>
                        </a:lnTo>
                        <a:lnTo>
                          <a:pt x="2967" y="0"/>
                        </a:lnTo>
                        <a:lnTo>
                          <a:pt x="2968" y="0"/>
                        </a:lnTo>
                        <a:lnTo>
                          <a:pt x="2970" y="0"/>
                        </a:lnTo>
                        <a:lnTo>
                          <a:pt x="2971" y="0"/>
                        </a:lnTo>
                        <a:lnTo>
                          <a:pt x="2972" y="0"/>
                        </a:lnTo>
                        <a:lnTo>
                          <a:pt x="2974" y="0"/>
                        </a:lnTo>
                        <a:lnTo>
                          <a:pt x="2975" y="0"/>
                        </a:lnTo>
                        <a:lnTo>
                          <a:pt x="2977" y="0"/>
                        </a:lnTo>
                        <a:lnTo>
                          <a:pt x="2979" y="0"/>
                        </a:lnTo>
                        <a:lnTo>
                          <a:pt x="2980" y="0"/>
                        </a:lnTo>
                        <a:lnTo>
                          <a:pt x="2982" y="0"/>
                        </a:lnTo>
                        <a:lnTo>
                          <a:pt x="2983" y="0"/>
                        </a:lnTo>
                        <a:lnTo>
                          <a:pt x="2984" y="0"/>
                        </a:lnTo>
                        <a:lnTo>
                          <a:pt x="2986" y="0"/>
                        </a:lnTo>
                        <a:lnTo>
                          <a:pt x="2987" y="0"/>
                        </a:lnTo>
                        <a:lnTo>
                          <a:pt x="2989" y="0"/>
                        </a:lnTo>
                        <a:lnTo>
                          <a:pt x="2991" y="0"/>
                        </a:lnTo>
                        <a:lnTo>
                          <a:pt x="2992" y="0"/>
                        </a:lnTo>
                        <a:lnTo>
                          <a:pt x="2993" y="0"/>
                        </a:lnTo>
                        <a:lnTo>
                          <a:pt x="2995" y="0"/>
                        </a:lnTo>
                        <a:lnTo>
                          <a:pt x="2996" y="0"/>
                        </a:lnTo>
                        <a:lnTo>
                          <a:pt x="2998" y="0"/>
                        </a:lnTo>
                        <a:lnTo>
                          <a:pt x="2999" y="1"/>
                        </a:lnTo>
                        <a:lnTo>
                          <a:pt x="3001" y="1"/>
                        </a:lnTo>
                        <a:lnTo>
                          <a:pt x="3003" y="1"/>
                        </a:lnTo>
                        <a:lnTo>
                          <a:pt x="3004" y="1"/>
                        </a:lnTo>
                        <a:lnTo>
                          <a:pt x="3005" y="1"/>
                        </a:lnTo>
                        <a:lnTo>
                          <a:pt x="3007" y="1"/>
                        </a:lnTo>
                        <a:lnTo>
                          <a:pt x="3008" y="1"/>
                        </a:lnTo>
                        <a:lnTo>
                          <a:pt x="3010" y="2"/>
                        </a:lnTo>
                        <a:lnTo>
                          <a:pt x="3011" y="2"/>
                        </a:lnTo>
                        <a:lnTo>
                          <a:pt x="3013" y="2"/>
                        </a:lnTo>
                        <a:lnTo>
                          <a:pt x="3014" y="2"/>
                        </a:lnTo>
                        <a:lnTo>
                          <a:pt x="3016" y="2"/>
                        </a:lnTo>
                        <a:lnTo>
                          <a:pt x="3017" y="2"/>
                        </a:lnTo>
                        <a:lnTo>
                          <a:pt x="3019" y="2"/>
                        </a:lnTo>
                        <a:lnTo>
                          <a:pt x="3020" y="2"/>
                        </a:lnTo>
                        <a:lnTo>
                          <a:pt x="3022" y="3"/>
                        </a:lnTo>
                        <a:lnTo>
                          <a:pt x="3023" y="3"/>
                        </a:lnTo>
                        <a:lnTo>
                          <a:pt x="3025" y="3"/>
                        </a:lnTo>
                        <a:lnTo>
                          <a:pt x="3026" y="3"/>
                        </a:lnTo>
                        <a:lnTo>
                          <a:pt x="3028" y="3"/>
                        </a:lnTo>
                        <a:lnTo>
                          <a:pt x="3029" y="4"/>
                        </a:lnTo>
                        <a:lnTo>
                          <a:pt x="3031" y="4"/>
                        </a:lnTo>
                        <a:lnTo>
                          <a:pt x="3032" y="4"/>
                        </a:lnTo>
                        <a:lnTo>
                          <a:pt x="3034" y="5"/>
                        </a:lnTo>
                        <a:lnTo>
                          <a:pt x="3035" y="5"/>
                        </a:lnTo>
                        <a:lnTo>
                          <a:pt x="3036" y="5"/>
                        </a:lnTo>
                        <a:lnTo>
                          <a:pt x="3038" y="5"/>
                        </a:lnTo>
                        <a:lnTo>
                          <a:pt x="3040" y="6"/>
                        </a:lnTo>
                        <a:lnTo>
                          <a:pt x="3041" y="6"/>
                        </a:lnTo>
                        <a:lnTo>
                          <a:pt x="3043" y="6"/>
                        </a:lnTo>
                        <a:lnTo>
                          <a:pt x="3044" y="7"/>
                        </a:lnTo>
                        <a:lnTo>
                          <a:pt x="3045" y="7"/>
                        </a:lnTo>
                        <a:lnTo>
                          <a:pt x="3047" y="7"/>
                        </a:lnTo>
                        <a:lnTo>
                          <a:pt x="3048" y="8"/>
                        </a:lnTo>
                        <a:lnTo>
                          <a:pt x="3050" y="8"/>
                        </a:lnTo>
                        <a:lnTo>
                          <a:pt x="3052" y="8"/>
                        </a:lnTo>
                        <a:lnTo>
                          <a:pt x="3053" y="9"/>
                        </a:lnTo>
                        <a:lnTo>
                          <a:pt x="3055" y="9"/>
                        </a:lnTo>
                        <a:lnTo>
                          <a:pt x="3056" y="9"/>
                        </a:lnTo>
                        <a:lnTo>
                          <a:pt x="3057" y="10"/>
                        </a:lnTo>
                        <a:lnTo>
                          <a:pt x="3059" y="10"/>
                        </a:lnTo>
                        <a:lnTo>
                          <a:pt x="3060" y="11"/>
                        </a:lnTo>
                        <a:lnTo>
                          <a:pt x="3062" y="11"/>
                        </a:lnTo>
                        <a:lnTo>
                          <a:pt x="3064" y="11"/>
                        </a:lnTo>
                        <a:lnTo>
                          <a:pt x="3065" y="12"/>
                        </a:lnTo>
                        <a:lnTo>
                          <a:pt x="3066" y="12"/>
                        </a:lnTo>
                        <a:lnTo>
                          <a:pt x="3068" y="13"/>
                        </a:lnTo>
                        <a:lnTo>
                          <a:pt x="3069" y="13"/>
                        </a:lnTo>
                        <a:lnTo>
                          <a:pt x="3071" y="13"/>
                        </a:lnTo>
                        <a:lnTo>
                          <a:pt x="3072" y="13"/>
                        </a:lnTo>
                        <a:lnTo>
                          <a:pt x="3074" y="14"/>
                        </a:lnTo>
                        <a:lnTo>
                          <a:pt x="3076" y="14"/>
                        </a:lnTo>
                        <a:lnTo>
                          <a:pt x="3077" y="15"/>
                        </a:lnTo>
                        <a:lnTo>
                          <a:pt x="3078" y="15"/>
                        </a:lnTo>
                        <a:lnTo>
                          <a:pt x="3080" y="16"/>
                        </a:lnTo>
                        <a:lnTo>
                          <a:pt x="3081" y="16"/>
                        </a:lnTo>
                        <a:lnTo>
                          <a:pt x="3083" y="17"/>
                        </a:lnTo>
                        <a:lnTo>
                          <a:pt x="3084" y="17"/>
                        </a:lnTo>
                        <a:lnTo>
                          <a:pt x="3086" y="18"/>
                        </a:lnTo>
                        <a:lnTo>
                          <a:pt x="3087" y="18"/>
                        </a:lnTo>
                        <a:lnTo>
                          <a:pt x="3089" y="19"/>
                        </a:lnTo>
                        <a:lnTo>
                          <a:pt x="3090" y="19"/>
                        </a:lnTo>
                        <a:lnTo>
                          <a:pt x="3092" y="20"/>
                        </a:lnTo>
                        <a:lnTo>
                          <a:pt x="3093" y="21"/>
                        </a:lnTo>
                        <a:lnTo>
                          <a:pt x="3095" y="21"/>
                        </a:lnTo>
                        <a:lnTo>
                          <a:pt x="3096" y="22"/>
                        </a:lnTo>
                        <a:lnTo>
                          <a:pt x="3098" y="22"/>
                        </a:lnTo>
                        <a:lnTo>
                          <a:pt x="3099" y="23"/>
                        </a:lnTo>
                        <a:lnTo>
                          <a:pt x="3101" y="23"/>
                        </a:lnTo>
                        <a:lnTo>
                          <a:pt x="3102" y="24"/>
                        </a:lnTo>
                        <a:lnTo>
                          <a:pt x="3104" y="24"/>
                        </a:lnTo>
                        <a:lnTo>
                          <a:pt x="3105" y="25"/>
                        </a:lnTo>
                        <a:lnTo>
                          <a:pt x="3107" y="25"/>
                        </a:lnTo>
                        <a:lnTo>
                          <a:pt x="3108" y="26"/>
                        </a:lnTo>
                        <a:lnTo>
                          <a:pt x="3109" y="26"/>
                        </a:lnTo>
                        <a:lnTo>
                          <a:pt x="3111" y="27"/>
                        </a:lnTo>
                        <a:lnTo>
                          <a:pt x="3113" y="28"/>
                        </a:lnTo>
                        <a:lnTo>
                          <a:pt x="3114" y="28"/>
                        </a:lnTo>
                        <a:lnTo>
                          <a:pt x="3116" y="29"/>
                        </a:lnTo>
                        <a:lnTo>
                          <a:pt x="3117" y="30"/>
                        </a:lnTo>
                        <a:lnTo>
                          <a:pt x="3118" y="30"/>
                        </a:lnTo>
                        <a:lnTo>
                          <a:pt x="3120" y="31"/>
                        </a:lnTo>
                        <a:lnTo>
                          <a:pt x="3121" y="32"/>
                        </a:lnTo>
                        <a:lnTo>
                          <a:pt x="3123" y="32"/>
                        </a:lnTo>
                        <a:lnTo>
                          <a:pt x="3124" y="33"/>
                        </a:lnTo>
                        <a:lnTo>
                          <a:pt x="3126" y="34"/>
                        </a:lnTo>
                        <a:lnTo>
                          <a:pt x="3128" y="34"/>
                        </a:lnTo>
                        <a:lnTo>
                          <a:pt x="3129" y="35"/>
                        </a:lnTo>
                        <a:lnTo>
                          <a:pt x="3130" y="35"/>
                        </a:lnTo>
                        <a:lnTo>
                          <a:pt x="3132" y="36"/>
                        </a:lnTo>
                        <a:lnTo>
                          <a:pt x="3133" y="37"/>
                        </a:lnTo>
                        <a:lnTo>
                          <a:pt x="3135" y="38"/>
                        </a:lnTo>
                        <a:lnTo>
                          <a:pt x="3136" y="38"/>
                        </a:lnTo>
                        <a:lnTo>
                          <a:pt x="3138" y="39"/>
                        </a:lnTo>
                        <a:lnTo>
                          <a:pt x="3139" y="40"/>
                        </a:lnTo>
                        <a:lnTo>
                          <a:pt x="3141" y="41"/>
                        </a:lnTo>
                        <a:lnTo>
                          <a:pt x="3142" y="41"/>
                        </a:lnTo>
                        <a:lnTo>
                          <a:pt x="3144" y="42"/>
                        </a:lnTo>
                        <a:lnTo>
                          <a:pt x="3145" y="43"/>
                        </a:lnTo>
                        <a:lnTo>
                          <a:pt x="3147" y="44"/>
                        </a:lnTo>
                        <a:lnTo>
                          <a:pt x="3148" y="44"/>
                        </a:lnTo>
                        <a:lnTo>
                          <a:pt x="3150" y="45"/>
                        </a:lnTo>
                        <a:lnTo>
                          <a:pt x="3151" y="46"/>
                        </a:lnTo>
                        <a:lnTo>
                          <a:pt x="3153" y="46"/>
                        </a:lnTo>
                        <a:lnTo>
                          <a:pt x="3154" y="47"/>
                        </a:lnTo>
                        <a:lnTo>
                          <a:pt x="3156" y="48"/>
                        </a:lnTo>
                        <a:lnTo>
                          <a:pt x="3157" y="49"/>
                        </a:lnTo>
                        <a:lnTo>
                          <a:pt x="3159" y="50"/>
                        </a:lnTo>
                        <a:lnTo>
                          <a:pt x="3160" y="51"/>
                        </a:lnTo>
                        <a:lnTo>
                          <a:pt x="3161" y="51"/>
                        </a:lnTo>
                        <a:lnTo>
                          <a:pt x="3163" y="52"/>
                        </a:lnTo>
                        <a:lnTo>
                          <a:pt x="3165" y="53"/>
                        </a:lnTo>
                        <a:lnTo>
                          <a:pt x="3166" y="54"/>
                        </a:lnTo>
                        <a:lnTo>
                          <a:pt x="3168" y="55"/>
                        </a:lnTo>
                        <a:lnTo>
                          <a:pt x="3169" y="56"/>
                        </a:lnTo>
                        <a:lnTo>
                          <a:pt x="3171" y="57"/>
                        </a:lnTo>
                        <a:lnTo>
                          <a:pt x="3172" y="57"/>
                        </a:lnTo>
                        <a:lnTo>
                          <a:pt x="3173" y="58"/>
                        </a:lnTo>
                        <a:lnTo>
                          <a:pt x="3175" y="59"/>
                        </a:lnTo>
                        <a:lnTo>
                          <a:pt x="3177" y="60"/>
                        </a:lnTo>
                        <a:lnTo>
                          <a:pt x="3178" y="61"/>
                        </a:lnTo>
                        <a:lnTo>
                          <a:pt x="3180" y="62"/>
                        </a:lnTo>
                        <a:lnTo>
                          <a:pt x="3181" y="63"/>
                        </a:lnTo>
                        <a:lnTo>
                          <a:pt x="3182" y="63"/>
                        </a:lnTo>
                        <a:lnTo>
                          <a:pt x="3184" y="64"/>
                        </a:lnTo>
                        <a:lnTo>
                          <a:pt x="3185" y="65"/>
                        </a:lnTo>
                        <a:lnTo>
                          <a:pt x="3187" y="66"/>
                        </a:lnTo>
                        <a:lnTo>
                          <a:pt x="3189" y="67"/>
                        </a:lnTo>
                        <a:lnTo>
                          <a:pt x="3190" y="68"/>
                        </a:lnTo>
                        <a:lnTo>
                          <a:pt x="3191" y="69"/>
                        </a:lnTo>
                        <a:lnTo>
                          <a:pt x="3193" y="70"/>
                        </a:lnTo>
                        <a:lnTo>
                          <a:pt x="3194" y="71"/>
                        </a:lnTo>
                        <a:lnTo>
                          <a:pt x="3196" y="72"/>
                        </a:lnTo>
                        <a:lnTo>
                          <a:pt x="3197" y="73"/>
                        </a:lnTo>
                        <a:lnTo>
                          <a:pt x="3199" y="74"/>
                        </a:lnTo>
                        <a:lnTo>
                          <a:pt x="3201" y="75"/>
                        </a:lnTo>
                        <a:lnTo>
                          <a:pt x="3202" y="76"/>
                        </a:lnTo>
                        <a:lnTo>
                          <a:pt x="3203" y="77"/>
                        </a:lnTo>
                        <a:lnTo>
                          <a:pt x="3205" y="78"/>
                        </a:lnTo>
                        <a:lnTo>
                          <a:pt x="3206" y="78"/>
                        </a:lnTo>
                        <a:lnTo>
                          <a:pt x="3208" y="79"/>
                        </a:lnTo>
                        <a:lnTo>
                          <a:pt x="3209" y="80"/>
                        </a:lnTo>
                        <a:lnTo>
                          <a:pt x="3211" y="81"/>
                        </a:lnTo>
                        <a:lnTo>
                          <a:pt x="3212" y="83"/>
                        </a:lnTo>
                        <a:lnTo>
                          <a:pt x="3214" y="84"/>
                        </a:lnTo>
                        <a:lnTo>
                          <a:pt x="3215" y="85"/>
                        </a:lnTo>
                        <a:lnTo>
                          <a:pt x="3217" y="86"/>
                        </a:lnTo>
                        <a:lnTo>
                          <a:pt x="3218" y="87"/>
                        </a:lnTo>
                        <a:lnTo>
                          <a:pt x="3220" y="88"/>
                        </a:lnTo>
                        <a:lnTo>
                          <a:pt x="3221" y="89"/>
                        </a:lnTo>
                        <a:lnTo>
                          <a:pt x="3223" y="90"/>
                        </a:lnTo>
                        <a:lnTo>
                          <a:pt x="3224" y="91"/>
                        </a:lnTo>
                        <a:lnTo>
                          <a:pt x="3226" y="92"/>
                        </a:lnTo>
                        <a:lnTo>
                          <a:pt x="3227" y="93"/>
                        </a:lnTo>
                        <a:lnTo>
                          <a:pt x="3229" y="94"/>
                        </a:lnTo>
                        <a:lnTo>
                          <a:pt x="3230" y="95"/>
                        </a:lnTo>
                        <a:lnTo>
                          <a:pt x="3232" y="96"/>
                        </a:lnTo>
                        <a:lnTo>
                          <a:pt x="3233" y="98"/>
                        </a:lnTo>
                        <a:lnTo>
                          <a:pt x="3234" y="99"/>
                        </a:lnTo>
                        <a:lnTo>
                          <a:pt x="3236" y="100"/>
                        </a:lnTo>
                        <a:lnTo>
                          <a:pt x="3238" y="101"/>
                        </a:lnTo>
                        <a:lnTo>
                          <a:pt x="3239" y="102"/>
                        </a:lnTo>
                        <a:lnTo>
                          <a:pt x="3241" y="103"/>
                        </a:lnTo>
                        <a:lnTo>
                          <a:pt x="3242" y="104"/>
                        </a:lnTo>
                        <a:lnTo>
                          <a:pt x="3244" y="105"/>
                        </a:lnTo>
                        <a:lnTo>
                          <a:pt x="3245" y="106"/>
                        </a:lnTo>
                        <a:lnTo>
                          <a:pt x="3246" y="108"/>
                        </a:lnTo>
                        <a:lnTo>
                          <a:pt x="3248" y="109"/>
                        </a:lnTo>
                        <a:lnTo>
                          <a:pt x="3250" y="110"/>
                        </a:lnTo>
                        <a:lnTo>
                          <a:pt x="3251" y="111"/>
                        </a:lnTo>
                        <a:lnTo>
                          <a:pt x="3253" y="112"/>
                        </a:lnTo>
                        <a:lnTo>
                          <a:pt x="3254" y="113"/>
                        </a:lnTo>
                        <a:lnTo>
                          <a:pt x="3255" y="114"/>
                        </a:lnTo>
                        <a:lnTo>
                          <a:pt x="3257" y="116"/>
                        </a:lnTo>
                        <a:lnTo>
                          <a:pt x="3258" y="117"/>
                        </a:lnTo>
                        <a:lnTo>
                          <a:pt x="3260" y="118"/>
                        </a:lnTo>
                        <a:lnTo>
                          <a:pt x="3262" y="119"/>
                        </a:lnTo>
                        <a:lnTo>
                          <a:pt x="3263" y="121"/>
                        </a:lnTo>
                        <a:lnTo>
                          <a:pt x="3265" y="122"/>
                        </a:lnTo>
                        <a:lnTo>
                          <a:pt x="3266" y="123"/>
                        </a:lnTo>
                        <a:lnTo>
                          <a:pt x="3267" y="124"/>
                        </a:lnTo>
                        <a:lnTo>
                          <a:pt x="3269" y="125"/>
                        </a:lnTo>
                        <a:lnTo>
                          <a:pt x="3270" y="127"/>
                        </a:lnTo>
                        <a:lnTo>
                          <a:pt x="3272" y="128"/>
                        </a:lnTo>
                        <a:lnTo>
                          <a:pt x="3273" y="129"/>
                        </a:lnTo>
                        <a:lnTo>
                          <a:pt x="3275" y="131"/>
                        </a:lnTo>
                        <a:lnTo>
                          <a:pt x="3276" y="132"/>
                        </a:lnTo>
                        <a:lnTo>
                          <a:pt x="3278" y="133"/>
                        </a:lnTo>
                        <a:lnTo>
                          <a:pt x="3279" y="134"/>
                        </a:lnTo>
                        <a:lnTo>
                          <a:pt x="3281" y="135"/>
                        </a:lnTo>
                        <a:lnTo>
                          <a:pt x="3282" y="137"/>
                        </a:lnTo>
                        <a:lnTo>
                          <a:pt x="3284" y="138"/>
                        </a:lnTo>
                        <a:lnTo>
                          <a:pt x="3285" y="139"/>
                        </a:lnTo>
                        <a:lnTo>
                          <a:pt x="3287" y="141"/>
                        </a:lnTo>
                        <a:lnTo>
                          <a:pt x="3288" y="142"/>
                        </a:lnTo>
                        <a:lnTo>
                          <a:pt x="3290" y="143"/>
                        </a:lnTo>
                        <a:lnTo>
                          <a:pt x="3291" y="144"/>
                        </a:lnTo>
                        <a:lnTo>
                          <a:pt x="3293" y="146"/>
                        </a:lnTo>
                        <a:lnTo>
                          <a:pt x="3294" y="147"/>
                        </a:lnTo>
                        <a:lnTo>
                          <a:pt x="3296" y="148"/>
                        </a:lnTo>
                        <a:lnTo>
                          <a:pt x="3297" y="150"/>
                        </a:lnTo>
                        <a:lnTo>
                          <a:pt x="3299" y="151"/>
                        </a:lnTo>
                        <a:lnTo>
                          <a:pt x="3300" y="153"/>
                        </a:lnTo>
                        <a:lnTo>
                          <a:pt x="3302" y="154"/>
                        </a:lnTo>
                        <a:lnTo>
                          <a:pt x="3303" y="155"/>
                        </a:lnTo>
                        <a:lnTo>
                          <a:pt x="3305" y="156"/>
                        </a:lnTo>
                        <a:lnTo>
                          <a:pt x="3306" y="158"/>
                        </a:lnTo>
                        <a:lnTo>
                          <a:pt x="3307" y="159"/>
                        </a:lnTo>
                        <a:lnTo>
                          <a:pt x="3309" y="161"/>
                        </a:lnTo>
                        <a:lnTo>
                          <a:pt x="3310" y="162"/>
                        </a:lnTo>
                        <a:lnTo>
                          <a:pt x="3312" y="163"/>
                        </a:lnTo>
                        <a:lnTo>
                          <a:pt x="3314" y="165"/>
                        </a:lnTo>
                        <a:lnTo>
                          <a:pt x="3315" y="166"/>
                        </a:lnTo>
                        <a:lnTo>
                          <a:pt x="3317" y="167"/>
                        </a:lnTo>
                        <a:lnTo>
                          <a:pt x="3318" y="169"/>
                        </a:lnTo>
                        <a:lnTo>
                          <a:pt x="3319" y="170"/>
                        </a:lnTo>
                        <a:lnTo>
                          <a:pt x="3321" y="172"/>
                        </a:lnTo>
                        <a:lnTo>
                          <a:pt x="3322" y="173"/>
                        </a:lnTo>
                        <a:lnTo>
                          <a:pt x="3324" y="175"/>
                        </a:lnTo>
                        <a:lnTo>
                          <a:pt x="3326" y="176"/>
                        </a:lnTo>
                        <a:lnTo>
                          <a:pt x="3327" y="177"/>
                        </a:lnTo>
                        <a:lnTo>
                          <a:pt x="3328" y="179"/>
                        </a:lnTo>
                        <a:lnTo>
                          <a:pt x="3330" y="180"/>
                        </a:lnTo>
                        <a:lnTo>
                          <a:pt x="3331" y="182"/>
                        </a:lnTo>
                        <a:lnTo>
                          <a:pt x="3333" y="183"/>
                        </a:lnTo>
                        <a:lnTo>
                          <a:pt x="3334" y="185"/>
                        </a:lnTo>
                        <a:lnTo>
                          <a:pt x="3336" y="186"/>
                        </a:lnTo>
                        <a:lnTo>
                          <a:pt x="3338" y="187"/>
                        </a:lnTo>
                        <a:lnTo>
                          <a:pt x="3339" y="189"/>
                        </a:lnTo>
                        <a:lnTo>
                          <a:pt x="3340" y="190"/>
                        </a:lnTo>
                        <a:lnTo>
                          <a:pt x="3342" y="192"/>
                        </a:lnTo>
                        <a:lnTo>
                          <a:pt x="3343" y="193"/>
                        </a:lnTo>
                        <a:lnTo>
                          <a:pt x="3345" y="195"/>
                        </a:lnTo>
                        <a:lnTo>
                          <a:pt x="3346" y="197"/>
                        </a:lnTo>
                        <a:lnTo>
                          <a:pt x="3348" y="198"/>
                        </a:lnTo>
                        <a:lnTo>
                          <a:pt x="3349" y="199"/>
                        </a:lnTo>
                        <a:lnTo>
                          <a:pt x="3351" y="201"/>
                        </a:lnTo>
                        <a:lnTo>
                          <a:pt x="3352" y="202"/>
                        </a:lnTo>
                        <a:lnTo>
                          <a:pt x="3354" y="204"/>
                        </a:lnTo>
                        <a:lnTo>
                          <a:pt x="3355" y="205"/>
                        </a:lnTo>
                        <a:lnTo>
                          <a:pt x="3357" y="207"/>
                        </a:lnTo>
                        <a:lnTo>
                          <a:pt x="3358" y="208"/>
                        </a:lnTo>
                        <a:lnTo>
                          <a:pt x="3359" y="210"/>
                        </a:lnTo>
                        <a:lnTo>
                          <a:pt x="3361" y="211"/>
                        </a:lnTo>
                        <a:lnTo>
                          <a:pt x="3363" y="213"/>
                        </a:lnTo>
                        <a:lnTo>
                          <a:pt x="3364" y="215"/>
                        </a:lnTo>
                        <a:lnTo>
                          <a:pt x="3366" y="216"/>
                        </a:lnTo>
                        <a:lnTo>
                          <a:pt x="3367" y="218"/>
                        </a:lnTo>
                        <a:lnTo>
                          <a:pt x="3369" y="219"/>
                        </a:lnTo>
                        <a:lnTo>
                          <a:pt x="3370" y="221"/>
                        </a:lnTo>
                        <a:lnTo>
                          <a:pt x="3371" y="222"/>
                        </a:lnTo>
                        <a:lnTo>
                          <a:pt x="3373" y="224"/>
                        </a:lnTo>
                        <a:lnTo>
                          <a:pt x="3375" y="225"/>
                        </a:lnTo>
                        <a:lnTo>
                          <a:pt x="3376" y="227"/>
                        </a:lnTo>
                        <a:lnTo>
                          <a:pt x="3378" y="229"/>
                        </a:lnTo>
                        <a:lnTo>
                          <a:pt x="3379" y="230"/>
                        </a:lnTo>
                        <a:lnTo>
                          <a:pt x="3380" y="232"/>
                        </a:lnTo>
                        <a:lnTo>
                          <a:pt x="3382" y="233"/>
                        </a:lnTo>
                        <a:lnTo>
                          <a:pt x="3383" y="235"/>
                        </a:lnTo>
                        <a:lnTo>
                          <a:pt x="3385" y="237"/>
                        </a:lnTo>
                        <a:lnTo>
                          <a:pt x="3387" y="238"/>
                        </a:lnTo>
                        <a:lnTo>
                          <a:pt x="3388" y="240"/>
                        </a:lnTo>
                        <a:lnTo>
                          <a:pt x="3390" y="241"/>
                        </a:lnTo>
                        <a:lnTo>
                          <a:pt x="3391" y="243"/>
                        </a:lnTo>
                        <a:lnTo>
                          <a:pt x="3392" y="244"/>
                        </a:lnTo>
                        <a:lnTo>
                          <a:pt x="3394" y="246"/>
                        </a:lnTo>
                        <a:lnTo>
                          <a:pt x="3395" y="248"/>
                        </a:lnTo>
                        <a:lnTo>
                          <a:pt x="3397" y="250"/>
                        </a:lnTo>
                        <a:lnTo>
                          <a:pt x="3399" y="251"/>
                        </a:lnTo>
                        <a:lnTo>
                          <a:pt x="3400" y="252"/>
                        </a:lnTo>
                        <a:lnTo>
                          <a:pt x="3401" y="254"/>
                        </a:lnTo>
                        <a:lnTo>
                          <a:pt x="3403" y="256"/>
                        </a:lnTo>
                        <a:lnTo>
                          <a:pt x="3404" y="258"/>
                        </a:lnTo>
                        <a:lnTo>
                          <a:pt x="3406" y="259"/>
                        </a:lnTo>
                        <a:lnTo>
                          <a:pt x="3407" y="261"/>
                        </a:lnTo>
                        <a:lnTo>
                          <a:pt x="3409" y="262"/>
                        </a:lnTo>
                        <a:lnTo>
                          <a:pt x="3411" y="264"/>
                        </a:lnTo>
                        <a:lnTo>
                          <a:pt x="3412" y="266"/>
                        </a:lnTo>
                        <a:lnTo>
                          <a:pt x="3413" y="268"/>
                        </a:lnTo>
                        <a:lnTo>
                          <a:pt x="3415" y="269"/>
                        </a:lnTo>
                        <a:lnTo>
                          <a:pt x="3416" y="271"/>
                        </a:lnTo>
                        <a:lnTo>
                          <a:pt x="3418" y="273"/>
                        </a:lnTo>
                        <a:lnTo>
                          <a:pt x="3419" y="274"/>
                        </a:lnTo>
                        <a:lnTo>
                          <a:pt x="3421" y="276"/>
                        </a:lnTo>
                        <a:lnTo>
                          <a:pt x="3422" y="278"/>
                        </a:lnTo>
                        <a:lnTo>
                          <a:pt x="3424" y="279"/>
                        </a:lnTo>
                        <a:lnTo>
                          <a:pt x="3425" y="281"/>
                        </a:lnTo>
                        <a:lnTo>
                          <a:pt x="3427" y="283"/>
                        </a:lnTo>
                        <a:lnTo>
                          <a:pt x="3428" y="284"/>
                        </a:lnTo>
                        <a:lnTo>
                          <a:pt x="3430" y="286"/>
                        </a:lnTo>
                        <a:lnTo>
                          <a:pt x="3431" y="288"/>
                        </a:lnTo>
                        <a:lnTo>
                          <a:pt x="3432" y="290"/>
                        </a:lnTo>
                        <a:lnTo>
                          <a:pt x="3434" y="292"/>
                        </a:lnTo>
                        <a:lnTo>
                          <a:pt x="3436" y="293"/>
                        </a:lnTo>
                        <a:lnTo>
                          <a:pt x="3437" y="295"/>
                        </a:lnTo>
                        <a:lnTo>
                          <a:pt x="3439" y="296"/>
                        </a:lnTo>
                        <a:lnTo>
                          <a:pt x="3440" y="298"/>
                        </a:lnTo>
                        <a:lnTo>
                          <a:pt x="3442" y="300"/>
                        </a:lnTo>
                        <a:lnTo>
                          <a:pt x="3443" y="302"/>
                        </a:lnTo>
                        <a:lnTo>
                          <a:pt x="3444" y="304"/>
                        </a:lnTo>
                        <a:lnTo>
                          <a:pt x="3446" y="305"/>
                        </a:lnTo>
                        <a:lnTo>
                          <a:pt x="3448" y="307"/>
                        </a:lnTo>
                        <a:lnTo>
                          <a:pt x="3449" y="309"/>
                        </a:lnTo>
                        <a:lnTo>
                          <a:pt x="3451" y="311"/>
                        </a:lnTo>
                        <a:lnTo>
                          <a:pt x="3452" y="312"/>
                        </a:lnTo>
                        <a:lnTo>
                          <a:pt x="3453" y="314"/>
                        </a:lnTo>
                        <a:lnTo>
                          <a:pt x="3455" y="316"/>
                        </a:lnTo>
                        <a:lnTo>
                          <a:pt x="3456" y="318"/>
                        </a:lnTo>
                        <a:lnTo>
                          <a:pt x="3458" y="319"/>
                        </a:lnTo>
                        <a:lnTo>
                          <a:pt x="3459" y="321"/>
                        </a:lnTo>
                        <a:lnTo>
                          <a:pt x="3461" y="323"/>
                        </a:lnTo>
                        <a:lnTo>
                          <a:pt x="3463" y="325"/>
                        </a:lnTo>
                        <a:lnTo>
                          <a:pt x="3464" y="327"/>
                        </a:lnTo>
                        <a:lnTo>
                          <a:pt x="3465" y="328"/>
                        </a:lnTo>
                        <a:lnTo>
                          <a:pt x="3467" y="330"/>
                        </a:lnTo>
                        <a:lnTo>
                          <a:pt x="3468" y="332"/>
                        </a:lnTo>
                        <a:lnTo>
                          <a:pt x="3470" y="334"/>
                        </a:lnTo>
                        <a:lnTo>
                          <a:pt x="3471" y="336"/>
                        </a:lnTo>
                        <a:lnTo>
                          <a:pt x="3473" y="338"/>
                        </a:lnTo>
                        <a:lnTo>
                          <a:pt x="3474" y="339"/>
                        </a:lnTo>
                        <a:lnTo>
                          <a:pt x="3476" y="341"/>
                        </a:lnTo>
                        <a:lnTo>
                          <a:pt x="3477" y="343"/>
                        </a:lnTo>
                        <a:lnTo>
                          <a:pt x="3479" y="345"/>
                        </a:lnTo>
                        <a:lnTo>
                          <a:pt x="3480" y="347"/>
                        </a:lnTo>
                        <a:lnTo>
                          <a:pt x="3482" y="349"/>
                        </a:lnTo>
                        <a:lnTo>
                          <a:pt x="3483" y="350"/>
                        </a:lnTo>
                        <a:lnTo>
                          <a:pt x="3485" y="352"/>
                        </a:lnTo>
                        <a:lnTo>
                          <a:pt x="3486" y="354"/>
                        </a:lnTo>
                        <a:lnTo>
                          <a:pt x="3488" y="356"/>
                        </a:lnTo>
                        <a:lnTo>
                          <a:pt x="3489" y="358"/>
                        </a:lnTo>
                        <a:lnTo>
                          <a:pt x="3491" y="360"/>
                        </a:lnTo>
                        <a:lnTo>
                          <a:pt x="3492" y="361"/>
                        </a:lnTo>
                        <a:lnTo>
                          <a:pt x="3494" y="363"/>
                        </a:lnTo>
                        <a:lnTo>
                          <a:pt x="3495" y="365"/>
                        </a:lnTo>
                        <a:lnTo>
                          <a:pt x="3496" y="367"/>
                        </a:lnTo>
                        <a:lnTo>
                          <a:pt x="3498" y="369"/>
                        </a:lnTo>
                        <a:lnTo>
                          <a:pt x="3500" y="370"/>
                        </a:lnTo>
                        <a:lnTo>
                          <a:pt x="3501" y="372"/>
                        </a:lnTo>
                        <a:lnTo>
                          <a:pt x="3503" y="374"/>
                        </a:lnTo>
                        <a:lnTo>
                          <a:pt x="3504" y="376"/>
                        </a:lnTo>
                        <a:lnTo>
                          <a:pt x="3505" y="378"/>
                        </a:lnTo>
                        <a:lnTo>
                          <a:pt x="3507" y="380"/>
                        </a:lnTo>
                        <a:lnTo>
                          <a:pt x="3508" y="382"/>
                        </a:lnTo>
                        <a:lnTo>
                          <a:pt x="3510" y="384"/>
                        </a:lnTo>
                        <a:lnTo>
                          <a:pt x="3512" y="386"/>
                        </a:lnTo>
                        <a:lnTo>
                          <a:pt x="3513" y="388"/>
                        </a:lnTo>
                        <a:lnTo>
                          <a:pt x="3515" y="390"/>
                        </a:lnTo>
                        <a:lnTo>
                          <a:pt x="3516" y="392"/>
                        </a:lnTo>
                        <a:lnTo>
                          <a:pt x="3517" y="393"/>
                        </a:lnTo>
                        <a:lnTo>
                          <a:pt x="3519" y="395"/>
                        </a:lnTo>
                        <a:lnTo>
                          <a:pt x="3520" y="397"/>
                        </a:lnTo>
                        <a:lnTo>
                          <a:pt x="3522" y="399"/>
                        </a:lnTo>
                        <a:lnTo>
                          <a:pt x="3524" y="401"/>
                        </a:lnTo>
                        <a:lnTo>
                          <a:pt x="3525" y="403"/>
                        </a:lnTo>
                        <a:lnTo>
                          <a:pt x="3526" y="405"/>
                        </a:lnTo>
                        <a:lnTo>
                          <a:pt x="3528" y="407"/>
                        </a:lnTo>
                        <a:lnTo>
                          <a:pt x="3529" y="409"/>
                        </a:lnTo>
                        <a:lnTo>
                          <a:pt x="3531" y="411"/>
                        </a:lnTo>
                        <a:lnTo>
                          <a:pt x="3532" y="413"/>
                        </a:lnTo>
                        <a:lnTo>
                          <a:pt x="3534" y="414"/>
                        </a:lnTo>
                        <a:lnTo>
                          <a:pt x="3536" y="416"/>
                        </a:lnTo>
                        <a:lnTo>
                          <a:pt x="3537" y="418"/>
                        </a:lnTo>
                        <a:lnTo>
                          <a:pt x="3538" y="420"/>
                        </a:lnTo>
                        <a:lnTo>
                          <a:pt x="3540" y="422"/>
                        </a:lnTo>
                        <a:lnTo>
                          <a:pt x="3541" y="424"/>
                        </a:lnTo>
                        <a:lnTo>
                          <a:pt x="3543" y="426"/>
                        </a:lnTo>
                        <a:lnTo>
                          <a:pt x="3544" y="428"/>
                        </a:lnTo>
                        <a:lnTo>
                          <a:pt x="3546" y="430"/>
                        </a:lnTo>
                        <a:lnTo>
                          <a:pt x="3547" y="432"/>
                        </a:lnTo>
                        <a:lnTo>
                          <a:pt x="3549" y="434"/>
                        </a:lnTo>
                        <a:lnTo>
                          <a:pt x="3550" y="435"/>
                        </a:lnTo>
                        <a:lnTo>
                          <a:pt x="3552" y="437"/>
                        </a:lnTo>
                        <a:lnTo>
                          <a:pt x="3553" y="439"/>
                        </a:lnTo>
                        <a:lnTo>
                          <a:pt x="3555" y="442"/>
                        </a:lnTo>
                        <a:lnTo>
                          <a:pt x="3556" y="444"/>
                        </a:lnTo>
                        <a:lnTo>
                          <a:pt x="3557" y="446"/>
                        </a:lnTo>
                        <a:lnTo>
                          <a:pt x="3559" y="447"/>
                        </a:lnTo>
                        <a:lnTo>
                          <a:pt x="3561" y="449"/>
                        </a:lnTo>
                        <a:lnTo>
                          <a:pt x="3562" y="451"/>
                        </a:lnTo>
                        <a:lnTo>
                          <a:pt x="3564" y="453"/>
                        </a:lnTo>
                        <a:lnTo>
                          <a:pt x="3565" y="455"/>
                        </a:lnTo>
                        <a:lnTo>
                          <a:pt x="3567" y="457"/>
                        </a:lnTo>
                        <a:lnTo>
                          <a:pt x="3568" y="459"/>
                        </a:lnTo>
                        <a:lnTo>
                          <a:pt x="3569" y="461"/>
                        </a:lnTo>
                        <a:lnTo>
                          <a:pt x="3571" y="463"/>
                        </a:lnTo>
                        <a:lnTo>
                          <a:pt x="3573" y="465"/>
                        </a:lnTo>
                        <a:lnTo>
                          <a:pt x="3574" y="467"/>
                        </a:lnTo>
                        <a:lnTo>
                          <a:pt x="3576" y="469"/>
                        </a:lnTo>
                        <a:lnTo>
                          <a:pt x="3577" y="471"/>
                        </a:lnTo>
                        <a:lnTo>
                          <a:pt x="3578" y="473"/>
                        </a:lnTo>
                        <a:lnTo>
                          <a:pt x="3580" y="475"/>
                        </a:lnTo>
                        <a:lnTo>
                          <a:pt x="3581" y="477"/>
                        </a:lnTo>
                        <a:lnTo>
                          <a:pt x="3583" y="479"/>
                        </a:lnTo>
                        <a:lnTo>
                          <a:pt x="3585" y="481"/>
                        </a:lnTo>
                        <a:lnTo>
                          <a:pt x="3586" y="483"/>
                        </a:lnTo>
                        <a:lnTo>
                          <a:pt x="3588" y="485"/>
                        </a:lnTo>
                        <a:lnTo>
                          <a:pt x="3589" y="487"/>
                        </a:lnTo>
                        <a:lnTo>
                          <a:pt x="3590" y="489"/>
                        </a:lnTo>
                        <a:lnTo>
                          <a:pt x="3592" y="491"/>
                        </a:lnTo>
                        <a:lnTo>
                          <a:pt x="3593" y="493"/>
                        </a:lnTo>
                        <a:lnTo>
                          <a:pt x="3595" y="495"/>
                        </a:lnTo>
                        <a:lnTo>
                          <a:pt x="3597" y="497"/>
                        </a:lnTo>
                        <a:lnTo>
                          <a:pt x="3598" y="499"/>
                        </a:lnTo>
                        <a:lnTo>
                          <a:pt x="3599" y="501"/>
                        </a:lnTo>
                        <a:lnTo>
                          <a:pt x="3601" y="503"/>
                        </a:lnTo>
                        <a:lnTo>
                          <a:pt x="3602" y="505"/>
                        </a:lnTo>
                        <a:lnTo>
                          <a:pt x="3604" y="507"/>
                        </a:lnTo>
                        <a:lnTo>
                          <a:pt x="3605" y="509"/>
                        </a:lnTo>
                        <a:lnTo>
                          <a:pt x="3607" y="511"/>
                        </a:lnTo>
                        <a:lnTo>
                          <a:pt x="3608" y="513"/>
                        </a:lnTo>
                        <a:lnTo>
                          <a:pt x="3610" y="515"/>
                        </a:lnTo>
                        <a:lnTo>
                          <a:pt x="3611" y="517"/>
                        </a:lnTo>
                        <a:lnTo>
                          <a:pt x="3613" y="519"/>
                        </a:lnTo>
                        <a:lnTo>
                          <a:pt x="3614" y="521"/>
                        </a:lnTo>
                        <a:lnTo>
                          <a:pt x="3616" y="523"/>
                        </a:lnTo>
                        <a:lnTo>
                          <a:pt x="3617" y="525"/>
                        </a:lnTo>
                        <a:lnTo>
                          <a:pt x="3619" y="527"/>
                        </a:lnTo>
                        <a:lnTo>
                          <a:pt x="3620" y="529"/>
                        </a:lnTo>
                        <a:lnTo>
                          <a:pt x="3622" y="532"/>
                        </a:lnTo>
                        <a:lnTo>
                          <a:pt x="3623" y="533"/>
                        </a:lnTo>
                        <a:lnTo>
                          <a:pt x="3625" y="535"/>
                        </a:lnTo>
                        <a:lnTo>
                          <a:pt x="3626" y="537"/>
                        </a:lnTo>
                        <a:lnTo>
                          <a:pt x="3628" y="540"/>
                        </a:lnTo>
                        <a:lnTo>
                          <a:pt x="3629" y="542"/>
                        </a:lnTo>
                        <a:lnTo>
                          <a:pt x="3630" y="543"/>
                        </a:lnTo>
                        <a:lnTo>
                          <a:pt x="3632" y="546"/>
                        </a:lnTo>
                        <a:lnTo>
                          <a:pt x="3634" y="548"/>
                        </a:lnTo>
                        <a:lnTo>
                          <a:pt x="3635" y="550"/>
                        </a:lnTo>
                        <a:lnTo>
                          <a:pt x="3637" y="552"/>
                        </a:lnTo>
                        <a:lnTo>
                          <a:pt x="3638" y="554"/>
                        </a:lnTo>
                        <a:lnTo>
                          <a:pt x="3640" y="556"/>
                        </a:lnTo>
                        <a:lnTo>
                          <a:pt x="3641" y="558"/>
                        </a:lnTo>
                        <a:lnTo>
                          <a:pt x="3642" y="560"/>
                        </a:lnTo>
                        <a:lnTo>
                          <a:pt x="3644" y="562"/>
                        </a:lnTo>
                        <a:lnTo>
                          <a:pt x="3645" y="564"/>
                        </a:lnTo>
                        <a:lnTo>
                          <a:pt x="3647" y="566"/>
                        </a:lnTo>
                        <a:lnTo>
                          <a:pt x="3649" y="568"/>
                        </a:lnTo>
                        <a:lnTo>
                          <a:pt x="3650" y="570"/>
                        </a:lnTo>
                        <a:lnTo>
                          <a:pt x="3651" y="572"/>
                        </a:lnTo>
                        <a:lnTo>
                          <a:pt x="3653" y="575"/>
                        </a:lnTo>
                        <a:lnTo>
                          <a:pt x="3654" y="576"/>
                        </a:lnTo>
                        <a:lnTo>
                          <a:pt x="3656" y="578"/>
                        </a:lnTo>
                        <a:lnTo>
                          <a:pt x="3657" y="580"/>
                        </a:lnTo>
                        <a:lnTo>
                          <a:pt x="3659" y="583"/>
                        </a:lnTo>
                        <a:lnTo>
                          <a:pt x="3661" y="585"/>
                        </a:lnTo>
                        <a:lnTo>
                          <a:pt x="3662" y="587"/>
                        </a:lnTo>
                        <a:lnTo>
                          <a:pt x="3663" y="589"/>
                        </a:lnTo>
                        <a:lnTo>
                          <a:pt x="3665" y="591"/>
                        </a:lnTo>
                        <a:lnTo>
                          <a:pt x="3666" y="593"/>
                        </a:lnTo>
                        <a:lnTo>
                          <a:pt x="3668" y="595"/>
                        </a:lnTo>
                        <a:lnTo>
                          <a:pt x="3669" y="597"/>
                        </a:lnTo>
                        <a:lnTo>
                          <a:pt x="3671" y="599"/>
                        </a:lnTo>
                        <a:lnTo>
                          <a:pt x="3672" y="601"/>
                        </a:lnTo>
                        <a:lnTo>
                          <a:pt x="3674" y="603"/>
                        </a:lnTo>
                        <a:lnTo>
                          <a:pt x="3675" y="605"/>
                        </a:lnTo>
                        <a:lnTo>
                          <a:pt x="3677" y="608"/>
                        </a:lnTo>
                        <a:lnTo>
                          <a:pt x="3678" y="609"/>
                        </a:lnTo>
                        <a:lnTo>
                          <a:pt x="3680" y="611"/>
                        </a:lnTo>
                        <a:lnTo>
                          <a:pt x="3681" y="614"/>
                        </a:lnTo>
                        <a:lnTo>
                          <a:pt x="3682" y="616"/>
                        </a:lnTo>
                        <a:lnTo>
                          <a:pt x="3684" y="618"/>
                        </a:lnTo>
                        <a:lnTo>
                          <a:pt x="3686" y="620"/>
                        </a:lnTo>
                        <a:lnTo>
                          <a:pt x="3687" y="622"/>
                        </a:lnTo>
                        <a:lnTo>
                          <a:pt x="3689" y="624"/>
                        </a:lnTo>
                        <a:lnTo>
                          <a:pt x="3690" y="626"/>
                        </a:lnTo>
                        <a:lnTo>
                          <a:pt x="3692" y="628"/>
                        </a:lnTo>
                        <a:lnTo>
                          <a:pt x="3693" y="630"/>
                        </a:lnTo>
                        <a:lnTo>
                          <a:pt x="3694" y="632"/>
                        </a:lnTo>
                        <a:lnTo>
                          <a:pt x="3696" y="634"/>
                        </a:lnTo>
                        <a:lnTo>
                          <a:pt x="3698" y="636"/>
                        </a:lnTo>
                        <a:lnTo>
                          <a:pt x="3699" y="639"/>
                        </a:lnTo>
                        <a:lnTo>
                          <a:pt x="3701" y="641"/>
                        </a:lnTo>
                        <a:lnTo>
                          <a:pt x="3702" y="642"/>
                        </a:lnTo>
                        <a:lnTo>
                          <a:pt x="3703" y="645"/>
                        </a:lnTo>
                        <a:lnTo>
                          <a:pt x="3705" y="647"/>
                        </a:lnTo>
                        <a:lnTo>
                          <a:pt x="3706" y="649"/>
                        </a:lnTo>
                        <a:lnTo>
                          <a:pt x="3708" y="651"/>
                        </a:lnTo>
                        <a:lnTo>
                          <a:pt x="3710" y="653"/>
                        </a:lnTo>
                        <a:lnTo>
                          <a:pt x="3711" y="655"/>
                        </a:lnTo>
                        <a:lnTo>
                          <a:pt x="3713" y="657"/>
                        </a:lnTo>
                        <a:lnTo>
                          <a:pt x="3714" y="659"/>
                        </a:lnTo>
                        <a:lnTo>
                          <a:pt x="3715" y="662"/>
                        </a:lnTo>
                        <a:lnTo>
                          <a:pt x="3717" y="663"/>
                        </a:lnTo>
                        <a:lnTo>
                          <a:pt x="3718" y="665"/>
                        </a:lnTo>
                        <a:lnTo>
                          <a:pt x="3720" y="668"/>
                        </a:lnTo>
                        <a:lnTo>
                          <a:pt x="3722" y="670"/>
                        </a:lnTo>
                        <a:lnTo>
                          <a:pt x="3723" y="672"/>
                        </a:lnTo>
                        <a:lnTo>
                          <a:pt x="3724" y="674"/>
                        </a:lnTo>
                        <a:lnTo>
                          <a:pt x="3726" y="676"/>
                        </a:lnTo>
                        <a:lnTo>
                          <a:pt x="3727" y="678"/>
                        </a:lnTo>
                        <a:lnTo>
                          <a:pt x="3729" y="680"/>
                        </a:lnTo>
                        <a:lnTo>
                          <a:pt x="3730" y="682"/>
                        </a:lnTo>
                        <a:lnTo>
                          <a:pt x="3732" y="684"/>
                        </a:lnTo>
                        <a:lnTo>
                          <a:pt x="3734" y="686"/>
                        </a:lnTo>
                        <a:lnTo>
                          <a:pt x="3735" y="688"/>
                        </a:lnTo>
                        <a:lnTo>
                          <a:pt x="3736" y="691"/>
                        </a:lnTo>
                        <a:lnTo>
                          <a:pt x="3738" y="693"/>
                        </a:lnTo>
                        <a:lnTo>
                          <a:pt x="3739" y="695"/>
                        </a:lnTo>
                        <a:lnTo>
                          <a:pt x="3741" y="697"/>
                        </a:lnTo>
                        <a:lnTo>
                          <a:pt x="3742" y="699"/>
                        </a:lnTo>
                        <a:lnTo>
                          <a:pt x="3744" y="701"/>
                        </a:lnTo>
                        <a:lnTo>
                          <a:pt x="3745" y="703"/>
                        </a:lnTo>
                        <a:lnTo>
                          <a:pt x="3747" y="705"/>
                        </a:lnTo>
                        <a:lnTo>
                          <a:pt x="3748" y="707"/>
                        </a:lnTo>
                        <a:lnTo>
                          <a:pt x="3750" y="709"/>
                        </a:lnTo>
                        <a:lnTo>
                          <a:pt x="3751" y="711"/>
                        </a:lnTo>
                        <a:lnTo>
                          <a:pt x="3753" y="713"/>
                        </a:lnTo>
                        <a:lnTo>
                          <a:pt x="3754" y="716"/>
                        </a:lnTo>
                        <a:lnTo>
                          <a:pt x="3755" y="717"/>
                        </a:lnTo>
                        <a:lnTo>
                          <a:pt x="3757" y="719"/>
                        </a:lnTo>
                        <a:lnTo>
                          <a:pt x="3759" y="722"/>
                        </a:lnTo>
                        <a:lnTo>
                          <a:pt x="3760" y="724"/>
                        </a:lnTo>
                        <a:lnTo>
                          <a:pt x="3762" y="726"/>
                        </a:lnTo>
                        <a:lnTo>
                          <a:pt x="3763" y="728"/>
                        </a:lnTo>
                        <a:lnTo>
                          <a:pt x="3765" y="730"/>
                        </a:lnTo>
                        <a:lnTo>
                          <a:pt x="3766" y="732"/>
                        </a:lnTo>
                        <a:lnTo>
                          <a:pt x="3767" y="734"/>
                        </a:lnTo>
                        <a:lnTo>
                          <a:pt x="3769" y="736"/>
                        </a:lnTo>
                        <a:lnTo>
                          <a:pt x="3771" y="738"/>
                        </a:lnTo>
                        <a:lnTo>
                          <a:pt x="3772" y="740"/>
                        </a:lnTo>
                        <a:lnTo>
                          <a:pt x="3774" y="742"/>
                        </a:lnTo>
                        <a:lnTo>
                          <a:pt x="3775" y="745"/>
                        </a:lnTo>
                        <a:lnTo>
                          <a:pt x="3776" y="747"/>
                        </a:lnTo>
                        <a:lnTo>
                          <a:pt x="3778" y="749"/>
                        </a:lnTo>
                        <a:lnTo>
                          <a:pt x="3779" y="751"/>
                        </a:lnTo>
                        <a:lnTo>
                          <a:pt x="3781" y="753"/>
                        </a:lnTo>
                        <a:lnTo>
                          <a:pt x="3783" y="755"/>
                        </a:lnTo>
                        <a:lnTo>
                          <a:pt x="3784" y="757"/>
                        </a:lnTo>
                        <a:lnTo>
                          <a:pt x="3786" y="759"/>
                        </a:lnTo>
                        <a:lnTo>
                          <a:pt x="3787" y="761"/>
                        </a:lnTo>
                        <a:lnTo>
                          <a:pt x="3788" y="763"/>
                        </a:lnTo>
                        <a:lnTo>
                          <a:pt x="3790" y="765"/>
                        </a:lnTo>
                        <a:lnTo>
                          <a:pt x="3791" y="767"/>
                        </a:lnTo>
                        <a:lnTo>
                          <a:pt x="3793" y="770"/>
                        </a:lnTo>
                        <a:lnTo>
                          <a:pt x="3794" y="771"/>
                        </a:lnTo>
                        <a:lnTo>
                          <a:pt x="3796" y="773"/>
                        </a:lnTo>
                        <a:lnTo>
                          <a:pt x="3797" y="776"/>
                        </a:lnTo>
                        <a:lnTo>
                          <a:pt x="3799" y="778"/>
                        </a:lnTo>
                        <a:lnTo>
                          <a:pt x="3800" y="780"/>
                        </a:lnTo>
                        <a:lnTo>
                          <a:pt x="3802" y="782"/>
                        </a:lnTo>
                        <a:lnTo>
                          <a:pt x="3803" y="784"/>
                        </a:lnTo>
                        <a:lnTo>
                          <a:pt x="3805" y="786"/>
                        </a:lnTo>
                        <a:lnTo>
                          <a:pt x="3806" y="788"/>
                        </a:lnTo>
                        <a:lnTo>
                          <a:pt x="3808" y="790"/>
                        </a:lnTo>
                        <a:lnTo>
                          <a:pt x="3809" y="792"/>
                        </a:lnTo>
                        <a:lnTo>
                          <a:pt x="3811" y="794"/>
                        </a:lnTo>
                        <a:lnTo>
                          <a:pt x="3812" y="796"/>
                        </a:lnTo>
                        <a:lnTo>
                          <a:pt x="3814" y="798"/>
                        </a:lnTo>
                        <a:lnTo>
                          <a:pt x="3815" y="800"/>
                        </a:lnTo>
                        <a:lnTo>
                          <a:pt x="3817" y="803"/>
                        </a:lnTo>
                        <a:lnTo>
                          <a:pt x="3818" y="804"/>
                        </a:lnTo>
                        <a:lnTo>
                          <a:pt x="3820" y="806"/>
                        </a:lnTo>
                        <a:lnTo>
                          <a:pt x="3821" y="809"/>
                        </a:lnTo>
                        <a:lnTo>
                          <a:pt x="3823" y="811"/>
                        </a:lnTo>
                        <a:lnTo>
                          <a:pt x="3824" y="813"/>
                        </a:lnTo>
                        <a:lnTo>
                          <a:pt x="3826" y="815"/>
                        </a:lnTo>
                        <a:lnTo>
                          <a:pt x="3827" y="817"/>
                        </a:lnTo>
                        <a:lnTo>
                          <a:pt x="3828" y="819"/>
                        </a:lnTo>
                        <a:lnTo>
                          <a:pt x="3830" y="821"/>
                        </a:lnTo>
                        <a:lnTo>
                          <a:pt x="3831" y="823"/>
                        </a:lnTo>
                        <a:lnTo>
                          <a:pt x="3833" y="825"/>
                        </a:lnTo>
                        <a:lnTo>
                          <a:pt x="3835" y="827"/>
                        </a:lnTo>
                        <a:lnTo>
                          <a:pt x="3836" y="829"/>
                        </a:lnTo>
                        <a:lnTo>
                          <a:pt x="3838" y="831"/>
                        </a:lnTo>
                        <a:lnTo>
                          <a:pt x="3839" y="833"/>
                        </a:lnTo>
                        <a:lnTo>
                          <a:pt x="3840" y="835"/>
                        </a:lnTo>
                        <a:lnTo>
                          <a:pt x="3842" y="837"/>
                        </a:lnTo>
                        <a:lnTo>
                          <a:pt x="3843" y="839"/>
                        </a:lnTo>
                        <a:lnTo>
                          <a:pt x="3845" y="841"/>
                        </a:lnTo>
                        <a:lnTo>
                          <a:pt x="3847" y="843"/>
                        </a:lnTo>
                        <a:lnTo>
                          <a:pt x="3848" y="846"/>
                        </a:lnTo>
                        <a:lnTo>
                          <a:pt x="3849" y="847"/>
                        </a:lnTo>
                        <a:lnTo>
                          <a:pt x="3851" y="849"/>
                        </a:lnTo>
                        <a:lnTo>
                          <a:pt x="3852" y="851"/>
                        </a:lnTo>
                        <a:lnTo>
                          <a:pt x="3854" y="854"/>
                        </a:lnTo>
                        <a:lnTo>
                          <a:pt x="3855" y="856"/>
                        </a:lnTo>
                        <a:lnTo>
                          <a:pt x="3857" y="857"/>
                        </a:lnTo>
                        <a:lnTo>
                          <a:pt x="3859" y="859"/>
                        </a:lnTo>
                        <a:lnTo>
                          <a:pt x="3860" y="862"/>
                        </a:lnTo>
                        <a:lnTo>
                          <a:pt x="3861" y="864"/>
                        </a:lnTo>
                        <a:lnTo>
                          <a:pt x="3863" y="866"/>
                        </a:lnTo>
                        <a:lnTo>
                          <a:pt x="3864" y="868"/>
                        </a:lnTo>
                        <a:lnTo>
                          <a:pt x="3866" y="870"/>
                        </a:lnTo>
                        <a:lnTo>
                          <a:pt x="3867" y="872"/>
                        </a:lnTo>
                        <a:lnTo>
                          <a:pt x="3869" y="874"/>
                        </a:lnTo>
                        <a:lnTo>
                          <a:pt x="3870" y="876"/>
                        </a:lnTo>
                        <a:lnTo>
                          <a:pt x="3872" y="878"/>
                        </a:lnTo>
                        <a:lnTo>
                          <a:pt x="3873" y="880"/>
                        </a:lnTo>
                        <a:lnTo>
                          <a:pt x="3875" y="882"/>
                        </a:lnTo>
                        <a:lnTo>
                          <a:pt x="3876" y="884"/>
                        </a:lnTo>
                        <a:lnTo>
                          <a:pt x="3878" y="886"/>
                        </a:lnTo>
                        <a:lnTo>
                          <a:pt x="3879" y="888"/>
                        </a:lnTo>
                        <a:lnTo>
                          <a:pt x="3880" y="890"/>
                        </a:lnTo>
                        <a:lnTo>
                          <a:pt x="3882" y="892"/>
                        </a:lnTo>
                        <a:lnTo>
                          <a:pt x="3884" y="894"/>
                        </a:lnTo>
                        <a:lnTo>
                          <a:pt x="3885" y="896"/>
                        </a:lnTo>
                        <a:lnTo>
                          <a:pt x="3887" y="898"/>
                        </a:lnTo>
                        <a:lnTo>
                          <a:pt x="3888" y="900"/>
                        </a:lnTo>
                        <a:lnTo>
                          <a:pt x="3890" y="902"/>
                        </a:lnTo>
                        <a:lnTo>
                          <a:pt x="3891" y="904"/>
                        </a:lnTo>
                        <a:lnTo>
                          <a:pt x="3892" y="906"/>
                        </a:lnTo>
                        <a:lnTo>
                          <a:pt x="3894" y="908"/>
                        </a:lnTo>
                        <a:lnTo>
                          <a:pt x="3896" y="910"/>
                        </a:lnTo>
                        <a:lnTo>
                          <a:pt x="3897" y="912"/>
                        </a:lnTo>
                        <a:lnTo>
                          <a:pt x="3899" y="914"/>
                        </a:lnTo>
                        <a:lnTo>
                          <a:pt x="3900" y="916"/>
                        </a:lnTo>
                        <a:lnTo>
                          <a:pt x="3901" y="918"/>
                        </a:lnTo>
                        <a:lnTo>
                          <a:pt x="3903" y="920"/>
                        </a:lnTo>
                        <a:lnTo>
                          <a:pt x="3904" y="922"/>
                        </a:lnTo>
                        <a:lnTo>
                          <a:pt x="3906" y="924"/>
                        </a:lnTo>
                        <a:lnTo>
                          <a:pt x="3908" y="926"/>
                        </a:lnTo>
                        <a:lnTo>
                          <a:pt x="3909" y="928"/>
                        </a:lnTo>
                        <a:lnTo>
                          <a:pt x="3911" y="930"/>
                        </a:lnTo>
                        <a:lnTo>
                          <a:pt x="3912" y="932"/>
                        </a:lnTo>
                        <a:lnTo>
                          <a:pt x="3913" y="934"/>
                        </a:lnTo>
                        <a:lnTo>
                          <a:pt x="3915" y="936"/>
                        </a:lnTo>
                        <a:lnTo>
                          <a:pt x="3916" y="938"/>
                        </a:lnTo>
                        <a:lnTo>
                          <a:pt x="3918" y="940"/>
                        </a:lnTo>
                        <a:lnTo>
                          <a:pt x="3920" y="942"/>
                        </a:lnTo>
                        <a:lnTo>
                          <a:pt x="3921" y="944"/>
                        </a:lnTo>
                        <a:lnTo>
                          <a:pt x="3922" y="945"/>
                        </a:lnTo>
                        <a:lnTo>
                          <a:pt x="3924" y="947"/>
                        </a:lnTo>
                        <a:lnTo>
                          <a:pt x="3925" y="950"/>
                        </a:lnTo>
                        <a:lnTo>
                          <a:pt x="3927" y="952"/>
                        </a:lnTo>
                        <a:lnTo>
                          <a:pt x="3928" y="954"/>
                        </a:lnTo>
                        <a:lnTo>
                          <a:pt x="3930" y="955"/>
                        </a:lnTo>
                        <a:lnTo>
                          <a:pt x="3932" y="957"/>
                        </a:lnTo>
                        <a:lnTo>
                          <a:pt x="3933" y="959"/>
                        </a:lnTo>
                        <a:lnTo>
                          <a:pt x="3934" y="961"/>
                        </a:lnTo>
                        <a:lnTo>
                          <a:pt x="3936" y="963"/>
                        </a:lnTo>
                        <a:lnTo>
                          <a:pt x="3937" y="965"/>
                        </a:lnTo>
                        <a:lnTo>
                          <a:pt x="3939" y="967"/>
                        </a:lnTo>
                        <a:lnTo>
                          <a:pt x="3940" y="969"/>
                        </a:lnTo>
                        <a:lnTo>
                          <a:pt x="3942" y="971"/>
                        </a:lnTo>
                        <a:lnTo>
                          <a:pt x="3943" y="973"/>
                        </a:lnTo>
                        <a:lnTo>
                          <a:pt x="3945" y="975"/>
                        </a:lnTo>
                        <a:lnTo>
                          <a:pt x="3946" y="977"/>
                        </a:lnTo>
                        <a:lnTo>
                          <a:pt x="3948" y="979"/>
                        </a:lnTo>
                        <a:lnTo>
                          <a:pt x="3949" y="981"/>
                        </a:lnTo>
                        <a:lnTo>
                          <a:pt x="3951" y="983"/>
                        </a:lnTo>
                        <a:lnTo>
                          <a:pt x="3952" y="985"/>
                        </a:lnTo>
                        <a:lnTo>
                          <a:pt x="3953" y="987"/>
                        </a:lnTo>
                        <a:lnTo>
                          <a:pt x="3955" y="988"/>
                        </a:lnTo>
                        <a:lnTo>
                          <a:pt x="3957" y="990"/>
                        </a:lnTo>
                        <a:lnTo>
                          <a:pt x="3958" y="992"/>
                        </a:lnTo>
                        <a:lnTo>
                          <a:pt x="3960" y="994"/>
                        </a:lnTo>
                        <a:lnTo>
                          <a:pt x="3961" y="996"/>
                        </a:lnTo>
                        <a:lnTo>
                          <a:pt x="3963" y="998"/>
                        </a:lnTo>
                        <a:lnTo>
                          <a:pt x="3964" y="1000"/>
                        </a:lnTo>
                        <a:lnTo>
                          <a:pt x="3965" y="1002"/>
                        </a:lnTo>
                        <a:lnTo>
                          <a:pt x="3967" y="1004"/>
                        </a:lnTo>
                        <a:lnTo>
                          <a:pt x="3969" y="1006"/>
                        </a:lnTo>
                        <a:lnTo>
                          <a:pt x="3970" y="1008"/>
                        </a:lnTo>
                        <a:lnTo>
                          <a:pt x="3972" y="1009"/>
                        </a:lnTo>
                        <a:lnTo>
                          <a:pt x="3973" y="1011"/>
                        </a:lnTo>
                        <a:lnTo>
                          <a:pt x="3974" y="1013"/>
                        </a:lnTo>
                        <a:lnTo>
                          <a:pt x="3976" y="1015"/>
                        </a:lnTo>
                        <a:lnTo>
                          <a:pt x="3977" y="1017"/>
                        </a:lnTo>
                        <a:lnTo>
                          <a:pt x="3979" y="1019"/>
                        </a:lnTo>
                        <a:lnTo>
                          <a:pt x="3980" y="1021"/>
                        </a:lnTo>
                        <a:lnTo>
                          <a:pt x="3982" y="1023"/>
                        </a:lnTo>
                        <a:lnTo>
                          <a:pt x="3984" y="1025"/>
                        </a:lnTo>
                        <a:lnTo>
                          <a:pt x="3985" y="1027"/>
                        </a:lnTo>
                        <a:lnTo>
                          <a:pt x="3986" y="1029"/>
                        </a:lnTo>
                        <a:lnTo>
                          <a:pt x="3988" y="1030"/>
                        </a:lnTo>
                        <a:lnTo>
                          <a:pt x="3989" y="1032"/>
                        </a:lnTo>
                        <a:lnTo>
                          <a:pt x="3991" y="1034"/>
                        </a:lnTo>
                        <a:lnTo>
                          <a:pt x="3992" y="1036"/>
                        </a:lnTo>
                        <a:lnTo>
                          <a:pt x="3994" y="1038"/>
                        </a:lnTo>
                        <a:lnTo>
                          <a:pt x="3995" y="1040"/>
                        </a:lnTo>
                        <a:lnTo>
                          <a:pt x="3997" y="1041"/>
                        </a:lnTo>
                        <a:lnTo>
                          <a:pt x="3998" y="1043"/>
                        </a:lnTo>
                        <a:lnTo>
                          <a:pt x="4000" y="1045"/>
                        </a:lnTo>
                        <a:lnTo>
                          <a:pt x="4001" y="1047"/>
                        </a:lnTo>
                        <a:lnTo>
                          <a:pt x="4003" y="1049"/>
                        </a:lnTo>
                        <a:lnTo>
                          <a:pt x="4004" y="1051"/>
                        </a:lnTo>
                        <a:lnTo>
                          <a:pt x="4006" y="1052"/>
                        </a:lnTo>
                        <a:lnTo>
                          <a:pt x="4007" y="1054"/>
                        </a:lnTo>
                        <a:lnTo>
                          <a:pt x="4009" y="1056"/>
                        </a:lnTo>
                        <a:lnTo>
                          <a:pt x="4010" y="1058"/>
                        </a:lnTo>
                        <a:lnTo>
                          <a:pt x="4012" y="1060"/>
                        </a:lnTo>
                        <a:lnTo>
                          <a:pt x="4013" y="1062"/>
                        </a:lnTo>
                        <a:lnTo>
                          <a:pt x="4015" y="1064"/>
                        </a:lnTo>
                        <a:lnTo>
                          <a:pt x="4016" y="1065"/>
                        </a:lnTo>
                        <a:lnTo>
                          <a:pt x="4017" y="1067"/>
                        </a:lnTo>
                        <a:lnTo>
                          <a:pt x="4019" y="1069"/>
                        </a:lnTo>
                        <a:lnTo>
                          <a:pt x="4021" y="1071"/>
                        </a:lnTo>
                        <a:lnTo>
                          <a:pt x="4022" y="1073"/>
                        </a:lnTo>
                        <a:lnTo>
                          <a:pt x="4024" y="1075"/>
                        </a:lnTo>
                        <a:lnTo>
                          <a:pt x="4025" y="1076"/>
                        </a:lnTo>
                        <a:lnTo>
                          <a:pt x="4026" y="1078"/>
                        </a:lnTo>
                        <a:lnTo>
                          <a:pt x="4028" y="1080"/>
                        </a:lnTo>
                        <a:lnTo>
                          <a:pt x="4029" y="1082"/>
                        </a:lnTo>
                        <a:lnTo>
                          <a:pt x="4031" y="1084"/>
                        </a:lnTo>
                        <a:lnTo>
                          <a:pt x="4033" y="1085"/>
                        </a:lnTo>
                        <a:lnTo>
                          <a:pt x="4034" y="1087"/>
                        </a:lnTo>
                        <a:lnTo>
                          <a:pt x="4036" y="1089"/>
                        </a:lnTo>
                        <a:lnTo>
                          <a:pt x="4037" y="1091"/>
                        </a:lnTo>
                        <a:lnTo>
                          <a:pt x="4038" y="1093"/>
                        </a:lnTo>
                        <a:lnTo>
                          <a:pt x="4040" y="1095"/>
                        </a:lnTo>
                        <a:lnTo>
                          <a:pt x="4041" y="1096"/>
                        </a:lnTo>
                        <a:lnTo>
                          <a:pt x="4043" y="1098"/>
                        </a:lnTo>
                        <a:lnTo>
                          <a:pt x="4045" y="1100"/>
                        </a:lnTo>
                        <a:lnTo>
                          <a:pt x="4046" y="1102"/>
                        </a:lnTo>
                        <a:lnTo>
                          <a:pt x="4047" y="1104"/>
                        </a:lnTo>
                        <a:lnTo>
                          <a:pt x="4049" y="1106"/>
                        </a:lnTo>
                        <a:lnTo>
                          <a:pt x="4050" y="1107"/>
                        </a:lnTo>
                        <a:lnTo>
                          <a:pt x="4052" y="1109"/>
                        </a:lnTo>
                        <a:lnTo>
                          <a:pt x="4053" y="1111"/>
                        </a:lnTo>
                        <a:lnTo>
                          <a:pt x="4055" y="1113"/>
                        </a:lnTo>
                        <a:lnTo>
                          <a:pt x="4057" y="1114"/>
                        </a:lnTo>
                        <a:lnTo>
                          <a:pt x="4058" y="1116"/>
                        </a:lnTo>
                        <a:lnTo>
                          <a:pt x="4059" y="1118"/>
                        </a:lnTo>
                        <a:lnTo>
                          <a:pt x="4061" y="1119"/>
                        </a:lnTo>
                        <a:lnTo>
                          <a:pt x="4062" y="1121"/>
                        </a:lnTo>
                        <a:lnTo>
                          <a:pt x="4064" y="1123"/>
                        </a:lnTo>
                        <a:lnTo>
                          <a:pt x="4065" y="1125"/>
                        </a:lnTo>
                        <a:lnTo>
                          <a:pt x="4067" y="1127"/>
                        </a:lnTo>
                        <a:lnTo>
                          <a:pt x="4068" y="1128"/>
                        </a:lnTo>
                        <a:lnTo>
                          <a:pt x="4070" y="1130"/>
                        </a:lnTo>
                        <a:lnTo>
                          <a:pt x="4071" y="1132"/>
                        </a:lnTo>
                        <a:lnTo>
                          <a:pt x="4073" y="1134"/>
                        </a:lnTo>
                        <a:lnTo>
                          <a:pt x="4074" y="1135"/>
                        </a:lnTo>
                        <a:lnTo>
                          <a:pt x="4076" y="1137"/>
                        </a:lnTo>
                        <a:lnTo>
                          <a:pt x="4077" y="1139"/>
                        </a:lnTo>
                        <a:lnTo>
                          <a:pt x="4078" y="1140"/>
                        </a:lnTo>
                        <a:lnTo>
                          <a:pt x="4080" y="1142"/>
                        </a:lnTo>
                        <a:lnTo>
                          <a:pt x="4082" y="1144"/>
                        </a:lnTo>
                        <a:lnTo>
                          <a:pt x="4083" y="1146"/>
                        </a:lnTo>
                        <a:lnTo>
                          <a:pt x="4085" y="1148"/>
                        </a:lnTo>
                        <a:lnTo>
                          <a:pt x="4086" y="1149"/>
                        </a:lnTo>
                        <a:lnTo>
                          <a:pt x="4088" y="1151"/>
                        </a:lnTo>
                        <a:lnTo>
                          <a:pt x="4089" y="1153"/>
                        </a:lnTo>
                        <a:lnTo>
                          <a:pt x="4090" y="1154"/>
                        </a:lnTo>
                        <a:lnTo>
                          <a:pt x="4092" y="1156"/>
                        </a:lnTo>
                        <a:lnTo>
                          <a:pt x="4094" y="1158"/>
                        </a:lnTo>
                        <a:lnTo>
                          <a:pt x="4095" y="1160"/>
                        </a:lnTo>
                        <a:lnTo>
                          <a:pt x="4097" y="1161"/>
                        </a:lnTo>
                        <a:lnTo>
                          <a:pt x="4098" y="1163"/>
                        </a:lnTo>
                        <a:lnTo>
                          <a:pt x="4099" y="1165"/>
                        </a:lnTo>
                        <a:lnTo>
                          <a:pt x="4101" y="1166"/>
                        </a:lnTo>
                        <a:lnTo>
                          <a:pt x="4102" y="1168"/>
                        </a:lnTo>
                        <a:lnTo>
                          <a:pt x="4104" y="1170"/>
                        </a:lnTo>
                        <a:lnTo>
                          <a:pt x="4106" y="1171"/>
                        </a:lnTo>
                        <a:lnTo>
                          <a:pt x="4107" y="1173"/>
                        </a:lnTo>
                        <a:lnTo>
                          <a:pt x="4109" y="1175"/>
                        </a:lnTo>
                        <a:lnTo>
                          <a:pt x="4110" y="1176"/>
                        </a:lnTo>
                        <a:lnTo>
                          <a:pt x="4111" y="1178"/>
                        </a:lnTo>
                        <a:lnTo>
                          <a:pt x="4113" y="1180"/>
                        </a:lnTo>
                        <a:lnTo>
                          <a:pt x="4114" y="1182"/>
                        </a:lnTo>
                        <a:lnTo>
                          <a:pt x="4116" y="1183"/>
                        </a:lnTo>
                        <a:lnTo>
                          <a:pt x="4118" y="1185"/>
                        </a:lnTo>
                        <a:lnTo>
                          <a:pt x="4119" y="1186"/>
                        </a:lnTo>
                        <a:lnTo>
                          <a:pt x="4120" y="1188"/>
                        </a:lnTo>
                        <a:lnTo>
                          <a:pt x="4122" y="1190"/>
                        </a:lnTo>
                        <a:lnTo>
                          <a:pt x="4123" y="1192"/>
                        </a:lnTo>
                        <a:lnTo>
                          <a:pt x="4125" y="1193"/>
                        </a:lnTo>
                        <a:lnTo>
                          <a:pt x="4126" y="1195"/>
                        </a:lnTo>
                        <a:lnTo>
                          <a:pt x="4128" y="1196"/>
                        </a:lnTo>
                        <a:lnTo>
                          <a:pt x="4129" y="1198"/>
                        </a:lnTo>
                        <a:lnTo>
                          <a:pt x="4131" y="1200"/>
                        </a:lnTo>
                        <a:lnTo>
                          <a:pt x="4132" y="1201"/>
                        </a:lnTo>
                        <a:lnTo>
                          <a:pt x="4134" y="1203"/>
                        </a:lnTo>
                        <a:lnTo>
                          <a:pt x="4135" y="1204"/>
                        </a:lnTo>
                        <a:lnTo>
                          <a:pt x="4137" y="1206"/>
                        </a:lnTo>
                        <a:lnTo>
                          <a:pt x="4138" y="1208"/>
                        </a:lnTo>
                        <a:lnTo>
                          <a:pt x="4140" y="1209"/>
                        </a:lnTo>
                        <a:lnTo>
                          <a:pt x="4141" y="1211"/>
                        </a:lnTo>
                        <a:lnTo>
                          <a:pt x="4143" y="1213"/>
                        </a:lnTo>
                        <a:lnTo>
                          <a:pt x="4144" y="1214"/>
                        </a:lnTo>
                        <a:lnTo>
                          <a:pt x="4146" y="1216"/>
                        </a:lnTo>
                        <a:lnTo>
                          <a:pt x="4147" y="1217"/>
                        </a:lnTo>
                        <a:lnTo>
                          <a:pt x="4149" y="1219"/>
                        </a:lnTo>
                        <a:lnTo>
                          <a:pt x="4150" y="1221"/>
                        </a:lnTo>
                        <a:lnTo>
                          <a:pt x="4151" y="1222"/>
                        </a:lnTo>
                        <a:lnTo>
                          <a:pt x="4153" y="1224"/>
                        </a:lnTo>
                        <a:lnTo>
                          <a:pt x="4155" y="1225"/>
                        </a:lnTo>
                        <a:lnTo>
                          <a:pt x="4156" y="1227"/>
                        </a:lnTo>
                        <a:lnTo>
                          <a:pt x="4158" y="1229"/>
                        </a:lnTo>
                        <a:lnTo>
                          <a:pt x="4159" y="1230"/>
                        </a:lnTo>
                        <a:lnTo>
                          <a:pt x="4161" y="1232"/>
                        </a:lnTo>
                        <a:lnTo>
                          <a:pt x="4162" y="1234"/>
                        </a:lnTo>
                        <a:lnTo>
                          <a:pt x="4163" y="1235"/>
                        </a:lnTo>
                        <a:lnTo>
                          <a:pt x="4165" y="1236"/>
                        </a:lnTo>
                        <a:lnTo>
                          <a:pt x="4166" y="1238"/>
                        </a:lnTo>
                        <a:lnTo>
                          <a:pt x="4168" y="1240"/>
                        </a:lnTo>
                        <a:lnTo>
                          <a:pt x="4170" y="1241"/>
                        </a:lnTo>
                        <a:lnTo>
                          <a:pt x="4171" y="1243"/>
                        </a:lnTo>
                        <a:lnTo>
                          <a:pt x="4172" y="1245"/>
                        </a:lnTo>
                        <a:lnTo>
                          <a:pt x="4174" y="1246"/>
                        </a:lnTo>
                        <a:lnTo>
                          <a:pt x="4175" y="1247"/>
                        </a:lnTo>
                        <a:lnTo>
                          <a:pt x="4177" y="1249"/>
                        </a:lnTo>
                        <a:lnTo>
                          <a:pt x="4178" y="1251"/>
                        </a:lnTo>
                        <a:lnTo>
                          <a:pt x="4180" y="1252"/>
                        </a:lnTo>
                        <a:lnTo>
                          <a:pt x="4182" y="1254"/>
                        </a:lnTo>
                        <a:lnTo>
                          <a:pt x="4183" y="1255"/>
                        </a:lnTo>
                        <a:lnTo>
                          <a:pt x="4184" y="1257"/>
                        </a:lnTo>
                        <a:lnTo>
                          <a:pt x="4186" y="1258"/>
                        </a:lnTo>
                        <a:lnTo>
                          <a:pt x="4187" y="1260"/>
                        </a:lnTo>
                        <a:lnTo>
                          <a:pt x="4189" y="1261"/>
                        </a:lnTo>
                        <a:lnTo>
                          <a:pt x="4190" y="1263"/>
                        </a:lnTo>
                        <a:lnTo>
                          <a:pt x="4192" y="1264"/>
                        </a:lnTo>
                        <a:lnTo>
                          <a:pt x="4193" y="1266"/>
                        </a:lnTo>
                        <a:lnTo>
                          <a:pt x="4195" y="1268"/>
                        </a:lnTo>
                        <a:lnTo>
                          <a:pt x="4196" y="1269"/>
                        </a:lnTo>
                        <a:lnTo>
                          <a:pt x="4198" y="1270"/>
                        </a:lnTo>
                        <a:lnTo>
                          <a:pt x="4199" y="1272"/>
                        </a:lnTo>
                        <a:lnTo>
                          <a:pt x="4201" y="1273"/>
                        </a:lnTo>
                        <a:lnTo>
                          <a:pt x="4202" y="1275"/>
                        </a:lnTo>
                        <a:lnTo>
                          <a:pt x="4203" y="1277"/>
                        </a:lnTo>
                        <a:lnTo>
                          <a:pt x="4205" y="1278"/>
                        </a:lnTo>
                        <a:lnTo>
                          <a:pt x="4207" y="1279"/>
                        </a:lnTo>
                        <a:lnTo>
                          <a:pt x="4208" y="1281"/>
                        </a:lnTo>
                        <a:lnTo>
                          <a:pt x="4210" y="1282"/>
                        </a:lnTo>
                        <a:lnTo>
                          <a:pt x="4211" y="1284"/>
                        </a:lnTo>
                        <a:lnTo>
                          <a:pt x="4213" y="1285"/>
                        </a:lnTo>
                        <a:lnTo>
                          <a:pt x="4214" y="1287"/>
                        </a:lnTo>
                        <a:lnTo>
                          <a:pt x="4215" y="1289"/>
                        </a:lnTo>
                        <a:lnTo>
                          <a:pt x="4217" y="1290"/>
                        </a:lnTo>
                        <a:lnTo>
                          <a:pt x="4219" y="1291"/>
                        </a:lnTo>
                        <a:lnTo>
                          <a:pt x="4220" y="1293"/>
                        </a:lnTo>
                        <a:lnTo>
                          <a:pt x="4222" y="1294"/>
                        </a:lnTo>
                        <a:lnTo>
                          <a:pt x="4223" y="1296"/>
                        </a:lnTo>
                        <a:lnTo>
                          <a:pt x="4224" y="1297"/>
                        </a:lnTo>
                        <a:lnTo>
                          <a:pt x="4226" y="1299"/>
                        </a:lnTo>
                        <a:lnTo>
                          <a:pt x="4227" y="1300"/>
                        </a:lnTo>
                        <a:lnTo>
                          <a:pt x="4229" y="1301"/>
                        </a:lnTo>
                        <a:lnTo>
                          <a:pt x="4231" y="1303"/>
                        </a:lnTo>
                        <a:lnTo>
                          <a:pt x="4232" y="1304"/>
                        </a:lnTo>
                        <a:lnTo>
                          <a:pt x="4234" y="1306"/>
                        </a:lnTo>
                        <a:lnTo>
                          <a:pt x="4235" y="1307"/>
                        </a:lnTo>
                        <a:lnTo>
                          <a:pt x="4236" y="1309"/>
                        </a:lnTo>
                        <a:lnTo>
                          <a:pt x="4238" y="1310"/>
                        </a:lnTo>
                        <a:lnTo>
                          <a:pt x="4239" y="1312"/>
                        </a:lnTo>
                        <a:lnTo>
                          <a:pt x="4241" y="1313"/>
                        </a:lnTo>
                        <a:lnTo>
                          <a:pt x="4243" y="1314"/>
                        </a:lnTo>
                        <a:lnTo>
                          <a:pt x="4244" y="1316"/>
                        </a:lnTo>
                        <a:lnTo>
                          <a:pt x="4245" y="1317"/>
                        </a:lnTo>
                        <a:lnTo>
                          <a:pt x="4247" y="1319"/>
                        </a:lnTo>
                        <a:lnTo>
                          <a:pt x="4248" y="1320"/>
                        </a:lnTo>
                        <a:lnTo>
                          <a:pt x="4250" y="1322"/>
                        </a:lnTo>
                        <a:lnTo>
                          <a:pt x="4251" y="1323"/>
                        </a:lnTo>
                        <a:lnTo>
                          <a:pt x="4253" y="1324"/>
                        </a:lnTo>
                        <a:lnTo>
                          <a:pt x="4255" y="1326"/>
                        </a:lnTo>
                        <a:lnTo>
                          <a:pt x="4256" y="1327"/>
                        </a:lnTo>
                        <a:lnTo>
                          <a:pt x="4257" y="1329"/>
                        </a:lnTo>
                        <a:lnTo>
                          <a:pt x="4259" y="1330"/>
                        </a:lnTo>
                        <a:lnTo>
                          <a:pt x="4260" y="1331"/>
                        </a:lnTo>
                        <a:lnTo>
                          <a:pt x="4262" y="1333"/>
                        </a:lnTo>
                        <a:lnTo>
                          <a:pt x="4263" y="1334"/>
                        </a:lnTo>
                        <a:lnTo>
                          <a:pt x="4265" y="1335"/>
                        </a:lnTo>
                        <a:lnTo>
                          <a:pt x="4266" y="1337"/>
                        </a:lnTo>
                        <a:lnTo>
                          <a:pt x="4268" y="1338"/>
                        </a:lnTo>
                        <a:lnTo>
                          <a:pt x="4269" y="1340"/>
                        </a:lnTo>
                        <a:lnTo>
                          <a:pt x="4271" y="1341"/>
                        </a:lnTo>
                        <a:lnTo>
                          <a:pt x="4272" y="1342"/>
                        </a:lnTo>
                        <a:lnTo>
                          <a:pt x="4274" y="1344"/>
                        </a:lnTo>
                        <a:lnTo>
                          <a:pt x="4275" y="1345"/>
                        </a:lnTo>
                        <a:lnTo>
                          <a:pt x="4276" y="1346"/>
                        </a:lnTo>
                        <a:lnTo>
                          <a:pt x="4278" y="1348"/>
                        </a:lnTo>
                        <a:lnTo>
                          <a:pt x="4280" y="1349"/>
                        </a:lnTo>
                        <a:lnTo>
                          <a:pt x="4281" y="1350"/>
                        </a:lnTo>
                        <a:lnTo>
                          <a:pt x="4283" y="1352"/>
                        </a:lnTo>
                        <a:lnTo>
                          <a:pt x="4284" y="1353"/>
                        </a:lnTo>
                        <a:lnTo>
                          <a:pt x="4286" y="1355"/>
                        </a:lnTo>
                        <a:lnTo>
                          <a:pt x="4287" y="1356"/>
                        </a:lnTo>
                        <a:lnTo>
                          <a:pt x="4288" y="1357"/>
                        </a:lnTo>
                        <a:lnTo>
                          <a:pt x="4290" y="1358"/>
                        </a:lnTo>
                        <a:lnTo>
                          <a:pt x="4292" y="1360"/>
                        </a:lnTo>
                        <a:lnTo>
                          <a:pt x="4293" y="1361"/>
                        </a:lnTo>
                        <a:lnTo>
                          <a:pt x="4295" y="1362"/>
                        </a:lnTo>
                        <a:lnTo>
                          <a:pt x="4296" y="1364"/>
                        </a:lnTo>
                        <a:lnTo>
                          <a:pt x="4297" y="1365"/>
                        </a:lnTo>
                        <a:lnTo>
                          <a:pt x="4299" y="1366"/>
                        </a:lnTo>
                        <a:lnTo>
                          <a:pt x="4300" y="1367"/>
                        </a:lnTo>
                        <a:lnTo>
                          <a:pt x="4302" y="1369"/>
                        </a:lnTo>
                        <a:lnTo>
                          <a:pt x="4304" y="1370"/>
                        </a:lnTo>
                        <a:lnTo>
                          <a:pt x="4305" y="1372"/>
                        </a:lnTo>
                        <a:lnTo>
                          <a:pt x="4307" y="1373"/>
                        </a:lnTo>
                        <a:lnTo>
                          <a:pt x="4308" y="1374"/>
                        </a:lnTo>
                        <a:lnTo>
                          <a:pt x="4309" y="1376"/>
                        </a:lnTo>
                        <a:lnTo>
                          <a:pt x="4311" y="1377"/>
                        </a:lnTo>
                        <a:lnTo>
                          <a:pt x="4312" y="1378"/>
                        </a:lnTo>
                        <a:lnTo>
                          <a:pt x="4314" y="1379"/>
                        </a:lnTo>
                        <a:lnTo>
                          <a:pt x="4315" y="1380"/>
                        </a:lnTo>
                        <a:lnTo>
                          <a:pt x="4317" y="1382"/>
                        </a:lnTo>
                        <a:lnTo>
                          <a:pt x="4318" y="1383"/>
                        </a:lnTo>
                        <a:lnTo>
                          <a:pt x="4320" y="1384"/>
                        </a:lnTo>
                        <a:lnTo>
                          <a:pt x="4321" y="1386"/>
                        </a:lnTo>
                        <a:lnTo>
                          <a:pt x="4323" y="1387"/>
                        </a:lnTo>
                        <a:lnTo>
                          <a:pt x="4324" y="1388"/>
                        </a:lnTo>
                        <a:lnTo>
                          <a:pt x="4326" y="1389"/>
                        </a:lnTo>
                        <a:lnTo>
                          <a:pt x="4327" y="1390"/>
                        </a:lnTo>
                        <a:lnTo>
                          <a:pt x="4329" y="1392"/>
                        </a:lnTo>
                        <a:lnTo>
                          <a:pt x="4330" y="1393"/>
                        </a:lnTo>
                        <a:lnTo>
                          <a:pt x="4332" y="1394"/>
                        </a:lnTo>
                        <a:lnTo>
                          <a:pt x="4333" y="1396"/>
                        </a:lnTo>
                        <a:lnTo>
                          <a:pt x="4335" y="1397"/>
                        </a:lnTo>
                        <a:lnTo>
                          <a:pt x="4336" y="1398"/>
                        </a:lnTo>
                        <a:lnTo>
                          <a:pt x="4338" y="1399"/>
                        </a:lnTo>
                        <a:lnTo>
                          <a:pt x="4339" y="1400"/>
                        </a:lnTo>
                        <a:lnTo>
                          <a:pt x="4341" y="1402"/>
                        </a:lnTo>
                        <a:lnTo>
                          <a:pt x="4342" y="1403"/>
                        </a:lnTo>
                        <a:lnTo>
                          <a:pt x="4344" y="1404"/>
                        </a:lnTo>
                        <a:lnTo>
                          <a:pt x="4345" y="1405"/>
                        </a:lnTo>
                        <a:lnTo>
                          <a:pt x="4347" y="1407"/>
                        </a:lnTo>
                        <a:lnTo>
                          <a:pt x="4348" y="1408"/>
                        </a:lnTo>
                        <a:lnTo>
                          <a:pt x="4349" y="1409"/>
                        </a:lnTo>
                        <a:lnTo>
                          <a:pt x="4351" y="1410"/>
                        </a:lnTo>
                        <a:lnTo>
                          <a:pt x="4352" y="1411"/>
                        </a:lnTo>
                        <a:lnTo>
                          <a:pt x="4354" y="1413"/>
                        </a:lnTo>
                        <a:lnTo>
                          <a:pt x="4356" y="1414"/>
                        </a:lnTo>
                        <a:lnTo>
                          <a:pt x="4357" y="1415"/>
                        </a:lnTo>
                        <a:lnTo>
                          <a:pt x="4359" y="1416"/>
                        </a:lnTo>
                        <a:lnTo>
                          <a:pt x="4360" y="1417"/>
                        </a:lnTo>
                        <a:lnTo>
                          <a:pt x="4361" y="1419"/>
                        </a:lnTo>
                        <a:lnTo>
                          <a:pt x="4363" y="1420"/>
                        </a:lnTo>
                        <a:lnTo>
                          <a:pt x="4364" y="1421"/>
                        </a:lnTo>
                        <a:lnTo>
                          <a:pt x="4366" y="1422"/>
                        </a:lnTo>
                        <a:lnTo>
                          <a:pt x="4368" y="1423"/>
                        </a:lnTo>
                        <a:lnTo>
                          <a:pt x="4369" y="1424"/>
                        </a:lnTo>
                        <a:lnTo>
                          <a:pt x="4370" y="1426"/>
                        </a:lnTo>
                        <a:lnTo>
                          <a:pt x="4372" y="1427"/>
                        </a:lnTo>
                        <a:lnTo>
                          <a:pt x="4373" y="1428"/>
                        </a:lnTo>
                        <a:lnTo>
                          <a:pt x="4375" y="1429"/>
                        </a:lnTo>
                        <a:lnTo>
                          <a:pt x="4376" y="1430"/>
                        </a:lnTo>
                        <a:lnTo>
                          <a:pt x="4378" y="1431"/>
                        </a:lnTo>
                        <a:lnTo>
                          <a:pt x="4380" y="1432"/>
                        </a:lnTo>
                        <a:lnTo>
                          <a:pt x="4381" y="1434"/>
                        </a:lnTo>
                        <a:lnTo>
                          <a:pt x="4382" y="1435"/>
                        </a:lnTo>
                        <a:lnTo>
                          <a:pt x="4384" y="1436"/>
                        </a:lnTo>
                        <a:lnTo>
                          <a:pt x="4385" y="1437"/>
                        </a:lnTo>
                        <a:lnTo>
                          <a:pt x="4387" y="1438"/>
                        </a:lnTo>
                        <a:lnTo>
                          <a:pt x="4388" y="1439"/>
                        </a:lnTo>
                        <a:lnTo>
                          <a:pt x="4390" y="1441"/>
                        </a:lnTo>
                        <a:lnTo>
                          <a:pt x="4391" y="1442"/>
                        </a:lnTo>
                        <a:lnTo>
                          <a:pt x="4393" y="1443"/>
                        </a:lnTo>
                        <a:lnTo>
                          <a:pt x="4394" y="1444"/>
                        </a:lnTo>
                        <a:lnTo>
                          <a:pt x="4396" y="1445"/>
                        </a:lnTo>
                        <a:lnTo>
                          <a:pt x="4397" y="1446"/>
                        </a:lnTo>
                        <a:lnTo>
                          <a:pt x="4399" y="1447"/>
                        </a:lnTo>
                        <a:lnTo>
                          <a:pt x="4400" y="1448"/>
                        </a:lnTo>
                        <a:lnTo>
                          <a:pt x="4402" y="1449"/>
                        </a:lnTo>
                        <a:lnTo>
                          <a:pt x="4403" y="1451"/>
                        </a:lnTo>
                        <a:lnTo>
                          <a:pt x="4405" y="1452"/>
                        </a:lnTo>
                        <a:lnTo>
                          <a:pt x="4406" y="1452"/>
                        </a:lnTo>
                        <a:lnTo>
                          <a:pt x="4408" y="1454"/>
                        </a:lnTo>
                        <a:lnTo>
                          <a:pt x="4409" y="1455"/>
                        </a:lnTo>
                        <a:lnTo>
                          <a:pt x="4411" y="1456"/>
                        </a:lnTo>
                        <a:lnTo>
                          <a:pt x="4412" y="1457"/>
                        </a:lnTo>
                        <a:lnTo>
                          <a:pt x="4413" y="1458"/>
                        </a:lnTo>
                        <a:lnTo>
                          <a:pt x="4415" y="1459"/>
                        </a:lnTo>
                        <a:lnTo>
                          <a:pt x="4417" y="1460"/>
                        </a:lnTo>
                        <a:lnTo>
                          <a:pt x="4418" y="1461"/>
                        </a:lnTo>
                        <a:lnTo>
                          <a:pt x="4420" y="1463"/>
                        </a:lnTo>
                        <a:lnTo>
                          <a:pt x="4421" y="1463"/>
                        </a:lnTo>
                        <a:lnTo>
                          <a:pt x="4422" y="1464"/>
                        </a:lnTo>
                        <a:lnTo>
                          <a:pt x="4424" y="1465"/>
                        </a:lnTo>
                        <a:lnTo>
                          <a:pt x="4425" y="1467"/>
                        </a:lnTo>
                        <a:lnTo>
                          <a:pt x="4427" y="1468"/>
                        </a:lnTo>
                        <a:lnTo>
                          <a:pt x="4429" y="1469"/>
                        </a:lnTo>
                        <a:lnTo>
                          <a:pt x="4430" y="1470"/>
                        </a:lnTo>
                        <a:lnTo>
                          <a:pt x="4432" y="1471"/>
                        </a:lnTo>
                        <a:lnTo>
                          <a:pt x="4433" y="1472"/>
                        </a:lnTo>
                        <a:lnTo>
                          <a:pt x="4434" y="1473"/>
                        </a:lnTo>
                        <a:lnTo>
                          <a:pt x="4436" y="1474"/>
                        </a:lnTo>
                        <a:lnTo>
                          <a:pt x="4437" y="1475"/>
                        </a:lnTo>
                        <a:lnTo>
                          <a:pt x="4439" y="1476"/>
                        </a:lnTo>
                        <a:lnTo>
                          <a:pt x="4441" y="1477"/>
                        </a:lnTo>
                        <a:lnTo>
                          <a:pt x="4442" y="1478"/>
                        </a:lnTo>
                        <a:lnTo>
                          <a:pt x="4443" y="1479"/>
                        </a:lnTo>
                        <a:lnTo>
                          <a:pt x="4445" y="1480"/>
                        </a:lnTo>
                        <a:lnTo>
                          <a:pt x="4446" y="1481"/>
                        </a:lnTo>
                        <a:lnTo>
                          <a:pt x="4448" y="1482"/>
                        </a:lnTo>
                        <a:lnTo>
                          <a:pt x="4449" y="1483"/>
                        </a:lnTo>
                        <a:lnTo>
                          <a:pt x="4451" y="1484"/>
                        </a:lnTo>
                        <a:lnTo>
                          <a:pt x="4453" y="1485"/>
                        </a:lnTo>
                        <a:lnTo>
                          <a:pt x="4454" y="1486"/>
                        </a:lnTo>
                        <a:lnTo>
                          <a:pt x="4455" y="1487"/>
                        </a:lnTo>
                        <a:lnTo>
                          <a:pt x="4457" y="1488"/>
                        </a:lnTo>
                        <a:lnTo>
                          <a:pt x="4458" y="1489"/>
                        </a:lnTo>
                        <a:lnTo>
                          <a:pt x="4460" y="1490"/>
                        </a:lnTo>
                        <a:lnTo>
                          <a:pt x="4461" y="1491"/>
                        </a:lnTo>
                        <a:lnTo>
                          <a:pt x="4463" y="1492"/>
                        </a:lnTo>
                        <a:lnTo>
                          <a:pt x="4464" y="1493"/>
                        </a:lnTo>
                        <a:lnTo>
                          <a:pt x="4466" y="1494"/>
                        </a:lnTo>
                        <a:lnTo>
                          <a:pt x="4467" y="1495"/>
                        </a:lnTo>
                        <a:lnTo>
                          <a:pt x="4469" y="1496"/>
                        </a:lnTo>
                        <a:lnTo>
                          <a:pt x="4470" y="1497"/>
                        </a:lnTo>
                        <a:lnTo>
                          <a:pt x="4472" y="1498"/>
                        </a:lnTo>
                        <a:lnTo>
                          <a:pt x="4473" y="1499"/>
                        </a:lnTo>
                        <a:lnTo>
                          <a:pt x="4475" y="1500"/>
                        </a:lnTo>
                        <a:lnTo>
                          <a:pt x="4476" y="1501"/>
                        </a:lnTo>
                        <a:lnTo>
                          <a:pt x="4478" y="1502"/>
                        </a:lnTo>
                        <a:lnTo>
                          <a:pt x="4479" y="1503"/>
                        </a:lnTo>
                        <a:lnTo>
                          <a:pt x="4481" y="1504"/>
                        </a:lnTo>
                        <a:lnTo>
                          <a:pt x="4482" y="1505"/>
                        </a:lnTo>
                        <a:lnTo>
                          <a:pt x="4484" y="1506"/>
                        </a:lnTo>
                        <a:lnTo>
                          <a:pt x="4485" y="1506"/>
                        </a:lnTo>
                        <a:lnTo>
                          <a:pt x="4486" y="1507"/>
                        </a:lnTo>
                        <a:lnTo>
                          <a:pt x="4488" y="1508"/>
                        </a:lnTo>
                        <a:lnTo>
                          <a:pt x="4490" y="1509"/>
                        </a:lnTo>
                        <a:lnTo>
                          <a:pt x="4491" y="1510"/>
                        </a:lnTo>
                        <a:lnTo>
                          <a:pt x="4493" y="1511"/>
                        </a:lnTo>
                        <a:lnTo>
                          <a:pt x="4494" y="1512"/>
                        </a:lnTo>
                        <a:lnTo>
                          <a:pt x="4495" y="1513"/>
                        </a:lnTo>
                        <a:lnTo>
                          <a:pt x="4497" y="1514"/>
                        </a:lnTo>
                        <a:lnTo>
                          <a:pt x="4498" y="1515"/>
                        </a:lnTo>
                        <a:lnTo>
                          <a:pt x="4500" y="1516"/>
                        </a:lnTo>
                        <a:lnTo>
                          <a:pt x="4501" y="1517"/>
                        </a:lnTo>
                        <a:lnTo>
                          <a:pt x="4503" y="1517"/>
                        </a:lnTo>
                        <a:lnTo>
                          <a:pt x="4505" y="1518"/>
                        </a:lnTo>
                        <a:lnTo>
                          <a:pt x="4506" y="1519"/>
                        </a:lnTo>
                        <a:lnTo>
                          <a:pt x="4507" y="1520"/>
                        </a:lnTo>
                        <a:lnTo>
                          <a:pt x="4509" y="1521"/>
                        </a:lnTo>
                        <a:lnTo>
                          <a:pt x="4510" y="1522"/>
                        </a:lnTo>
                        <a:lnTo>
                          <a:pt x="4512" y="1523"/>
                        </a:lnTo>
                        <a:lnTo>
                          <a:pt x="4513" y="1524"/>
                        </a:lnTo>
                        <a:lnTo>
                          <a:pt x="4515" y="1525"/>
                        </a:lnTo>
                        <a:lnTo>
                          <a:pt x="4516" y="1526"/>
                        </a:lnTo>
                        <a:lnTo>
                          <a:pt x="4518" y="1527"/>
                        </a:lnTo>
                        <a:lnTo>
                          <a:pt x="4519" y="1528"/>
                        </a:lnTo>
                        <a:lnTo>
                          <a:pt x="4521" y="1528"/>
                        </a:lnTo>
                        <a:lnTo>
                          <a:pt x="4522" y="1529"/>
                        </a:lnTo>
                        <a:lnTo>
                          <a:pt x="4524" y="1530"/>
                        </a:lnTo>
                        <a:lnTo>
                          <a:pt x="4525" y="1531"/>
                        </a:lnTo>
                        <a:lnTo>
                          <a:pt x="4527" y="1532"/>
                        </a:lnTo>
                        <a:lnTo>
                          <a:pt x="4528" y="1533"/>
                        </a:lnTo>
                        <a:lnTo>
                          <a:pt x="4530" y="1534"/>
                        </a:lnTo>
                        <a:lnTo>
                          <a:pt x="4531" y="1535"/>
                        </a:lnTo>
                        <a:lnTo>
                          <a:pt x="4533" y="1535"/>
                        </a:lnTo>
                        <a:lnTo>
                          <a:pt x="4534" y="1536"/>
                        </a:lnTo>
                        <a:lnTo>
                          <a:pt x="4536" y="1537"/>
                        </a:lnTo>
                        <a:lnTo>
                          <a:pt x="4537" y="1538"/>
                        </a:lnTo>
                        <a:lnTo>
                          <a:pt x="4538" y="1539"/>
                        </a:lnTo>
                        <a:lnTo>
                          <a:pt x="4540" y="1539"/>
                        </a:lnTo>
                        <a:lnTo>
                          <a:pt x="4542" y="1540"/>
                        </a:lnTo>
                        <a:lnTo>
                          <a:pt x="4543" y="1541"/>
                        </a:lnTo>
                        <a:lnTo>
                          <a:pt x="4545" y="1542"/>
                        </a:lnTo>
                        <a:lnTo>
                          <a:pt x="4546" y="1543"/>
                        </a:lnTo>
                        <a:lnTo>
                          <a:pt x="4548" y="1544"/>
                        </a:lnTo>
                        <a:lnTo>
                          <a:pt x="4549" y="1545"/>
                        </a:lnTo>
                        <a:lnTo>
                          <a:pt x="4550" y="1546"/>
                        </a:lnTo>
                        <a:lnTo>
                          <a:pt x="4552" y="1546"/>
                        </a:lnTo>
                        <a:lnTo>
                          <a:pt x="4554" y="1547"/>
                        </a:lnTo>
                        <a:lnTo>
                          <a:pt x="4555" y="1548"/>
                        </a:lnTo>
                        <a:lnTo>
                          <a:pt x="4557" y="1549"/>
                        </a:lnTo>
                        <a:lnTo>
                          <a:pt x="4558" y="1550"/>
                        </a:lnTo>
                        <a:lnTo>
                          <a:pt x="4559" y="1550"/>
                        </a:lnTo>
                        <a:lnTo>
                          <a:pt x="4561" y="1551"/>
                        </a:lnTo>
                        <a:lnTo>
                          <a:pt x="4562" y="1552"/>
                        </a:lnTo>
                        <a:lnTo>
                          <a:pt x="4564" y="1553"/>
                        </a:lnTo>
                        <a:lnTo>
                          <a:pt x="4566" y="1554"/>
                        </a:lnTo>
                        <a:lnTo>
                          <a:pt x="4567" y="1554"/>
                        </a:lnTo>
                        <a:lnTo>
                          <a:pt x="4568" y="1555"/>
                        </a:lnTo>
                        <a:lnTo>
                          <a:pt x="4570" y="1556"/>
                        </a:lnTo>
                        <a:lnTo>
                          <a:pt x="4571" y="1557"/>
                        </a:lnTo>
                        <a:lnTo>
                          <a:pt x="4573" y="1558"/>
                        </a:lnTo>
                        <a:lnTo>
                          <a:pt x="4574" y="1558"/>
                        </a:lnTo>
                        <a:lnTo>
                          <a:pt x="4576" y="1559"/>
                        </a:lnTo>
                        <a:lnTo>
                          <a:pt x="4578" y="1560"/>
                        </a:lnTo>
                        <a:lnTo>
                          <a:pt x="4579" y="1561"/>
                        </a:lnTo>
                        <a:lnTo>
                          <a:pt x="4580" y="1561"/>
                        </a:lnTo>
                        <a:lnTo>
                          <a:pt x="4582" y="1562"/>
                        </a:lnTo>
                        <a:lnTo>
                          <a:pt x="4583" y="1563"/>
                        </a:lnTo>
                        <a:lnTo>
                          <a:pt x="4585" y="1564"/>
                        </a:lnTo>
                        <a:lnTo>
                          <a:pt x="4586" y="1564"/>
                        </a:lnTo>
                        <a:lnTo>
                          <a:pt x="4588" y="1565"/>
                        </a:lnTo>
                        <a:lnTo>
                          <a:pt x="4589" y="1566"/>
                        </a:lnTo>
                        <a:lnTo>
                          <a:pt x="4591" y="1567"/>
                        </a:lnTo>
                        <a:lnTo>
                          <a:pt x="4592" y="1568"/>
                        </a:lnTo>
                        <a:lnTo>
                          <a:pt x="4594" y="1568"/>
                        </a:lnTo>
                        <a:lnTo>
                          <a:pt x="4595" y="1569"/>
                        </a:lnTo>
                        <a:lnTo>
                          <a:pt x="4597" y="1570"/>
                        </a:lnTo>
                        <a:lnTo>
                          <a:pt x="4598" y="1571"/>
                        </a:lnTo>
                        <a:lnTo>
                          <a:pt x="4600" y="1571"/>
                        </a:lnTo>
                        <a:lnTo>
                          <a:pt x="4601" y="1572"/>
                        </a:lnTo>
                        <a:lnTo>
                          <a:pt x="4603" y="1573"/>
                        </a:lnTo>
                        <a:lnTo>
                          <a:pt x="4604" y="1573"/>
                        </a:lnTo>
                        <a:lnTo>
                          <a:pt x="4606" y="1574"/>
                        </a:lnTo>
                        <a:lnTo>
                          <a:pt x="4607" y="1575"/>
                        </a:lnTo>
                        <a:lnTo>
                          <a:pt x="4609" y="1576"/>
                        </a:lnTo>
                        <a:lnTo>
                          <a:pt x="4610" y="1576"/>
                        </a:lnTo>
                        <a:lnTo>
                          <a:pt x="4611" y="1577"/>
                        </a:lnTo>
                        <a:lnTo>
                          <a:pt x="4613" y="1578"/>
                        </a:lnTo>
                        <a:lnTo>
                          <a:pt x="4615" y="1579"/>
                        </a:lnTo>
                        <a:lnTo>
                          <a:pt x="4616" y="1579"/>
                        </a:lnTo>
                        <a:lnTo>
                          <a:pt x="4618" y="1580"/>
                        </a:lnTo>
                        <a:lnTo>
                          <a:pt x="4619" y="1581"/>
                        </a:lnTo>
                        <a:lnTo>
                          <a:pt x="4621" y="1582"/>
                        </a:lnTo>
                        <a:lnTo>
                          <a:pt x="4622" y="1582"/>
                        </a:lnTo>
                        <a:lnTo>
                          <a:pt x="4623" y="1583"/>
                        </a:lnTo>
                        <a:lnTo>
                          <a:pt x="4625" y="1583"/>
                        </a:lnTo>
                        <a:lnTo>
                          <a:pt x="4627" y="1584"/>
                        </a:lnTo>
                        <a:lnTo>
                          <a:pt x="4628" y="1585"/>
                        </a:lnTo>
                        <a:lnTo>
                          <a:pt x="4630" y="1586"/>
                        </a:lnTo>
                        <a:lnTo>
                          <a:pt x="4631" y="1586"/>
                        </a:lnTo>
                        <a:lnTo>
                          <a:pt x="4632" y="1587"/>
                        </a:lnTo>
                        <a:lnTo>
                          <a:pt x="4634" y="1588"/>
                        </a:lnTo>
                        <a:lnTo>
                          <a:pt x="4635" y="1588"/>
                        </a:lnTo>
                        <a:lnTo>
                          <a:pt x="4637" y="1589"/>
                        </a:lnTo>
                        <a:lnTo>
                          <a:pt x="4639" y="1590"/>
                        </a:lnTo>
                        <a:lnTo>
                          <a:pt x="4640" y="1591"/>
                        </a:lnTo>
                        <a:lnTo>
                          <a:pt x="4641" y="1591"/>
                        </a:lnTo>
                        <a:lnTo>
                          <a:pt x="4643" y="1592"/>
                        </a:lnTo>
                        <a:lnTo>
                          <a:pt x="4644" y="1593"/>
                        </a:lnTo>
                        <a:lnTo>
                          <a:pt x="4646" y="1593"/>
                        </a:lnTo>
                        <a:lnTo>
                          <a:pt x="4647" y="1594"/>
                        </a:lnTo>
                        <a:lnTo>
                          <a:pt x="4649" y="1594"/>
                        </a:lnTo>
                        <a:lnTo>
                          <a:pt x="4650" y="1595"/>
                        </a:lnTo>
                        <a:lnTo>
                          <a:pt x="4652" y="1596"/>
                        </a:lnTo>
                        <a:lnTo>
                          <a:pt x="4653" y="1596"/>
                        </a:lnTo>
                        <a:lnTo>
                          <a:pt x="4655" y="1597"/>
                        </a:lnTo>
                        <a:lnTo>
                          <a:pt x="4656" y="1598"/>
                        </a:lnTo>
                        <a:lnTo>
                          <a:pt x="4658" y="1598"/>
                        </a:lnTo>
                        <a:lnTo>
                          <a:pt x="4659" y="1599"/>
                        </a:lnTo>
                        <a:lnTo>
                          <a:pt x="4661" y="1600"/>
                        </a:lnTo>
                        <a:lnTo>
                          <a:pt x="4662" y="1601"/>
                        </a:lnTo>
                        <a:lnTo>
                          <a:pt x="4664" y="1601"/>
                        </a:lnTo>
                        <a:lnTo>
                          <a:pt x="4665" y="1602"/>
                        </a:lnTo>
                        <a:lnTo>
                          <a:pt x="4667" y="1603"/>
                        </a:lnTo>
                        <a:lnTo>
                          <a:pt x="4668" y="1603"/>
                        </a:lnTo>
                        <a:lnTo>
                          <a:pt x="4670" y="1604"/>
                        </a:lnTo>
                        <a:lnTo>
                          <a:pt x="4671" y="1604"/>
                        </a:lnTo>
                        <a:lnTo>
                          <a:pt x="4673" y="1605"/>
                        </a:lnTo>
                        <a:lnTo>
                          <a:pt x="4674" y="1605"/>
                        </a:lnTo>
                        <a:lnTo>
                          <a:pt x="4676" y="1606"/>
                        </a:lnTo>
                        <a:lnTo>
                          <a:pt x="4677" y="1607"/>
                        </a:lnTo>
                        <a:lnTo>
                          <a:pt x="4679" y="1607"/>
                        </a:lnTo>
                        <a:lnTo>
                          <a:pt x="4680" y="1608"/>
                        </a:lnTo>
                        <a:lnTo>
                          <a:pt x="4682" y="1609"/>
                        </a:lnTo>
                        <a:lnTo>
                          <a:pt x="4683" y="1609"/>
                        </a:lnTo>
                        <a:lnTo>
                          <a:pt x="4684" y="1610"/>
                        </a:lnTo>
                        <a:lnTo>
                          <a:pt x="4686" y="1610"/>
                        </a:lnTo>
                        <a:lnTo>
                          <a:pt x="4687" y="1611"/>
                        </a:lnTo>
                        <a:lnTo>
                          <a:pt x="4689" y="1612"/>
                        </a:lnTo>
                        <a:lnTo>
                          <a:pt x="4691" y="1612"/>
                        </a:lnTo>
                        <a:lnTo>
                          <a:pt x="4692" y="1613"/>
                        </a:lnTo>
                        <a:lnTo>
                          <a:pt x="4694" y="1614"/>
                        </a:lnTo>
                        <a:lnTo>
                          <a:pt x="4695" y="1614"/>
                        </a:lnTo>
                        <a:lnTo>
                          <a:pt x="4696" y="1615"/>
                        </a:lnTo>
                        <a:lnTo>
                          <a:pt x="4698" y="1615"/>
                        </a:lnTo>
                        <a:lnTo>
                          <a:pt x="4699" y="1616"/>
                        </a:lnTo>
                        <a:lnTo>
                          <a:pt x="4701" y="1616"/>
                        </a:lnTo>
                        <a:lnTo>
                          <a:pt x="4703" y="1617"/>
                        </a:lnTo>
                        <a:lnTo>
                          <a:pt x="4704" y="1617"/>
                        </a:lnTo>
                        <a:lnTo>
                          <a:pt x="4705" y="1618"/>
                        </a:lnTo>
                        <a:lnTo>
                          <a:pt x="4707" y="1619"/>
                        </a:lnTo>
                        <a:lnTo>
                          <a:pt x="4708" y="1619"/>
                        </a:lnTo>
                        <a:lnTo>
                          <a:pt x="4710" y="1620"/>
                        </a:lnTo>
                        <a:lnTo>
                          <a:pt x="4711" y="1620"/>
                        </a:lnTo>
                        <a:lnTo>
                          <a:pt x="4713" y="1621"/>
                        </a:lnTo>
                        <a:lnTo>
                          <a:pt x="4715" y="1622"/>
                        </a:lnTo>
                        <a:lnTo>
                          <a:pt x="4716" y="1622"/>
                        </a:lnTo>
                        <a:lnTo>
                          <a:pt x="4717" y="1623"/>
                        </a:lnTo>
                        <a:lnTo>
                          <a:pt x="4719" y="1623"/>
                        </a:lnTo>
                        <a:lnTo>
                          <a:pt x="4720" y="1624"/>
                        </a:lnTo>
                        <a:lnTo>
                          <a:pt x="4722" y="1625"/>
                        </a:lnTo>
                        <a:lnTo>
                          <a:pt x="4723" y="1625"/>
                        </a:lnTo>
                        <a:lnTo>
                          <a:pt x="4725" y="1626"/>
                        </a:lnTo>
                        <a:lnTo>
                          <a:pt x="4726" y="1626"/>
                        </a:lnTo>
                        <a:lnTo>
                          <a:pt x="4728" y="1626"/>
                        </a:lnTo>
                        <a:lnTo>
                          <a:pt x="4729" y="1627"/>
                        </a:lnTo>
                        <a:lnTo>
                          <a:pt x="4731" y="1628"/>
                        </a:lnTo>
                        <a:lnTo>
                          <a:pt x="4732" y="1628"/>
                        </a:lnTo>
                        <a:lnTo>
                          <a:pt x="4734" y="1629"/>
                        </a:lnTo>
                        <a:lnTo>
                          <a:pt x="4735" y="1629"/>
                        </a:lnTo>
                        <a:lnTo>
                          <a:pt x="4736" y="1630"/>
                        </a:lnTo>
                        <a:lnTo>
                          <a:pt x="4738" y="1630"/>
                        </a:lnTo>
                        <a:lnTo>
                          <a:pt x="4740" y="1631"/>
                        </a:lnTo>
                        <a:lnTo>
                          <a:pt x="4741" y="1632"/>
                        </a:lnTo>
                        <a:lnTo>
                          <a:pt x="4743" y="1632"/>
                        </a:lnTo>
                        <a:lnTo>
                          <a:pt x="4744" y="1633"/>
                        </a:lnTo>
                        <a:lnTo>
                          <a:pt x="4746" y="1633"/>
                        </a:lnTo>
                        <a:lnTo>
                          <a:pt x="4747" y="1634"/>
                        </a:lnTo>
                        <a:lnTo>
                          <a:pt x="4748" y="1634"/>
                        </a:lnTo>
                        <a:lnTo>
                          <a:pt x="4750" y="1635"/>
                        </a:lnTo>
                        <a:lnTo>
                          <a:pt x="4752" y="1635"/>
                        </a:lnTo>
                        <a:lnTo>
                          <a:pt x="4753" y="1636"/>
                        </a:lnTo>
                        <a:lnTo>
                          <a:pt x="4755" y="1636"/>
                        </a:lnTo>
                        <a:lnTo>
                          <a:pt x="4756" y="1637"/>
                        </a:lnTo>
                        <a:lnTo>
                          <a:pt x="4757" y="1637"/>
                        </a:lnTo>
                        <a:lnTo>
                          <a:pt x="4759" y="1638"/>
                        </a:lnTo>
                        <a:lnTo>
                          <a:pt x="4760" y="1638"/>
                        </a:lnTo>
                        <a:lnTo>
                          <a:pt x="4762" y="1639"/>
                        </a:lnTo>
                        <a:lnTo>
                          <a:pt x="4764" y="1639"/>
                        </a:lnTo>
                        <a:lnTo>
                          <a:pt x="4765" y="1640"/>
                        </a:lnTo>
                        <a:lnTo>
                          <a:pt x="4767" y="1640"/>
                        </a:lnTo>
                        <a:lnTo>
                          <a:pt x="4768" y="1641"/>
                        </a:lnTo>
                        <a:lnTo>
                          <a:pt x="4769" y="1641"/>
                        </a:lnTo>
                        <a:lnTo>
                          <a:pt x="4771" y="1642"/>
                        </a:lnTo>
                        <a:lnTo>
                          <a:pt x="4772" y="1642"/>
                        </a:lnTo>
                        <a:lnTo>
                          <a:pt x="4774" y="1643"/>
                        </a:lnTo>
                        <a:lnTo>
                          <a:pt x="4776" y="1643"/>
                        </a:lnTo>
                        <a:lnTo>
                          <a:pt x="4777" y="1644"/>
                        </a:lnTo>
                        <a:lnTo>
                          <a:pt x="4778" y="1644"/>
                        </a:lnTo>
                        <a:lnTo>
                          <a:pt x="4780" y="1645"/>
                        </a:lnTo>
                        <a:lnTo>
                          <a:pt x="4781" y="1645"/>
                        </a:lnTo>
                        <a:lnTo>
                          <a:pt x="4783" y="1646"/>
                        </a:lnTo>
                        <a:lnTo>
                          <a:pt x="4784" y="1646"/>
                        </a:lnTo>
                        <a:lnTo>
                          <a:pt x="4786" y="1647"/>
                        </a:lnTo>
                        <a:lnTo>
                          <a:pt x="4788" y="1647"/>
                        </a:lnTo>
                        <a:lnTo>
                          <a:pt x="4789" y="1647"/>
                        </a:lnTo>
                        <a:lnTo>
                          <a:pt x="4790" y="1648"/>
                        </a:lnTo>
                        <a:lnTo>
                          <a:pt x="4792" y="1648"/>
                        </a:lnTo>
                        <a:lnTo>
                          <a:pt x="4793" y="1649"/>
                        </a:lnTo>
                        <a:lnTo>
                          <a:pt x="4795" y="1649"/>
                        </a:lnTo>
                        <a:lnTo>
                          <a:pt x="4796" y="1650"/>
                        </a:lnTo>
                        <a:lnTo>
                          <a:pt x="4798" y="1650"/>
                        </a:lnTo>
                        <a:lnTo>
                          <a:pt x="4799" y="1651"/>
                        </a:lnTo>
                        <a:lnTo>
                          <a:pt x="4801" y="1651"/>
                        </a:lnTo>
                        <a:lnTo>
                          <a:pt x="4802" y="1652"/>
                        </a:lnTo>
                        <a:lnTo>
                          <a:pt x="4804" y="1652"/>
                        </a:lnTo>
                        <a:lnTo>
                          <a:pt x="4805" y="1653"/>
                        </a:lnTo>
                        <a:lnTo>
                          <a:pt x="4807" y="1653"/>
                        </a:lnTo>
                        <a:lnTo>
                          <a:pt x="4808" y="1654"/>
                        </a:lnTo>
                        <a:lnTo>
                          <a:pt x="4809" y="1654"/>
                        </a:lnTo>
                        <a:lnTo>
                          <a:pt x="4811" y="1655"/>
                        </a:lnTo>
                        <a:lnTo>
                          <a:pt x="4813" y="1655"/>
                        </a:lnTo>
                        <a:lnTo>
                          <a:pt x="4814" y="1655"/>
                        </a:lnTo>
                        <a:lnTo>
                          <a:pt x="4816" y="1656"/>
                        </a:lnTo>
                        <a:lnTo>
                          <a:pt x="4817" y="1656"/>
                        </a:lnTo>
                        <a:lnTo>
                          <a:pt x="4819" y="1657"/>
                        </a:lnTo>
                        <a:lnTo>
                          <a:pt x="4820" y="1657"/>
                        </a:lnTo>
                        <a:lnTo>
                          <a:pt x="4821" y="1658"/>
                        </a:lnTo>
                        <a:lnTo>
                          <a:pt x="4823" y="1658"/>
                        </a:lnTo>
                        <a:lnTo>
                          <a:pt x="4825" y="1658"/>
                        </a:lnTo>
                        <a:lnTo>
                          <a:pt x="4826" y="1659"/>
                        </a:lnTo>
                        <a:lnTo>
                          <a:pt x="4828" y="1659"/>
                        </a:lnTo>
                        <a:lnTo>
                          <a:pt x="4829" y="1659"/>
                        </a:lnTo>
                        <a:lnTo>
                          <a:pt x="4830" y="1660"/>
                        </a:lnTo>
                        <a:lnTo>
                          <a:pt x="4832" y="1660"/>
                        </a:lnTo>
                        <a:lnTo>
                          <a:pt x="4833" y="1661"/>
                        </a:lnTo>
                        <a:lnTo>
                          <a:pt x="4835" y="1661"/>
                        </a:lnTo>
                        <a:lnTo>
                          <a:pt x="4836" y="1662"/>
                        </a:lnTo>
                        <a:lnTo>
                          <a:pt x="4838" y="1662"/>
                        </a:lnTo>
                        <a:lnTo>
                          <a:pt x="4840" y="1663"/>
                        </a:lnTo>
                        <a:lnTo>
                          <a:pt x="4841" y="1663"/>
                        </a:lnTo>
                        <a:lnTo>
                          <a:pt x="4842" y="1663"/>
                        </a:lnTo>
                        <a:lnTo>
                          <a:pt x="4844" y="1664"/>
                        </a:lnTo>
                        <a:lnTo>
                          <a:pt x="4845" y="1664"/>
                        </a:lnTo>
                        <a:lnTo>
                          <a:pt x="4847" y="1665"/>
                        </a:lnTo>
                        <a:lnTo>
                          <a:pt x="4848" y="1665"/>
                        </a:lnTo>
                        <a:lnTo>
                          <a:pt x="4850" y="1666"/>
                        </a:lnTo>
                        <a:lnTo>
                          <a:pt x="4851" y="1666"/>
                        </a:lnTo>
                        <a:lnTo>
                          <a:pt x="4853" y="1666"/>
                        </a:lnTo>
                        <a:lnTo>
                          <a:pt x="4854" y="1667"/>
                        </a:lnTo>
                        <a:lnTo>
                          <a:pt x="4856" y="1667"/>
                        </a:lnTo>
                        <a:lnTo>
                          <a:pt x="4857" y="1668"/>
                        </a:lnTo>
                        <a:lnTo>
                          <a:pt x="4859" y="1668"/>
                        </a:lnTo>
                        <a:lnTo>
                          <a:pt x="4860" y="1668"/>
                        </a:lnTo>
                        <a:lnTo>
                          <a:pt x="4862" y="1669"/>
                        </a:lnTo>
                        <a:lnTo>
                          <a:pt x="4863" y="1669"/>
                        </a:lnTo>
                        <a:lnTo>
                          <a:pt x="4865" y="1669"/>
                        </a:lnTo>
                        <a:lnTo>
                          <a:pt x="4866" y="1670"/>
                        </a:lnTo>
                        <a:lnTo>
                          <a:pt x="4868" y="1670"/>
                        </a:lnTo>
                        <a:lnTo>
                          <a:pt x="4869" y="1670"/>
                        </a:lnTo>
                        <a:lnTo>
                          <a:pt x="4871" y="1671"/>
                        </a:lnTo>
                        <a:lnTo>
                          <a:pt x="4872" y="1671"/>
                        </a:lnTo>
                        <a:lnTo>
                          <a:pt x="4873" y="1672"/>
                        </a:lnTo>
                        <a:lnTo>
                          <a:pt x="4875" y="1672"/>
                        </a:lnTo>
                        <a:lnTo>
                          <a:pt x="4877" y="1672"/>
                        </a:lnTo>
                        <a:lnTo>
                          <a:pt x="4878" y="1673"/>
                        </a:lnTo>
                        <a:lnTo>
                          <a:pt x="4880" y="1673"/>
                        </a:lnTo>
                        <a:lnTo>
                          <a:pt x="4881" y="1673"/>
                        </a:lnTo>
                        <a:lnTo>
                          <a:pt x="4882" y="1674"/>
                        </a:lnTo>
                        <a:lnTo>
                          <a:pt x="4884" y="1674"/>
                        </a:lnTo>
                        <a:lnTo>
                          <a:pt x="4885" y="1675"/>
                        </a:lnTo>
                        <a:lnTo>
                          <a:pt x="4887" y="1675"/>
                        </a:lnTo>
                        <a:lnTo>
                          <a:pt x="4889" y="1675"/>
                        </a:lnTo>
                        <a:lnTo>
                          <a:pt x="4890" y="1676"/>
                        </a:lnTo>
                        <a:lnTo>
                          <a:pt x="4892" y="1676"/>
                        </a:lnTo>
                        <a:lnTo>
                          <a:pt x="4893" y="1676"/>
                        </a:lnTo>
                        <a:lnTo>
                          <a:pt x="4894" y="1677"/>
                        </a:lnTo>
                        <a:lnTo>
                          <a:pt x="4896" y="1677"/>
                        </a:lnTo>
                        <a:lnTo>
                          <a:pt x="4897" y="1678"/>
                        </a:lnTo>
                        <a:lnTo>
                          <a:pt x="4899" y="1678"/>
                        </a:lnTo>
                        <a:lnTo>
                          <a:pt x="4901" y="1678"/>
                        </a:lnTo>
                        <a:lnTo>
                          <a:pt x="4902" y="1679"/>
                        </a:lnTo>
                        <a:lnTo>
                          <a:pt x="4903" y="1679"/>
                        </a:lnTo>
                        <a:lnTo>
                          <a:pt x="4905" y="1679"/>
                        </a:lnTo>
                        <a:lnTo>
                          <a:pt x="4906" y="1680"/>
                        </a:lnTo>
                        <a:lnTo>
                          <a:pt x="4908" y="1680"/>
                        </a:lnTo>
                        <a:lnTo>
                          <a:pt x="4909" y="1680"/>
                        </a:lnTo>
                        <a:lnTo>
                          <a:pt x="4911" y="1680"/>
                        </a:lnTo>
                        <a:lnTo>
                          <a:pt x="4913" y="1681"/>
                        </a:lnTo>
                        <a:lnTo>
                          <a:pt x="4914" y="1681"/>
                        </a:lnTo>
                        <a:lnTo>
                          <a:pt x="4915" y="1681"/>
                        </a:lnTo>
                        <a:lnTo>
                          <a:pt x="4917" y="1682"/>
                        </a:lnTo>
                        <a:lnTo>
                          <a:pt x="4918" y="1682"/>
                        </a:lnTo>
                        <a:lnTo>
                          <a:pt x="4920" y="1682"/>
                        </a:lnTo>
                        <a:lnTo>
                          <a:pt x="4921" y="1683"/>
                        </a:lnTo>
                        <a:lnTo>
                          <a:pt x="4923" y="1683"/>
                        </a:lnTo>
                        <a:lnTo>
                          <a:pt x="4924" y="1683"/>
                        </a:lnTo>
                        <a:lnTo>
                          <a:pt x="4926" y="1684"/>
                        </a:lnTo>
                        <a:lnTo>
                          <a:pt x="4927" y="1684"/>
                        </a:lnTo>
                        <a:lnTo>
                          <a:pt x="4929" y="1684"/>
                        </a:lnTo>
                        <a:lnTo>
                          <a:pt x="4930" y="1685"/>
                        </a:lnTo>
                        <a:lnTo>
                          <a:pt x="4932" y="1685"/>
                        </a:lnTo>
                        <a:lnTo>
                          <a:pt x="4933" y="1685"/>
                        </a:lnTo>
                        <a:lnTo>
                          <a:pt x="4934" y="1686"/>
                        </a:lnTo>
                        <a:lnTo>
                          <a:pt x="4936" y="1686"/>
                        </a:lnTo>
                        <a:lnTo>
                          <a:pt x="4938" y="1686"/>
                        </a:lnTo>
                        <a:lnTo>
                          <a:pt x="4939" y="1687"/>
                        </a:lnTo>
                        <a:lnTo>
                          <a:pt x="4941" y="1687"/>
                        </a:lnTo>
                        <a:lnTo>
                          <a:pt x="4942" y="1687"/>
                        </a:lnTo>
                        <a:lnTo>
                          <a:pt x="4944" y="1688"/>
                        </a:lnTo>
                        <a:lnTo>
                          <a:pt x="4945" y="1688"/>
                        </a:lnTo>
                        <a:lnTo>
                          <a:pt x="4946" y="1688"/>
                        </a:lnTo>
                        <a:lnTo>
                          <a:pt x="4948" y="1689"/>
                        </a:lnTo>
                        <a:lnTo>
                          <a:pt x="4950" y="1689"/>
                        </a:lnTo>
                        <a:lnTo>
                          <a:pt x="4951" y="1689"/>
                        </a:lnTo>
                        <a:lnTo>
                          <a:pt x="4953" y="1690"/>
                        </a:lnTo>
                        <a:lnTo>
                          <a:pt x="4954" y="1690"/>
                        </a:lnTo>
                        <a:lnTo>
                          <a:pt x="4955" y="1690"/>
                        </a:lnTo>
                        <a:lnTo>
                          <a:pt x="4957" y="1690"/>
                        </a:lnTo>
                        <a:lnTo>
                          <a:pt x="4958" y="1690"/>
                        </a:lnTo>
                        <a:lnTo>
                          <a:pt x="4960" y="1691"/>
                        </a:lnTo>
                        <a:lnTo>
                          <a:pt x="4962" y="1691"/>
                        </a:lnTo>
                        <a:lnTo>
                          <a:pt x="4963" y="1691"/>
                        </a:lnTo>
                        <a:lnTo>
                          <a:pt x="4965" y="1692"/>
                        </a:lnTo>
                        <a:lnTo>
                          <a:pt x="4966" y="1692"/>
                        </a:lnTo>
                        <a:lnTo>
                          <a:pt x="4967" y="1692"/>
                        </a:lnTo>
                        <a:lnTo>
                          <a:pt x="4969" y="1693"/>
                        </a:lnTo>
                        <a:lnTo>
                          <a:pt x="4970" y="1693"/>
                        </a:lnTo>
                        <a:lnTo>
                          <a:pt x="4972" y="1693"/>
                        </a:lnTo>
                        <a:lnTo>
                          <a:pt x="4974" y="1693"/>
                        </a:lnTo>
                        <a:lnTo>
                          <a:pt x="4975" y="1694"/>
                        </a:lnTo>
                        <a:lnTo>
                          <a:pt x="4976" y="1694"/>
                        </a:lnTo>
                        <a:lnTo>
                          <a:pt x="4978" y="1694"/>
                        </a:lnTo>
                        <a:lnTo>
                          <a:pt x="4979" y="1695"/>
                        </a:lnTo>
                        <a:lnTo>
                          <a:pt x="4981" y="1695"/>
                        </a:lnTo>
                        <a:lnTo>
                          <a:pt x="4982" y="1695"/>
                        </a:lnTo>
                        <a:lnTo>
                          <a:pt x="4984" y="1695"/>
                        </a:lnTo>
                        <a:lnTo>
                          <a:pt x="4985" y="1696"/>
                        </a:lnTo>
                        <a:lnTo>
                          <a:pt x="4987" y="1696"/>
                        </a:lnTo>
                        <a:lnTo>
                          <a:pt x="4988" y="1696"/>
                        </a:lnTo>
                        <a:lnTo>
                          <a:pt x="4990" y="1697"/>
                        </a:lnTo>
                        <a:lnTo>
                          <a:pt x="4991" y="1697"/>
                        </a:lnTo>
                        <a:lnTo>
                          <a:pt x="4993" y="1697"/>
                        </a:lnTo>
                        <a:lnTo>
                          <a:pt x="4994" y="1697"/>
                        </a:lnTo>
                        <a:lnTo>
                          <a:pt x="4996" y="1698"/>
                        </a:lnTo>
                        <a:lnTo>
                          <a:pt x="4997" y="1698"/>
                        </a:lnTo>
                        <a:lnTo>
                          <a:pt x="4999" y="1698"/>
                        </a:lnTo>
                        <a:lnTo>
                          <a:pt x="5000" y="1699"/>
                        </a:lnTo>
                        <a:lnTo>
                          <a:pt x="5002" y="1699"/>
                        </a:lnTo>
                        <a:lnTo>
                          <a:pt x="5003" y="1699"/>
                        </a:lnTo>
                        <a:lnTo>
                          <a:pt x="5005" y="1699"/>
                        </a:lnTo>
                        <a:lnTo>
                          <a:pt x="5006" y="1700"/>
                        </a:lnTo>
                        <a:lnTo>
                          <a:pt x="5007" y="1700"/>
                        </a:lnTo>
                        <a:lnTo>
                          <a:pt x="5009" y="1700"/>
                        </a:lnTo>
                        <a:lnTo>
                          <a:pt x="5011" y="1700"/>
                        </a:lnTo>
                        <a:lnTo>
                          <a:pt x="5012" y="1701"/>
                        </a:lnTo>
                        <a:lnTo>
                          <a:pt x="5014" y="1701"/>
                        </a:lnTo>
                        <a:lnTo>
                          <a:pt x="5015" y="1701"/>
                        </a:lnTo>
                        <a:lnTo>
                          <a:pt x="5017" y="1701"/>
                        </a:lnTo>
                        <a:lnTo>
                          <a:pt x="5018" y="1701"/>
                        </a:lnTo>
                        <a:lnTo>
                          <a:pt x="5019" y="1701"/>
                        </a:lnTo>
                        <a:lnTo>
                          <a:pt x="5021" y="1702"/>
                        </a:lnTo>
                        <a:lnTo>
                          <a:pt x="5022" y="1702"/>
                        </a:lnTo>
                        <a:lnTo>
                          <a:pt x="5024" y="1702"/>
                        </a:lnTo>
                        <a:lnTo>
                          <a:pt x="5026" y="1702"/>
                        </a:lnTo>
                        <a:lnTo>
                          <a:pt x="5027" y="1703"/>
                        </a:lnTo>
                        <a:lnTo>
                          <a:pt x="5028" y="1703"/>
                        </a:lnTo>
                        <a:lnTo>
                          <a:pt x="5030" y="1703"/>
                        </a:lnTo>
                        <a:lnTo>
                          <a:pt x="5031" y="1703"/>
                        </a:lnTo>
                        <a:lnTo>
                          <a:pt x="5033" y="1704"/>
                        </a:lnTo>
                        <a:lnTo>
                          <a:pt x="5034" y="1704"/>
                        </a:lnTo>
                        <a:lnTo>
                          <a:pt x="5036" y="1704"/>
                        </a:lnTo>
                        <a:lnTo>
                          <a:pt x="5038" y="1704"/>
                        </a:lnTo>
                        <a:lnTo>
                          <a:pt x="5039" y="1705"/>
                        </a:lnTo>
                        <a:lnTo>
                          <a:pt x="5040" y="1705"/>
                        </a:lnTo>
                        <a:lnTo>
                          <a:pt x="5042" y="1705"/>
                        </a:lnTo>
                        <a:lnTo>
                          <a:pt x="5043" y="1705"/>
                        </a:lnTo>
                        <a:lnTo>
                          <a:pt x="5045" y="1706"/>
                        </a:lnTo>
                        <a:lnTo>
                          <a:pt x="5046" y="1706"/>
                        </a:lnTo>
                        <a:lnTo>
                          <a:pt x="5048" y="1706"/>
                        </a:lnTo>
                        <a:lnTo>
                          <a:pt x="5049" y="1706"/>
                        </a:lnTo>
                        <a:lnTo>
                          <a:pt x="5051" y="1707"/>
                        </a:lnTo>
                        <a:lnTo>
                          <a:pt x="5052" y="1707"/>
                        </a:lnTo>
                        <a:lnTo>
                          <a:pt x="5054" y="1707"/>
                        </a:lnTo>
                        <a:lnTo>
                          <a:pt x="5055" y="1707"/>
                        </a:lnTo>
                        <a:lnTo>
                          <a:pt x="5057" y="1708"/>
                        </a:lnTo>
                        <a:lnTo>
                          <a:pt x="5058" y="1708"/>
                        </a:lnTo>
                        <a:lnTo>
                          <a:pt x="5059" y="1708"/>
                        </a:lnTo>
                        <a:lnTo>
                          <a:pt x="5061" y="1708"/>
                        </a:lnTo>
                        <a:lnTo>
                          <a:pt x="5063" y="1708"/>
                        </a:lnTo>
                        <a:lnTo>
                          <a:pt x="5064" y="1709"/>
                        </a:lnTo>
                        <a:lnTo>
                          <a:pt x="5066" y="1709"/>
                        </a:lnTo>
                        <a:lnTo>
                          <a:pt x="5067" y="1709"/>
                        </a:lnTo>
                        <a:lnTo>
                          <a:pt x="5069" y="1709"/>
                        </a:lnTo>
                        <a:lnTo>
                          <a:pt x="5070" y="1710"/>
                        </a:lnTo>
                        <a:lnTo>
                          <a:pt x="5071" y="1710"/>
                        </a:lnTo>
                        <a:lnTo>
                          <a:pt x="5073" y="1710"/>
                        </a:lnTo>
                        <a:lnTo>
                          <a:pt x="5075" y="1710"/>
                        </a:lnTo>
                        <a:lnTo>
                          <a:pt x="5076" y="1710"/>
                        </a:lnTo>
                        <a:lnTo>
                          <a:pt x="5078" y="1711"/>
                        </a:lnTo>
                        <a:lnTo>
                          <a:pt x="5079" y="1711"/>
                        </a:lnTo>
                        <a:lnTo>
                          <a:pt x="5080" y="1711"/>
                        </a:lnTo>
                        <a:lnTo>
                          <a:pt x="5082" y="1711"/>
                        </a:lnTo>
                        <a:lnTo>
                          <a:pt x="5083" y="1711"/>
                        </a:lnTo>
                        <a:lnTo>
                          <a:pt x="5085" y="1712"/>
                        </a:lnTo>
                        <a:lnTo>
                          <a:pt x="5087" y="1712"/>
                        </a:lnTo>
                        <a:lnTo>
                          <a:pt x="5088" y="1712"/>
                        </a:lnTo>
                        <a:lnTo>
                          <a:pt x="5090" y="1712"/>
                        </a:lnTo>
                        <a:lnTo>
                          <a:pt x="5091" y="1712"/>
                        </a:lnTo>
                        <a:lnTo>
                          <a:pt x="5092" y="1712"/>
                        </a:lnTo>
                        <a:lnTo>
                          <a:pt x="5094" y="1712"/>
                        </a:lnTo>
                        <a:lnTo>
                          <a:pt x="5095" y="1713"/>
                        </a:lnTo>
                        <a:lnTo>
                          <a:pt x="5097" y="1713"/>
                        </a:lnTo>
                        <a:lnTo>
                          <a:pt x="5099" y="1713"/>
                        </a:lnTo>
                        <a:lnTo>
                          <a:pt x="5100" y="1713"/>
                        </a:lnTo>
                        <a:lnTo>
                          <a:pt x="5101" y="1713"/>
                        </a:lnTo>
                        <a:lnTo>
                          <a:pt x="5103" y="1714"/>
                        </a:lnTo>
                        <a:lnTo>
                          <a:pt x="5104" y="1714"/>
                        </a:lnTo>
                        <a:lnTo>
                          <a:pt x="5106" y="1714"/>
                        </a:lnTo>
                        <a:lnTo>
                          <a:pt x="5107" y="1714"/>
                        </a:lnTo>
                        <a:lnTo>
                          <a:pt x="5109" y="1714"/>
                        </a:lnTo>
                        <a:lnTo>
                          <a:pt x="5111" y="1715"/>
                        </a:lnTo>
                        <a:lnTo>
                          <a:pt x="5112" y="1715"/>
                        </a:lnTo>
                        <a:lnTo>
                          <a:pt x="5113" y="1715"/>
                        </a:lnTo>
                        <a:lnTo>
                          <a:pt x="5115" y="1715"/>
                        </a:lnTo>
                        <a:lnTo>
                          <a:pt x="5116" y="1715"/>
                        </a:lnTo>
                        <a:lnTo>
                          <a:pt x="5118" y="1716"/>
                        </a:lnTo>
                        <a:lnTo>
                          <a:pt x="5119" y="1716"/>
                        </a:lnTo>
                        <a:lnTo>
                          <a:pt x="5121" y="1716"/>
                        </a:lnTo>
                        <a:lnTo>
                          <a:pt x="5122" y="1716"/>
                        </a:lnTo>
                        <a:lnTo>
                          <a:pt x="5124" y="1716"/>
                        </a:lnTo>
                        <a:lnTo>
                          <a:pt x="5125" y="1716"/>
                        </a:lnTo>
                        <a:lnTo>
                          <a:pt x="5127" y="1717"/>
                        </a:lnTo>
                        <a:lnTo>
                          <a:pt x="5128" y="1717"/>
                        </a:lnTo>
                        <a:lnTo>
                          <a:pt x="5130" y="1717"/>
                        </a:lnTo>
                        <a:lnTo>
                          <a:pt x="5131" y="1717"/>
                        </a:lnTo>
                        <a:lnTo>
                          <a:pt x="5132" y="1717"/>
                        </a:lnTo>
                        <a:lnTo>
                          <a:pt x="5134" y="1718"/>
                        </a:lnTo>
                        <a:lnTo>
                          <a:pt x="5136" y="1718"/>
                        </a:lnTo>
                        <a:lnTo>
                          <a:pt x="5137" y="1718"/>
                        </a:lnTo>
                        <a:lnTo>
                          <a:pt x="5139" y="1718"/>
                        </a:lnTo>
                        <a:lnTo>
                          <a:pt x="5140" y="1718"/>
                        </a:lnTo>
                        <a:lnTo>
                          <a:pt x="5142" y="1718"/>
                        </a:lnTo>
                        <a:lnTo>
                          <a:pt x="5143" y="1719"/>
                        </a:lnTo>
                        <a:lnTo>
                          <a:pt x="5144" y="1719"/>
                        </a:lnTo>
                        <a:lnTo>
                          <a:pt x="5146" y="1719"/>
                        </a:lnTo>
                        <a:lnTo>
                          <a:pt x="5148" y="1719"/>
                        </a:lnTo>
                        <a:lnTo>
                          <a:pt x="5149" y="1719"/>
                        </a:lnTo>
                        <a:lnTo>
                          <a:pt x="5151" y="1719"/>
                        </a:lnTo>
                        <a:lnTo>
                          <a:pt x="5152" y="1720"/>
                        </a:lnTo>
                        <a:lnTo>
                          <a:pt x="5153" y="1720"/>
                        </a:lnTo>
                        <a:lnTo>
                          <a:pt x="5155" y="1720"/>
                        </a:lnTo>
                        <a:lnTo>
                          <a:pt x="5156" y="1720"/>
                        </a:lnTo>
                        <a:lnTo>
                          <a:pt x="5158" y="1720"/>
                        </a:lnTo>
                        <a:lnTo>
                          <a:pt x="5160" y="1720"/>
                        </a:lnTo>
                        <a:lnTo>
                          <a:pt x="5161" y="1721"/>
                        </a:lnTo>
                        <a:lnTo>
                          <a:pt x="5163" y="1721"/>
                        </a:lnTo>
                        <a:lnTo>
                          <a:pt x="5164" y="1721"/>
                        </a:lnTo>
                        <a:lnTo>
                          <a:pt x="5165" y="1721"/>
                        </a:lnTo>
                        <a:lnTo>
                          <a:pt x="5167" y="1721"/>
                        </a:lnTo>
                        <a:lnTo>
                          <a:pt x="5168" y="1721"/>
                        </a:lnTo>
                        <a:lnTo>
                          <a:pt x="5170" y="1722"/>
                        </a:lnTo>
                        <a:lnTo>
                          <a:pt x="5171" y="1722"/>
                        </a:lnTo>
                        <a:lnTo>
                          <a:pt x="5173" y="1722"/>
                        </a:lnTo>
                        <a:lnTo>
                          <a:pt x="5174" y="1722"/>
                        </a:lnTo>
                        <a:lnTo>
                          <a:pt x="5176" y="1722"/>
                        </a:lnTo>
                        <a:lnTo>
                          <a:pt x="5177" y="1722"/>
                        </a:lnTo>
                        <a:lnTo>
                          <a:pt x="5179" y="1723"/>
                        </a:lnTo>
                        <a:lnTo>
                          <a:pt x="5180" y="1723"/>
                        </a:lnTo>
                        <a:lnTo>
                          <a:pt x="5182" y="1723"/>
                        </a:lnTo>
                        <a:lnTo>
                          <a:pt x="5183" y="1723"/>
                        </a:lnTo>
                        <a:lnTo>
                          <a:pt x="5185" y="1723"/>
                        </a:lnTo>
                        <a:lnTo>
                          <a:pt x="5186" y="1723"/>
                        </a:lnTo>
                        <a:lnTo>
                          <a:pt x="5188" y="1723"/>
                        </a:lnTo>
                        <a:lnTo>
                          <a:pt x="5189" y="1723"/>
                        </a:lnTo>
                        <a:lnTo>
                          <a:pt x="5191" y="1723"/>
                        </a:lnTo>
                        <a:lnTo>
                          <a:pt x="5192" y="1723"/>
                        </a:lnTo>
                        <a:lnTo>
                          <a:pt x="5194" y="1724"/>
                        </a:lnTo>
                        <a:lnTo>
                          <a:pt x="5195" y="1724"/>
                        </a:lnTo>
                        <a:lnTo>
                          <a:pt x="5197" y="1724"/>
                        </a:lnTo>
                        <a:lnTo>
                          <a:pt x="5198" y="1724"/>
                        </a:lnTo>
                        <a:lnTo>
                          <a:pt x="5200" y="1724"/>
                        </a:lnTo>
                        <a:lnTo>
                          <a:pt x="5201" y="1724"/>
                        </a:lnTo>
                        <a:lnTo>
                          <a:pt x="5203" y="1724"/>
                        </a:lnTo>
                        <a:lnTo>
                          <a:pt x="5204" y="1725"/>
                        </a:lnTo>
                        <a:lnTo>
                          <a:pt x="5205" y="1725"/>
                        </a:lnTo>
                        <a:lnTo>
                          <a:pt x="5207" y="1725"/>
                        </a:lnTo>
                        <a:lnTo>
                          <a:pt x="5208" y="1725"/>
                        </a:lnTo>
                        <a:lnTo>
                          <a:pt x="5210" y="1725"/>
                        </a:lnTo>
                        <a:lnTo>
                          <a:pt x="5212" y="1725"/>
                        </a:lnTo>
                        <a:lnTo>
                          <a:pt x="5213" y="1725"/>
                        </a:lnTo>
                        <a:lnTo>
                          <a:pt x="5215" y="1725"/>
                        </a:lnTo>
                        <a:lnTo>
                          <a:pt x="5216" y="1726"/>
                        </a:lnTo>
                        <a:lnTo>
                          <a:pt x="5217" y="1726"/>
                        </a:lnTo>
                        <a:lnTo>
                          <a:pt x="5219" y="1726"/>
                        </a:lnTo>
                        <a:lnTo>
                          <a:pt x="5220" y="1726"/>
                        </a:lnTo>
                        <a:lnTo>
                          <a:pt x="5222" y="1726"/>
                        </a:lnTo>
                        <a:lnTo>
                          <a:pt x="5224" y="1726"/>
                        </a:lnTo>
                        <a:lnTo>
                          <a:pt x="5225" y="1726"/>
                        </a:lnTo>
                        <a:lnTo>
                          <a:pt x="5226" y="1727"/>
                        </a:lnTo>
                        <a:lnTo>
                          <a:pt x="5228" y="1727"/>
                        </a:lnTo>
                        <a:lnTo>
                          <a:pt x="5229" y="1727"/>
                        </a:lnTo>
                        <a:lnTo>
                          <a:pt x="5231" y="1727"/>
                        </a:lnTo>
                        <a:lnTo>
                          <a:pt x="5232" y="1727"/>
                        </a:lnTo>
                        <a:lnTo>
                          <a:pt x="5234" y="1727"/>
                        </a:lnTo>
                        <a:lnTo>
                          <a:pt x="5236" y="1727"/>
                        </a:lnTo>
                        <a:lnTo>
                          <a:pt x="5237" y="1727"/>
                        </a:lnTo>
                        <a:lnTo>
                          <a:pt x="5238" y="1728"/>
                        </a:lnTo>
                        <a:lnTo>
                          <a:pt x="5240" y="1728"/>
                        </a:lnTo>
                        <a:lnTo>
                          <a:pt x="5241" y="1728"/>
                        </a:lnTo>
                        <a:lnTo>
                          <a:pt x="5243" y="1728"/>
                        </a:lnTo>
                        <a:lnTo>
                          <a:pt x="5244" y="1728"/>
                        </a:lnTo>
                        <a:lnTo>
                          <a:pt x="5246" y="1728"/>
                        </a:lnTo>
                        <a:lnTo>
                          <a:pt x="5247" y="1728"/>
                        </a:lnTo>
                        <a:lnTo>
                          <a:pt x="5249" y="1728"/>
                        </a:lnTo>
                        <a:lnTo>
                          <a:pt x="5250" y="1729"/>
                        </a:lnTo>
                        <a:lnTo>
                          <a:pt x="5252" y="1729"/>
                        </a:lnTo>
                        <a:lnTo>
                          <a:pt x="5253" y="1729"/>
                        </a:lnTo>
                        <a:lnTo>
                          <a:pt x="5255" y="1729"/>
                        </a:lnTo>
                        <a:lnTo>
                          <a:pt x="5256" y="1729"/>
                        </a:lnTo>
                        <a:lnTo>
                          <a:pt x="5257" y="1729"/>
                        </a:lnTo>
                        <a:lnTo>
                          <a:pt x="5259" y="1729"/>
                        </a:lnTo>
                        <a:lnTo>
                          <a:pt x="5261" y="1729"/>
                        </a:lnTo>
                        <a:lnTo>
                          <a:pt x="5262" y="1730"/>
                        </a:lnTo>
                        <a:lnTo>
                          <a:pt x="5264" y="1730"/>
                        </a:lnTo>
                        <a:lnTo>
                          <a:pt x="5265" y="1730"/>
                        </a:lnTo>
                        <a:lnTo>
                          <a:pt x="5267" y="1730"/>
                        </a:lnTo>
                        <a:lnTo>
                          <a:pt x="5268" y="1730"/>
                        </a:lnTo>
                        <a:lnTo>
                          <a:pt x="5269" y="1730"/>
                        </a:lnTo>
                        <a:lnTo>
                          <a:pt x="5271" y="1730"/>
                        </a:lnTo>
                        <a:lnTo>
                          <a:pt x="5273" y="1730"/>
                        </a:lnTo>
                        <a:lnTo>
                          <a:pt x="5274" y="1730"/>
                        </a:lnTo>
                        <a:lnTo>
                          <a:pt x="5276" y="1731"/>
                        </a:lnTo>
                        <a:lnTo>
                          <a:pt x="5277" y="1731"/>
                        </a:lnTo>
                        <a:lnTo>
                          <a:pt x="5278" y="1731"/>
                        </a:lnTo>
                        <a:lnTo>
                          <a:pt x="5280" y="1731"/>
                        </a:lnTo>
                        <a:lnTo>
                          <a:pt x="5281" y="1731"/>
                        </a:lnTo>
                        <a:lnTo>
                          <a:pt x="5283" y="1731"/>
                        </a:lnTo>
                        <a:lnTo>
                          <a:pt x="5285" y="1731"/>
                        </a:lnTo>
                        <a:lnTo>
                          <a:pt x="5286" y="1731"/>
                        </a:lnTo>
                        <a:lnTo>
                          <a:pt x="5288" y="1731"/>
                        </a:lnTo>
                        <a:lnTo>
                          <a:pt x="5289" y="1731"/>
                        </a:lnTo>
                        <a:lnTo>
                          <a:pt x="5290" y="1732"/>
                        </a:lnTo>
                        <a:lnTo>
                          <a:pt x="5292" y="1732"/>
                        </a:lnTo>
                        <a:lnTo>
                          <a:pt x="5293" y="1732"/>
                        </a:lnTo>
                        <a:lnTo>
                          <a:pt x="5295" y="1732"/>
                        </a:lnTo>
                        <a:lnTo>
                          <a:pt x="5297" y="1732"/>
                        </a:lnTo>
                        <a:lnTo>
                          <a:pt x="5298" y="1732"/>
                        </a:lnTo>
                        <a:lnTo>
                          <a:pt x="5299" y="1732"/>
                        </a:lnTo>
                        <a:lnTo>
                          <a:pt x="5301" y="1732"/>
                        </a:lnTo>
                        <a:lnTo>
                          <a:pt x="5302" y="1732"/>
                        </a:lnTo>
                        <a:lnTo>
                          <a:pt x="5304" y="1733"/>
                        </a:lnTo>
                        <a:lnTo>
                          <a:pt x="5305" y="1733"/>
                        </a:lnTo>
                        <a:lnTo>
                          <a:pt x="5307" y="1733"/>
                        </a:lnTo>
                        <a:lnTo>
                          <a:pt x="5309" y="1733"/>
                        </a:lnTo>
                        <a:lnTo>
                          <a:pt x="5310" y="1733"/>
                        </a:lnTo>
                        <a:lnTo>
                          <a:pt x="5311" y="1733"/>
                        </a:lnTo>
                        <a:lnTo>
                          <a:pt x="5313" y="1733"/>
                        </a:lnTo>
                        <a:lnTo>
                          <a:pt x="5314" y="1733"/>
                        </a:lnTo>
                        <a:lnTo>
                          <a:pt x="5316" y="1733"/>
                        </a:lnTo>
                        <a:lnTo>
                          <a:pt x="5317" y="1733"/>
                        </a:lnTo>
                        <a:lnTo>
                          <a:pt x="5319" y="1733"/>
                        </a:lnTo>
                        <a:lnTo>
                          <a:pt x="5320" y="1734"/>
                        </a:lnTo>
                        <a:lnTo>
                          <a:pt x="5322" y="1734"/>
                        </a:lnTo>
                        <a:lnTo>
                          <a:pt x="5323" y="1734"/>
                        </a:lnTo>
                        <a:lnTo>
                          <a:pt x="5325" y="1734"/>
                        </a:lnTo>
                        <a:lnTo>
                          <a:pt x="5326" y="1734"/>
                        </a:lnTo>
                        <a:lnTo>
                          <a:pt x="5328" y="1734"/>
                        </a:lnTo>
                        <a:lnTo>
                          <a:pt x="5329" y="1734"/>
                        </a:lnTo>
                        <a:lnTo>
                          <a:pt x="5330" y="1734"/>
                        </a:lnTo>
                        <a:lnTo>
                          <a:pt x="5332" y="1734"/>
                        </a:lnTo>
                        <a:lnTo>
                          <a:pt x="5334" y="1734"/>
                        </a:lnTo>
                        <a:lnTo>
                          <a:pt x="5335" y="1734"/>
                        </a:lnTo>
                        <a:lnTo>
                          <a:pt x="5337" y="1734"/>
                        </a:lnTo>
                        <a:lnTo>
                          <a:pt x="5338" y="1734"/>
                        </a:lnTo>
                        <a:lnTo>
                          <a:pt x="5340" y="1734"/>
                        </a:lnTo>
                        <a:lnTo>
                          <a:pt x="5341" y="1734"/>
                        </a:lnTo>
                        <a:lnTo>
                          <a:pt x="5342" y="1734"/>
                        </a:lnTo>
                        <a:lnTo>
                          <a:pt x="5344" y="1734"/>
                        </a:lnTo>
                        <a:lnTo>
                          <a:pt x="5346" y="1735"/>
                        </a:lnTo>
                        <a:lnTo>
                          <a:pt x="5347" y="1735"/>
                        </a:lnTo>
                        <a:lnTo>
                          <a:pt x="5349" y="1735"/>
                        </a:lnTo>
                        <a:lnTo>
                          <a:pt x="5350" y="1735"/>
                        </a:lnTo>
                        <a:lnTo>
                          <a:pt x="5351" y="1735"/>
                        </a:lnTo>
                        <a:lnTo>
                          <a:pt x="5353" y="1735"/>
                        </a:lnTo>
                        <a:lnTo>
                          <a:pt x="5354" y="1735"/>
                        </a:lnTo>
                        <a:lnTo>
                          <a:pt x="5356" y="1735"/>
                        </a:lnTo>
                        <a:lnTo>
                          <a:pt x="5357" y="1735"/>
                        </a:lnTo>
                        <a:lnTo>
                          <a:pt x="5359" y="1735"/>
                        </a:lnTo>
                        <a:lnTo>
                          <a:pt x="5361" y="1735"/>
                        </a:lnTo>
                        <a:lnTo>
                          <a:pt x="5362" y="1735"/>
                        </a:lnTo>
                        <a:lnTo>
                          <a:pt x="5363" y="1736"/>
                        </a:lnTo>
                        <a:lnTo>
                          <a:pt x="5365" y="1736"/>
                        </a:lnTo>
                        <a:lnTo>
                          <a:pt x="5366" y="1736"/>
                        </a:lnTo>
                        <a:lnTo>
                          <a:pt x="5368" y="1736"/>
                        </a:lnTo>
                        <a:lnTo>
                          <a:pt x="5369" y="1736"/>
                        </a:lnTo>
                        <a:lnTo>
                          <a:pt x="5371" y="1736"/>
                        </a:lnTo>
                        <a:lnTo>
                          <a:pt x="5372" y="1736"/>
                        </a:lnTo>
                        <a:lnTo>
                          <a:pt x="5374" y="1736"/>
                        </a:lnTo>
                        <a:lnTo>
                          <a:pt x="5375" y="1736"/>
                        </a:lnTo>
                        <a:lnTo>
                          <a:pt x="5377" y="1736"/>
                        </a:lnTo>
                        <a:lnTo>
                          <a:pt x="5378" y="1736"/>
                        </a:lnTo>
                        <a:lnTo>
                          <a:pt x="5380" y="1736"/>
                        </a:lnTo>
                        <a:lnTo>
                          <a:pt x="5381" y="1737"/>
                        </a:lnTo>
                        <a:lnTo>
                          <a:pt x="5383" y="1737"/>
                        </a:lnTo>
                        <a:lnTo>
                          <a:pt x="5384" y="1737"/>
                        </a:lnTo>
                        <a:lnTo>
                          <a:pt x="5386" y="1737"/>
                        </a:lnTo>
                        <a:lnTo>
                          <a:pt x="5387" y="1737"/>
                        </a:lnTo>
                        <a:lnTo>
                          <a:pt x="5389" y="1737"/>
                        </a:lnTo>
                        <a:lnTo>
                          <a:pt x="5390" y="1737"/>
                        </a:lnTo>
                        <a:lnTo>
                          <a:pt x="5392" y="1737"/>
                        </a:lnTo>
                        <a:lnTo>
                          <a:pt x="5393" y="1737"/>
                        </a:lnTo>
                        <a:lnTo>
                          <a:pt x="5394" y="1737"/>
                        </a:lnTo>
                        <a:lnTo>
                          <a:pt x="5396" y="1737"/>
                        </a:lnTo>
                        <a:lnTo>
                          <a:pt x="5398" y="1737"/>
                        </a:lnTo>
                        <a:lnTo>
                          <a:pt x="5399" y="1737"/>
                        </a:lnTo>
                        <a:lnTo>
                          <a:pt x="5401" y="1737"/>
                        </a:lnTo>
                        <a:lnTo>
                          <a:pt x="5402" y="1738"/>
                        </a:lnTo>
                        <a:lnTo>
                          <a:pt x="5403" y="1738"/>
                        </a:lnTo>
                        <a:lnTo>
                          <a:pt x="5405" y="1738"/>
                        </a:lnTo>
                        <a:lnTo>
                          <a:pt x="5406" y="1738"/>
                        </a:lnTo>
                        <a:lnTo>
                          <a:pt x="5408" y="1738"/>
                        </a:lnTo>
                        <a:lnTo>
                          <a:pt x="5410" y="1738"/>
                        </a:lnTo>
                        <a:lnTo>
                          <a:pt x="5411" y="1738"/>
                        </a:lnTo>
                        <a:lnTo>
                          <a:pt x="5413" y="1738"/>
                        </a:lnTo>
                        <a:lnTo>
                          <a:pt x="5414" y="1738"/>
                        </a:lnTo>
                        <a:lnTo>
                          <a:pt x="5415" y="1738"/>
                        </a:lnTo>
                        <a:lnTo>
                          <a:pt x="5417" y="1738"/>
                        </a:lnTo>
                        <a:lnTo>
                          <a:pt x="5418" y="1738"/>
                        </a:lnTo>
                        <a:lnTo>
                          <a:pt x="5420" y="1738"/>
                        </a:lnTo>
                        <a:lnTo>
                          <a:pt x="5422" y="1738"/>
                        </a:lnTo>
                        <a:lnTo>
                          <a:pt x="5423" y="1738"/>
                        </a:lnTo>
                        <a:lnTo>
                          <a:pt x="5424" y="1738"/>
                        </a:lnTo>
                        <a:lnTo>
                          <a:pt x="5426" y="1739"/>
                        </a:lnTo>
                        <a:lnTo>
                          <a:pt x="5427" y="1739"/>
                        </a:lnTo>
                        <a:lnTo>
                          <a:pt x="5429" y="1739"/>
                        </a:lnTo>
                        <a:lnTo>
                          <a:pt x="5430" y="1739"/>
                        </a:lnTo>
                        <a:lnTo>
                          <a:pt x="5432" y="1739"/>
                        </a:lnTo>
                        <a:lnTo>
                          <a:pt x="5434" y="1739"/>
                        </a:lnTo>
                        <a:lnTo>
                          <a:pt x="5435" y="1739"/>
                        </a:lnTo>
                        <a:lnTo>
                          <a:pt x="5436" y="1739"/>
                        </a:lnTo>
                        <a:lnTo>
                          <a:pt x="5438" y="1739"/>
                        </a:lnTo>
                        <a:lnTo>
                          <a:pt x="5439" y="1739"/>
                        </a:lnTo>
                        <a:lnTo>
                          <a:pt x="5441" y="1739"/>
                        </a:lnTo>
                        <a:lnTo>
                          <a:pt x="5442" y="1739"/>
                        </a:lnTo>
                        <a:lnTo>
                          <a:pt x="5444" y="1739"/>
                        </a:lnTo>
                        <a:lnTo>
                          <a:pt x="5445" y="1739"/>
                        </a:lnTo>
                        <a:lnTo>
                          <a:pt x="5447" y="1739"/>
                        </a:lnTo>
                        <a:lnTo>
                          <a:pt x="5448" y="1739"/>
                        </a:lnTo>
                        <a:lnTo>
                          <a:pt x="5450" y="1740"/>
                        </a:lnTo>
                        <a:lnTo>
                          <a:pt x="5451" y="1740"/>
                        </a:lnTo>
                        <a:lnTo>
                          <a:pt x="5453" y="1740"/>
                        </a:lnTo>
                        <a:lnTo>
                          <a:pt x="5454" y="1740"/>
                        </a:lnTo>
                        <a:lnTo>
                          <a:pt x="5455" y="1740"/>
                        </a:lnTo>
                        <a:lnTo>
                          <a:pt x="5457" y="1740"/>
                        </a:lnTo>
                        <a:lnTo>
                          <a:pt x="5459" y="1740"/>
                        </a:lnTo>
                        <a:lnTo>
                          <a:pt x="5460" y="1740"/>
                        </a:lnTo>
                        <a:lnTo>
                          <a:pt x="5462" y="1740"/>
                        </a:lnTo>
                        <a:lnTo>
                          <a:pt x="5463" y="1740"/>
                        </a:lnTo>
                        <a:lnTo>
                          <a:pt x="5465" y="1740"/>
                        </a:lnTo>
                        <a:lnTo>
                          <a:pt x="5466" y="1740"/>
                        </a:lnTo>
                        <a:lnTo>
                          <a:pt x="5467" y="1740"/>
                        </a:lnTo>
                        <a:lnTo>
                          <a:pt x="5469" y="1740"/>
                        </a:lnTo>
                        <a:lnTo>
                          <a:pt x="5471" y="1740"/>
                        </a:lnTo>
                        <a:lnTo>
                          <a:pt x="5472" y="1740"/>
                        </a:lnTo>
                        <a:lnTo>
                          <a:pt x="5474" y="1740"/>
                        </a:lnTo>
                        <a:lnTo>
                          <a:pt x="5475" y="1740"/>
                        </a:lnTo>
                        <a:lnTo>
                          <a:pt x="5476" y="1741"/>
                        </a:lnTo>
                        <a:lnTo>
                          <a:pt x="5478" y="1741"/>
                        </a:lnTo>
                        <a:lnTo>
                          <a:pt x="5479" y="1741"/>
                        </a:lnTo>
                        <a:lnTo>
                          <a:pt x="5481" y="1741"/>
                        </a:lnTo>
                        <a:lnTo>
                          <a:pt x="5483" y="1741"/>
                        </a:lnTo>
                        <a:lnTo>
                          <a:pt x="5484" y="1741"/>
                        </a:lnTo>
                        <a:lnTo>
                          <a:pt x="5486" y="1741"/>
                        </a:lnTo>
                        <a:lnTo>
                          <a:pt x="5487" y="1741"/>
                        </a:lnTo>
                        <a:lnTo>
                          <a:pt x="5488" y="1741"/>
                        </a:lnTo>
                        <a:lnTo>
                          <a:pt x="5490" y="1741"/>
                        </a:lnTo>
                        <a:lnTo>
                          <a:pt x="5491" y="1741"/>
                        </a:lnTo>
                        <a:lnTo>
                          <a:pt x="5493" y="1741"/>
                        </a:lnTo>
                        <a:lnTo>
                          <a:pt x="5495" y="1741"/>
                        </a:lnTo>
                        <a:lnTo>
                          <a:pt x="5496" y="1741"/>
                        </a:lnTo>
                        <a:lnTo>
                          <a:pt x="5497" y="1741"/>
                        </a:lnTo>
                        <a:lnTo>
                          <a:pt x="5499" y="1741"/>
                        </a:lnTo>
                        <a:lnTo>
                          <a:pt x="5500" y="1741"/>
                        </a:lnTo>
                        <a:lnTo>
                          <a:pt x="5502" y="1741"/>
                        </a:lnTo>
                        <a:lnTo>
                          <a:pt x="5503" y="1741"/>
                        </a:lnTo>
                        <a:lnTo>
                          <a:pt x="5505" y="1741"/>
                        </a:lnTo>
                        <a:lnTo>
                          <a:pt x="5506" y="1741"/>
                        </a:lnTo>
                        <a:lnTo>
                          <a:pt x="5508" y="1742"/>
                        </a:lnTo>
                        <a:lnTo>
                          <a:pt x="5509" y="1742"/>
                        </a:lnTo>
                        <a:lnTo>
                          <a:pt x="5511" y="1742"/>
                        </a:lnTo>
                        <a:lnTo>
                          <a:pt x="5512" y="1742"/>
                        </a:lnTo>
                        <a:lnTo>
                          <a:pt x="5514" y="1742"/>
                        </a:lnTo>
                        <a:lnTo>
                          <a:pt x="5515" y="1742"/>
                        </a:lnTo>
                        <a:lnTo>
                          <a:pt x="5517" y="1742"/>
                        </a:lnTo>
                        <a:lnTo>
                          <a:pt x="5518" y="1742"/>
                        </a:lnTo>
                        <a:lnTo>
                          <a:pt x="5520" y="1742"/>
                        </a:lnTo>
                        <a:lnTo>
                          <a:pt x="5521" y="1742"/>
                        </a:lnTo>
                        <a:lnTo>
                          <a:pt x="5523" y="1742"/>
                        </a:lnTo>
                        <a:lnTo>
                          <a:pt x="5524" y="1742"/>
                        </a:lnTo>
                        <a:lnTo>
                          <a:pt x="5526" y="1742"/>
                        </a:lnTo>
                        <a:lnTo>
                          <a:pt x="5527" y="1742"/>
                        </a:lnTo>
                        <a:lnTo>
                          <a:pt x="5528" y="1742"/>
                        </a:lnTo>
                        <a:lnTo>
                          <a:pt x="5530" y="1742"/>
                        </a:lnTo>
                        <a:lnTo>
                          <a:pt x="5532" y="1742"/>
                        </a:lnTo>
                        <a:lnTo>
                          <a:pt x="5533" y="1742"/>
                        </a:lnTo>
                        <a:lnTo>
                          <a:pt x="5535" y="1742"/>
                        </a:lnTo>
                        <a:lnTo>
                          <a:pt x="5536" y="1742"/>
                        </a:lnTo>
                        <a:lnTo>
                          <a:pt x="5538" y="1742"/>
                        </a:lnTo>
                        <a:lnTo>
                          <a:pt x="5539" y="1742"/>
                        </a:lnTo>
                        <a:lnTo>
                          <a:pt x="5540" y="1742"/>
                        </a:lnTo>
                        <a:lnTo>
                          <a:pt x="5542" y="1743"/>
                        </a:lnTo>
                        <a:lnTo>
                          <a:pt x="5543" y="1743"/>
                        </a:lnTo>
                        <a:lnTo>
                          <a:pt x="5545" y="1743"/>
                        </a:lnTo>
                        <a:lnTo>
                          <a:pt x="5547" y="1743"/>
                        </a:lnTo>
                        <a:lnTo>
                          <a:pt x="5548" y="1743"/>
                        </a:lnTo>
                        <a:lnTo>
                          <a:pt x="5549" y="1743"/>
                        </a:lnTo>
                        <a:lnTo>
                          <a:pt x="5551" y="1743"/>
                        </a:lnTo>
                        <a:lnTo>
                          <a:pt x="5552" y="1743"/>
                        </a:lnTo>
                        <a:lnTo>
                          <a:pt x="5554" y="1743"/>
                        </a:lnTo>
                        <a:lnTo>
                          <a:pt x="5555" y="1743"/>
                        </a:lnTo>
                        <a:lnTo>
                          <a:pt x="5557" y="1743"/>
                        </a:lnTo>
                        <a:lnTo>
                          <a:pt x="5559" y="1743"/>
                        </a:lnTo>
                        <a:lnTo>
                          <a:pt x="5560" y="1743"/>
                        </a:lnTo>
                        <a:lnTo>
                          <a:pt x="5561" y="1743"/>
                        </a:lnTo>
                        <a:lnTo>
                          <a:pt x="5563" y="1743"/>
                        </a:lnTo>
                        <a:lnTo>
                          <a:pt x="5564" y="1743"/>
                        </a:lnTo>
                        <a:lnTo>
                          <a:pt x="5566" y="1743"/>
                        </a:lnTo>
                        <a:lnTo>
                          <a:pt x="5567" y="1743"/>
                        </a:lnTo>
                        <a:lnTo>
                          <a:pt x="5569" y="1743"/>
                        </a:lnTo>
                        <a:lnTo>
                          <a:pt x="5570" y="1743"/>
                        </a:lnTo>
                        <a:lnTo>
                          <a:pt x="5572" y="1743"/>
                        </a:lnTo>
                        <a:lnTo>
                          <a:pt x="5573" y="1743"/>
                        </a:lnTo>
                        <a:lnTo>
                          <a:pt x="5575" y="1743"/>
                        </a:lnTo>
                        <a:lnTo>
                          <a:pt x="5576" y="1743"/>
                        </a:lnTo>
                        <a:lnTo>
                          <a:pt x="5578" y="1743"/>
                        </a:lnTo>
                        <a:lnTo>
                          <a:pt x="5579" y="1743"/>
                        </a:lnTo>
                        <a:lnTo>
                          <a:pt x="5580" y="1743"/>
                        </a:lnTo>
                        <a:lnTo>
                          <a:pt x="5582" y="1743"/>
                        </a:lnTo>
                        <a:lnTo>
                          <a:pt x="5584" y="1744"/>
                        </a:lnTo>
                        <a:lnTo>
                          <a:pt x="5585" y="1744"/>
                        </a:lnTo>
                        <a:lnTo>
                          <a:pt x="5587" y="1744"/>
                        </a:lnTo>
                        <a:lnTo>
                          <a:pt x="5588" y="1744"/>
                        </a:lnTo>
                        <a:lnTo>
                          <a:pt x="5590" y="1744"/>
                        </a:lnTo>
                        <a:lnTo>
                          <a:pt x="5591" y="1744"/>
                        </a:lnTo>
                        <a:lnTo>
                          <a:pt x="5592" y="1744"/>
                        </a:lnTo>
                        <a:lnTo>
                          <a:pt x="5594" y="1744"/>
                        </a:lnTo>
                        <a:lnTo>
                          <a:pt x="5596" y="1744"/>
                        </a:lnTo>
                        <a:lnTo>
                          <a:pt x="5597" y="1744"/>
                        </a:lnTo>
                        <a:lnTo>
                          <a:pt x="5599" y="1744"/>
                        </a:lnTo>
                        <a:lnTo>
                          <a:pt x="5600" y="1744"/>
                        </a:lnTo>
                        <a:lnTo>
                          <a:pt x="5601" y="1744"/>
                        </a:lnTo>
                        <a:lnTo>
                          <a:pt x="5603" y="1744"/>
                        </a:lnTo>
                        <a:lnTo>
                          <a:pt x="5604" y="1744"/>
                        </a:lnTo>
                        <a:lnTo>
                          <a:pt x="5606" y="1744"/>
                        </a:lnTo>
                        <a:lnTo>
                          <a:pt x="5608" y="1744"/>
                        </a:lnTo>
                        <a:lnTo>
                          <a:pt x="5609" y="1744"/>
                        </a:lnTo>
                        <a:lnTo>
                          <a:pt x="5611" y="1744"/>
                        </a:lnTo>
                        <a:lnTo>
                          <a:pt x="5612" y="1744"/>
                        </a:lnTo>
                        <a:lnTo>
                          <a:pt x="5613" y="1744"/>
                        </a:lnTo>
                        <a:lnTo>
                          <a:pt x="5615" y="1744"/>
                        </a:lnTo>
                        <a:lnTo>
                          <a:pt x="5616" y="1744"/>
                        </a:lnTo>
                        <a:lnTo>
                          <a:pt x="5618" y="1744"/>
                        </a:lnTo>
                        <a:lnTo>
                          <a:pt x="5620" y="1744"/>
                        </a:lnTo>
                        <a:lnTo>
                          <a:pt x="5621" y="1744"/>
                        </a:lnTo>
                        <a:lnTo>
                          <a:pt x="5622" y="1744"/>
                        </a:lnTo>
                        <a:lnTo>
                          <a:pt x="5624" y="1744"/>
                        </a:lnTo>
                        <a:lnTo>
                          <a:pt x="5625" y="1744"/>
                        </a:lnTo>
                        <a:lnTo>
                          <a:pt x="5627" y="1744"/>
                        </a:lnTo>
                        <a:lnTo>
                          <a:pt x="5628" y="1744"/>
                        </a:lnTo>
                        <a:lnTo>
                          <a:pt x="5630" y="1744"/>
                        </a:lnTo>
                        <a:lnTo>
                          <a:pt x="5632" y="1744"/>
                        </a:lnTo>
                        <a:lnTo>
                          <a:pt x="5633" y="1745"/>
                        </a:lnTo>
                        <a:lnTo>
                          <a:pt x="5634" y="1745"/>
                        </a:lnTo>
                        <a:lnTo>
                          <a:pt x="5636" y="1745"/>
                        </a:lnTo>
                        <a:lnTo>
                          <a:pt x="5637" y="1745"/>
                        </a:lnTo>
                        <a:lnTo>
                          <a:pt x="5639" y="1745"/>
                        </a:lnTo>
                        <a:lnTo>
                          <a:pt x="5640" y="1745"/>
                        </a:lnTo>
                        <a:lnTo>
                          <a:pt x="5642" y="1745"/>
                        </a:lnTo>
                        <a:lnTo>
                          <a:pt x="5643" y="1745"/>
                        </a:lnTo>
                        <a:lnTo>
                          <a:pt x="5645" y="1745"/>
                        </a:lnTo>
                        <a:lnTo>
                          <a:pt x="5646" y="1745"/>
                        </a:lnTo>
                        <a:lnTo>
                          <a:pt x="5648" y="1745"/>
                        </a:lnTo>
                        <a:lnTo>
                          <a:pt x="5649" y="1745"/>
                        </a:lnTo>
                        <a:lnTo>
                          <a:pt x="5651" y="1745"/>
                        </a:lnTo>
                        <a:lnTo>
                          <a:pt x="5652" y="1745"/>
                        </a:lnTo>
                        <a:lnTo>
                          <a:pt x="5653" y="1745"/>
                        </a:lnTo>
                        <a:lnTo>
                          <a:pt x="5655" y="1745"/>
                        </a:lnTo>
                        <a:lnTo>
                          <a:pt x="5657" y="1745"/>
                        </a:lnTo>
                        <a:lnTo>
                          <a:pt x="5658" y="1745"/>
                        </a:lnTo>
                        <a:lnTo>
                          <a:pt x="5660" y="1745"/>
                        </a:lnTo>
                        <a:lnTo>
                          <a:pt x="5661" y="1745"/>
                        </a:lnTo>
                        <a:lnTo>
                          <a:pt x="5663" y="1745"/>
                        </a:lnTo>
                        <a:lnTo>
                          <a:pt x="5664" y="1745"/>
                        </a:lnTo>
                        <a:lnTo>
                          <a:pt x="5665" y="1745"/>
                        </a:lnTo>
                        <a:lnTo>
                          <a:pt x="5667" y="1745"/>
                        </a:lnTo>
                        <a:lnTo>
                          <a:pt x="5669" y="1745"/>
                        </a:lnTo>
                        <a:lnTo>
                          <a:pt x="5670" y="1745"/>
                        </a:lnTo>
                        <a:lnTo>
                          <a:pt x="5672" y="1745"/>
                        </a:lnTo>
                        <a:lnTo>
                          <a:pt x="5673" y="1745"/>
                        </a:lnTo>
                        <a:lnTo>
                          <a:pt x="5674" y="1745"/>
                        </a:lnTo>
                        <a:lnTo>
                          <a:pt x="5676" y="1745"/>
                        </a:lnTo>
                        <a:lnTo>
                          <a:pt x="5677" y="1745"/>
                        </a:lnTo>
                        <a:lnTo>
                          <a:pt x="5679" y="1745"/>
                        </a:lnTo>
                        <a:lnTo>
                          <a:pt x="5681" y="1745"/>
                        </a:lnTo>
                        <a:lnTo>
                          <a:pt x="5682" y="1745"/>
                        </a:lnTo>
                        <a:lnTo>
                          <a:pt x="5684" y="1745"/>
                        </a:lnTo>
                        <a:lnTo>
                          <a:pt x="5685" y="1745"/>
                        </a:lnTo>
                        <a:lnTo>
                          <a:pt x="5686" y="1745"/>
                        </a:lnTo>
                        <a:lnTo>
                          <a:pt x="5688" y="1745"/>
                        </a:lnTo>
                        <a:lnTo>
                          <a:pt x="5689" y="1745"/>
                        </a:lnTo>
                        <a:lnTo>
                          <a:pt x="5691" y="1745"/>
                        </a:lnTo>
                        <a:lnTo>
                          <a:pt x="5692" y="1745"/>
                        </a:lnTo>
                        <a:lnTo>
                          <a:pt x="5694" y="1745"/>
                        </a:lnTo>
                        <a:lnTo>
                          <a:pt x="5695" y="1745"/>
                        </a:lnTo>
                        <a:lnTo>
                          <a:pt x="5697" y="1745"/>
                        </a:lnTo>
                        <a:lnTo>
                          <a:pt x="5698" y="1745"/>
                        </a:lnTo>
                        <a:lnTo>
                          <a:pt x="5700" y="1745"/>
                        </a:lnTo>
                        <a:lnTo>
                          <a:pt x="5701" y="1745"/>
                        </a:lnTo>
                        <a:lnTo>
                          <a:pt x="5703" y="1745"/>
                        </a:lnTo>
                        <a:lnTo>
                          <a:pt x="5704" y="1745"/>
                        </a:lnTo>
                        <a:lnTo>
                          <a:pt x="5706" y="1745"/>
                        </a:lnTo>
                        <a:lnTo>
                          <a:pt x="5707" y="1745"/>
                        </a:lnTo>
                        <a:lnTo>
                          <a:pt x="5709" y="1745"/>
                        </a:lnTo>
                        <a:lnTo>
                          <a:pt x="5710" y="1745"/>
                        </a:lnTo>
                        <a:lnTo>
                          <a:pt x="5712" y="1745"/>
                        </a:lnTo>
                        <a:lnTo>
                          <a:pt x="5713" y="1745"/>
                        </a:lnTo>
                        <a:lnTo>
                          <a:pt x="5715" y="1745"/>
                        </a:lnTo>
                        <a:lnTo>
                          <a:pt x="5716" y="1745"/>
                        </a:lnTo>
                        <a:lnTo>
                          <a:pt x="5718" y="1745"/>
                        </a:lnTo>
                        <a:lnTo>
                          <a:pt x="5719" y="1745"/>
                        </a:lnTo>
                        <a:lnTo>
                          <a:pt x="5721" y="1745"/>
                        </a:lnTo>
                        <a:lnTo>
                          <a:pt x="5722" y="1745"/>
                        </a:lnTo>
                        <a:lnTo>
                          <a:pt x="5724" y="1745"/>
                        </a:lnTo>
                        <a:lnTo>
                          <a:pt x="5725" y="1745"/>
                        </a:lnTo>
                        <a:lnTo>
                          <a:pt x="5726" y="1745"/>
                        </a:lnTo>
                        <a:lnTo>
                          <a:pt x="5728" y="1745"/>
                        </a:lnTo>
                        <a:lnTo>
                          <a:pt x="5729" y="1745"/>
                        </a:lnTo>
                        <a:lnTo>
                          <a:pt x="5731" y="1745"/>
                        </a:lnTo>
                        <a:lnTo>
                          <a:pt x="5733" y="1746"/>
                        </a:lnTo>
                        <a:lnTo>
                          <a:pt x="5734" y="1746"/>
                        </a:lnTo>
                        <a:lnTo>
                          <a:pt x="5736" y="1746"/>
                        </a:lnTo>
                        <a:lnTo>
                          <a:pt x="5737" y="1746"/>
                        </a:lnTo>
                        <a:lnTo>
                          <a:pt x="5738" y="1746"/>
                        </a:lnTo>
                        <a:lnTo>
                          <a:pt x="5740" y="1746"/>
                        </a:lnTo>
                        <a:lnTo>
                          <a:pt x="5741" y="1746"/>
                        </a:lnTo>
                        <a:lnTo>
                          <a:pt x="5743" y="1746"/>
                        </a:lnTo>
                        <a:lnTo>
                          <a:pt x="5745" y="1746"/>
                        </a:lnTo>
                        <a:lnTo>
                          <a:pt x="5746" y="1746"/>
                        </a:lnTo>
                        <a:lnTo>
                          <a:pt x="5747" y="1746"/>
                        </a:lnTo>
                        <a:lnTo>
                          <a:pt x="5749" y="1746"/>
                        </a:lnTo>
                        <a:lnTo>
                          <a:pt x="5750" y="1746"/>
                        </a:lnTo>
                        <a:lnTo>
                          <a:pt x="5752" y="1746"/>
                        </a:lnTo>
                        <a:lnTo>
                          <a:pt x="5753" y="1746"/>
                        </a:lnTo>
                        <a:lnTo>
                          <a:pt x="5755" y="1746"/>
                        </a:lnTo>
                        <a:lnTo>
                          <a:pt x="5757" y="1746"/>
                        </a:lnTo>
                        <a:lnTo>
                          <a:pt x="5758" y="1746"/>
                        </a:lnTo>
                        <a:lnTo>
                          <a:pt x="5759" y="1746"/>
                        </a:lnTo>
                        <a:lnTo>
                          <a:pt x="5761" y="1746"/>
                        </a:lnTo>
                        <a:lnTo>
                          <a:pt x="5762" y="1746"/>
                        </a:lnTo>
                        <a:lnTo>
                          <a:pt x="5764" y="1746"/>
                        </a:lnTo>
                        <a:lnTo>
                          <a:pt x="5765" y="1746"/>
                        </a:lnTo>
                        <a:lnTo>
                          <a:pt x="5767" y="1746"/>
                        </a:lnTo>
                        <a:lnTo>
                          <a:pt x="5768" y="1746"/>
                        </a:lnTo>
                        <a:lnTo>
                          <a:pt x="5770" y="1746"/>
                        </a:lnTo>
                        <a:lnTo>
                          <a:pt x="5771" y="1746"/>
                        </a:lnTo>
                        <a:lnTo>
                          <a:pt x="5773" y="1746"/>
                        </a:lnTo>
                        <a:lnTo>
                          <a:pt x="5774" y="1746"/>
                        </a:lnTo>
                        <a:lnTo>
                          <a:pt x="5776" y="1746"/>
                        </a:lnTo>
                        <a:lnTo>
                          <a:pt x="5777" y="1746"/>
                        </a:lnTo>
                        <a:lnTo>
                          <a:pt x="5779" y="1746"/>
                        </a:lnTo>
                        <a:lnTo>
                          <a:pt x="5780" y="1746"/>
                        </a:lnTo>
                        <a:lnTo>
                          <a:pt x="5782" y="1746"/>
                        </a:lnTo>
                        <a:lnTo>
                          <a:pt x="5783" y="1746"/>
                        </a:lnTo>
                        <a:lnTo>
                          <a:pt x="5785" y="1746"/>
                        </a:lnTo>
                        <a:lnTo>
                          <a:pt x="5786" y="1746"/>
                        </a:lnTo>
                        <a:lnTo>
                          <a:pt x="5788" y="1746"/>
                        </a:lnTo>
                        <a:lnTo>
                          <a:pt x="5789" y="1746"/>
                        </a:lnTo>
                        <a:lnTo>
                          <a:pt x="5790" y="1746"/>
                        </a:lnTo>
                        <a:lnTo>
                          <a:pt x="5792" y="1746"/>
                        </a:lnTo>
                        <a:lnTo>
                          <a:pt x="5794" y="1746"/>
                        </a:lnTo>
                        <a:lnTo>
                          <a:pt x="5795" y="1746"/>
                        </a:lnTo>
                        <a:lnTo>
                          <a:pt x="5797" y="1746"/>
                        </a:lnTo>
                        <a:lnTo>
                          <a:pt x="5798" y="1746"/>
                        </a:lnTo>
                        <a:lnTo>
                          <a:pt x="5799" y="1746"/>
                        </a:lnTo>
                        <a:lnTo>
                          <a:pt x="5801" y="1746"/>
                        </a:lnTo>
                        <a:lnTo>
                          <a:pt x="5802" y="1746"/>
                        </a:lnTo>
                        <a:lnTo>
                          <a:pt x="5804" y="1746"/>
                        </a:lnTo>
                        <a:lnTo>
                          <a:pt x="5806" y="1746"/>
                        </a:lnTo>
                        <a:lnTo>
                          <a:pt x="5807" y="1746"/>
                        </a:lnTo>
                        <a:lnTo>
                          <a:pt x="5809" y="1746"/>
                        </a:lnTo>
                        <a:lnTo>
                          <a:pt x="5810" y="1746"/>
                        </a:lnTo>
                        <a:lnTo>
                          <a:pt x="5811" y="1746"/>
                        </a:lnTo>
                        <a:lnTo>
                          <a:pt x="5813" y="1746"/>
                        </a:lnTo>
                        <a:lnTo>
                          <a:pt x="5814" y="1746"/>
                        </a:lnTo>
                        <a:lnTo>
                          <a:pt x="5816" y="1746"/>
                        </a:lnTo>
                        <a:lnTo>
                          <a:pt x="5818" y="1746"/>
                        </a:lnTo>
                        <a:lnTo>
                          <a:pt x="5819" y="1746"/>
                        </a:lnTo>
                        <a:lnTo>
                          <a:pt x="5820" y="1746"/>
                        </a:lnTo>
                        <a:lnTo>
                          <a:pt x="5822" y="1746"/>
                        </a:lnTo>
                        <a:lnTo>
                          <a:pt x="5823" y="1746"/>
                        </a:lnTo>
                        <a:lnTo>
                          <a:pt x="5825" y="1746"/>
                        </a:lnTo>
                        <a:lnTo>
                          <a:pt x="5826" y="1746"/>
                        </a:lnTo>
                        <a:lnTo>
                          <a:pt x="5828" y="1746"/>
                        </a:lnTo>
                        <a:lnTo>
                          <a:pt x="5830" y="1746"/>
                        </a:lnTo>
                        <a:lnTo>
                          <a:pt x="5831" y="1746"/>
                        </a:lnTo>
                        <a:lnTo>
                          <a:pt x="5832" y="1746"/>
                        </a:lnTo>
                        <a:lnTo>
                          <a:pt x="5834" y="1746"/>
                        </a:lnTo>
                        <a:lnTo>
                          <a:pt x="5835" y="1746"/>
                        </a:lnTo>
                        <a:lnTo>
                          <a:pt x="5837" y="1746"/>
                        </a:lnTo>
                        <a:lnTo>
                          <a:pt x="5838" y="1747"/>
                        </a:lnTo>
                        <a:lnTo>
                          <a:pt x="5840" y="1747"/>
                        </a:lnTo>
                        <a:lnTo>
                          <a:pt x="5841" y="1747"/>
                        </a:lnTo>
                        <a:lnTo>
                          <a:pt x="5843" y="1747"/>
                        </a:lnTo>
                        <a:lnTo>
                          <a:pt x="5844" y="1747"/>
                        </a:lnTo>
                        <a:lnTo>
                          <a:pt x="5846" y="1747"/>
                        </a:lnTo>
                        <a:lnTo>
                          <a:pt x="5847" y="1747"/>
                        </a:lnTo>
                        <a:lnTo>
                          <a:pt x="5849" y="1747"/>
                        </a:lnTo>
                        <a:lnTo>
                          <a:pt x="5850" y="1747"/>
                        </a:lnTo>
                        <a:lnTo>
                          <a:pt x="5852" y="1747"/>
                        </a:lnTo>
                        <a:lnTo>
                          <a:pt x="5853" y="1747"/>
                        </a:lnTo>
                        <a:lnTo>
                          <a:pt x="5855" y="1747"/>
                        </a:lnTo>
                        <a:lnTo>
                          <a:pt x="5856" y="1747"/>
                        </a:lnTo>
                        <a:lnTo>
                          <a:pt x="5858" y="1747"/>
                        </a:lnTo>
                        <a:lnTo>
                          <a:pt x="5859" y="1747"/>
                        </a:lnTo>
                        <a:lnTo>
                          <a:pt x="5861" y="1747"/>
                        </a:lnTo>
                        <a:lnTo>
                          <a:pt x="5862" y="1747"/>
                        </a:lnTo>
                        <a:lnTo>
                          <a:pt x="5863" y="1747"/>
                        </a:lnTo>
                        <a:lnTo>
                          <a:pt x="5865" y="1747"/>
                        </a:lnTo>
                        <a:lnTo>
                          <a:pt x="5867" y="1747"/>
                        </a:lnTo>
                        <a:lnTo>
                          <a:pt x="5868" y="1747"/>
                        </a:lnTo>
                        <a:lnTo>
                          <a:pt x="5870" y="1747"/>
                        </a:lnTo>
                        <a:lnTo>
                          <a:pt x="5871" y="1747"/>
                        </a:lnTo>
                        <a:lnTo>
                          <a:pt x="5872" y="1747"/>
                        </a:lnTo>
                        <a:lnTo>
                          <a:pt x="5874" y="1747"/>
                        </a:lnTo>
                        <a:lnTo>
                          <a:pt x="5875" y="1747"/>
                        </a:lnTo>
                        <a:lnTo>
                          <a:pt x="5877" y="1747"/>
                        </a:lnTo>
                        <a:lnTo>
                          <a:pt x="5878" y="1747"/>
                        </a:lnTo>
                        <a:lnTo>
                          <a:pt x="5880" y="1747"/>
                        </a:lnTo>
                        <a:lnTo>
                          <a:pt x="5882" y="1747"/>
                        </a:lnTo>
                        <a:lnTo>
                          <a:pt x="5883" y="1747"/>
                        </a:lnTo>
                        <a:lnTo>
                          <a:pt x="5884" y="1747"/>
                        </a:lnTo>
                        <a:lnTo>
                          <a:pt x="5886" y="1747"/>
                        </a:lnTo>
                        <a:lnTo>
                          <a:pt x="5887" y="1747"/>
                        </a:lnTo>
                        <a:lnTo>
                          <a:pt x="5889" y="1747"/>
                        </a:lnTo>
                        <a:lnTo>
                          <a:pt x="5890" y="1747"/>
                        </a:lnTo>
                        <a:lnTo>
                          <a:pt x="5892" y="1747"/>
                        </a:lnTo>
                        <a:lnTo>
                          <a:pt x="5893" y="1747"/>
                        </a:lnTo>
                        <a:lnTo>
                          <a:pt x="5895" y="1747"/>
                        </a:lnTo>
                        <a:lnTo>
                          <a:pt x="5896" y="1747"/>
                        </a:lnTo>
                        <a:lnTo>
                          <a:pt x="5898" y="1747"/>
                        </a:lnTo>
                        <a:lnTo>
                          <a:pt x="5899" y="1747"/>
                        </a:lnTo>
                        <a:lnTo>
                          <a:pt x="5901" y="1747"/>
                        </a:lnTo>
                        <a:lnTo>
                          <a:pt x="5902" y="1747"/>
                        </a:lnTo>
                        <a:lnTo>
                          <a:pt x="5904" y="1747"/>
                        </a:lnTo>
                        <a:lnTo>
                          <a:pt x="5905" y="1747"/>
                        </a:lnTo>
                        <a:lnTo>
                          <a:pt x="5907" y="1747"/>
                        </a:lnTo>
                        <a:lnTo>
                          <a:pt x="5908" y="1747"/>
                        </a:lnTo>
                        <a:lnTo>
                          <a:pt x="5910" y="1747"/>
                        </a:lnTo>
                        <a:lnTo>
                          <a:pt x="5911" y="1747"/>
                        </a:lnTo>
                        <a:lnTo>
                          <a:pt x="5913" y="1747"/>
                        </a:lnTo>
                        <a:lnTo>
                          <a:pt x="5914" y="1747"/>
                        </a:lnTo>
                        <a:lnTo>
                          <a:pt x="5915" y="1747"/>
                        </a:lnTo>
                        <a:lnTo>
                          <a:pt x="5917" y="1747"/>
                        </a:lnTo>
                        <a:lnTo>
                          <a:pt x="5919" y="1747"/>
                        </a:lnTo>
                        <a:lnTo>
                          <a:pt x="5920" y="1747"/>
                        </a:lnTo>
                        <a:lnTo>
                          <a:pt x="5922" y="1747"/>
                        </a:lnTo>
                        <a:lnTo>
                          <a:pt x="5923" y="1747"/>
                        </a:lnTo>
                        <a:lnTo>
                          <a:pt x="5925" y="1747"/>
                        </a:lnTo>
                        <a:lnTo>
                          <a:pt x="5926" y="1747"/>
                        </a:lnTo>
                        <a:lnTo>
                          <a:pt x="5927" y="1747"/>
                        </a:lnTo>
                        <a:lnTo>
                          <a:pt x="5929" y="1747"/>
                        </a:lnTo>
                        <a:lnTo>
                          <a:pt x="5931" y="1747"/>
                        </a:lnTo>
                        <a:lnTo>
                          <a:pt x="5932" y="1747"/>
                        </a:lnTo>
                        <a:lnTo>
                          <a:pt x="5934" y="1747"/>
                        </a:lnTo>
                        <a:lnTo>
                          <a:pt x="5935" y="1747"/>
                        </a:lnTo>
                        <a:lnTo>
                          <a:pt x="5936" y="1747"/>
                        </a:lnTo>
                        <a:lnTo>
                          <a:pt x="5938" y="1747"/>
                        </a:lnTo>
                        <a:lnTo>
                          <a:pt x="5939" y="1747"/>
                        </a:lnTo>
                        <a:lnTo>
                          <a:pt x="5941" y="1747"/>
                        </a:lnTo>
                        <a:lnTo>
                          <a:pt x="5943" y="1747"/>
                        </a:lnTo>
                        <a:lnTo>
                          <a:pt x="5944" y="1747"/>
                        </a:lnTo>
                        <a:lnTo>
                          <a:pt x="5945" y="1747"/>
                        </a:lnTo>
                        <a:lnTo>
                          <a:pt x="5947" y="1747"/>
                        </a:lnTo>
                        <a:lnTo>
                          <a:pt x="5948" y="1747"/>
                        </a:lnTo>
                        <a:lnTo>
                          <a:pt x="5950" y="1747"/>
                        </a:lnTo>
                        <a:lnTo>
                          <a:pt x="5951" y="1747"/>
                        </a:lnTo>
                        <a:lnTo>
                          <a:pt x="5953" y="1747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5" name="Freeform 97">
                    <a:extLst>
                      <a:ext uri="{FF2B5EF4-FFF2-40B4-BE49-F238E27FC236}">
                        <a16:creationId xmlns:a16="http://schemas.microsoft.com/office/drawing/2014/main" id="{F315EB45-2705-40EA-B558-40E073A938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0675" y="4038600"/>
                    <a:ext cx="9450388" cy="1387475"/>
                  </a:xfrm>
                  <a:custGeom>
                    <a:avLst/>
                    <a:gdLst>
                      <a:gd name="T0" fmla="*/ 92 w 5953"/>
                      <a:gd name="T1" fmla="*/ 874 h 874"/>
                      <a:gd name="T2" fmla="*/ 186 w 5953"/>
                      <a:gd name="T3" fmla="*/ 874 h 874"/>
                      <a:gd name="T4" fmla="*/ 280 w 5953"/>
                      <a:gd name="T5" fmla="*/ 874 h 874"/>
                      <a:gd name="T6" fmla="*/ 374 w 5953"/>
                      <a:gd name="T7" fmla="*/ 874 h 874"/>
                      <a:gd name="T8" fmla="*/ 467 w 5953"/>
                      <a:gd name="T9" fmla="*/ 874 h 874"/>
                      <a:gd name="T10" fmla="*/ 561 w 5953"/>
                      <a:gd name="T11" fmla="*/ 874 h 874"/>
                      <a:gd name="T12" fmla="*/ 655 w 5953"/>
                      <a:gd name="T13" fmla="*/ 874 h 874"/>
                      <a:gd name="T14" fmla="*/ 749 w 5953"/>
                      <a:gd name="T15" fmla="*/ 874 h 874"/>
                      <a:gd name="T16" fmla="*/ 843 w 5953"/>
                      <a:gd name="T17" fmla="*/ 874 h 874"/>
                      <a:gd name="T18" fmla="*/ 936 w 5953"/>
                      <a:gd name="T19" fmla="*/ 874 h 874"/>
                      <a:gd name="T20" fmla="*/ 1030 w 5953"/>
                      <a:gd name="T21" fmla="*/ 874 h 874"/>
                      <a:gd name="T22" fmla="*/ 1124 w 5953"/>
                      <a:gd name="T23" fmla="*/ 874 h 874"/>
                      <a:gd name="T24" fmla="*/ 1218 w 5953"/>
                      <a:gd name="T25" fmla="*/ 874 h 874"/>
                      <a:gd name="T26" fmla="*/ 1311 w 5953"/>
                      <a:gd name="T27" fmla="*/ 874 h 874"/>
                      <a:gd name="T28" fmla="*/ 1405 w 5953"/>
                      <a:gd name="T29" fmla="*/ 874 h 874"/>
                      <a:gd name="T30" fmla="*/ 1499 w 5953"/>
                      <a:gd name="T31" fmla="*/ 874 h 874"/>
                      <a:gd name="T32" fmla="*/ 1593 w 5953"/>
                      <a:gd name="T33" fmla="*/ 874 h 874"/>
                      <a:gd name="T34" fmla="*/ 1687 w 5953"/>
                      <a:gd name="T35" fmla="*/ 874 h 874"/>
                      <a:gd name="T36" fmla="*/ 1780 w 5953"/>
                      <a:gd name="T37" fmla="*/ 874 h 874"/>
                      <a:gd name="T38" fmla="*/ 1874 w 5953"/>
                      <a:gd name="T39" fmla="*/ 874 h 874"/>
                      <a:gd name="T40" fmla="*/ 1968 w 5953"/>
                      <a:gd name="T41" fmla="*/ 874 h 874"/>
                      <a:gd name="T42" fmla="*/ 2062 w 5953"/>
                      <a:gd name="T43" fmla="*/ 874 h 874"/>
                      <a:gd name="T44" fmla="*/ 2155 w 5953"/>
                      <a:gd name="T45" fmla="*/ 874 h 874"/>
                      <a:gd name="T46" fmla="*/ 2249 w 5953"/>
                      <a:gd name="T47" fmla="*/ 874 h 874"/>
                      <a:gd name="T48" fmla="*/ 2343 w 5953"/>
                      <a:gd name="T49" fmla="*/ 874 h 874"/>
                      <a:gd name="T50" fmla="*/ 2437 w 5953"/>
                      <a:gd name="T51" fmla="*/ 874 h 874"/>
                      <a:gd name="T52" fmla="*/ 2531 w 5953"/>
                      <a:gd name="T53" fmla="*/ 874 h 874"/>
                      <a:gd name="T54" fmla="*/ 2624 w 5953"/>
                      <a:gd name="T55" fmla="*/ 874 h 874"/>
                      <a:gd name="T56" fmla="*/ 2718 w 5953"/>
                      <a:gd name="T57" fmla="*/ 874 h 874"/>
                      <a:gd name="T58" fmla="*/ 2812 w 5953"/>
                      <a:gd name="T59" fmla="*/ 874 h 874"/>
                      <a:gd name="T60" fmla="*/ 2906 w 5953"/>
                      <a:gd name="T61" fmla="*/ 874 h 874"/>
                      <a:gd name="T62" fmla="*/ 2999 w 5953"/>
                      <a:gd name="T63" fmla="*/ 593 h 874"/>
                      <a:gd name="T64" fmla="*/ 3093 w 5953"/>
                      <a:gd name="T65" fmla="*/ 874 h 874"/>
                      <a:gd name="T66" fmla="*/ 3187 w 5953"/>
                      <a:gd name="T67" fmla="*/ 874 h 874"/>
                      <a:gd name="T68" fmla="*/ 3281 w 5953"/>
                      <a:gd name="T69" fmla="*/ 874 h 874"/>
                      <a:gd name="T70" fmla="*/ 3375 w 5953"/>
                      <a:gd name="T71" fmla="*/ 874 h 874"/>
                      <a:gd name="T72" fmla="*/ 3468 w 5953"/>
                      <a:gd name="T73" fmla="*/ 874 h 874"/>
                      <a:gd name="T74" fmla="*/ 3562 w 5953"/>
                      <a:gd name="T75" fmla="*/ 874 h 874"/>
                      <a:gd name="T76" fmla="*/ 3656 w 5953"/>
                      <a:gd name="T77" fmla="*/ 874 h 874"/>
                      <a:gd name="T78" fmla="*/ 3750 w 5953"/>
                      <a:gd name="T79" fmla="*/ 874 h 874"/>
                      <a:gd name="T80" fmla="*/ 3843 w 5953"/>
                      <a:gd name="T81" fmla="*/ 874 h 874"/>
                      <a:gd name="T82" fmla="*/ 3937 w 5953"/>
                      <a:gd name="T83" fmla="*/ 874 h 874"/>
                      <a:gd name="T84" fmla="*/ 4031 w 5953"/>
                      <a:gd name="T85" fmla="*/ 874 h 874"/>
                      <a:gd name="T86" fmla="*/ 4125 w 5953"/>
                      <a:gd name="T87" fmla="*/ 874 h 874"/>
                      <a:gd name="T88" fmla="*/ 4219 w 5953"/>
                      <a:gd name="T89" fmla="*/ 874 h 874"/>
                      <a:gd name="T90" fmla="*/ 4312 w 5953"/>
                      <a:gd name="T91" fmla="*/ 874 h 874"/>
                      <a:gd name="T92" fmla="*/ 4406 w 5953"/>
                      <a:gd name="T93" fmla="*/ 874 h 874"/>
                      <a:gd name="T94" fmla="*/ 4500 w 5953"/>
                      <a:gd name="T95" fmla="*/ 874 h 874"/>
                      <a:gd name="T96" fmla="*/ 4594 w 5953"/>
                      <a:gd name="T97" fmla="*/ 874 h 874"/>
                      <a:gd name="T98" fmla="*/ 4687 w 5953"/>
                      <a:gd name="T99" fmla="*/ 874 h 874"/>
                      <a:gd name="T100" fmla="*/ 4781 w 5953"/>
                      <a:gd name="T101" fmla="*/ 874 h 874"/>
                      <a:gd name="T102" fmla="*/ 4875 w 5953"/>
                      <a:gd name="T103" fmla="*/ 874 h 874"/>
                      <a:gd name="T104" fmla="*/ 4969 w 5953"/>
                      <a:gd name="T105" fmla="*/ 874 h 874"/>
                      <a:gd name="T106" fmla="*/ 5063 w 5953"/>
                      <a:gd name="T107" fmla="*/ 874 h 874"/>
                      <a:gd name="T108" fmla="*/ 5156 w 5953"/>
                      <a:gd name="T109" fmla="*/ 874 h 874"/>
                      <a:gd name="T110" fmla="*/ 5250 w 5953"/>
                      <a:gd name="T111" fmla="*/ 874 h 874"/>
                      <a:gd name="T112" fmla="*/ 5344 w 5953"/>
                      <a:gd name="T113" fmla="*/ 874 h 874"/>
                      <a:gd name="T114" fmla="*/ 5438 w 5953"/>
                      <a:gd name="T115" fmla="*/ 874 h 874"/>
                      <a:gd name="T116" fmla="*/ 5532 w 5953"/>
                      <a:gd name="T117" fmla="*/ 874 h 874"/>
                      <a:gd name="T118" fmla="*/ 5625 w 5953"/>
                      <a:gd name="T119" fmla="*/ 874 h 874"/>
                      <a:gd name="T120" fmla="*/ 5719 w 5953"/>
                      <a:gd name="T121" fmla="*/ 874 h 874"/>
                      <a:gd name="T122" fmla="*/ 5813 w 5953"/>
                      <a:gd name="T123" fmla="*/ 874 h 874"/>
                      <a:gd name="T124" fmla="*/ 5907 w 5953"/>
                      <a:gd name="T125" fmla="*/ 874 h 8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953" h="874">
                        <a:moveTo>
                          <a:pt x="0" y="874"/>
                        </a:moveTo>
                        <a:lnTo>
                          <a:pt x="1" y="874"/>
                        </a:lnTo>
                        <a:lnTo>
                          <a:pt x="3" y="874"/>
                        </a:lnTo>
                        <a:lnTo>
                          <a:pt x="4" y="874"/>
                        </a:lnTo>
                        <a:lnTo>
                          <a:pt x="6" y="874"/>
                        </a:lnTo>
                        <a:lnTo>
                          <a:pt x="7" y="874"/>
                        </a:lnTo>
                        <a:lnTo>
                          <a:pt x="9" y="874"/>
                        </a:lnTo>
                        <a:lnTo>
                          <a:pt x="10" y="874"/>
                        </a:lnTo>
                        <a:lnTo>
                          <a:pt x="12" y="874"/>
                        </a:lnTo>
                        <a:lnTo>
                          <a:pt x="13" y="874"/>
                        </a:lnTo>
                        <a:lnTo>
                          <a:pt x="15" y="874"/>
                        </a:lnTo>
                        <a:lnTo>
                          <a:pt x="16" y="874"/>
                        </a:lnTo>
                        <a:lnTo>
                          <a:pt x="18" y="874"/>
                        </a:lnTo>
                        <a:lnTo>
                          <a:pt x="19" y="874"/>
                        </a:lnTo>
                        <a:lnTo>
                          <a:pt x="20" y="874"/>
                        </a:lnTo>
                        <a:lnTo>
                          <a:pt x="22" y="874"/>
                        </a:lnTo>
                        <a:lnTo>
                          <a:pt x="24" y="874"/>
                        </a:lnTo>
                        <a:lnTo>
                          <a:pt x="25" y="874"/>
                        </a:lnTo>
                        <a:lnTo>
                          <a:pt x="27" y="874"/>
                        </a:lnTo>
                        <a:lnTo>
                          <a:pt x="28" y="874"/>
                        </a:lnTo>
                        <a:lnTo>
                          <a:pt x="30" y="874"/>
                        </a:lnTo>
                        <a:lnTo>
                          <a:pt x="31" y="874"/>
                        </a:lnTo>
                        <a:lnTo>
                          <a:pt x="32" y="874"/>
                        </a:lnTo>
                        <a:lnTo>
                          <a:pt x="34" y="874"/>
                        </a:lnTo>
                        <a:lnTo>
                          <a:pt x="35" y="874"/>
                        </a:lnTo>
                        <a:lnTo>
                          <a:pt x="37" y="874"/>
                        </a:lnTo>
                        <a:lnTo>
                          <a:pt x="39" y="874"/>
                        </a:lnTo>
                        <a:lnTo>
                          <a:pt x="40" y="874"/>
                        </a:lnTo>
                        <a:lnTo>
                          <a:pt x="41" y="874"/>
                        </a:lnTo>
                        <a:lnTo>
                          <a:pt x="43" y="874"/>
                        </a:lnTo>
                        <a:lnTo>
                          <a:pt x="44" y="874"/>
                        </a:lnTo>
                        <a:lnTo>
                          <a:pt x="46" y="874"/>
                        </a:lnTo>
                        <a:lnTo>
                          <a:pt x="47" y="874"/>
                        </a:lnTo>
                        <a:lnTo>
                          <a:pt x="49" y="874"/>
                        </a:lnTo>
                        <a:lnTo>
                          <a:pt x="51" y="874"/>
                        </a:lnTo>
                        <a:lnTo>
                          <a:pt x="52" y="874"/>
                        </a:lnTo>
                        <a:lnTo>
                          <a:pt x="53" y="874"/>
                        </a:lnTo>
                        <a:lnTo>
                          <a:pt x="55" y="874"/>
                        </a:lnTo>
                        <a:lnTo>
                          <a:pt x="56" y="874"/>
                        </a:lnTo>
                        <a:lnTo>
                          <a:pt x="58" y="874"/>
                        </a:lnTo>
                        <a:lnTo>
                          <a:pt x="59" y="874"/>
                        </a:lnTo>
                        <a:lnTo>
                          <a:pt x="61" y="874"/>
                        </a:lnTo>
                        <a:lnTo>
                          <a:pt x="62" y="874"/>
                        </a:lnTo>
                        <a:lnTo>
                          <a:pt x="64" y="874"/>
                        </a:lnTo>
                        <a:lnTo>
                          <a:pt x="65" y="874"/>
                        </a:lnTo>
                        <a:lnTo>
                          <a:pt x="67" y="874"/>
                        </a:lnTo>
                        <a:lnTo>
                          <a:pt x="68" y="874"/>
                        </a:lnTo>
                        <a:lnTo>
                          <a:pt x="70" y="874"/>
                        </a:lnTo>
                        <a:lnTo>
                          <a:pt x="71" y="874"/>
                        </a:lnTo>
                        <a:lnTo>
                          <a:pt x="72" y="874"/>
                        </a:lnTo>
                        <a:lnTo>
                          <a:pt x="74" y="874"/>
                        </a:lnTo>
                        <a:lnTo>
                          <a:pt x="76" y="874"/>
                        </a:lnTo>
                        <a:lnTo>
                          <a:pt x="77" y="874"/>
                        </a:lnTo>
                        <a:lnTo>
                          <a:pt x="79" y="874"/>
                        </a:lnTo>
                        <a:lnTo>
                          <a:pt x="80" y="874"/>
                        </a:lnTo>
                        <a:lnTo>
                          <a:pt x="82" y="874"/>
                        </a:lnTo>
                        <a:lnTo>
                          <a:pt x="83" y="874"/>
                        </a:lnTo>
                        <a:lnTo>
                          <a:pt x="84" y="874"/>
                        </a:lnTo>
                        <a:lnTo>
                          <a:pt x="86" y="874"/>
                        </a:lnTo>
                        <a:lnTo>
                          <a:pt x="88" y="874"/>
                        </a:lnTo>
                        <a:lnTo>
                          <a:pt x="89" y="874"/>
                        </a:lnTo>
                        <a:lnTo>
                          <a:pt x="91" y="874"/>
                        </a:lnTo>
                        <a:lnTo>
                          <a:pt x="92" y="874"/>
                        </a:lnTo>
                        <a:lnTo>
                          <a:pt x="93" y="874"/>
                        </a:lnTo>
                        <a:lnTo>
                          <a:pt x="95" y="874"/>
                        </a:lnTo>
                        <a:lnTo>
                          <a:pt x="96" y="874"/>
                        </a:lnTo>
                        <a:lnTo>
                          <a:pt x="98" y="874"/>
                        </a:lnTo>
                        <a:lnTo>
                          <a:pt x="100" y="874"/>
                        </a:lnTo>
                        <a:lnTo>
                          <a:pt x="101" y="874"/>
                        </a:lnTo>
                        <a:lnTo>
                          <a:pt x="103" y="874"/>
                        </a:lnTo>
                        <a:lnTo>
                          <a:pt x="104" y="874"/>
                        </a:lnTo>
                        <a:lnTo>
                          <a:pt x="105" y="874"/>
                        </a:lnTo>
                        <a:lnTo>
                          <a:pt x="107" y="874"/>
                        </a:lnTo>
                        <a:lnTo>
                          <a:pt x="108" y="874"/>
                        </a:lnTo>
                        <a:lnTo>
                          <a:pt x="110" y="874"/>
                        </a:lnTo>
                        <a:lnTo>
                          <a:pt x="112" y="874"/>
                        </a:lnTo>
                        <a:lnTo>
                          <a:pt x="113" y="874"/>
                        </a:lnTo>
                        <a:lnTo>
                          <a:pt x="114" y="874"/>
                        </a:lnTo>
                        <a:lnTo>
                          <a:pt x="116" y="874"/>
                        </a:lnTo>
                        <a:lnTo>
                          <a:pt x="117" y="874"/>
                        </a:lnTo>
                        <a:lnTo>
                          <a:pt x="119" y="874"/>
                        </a:lnTo>
                        <a:lnTo>
                          <a:pt x="120" y="874"/>
                        </a:lnTo>
                        <a:lnTo>
                          <a:pt x="122" y="874"/>
                        </a:lnTo>
                        <a:lnTo>
                          <a:pt x="124" y="874"/>
                        </a:lnTo>
                        <a:lnTo>
                          <a:pt x="125" y="874"/>
                        </a:lnTo>
                        <a:lnTo>
                          <a:pt x="126" y="874"/>
                        </a:lnTo>
                        <a:lnTo>
                          <a:pt x="128" y="874"/>
                        </a:lnTo>
                        <a:lnTo>
                          <a:pt x="129" y="874"/>
                        </a:lnTo>
                        <a:lnTo>
                          <a:pt x="131" y="874"/>
                        </a:lnTo>
                        <a:lnTo>
                          <a:pt x="132" y="874"/>
                        </a:lnTo>
                        <a:lnTo>
                          <a:pt x="134" y="874"/>
                        </a:lnTo>
                        <a:lnTo>
                          <a:pt x="135" y="874"/>
                        </a:lnTo>
                        <a:lnTo>
                          <a:pt x="137" y="874"/>
                        </a:lnTo>
                        <a:lnTo>
                          <a:pt x="138" y="874"/>
                        </a:lnTo>
                        <a:lnTo>
                          <a:pt x="140" y="874"/>
                        </a:lnTo>
                        <a:lnTo>
                          <a:pt x="141" y="874"/>
                        </a:lnTo>
                        <a:lnTo>
                          <a:pt x="143" y="874"/>
                        </a:lnTo>
                        <a:lnTo>
                          <a:pt x="144" y="874"/>
                        </a:lnTo>
                        <a:lnTo>
                          <a:pt x="145" y="874"/>
                        </a:lnTo>
                        <a:lnTo>
                          <a:pt x="147" y="874"/>
                        </a:lnTo>
                        <a:lnTo>
                          <a:pt x="149" y="874"/>
                        </a:lnTo>
                        <a:lnTo>
                          <a:pt x="150" y="874"/>
                        </a:lnTo>
                        <a:lnTo>
                          <a:pt x="152" y="874"/>
                        </a:lnTo>
                        <a:lnTo>
                          <a:pt x="153" y="874"/>
                        </a:lnTo>
                        <a:lnTo>
                          <a:pt x="155" y="874"/>
                        </a:lnTo>
                        <a:lnTo>
                          <a:pt x="156" y="874"/>
                        </a:lnTo>
                        <a:lnTo>
                          <a:pt x="157" y="874"/>
                        </a:lnTo>
                        <a:lnTo>
                          <a:pt x="159" y="874"/>
                        </a:lnTo>
                        <a:lnTo>
                          <a:pt x="161" y="874"/>
                        </a:lnTo>
                        <a:lnTo>
                          <a:pt x="162" y="874"/>
                        </a:lnTo>
                        <a:lnTo>
                          <a:pt x="164" y="874"/>
                        </a:lnTo>
                        <a:lnTo>
                          <a:pt x="165" y="874"/>
                        </a:lnTo>
                        <a:lnTo>
                          <a:pt x="166" y="874"/>
                        </a:lnTo>
                        <a:lnTo>
                          <a:pt x="168" y="874"/>
                        </a:lnTo>
                        <a:lnTo>
                          <a:pt x="169" y="874"/>
                        </a:lnTo>
                        <a:lnTo>
                          <a:pt x="171" y="874"/>
                        </a:lnTo>
                        <a:lnTo>
                          <a:pt x="173" y="874"/>
                        </a:lnTo>
                        <a:lnTo>
                          <a:pt x="174" y="874"/>
                        </a:lnTo>
                        <a:lnTo>
                          <a:pt x="176" y="874"/>
                        </a:lnTo>
                        <a:lnTo>
                          <a:pt x="177" y="874"/>
                        </a:lnTo>
                        <a:lnTo>
                          <a:pt x="178" y="874"/>
                        </a:lnTo>
                        <a:lnTo>
                          <a:pt x="180" y="874"/>
                        </a:lnTo>
                        <a:lnTo>
                          <a:pt x="181" y="874"/>
                        </a:lnTo>
                        <a:lnTo>
                          <a:pt x="183" y="874"/>
                        </a:lnTo>
                        <a:lnTo>
                          <a:pt x="184" y="874"/>
                        </a:lnTo>
                        <a:lnTo>
                          <a:pt x="186" y="874"/>
                        </a:lnTo>
                        <a:lnTo>
                          <a:pt x="187" y="874"/>
                        </a:lnTo>
                        <a:lnTo>
                          <a:pt x="189" y="874"/>
                        </a:lnTo>
                        <a:lnTo>
                          <a:pt x="190" y="874"/>
                        </a:lnTo>
                        <a:lnTo>
                          <a:pt x="192" y="874"/>
                        </a:lnTo>
                        <a:lnTo>
                          <a:pt x="193" y="874"/>
                        </a:lnTo>
                        <a:lnTo>
                          <a:pt x="195" y="874"/>
                        </a:lnTo>
                        <a:lnTo>
                          <a:pt x="196" y="874"/>
                        </a:lnTo>
                        <a:lnTo>
                          <a:pt x="198" y="874"/>
                        </a:lnTo>
                        <a:lnTo>
                          <a:pt x="199" y="874"/>
                        </a:lnTo>
                        <a:lnTo>
                          <a:pt x="201" y="874"/>
                        </a:lnTo>
                        <a:lnTo>
                          <a:pt x="202" y="874"/>
                        </a:lnTo>
                        <a:lnTo>
                          <a:pt x="204" y="874"/>
                        </a:lnTo>
                        <a:lnTo>
                          <a:pt x="205" y="874"/>
                        </a:lnTo>
                        <a:lnTo>
                          <a:pt x="207" y="874"/>
                        </a:lnTo>
                        <a:lnTo>
                          <a:pt x="208" y="874"/>
                        </a:lnTo>
                        <a:lnTo>
                          <a:pt x="210" y="874"/>
                        </a:lnTo>
                        <a:lnTo>
                          <a:pt x="211" y="874"/>
                        </a:lnTo>
                        <a:lnTo>
                          <a:pt x="213" y="874"/>
                        </a:lnTo>
                        <a:lnTo>
                          <a:pt x="214" y="874"/>
                        </a:lnTo>
                        <a:lnTo>
                          <a:pt x="216" y="874"/>
                        </a:lnTo>
                        <a:lnTo>
                          <a:pt x="217" y="874"/>
                        </a:lnTo>
                        <a:lnTo>
                          <a:pt x="218" y="874"/>
                        </a:lnTo>
                        <a:lnTo>
                          <a:pt x="220" y="874"/>
                        </a:lnTo>
                        <a:lnTo>
                          <a:pt x="221" y="874"/>
                        </a:lnTo>
                        <a:lnTo>
                          <a:pt x="223" y="874"/>
                        </a:lnTo>
                        <a:lnTo>
                          <a:pt x="225" y="874"/>
                        </a:lnTo>
                        <a:lnTo>
                          <a:pt x="226" y="874"/>
                        </a:lnTo>
                        <a:lnTo>
                          <a:pt x="228" y="874"/>
                        </a:lnTo>
                        <a:lnTo>
                          <a:pt x="229" y="874"/>
                        </a:lnTo>
                        <a:lnTo>
                          <a:pt x="230" y="874"/>
                        </a:lnTo>
                        <a:lnTo>
                          <a:pt x="232" y="874"/>
                        </a:lnTo>
                        <a:lnTo>
                          <a:pt x="233" y="874"/>
                        </a:lnTo>
                        <a:lnTo>
                          <a:pt x="235" y="874"/>
                        </a:lnTo>
                        <a:lnTo>
                          <a:pt x="237" y="874"/>
                        </a:lnTo>
                        <a:lnTo>
                          <a:pt x="238" y="874"/>
                        </a:lnTo>
                        <a:lnTo>
                          <a:pt x="239" y="874"/>
                        </a:lnTo>
                        <a:lnTo>
                          <a:pt x="241" y="874"/>
                        </a:lnTo>
                        <a:lnTo>
                          <a:pt x="242" y="874"/>
                        </a:lnTo>
                        <a:lnTo>
                          <a:pt x="244" y="874"/>
                        </a:lnTo>
                        <a:lnTo>
                          <a:pt x="245" y="874"/>
                        </a:lnTo>
                        <a:lnTo>
                          <a:pt x="247" y="874"/>
                        </a:lnTo>
                        <a:lnTo>
                          <a:pt x="249" y="874"/>
                        </a:lnTo>
                        <a:lnTo>
                          <a:pt x="250" y="874"/>
                        </a:lnTo>
                        <a:lnTo>
                          <a:pt x="251" y="874"/>
                        </a:lnTo>
                        <a:lnTo>
                          <a:pt x="253" y="874"/>
                        </a:lnTo>
                        <a:lnTo>
                          <a:pt x="254" y="874"/>
                        </a:lnTo>
                        <a:lnTo>
                          <a:pt x="256" y="874"/>
                        </a:lnTo>
                        <a:lnTo>
                          <a:pt x="257" y="874"/>
                        </a:lnTo>
                        <a:lnTo>
                          <a:pt x="259" y="874"/>
                        </a:lnTo>
                        <a:lnTo>
                          <a:pt x="260" y="874"/>
                        </a:lnTo>
                        <a:lnTo>
                          <a:pt x="262" y="874"/>
                        </a:lnTo>
                        <a:lnTo>
                          <a:pt x="263" y="874"/>
                        </a:lnTo>
                        <a:lnTo>
                          <a:pt x="265" y="874"/>
                        </a:lnTo>
                        <a:lnTo>
                          <a:pt x="266" y="874"/>
                        </a:lnTo>
                        <a:lnTo>
                          <a:pt x="268" y="874"/>
                        </a:lnTo>
                        <a:lnTo>
                          <a:pt x="269" y="874"/>
                        </a:lnTo>
                        <a:lnTo>
                          <a:pt x="271" y="874"/>
                        </a:lnTo>
                        <a:lnTo>
                          <a:pt x="272" y="874"/>
                        </a:lnTo>
                        <a:lnTo>
                          <a:pt x="274" y="874"/>
                        </a:lnTo>
                        <a:lnTo>
                          <a:pt x="275" y="874"/>
                        </a:lnTo>
                        <a:lnTo>
                          <a:pt x="277" y="874"/>
                        </a:lnTo>
                        <a:lnTo>
                          <a:pt x="278" y="874"/>
                        </a:lnTo>
                        <a:lnTo>
                          <a:pt x="280" y="874"/>
                        </a:lnTo>
                        <a:lnTo>
                          <a:pt x="281" y="874"/>
                        </a:lnTo>
                        <a:lnTo>
                          <a:pt x="282" y="874"/>
                        </a:lnTo>
                        <a:lnTo>
                          <a:pt x="284" y="874"/>
                        </a:lnTo>
                        <a:lnTo>
                          <a:pt x="286" y="874"/>
                        </a:lnTo>
                        <a:lnTo>
                          <a:pt x="287" y="874"/>
                        </a:lnTo>
                        <a:lnTo>
                          <a:pt x="289" y="874"/>
                        </a:lnTo>
                        <a:lnTo>
                          <a:pt x="290" y="874"/>
                        </a:lnTo>
                        <a:lnTo>
                          <a:pt x="292" y="874"/>
                        </a:lnTo>
                        <a:lnTo>
                          <a:pt x="293" y="874"/>
                        </a:lnTo>
                        <a:lnTo>
                          <a:pt x="294" y="874"/>
                        </a:lnTo>
                        <a:lnTo>
                          <a:pt x="296" y="874"/>
                        </a:lnTo>
                        <a:lnTo>
                          <a:pt x="298" y="874"/>
                        </a:lnTo>
                        <a:lnTo>
                          <a:pt x="299" y="874"/>
                        </a:lnTo>
                        <a:lnTo>
                          <a:pt x="301" y="874"/>
                        </a:lnTo>
                        <a:lnTo>
                          <a:pt x="302" y="874"/>
                        </a:lnTo>
                        <a:lnTo>
                          <a:pt x="303" y="874"/>
                        </a:lnTo>
                        <a:lnTo>
                          <a:pt x="305" y="874"/>
                        </a:lnTo>
                        <a:lnTo>
                          <a:pt x="306" y="874"/>
                        </a:lnTo>
                        <a:lnTo>
                          <a:pt x="308" y="874"/>
                        </a:lnTo>
                        <a:lnTo>
                          <a:pt x="310" y="874"/>
                        </a:lnTo>
                        <a:lnTo>
                          <a:pt x="311" y="874"/>
                        </a:lnTo>
                        <a:lnTo>
                          <a:pt x="312" y="874"/>
                        </a:lnTo>
                        <a:lnTo>
                          <a:pt x="314" y="874"/>
                        </a:lnTo>
                        <a:lnTo>
                          <a:pt x="315" y="874"/>
                        </a:lnTo>
                        <a:lnTo>
                          <a:pt x="317" y="874"/>
                        </a:lnTo>
                        <a:lnTo>
                          <a:pt x="318" y="874"/>
                        </a:lnTo>
                        <a:lnTo>
                          <a:pt x="320" y="874"/>
                        </a:lnTo>
                        <a:lnTo>
                          <a:pt x="322" y="874"/>
                        </a:lnTo>
                        <a:lnTo>
                          <a:pt x="323" y="874"/>
                        </a:lnTo>
                        <a:lnTo>
                          <a:pt x="324" y="874"/>
                        </a:lnTo>
                        <a:lnTo>
                          <a:pt x="326" y="874"/>
                        </a:lnTo>
                        <a:lnTo>
                          <a:pt x="327" y="874"/>
                        </a:lnTo>
                        <a:lnTo>
                          <a:pt x="329" y="874"/>
                        </a:lnTo>
                        <a:lnTo>
                          <a:pt x="330" y="874"/>
                        </a:lnTo>
                        <a:lnTo>
                          <a:pt x="332" y="874"/>
                        </a:lnTo>
                        <a:lnTo>
                          <a:pt x="333" y="874"/>
                        </a:lnTo>
                        <a:lnTo>
                          <a:pt x="335" y="874"/>
                        </a:lnTo>
                        <a:lnTo>
                          <a:pt x="336" y="874"/>
                        </a:lnTo>
                        <a:lnTo>
                          <a:pt x="338" y="874"/>
                        </a:lnTo>
                        <a:lnTo>
                          <a:pt x="339" y="874"/>
                        </a:lnTo>
                        <a:lnTo>
                          <a:pt x="341" y="874"/>
                        </a:lnTo>
                        <a:lnTo>
                          <a:pt x="342" y="874"/>
                        </a:lnTo>
                        <a:lnTo>
                          <a:pt x="344" y="874"/>
                        </a:lnTo>
                        <a:lnTo>
                          <a:pt x="345" y="874"/>
                        </a:lnTo>
                        <a:lnTo>
                          <a:pt x="347" y="874"/>
                        </a:lnTo>
                        <a:lnTo>
                          <a:pt x="348" y="874"/>
                        </a:lnTo>
                        <a:lnTo>
                          <a:pt x="350" y="874"/>
                        </a:lnTo>
                        <a:lnTo>
                          <a:pt x="351" y="874"/>
                        </a:lnTo>
                        <a:lnTo>
                          <a:pt x="353" y="874"/>
                        </a:lnTo>
                        <a:lnTo>
                          <a:pt x="354" y="874"/>
                        </a:lnTo>
                        <a:lnTo>
                          <a:pt x="355" y="874"/>
                        </a:lnTo>
                        <a:lnTo>
                          <a:pt x="357" y="874"/>
                        </a:lnTo>
                        <a:lnTo>
                          <a:pt x="359" y="874"/>
                        </a:lnTo>
                        <a:lnTo>
                          <a:pt x="360" y="874"/>
                        </a:lnTo>
                        <a:lnTo>
                          <a:pt x="362" y="874"/>
                        </a:lnTo>
                        <a:lnTo>
                          <a:pt x="363" y="874"/>
                        </a:lnTo>
                        <a:lnTo>
                          <a:pt x="365" y="874"/>
                        </a:lnTo>
                        <a:lnTo>
                          <a:pt x="366" y="874"/>
                        </a:lnTo>
                        <a:lnTo>
                          <a:pt x="367" y="874"/>
                        </a:lnTo>
                        <a:lnTo>
                          <a:pt x="369" y="874"/>
                        </a:lnTo>
                        <a:lnTo>
                          <a:pt x="370" y="874"/>
                        </a:lnTo>
                        <a:lnTo>
                          <a:pt x="372" y="874"/>
                        </a:lnTo>
                        <a:lnTo>
                          <a:pt x="374" y="874"/>
                        </a:lnTo>
                        <a:lnTo>
                          <a:pt x="375" y="874"/>
                        </a:lnTo>
                        <a:lnTo>
                          <a:pt x="376" y="874"/>
                        </a:lnTo>
                        <a:lnTo>
                          <a:pt x="378" y="874"/>
                        </a:lnTo>
                        <a:lnTo>
                          <a:pt x="379" y="874"/>
                        </a:lnTo>
                        <a:lnTo>
                          <a:pt x="381" y="874"/>
                        </a:lnTo>
                        <a:lnTo>
                          <a:pt x="382" y="874"/>
                        </a:lnTo>
                        <a:lnTo>
                          <a:pt x="384" y="874"/>
                        </a:lnTo>
                        <a:lnTo>
                          <a:pt x="385" y="874"/>
                        </a:lnTo>
                        <a:lnTo>
                          <a:pt x="387" y="874"/>
                        </a:lnTo>
                        <a:lnTo>
                          <a:pt x="388" y="874"/>
                        </a:lnTo>
                        <a:lnTo>
                          <a:pt x="390" y="874"/>
                        </a:lnTo>
                        <a:lnTo>
                          <a:pt x="391" y="874"/>
                        </a:lnTo>
                        <a:lnTo>
                          <a:pt x="393" y="874"/>
                        </a:lnTo>
                        <a:lnTo>
                          <a:pt x="394" y="874"/>
                        </a:lnTo>
                        <a:lnTo>
                          <a:pt x="396" y="874"/>
                        </a:lnTo>
                        <a:lnTo>
                          <a:pt x="397" y="874"/>
                        </a:lnTo>
                        <a:lnTo>
                          <a:pt x="399" y="874"/>
                        </a:lnTo>
                        <a:lnTo>
                          <a:pt x="400" y="874"/>
                        </a:lnTo>
                        <a:lnTo>
                          <a:pt x="402" y="874"/>
                        </a:lnTo>
                        <a:lnTo>
                          <a:pt x="403" y="874"/>
                        </a:lnTo>
                        <a:lnTo>
                          <a:pt x="405" y="874"/>
                        </a:lnTo>
                        <a:lnTo>
                          <a:pt x="406" y="874"/>
                        </a:lnTo>
                        <a:lnTo>
                          <a:pt x="407" y="874"/>
                        </a:lnTo>
                        <a:lnTo>
                          <a:pt x="409" y="874"/>
                        </a:lnTo>
                        <a:lnTo>
                          <a:pt x="411" y="874"/>
                        </a:lnTo>
                        <a:lnTo>
                          <a:pt x="412" y="874"/>
                        </a:lnTo>
                        <a:lnTo>
                          <a:pt x="414" y="874"/>
                        </a:lnTo>
                        <a:lnTo>
                          <a:pt x="415" y="874"/>
                        </a:lnTo>
                        <a:lnTo>
                          <a:pt x="417" y="874"/>
                        </a:lnTo>
                        <a:lnTo>
                          <a:pt x="418" y="874"/>
                        </a:lnTo>
                        <a:lnTo>
                          <a:pt x="419" y="874"/>
                        </a:lnTo>
                        <a:lnTo>
                          <a:pt x="421" y="874"/>
                        </a:lnTo>
                        <a:lnTo>
                          <a:pt x="423" y="874"/>
                        </a:lnTo>
                        <a:lnTo>
                          <a:pt x="424" y="874"/>
                        </a:lnTo>
                        <a:lnTo>
                          <a:pt x="426" y="874"/>
                        </a:lnTo>
                        <a:lnTo>
                          <a:pt x="427" y="874"/>
                        </a:lnTo>
                        <a:lnTo>
                          <a:pt x="428" y="874"/>
                        </a:lnTo>
                        <a:lnTo>
                          <a:pt x="430" y="874"/>
                        </a:lnTo>
                        <a:lnTo>
                          <a:pt x="431" y="874"/>
                        </a:lnTo>
                        <a:lnTo>
                          <a:pt x="433" y="874"/>
                        </a:lnTo>
                        <a:lnTo>
                          <a:pt x="435" y="874"/>
                        </a:lnTo>
                        <a:lnTo>
                          <a:pt x="436" y="874"/>
                        </a:lnTo>
                        <a:lnTo>
                          <a:pt x="438" y="874"/>
                        </a:lnTo>
                        <a:lnTo>
                          <a:pt x="439" y="874"/>
                        </a:lnTo>
                        <a:lnTo>
                          <a:pt x="440" y="874"/>
                        </a:lnTo>
                        <a:lnTo>
                          <a:pt x="442" y="874"/>
                        </a:lnTo>
                        <a:lnTo>
                          <a:pt x="443" y="874"/>
                        </a:lnTo>
                        <a:lnTo>
                          <a:pt x="445" y="874"/>
                        </a:lnTo>
                        <a:lnTo>
                          <a:pt x="447" y="874"/>
                        </a:lnTo>
                        <a:lnTo>
                          <a:pt x="448" y="874"/>
                        </a:lnTo>
                        <a:lnTo>
                          <a:pt x="449" y="874"/>
                        </a:lnTo>
                        <a:lnTo>
                          <a:pt x="451" y="874"/>
                        </a:lnTo>
                        <a:lnTo>
                          <a:pt x="452" y="874"/>
                        </a:lnTo>
                        <a:lnTo>
                          <a:pt x="454" y="874"/>
                        </a:lnTo>
                        <a:lnTo>
                          <a:pt x="455" y="874"/>
                        </a:lnTo>
                        <a:lnTo>
                          <a:pt x="457" y="874"/>
                        </a:lnTo>
                        <a:lnTo>
                          <a:pt x="458" y="874"/>
                        </a:lnTo>
                        <a:lnTo>
                          <a:pt x="460" y="874"/>
                        </a:lnTo>
                        <a:lnTo>
                          <a:pt x="461" y="874"/>
                        </a:lnTo>
                        <a:lnTo>
                          <a:pt x="463" y="874"/>
                        </a:lnTo>
                        <a:lnTo>
                          <a:pt x="464" y="874"/>
                        </a:lnTo>
                        <a:lnTo>
                          <a:pt x="466" y="874"/>
                        </a:lnTo>
                        <a:lnTo>
                          <a:pt x="467" y="874"/>
                        </a:lnTo>
                        <a:lnTo>
                          <a:pt x="469" y="874"/>
                        </a:lnTo>
                        <a:lnTo>
                          <a:pt x="470" y="874"/>
                        </a:lnTo>
                        <a:lnTo>
                          <a:pt x="472" y="874"/>
                        </a:lnTo>
                        <a:lnTo>
                          <a:pt x="473" y="874"/>
                        </a:lnTo>
                        <a:lnTo>
                          <a:pt x="475" y="874"/>
                        </a:lnTo>
                        <a:lnTo>
                          <a:pt x="476" y="874"/>
                        </a:lnTo>
                        <a:lnTo>
                          <a:pt x="478" y="874"/>
                        </a:lnTo>
                        <a:lnTo>
                          <a:pt x="479" y="874"/>
                        </a:lnTo>
                        <a:lnTo>
                          <a:pt x="480" y="874"/>
                        </a:lnTo>
                        <a:lnTo>
                          <a:pt x="482" y="874"/>
                        </a:lnTo>
                        <a:lnTo>
                          <a:pt x="484" y="874"/>
                        </a:lnTo>
                        <a:lnTo>
                          <a:pt x="485" y="874"/>
                        </a:lnTo>
                        <a:lnTo>
                          <a:pt x="487" y="874"/>
                        </a:lnTo>
                        <a:lnTo>
                          <a:pt x="488" y="874"/>
                        </a:lnTo>
                        <a:lnTo>
                          <a:pt x="490" y="874"/>
                        </a:lnTo>
                        <a:lnTo>
                          <a:pt x="491" y="874"/>
                        </a:lnTo>
                        <a:lnTo>
                          <a:pt x="492" y="874"/>
                        </a:lnTo>
                        <a:lnTo>
                          <a:pt x="494" y="874"/>
                        </a:lnTo>
                        <a:lnTo>
                          <a:pt x="496" y="874"/>
                        </a:lnTo>
                        <a:lnTo>
                          <a:pt x="497" y="874"/>
                        </a:lnTo>
                        <a:lnTo>
                          <a:pt x="499" y="874"/>
                        </a:lnTo>
                        <a:lnTo>
                          <a:pt x="500" y="874"/>
                        </a:lnTo>
                        <a:lnTo>
                          <a:pt x="501" y="874"/>
                        </a:lnTo>
                        <a:lnTo>
                          <a:pt x="503" y="874"/>
                        </a:lnTo>
                        <a:lnTo>
                          <a:pt x="504" y="874"/>
                        </a:lnTo>
                        <a:lnTo>
                          <a:pt x="506" y="874"/>
                        </a:lnTo>
                        <a:lnTo>
                          <a:pt x="508" y="874"/>
                        </a:lnTo>
                        <a:lnTo>
                          <a:pt x="509" y="874"/>
                        </a:lnTo>
                        <a:lnTo>
                          <a:pt x="511" y="874"/>
                        </a:lnTo>
                        <a:lnTo>
                          <a:pt x="512" y="874"/>
                        </a:lnTo>
                        <a:lnTo>
                          <a:pt x="513" y="874"/>
                        </a:lnTo>
                        <a:lnTo>
                          <a:pt x="515" y="874"/>
                        </a:lnTo>
                        <a:lnTo>
                          <a:pt x="516" y="874"/>
                        </a:lnTo>
                        <a:lnTo>
                          <a:pt x="518" y="874"/>
                        </a:lnTo>
                        <a:lnTo>
                          <a:pt x="519" y="874"/>
                        </a:lnTo>
                        <a:lnTo>
                          <a:pt x="521" y="874"/>
                        </a:lnTo>
                        <a:lnTo>
                          <a:pt x="522" y="874"/>
                        </a:lnTo>
                        <a:lnTo>
                          <a:pt x="524" y="874"/>
                        </a:lnTo>
                        <a:lnTo>
                          <a:pt x="525" y="874"/>
                        </a:lnTo>
                        <a:lnTo>
                          <a:pt x="527" y="874"/>
                        </a:lnTo>
                        <a:lnTo>
                          <a:pt x="528" y="874"/>
                        </a:lnTo>
                        <a:lnTo>
                          <a:pt x="530" y="874"/>
                        </a:lnTo>
                        <a:lnTo>
                          <a:pt x="531" y="874"/>
                        </a:lnTo>
                        <a:lnTo>
                          <a:pt x="533" y="874"/>
                        </a:lnTo>
                        <a:lnTo>
                          <a:pt x="534" y="874"/>
                        </a:lnTo>
                        <a:lnTo>
                          <a:pt x="536" y="874"/>
                        </a:lnTo>
                        <a:lnTo>
                          <a:pt x="537" y="874"/>
                        </a:lnTo>
                        <a:lnTo>
                          <a:pt x="539" y="874"/>
                        </a:lnTo>
                        <a:lnTo>
                          <a:pt x="540" y="874"/>
                        </a:lnTo>
                        <a:lnTo>
                          <a:pt x="542" y="874"/>
                        </a:lnTo>
                        <a:lnTo>
                          <a:pt x="543" y="874"/>
                        </a:lnTo>
                        <a:lnTo>
                          <a:pt x="545" y="874"/>
                        </a:lnTo>
                        <a:lnTo>
                          <a:pt x="546" y="874"/>
                        </a:lnTo>
                        <a:lnTo>
                          <a:pt x="548" y="874"/>
                        </a:lnTo>
                        <a:lnTo>
                          <a:pt x="549" y="874"/>
                        </a:lnTo>
                        <a:lnTo>
                          <a:pt x="551" y="874"/>
                        </a:lnTo>
                        <a:lnTo>
                          <a:pt x="552" y="874"/>
                        </a:lnTo>
                        <a:lnTo>
                          <a:pt x="553" y="874"/>
                        </a:lnTo>
                        <a:lnTo>
                          <a:pt x="555" y="874"/>
                        </a:lnTo>
                        <a:lnTo>
                          <a:pt x="556" y="874"/>
                        </a:lnTo>
                        <a:lnTo>
                          <a:pt x="558" y="874"/>
                        </a:lnTo>
                        <a:lnTo>
                          <a:pt x="560" y="874"/>
                        </a:lnTo>
                        <a:lnTo>
                          <a:pt x="561" y="874"/>
                        </a:lnTo>
                        <a:lnTo>
                          <a:pt x="563" y="874"/>
                        </a:lnTo>
                        <a:lnTo>
                          <a:pt x="564" y="874"/>
                        </a:lnTo>
                        <a:lnTo>
                          <a:pt x="565" y="874"/>
                        </a:lnTo>
                        <a:lnTo>
                          <a:pt x="567" y="874"/>
                        </a:lnTo>
                        <a:lnTo>
                          <a:pt x="568" y="874"/>
                        </a:lnTo>
                        <a:lnTo>
                          <a:pt x="570" y="874"/>
                        </a:lnTo>
                        <a:lnTo>
                          <a:pt x="572" y="874"/>
                        </a:lnTo>
                        <a:lnTo>
                          <a:pt x="573" y="874"/>
                        </a:lnTo>
                        <a:lnTo>
                          <a:pt x="574" y="874"/>
                        </a:lnTo>
                        <a:lnTo>
                          <a:pt x="576" y="874"/>
                        </a:lnTo>
                        <a:lnTo>
                          <a:pt x="577" y="874"/>
                        </a:lnTo>
                        <a:lnTo>
                          <a:pt x="579" y="874"/>
                        </a:lnTo>
                        <a:lnTo>
                          <a:pt x="580" y="874"/>
                        </a:lnTo>
                        <a:lnTo>
                          <a:pt x="582" y="874"/>
                        </a:lnTo>
                        <a:lnTo>
                          <a:pt x="584" y="874"/>
                        </a:lnTo>
                        <a:lnTo>
                          <a:pt x="585" y="874"/>
                        </a:lnTo>
                        <a:lnTo>
                          <a:pt x="586" y="874"/>
                        </a:lnTo>
                        <a:lnTo>
                          <a:pt x="588" y="874"/>
                        </a:lnTo>
                        <a:lnTo>
                          <a:pt x="589" y="874"/>
                        </a:lnTo>
                        <a:lnTo>
                          <a:pt x="591" y="874"/>
                        </a:lnTo>
                        <a:lnTo>
                          <a:pt x="592" y="874"/>
                        </a:lnTo>
                        <a:lnTo>
                          <a:pt x="594" y="874"/>
                        </a:lnTo>
                        <a:lnTo>
                          <a:pt x="595" y="874"/>
                        </a:lnTo>
                        <a:lnTo>
                          <a:pt x="597" y="874"/>
                        </a:lnTo>
                        <a:lnTo>
                          <a:pt x="598" y="874"/>
                        </a:lnTo>
                        <a:lnTo>
                          <a:pt x="600" y="874"/>
                        </a:lnTo>
                        <a:lnTo>
                          <a:pt x="601" y="874"/>
                        </a:lnTo>
                        <a:lnTo>
                          <a:pt x="603" y="874"/>
                        </a:lnTo>
                        <a:lnTo>
                          <a:pt x="604" y="874"/>
                        </a:lnTo>
                        <a:lnTo>
                          <a:pt x="605" y="874"/>
                        </a:lnTo>
                        <a:lnTo>
                          <a:pt x="607" y="874"/>
                        </a:lnTo>
                        <a:lnTo>
                          <a:pt x="609" y="874"/>
                        </a:lnTo>
                        <a:lnTo>
                          <a:pt x="610" y="874"/>
                        </a:lnTo>
                        <a:lnTo>
                          <a:pt x="612" y="874"/>
                        </a:lnTo>
                        <a:lnTo>
                          <a:pt x="613" y="874"/>
                        </a:lnTo>
                        <a:lnTo>
                          <a:pt x="615" y="874"/>
                        </a:lnTo>
                        <a:lnTo>
                          <a:pt x="616" y="874"/>
                        </a:lnTo>
                        <a:lnTo>
                          <a:pt x="617" y="874"/>
                        </a:lnTo>
                        <a:lnTo>
                          <a:pt x="619" y="874"/>
                        </a:lnTo>
                        <a:lnTo>
                          <a:pt x="621" y="874"/>
                        </a:lnTo>
                        <a:lnTo>
                          <a:pt x="622" y="874"/>
                        </a:lnTo>
                        <a:lnTo>
                          <a:pt x="624" y="874"/>
                        </a:lnTo>
                        <a:lnTo>
                          <a:pt x="625" y="874"/>
                        </a:lnTo>
                        <a:lnTo>
                          <a:pt x="626" y="874"/>
                        </a:lnTo>
                        <a:lnTo>
                          <a:pt x="628" y="874"/>
                        </a:lnTo>
                        <a:lnTo>
                          <a:pt x="629" y="874"/>
                        </a:lnTo>
                        <a:lnTo>
                          <a:pt x="631" y="874"/>
                        </a:lnTo>
                        <a:lnTo>
                          <a:pt x="633" y="874"/>
                        </a:lnTo>
                        <a:lnTo>
                          <a:pt x="634" y="874"/>
                        </a:lnTo>
                        <a:lnTo>
                          <a:pt x="636" y="874"/>
                        </a:lnTo>
                        <a:lnTo>
                          <a:pt x="637" y="874"/>
                        </a:lnTo>
                        <a:lnTo>
                          <a:pt x="638" y="874"/>
                        </a:lnTo>
                        <a:lnTo>
                          <a:pt x="640" y="874"/>
                        </a:lnTo>
                        <a:lnTo>
                          <a:pt x="641" y="874"/>
                        </a:lnTo>
                        <a:lnTo>
                          <a:pt x="643" y="874"/>
                        </a:lnTo>
                        <a:lnTo>
                          <a:pt x="645" y="874"/>
                        </a:lnTo>
                        <a:lnTo>
                          <a:pt x="646" y="874"/>
                        </a:lnTo>
                        <a:lnTo>
                          <a:pt x="647" y="874"/>
                        </a:lnTo>
                        <a:lnTo>
                          <a:pt x="649" y="874"/>
                        </a:lnTo>
                        <a:lnTo>
                          <a:pt x="650" y="874"/>
                        </a:lnTo>
                        <a:lnTo>
                          <a:pt x="652" y="874"/>
                        </a:lnTo>
                        <a:lnTo>
                          <a:pt x="653" y="874"/>
                        </a:lnTo>
                        <a:lnTo>
                          <a:pt x="655" y="874"/>
                        </a:lnTo>
                        <a:lnTo>
                          <a:pt x="657" y="874"/>
                        </a:lnTo>
                        <a:lnTo>
                          <a:pt x="658" y="874"/>
                        </a:lnTo>
                        <a:lnTo>
                          <a:pt x="659" y="874"/>
                        </a:lnTo>
                        <a:lnTo>
                          <a:pt x="661" y="874"/>
                        </a:lnTo>
                        <a:lnTo>
                          <a:pt x="662" y="874"/>
                        </a:lnTo>
                        <a:lnTo>
                          <a:pt x="664" y="874"/>
                        </a:lnTo>
                        <a:lnTo>
                          <a:pt x="665" y="874"/>
                        </a:lnTo>
                        <a:lnTo>
                          <a:pt x="667" y="874"/>
                        </a:lnTo>
                        <a:lnTo>
                          <a:pt x="668" y="874"/>
                        </a:lnTo>
                        <a:lnTo>
                          <a:pt x="670" y="874"/>
                        </a:lnTo>
                        <a:lnTo>
                          <a:pt x="671" y="874"/>
                        </a:lnTo>
                        <a:lnTo>
                          <a:pt x="673" y="874"/>
                        </a:lnTo>
                        <a:lnTo>
                          <a:pt x="674" y="874"/>
                        </a:lnTo>
                        <a:lnTo>
                          <a:pt x="676" y="874"/>
                        </a:lnTo>
                        <a:lnTo>
                          <a:pt x="677" y="874"/>
                        </a:lnTo>
                        <a:lnTo>
                          <a:pt x="678" y="874"/>
                        </a:lnTo>
                        <a:lnTo>
                          <a:pt x="680" y="874"/>
                        </a:lnTo>
                        <a:lnTo>
                          <a:pt x="682" y="874"/>
                        </a:lnTo>
                        <a:lnTo>
                          <a:pt x="683" y="874"/>
                        </a:lnTo>
                        <a:lnTo>
                          <a:pt x="685" y="874"/>
                        </a:lnTo>
                        <a:lnTo>
                          <a:pt x="686" y="874"/>
                        </a:lnTo>
                        <a:lnTo>
                          <a:pt x="688" y="874"/>
                        </a:lnTo>
                        <a:lnTo>
                          <a:pt x="689" y="874"/>
                        </a:lnTo>
                        <a:lnTo>
                          <a:pt x="690" y="874"/>
                        </a:lnTo>
                        <a:lnTo>
                          <a:pt x="692" y="874"/>
                        </a:lnTo>
                        <a:lnTo>
                          <a:pt x="694" y="874"/>
                        </a:lnTo>
                        <a:lnTo>
                          <a:pt x="695" y="874"/>
                        </a:lnTo>
                        <a:lnTo>
                          <a:pt x="697" y="874"/>
                        </a:lnTo>
                        <a:lnTo>
                          <a:pt x="698" y="874"/>
                        </a:lnTo>
                        <a:lnTo>
                          <a:pt x="699" y="874"/>
                        </a:lnTo>
                        <a:lnTo>
                          <a:pt x="701" y="874"/>
                        </a:lnTo>
                        <a:lnTo>
                          <a:pt x="702" y="874"/>
                        </a:lnTo>
                        <a:lnTo>
                          <a:pt x="704" y="874"/>
                        </a:lnTo>
                        <a:lnTo>
                          <a:pt x="705" y="874"/>
                        </a:lnTo>
                        <a:lnTo>
                          <a:pt x="707" y="874"/>
                        </a:lnTo>
                        <a:lnTo>
                          <a:pt x="709" y="874"/>
                        </a:lnTo>
                        <a:lnTo>
                          <a:pt x="710" y="874"/>
                        </a:lnTo>
                        <a:lnTo>
                          <a:pt x="711" y="874"/>
                        </a:lnTo>
                        <a:lnTo>
                          <a:pt x="713" y="874"/>
                        </a:lnTo>
                        <a:lnTo>
                          <a:pt x="714" y="874"/>
                        </a:lnTo>
                        <a:lnTo>
                          <a:pt x="716" y="874"/>
                        </a:lnTo>
                        <a:lnTo>
                          <a:pt x="717" y="874"/>
                        </a:lnTo>
                        <a:lnTo>
                          <a:pt x="719" y="874"/>
                        </a:lnTo>
                        <a:lnTo>
                          <a:pt x="720" y="874"/>
                        </a:lnTo>
                        <a:lnTo>
                          <a:pt x="722" y="874"/>
                        </a:lnTo>
                        <a:lnTo>
                          <a:pt x="723" y="874"/>
                        </a:lnTo>
                        <a:lnTo>
                          <a:pt x="725" y="874"/>
                        </a:lnTo>
                        <a:lnTo>
                          <a:pt x="726" y="874"/>
                        </a:lnTo>
                        <a:lnTo>
                          <a:pt x="728" y="874"/>
                        </a:lnTo>
                        <a:lnTo>
                          <a:pt x="729" y="874"/>
                        </a:lnTo>
                        <a:lnTo>
                          <a:pt x="731" y="874"/>
                        </a:lnTo>
                        <a:lnTo>
                          <a:pt x="732" y="874"/>
                        </a:lnTo>
                        <a:lnTo>
                          <a:pt x="734" y="874"/>
                        </a:lnTo>
                        <a:lnTo>
                          <a:pt x="735" y="874"/>
                        </a:lnTo>
                        <a:lnTo>
                          <a:pt x="737" y="874"/>
                        </a:lnTo>
                        <a:lnTo>
                          <a:pt x="738" y="874"/>
                        </a:lnTo>
                        <a:lnTo>
                          <a:pt x="740" y="874"/>
                        </a:lnTo>
                        <a:lnTo>
                          <a:pt x="741" y="874"/>
                        </a:lnTo>
                        <a:lnTo>
                          <a:pt x="742" y="874"/>
                        </a:lnTo>
                        <a:lnTo>
                          <a:pt x="744" y="874"/>
                        </a:lnTo>
                        <a:lnTo>
                          <a:pt x="746" y="874"/>
                        </a:lnTo>
                        <a:lnTo>
                          <a:pt x="747" y="874"/>
                        </a:lnTo>
                        <a:lnTo>
                          <a:pt x="749" y="874"/>
                        </a:lnTo>
                        <a:lnTo>
                          <a:pt x="750" y="874"/>
                        </a:lnTo>
                        <a:lnTo>
                          <a:pt x="751" y="874"/>
                        </a:lnTo>
                        <a:lnTo>
                          <a:pt x="753" y="874"/>
                        </a:lnTo>
                        <a:lnTo>
                          <a:pt x="754" y="874"/>
                        </a:lnTo>
                        <a:lnTo>
                          <a:pt x="756" y="874"/>
                        </a:lnTo>
                        <a:lnTo>
                          <a:pt x="758" y="874"/>
                        </a:lnTo>
                        <a:lnTo>
                          <a:pt x="759" y="874"/>
                        </a:lnTo>
                        <a:lnTo>
                          <a:pt x="761" y="874"/>
                        </a:lnTo>
                        <a:lnTo>
                          <a:pt x="762" y="874"/>
                        </a:lnTo>
                        <a:lnTo>
                          <a:pt x="763" y="874"/>
                        </a:lnTo>
                        <a:lnTo>
                          <a:pt x="765" y="874"/>
                        </a:lnTo>
                        <a:lnTo>
                          <a:pt x="766" y="874"/>
                        </a:lnTo>
                        <a:lnTo>
                          <a:pt x="768" y="874"/>
                        </a:lnTo>
                        <a:lnTo>
                          <a:pt x="770" y="874"/>
                        </a:lnTo>
                        <a:lnTo>
                          <a:pt x="771" y="874"/>
                        </a:lnTo>
                        <a:lnTo>
                          <a:pt x="772" y="874"/>
                        </a:lnTo>
                        <a:lnTo>
                          <a:pt x="774" y="874"/>
                        </a:lnTo>
                        <a:lnTo>
                          <a:pt x="775" y="874"/>
                        </a:lnTo>
                        <a:lnTo>
                          <a:pt x="777" y="874"/>
                        </a:lnTo>
                        <a:lnTo>
                          <a:pt x="778" y="874"/>
                        </a:lnTo>
                        <a:lnTo>
                          <a:pt x="780" y="874"/>
                        </a:lnTo>
                        <a:lnTo>
                          <a:pt x="782" y="874"/>
                        </a:lnTo>
                        <a:lnTo>
                          <a:pt x="783" y="874"/>
                        </a:lnTo>
                        <a:lnTo>
                          <a:pt x="784" y="874"/>
                        </a:lnTo>
                        <a:lnTo>
                          <a:pt x="786" y="874"/>
                        </a:lnTo>
                        <a:lnTo>
                          <a:pt x="787" y="874"/>
                        </a:lnTo>
                        <a:lnTo>
                          <a:pt x="789" y="874"/>
                        </a:lnTo>
                        <a:lnTo>
                          <a:pt x="790" y="874"/>
                        </a:lnTo>
                        <a:lnTo>
                          <a:pt x="792" y="874"/>
                        </a:lnTo>
                        <a:lnTo>
                          <a:pt x="793" y="874"/>
                        </a:lnTo>
                        <a:lnTo>
                          <a:pt x="795" y="874"/>
                        </a:lnTo>
                        <a:lnTo>
                          <a:pt x="796" y="874"/>
                        </a:lnTo>
                        <a:lnTo>
                          <a:pt x="798" y="874"/>
                        </a:lnTo>
                        <a:lnTo>
                          <a:pt x="799" y="874"/>
                        </a:lnTo>
                        <a:lnTo>
                          <a:pt x="801" y="874"/>
                        </a:lnTo>
                        <a:lnTo>
                          <a:pt x="802" y="874"/>
                        </a:lnTo>
                        <a:lnTo>
                          <a:pt x="803" y="874"/>
                        </a:lnTo>
                        <a:lnTo>
                          <a:pt x="805" y="874"/>
                        </a:lnTo>
                        <a:lnTo>
                          <a:pt x="807" y="874"/>
                        </a:lnTo>
                        <a:lnTo>
                          <a:pt x="808" y="874"/>
                        </a:lnTo>
                        <a:lnTo>
                          <a:pt x="810" y="874"/>
                        </a:lnTo>
                        <a:lnTo>
                          <a:pt x="811" y="874"/>
                        </a:lnTo>
                        <a:lnTo>
                          <a:pt x="813" y="874"/>
                        </a:lnTo>
                        <a:lnTo>
                          <a:pt x="814" y="874"/>
                        </a:lnTo>
                        <a:lnTo>
                          <a:pt x="815" y="874"/>
                        </a:lnTo>
                        <a:lnTo>
                          <a:pt x="817" y="874"/>
                        </a:lnTo>
                        <a:lnTo>
                          <a:pt x="819" y="874"/>
                        </a:lnTo>
                        <a:lnTo>
                          <a:pt x="820" y="874"/>
                        </a:lnTo>
                        <a:lnTo>
                          <a:pt x="822" y="874"/>
                        </a:lnTo>
                        <a:lnTo>
                          <a:pt x="823" y="874"/>
                        </a:lnTo>
                        <a:lnTo>
                          <a:pt x="824" y="874"/>
                        </a:lnTo>
                        <a:lnTo>
                          <a:pt x="826" y="874"/>
                        </a:lnTo>
                        <a:lnTo>
                          <a:pt x="827" y="874"/>
                        </a:lnTo>
                        <a:lnTo>
                          <a:pt x="829" y="874"/>
                        </a:lnTo>
                        <a:lnTo>
                          <a:pt x="831" y="874"/>
                        </a:lnTo>
                        <a:lnTo>
                          <a:pt x="832" y="874"/>
                        </a:lnTo>
                        <a:lnTo>
                          <a:pt x="834" y="874"/>
                        </a:lnTo>
                        <a:lnTo>
                          <a:pt x="835" y="874"/>
                        </a:lnTo>
                        <a:lnTo>
                          <a:pt x="836" y="874"/>
                        </a:lnTo>
                        <a:lnTo>
                          <a:pt x="838" y="874"/>
                        </a:lnTo>
                        <a:lnTo>
                          <a:pt x="839" y="874"/>
                        </a:lnTo>
                        <a:lnTo>
                          <a:pt x="841" y="874"/>
                        </a:lnTo>
                        <a:lnTo>
                          <a:pt x="843" y="874"/>
                        </a:lnTo>
                        <a:lnTo>
                          <a:pt x="844" y="874"/>
                        </a:lnTo>
                        <a:lnTo>
                          <a:pt x="845" y="874"/>
                        </a:lnTo>
                        <a:lnTo>
                          <a:pt x="847" y="874"/>
                        </a:lnTo>
                        <a:lnTo>
                          <a:pt x="848" y="874"/>
                        </a:lnTo>
                        <a:lnTo>
                          <a:pt x="850" y="874"/>
                        </a:lnTo>
                        <a:lnTo>
                          <a:pt x="851" y="874"/>
                        </a:lnTo>
                        <a:lnTo>
                          <a:pt x="853" y="874"/>
                        </a:lnTo>
                        <a:lnTo>
                          <a:pt x="854" y="874"/>
                        </a:lnTo>
                        <a:lnTo>
                          <a:pt x="856" y="874"/>
                        </a:lnTo>
                        <a:lnTo>
                          <a:pt x="857" y="874"/>
                        </a:lnTo>
                        <a:lnTo>
                          <a:pt x="859" y="874"/>
                        </a:lnTo>
                        <a:lnTo>
                          <a:pt x="860" y="874"/>
                        </a:lnTo>
                        <a:lnTo>
                          <a:pt x="862" y="874"/>
                        </a:lnTo>
                        <a:lnTo>
                          <a:pt x="863" y="874"/>
                        </a:lnTo>
                        <a:lnTo>
                          <a:pt x="865" y="874"/>
                        </a:lnTo>
                        <a:lnTo>
                          <a:pt x="866" y="874"/>
                        </a:lnTo>
                        <a:lnTo>
                          <a:pt x="868" y="874"/>
                        </a:lnTo>
                        <a:lnTo>
                          <a:pt x="869" y="874"/>
                        </a:lnTo>
                        <a:lnTo>
                          <a:pt x="871" y="874"/>
                        </a:lnTo>
                        <a:lnTo>
                          <a:pt x="872" y="874"/>
                        </a:lnTo>
                        <a:lnTo>
                          <a:pt x="874" y="874"/>
                        </a:lnTo>
                        <a:lnTo>
                          <a:pt x="875" y="874"/>
                        </a:lnTo>
                        <a:lnTo>
                          <a:pt x="876" y="874"/>
                        </a:lnTo>
                        <a:lnTo>
                          <a:pt x="878" y="874"/>
                        </a:lnTo>
                        <a:lnTo>
                          <a:pt x="880" y="874"/>
                        </a:lnTo>
                        <a:lnTo>
                          <a:pt x="881" y="874"/>
                        </a:lnTo>
                        <a:lnTo>
                          <a:pt x="883" y="874"/>
                        </a:lnTo>
                        <a:lnTo>
                          <a:pt x="884" y="874"/>
                        </a:lnTo>
                        <a:lnTo>
                          <a:pt x="886" y="874"/>
                        </a:lnTo>
                        <a:lnTo>
                          <a:pt x="887" y="874"/>
                        </a:lnTo>
                        <a:lnTo>
                          <a:pt x="888" y="874"/>
                        </a:lnTo>
                        <a:lnTo>
                          <a:pt x="890" y="874"/>
                        </a:lnTo>
                        <a:lnTo>
                          <a:pt x="891" y="874"/>
                        </a:lnTo>
                        <a:lnTo>
                          <a:pt x="893" y="874"/>
                        </a:lnTo>
                        <a:lnTo>
                          <a:pt x="895" y="874"/>
                        </a:lnTo>
                        <a:lnTo>
                          <a:pt x="896" y="874"/>
                        </a:lnTo>
                        <a:lnTo>
                          <a:pt x="897" y="874"/>
                        </a:lnTo>
                        <a:lnTo>
                          <a:pt x="899" y="874"/>
                        </a:lnTo>
                        <a:lnTo>
                          <a:pt x="900" y="874"/>
                        </a:lnTo>
                        <a:lnTo>
                          <a:pt x="902" y="874"/>
                        </a:lnTo>
                        <a:lnTo>
                          <a:pt x="903" y="874"/>
                        </a:lnTo>
                        <a:lnTo>
                          <a:pt x="905" y="874"/>
                        </a:lnTo>
                        <a:lnTo>
                          <a:pt x="907" y="874"/>
                        </a:lnTo>
                        <a:lnTo>
                          <a:pt x="908" y="874"/>
                        </a:lnTo>
                        <a:lnTo>
                          <a:pt x="909" y="874"/>
                        </a:lnTo>
                        <a:lnTo>
                          <a:pt x="911" y="874"/>
                        </a:lnTo>
                        <a:lnTo>
                          <a:pt x="912" y="874"/>
                        </a:lnTo>
                        <a:lnTo>
                          <a:pt x="914" y="874"/>
                        </a:lnTo>
                        <a:lnTo>
                          <a:pt x="915" y="874"/>
                        </a:lnTo>
                        <a:lnTo>
                          <a:pt x="917" y="874"/>
                        </a:lnTo>
                        <a:lnTo>
                          <a:pt x="918" y="874"/>
                        </a:lnTo>
                        <a:lnTo>
                          <a:pt x="920" y="874"/>
                        </a:lnTo>
                        <a:lnTo>
                          <a:pt x="921" y="874"/>
                        </a:lnTo>
                        <a:lnTo>
                          <a:pt x="923" y="874"/>
                        </a:lnTo>
                        <a:lnTo>
                          <a:pt x="924" y="874"/>
                        </a:lnTo>
                        <a:lnTo>
                          <a:pt x="926" y="874"/>
                        </a:lnTo>
                        <a:lnTo>
                          <a:pt x="927" y="874"/>
                        </a:lnTo>
                        <a:lnTo>
                          <a:pt x="928" y="874"/>
                        </a:lnTo>
                        <a:lnTo>
                          <a:pt x="930" y="874"/>
                        </a:lnTo>
                        <a:lnTo>
                          <a:pt x="932" y="874"/>
                        </a:lnTo>
                        <a:lnTo>
                          <a:pt x="933" y="874"/>
                        </a:lnTo>
                        <a:lnTo>
                          <a:pt x="935" y="874"/>
                        </a:lnTo>
                        <a:lnTo>
                          <a:pt x="936" y="874"/>
                        </a:lnTo>
                        <a:lnTo>
                          <a:pt x="938" y="874"/>
                        </a:lnTo>
                        <a:lnTo>
                          <a:pt x="939" y="874"/>
                        </a:lnTo>
                        <a:lnTo>
                          <a:pt x="940" y="874"/>
                        </a:lnTo>
                        <a:lnTo>
                          <a:pt x="942" y="874"/>
                        </a:lnTo>
                        <a:lnTo>
                          <a:pt x="944" y="874"/>
                        </a:lnTo>
                        <a:lnTo>
                          <a:pt x="945" y="874"/>
                        </a:lnTo>
                        <a:lnTo>
                          <a:pt x="947" y="874"/>
                        </a:lnTo>
                        <a:lnTo>
                          <a:pt x="948" y="874"/>
                        </a:lnTo>
                        <a:lnTo>
                          <a:pt x="949" y="874"/>
                        </a:lnTo>
                        <a:lnTo>
                          <a:pt x="951" y="874"/>
                        </a:lnTo>
                        <a:lnTo>
                          <a:pt x="952" y="874"/>
                        </a:lnTo>
                        <a:lnTo>
                          <a:pt x="954" y="874"/>
                        </a:lnTo>
                        <a:lnTo>
                          <a:pt x="956" y="874"/>
                        </a:lnTo>
                        <a:lnTo>
                          <a:pt x="957" y="874"/>
                        </a:lnTo>
                        <a:lnTo>
                          <a:pt x="959" y="874"/>
                        </a:lnTo>
                        <a:lnTo>
                          <a:pt x="960" y="874"/>
                        </a:lnTo>
                        <a:lnTo>
                          <a:pt x="961" y="874"/>
                        </a:lnTo>
                        <a:lnTo>
                          <a:pt x="963" y="874"/>
                        </a:lnTo>
                        <a:lnTo>
                          <a:pt x="964" y="874"/>
                        </a:lnTo>
                        <a:lnTo>
                          <a:pt x="966" y="874"/>
                        </a:lnTo>
                        <a:lnTo>
                          <a:pt x="968" y="874"/>
                        </a:lnTo>
                        <a:lnTo>
                          <a:pt x="969" y="874"/>
                        </a:lnTo>
                        <a:lnTo>
                          <a:pt x="970" y="874"/>
                        </a:lnTo>
                        <a:lnTo>
                          <a:pt x="972" y="874"/>
                        </a:lnTo>
                        <a:lnTo>
                          <a:pt x="973" y="874"/>
                        </a:lnTo>
                        <a:lnTo>
                          <a:pt x="975" y="874"/>
                        </a:lnTo>
                        <a:lnTo>
                          <a:pt x="976" y="874"/>
                        </a:lnTo>
                        <a:lnTo>
                          <a:pt x="978" y="874"/>
                        </a:lnTo>
                        <a:lnTo>
                          <a:pt x="980" y="874"/>
                        </a:lnTo>
                        <a:lnTo>
                          <a:pt x="981" y="874"/>
                        </a:lnTo>
                        <a:lnTo>
                          <a:pt x="982" y="874"/>
                        </a:lnTo>
                        <a:lnTo>
                          <a:pt x="984" y="874"/>
                        </a:lnTo>
                        <a:lnTo>
                          <a:pt x="985" y="874"/>
                        </a:lnTo>
                        <a:lnTo>
                          <a:pt x="987" y="874"/>
                        </a:lnTo>
                        <a:lnTo>
                          <a:pt x="988" y="874"/>
                        </a:lnTo>
                        <a:lnTo>
                          <a:pt x="990" y="874"/>
                        </a:lnTo>
                        <a:lnTo>
                          <a:pt x="991" y="874"/>
                        </a:lnTo>
                        <a:lnTo>
                          <a:pt x="993" y="874"/>
                        </a:lnTo>
                        <a:lnTo>
                          <a:pt x="994" y="874"/>
                        </a:lnTo>
                        <a:lnTo>
                          <a:pt x="996" y="874"/>
                        </a:lnTo>
                        <a:lnTo>
                          <a:pt x="997" y="874"/>
                        </a:lnTo>
                        <a:lnTo>
                          <a:pt x="999" y="874"/>
                        </a:lnTo>
                        <a:lnTo>
                          <a:pt x="1000" y="874"/>
                        </a:lnTo>
                        <a:lnTo>
                          <a:pt x="1001" y="874"/>
                        </a:lnTo>
                        <a:lnTo>
                          <a:pt x="1003" y="874"/>
                        </a:lnTo>
                        <a:lnTo>
                          <a:pt x="1005" y="874"/>
                        </a:lnTo>
                        <a:lnTo>
                          <a:pt x="1006" y="874"/>
                        </a:lnTo>
                        <a:lnTo>
                          <a:pt x="1008" y="874"/>
                        </a:lnTo>
                        <a:lnTo>
                          <a:pt x="1009" y="874"/>
                        </a:lnTo>
                        <a:lnTo>
                          <a:pt x="1011" y="874"/>
                        </a:lnTo>
                        <a:lnTo>
                          <a:pt x="1012" y="874"/>
                        </a:lnTo>
                        <a:lnTo>
                          <a:pt x="1013" y="874"/>
                        </a:lnTo>
                        <a:lnTo>
                          <a:pt x="1015" y="874"/>
                        </a:lnTo>
                        <a:lnTo>
                          <a:pt x="1017" y="874"/>
                        </a:lnTo>
                        <a:lnTo>
                          <a:pt x="1018" y="874"/>
                        </a:lnTo>
                        <a:lnTo>
                          <a:pt x="1020" y="874"/>
                        </a:lnTo>
                        <a:lnTo>
                          <a:pt x="1021" y="874"/>
                        </a:lnTo>
                        <a:lnTo>
                          <a:pt x="1022" y="874"/>
                        </a:lnTo>
                        <a:lnTo>
                          <a:pt x="1024" y="874"/>
                        </a:lnTo>
                        <a:lnTo>
                          <a:pt x="1025" y="874"/>
                        </a:lnTo>
                        <a:lnTo>
                          <a:pt x="1027" y="874"/>
                        </a:lnTo>
                        <a:lnTo>
                          <a:pt x="1029" y="874"/>
                        </a:lnTo>
                        <a:lnTo>
                          <a:pt x="1030" y="874"/>
                        </a:lnTo>
                        <a:lnTo>
                          <a:pt x="1032" y="874"/>
                        </a:lnTo>
                        <a:lnTo>
                          <a:pt x="1033" y="874"/>
                        </a:lnTo>
                        <a:lnTo>
                          <a:pt x="1034" y="874"/>
                        </a:lnTo>
                        <a:lnTo>
                          <a:pt x="1036" y="874"/>
                        </a:lnTo>
                        <a:lnTo>
                          <a:pt x="1037" y="874"/>
                        </a:lnTo>
                        <a:lnTo>
                          <a:pt x="1039" y="874"/>
                        </a:lnTo>
                        <a:lnTo>
                          <a:pt x="1040" y="874"/>
                        </a:lnTo>
                        <a:lnTo>
                          <a:pt x="1042" y="874"/>
                        </a:lnTo>
                        <a:lnTo>
                          <a:pt x="1043" y="874"/>
                        </a:lnTo>
                        <a:lnTo>
                          <a:pt x="1045" y="874"/>
                        </a:lnTo>
                        <a:lnTo>
                          <a:pt x="1046" y="874"/>
                        </a:lnTo>
                        <a:lnTo>
                          <a:pt x="1048" y="874"/>
                        </a:lnTo>
                        <a:lnTo>
                          <a:pt x="1049" y="874"/>
                        </a:lnTo>
                        <a:lnTo>
                          <a:pt x="1051" y="874"/>
                        </a:lnTo>
                        <a:lnTo>
                          <a:pt x="1052" y="874"/>
                        </a:lnTo>
                        <a:lnTo>
                          <a:pt x="1054" y="874"/>
                        </a:lnTo>
                        <a:lnTo>
                          <a:pt x="1055" y="874"/>
                        </a:lnTo>
                        <a:lnTo>
                          <a:pt x="1057" y="874"/>
                        </a:lnTo>
                        <a:lnTo>
                          <a:pt x="1058" y="874"/>
                        </a:lnTo>
                        <a:lnTo>
                          <a:pt x="1060" y="874"/>
                        </a:lnTo>
                        <a:lnTo>
                          <a:pt x="1061" y="874"/>
                        </a:lnTo>
                        <a:lnTo>
                          <a:pt x="1063" y="874"/>
                        </a:lnTo>
                        <a:lnTo>
                          <a:pt x="1064" y="874"/>
                        </a:lnTo>
                        <a:lnTo>
                          <a:pt x="1066" y="874"/>
                        </a:lnTo>
                        <a:lnTo>
                          <a:pt x="1067" y="874"/>
                        </a:lnTo>
                        <a:lnTo>
                          <a:pt x="1069" y="874"/>
                        </a:lnTo>
                        <a:lnTo>
                          <a:pt x="1070" y="874"/>
                        </a:lnTo>
                        <a:lnTo>
                          <a:pt x="1072" y="874"/>
                        </a:lnTo>
                        <a:lnTo>
                          <a:pt x="1073" y="874"/>
                        </a:lnTo>
                        <a:lnTo>
                          <a:pt x="1074" y="874"/>
                        </a:lnTo>
                        <a:lnTo>
                          <a:pt x="1076" y="874"/>
                        </a:lnTo>
                        <a:lnTo>
                          <a:pt x="1077" y="874"/>
                        </a:lnTo>
                        <a:lnTo>
                          <a:pt x="1079" y="874"/>
                        </a:lnTo>
                        <a:lnTo>
                          <a:pt x="1081" y="874"/>
                        </a:lnTo>
                        <a:lnTo>
                          <a:pt x="1082" y="874"/>
                        </a:lnTo>
                        <a:lnTo>
                          <a:pt x="1084" y="874"/>
                        </a:lnTo>
                        <a:lnTo>
                          <a:pt x="1085" y="874"/>
                        </a:lnTo>
                        <a:lnTo>
                          <a:pt x="1086" y="874"/>
                        </a:lnTo>
                        <a:lnTo>
                          <a:pt x="1088" y="874"/>
                        </a:lnTo>
                        <a:lnTo>
                          <a:pt x="1089" y="874"/>
                        </a:lnTo>
                        <a:lnTo>
                          <a:pt x="1091" y="874"/>
                        </a:lnTo>
                        <a:lnTo>
                          <a:pt x="1093" y="874"/>
                        </a:lnTo>
                        <a:lnTo>
                          <a:pt x="1094" y="874"/>
                        </a:lnTo>
                        <a:lnTo>
                          <a:pt x="1095" y="874"/>
                        </a:lnTo>
                        <a:lnTo>
                          <a:pt x="1097" y="874"/>
                        </a:lnTo>
                        <a:lnTo>
                          <a:pt x="1098" y="874"/>
                        </a:lnTo>
                        <a:lnTo>
                          <a:pt x="1100" y="874"/>
                        </a:lnTo>
                        <a:lnTo>
                          <a:pt x="1101" y="874"/>
                        </a:lnTo>
                        <a:lnTo>
                          <a:pt x="1103" y="874"/>
                        </a:lnTo>
                        <a:lnTo>
                          <a:pt x="1105" y="874"/>
                        </a:lnTo>
                        <a:lnTo>
                          <a:pt x="1106" y="874"/>
                        </a:lnTo>
                        <a:lnTo>
                          <a:pt x="1107" y="874"/>
                        </a:lnTo>
                        <a:lnTo>
                          <a:pt x="1109" y="874"/>
                        </a:lnTo>
                        <a:lnTo>
                          <a:pt x="1110" y="874"/>
                        </a:lnTo>
                        <a:lnTo>
                          <a:pt x="1112" y="874"/>
                        </a:lnTo>
                        <a:lnTo>
                          <a:pt x="1113" y="874"/>
                        </a:lnTo>
                        <a:lnTo>
                          <a:pt x="1115" y="874"/>
                        </a:lnTo>
                        <a:lnTo>
                          <a:pt x="1116" y="874"/>
                        </a:lnTo>
                        <a:lnTo>
                          <a:pt x="1118" y="874"/>
                        </a:lnTo>
                        <a:lnTo>
                          <a:pt x="1119" y="874"/>
                        </a:lnTo>
                        <a:lnTo>
                          <a:pt x="1121" y="874"/>
                        </a:lnTo>
                        <a:lnTo>
                          <a:pt x="1122" y="874"/>
                        </a:lnTo>
                        <a:lnTo>
                          <a:pt x="1124" y="874"/>
                        </a:lnTo>
                        <a:lnTo>
                          <a:pt x="1125" y="874"/>
                        </a:lnTo>
                        <a:lnTo>
                          <a:pt x="1126" y="874"/>
                        </a:lnTo>
                        <a:lnTo>
                          <a:pt x="1128" y="874"/>
                        </a:lnTo>
                        <a:lnTo>
                          <a:pt x="1130" y="874"/>
                        </a:lnTo>
                        <a:lnTo>
                          <a:pt x="1131" y="874"/>
                        </a:lnTo>
                        <a:lnTo>
                          <a:pt x="1133" y="874"/>
                        </a:lnTo>
                        <a:lnTo>
                          <a:pt x="1134" y="874"/>
                        </a:lnTo>
                        <a:lnTo>
                          <a:pt x="1136" y="874"/>
                        </a:lnTo>
                        <a:lnTo>
                          <a:pt x="1137" y="874"/>
                        </a:lnTo>
                        <a:lnTo>
                          <a:pt x="1138" y="874"/>
                        </a:lnTo>
                        <a:lnTo>
                          <a:pt x="1140" y="874"/>
                        </a:lnTo>
                        <a:lnTo>
                          <a:pt x="1142" y="874"/>
                        </a:lnTo>
                        <a:lnTo>
                          <a:pt x="1143" y="874"/>
                        </a:lnTo>
                        <a:lnTo>
                          <a:pt x="1145" y="874"/>
                        </a:lnTo>
                        <a:lnTo>
                          <a:pt x="1146" y="874"/>
                        </a:lnTo>
                        <a:lnTo>
                          <a:pt x="1147" y="874"/>
                        </a:lnTo>
                        <a:lnTo>
                          <a:pt x="1149" y="874"/>
                        </a:lnTo>
                        <a:lnTo>
                          <a:pt x="1150" y="874"/>
                        </a:lnTo>
                        <a:lnTo>
                          <a:pt x="1152" y="874"/>
                        </a:lnTo>
                        <a:lnTo>
                          <a:pt x="1154" y="874"/>
                        </a:lnTo>
                        <a:lnTo>
                          <a:pt x="1155" y="874"/>
                        </a:lnTo>
                        <a:lnTo>
                          <a:pt x="1157" y="874"/>
                        </a:lnTo>
                        <a:lnTo>
                          <a:pt x="1158" y="874"/>
                        </a:lnTo>
                        <a:lnTo>
                          <a:pt x="1159" y="874"/>
                        </a:lnTo>
                        <a:lnTo>
                          <a:pt x="1161" y="874"/>
                        </a:lnTo>
                        <a:lnTo>
                          <a:pt x="1162" y="874"/>
                        </a:lnTo>
                        <a:lnTo>
                          <a:pt x="1164" y="874"/>
                        </a:lnTo>
                        <a:lnTo>
                          <a:pt x="1166" y="874"/>
                        </a:lnTo>
                        <a:lnTo>
                          <a:pt x="1167" y="874"/>
                        </a:lnTo>
                        <a:lnTo>
                          <a:pt x="1168" y="874"/>
                        </a:lnTo>
                        <a:lnTo>
                          <a:pt x="1170" y="874"/>
                        </a:lnTo>
                        <a:lnTo>
                          <a:pt x="1171" y="874"/>
                        </a:lnTo>
                        <a:lnTo>
                          <a:pt x="1173" y="874"/>
                        </a:lnTo>
                        <a:lnTo>
                          <a:pt x="1174" y="874"/>
                        </a:lnTo>
                        <a:lnTo>
                          <a:pt x="1176" y="874"/>
                        </a:lnTo>
                        <a:lnTo>
                          <a:pt x="1178" y="874"/>
                        </a:lnTo>
                        <a:lnTo>
                          <a:pt x="1179" y="874"/>
                        </a:lnTo>
                        <a:lnTo>
                          <a:pt x="1180" y="874"/>
                        </a:lnTo>
                        <a:lnTo>
                          <a:pt x="1182" y="874"/>
                        </a:lnTo>
                        <a:lnTo>
                          <a:pt x="1183" y="874"/>
                        </a:lnTo>
                        <a:lnTo>
                          <a:pt x="1185" y="874"/>
                        </a:lnTo>
                        <a:lnTo>
                          <a:pt x="1186" y="874"/>
                        </a:lnTo>
                        <a:lnTo>
                          <a:pt x="1188" y="874"/>
                        </a:lnTo>
                        <a:lnTo>
                          <a:pt x="1189" y="874"/>
                        </a:lnTo>
                        <a:lnTo>
                          <a:pt x="1191" y="874"/>
                        </a:lnTo>
                        <a:lnTo>
                          <a:pt x="1192" y="874"/>
                        </a:lnTo>
                        <a:lnTo>
                          <a:pt x="1194" y="874"/>
                        </a:lnTo>
                        <a:lnTo>
                          <a:pt x="1195" y="874"/>
                        </a:lnTo>
                        <a:lnTo>
                          <a:pt x="1197" y="874"/>
                        </a:lnTo>
                        <a:lnTo>
                          <a:pt x="1198" y="874"/>
                        </a:lnTo>
                        <a:lnTo>
                          <a:pt x="1199" y="874"/>
                        </a:lnTo>
                        <a:lnTo>
                          <a:pt x="1201" y="874"/>
                        </a:lnTo>
                        <a:lnTo>
                          <a:pt x="1203" y="874"/>
                        </a:lnTo>
                        <a:lnTo>
                          <a:pt x="1204" y="874"/>
                        </a:lnTo>
                        <a:lnTo>
                          <a:pt x="1206" y="874"/>
                        </a:lnTo>
                        <a:lnTo>
                          <a:pt x="1207" y="874"/>
                        </a:lnTo>
                        <a:lnTo>
                          <a:pt x="1209" y="874"/>
                        </a:lnTo>
                        <a:lnTo>
                          <a:pt x="1210" y="874"/>
                        </a:lnTo>
                        <a:lnTo>
                          <a:pt x="1211" y="874"/>
                        </a:lnTo>
                        <a:lnTo>
                          <a:pt x="1213" y="874"/>
                        </a:lnTo>
                        <a:lnTo>
                          <a:pt x="1215" y="874"/>
                        </a:lnTo>
                        <a:lnTo>
                          <a:pt x="1216" y="874"/>
                        </a:lnTo>
                        <a:lnTo>
                          <a:pt x="1218" y="874"/>
                        </a:lnTo>
                        <a:lnTo>
                          <a:pt x="1219" y="874"/>
                        </a:lnTo>
                        <a:lnTo>
                          <a:pt x="1220" y="874"/>
                        </a:lnTo>
                        <a:lnTo>
                          <a:pt x="1222" y="874"/>
                        </a:lnTo>
                        <a:lnTo>
                          <a:pt x="1223" y="874"/>
                        </a:lnTo>
                        <a:lnTo>
                          <a:pt x="1225" y="874"/>
                        </a:lnTo>
                        <a:lnTo>
                          <a:pt x="1226" y="874"/>
                        </a:lnTo>
                        <a:lnTo>
                          <a:pt x="1228" y="874"/>
                        </a:lnTo>
                        <a:lnTo>
                          <a:pt x="1230" y="874"/>
                        </a:lnTo>
                        <a:lnTo>
                          <a:pt x="1231" y="874"/>
                        </a:lnTo>
                        <a:lnTo>
                          <a:pt x="1232" y="874"/>
                        </a:lnTo>
                        <a:lnTo>
                          <a:pt x="1234" y="874"/>
                        </a:lnTo>
                        <a:lnTo>
                          <a:pt x="1235" y="874"/>
                        </a:lnTo>
                        <a:lnTo>
                          <a:pt x="1237" y="874"/>
                        </a:lnTo>
                        <a:lnTo>
                          <a:pt x="1238" y="874"/>
                        </a:lnTo>
                        <a:lnTo>
                          <a:pt x="1240" y="874"/>
                        </a:lnTo>
                        <a:lnTo>
                          <a:pt x="1241" y="874"/>
                        </a:lnTo>
                        <a:lnTo>
                          <a:pt x="1243" y="874"/>
                        </a:lnTo>
                        <a:lnTo>
                          <a:pt x="1244" y="874"/>
                        </a:lnTo>
                        <a:lnTo>
                          <a:pt x="1246" y="874"/>
                        </a:lnTo>
                        <a:lnTo>
                          <a:pt x="1247" y="874"/>
                        </a:lnTo>
                        <a:lnTo>
                          <a:pt x="1249" y="874"/>
                        </a:lnTo>
                        <a:lnTo>
                          <a:pt x="1250" y="874"/>
                        </a:lnTo>
                        <a:lnTo>
                          <a:pt x="1252" y="874"/>
                        </a:lnTo>
                        <a:lnTo>
                          <a:pt x="1253" y="874"/>
                        </a:lnTo>
                        <a:lnTo>
                          <a:pt x="1255" y="874"/>
                        </a:lnTo>
                        <a:lnTo>
                          <a:pt x="1256" y="874"/>
                        </a:lnTo>
                        <a:lnTo>
                          <a:pt x="1258" y="874"/>
                        </a:lnTo>
                        <a:lnTo>
                          <a:pt x="1259" y="874"/>
                        </a:lnTo>
                        <a:lnTo>
                          <a:pt x="1261" y="874"/>
                        </a:lnTo>
                        <a:lnTo>
                          <a:pt x="1262" y="874"/>
                        </a:lnTo>
                        <a:lnTo>
                          <a:pt x="1263" y="874"/>
                        </a:lnTo>
                        <a:lnTo>
                          <a:pt x="1265" y="874"/>
                        </a:lnTo>
                        <a:lnTo>
                          <a:pt x="1267" y="874"/>
                        </a:lnTo>
                        <a:lnTo>
                          <a:pt x="1268" y="874"/>
                        </a:lnTo>
                        <a:lnTo>
                          <a:pt x="1270" y="874"/>
                        </a:lnTo>
                        <a:lnTo>
                          <a:pt x="1271" y="874"/>
                        </a:lnTo>
                        <a:lnTo>
                          <a:pt x="1272" y="874"/>
                        </a:lnTo>
                        <a:lnTo>
                          <a:pt x="1274" y="874"/>
                        </a:lnTo>
                        <a:lnTo>
                          <a:pt x="1275" y="874"/>
                        </a:lnTo>
                        <a:lnTo>
                          <a:pt x="1277" y="874"/>
                        </a:lnTo>
                        <a:lnTo>
                          <a:pt x="1279" y="874"/>
                        </a:lnTo>
                        <a:lnTo>
                          <a:pt x="1280" y="874"/>
                        </a:lnTo>
                        <a:lnTo>
                          <a:pt x="1282" y="874"/>
                        </a:lnTo>
                        <a:lnTo>
                          <a:pt x="1283" y="874"/>
                        </a:lnTo>
                        <a:lnTo>
                          <a:pt x="1284" y="874"/>
                        </a:lnTo>
                        <a:lnTo>
                          <a:pt x="1286" y="874"/>
                        </a:lnTo>
                        <a:lnTo>
                          <a:pt x="1287" y="874"/>
                        </a:lnTo>
                        <a:lnTo>
                          <a:pt x="1289" y="874"/>
                        </a:lnTo>
                        <a:lnTo>
                          <a:pt x="1291" y="874"/>
                        </a:lnTo>
                        <a:lnTo>
                          <a:pt x="1292" y="874"/>
                        </a:lnTo>
                        <a:lnTo>
                          <a:pt x="1293" y="874"/>
                        </a:lnTo>
                        <a:lnTo>
                          <a:pt x="1295" y="874"/>
                        </a:lnTo>
                        <a:lnTo>
                          <a:pt x="1296" y="874"/>
                        </a:lnTo>
                        <a:lnTo>
                          <a:pt x="1298" y="874"/>
                        </a:lnTo>
                        <a:lnTo>
                          <a:pt x="1299" y="874"/>
                        </a:lnTo>
                        <a:lnTo>
                          <a:pt x="1301" y="874"/>
                        </a:lnTo>
                        <a:lnTo>
                          <a:pt x="1303" y="874"/>
                        </a:lnTo>
                        <a:lnTo>
                          <a:pt x="1304" y="874"/>
                        </a:lnTo>
                        <a:lnTo>
                          <a:pt x="1305" y="874"/>
                        </a:lnTo>
                        <a:lnTo>
                          <a:pt x="1307" y="874"/>
                        </a:lnTo>
                        <a:lnTo>
                          <a:pt x="1308" y="874"/>
                        </a:lnTo>
                        <a:lnTo>
                          <a:pt x="1310" y="874"/>
                        </a:lnTo>
                        <a:lnTo>
                          <a:pt x="1311" y="874"/>
                        </a:lnTo>
                        <a:lnTo>
                          <a:pt x="1313" y="874"/>
                        </a:lnTo>
                        <a:lnTo>
                          <a:pt x="1314" y="874"/>
                        </a:lnTo>
                        <a:lnTo>
                          <a:pt x="1316" y="874"/>
                        </a:lnTo>
                        <a:lnTo>
                          <a:pt x="1317" y="874"/>
                        </a:lnTo>
                        <a:lnTo>
                          <a:pt x="1319" y="874"/>
                        </a:lnTo>
                        <a:lnTo>
                          <a:pt x="1320" y="874"/>
                        </a:lnTo>
                        <a:lnTo>
                          <a:pt x="1322" y="874"/>
                        </a:lnTo>
                        <a:lnTo>
                          <a:pt x="1323" y="874"/>
                        </a:lnTo>
                        <a:lnTo>
                          <a:pt x="1324" y="874"/>
                        </a:lnTo>
                        <a:lnTo>
                          <a:pt x="1326" y="874"/>
                        </a:lnTo>
                        <a:lnTo>
                          <a:pt x="1328" y="874"/>
                        </a:lnTo>
                        <a:lnTo>
                          <a:pt x="1329" y="874"/>
                        </a:lnTo>
                        <a:lnTo>
                          <a:pt x="1331" y="874"/>
                        </a:lnTo>
                        <a:lnTo>
                          <a:pt x="1332" y="874"/>
                        </a:lnTo>
                        <a:lnTo>
                          <a:pt x="1334" y="874"/>
                        </a:lnTo>
                        <a:lnTo>
                          <a:pt x="1335" y="874"/>
                        </a:lnTo>
                        <a:lnTo>
                          <a:pt x="1336" y="874"/>
                        </a:lnTo>
                        <a:lnTo>
                          <a:pt x="1338" y="874"/>
                        </a:lnTo>
                        <a:lnTo>
                          <a:pt x="1340" y="874"/>
                        </a:lnTo>
                        <a:lnTo>
                          <a:pt x="1341" y="874"/>
                        </a:lnTo>
                        <a:lnTo>
                          <a:pt x="1343" y="874"/>
                        </a:lnTo>
                        <a:lnTo>
                          <a:pt x="1344" y="874"/>
                        </a:lnTo>
                        <a:lnTo>
                          <a:pt x="1345" y="874"/>
                        </a:lnTo>
                        <a:lnTo>
                          <a:pt x="1347" y="874"/>
                        </a:lnTo>
                        <a:lnTo>
                          <a:pt x="1348" y="874"/>
                        </a:lnTo>
                        <a:lnTo>
                          <a:pt x="1350" y="874"/>
                        </a:lnTo>
                        <a:lnTo>
                          <a:pt x="1352" y="874"/>
                        </a:lnTo>
                        <a:lnTo>
                          <a:pt x="1353" y="874"/>
                        </a:lnTo>
                        <a:lnTo>
                          <a:pt x="1355" y="874"/>
                        </a:lnTo>
                        <a:lnTo>
                          <a:pt x="1356" y="874"/>
                        </a:lnTo>
                        <a:lnTo>
                          <a:pt x="1357" y="874"/>
                        </a:lnTo>
                        <a:lnTo>
                          <a:pt x="1359" y="874"/>
                        </a:lnTo>
                        <a:lnTo>
                          <a:pt x="1360" y="874"/>
                        </a:lnTo>
                        <a:lnTo>
                          <a:pt x="1362" y="874"/>
                        </a:lnTo>
                        <a:lnTo>
                          <a:pt x="1364" y="874"/>
                        </a:lnTo>
                        <a:lnTo>
                          <a:pt x="1365" y="874"/>
                        </a:lnTo>
                        <a:lnTo>
                          <a:pt x="1366" y="874"/>
                        </a:lnTo>
                        <a:lnTo>
                          <a:pt x="1368" y="874"/>
                        </a:lnTo>
                        <a:lnTo>
                          <a:pt x="1369" y="874"/>
                        </a:lnTo>
                        <a:lnTo>
                          <a:pt x="1371" y="874"/>
                        </a:lnTo>
                        <a:lnTo>
                          <a:pt x="1372" y="874"/>
                        </a:lnTo>
                        <a:lnTo>
                          <a:pt x="1374" y="874"/>
                        </a:lnTo>
                        <a:lnTo>
                          <a:pt x="1375" y="874"/>
                        </a:lnTo>
                        <a:lnTo>
                          <a:pt x="1377" y="874"/>
                        </a:lnTo>
                        <a:lnTo>
                          <a:pt x="1378" y="874"/>
                        </a:lnTo>
                        <a:lnTo>
                          <a:pt x="1380" y="874"/>
                        </a:lnTo>
                        <a:lnTo>
                          <a:pt x="1381" y="874"/>
                        </a:lnTo>
                        <a:lnTo>
                          <a:pt x="1383" y="874"/>
                        </a:lnTo>
                        <a:lnTo>
                          <a:pt x="1384" y="874"/>
                        </a:lnTo>
                        <a:lnTo>
                          <a:pt x="1386" y="874"/>
                        </a:lnTo>
                        <a:lnTo>
                          <a:pt x="1387" y="874"/>
                        </a:lnTo>
                        <a:lnTo>
                          <a:pt x="1389" y="874"/>
                        </a:lnTo>
                        <a:lnTo>
                          <a:pt x="1390" y="874"/>
                        </a:lnTo>
                        <a:lnTo>
                          <a:pt x="1392" y="874"/>
                        </a:lnTo>
                        <a:lnTo>
                          <a:pt x="1393" y="874"/>
                        </a:lnTo>
                        <a:lnTo>
                          <a:pt x="1395" y="874"/>
                        </a:lnTo>
                        <a:lnTo>
                          <a:pt x="1396" y="874"/>
                        </a:lnTo>
                        <a:lnTo>
                          <a:pt x="1397" y="874"/>
                        </a:lnTo>
                        <a:lnTo>
                          <a:pt x="1399" y="874"/>
                        </a:lnTo>
                        <a:lnTo>
                          <a:pt x="1401" y="874"/>
                        </a:lnTo>
                        <a:lnTo>
                          <a:pt x="1402" y="874"/>
                        </a:lnTo>
                        <a:lnTo>
                          <a:pt x="1404" y="874"/>
                        </a:lnTo>
                        <a:lnTo>
                          <a:pt x="1405" y="874"/>
                        </a:lnTo>
                        <a:lnTo>
                          <a:pt x="1407" y="874"/>
                        </a:lnTo>
                        <a:lnTo>
                          <a:pt x="1408" y="874"/>
                        </a:lnTo>
                        <a:lnTo>
                          <a:pt x="1409" y="874"/>
                        </a:lnTo>
                        <a:lnTo>
                          <a:pt x="1411" y="874"/>
                        </a:lnTo>
                        <a:lnTo>
                          <a:pt x="1412" y="874"/>
                        </a:lnTo>
                        <a:lnTo>
                          <a:pt x="1414" y="874"/>
                        </a:lnTo>
                        <a:lnTo>
                          <a:pt x="1416" y="874"/>
                        </a:lnTo>
                        <a:lnTo>
                          <a:pt x="1417" y="874"/>
                        </a:lnTo>
                        <a:lnTo>
                          <a:pt x="1418" y="874"/>
                        </a:lnTo>
                        <a:lnTo>
                          <a:pt x="1420" y="874"/>
                        </a:lnTo>
                        <a:lnTo>
                          <a:pt x="1421" y="874"/>
                        </a:lnTo>
                        <a:lnTo>
                          <a:pt x="1423" y="874"/>
                        </a:lnTo>
                        <a:lnTo>
                          <a:pt x="1424" y="874"/>
                        </a:lnTo>
                        <a:lnTo>
                          <a:pt x="1426" y="874"/>
                        </a:lnTo>
                        <a:lnTo>
                          <a:pt x="1428" y="874"/>
                        </a:lnTo>
                        <a:lnTo>
                          <a:pt x="1429" y="874"/>
                        </a:lnTo>
                        <a:lnTo>
                          <a:pt x="1430" y="874"/>
                        </a:lnTo>
                        <a:lnTo>
                          <a:pt x="1432" y="874"/>
                        </a:lnTo>
                        <a:lnTo>
                          <a:pt x="1433" y="874"/>
                        </a:lnTo>
                        <a:lnTo>
                          <a:pt x="1435" y="874"/>
                        </a:lnTo>
                        <a:lnTo>
                          <a:pt x="1436" y="874"/>
                        </a:lnTo>
                        <a:lnTo>
                          <a:pt x="1438" y="874"/>
                        </a:lnTo>
                        <a:lnTo>
                          <a:pt x="1439" y="874"/>
                        </a:lnTo>
                        <a:lnTo>
                          <a:pt x="1441" y="874"/>
                        </a:lnTo>
                        <a:lnTo>
                          <a:pt x="1442" y="874"/>
                        </a:lnTo>
                        <a:lnTo>
                          <a:pt x="1444" y="874"/>
                        </a:lnTo>
                        <a:lnTo>
                          <a:pt x="1445" y="874"/>
                        </a:lnTo>
                        <a:lnTo>
                          <a:pt x="1447" y="874"/>
                        </a:lnTo>
                        <a:lnTo>
                          <a:pt x="1448" y="874"/>
                        </a:lnTo>
                        <a:lnTo>
                          <a:pt x="1449" y="874"/>
                        </a:lnTo>
                        <a:lnTo>
                          <a:pt x="1451" y="874"/>
                        </a:lnTo>
                        <a:lnTo>
                          <a:pt x="1453" y="874"/>
                        </a:lnTo>
                        <a:lnTo>
                          <a:pt x="1454" y="874"/>
                        </a:lnTo>
                        <a:lnTo>
                          <a:pt x="1456" y="874"/>
                        </a:lnTo>
                        <a:lnTo>
                          <a:pt x="1457" y="874"/>
                        </a:lnTo>
                        <a:lnTo>
                          <a:pt x="1459" y="874"/>
                        </a:lnTo>
                        <a:lnTo>
                          <a:pt x="1460" y="874"/>
                        </a:lnTo>
                        <a:lnTo>
                          <a:pt x="1461" y="874"/>
                        </a:lnTo>
                        <a:lnTo>
                          <a:pt x="1463" y="874"/>
                        </a:lnTo>
                        <a:lnTo>
                          <a:pt x="1465" y="874"/>
                        </a:lnTo>
                        <a:lnTo>
                          <a:pt x="1466" y="874"/>
                        </a:lnTo>
                        <a:lnTo>
                          <a:pt x="1468" y="874"/>
                        </a:lnTo>
                        <a:lnTo>
                          <a:pt x="1469" y="874"/>
                        </a:lnTo>
                        <a:lnTo>
                          <a:pt x="1470" y="874"/>
                        </a:lnTo>
                        <a:lnTo>
                          <a:pt x="1472" y="874"/>
                        </a:lnTo>
                        <a:lnTo>
                          <a:pt x="1473" y="874"/>
                        </a:lnTo>
                        <a:lnTo>
                          <a:pt x="1475" y="874"/>
                        </a:lnTo>
                        <a:lnTo>
                          <a:pt x="1477" y="874"/>
                        </a:lnTo>
                        <a:lnTo>
                          <a:pt x="1478" y="874"/>
                        </a:lnTo>
                        <a:lnTo>
                          <a:pt x="1480" y="874"/>
                        </a:lnTo>
                        <a:lnTo>
                          <a:pt x="1481" y="874"/>
                        </a:lnTo>
                        <a:lnTo>
                          <a:pt x="1482" y="874"/>
                        </a:lnTo>
                        <a:lnTo>
                          <a:pt x="1484" y="874"/>
                        </a:lnTo>
                        <a:lnTo>
                          <a:pt x="1485" y="874"/>
                        </a:lnTo>
                        <a:lnTo>
                          <a:pt x="1487" y="874"/>
                        </a:lnTo>
                        <a:lnTo>
                          <a:pt x="1489" y="874"/>
                        </a:lnTo>
                        <a:lnTo>
                          <a:pt x="1490" y="874"/>
                        </a:lnTo>
                        <a:lnTo>
                          <a:pt x="1491" y="874"/>
                        </a:lnTo>
                        <a:lnTo>
                          <a:pt x="1493" y="874"/>
                        </a:lnTo>
                        <a:lnTo>
                          <a:pt x="1494" y="874"/>
                        </a:lnTo>
                        <a:lnTo>
                          <a:pt x="1496" y="874"/>
                        </a:lnTo>
                        <a:lnTo>
                          <a:pt x="1497" y="874"/>
                        </a:lnTo>
                        <a:lnTo>
                          <a:pt x="1499" y="874"/>
                        </a:lnTo>
                        <a:lnTo>
                          <a:pt x="1501" y="874"/>
                        </a:lnTo>
                        <a:lnTo>
                          <a:pt x="1502" y="874"/>
                        </a:lnTo>
                        <a:lnTo>
                          <a:pt x="1503" y="874"/>
                        </a:lnTo>
                        <a:lnTo>
                          <a:pt x="1505" y="874"/>
                        </a:lnTo>
                        <a:lnTo>
                          <a:pt x="1506" y="874"/>
                        </a:lnTo>
                        <a:lnTo>
                          <a:pt x="1508" y="874"/>
                        </a:lnTo>
                        <a:lnTo>
                          <a:pt x="1509" y="874"/>
                        </a:lnTo>
                        <a:lnTo>
                          <a:pt x="1511" y="874"/>
                        </a:lnTo>
                        <a:lnTo>
                          <a:pt x="1512" y="874"/>
                        </a:lnTo>
                        <a:lnTo>
                          <a:pt x="1514" y="874"/>
                        </a:lnTo>
                        <a:lnTo>
                          <a:pt x="1515" y="874"/>
                        </a:lnTo>
                        <a:lnTo>
                          <a:pt x="1517" y="874"/>
                        </a:lnTo>
                        <a:lnTo>
                          <a:pt x="1518" y="874"/>
                        </a:lnTo>
                        <a:lnTo>
                          <a:pt x="1520" y="874"/>
                        </a:lnTo>
                        <a:lnTo>
                          <a:pt x="1521" y="874"/>
                        </a:lnTo>
                        <a:lnTo>
                          <a:pt x="1522" y="874"/>
                        </a:lnTo>
                        <a:lnTo>
                          <a:pt x="1524" y="874"/>
                        </a:lnTo>
                        <a:lnTo>
                          <a:pt x="1526" y="874"/>
                        </a:lnTo>
                        <a:lnTo>
                          <a:pt x="1527" y="874"/>
                        </a:lnTo>
                        <a:lnTo>
                          <a:pt x="1529" y="874"/>
                        </a:lnTo>
                        <a:lnTo>
                          <a:pt x="1530" y="874"/>
                        </a:lnTo>
                        <a:lnTo>
                          <a:pt x="1532" y="874"/>
                        </a:lnTo>
                        <a:lnTo>
                          <a:pt x="1533" y="874"/>
                        </a:lnTo>
                        <a:lnTo>
                          <a:pt x="1534" y="874"/>
                        </a:lnTo>
                        <a:lnTo>
                          <a:pt x="1536" y="874"/>
                        </a:lnTo>
                        <a:lnTo>
                          <a:pt x="1538" y="874"/>
                        </a:lnTo>
                        <a:lnTo>
                          <a:pt x="1539" y="874"/>
                        </a:lnTo>
                        <a:lnTo>
                          <a:pt x="1541" y="874"/>
                        </a:lnTo>
                        <a:lnTo>
                          <a:pt x="1542" y="874"/>
                        </a:lnTo>
                        <a:lnTo>
                          <a:pt x="1543" y="874"/>
                        </a:lnTo>
                        <a:lnTo>
                          <a:pt x="1545" y="874"/>
                        </a:lnTo>
                        <a:lnTo>
                          <a:pt x="1546" y="874"/>
                        </a:lnTo>
                        <a:lnTo>
                          <a:pt x="1548" y="874"/>
                        </a:lnTo>
                        <a:lnTo>
                          <a:pt x="1550" y="874"/>
                        </a:lnTo>
                        <a:lnTo>
                          <a:pt x="1551" y="874"/>
                        </a:lnTo>
                        <a:lnTo>
                          <a:pt x="1553" y="874"/>
                        </a:lnTo>
                        <a:lnTo>
                          <a:pt x="1554" y="874"/>
                        </a:lnTo>
                        <a:lnTo>
                          <a:pt x="1555" y="874"/>
                        </a:lnTo>
                        <a:lnTo>
                          <a:pt x="1557" y="874"/>
                        </a:lnTo>
                        <a:lnTo>
                          <a:pt x="1558" y="874"/>
                        </a:lnTo>
                        <a:lnTo>
                          <a:pt x="1560" y="874"/>
                        </a:lnTo>
                        <a:lnTo>
                          <a:pt x="1561" y="874"/>
                        </a:lnTo>
                        <a:lnTo>
                          <a:pt x="1563" y="874"/>
                        </a:lnTo>
                        <a:lnTo>
                          <a:pt x="1564" y="874"/>
                        </a:lnTo>
                        <a:lnTo>
                          <a:pt x="1566" y="874"/>
                        </a:lnTo>
                        <a:lnTo>
                          <a:pt x="1567" y="874"/>
                        </a:lnTo>
                        <a:lnTo>
                          <a:pt x="1569" y="874"/>
                        </a:lnTo>
                        <a:lnTo>
                          <a:pt x="1570" y="874"/>
                        </a:lnTo>
                        <a:lnTo>
                          <a:pt x="1572" y="874"/>
                        </a:lnTo>
                        <a:lnTo>
                          <a:pt x="1573" y="874"/>
                        </a:lnTo>
                        <a:lnTo>
                          <a:pt x="1575" y="874"/>
                        </a:lnTo>
                        <a:lnTo>
                          <a:pt x="1576" y="874"/>
                        </a:lnTo>
                        <a:lnTo>
                          <a:pt x="1578" y="874"/>
                        </a:lnTo>
                        <a:lnTo>
                          <a:pt x="1579" y="874"/>
                        </a:lnTo>
                        <a:lnTo>
                          <a:pt x="1581" y="874"/>
                        </a:lnTo>
                        <a:lnTo>
                          <a:pt x="1582" y="874"/>
                        </a:lnTo>
                        <a:lnTo>
                          <a:pt x="1584" y="874"/>
                        </a:lnTo>
                        <a:lnTo>
                          <a:pt x="1585" y="874"/>
                        </a:lnTo>
                        <a:lnTo>
                          <a:pt x="1587" y="874"/>
                        </a:lnTo>
                        <a:lnTo>
                          <a:pt x="1588" y="874"/>
                        </a:lnTo>
                        <a:lnTo>
                          <a:pt x="1590" y="874"/>
                        </a:lnTo>
                        <a:lnTo>
                          <a:pt x="1591" y="874"/>
                        </a:lnTo>
                        <a:lnTo>
                          <a:pt x="1593" y="874"/>
                        </a:lnTo>
                        <a:lnTo>
                          <a:pt x="1594" y="874"/>
                        </a:lnTo>
                        <a:lnTo>
                          <a:pt x="1595" y="874"/>
                        </a:lnTo>
                        <a:lnTo>
                          <a:pt x="1597" y="874"/>
                        </a:lnTo>
                        <a:lnTo>
                          <a:pt x="1598" y="874"/>
                        </a:lnTo>
                        <a:lnTo>
                          <a:pt x="1600" y="874"/>
                        </a:lnTo>
                        <a:lnTo>
                          <a:pt x="1602" y="874"/>
                        </a:lnTo>
                        <a:lnTo>
                          <a:pt x="1603" y="874"/>
                        </a:lnTo>
                        <a:lnTo>
                          <a:pt x="1605" y="874"/>
                        </a:lnTo>
                        <a:lnTo>
                          <a:pt x="1606" y="874"/>
                        </a:lnTo>
                        <a:lnTo>
                          <a:pt x="1607" y="874"/>
                        </a:lnTo>
                        <a:lnTo>
                          <a:pt x="1609" y="874"/>
                        </a:lnTo>
                        <a:lnTo>
                          <a:pt x="1610" y="874"/>
                        </a:lnTo>
                        <a:lnTo>
                          <a:pt x="1612" y="874"/>
                        </a:lnTo>
                        <a:lnTo>
                          <a:pt x="1614" y="874"/>
                        </a:lnTo>
                        <a:lnTo>
                          <a:pt x="1615" y="874"/>
                        </a:lnTo>
                        <a:lnTo>
                          <a:pt x="1616" y="874"/>
                        </a:lnTo>
                        <a:lnTo>
                          <a:pt x="1618" y="874"/>
                        </a:lnTo>
                        <a:lnTo>
                          <a:pt x="1619" y="874"/>
                        </a:lnTo>
                        <a:lnTo>
                          <a:pt x="1621" y="874"/>
                        </a:lnTo>
                        <a:lnTo>
                          <a:pt x="1622" y="874"/>
                        </a:lnTo>
                        <a:lnTo>
                          <a:pt x="1624" y="874"/>
                        </a:lnTo>
                        <a:lnTo>
                          <a:pt x="1626" y="874"/>
                        </a:lnTo>
                        <a:lnTo>
                          <a:pt x="1627" y="874"/>
                        </a:lnTo>
                        <a:lnTo>
                          <a:pt x="1628" y="874"/>
                        </a:lnTo>
                        <a:lnTo>
                          <a:pt x="1630" y="874"/>
                        </a:lnTo>
                        <a:lnTo>
                          <a:pt x="1631" y="874"/>
                        </a:lnTo>
                        <a:lnTo>
                          <a:pt x="1633" y="874"/>
                        </a:lnTo>
                        <a:lnTo>
                          <a:pt x="1634" y="874"/>
                        </a:lnTo>
                        <a:lnTo>
                          <a:pt x="1636" y="874"/>
                        </a:lnTo>
                        <a:lnTo>
                          <a:pt x="1637" y="874"/>
                        </a:lnTo>
                        <a:lnTo>
                          <a:pt x="1639" y="874"/>
                        </a:lnTo>
                        <a:lnTo>
                          <a:pt x="1640" y="874"/>
                        </a:lnTo>
                        <a:lnTo>
                          <a:pt x="1642" y="874"/>
                        </a:lnTo>
                        <a:lnTo>
                          <a:pt x="1643" y="874"/>
                        </a:lnTo>
                        <a:lnTo>
                          <a:pt x="1645" y="874"/>
                        </a:lnTo>
                        <a:lnTo>
                          <a:pt x="1646" y="874"/>
                        </a:lnTo>
                        <a:lnTo>
                          <a:pt x="1648" y="874"/>
                        </a:lnTo>
                        <a:lnTo>
                          <a:pt x="1649" y="874"/>
                        </a:lnTo>
                        <a:lnTo>
                          <a:pt x="1651" y="874"/>
                        </a:lnTo>
                        <a:lnTo>
                          <a:pt x="1652" y="874"/>
                        </a:lnTo>
                        <a:lnTo>
                          <a:pt x="1654" y="874"/>
                        </a:lnTo>
                        <a:lnTo>
                          <a:pt x="1655" y="874"/>
                        </a:lnTo>
                        <a:lnTo>
                          <a:pt x="1657" y="874"/>
                        </a:lnTo>
                        <a:lnTo>
                          <a:pt x="1658" y="874"/>
                        </a:lnTo>
                        <a:lnTo>
                          <a:pt x="1659" y="874"/>
                        </a:lnTo>
                        <a:lnTo>
                          <a:pt x="1661" y="874"/>
                        </a:lnTo>
                        <a:lnTo>
                          <a:pt x="1663" y="874"/>
                        </a:lnTo>
                        <a:lnTo>
                          <a:pt x="1664" y="874"/>
                        </a:lnTo>
                        <a:lnTo>
                          <a:pt x="1666" y="874"/>
                        </a:lnTo>
                        <a:lnTo>
                          <a:pt x="1667" y="874"/>
                        </a:lnTo>
                        <a:lnTo>
                          <a:pt x="1668" y="874"/>
                        </a:lnTo>
                        <a:lnTo>
                          <a:pt x="1670" y="874"/>
                        </a:lnTo>
                        <a:lnTo>
                          <a:pt x="1671" y="874"/>
                        </a:lnTo>
                        <a:lnTo>
                          <a:pt x="1673" y="874"/>
                        </a:lnTo>
                        <a:lnTo>
                          <a:pt x="1675" y="874"/>
                        </a:lnTo>
                        <a:lnTo>
                          <a:pt x="1676" y="874"/>
                        </a:lnTo>
                        <a:lnTo>
                          <a:pt x="1678" y="874"/>
                        </a:lnTo>
                        <a:lnTo>
                          <a:pt x="1679" y="874"/>
                        </a:lnTo>
                        <a:lnTo>
                          <a:pt x="1680" y="874"/>
                        </a:lnTo>
                        <a:lnTo>
                          <a:pt x="1682" y="874"/>
                        </a:lnTo>
                        <a:lnTo>
                          <a:pt x="1683" y="874"/>
                        </a:lnTo>
                        <a:lnTo>
                          <a:pt x="1685" y="874"/>
                        </a:lnTo>
                        <a:lnTo>
                          <a:pt x="1687" y="874"/>
                        </a:lnTo>
                        <a:lnTo>
                          <a:pt x="1688" y="874"/>
                        </a:lnTo>
                        <a:lnTo>
                          <a:pt x="1689" y="874"/>
                        </a:lnTo>
                        <a:lnTo>
                          <a:pt x="1691" y="874"/>
                        </a:lnTo>
                        <a:lnTo>
                          <a:pt x="1692" y="874"/>
                        </a:lnTo>
                        <a:lnTo>
                          <a:pt x="1694" y="874"/>
                        </a:lnTo>
                        <a:lnTo>
                          <a:pt x="1695" y="874"/>
                        </a:lnTo>
                        <a:lnTo>
                          <a:pt x="1697" y="874"/>
                        </a:lnTo>
                        <a:lnTo>
                          <a:pt x="1699" y="874"/>
                        </a:lnTo>
                        <a:lnTo>
                          <a:pt x="1700" y="874"/>
                        </a:lnTo>
                        <a:lnTo>
                          <a:pt x="1701" y="874"/>
                        </a:lnTo>
                        <a:lnTo>
                          <a:pt x="1703" y="874"/>
                        </a:lnTo>
                        <a:lnTo>
                          <a:pt x="1704" y="874"/>
                        </a:lnTo>
                        <a:lnTo>
                          <a:pt x="1706" y="874"/>
                        </a:lnTo>
                        <a:lnTo>
                          <a:pt x="1707" y="874"/>
                        </a:lnTo>
                        <a:lnTo>
                          <a:pt x="1709" y="874"/>
                        </a:lnTo>
                        <a:lnTo>
                          <a:pt x="1710" y="874"/>
                        </a:lnTo>
                        <a:lnTo>
                          <a:pt x="1712" y="874"/>
                        </a:lnTo>
                        <a:lnTo>
                          <a:pt x="1713" y="874"/>
                        </a:lnTo>
                        <a:lnTo>
                          <a:pt x="1715" y="874"/>
                        </a:lnTo>
                        <a:lnTo>
                          <a:pt x="1716" y="874"/>
                        </a:lnTo>
                        <a:lnTo>
                          <a:pt x="1718" y="874"/>
                        </a:lnTo>
                        <a:lnTo>
                          <a:pt x="1719" y="874"/>
                        </a:lnTo>
                        <a:lnTo>
                          <a:pt x="1721" y="874"/>
                        </a:lnTo>
                        <a:lnTo>
                          <a:pt x="1722" y="874"/>
                        </a:lnTo>
                        <a:lnTo>
                          <a:pt x="1724" y="874"/>
                        </a:lnTo>
                        <a:lnTo>
                          <a:pt x="1725" y="874"/>
                        </a:lnTo>
                        <a:lnTo>
                          <a:pt x="1727" y="874"/>
                        </a:lnTo>
                        <a:lnTo>
                          <a:pt x="1728" y="874"/>
                        </a:lnTo>
                        <a:lnTo>
                          <a:pt x="1730" y="874"/>
                        </a:lnTo>
                        <a:lnTo>
                          <a:pt x="1731" y="874"/>
                        </a:lnTo>
                        <a:lnTo>
                          <a:pt x="1732" y="874"/>
                        </a:lnTo>
                        <a:lnTo>
                          <a:pt x="1734" y="874"/>
                        </a:lnTo>
                        <a:lnTo>
                          <a:pt x="1736" y="874"/>
                        </a:lnTo>
                        <a:lnTo>
                          <a:pt x="1737" y="874"/>
                        </a:lnTo>
                        <a:lnTo>
                          <a:pt x="1739" y="874"/>
                        </a:lnTo>
                        <a:lnTo>
                          <a:pt x="1740" y="874"/>
                        </a:lnTo>
                        <a:lnTo>
                          <a:pt x="1742" y="874"/>
                        </a:lnTo>
                        <a:lnTo>
                          <a:pt x="1743" y="874"/>
                        </a:lnTo>
                        <a:lnTo>
                          <a:pt x="1744" y="874"/>
                        </a:lnTo>
                        <a:lnTo>
                          <a:pt x="1746" y="874"/>
                        </a:lnTo>
                        <a:lnTo>
                          <a:pt x="1747" y="874"/>
                        </a:lnTo>
                        <a:lnTo>
                          <a:pt x="1749" y="874"/>
                        </a:lnTo>
                        <a:lnTo>
                          <a:pt x="1751" y="874"/>
                        </a:lnTo>
                        <a:lnTo>
                          <a:pt x="1752" y="874"/>
                        </a:lnTo>
                        <a:lnTo>
                          <a:pt x="1753" y="874"/>
                        </a:lnTo>
                        <a:lnTo>
                          <a:pt x="1755" y="874"/>
                        </a:lnTo>
                        <a:lnTo>
                          <a:pt x="1756" y="874"/>
                        </a:lnTo>
                        <a:lnTo>
                          <a:pt x="1758" y="874"/>
                        </a:lnTo>
                        <a:lnTo>
                          <a:pt x="1759" y="874"/>
                        </a:lnTo>
                        <a:lnTo>
                          <a:pt x="1761" y="874"/>
                        </a:lnTo>
                        <a:lnTo>
                          <a:pt x="1762" y="874"/>
                        </a:lnTo>
                        <a:lnTo>
                          <a:pt x="1764" y="874"/>
                        </a:lnTo>
                        <a:lnTo>
                          <a:pt x="1765" y="874"/>
                        </a:lnTo>
                        <a:lnTo>
                          <a:pt x="1767" y="874"/>
                        </a:lnTo>
                        <a:lnTo>
                          <a:pt x="1768" y="874"/>
                        </a:lnTo>
                        <a:lnTo>
                          <a:pt x="1770" y="874"/>
                        </a:lnTo>
                        <a:lnTo>
                          <a:pt x="1771" y="874"/>
                        </a:lnTo>
                        <a:lnTo>
                          <a:pt x="1773" y="874"/>
                        </a:lnTo>
                        <a:lnTo>
                          <a:pt x="1774" y="874"/>
                        </a:lnTo>
                        <a:lnTo>
                          <a:pt x="1776" y="874"/>
                        </a:lnTo>
                        <a:lnTo>
                          <a:pt x="1777" y="874"/>
                        </a:lnTo>
                        <a:lnTo>
                          <a:pt x="1779" y="874"/>
                        </a:lnTo>
                        <a:lnTo>
                          <a:pt x="1780" y="874"/>
                        </a:lnTo>
                        <a:lnTo>
                          <a:pt x="1782" y="874"/>
                        </a:lnTo>
                        <a:lnTo>
                          <a:pt x="1783" y="874"/>
                        </a:lnTo>
                        <a:lnTo>
                          <a:pt x="1784" y="874"/>
                        </a:lnTo>
                        <a:lnTo>
                          <a:pt x="1786" y="874"/>
                        </a:lnTo>
                        <a:lnTo>
                          <a:pt x="1788" y="874"/>
                        </a:lnTo>
                        <a:lnTo>
                          <a:pt x="1789" y="874"/>
                        </a:lnTo>
                        <a:lnTo>
                          <a:pt x="1791" y="874"/>
                        </a:lnTo>
                        <a:lnTo>
                          <a:pt x="1792" y="874"/>
                        </a:lnTo>
                        <a:lnTo>
                          <a:pt x="1794" y="874"/>
                        </a:lnTo>
                        <a:lnTo>
                          <a:pt x="1795" y="874"/>
                        </a:lnTo>
                        <a:lnTo>
                          <a:pt x="1796" y="874"/>
                        </a:lnTo>
                        <a:lnTo>
                          <a:pt x="1798" y="874"/>
                        </a:lnTo>
                        <a:lnTo>
                          <a:pt x="1800" y="874"/>
                        </a:lnTo>
                        <a:lnTo>
                          <a:pt x="1801" y="874"/>
                        </a:lnTo>
                        <a:lnTo>
                          <a:pt x="1803" y="874"/>
                        </a:lnTo>
                        <a:lnTo>
                          <a:pt x="1804" y="874"/>
                        </a:lnTo>
                        <a:lnTo>
                          <a:pt x="1805" y="874"/>
                        </a:lnTo>
                        <a:lnTo>
                          <a:pt x="1807" y="874"/>
                        </a:lnTo>
                        <a:lnTo>
                          <a:pt x="1808" y="874"/>
                        </a:lnTo>
                        <a:lnTo>
                          <a:pt x="1810" y="874"/>
                        </a:lnTo>
                        <a:lnTo>
                          <a:pt x="1812" y="874"/>
                        </a:lnTo>
                        <a:lnTo>
                          <a:pt x="1813" y="874"/>
                        </a:lnTo>
                        <a:lnTo>
                          <a:pt x="1815" y="874"/>
                        </a:lnTo>
                        <a:lnTo>
                          <a:pt x="1816" y="874"/>
                        </a:lnTo>
                        <a:lnTo>
                          <a:pt x="1817" y="874"/>
                        </a:lnTo>
                        <a:lnTo>
                          <a:pt x="1819" y="874"/>
                        </a:lnTo>
                        <a:lnTo>
                          <a:pt x="1820" y="874"/>
                        </a:lnTo>
                        <a:lnTo>
                          <a:pt x="1822" y="874"/>
                        </a:lnTo>
                        <a:lnTo>
                          <a:pt x="1824" y="874"/>
                        </a:lnTo>
                        <a:lnTo>
                          <a:pt x="1825" y="874"/>
                        </a:lnTo>
                        <a:lnTo>
                          <a:pt x="1826" y="874"/>
                        </a:lnTo>
                        <a:lnTo>
                          <a:pt x="1828" y="874"/>
                        </a:lnTo>
                        <a:lnTo>
                          <a:pt x="1829" y="874"/>
                        </a:lnTo>
                        <a:lnTo>
                          <a:pt x="1831" y="874"/>
                        </a:lnTo>
                        <a:lnTo>
                          <a:pt x="1832" y="874"/>
                        </a:lnTo>
                        <a:lnTo>
                          <a:pt x="1834" y="874"/>
                        </a:lnTo>
                        <a:lnTo>
                          <a:pt x="1835" y="874"/>
                        </a:lnTo>
                        <a:lnTo>
                          <a:pt x="1837" y="874"/>
                        </a:lnTo>
                        <a:lnTo>
                          <a:pt x="1838" y="874"/>
                        </a:lnTo>
                        <a:lnTo>
                          <a:pt x="1840" y="874"/>
                        </a:lnTo>
                        <a:lnTo>
                          <a:pt x="1841" y="874"/>
                        </a:lnTo>
                        <a:lnTo>
                          <a:pt x="1843" y="874"/>
                        </a:lnTo>
                        <a:lnTo>
                          <a:pt x="1844" y="874"/>
                        </a:lnTo>
                        <a:lnTo>
                          <a:pt x="1846" y="874"/>
                        </a:lnTo>
                        <a:lnTo>
                          <a:pt x="1847" y="874"/>
                        </a:lnTo>
                        <a:lnTo>
                          <a:pt x="1849" y="874"/>
                        </a:lnTo>
                        <a:lnTo>
                          <a:pt x="1850" y="874"/>
                        </a:lnTo>
                        <a:lnTo>
                          <a:pt x="1852" y="874"/>
                        </a:lnTo>
                        <a:lnTo>
                          <a:pt x="1853" y="874"/>
                        </a:lnTo>
                        <a:lnTo>
                          <a:pt x="1855" y="874"/>
                        </a:lnTo>
                        <a:lnTo>
                          <a:pt x="1856" y="874"/>
                        </a:lnTo>
                        <a:lnTo>
                          <a:pt x="1857" y="874"/>
                        </a:lnTo>
                        <a:lnTo>
                          <a:pt x="1859" y="874"/>
                        </a:lnTo>
                        <a:lnTo>
                          <a:pt x="1861" y="874"/>
                        </a:lnTo>
                        <a:lnTo>
                          <a:pt x="1862" y="874"/>
                        </a:lnTo>
                        <a:lnTo>
                          <a:pt x="1864" y="874"/>
                        </a:lnTo>
                        <a:lnTo>
                          <a:pt x="1865" y="874"/>
                        </a:lnTo>
                        <a:lnTo>
                          <a:pt x="1867" y="874"/>
                        </a:lnTo>
                        <a:lnTo>
                          <a:pt x="1868" y="874"/>
                        </a:lnTo>
                        <a:lnTo>
                          <a:pt x="1869" y="874"/>
                        </a:lnTo>
                        <a:lnTo>
                          <a:pt x="1871" y="874"/>
                        </a:lnTo>
                        <a:lnTo>
                          <a:pt x="1873" y="874"/>
                        </a:lnTo>
                        <a:lnTo>
                          <a:pt x="1874" y="874"/>
                        </a:lnTo>
                        <a:lnTo>
                          <a:pt x="1876" y="874"/>
                        </a:lnTo>
                        <a:lnTo>
                          <a:pt x="1877" y="874"/>
                        </a:lnTo>
                        <a:lnTo>
                          <a:pt x="1878" y="874"/>
                        </a:lnTo>
                        <a:lnTo>
                          <a:pt x="1880" y="874"/>
                        </a:lnTo>
                        <a:lnTo>
                          <a:pt x="1881" y="874"/>
                        </a:lnTo>
                        <a:lnTo>
                          <a:pt x="1883" y="874"/>
                        </a:lnTo>
                        <a:lnTo>
                          <a:pt x="1885" y="874"/>
                        </a:lnTo>
                        <a:lnTo>
                          <a:pt x="1886" y="874"/>
                        </a:lnTo>
                        <a:lnTo>
                          <a:pt x="1888" y="874"/>
                        </a:lnTo>
                        <a:lnTo>
                          <a:pt x="1889" y="874"/>
                        </a:lnTo>
                        <a:lnTo>
                          <a:pt x="1890" y="874"/>
                        </a:lnTo>
                        <a:lnTo>
                          <a:pt x="1892" y="874"/>
                        </a:lnTo>
                        <a:lnTo>
                          <a:pt x="1893" y="874"/>
                        </a:lnTo>
                        <a:lnTo>
                          <a:pt x="1895" y="874"/>
                        </a:lnTo>
                        <a:lnTo>
                          <a:pt x="1896" y="874"/>
                        </a:lnTo>
                        <a:lnTo>
                          <a:pt x="1898" y="874"/>
                        </a:lnTo>
                        <a:lnTo>
                          <a:pt x="1899" y="874"/>
                        </a:lnTo>
                        <a:lnTo>
                          <a:pt x="1901" y="874"/>
                        </a:lnTo>
                        <a:lnTo>
                          <a:pt x="1902" y="874"/>
                        </a:lnTo>
                        <a:lnTo>
                          <a:pt x="1904" y="874"/>
                        </a:lnTo>
                        <a:lnTo>
                          <a:pt x="1905" y="874"/>
                        </a:lnTo>
                        <a:lnTo>
                          <a:pt x="1907" y="874"/>
                        </a:lnTo>
                        <a:lnTo>
                          <a:pt x="1908" y="874"/>
                        </a:lnTo>
                        <a:lnTo>
                          <a:pt x="1910" y="874"/>
                        </a:lnTo>
                        <a:lnTo>
                          <a:pt x="1911" y="874"/>
                        </a:lnTo>
                        <a:lnTo>
                          <a:pt x="1913" y="874"/>
                        </a:lnTo>
                        <a:lnTo>
                          <a:pt x="1914" y="874"/>
                        </a:lnTo>
                        <a:lnTo>
                          <a:pt x="1916" y="874"/>
                        </a:lnTo>
                        <a:lnTo>
                          <a:pt x="1917" y="874"/>
                        </a:lnTo>
                        <a:lnTo>
                          <a:pt x="1919" y="874"/>
                        </a:lnTo>
                        <a:lnTo>
                          <a:pt x="1920" y="874"/>
                        </a:lnTo>
                        <a:lnTo>
                          <a:pt x="1922" y="874"/>
                        </a:lnTo>
                        <a:lnTo>
                          <a:pt x="1923" y="874"/>
                        </a:lnTo>
                        <a:lnTo>
                          <a:pt x="1925" y="874"/>
                        </a:lnTo>
                        <a:lnTo>
                          <a:pt x="1926" y="874"/>
                        </a:lnTo>
                        <a:lnTo>
                          <a:pt x="1928" y="874"/>
                        </a:lnTo>
                        <a:lnTo>
                          <a:pt x="1929" y="874"/>
                        </a:lnTo>
                        <a:lnTo>
                          <a:pt x="1930" y="874"/>
                        </a:lnTo>
                        <a:lnTo>
                          <a:pt x="1932" y="874"/>
                        </a:lnTo>
                        <a:lnTo>
                          <a:pt x="1933" y="874"/>
                        </a:lnTo>
                        <a:lnTo>
                          <a:pt x="1935" y="874"/>
                        </a:lnTo>
                        <a:lnTo>
                          <a:pt x="1937" y="874"/>
                        </a:lnTo>
                        <a:lnTo>
                          <a:pt x="1938" y="874"/>
                        </a:lnTo>
                        <a:lnTo>
                          <a:pt x="1940" y="874"/>
                        </a:lnTo>
                        <a:lnTo>
                          <a:pt x="1941" y="874"/>
                        </a:lnTo>
                        <a:lnTo>
                          <a:pt x="1942" y="874"/>
                        </a:lnTo>
                        <a:lnTo>
                          <a:pt x="1944" y="874"/>
                        </a:lnTo>
                        <a:lnTo>
                          <a:pt x="1945" y="874"/>
                        </a:lnTo>
                        <a:lnTo>
                          <a:pt x="1947" y="874"/>
                        </a:lnTo>
                        <a:lnTo>
                          <a:pt x="1949" y="874"/>
                        </a:lnTo>
                        <a:lnTo>
                          <a:pt x="1950" y="874"/>
                        </a:lnTo>
                        <a:lnTo>
                          <a:pt x="1951" y="874"/>
                        </a:lnTo>
                        <a:lnTo>
                          <a:pt x="1953" y="874"/>
                        </a:lnTo>
                        <a:lnTo>
                          <a:pt x="1954" y="874"/>
                        </a:lnTo>
                        <a:lnTo>
                          <a:pt x="1956" y="874"/>
                        </a:lnTo>
                        <a:lnTo>
                          <a:pt x="1957" y="874"/>
                        </a:lnTo>
                        <a:lnTo>
                          <a:pt x="1959" y="874"/>
                        </a:lnTo>
                        <a:lnTo>
                          <a:pt x="1961" y="874"/>
                        </a:lnTo>
                        <a:lnTo>
                          <a:pt x="1962" y="874"/>
                        </a:lnTo>
                        <a:lnTo>
                          <a:pt x="1963" y="874"/>
                        </a:lnTo>
                        <a:lnTo>
                          <a:pt x="1965" y="874"/>
                        </a:lnTo>
                        <a:lnTo>
                          <a:pt x="1966" y="874"/>
                        </a:lnTo>
                        <a:lnTo>
                          <a:pt x="1968" y="874"/>
                        </a:lnTo>
                        <a:lnTo>
                          <a:pt x="1969" y="874"/>
                        </a:lnTo>
                        <a:lnTo>
                          <a:pt x="1971" y="874"/>
                        </a:lnTo>
                        <a:lnTo>
                          <a:pt x="1972" y="874"/>
                        </a:lnTo>
                        <a:lnTo>
                          <a:pt x="1974" y="874"/>
                        </a:lnTo>
                        <a:lnTo>
                          <a:pt x="1975" y="874"/>
                        </a:lnTo>
                        <a:lnTo>
                          <a:pt x="1977" y="874"/>
                        </a:lnTo>
                        <a:lnTo>
                          <a:pt x="1978" y="874"/>
                        </a:lnTo>
                        <a:lnTo>
                          <a:pt x="1980" y="874"/>
                        </a:lnTo>
                        <a:lnTo>
                          <a:pt x="1981" y="874"/>
                        </a:lnTo>
                        <a:lnTo>
                          <a:pt x="1982" y="874"/>
                        </a:lnTo>
                        <a:lnTo>
                          <a:pt x="1984" y="874"/>
                        </a:lnTo>
                        <a:lnTo>
                          <a:pt x="1986" y="874"/>
                        </a:lnTo>
                        <a:lnTo>
                          <a:pt x="1987" y="874"/>
                        </a:lnTo>
                        <a:lnTo>
                          <a:pt x="1989" y="874"/>
                        </a:lnTo>
                        <a:lnTo>
                          <a:pt x="1990" y="874"/>
                        </a:lnTo>
                        <a:lnTo>
                          <a:pt x="1992" y="874"/>
                        </a:lnTo>
                        <a:lnTo>
                          <a:pt x="1993" y="874"/>
                        </a:lnTo>
                        <a:lnTo>
                          <a:pt x="1994" y="874"/>
                        </a:lnTo>
                        <a:lnTo>
                          <a:pt x="1996" y="874"/>
                        </a:lnTo>
                        <a:lnTo>
                          <a:pt x="1998" y="874"/>
                        </a:lnTo>
                        <a:lnTo>
                          <a:pt x="1999" y="874"/>
                        </a:lnTo>
                        <a:lnTo>
                          <a:pt x="2001" y="874"/>
                        </a:lnTo>
                        <a:lnTo>
                          <a:pt x="2002" y="874"/>
                        </a:lnTo>
                        <a:lnTo>
                          <a:pt x="2003" y="874"/>
                        </a:lnTo>
                        <a:lnTo>
                          <a:pt x="2005" y="874"/>
                        </a:lnTo>
                        <a:lnTo>
                          <a:pt x="2006" y="874"/>
                        </a:lnTo>
                        <a:lnTo>
                          <a:pt x="2008" y="874"/>
                        </a:lnTo>
                        <a:lnTo>
                          <a:pt x="2010" y="874"/>
                        </a:lnTo>
                        <a:lnTo>
                          <a:pt x="2011" y="874"/>
                        </a:lnTo>
                        <a:lnTo>
                          <a:pt x="2013" y="874"/>
                        </a:lnTo>
                        <a:lnTo>
                          <a:pt x="2014" y="874"/>
                        </a:lnTo>
                        <a:lnTo>
                          <a:pt x="2015" y="874"/>
                        </a:lnTo>
                        <a:lnTo>
                          <a:pt x="2017" y="874"/>
                        </a:lnTo>
                        <a:lnTo>
                          <a:pt x="2018" y="874"/>
                        </a:lnTo>
                        <a:lnTo>
                          <a:pt x="2020" y="874"/>
                        </a:lnTo>
                        <a:lnTo>
                          <a:pt x="2022" y="874"/>
                        </a:lnTo>
                        <a:lnTo>
                          <a:pt x="2023" y="874"/>
                        </a:lnTo>
                        <a:lnTo>
                          <a:pt x="2024" y="874"/>
                        </a:lnTo>
                        <a:lnTo>
                          <a:pt x="2026" y="874"/>
                        </a:lnTo>
                        <a:lnTo>
                          <a:pt x="2027" y="874"/>
                        </a:lnTo>
                        <a:lnTo>
                          <a:pt x="2029" y="874"/>
                        </a:lnTo>
                        <a:lnTo>
                          <a:pt x="2030" y="874"/>
                        </a:lnTo>
                        <a:lnTo>
                          <a:pt x="2032" y="874"/>
                        </a:lnTo>
                        <a:lnTo>
                          <a:pt x="2034" y="874"/>
                        </a:lnTo>
                        <a:lnTo>
                          <a:pt x="2035" y="874"/>
                        </a:lnTo>
                        <a:lnTo>
                          <a:pt x="2036" y="874"/>
                        </a:lnTo>
                        <a:lnTo>
                          <a:pt x="2038" y="874"/>
                        </a:lnTo>
                        <a:lnTo>
                          <a:pt x="2039" y="874"/>
                        </a:lnTo>
                        <a:lnTo>
                          <a:pt x="2041" y="874"/>
                        </a:lnTo>
                        <a:lnTo>
                          <a:pt x="2042" y="874"/>
                        </a:lnTo>
                        <a:lnTo>
                          <a:pt x="2044" y="874"/>
                        </a:lnTo>
                        <a:lnTo>
                          <a:pt x="2045" y="874"/>
                        </a:lnTo>
                        <a:lnTo>
                          <a:pt x="2047" y="874"/>
                        </a:lnTo>
                        <a:lnTo>
                          <a:pt x="2048" y="874"/>
                        </a:lnTo>
                        <a:lnTo>
                          <a:pt x="2050" y="874"/>
                        </a:lnTo>
                        <a:lnTo>
                          <a:pt x="2051" y="874"/>
                        </a:lnTo>
                        <a:lnTo>
                          <a:pt x="2053" y="874"/>
                        </a:lnTo>
                        <a:lnTo>
                          <a:pt x="2054" y="874"/>
                        </a:lnTo>
                        <a:lnTo>
                          <a:pt x="2055" y="874"/>
                        </a:lnTo>
                        <a:lnTo>
                          <a:pt x="2057" y="874"/>
                        </a:lnTo>
                        <a:lnTo>
                          <a:pt x="2059" y="874"/>
                        </a:lnTo>
                        <a:lnTo>
                          <a:pt x="2060" y="874"/>
                        </a:lnTo>
                        <a:lnTo>
                          <a:pt x="2062" y="874"/>
                        </a:lnTo>
                        <a:lnTo>
                          <a:pt x="2063" y="874"/>
                        </a:lnTo>
                        <a:lnTo>
                          <a:pt x="2065" y="874"/>
                        </a:lnTo>
                        <a:lnTo>
                          <a:pt x="2066" y="874"/>
                        </a:lnTo>
                        <a:lnTo>
                          <a:pt x="2067" y="874"/>
                        </a:lnTo>
                        <a:lnTo>
                          <a:pt x="2069" y="874"/>
                        </a:lnTo>
                        <a:lnTo>
                          <a:pt x="2071" y="874"/>
                        </a:lnTo>
                        <a:lnTo>
                          <a:pt x="2072" y="874"/>
                        </a:lnTo>
                        <a:lnTo>
                          <a:pt x="2074" y="874"/>
                        </a:lnTo>
                        <a:lnTo>
                          <a:pt x="2075" y="874"/>
                        </a:lnTo>
                        <a:lnTo>
                          <a:pt x="2076" y="874"/>
                        </a:lnTo>
                        <a:lnTo>
                          <a:pt x="2078" y="874"/>
                        </a:lnTo>
                        <a:lnTo>
                          <a:pt x="2079" y="874"/>
                        </a:lnTo>
                        <a:lnTo>
                          <a:pt x="2081" y="874"/>
                        </a:lnTo>
                        <a:lnTo>
                          <a:pt x="2082" y="874"/>
                        </a:lnTo>
                        <a:lnTo>
                          <a:pt x="2084" y="874"/>
                        </a:lnTo>
                        <a:lnTo>
                          <a:pt x="2086" y="874"/>
                        </a:lnTo>
                        <a:lnTo>
                          <a:pt x="2087" y="874"/>
                        </a:lnTo>
                        <a:lnTo>
                          <a:pt x="2088" y="874"/>
                        </a:lnTo>
                        <a:lnTo>
                          <a:pt x="2090" y="874"/>
                        </a:lnTo>
                        <a:lnTo>
                          <a:pt x="2091" y="874"/>
                        </a:lnTo>
                        <a:lnTo>
                          <a:pt x="2093" y="874"/>
                        </a:lnTo>
                        <a:lnTo>
                          <a:pt x="2094" y="874"/>
                        </a:lnTo>
                        <a:lnTo>
                          <a:pt x="2096" y="874"/>
                        </a:lnTo>
                        <a:lnTo>
                          <a:pt x="2097" y="874"/>
                        </a:lnTo>
                        <a:lnTo>
                          <a:pt x="2099" y="874"/>
                        </a:lnTo>
                        <a:lnTo>
                          <a:pt x="2100" y="874"/>
                        </a:lnTo>
                        <a:lnTo>
                          <a:pt x="2102" y="874"/>
                        </a:lnTo>
                        <a:lnTo>
                          <a:pt x="2103" y="874"/>
                        </a:lnTo>
                        <a:lnTo>
                          <a:pt x="2105" y="874"/>
                        </a:lnTo>
                        <a:lnTo>
                          <a:pt x="2106" y="874"/>
                        </a:lnTo>
                        <a:lnTo>
                          <a:pt x="2108" y="874"/>
                        </a:lnTo>
                        <a:lnTo>
                          <a:pt x="2109" y="874"/>
                        </a:lnTo>
                        <a:lnTo>
                          <a:pt x="2111" y="874"/>
                        </a:lnTo>
                        <a:lnTo>
                          <a:pt x="2112" y="874"/>
                        </a:lnTo>
                        <a:lnTo>
                          <a:pt x="2114" y="874"/>
                        </a:lnTo>
                        <a:lnTo>
                          <a:pt x="2115" y="874"/>
                        </a:lnTo>
                        <a:lnTo>
                          <a:pt x="2117" y="874"/>
                        </a:lnTo>
                        <a:lnTo>
                          <a:pt x="2118" y="874"/>
                        </a:lnTo>
                        <a:lnTo>
                          <a:pt x="2119" y="874"/>
                        </a:lnTo>
                        <a:lnTo>
                          <a:pt x="2121" y="874"/>
                        </a:lnTo>
                        <a:lnTo>
                          <a:pt x="2123" y="874"/>
                        </a:lnTo>
                        <a:lnTo>
                          <a:pt x="2124" y="874"/>
                        </a:lnTo>
                        <a:lnTo>
                          <a:pt x="2126" y="874"/>
                        </a:lnTo>
                        <a:lnTo>
                          <a:pt x="2127" y="874"/>
                        </a:lnTo>
                        <a:lnTo>
                          <a:pt x="2128" y="874"/>
                        </a:lnTo>
                        <a:lnTo>
                          <a:pt x="2130" y="874"/>
                        </a:lnTo>
                        <a:lnTo>
                          <a:pt x="2131" y="874"/>
                        </a:lnTo>
                        <a:lnTo>
                          <a:pt x="2133" y="874"/>
                        </a:lnTo>
                        <a:lnTo>
                          <a:pt x="2135" y="874"/>
                        </a:lnTo>
                        <a:lnTo>
                          <a:pt x="2136" y="874"/>
                        </a:lnTo>
                        <a:lnTo>
                          <a:pt x="2138" y="874"/>
                        </a:lnTo>
                        <a:lnTo>
                          <a:pt x="2139" y="874"/>
                        </a:lnTo>
                        <a:lnTo>
                          <a:pt x="2140" y="874"/>
                        </a:lnTo>
                        <a:lnTo>
                          <a:pt x="2142" y="874"/>
                        </a:lnTo>
                        <a:lnTo>
                          <a:pt x="2143" y="874"/>
                        </a:lnTo>
                        <a:lnTo>
                          <a:pt x="2145" y="874"/>
                        </a:lnTo>
                        <a:lnTo>
                          <a:pt x="2147" y="874"/>
                        </a:lnTo>
                        <a:lnTo>
                          <a:pt x="2148" y="874"/>
                        </a:lnTo>
                        <a:lnTo>
                          <a:pt x="2149" y="874"/>
                        </a:lnTo>
                        <a:lnTo>
                          <a:pt x="2151" y="874"/>
                        </a:lnTo>
                        <a:lnTo>
                          <a:pt x="2152" y="874"/>
                        </a:lnTo>
                        <a:lnTo>
                          <a:pt x="2154" y="874"/>
                        </a:lnTo>
                        <a:lnTo>
                          <a:pt x="2155" y="874"/>
                        </a:lnTo>
                        <a:lnTo>
                          <a:pt x="2157" y="874"/>
                        </a:lnTo>
                        <a:lnTo>
                          <a:pt x="2159" y="874"/>
                        </a:lnTo>
                        <a:lnTo>
                          <a:pt x="2160" y="874"/>
                        </a:lnTo>
                        <a:lnTo>
                          <a:pt x="2161" y="874"/>
                        </a:lnTo>
                        <a:lnTo>
                          <a:pt x="2163" y="874"/>
                        </a:lnTo>
                        <a:lnTo>
                          <a:pt x="2164" y="874"/>
                        </a:lnTo>
                        <a:lnTo>
                          <a:pt x="2166" y="874"/>
                        </a:lnTo>
                        <a:lnTo>
                          <a:pt x="2167" y="874"/>
                        </a:lnTo>
                        <a:lnTo>
                          <a:pt x="2169" y="874"/>
                        </a:lnTo>
                        <a:lnTo>
                          <a:pt x="2170" y="874"/>
                        </a:lnTo>
                        <a:lnTo>
                          <a:pt x="2172" y="874"/>
                        </a:lnTo>
                        <a:lnTo>
                          <a:pt x="2173" y="874"/>
                        </a:lnTo>
                        <a:lnTo>
                          <a:pt x="2175" y="874"/>
                        </a:lnTo>
                        <a:lnTo>
                          <a:pt x="2176" y="874"/>
                        </a:lnTo>
                        <a:lnTo>
                          <a:pt x="2178" y="874"/>
                        </a:lnTo>
                        <a:lnTo>
                          <a:pt x="2179" y="874"/>
                        </a:lnTo>
                        <a:lnTo>
                          <a:pt x="2180" y="874"/>
                        </a:lnTo>
                        <a:lnTo>
                          <a:pt x="2182" y="874"/>
                        </a:lnTo>
                        <a:lnTo>
                          <a:pt x="2184" y="874"/>
                        </a:lnTo>
                        <a:lnTo>
                          <a:pt x="2185" y="874"/>
                        </a:lnTo>
                        <a:lnTo>
                          <a:pt x="2187" y="874"/>
                        </a:lnTo>
                        <a:lnTo>
                          <a:pt x="2188" y="874"/>
                        </a:lnTo>
                        <a:lnTo>
                          <a:pt x="2190" y="874"/>
                        </a:lnTo>
                        <a:lnTo>
                          <a:pt x="2191" y="874"/>
                        </a:lnTo>
                        <a:lnTo>
                          <a:pt x="2192" y="874"/>
                        </a:lnTo>
                        <a:lnTo>
                          <a:pt x="2194" y="874"/>
                        </a:lnTo>
                        <a:lnTo>
                          <a:pt x="2196" y="874"/>
                        </a:lnTo>
                        <a:lnTo>
                          <a:pt x="2197" y="874"/>
                        </a:lnTo>
                        <a:lnTo>
                          <a:pt x="2199" y="874"/>
                        </a:lnTo>
                        <a:lnTo>
                          <a:pt x="2200" y="874"/>
                        </a:lnTo>
                        <a:lnTo>
                          <a:pt x="2201" y="874"/>
                        </a:lnTo>
                        <a:lnTo>
                          <a:pt x="2203" y="874"/>
                        </a:lnTo>
                        <a:lnTo>
                          <a:pt x="2204" y="874"/>
                        </a:lnTo>
                        <a:lnTo>
                          <a:pt x="2206" y="874"/>
                        </a:lnTo>
                        <a:lnTo>
                          <a:pt x="2208" y="874"/>
                        </a:lnTo>
                        <a:lnTo>
                          <a:pt x="2209" y="874"/>
                        </a:lnTo>
                        <a:lnTo>
                          <a:pt x="2211" y="874"/>
                        </a:lnTo>
                        <a:lnTo>
                          <a:pt x="2212" y="874"/>
                        </a:lnTo>
                        <a:lnTo>
                          <a:pt x="2213" y="874"/>
                        </a:lnTo>
                        <a:lnTo>
                          <a:pt x="2215" y="874"/>
                        </a:lnTo>
                        <a:lnTo>
                          <a:pt x="2216" y="874"/>
                        </a:lnTo>
                        <a:lnTo>
                          <a:pt x="2218" y="874"/>
                        </a:lnTo>
                        <a:lnTo>
                          <a:pt x="2220" y="874"/>
                        </a:lnTo>
                        <a:lnTo>
                          <a:pt x="2221" y="874"/>
                        </a:lnTo>
                        <a:lnTo>
                          <a:pt x="2222" y="874"/>
                        </a:lnTo>
                        <a:lnTo>
                          <a:pt x="2224" y="874"/>
                        </a:lnTo>
                        <a:lnTo>
                          <a:pt x="2225" y="874"/>
                        </a:lnTo>
                        <a:lnTo>
                          <a:pt x="2227" y="874"/>
                        </a:lnTo>
                        <a:lnTo>
                          <a:pt x="2228" y="874"/>
                        </a:lnTo>
                        <a:lnTo>
                          <a:pt x="2230" y="874"/>
                        </a:lnTo>
                        <a:lnTo>
                          <a:pt x="2231" y="874"/>
                        </a:lnTo>
                        <a:lnTo>
                          <a:pt x="2233" y="874"/>
                        </a:lnTo>
                        <a:lnTo>
                          <a:pt x="2234" y="874"/>
                        </a:lnTo>
                        <a:lnTo>
                          <a:pt x="2236" y="874"/>
                        </a:lnTo>
                        <a:lnTo>
                          <a:pt x="2237" y="874"/>
                        </a:lnTo>
                        <a:lnTo>
                          <a:pt x="2239" y="874"/>
                        </a:lnTo>
                        <a:lnTo>
                          <a:pt x="2240" y="874"/>
                        </a:lnTo>
                        <a:lnTo>
                          <a:pt x="2242" y="874"/>
                        </a:lnTo>
                        <a:lnTo>
                          <a:pt x="2243" y="874"/>
                        </a:lnTo>
                        <a:lnTo>
                          <a:pt x="2245" y="874"/>
                        </a:lnTo>
                        <a:lnTo>
                          <a:pt x="2246" y="874"/>
                        </a:lnTo>
                        <a:lnTo>
                          <a:pt x="2248" y="874"/>
                        </a:lnTo>
                        <a:lnTo>
                          <a:pt x="2249" y="874"/>
                        </a:lnTo>
                        <a:lnTo>
                          <a:pt x="2251" y="874"/>
                        </a:lnTo>
                        <a:lnTo>
                          <a:pt x="2252" y="874"/>
                        </a:lnTo>
                        <a:lnTo>
                          <a:pt x="2253" y="874"/>
                        </a:lnTo>
                        <a:lnTo>
                          <a:pt x="2255" y="874"/>
                        </a:lnTo>
                        <a:lnTo>
                          <a:pt x="2257" y="874"/>
                        </a:lnTo>
                        <a:lnTo>
                          <a:pt x="2258" y="874"/>
                        </a:lnTo>
                        <a:lnTo>
                          <a:pt x="2260" y="874"/>
                        </a:lnTo>
                        <a:lnTo>
                          <a:pt x="2261" y="874"/>
                        </a:lnTo>
                        <a:lnTo>
                          <a:pt x="2263" y="874"/>
                        </a:lnTo>
                        <a:lnTo>
                          <a:pt x="2264" y="874"/>
                        </a:lnTo>
                        <a:lnTo>
                          <a:pt x="2265" y="874"/>
                        </a:lnTo>
                        <a:lnTo>
                          <a:pt x="2267" y="874"/>
                        </a:lnTo>
                        <a:lnTo>
                          <a:pt x="2268" y="874"/>
                        </a:lnTo>
                        <a:lnTo>
                          <a:pt x="2270" y="874"/>
                        </a:lnTo>
                        <a:lnTo>
                          <a:pt x="2272" y="874"/>
                        </a:lnTo>
                        <a:lnTo>
                          <a:pt x="2273" y="874"/>
                        </a:lnTo>
                        <a:lnTo>
                          <a:pt x="2274" y="874"/>
                        </a:lnTo>
                        <a:lnTo>
                          <a:pt x="2276" y="874"/>
                        </a:lnTo>
                        <a:lnTo>
                          <a:pt x="2277" y="874"/>
                        </a:lnTo>
                        <a:lnTo>
                          <a:pt x="2279" y="874"/>
                        </a:lnTo>
                        <a:lnTo>
                          <a:pt x="2280" y="874"/>
                        </a:lnTo>
                        <a:lnTo>
                          <a:pt x="2282" y="874"/>
                        </a:lnTo>
                        <a:lnTo>
                          <a:pt x="2284" y="874"/>
                        </a:lnTo>
                        <a:lnTo>
                          <a:pt x="2285" y="874"/>
                        </a:lnTo>
                        <a:lnTo>
                          <a:pt x="2286" y="874"/>
                        </a:lnTo>
                        <a:lnTo>
                          <a:pt x="2288" y="874"/>
                        </a:lnTo>
                        <a:lnTo>
                          <a:pt x="2289" y="874"/>
                        </a:lnTo>
                        <a:lnTo>
                          <a:pt x="2291" y="874"/>
                        </a:lnTo>
                        <a:lnTo>
                          <a:pt x="2292" y="874"/>
                        </a:lnTo>
                        <a:lnTo>
                          <a:pt x="2294" y="874"/>
                        </a:lnTo>
                        <a:lnTo>
                          <a:pt x="2295" y="874"/>
                        </a:lnTo>
                        <a:lnTo>
                          <a:pt x="2297" y="874"/>
                        </a:lnTo>
                        <a:lnTo>
                          <a:pt x="2298" y="874"/>
                        </a:lnTo>
                        <a:lnTo>
                          <a:pt x="2300" y="874"/>
                        </a:lnTo>
                        <a:lnTo>
                          <a:pt x="2301" y="874"/>
                        </a:lnTo>
                        <a:lnTo>
                          <a:pt x="2303" y="874"/>
                        </a:lnTo>
                        <a:lnTo>
                          <a:pt x="2304" y="874"/>
                        </a:lnTo>
                        <a:lnTo>
                          <a:pt x="2305" y="874"/>
                        </a:lnTo>
                        <a:lnTo>
                          <a:pt x="2307" y="874"/>
                        </a:lnTo>
                        <a:lnTo>
                          <a:pt x="2309" y="874"/>
                        </a:lnTo>
                        <a:lnTo>
                          <a:pt x="2310" y="874"/>
                        </a:lnTo>
                        <a:lnTo>
                          <a:pt x="2312" y="874"/>
                        </a:lnTo>
                        <a:lnTo>
                          <a:pt x="2313" y="874"/>
                        </a:lnTo>
                        <a:lnTo>
                          <a:pt x="2315" y="874"/>
                        </a:lnTo>
                        <a:lnTo>
                          <a:pt x="2316" y="874"/>
                        </a:lnTo>
                        <a:lnTo>
                          <a:pt x="2317" y="874"/>
                        </a:lnTo>
                        <a:lnTo>
                          <a:pt x="2319" y="874"/>
                        </a:lnTo>
                        <a:lnTo>
                          <a:pt x="2321" y="874"/>
                        </a:lnTo>
                        <a:lnTo>
                          <a:pt x="2322" y="874"/>
                        </a:lnTo>
                        <a:lnTo>
                          <a:pt x="2324" y="874"/>
                        </a:lnTo>
                        <a:lnTo>
                          <a:pt x="2325" y="874"/>
                        </a:lnTo>
                        <a:lnTo>
                          <a:pt x="2326" y="874"/>
                        </a:lnTo>
                        <a:lnTo>
                          <a:pt x="2328" y="874"/>
                        </a:lnTo>
                        <a:lnTo>
                          <a:pt x="2329" y="874"/>
                        </a:lnTo>
                        <a:lnTo>
                          <a:pt x="2331" y="874"/>
                        </a:lnTo>
                        <a:lnTo>
                          <a:pt x="2333" y="874"/>
                        </a:lnTo>
                        <a:lnTo>
                          <a:pt x="2334" y="874"/>
                        </a:lnTo>
                        <a:lnTo>
                          <a:pt x="2336" y="874"/>
                        </a:lnTo>
                        <a:lnTo>
                          <a:pt x="2337" y="874"/>
                        </a:lnTo>
                        <a:lnTo>
                          <a:pt x="2338" y="874"/>
                        </a:lnTo>
                        <a:lnTo>
                          <a:pt x="2340" y="874"/>
                        </a:lnTo>
                        <a:lnTo>
                          <a:pt x="2341" y="874"/>
                        </a:lnTo>
                        <a:lnTo>
                          <a:pt x="2343" y="874"/>
                        </a:lnTo>
                        <a:lnTo>
                          <a:pt x="2345" y="874"/>
                        </a:lnTo>
                        <a:lnTo>
                          <a:pt x="2346" y="874"/>
                        </a:lnTo>
                        <a:lnTo>
                          <a:pt x="2347" y="874"/>
                        </a:lnTo>
                        <a:lnTo>
                          <a:pt x="2349" y="874"/>
                        </a:lnTo>
                        <a:lnTo>
                          <a:pt x="2350" y="874"/>
                        </a:lnTo>
                        <a:lnTo>
                          <a:pt x="2352" y="874"/>
                        </a:lnTo>
                        <a:lnTo>
                          <a:pt x="2353" y="874"/>
                        </a:lnTo>
                        <a:lnTo>
                          <a:pt x="2355" y="874"/>
                        </a:lnTo>
                        <a:lnTo>
                          <a:pt x="2357" y="874"/>
                        </a:lnTo>
                        <a:lnTo>
                          <a:pt x="2358" y="874"/>
                        </a:lnTo>
                        <a:lnTo>
                          <a:pt x="2359" y="874"/>
                        </a:lnTo>
                        <a:lnTo>
                          <a:pt x="2361" y="874"/>
                        </a:lnTo>
                        <a:lnTo>
                          <a:pt x="2362" y="874"/>
                        </a:lnTo>
                        <a:lnTo>
                          <a:pt x="2364" y="874"/>
                        </a:lnTo>
                        <a:lnTo>
                          <a:pt x="2365" y="874"/>
                        </a:lnTo>
                        <a:lnTo>
                          <a:pt x="2367" y="874"/>
                        </a:lnTo>
                        <a:lnTo>
                          <a:pt x="2368" y="874"/>
                        </a:lnTo>
                        <a:lnTo>
                          <a:pt x="2370" y="874"/>
                        </a:lnTo>
                        <a:lnTo>
                          <a:pt x="2371" y="874"/>
                        </a:lnTo>
                        <a:lnTo>
                          <a:pt x="2373" y="874"/>
                        </a:lnTo>
                        <a:lnTo>
                          <a:pt x="2374" y="874"/>
                        </a:lnTo>
                        <a:lnTo>
                          <a:pt x="2376" y="874"/>
                        </a:lnTo>
                        <a:lnTo>
                          <a:pt x="2377" y="874"/>
                        </a:lnTo>
                        <a:lnTo>
                          <a:pt x="2378" y="874"/>
                        </a:lnTo>
                        <a:lnTo>
                          <a:pt x="2380" y="874"/>
                        </a:lnTo>
                        <a:lnTo>
                          <a:pt x="2382" y="874"/>
                        </a:lnTo>
                        <a:lnTo>
                          <a:pt x="2383" y="874"/>
                        </a:lnTo>
                        <a:lnTo>
                          <a:pt x="2385" y="874"/>
                        </a:lnTo>
                        <a:lnTo>
                          <a:pt x="2386" y="874"/>
                        </a:lnTo>
                        <a:lnTo>
                          <a:pt x="2388" y="874"/>
                        </a:lnTo>
                        <a:lnTo>
                          <a:pt x="2389" y="874"/>
                        </a:lnTo>
                        <a:lnTo>
                          <a:pt x="2390" y="874"/>
                        </a:lnTo>
                        <a:lnTo>
                          <a:pt x="2392" y="874"/>
                        </a:lnTo>
                        <a:lnTo>
                          <a:pt x="2394" y="874"/>
                        </a:lnTo>
                        <a:lnTo>
                          <a:pt x="2395" y="874"/>
                        </a:lnTo>
                        <a:lnTo>
                          <a:pt x="2397" y="874"/>
                        </a:lnTo>
                        <a:lnTo>
                          <a:pt x="2398" y="874"/>
                        </a:lnTo>
                        <a:lnTo>
                          <a:pt x="2399" y="874"/>
                        </a:lnTo>
                        <a:lnTo>
                          <a:pt x="2401" y="874"/>
                        </a:lnTo>
                        <a:lnTo>
                          <a:pt x="2402" y="874"/>
                        </a:lnTo>
                        <a:lnTo>
                          <a:pt x="2404" y="874"/>
                        </a:lnTo>
                        <a:lnTo>
                          <a:pt x="2406" y="874"/>
                        </a:lnTo>
                        <a:lnTo>
                          <a:pt x="2407" y="874"/>
                        </a:lnTo>
                        <a:lnTo>
                          <a:pt x="2409" y="874"/>
                        </a:lnTo>
                        <a:lnTo>
                          <a:pt x="2410" y="874"/>
                        </a:lnTo>
                        <a:lnTo>
                          <a:pt x="2411" y="874"/>
                        </a:lnTo>
                        <a:lnTo>
                          <a:pt x="2413" y="874"/>
                        </a:lnTo>
                        <a:lnTo>
                          <a:pt x="2414" y="874"/>
                        </a:lnTo>
                        <a:lnTo>
                          <a:pt x="2416" y="874"/>
                        </a:lnTo>
                        <a:lnTo>
                          <a:pt x="2417" y="874"/>
                        </a:lnTo>
                        <a:lnTo>
                          <a:pt x="2419" y="874"/>
                        </a:lnTo>
                        <a:lnTo>
                          <a:pt x="2420" y="874"/>
                        </a:lnTo>
                        <a:lnTo>
                          <a:pt x="2422" y="874"/>
                        </a:lnTo>
                        <a:lnTo>
                          <a:pt x="2423" y="874"/>
                        </a:lnTo>
                        <a:lnTo>
                          <a:pt x="2425" y="874"/>
                        </a:lnTo>
                        <a:lnTo>
                          <a:pt x="2426" y="874"/>
                        </a:lnTo>
                        <a:lnTo>
                          <a:pt x="2428" y="874"/>
                        </a:lnTo>
                        <a:lnTo>
                          <a:pt x="2429" y="874"/>
                        </a:lnTo>
                        <a:lnTo>
                          <a:pt x="2431" y="874"/>
                        </a:lnTo>
                        <a:lnTo>
                          <a:pt x="2432" y="874"/>
                        </a:lnTo>
                        <a:lnTo>
                          <a:pt x="2434" y="874"/>
                        </a:lnTo>
                        <a:lnTo>
                          <a:pt x="2435" y="874"/>
                        </a:lnTo>
                        <a:lnTo>
                          <a:pt x="2437" y="874"/>
                        </a:lnTo>
                        <a:lnTo>
                          <a:pt x="2438" y="874"/>
                        </a:lnTo>
                        <a:lnTo>
                          <a:pt x="2440" y="874"/>
                        </a:lnTo>
                        <a:lnTo>
                          <a:pt x="2441" y="874"/>
                        </a:lnTo>
                        <a:lnTo>
                          <a:pt x="2443" y="874"/>
                        </a:lnTo>
                        <a:lnTo>
                          <a:pt x="2444" y="874"/>
                        </a:lnTo>
                        <a:lnTo>
                          <a:pt x="2446" y="874"/>
                        </a:lnTo>
                        <a:lnTo>
                          <a:pt x="2447" y="874"/>
                        </a:lnTo>
                        <a:lnTo>
                          <a:pt x="2449" y="874"/>
                        </a:lnTo>
                        <a:lnTo>
                          <a:pt x="2450" y="874"/>
                        </a:lnTo>
                        <a:lnTo>
                          <a:pt x="2451" y="874"/>
                        </a:lnTo>
                        <a:lnTo>
                          <a:pt x="2453" y="874"/>
                        </a:lnTo>
                        <a:lnTo>
                          <a:pt x="2454" y="874"/>
                        </a:lnTo>
                        <a:lnTo>
                          <a:pt x="2456" y="874"/>
                        </a:lnTo>
                        <a:lnTo>
                          <a:pt x="2458" y="874"/>
                        </a:lnTo>
                        <a:lnTo>
                          <a:pt x="2459" y="874"/>
                        </a:lnTo>
                        <a:lnTo>
                          <a:pt x="2461" y="874"/>
                        </a:lnTo>
                        <a:lnTo>
                          <a:pt x="2462" y="874"/>
                        </a:lnTo>
                        <a:lnTo>
                          <a:pt x="2463" y="874"/>
                        </a:lnTo>
                        <a:lnTo>
                          <a:pt x="2465" y="874"/>
                        </a:lnTo>
                        <a:lnTo>
                          <a:pt x="2466" y="874"/>
                        </a:lnTo>
                        <a:lnTo>
                          <a:pt x="2468" y="874"/>
                        </a:lnTo>
                        <a:lnTo>
                          <a:pt x="2470" y="874"/>
                        </a:lnTo>
                        <a:lnTo>
                          <a:pt x="2471" y="874"/>
                        </a:lnTo>
                        <a:lnTo>
                          <a:pt x="2472" y="874"/>
                        </a:lnTo>
                        <a:lnTo>
                          <a:pt x="2474" y="874"/>
                        </a:lnTo>
                        <a:lnTo>
                          <a:pt x="2475" y="874"/>
                        </a:lnTo>
                        <a:lnTo>
                          <a:pt x="2477" y="874"/>
                        </a:lnTo>
                        <a:lnTo>
                          <a:pt x="2478" y="874"/>
                        </a:lnTo>
                        <a:lnTo>
                          <a:pt x="2480" y="874"/>
                        </a:lnTo>
                        <a:lnTo>
                          <a:pt x="2482" y="874"/>
                        </a:lnTo>
                        <a:lnTo>
                          <a:pt x="2483" y="874"/>
                        </a:lnTo>
                        <a:lnTo>
                          <a:pt x="2484" y="874"/>
                        </a:lnTo>
                        <a:lnTo>
                          <a:pt x="2486" y="874"/>
                        </a:lnTo>
                        <a:lnTo>
                          <a:pt x="2487" y="874"/>
                        </a:lnTo>
                        <a:lnTo>
                          <a:pt x="2489" y="874"/>
                        </a:lnTo>
                        <a:lnTo>
                          <a:pt x="2490" y="874"/>
                        </a:lnTo>
                        <a:lnTo>
                          <a:pt x="2492" y="874"/>
                        </a:lnTo>
                        <a:lnTo>
                          <a:pt x="2493" y="874"/>
                        </a:lnTo>
                        <a:lnTo>
                          <a:pt x="2495" y="874"/>
                        </a:lnTo>
                        <a:lnTo>
                          <a:pt x="2496" y="874"/>
                        </a:lnTo>
                        <a:lnTo>
                          <a:pt x="2498" y="874"/>
                        </a:lnTo>
                        <a:lnTo>
                          <a:pt x="2499" y="874"/>
                        </a:lnTo>
                        <a:lnTo>
                          <a:pt x="2501" y="874"/>
                        </a:lnTo>
                        <a:lnTo>
                          <a:pt x="2502" y="874"/>
                        </a:lnTo>
                        <a:lnTo>
                          <a:pt x="2503" y="874"/>
                        </a:lnTo>
                        <a:lnTo>
                          <a:pt x="2505" y="874"/>
                        </a:lnTo>
                        <a:lnTo>
                          <a:pt x="2507" y="874"/>
                        </a:lnTo>
                        <a:lnTo>
                          <a:pt x="2508" y="874"/>
                        </a:lnTo>
                        <a:lnTo>
                          <a:pt x="2510" y="874"/>
                        </a:lnTo>
                        <a:lnTo>
                          <a:pt x="2511" y="874"/>
                        </a:lnTo>
                        <a:lnTo>
                          <a:pt x="2513" y="874"/>
                        </a:lnTo>
                        <a:lnTo>
                          <a:pt x="2514" y="874"/>
                        </a:lnTo>
                        <a:lnTo>
                          <a:pt x="2515" y="874"/>
                        </a:lnTo>
                        <a:lnTo>
                          <a:pt x="2517" y="874"/>
                        </a:lnTo>
                        <a:lnTo>
                          <a:pt x="2519" y="874"/>
                        </a:lnTo>
                        <a:lnTo>
                          <a:pt x="2520" y="874"/>
                        </a:lnTo>
                        <a:lnTo>
                          <a:pt x="2522" y="874"/>
                        </a:lnTo>
                        <a:lnTo>
                          <a:pt x="2523" y="874"/>
                        </a:lnTo>
                        <a:lnTo>
                          <a:pt x="2524" y="874"/>
                        </a:lnTo>
                        <a:lnTo>
                          <a:pt x="2526" y="874"/>
                        </a:lnTo>
                        <a:lnTo>
                          <a:pt x="2527" y="874"/>
                        </a:lnTo>
                        <a:lnTo>
                          <a:pt x="2529" y="874"/>
                        </a:lnTo>
                        <a:lnTo>
                          <a:pt x="2531" y="874"/>
                        </a:lnTo>
                        <a:lnTo>
                          <a:pt x="2532" y="874"/>
                        </a:lnTo>
                        <a:lnTo>
                          <a:pt x="2534" y="874"/>
                        </a:lnTo>
                        <a:lnTo>
                          <a:pt x="2535" y="874"/>
                        </a:lnTo>
                        <a:lnTo>
                          <a:pt x="2536" y="874"/>
                        </a:lnTo>
                        <a:lnTo>
                          <a:pt x="2538" y="874"/>
                        </a:lnTo>
                        <a:lnTo>
                          <a:pt x="2539" y="874"/>
                        </a:lnTo>
                        <a:lnTo>
                          <a:pt x="2541" y="874"/>
                        </a:lnTo>
                        <a:lnTo>
                          <a:pt x="2543" y="874"/>
                        </a:lnTo>
                        <a:lnTo>
                          <a:pt x="2544" y="874"/>
                        </a:lnTo>
                        <a:lnTo>
                          <a:pt x="2545" y="874"/>
                        </a:lnTo>
                        <a:lnTo>
                          <a:pt x="2547" y="874"/>
                        </a:lnTo>
                        <a:lnTo>
                          <a:pt x="2548" y="874"/>
                        </a:lnTo>
                        <a:lnTo>
                          <a:pt x="2550" y="874"/>
                        </a:lnTo>
                        <a:lnTo>
                          <a:pt x="2551" y="874"/>
                        </a:lnTo>
                        <a:lnTo>
                          <a:pt x="2553" y="874"/>
                        </a:lnTo>
                        <a:lnTo>
                          <a:pt x="2555" y="874"/>
                        </a:lnTo>
                        <a:lnTo>
                          <a:pt x="2556" y="874"/>
                        </a:lnTo>
                        <a:lnTo>
                          <a:pt x="2557" y="874"/>
                        </a:lnTo>
                        <a:lnTo>
                          <a:pt x="2559" y="874"/>
                        </a:lnTo>
                        <a:lnTo>
                          <a:pt x="2560" y="874"/>
                        </a:lnTo>
                        <a:lnTo>
                          <a:pt x="2562" y="874"/>
                        </a:lnTo>
                        <a:lnTo>
                          <a:pt x="2563" y="874"/>
                        </a:lnTo>
                        <a:lnTo>
                          <a:pt x="2565" y="874"/>
                        </a:lnTo>
                        <a:lnTo>
                          <a:pt x="2566" y="874"/>
                        </a:lnTo>
                        <a:lnTo>
                          <a:pt x="2568" y="874"/>
                        </a:lnTo>
                        <a:lnTo>
                          <a:pt x="2569" y="874"/>
                        </a:lnTo>
                        <a:lnTo>
                          <a:pt x="2571" y="874"/>
                        </a:lnTo>
                        <a:lnTo>
                          <a:pt x="2572" y="874"/>
                        </a:lnTo>
                        <a:lnTo>
                          <a:pt x="2574" y="874"/>
                        </a:lnTo>
                        <a:lnTo>
                          <a:pt x="2575" y="874"/>
                        </a:lnTo>
                        <a:lnTo>
                          <a:pt x="2576" y="874"/>
                        </a:lnTo>
                        <a:lnTo>
                          <a:pt x="2578" y="874"/>
                        </a:lnTo>
                        <a:lnTo>
                          <a:pt x="2580" y="874"/>
                        </a:lnTo>
                        <a:lnTo>
                          <a:pt x="2581" y="874"/>
                        </a:lnTo>
                        <a:lnTo>
                          <a:pt x="2583" y="874"/>
                        </a:lnTo>
                        <a:lnTo>
                          <a:pt x="2584" y="874"/>
                        </a:lnTo>
                        <a:lnTo>
                          <a:pt x="2586" y="874"/>
                        </a:lnTo>
                        <a:lnTo>
                          <a:pt x="2587" y="874"/>
                        </a:lnTo>
                        <a:lnTo>
                          <a:pt x="2588" y="874"/>
                        </a:lnTo>
                        <a:lnTo>
                          <a:pt x="2590" y="874"/>
                        </a:lnTo>
                        <a:lnTo>
                          <a:pt x="2592" y="874"/>
                        </a:lnTo>
                        <a:lnTo>
                          <a:pt x="2593" y="874"/>
                        </a:lnTo>
                        <a:lnTo>
                          <a:pt x="2595" y="874"/>
                        </a:lnTo>
                        <a:lnTo>
                          <a:pt x="2596" y="874"/>
                        </a:lnTo>
                        <a:lnTo>
                          <a:pt x="2597" y="874"/>
                        </a:lnTo>
                        <a:lnTo>
                          <a:pt x="2599" y="874"/>
                        </a:lnTo>
                        <a:lnTo>
                          <a:pt x="2600" y="874"/>
                        </a:lnTo>
                        <a:lnTo>
                          <a:pt x="2602" y="874"/>
                        </a:lnTo>
                        <a:lnTo>
                          <a:pt x="2603" y="874"/>
                        </a:lnTo>
                        <a:lnTo>
                          <a:pt x="2605" y="874"/>
                        </a:lnTo>
                        <a:lnTo>
                          <a:pt x="2607" y="874"/>
                        </a:lnTo>
                        <a:lnTo>
                          <a:pt x="2608" y="874"/>
                        </a:lnTo>
                        <a:lnTo>
                          <a:pt x="2609" y="874"/>
                        </a:lnTo>
                        <a:lnTo>
                          <a:pt x="2611" y="874"/>
                        </a:lnTo>
                        <a:lnTo>
                          <a:pt x="2612" y="874"/>
                        </a:lnTo>
                        <a:lnTo>
                          <a:pt x="2614" y="874"/>
                        </a:lnTo>
                        <a:lnTo>
                          <a:pt x="2615" y="874"/>
                        </a:lnTo>
                        <a:lnTo>
                          <a:pt x="2617" y="874"/>
                        </a:lnTo>
                        <a:lnTo>
                          <a:pt x="2618" y="874"/>
                        </a:lnTo>
                        <a:lnTo>
                          <a:pt x="2620" y="874"/>
                        </a:lnTo>
                        <a:lnTo>
                          <a:pt x="2621" y="874"/>
                        </a:lnTo>
                        <a:lnTo>
                          <a:pt x="2623" y="874"/>
                        </a:lnTo>
                        <a:lnTo>
                          <a:pt x="2624" y="874"/>
                        </a:lnTo>
                        <a:lnTo>
                          <a:pt x="2626" y="874"/>
                        </a:lnTo>
                        <a:lnTo>
                          <a:pt x="2627" y="874"/>
                        </a:lnTo>
                        <a:lnTo>
                          <a:pt x="2629" y="874"/>
                        </a:lnTo>
                        <a:lnTo>
                          <a:pt x="2630" y="874"/>
                        </a:lnTo>
                        <a:lnTo>
                          <a:pt x="2632" y="874"/>
                        </a:lnTo>
                        <a:lnTo>
                          <a:pt x="2633" y="874"/>
                        </a:lnTo>
                        <a:lnTo>
                          <a:pt x="2635" y="874"/>
                        </a:lnTo>
                        <a:lnTo>
                          <a:pt x="2636" y="874"/>
                        </a:lnTo>
                        <a:lnTo>
                          <a:pt x="2638" y="874"/>
                        </a:lnTo>
                        <a:lnTo>
                          <a:pt x="2639" y="874"/>
                        </a:lnTo>
                        <a:lnTo>
                          <a:pt x="2640" y="874"/>
                        </a:lnTo>
                        <a:lnTo>
                          <a:pt x="2642" y="874"/>
                        </a:lnTo>
                        <a:lnTo>
                          <a:pt x="2644" y="874"/>
                        </a:lnTo>
                        <a:lnTo>
                          <a:pt x="2645" y="874"/>
                        </a:lnTo>
                        <a:lnTo>
                          <a:pt x="2647" y="874"/>
                        </a:lnTo>
                        <a:lnTo>
                          <a:pt x="2648" y="874"/>
                        </a:lnTo>
                        <a:lnTo>
                          <a:pt x="2649" y="874"/>
                        </a:lnTo>
                        <a:lnTo>
                          <a:pt x="2651" y="874"/>
                        </a:lnTo>
                        <a:lnTo>
                          <a:pt x="2652" y="874"/>
                        </a:lnTo>
                        <a:lnTo>
                          <a:pt x="2654" y="874"/>
                        </a:lnTo>
                        <a:lnTo>
                          <a:pt x="2656" y="874"/>
                        </a:lnTo>
                        <a:lnTo>
                          <a:pt x="2657" y="874"/>
                        </a:lnTo>
                        <a:lnTo>
                          <a:pt x="2659" y="874"/>
                        </a:lnTo>
                        <a:lnTo>
                          <a:pt x="2660" y="874"/>
                        </a:lnTo>
                        <a:lnTo>
                          <a:pt x="2661" y="874"/>
                        </a:lnTo>
                        <a:lnTo>
                          <a:pt x="2663" y="874"/>
                        </a:lnTo>
                        <a:lnTo>
                          <a:pt x="2664" y="874"/>
                        </a:lnTo>
                        <a:lnTo>
                          <a:pt x="2666" y="874"/>
                        </a:lnTo>
                        <a:lnTo>
                          <a:pt x="2668" y="874"/>
                        </a:lnTo>
                        <a:lnTo>
                          <a:pt x="2669" y="874"/>
                        </a:lnTo>
                        <a:lnTo>
                          <a:pt x="2670" y="874"/>
                        </a:lnTo>
                        <a:lnTo>
                          <a:pt x="2672" y="874"/>
                        </a:lnTo>
                        <a:lnTo>
                          <a:pt x="2673" y="874"/>
                        </a:lnTo>
                        <a:lnTo>
                          <a:pt x="2675" y="874"/>
                        </a:lnTo>
                        <a:lnTo>
                          <a:pt x="2676" y="874"/>
                        </a:lnTo>
                        <a:lnTo>
                          <a:pt x="2678" y="874"/>
                        </a:lnTo>
                        <a:lnTo>
                          <a:pt x="2680" y="874"/>
                        </a:lnTo>
                        <a:lnTo>
                          <a:pt x="2681" y="874"/>
                        </a:lnTo>
                        <a:lnTo>
                          <a:pt x="2682" y="874"/>
                        </a:lnTo>
                        <a:lnTo>
                          <a:pt x="2684" y="874"/>
                        </a:lnTo>
                        <a:lnTo>
                          <a:pt x="2685" y="874"/>
                        </a:lnTo>
                        <a:lnTo>
                          <a:pt x="2687" y="874"/>
                        </a:lnTo>
                        <a:lnTo>
                          <a:pt x="2688" y="874"/>
                        </a:lnTo>
                        <a:lnTo>
                          <a:pt x="2690" y="874"/>
                        </a:lnTo>
                        <a:lnTo>
                          <a:pt x="2691" y="874"/>
                        </a:lnTo>
                        <a:lnTo>
                          <a:pt x="2693" y="874"/>
                        </a:lnTo>
                        <a:lnTo>
                          <a:pt x="2694" y="874"/>
                        </a:lnTo>
                        <a:lnTo>
                          <a:pt x="2696" y="874"/>
                        </a:lnTo>
                        <a:lnTo>
                          <a:pt x="2697" y="874"/>
                        </a:lnTo>
                        <a:lnTo>
                          <a:pt x="2699" y="874"/>
                        </a:lnTo>
                        <a:lnTo>
                          <a:pt x="2700" y="874"/>
                        </a:lnTo>
                        <a:lnTo>
                          <a:pt x="2701" y="874"/>
                        </a:lnTo>
                        <a:lnTo>
                          <a:pt x="2703" y="874"/>
                        </a:lnTo>
                        <a:lnTo>
                          <a:pt x="2705" y="874"/>
                        </a:lnTo>
                        <a:lnTo>
                          <a:pt x="2706" y="874"/>
                        </a:lnTo>
                        <a:lnTo>
                          <a:pt x="2708" y="874"/>
                        </a:lnTo>
                        <a:lnTo>
                          <a:pt x="2709" y="874"/>
                        </a:lnTo>
                        <a:lnTo>
                          <a:pt x="2711" y="874"/>
                        </a:lnTo>
                        <a:lnTo>
                          <a:pt x="2712" y="874"/>
                        </a:lnTo>
                        <a:lnTo>
                          <a:pt x="2713" y="874"/>
                        </a:lnTo>
                        <a:lnTo>
                          <a:pt x="2715" y="874"/>
                        </a:lnTo>
                        <a:lnTo>
                          <a:pt x="2717" y="874"/>
                        </a:lnTo>
                        <a:lnTo>
                          <a:pt x="2718" y="874"/>
                        </a:lnTo>
                        <a:lnTo>
                          <a:pt x="2720" y="874"/>
                        </a:lnTo>
                        <a:lnTo>
                          <a:pt x="2721" y="874"/>
                        </a:lnTo>
                        <a:lnTo>
                          <a:pt x="2722" y="874"/>
                        </a:lnTo>
                        <a:lnTo>
                          <a:pt x="2724" y="874"/>
                        </a:lnTo>
                        <a:lnTo>
                          <a:pt x="2725" y="874"/>
                        </a:lnTo>
                        <a:lnTo>
                          <a:pt x="2727" y="874"/>
                        </a:lnTo>
                        <a:lnTo>
                          <a:pt x="2729" y="874"/>
                        </a:lnTo>
                        <a:lnTo>
                          <a:pt x="2730" y="874"/>
                        </a:lnTo>
                        <a:lnTo>
                          <a:pt x="2732" y="874"/>
                        </a:lnTo>
                        <a:lnTo>
                          <a:pt x="2733" y="874"/>
                        </a:lnTo>
                        <a:lnTo>
                          <a:pt x="2734" y="874"/>
                        </a:lnTo>
                        <a:lnTo>
                          <a:pt x="2736" y="874"/>
                        </a:lnTo>
                        <a:lnTo>
                          <a:pt x="2737" y="874"/>
                        </a:lnTo>
                        <a:lnTo>
                          <a:pt x="2739" y="874"/>
                        </a:lnTo>
                        <a:lnTo>
                          <a:pt x="2741" y="874"/>
                        </a:lnTo>
                        <a:lnTo>
                          <a:pt x="2742" y="874"/>
                        </a:lnTo>
                        <a:lnTo>
                          <a:pt x="2743" y="874"/>
                        </a:lnTo>
                        <a:lnTo>
                          <a:pt x="2745" y="874"/>
                        </a:lnTo>
                        <a:lnTo>
                          <a:pt x="2746" y="874"/>
                        </a:lnTo>
                        <a:lnTo>
                          <a:pt x="2748" y="874"/>
                        </a:lnTo>
                        <a:lnTo>
                          <a:pt x="2749" y="874"/>
                        </a:lnTo>
                        <a:lnTo>
                          <a:pt x="2751" y="874"/>
                        </a:lnTo>
                        <a:lnTo>
                          <a:pt x="2752" y="874"/>
                        </a:lnTo>
                        <a:lnTo>
                          <a:pt x="2754" y="874"/>
                        </a:lnTo>
                        <a:lnTo>
                          <a:pt x="2755" y="874"/>
                        </a:lnTo>
                        <a:lnTo>
                          <a:pt x="2757" y="874"/>
                        </a:lnTo>
                        <a:lnTo>
                          <a:pt x="2758" y="874"/>
                        </a:lnTo>
                        <a:lnTo>
                          <a:pt x="2760" y="874"/>
                        </a:lnTo>
                        <a:lnTo>
                          <a:pt x="2761" y="874"/>
                        </a:lnTo>
                        <a:lnTo>
                          <a:pt x="2763" y="874"/>
                        </a:lnTo>
                        <a:lnTo>
                          <a:pt x="2764" y="874"/>
                        </a:lnTo>
                        <a:lnTo>
                          <a:pt x="2766" y="874"/>
                        </a:lnTo>
                        <a:lnTo>
                          <a:pt x="2767" y="874"/>
                        </a:lnTo>
                        <a:lnTo>
                          <a:pt x="2769" y="874"/>
                        </a:lnTo>
                        <a:lnTo>
                          <a:pt x="2770" y="874"/>
                        </a:lnTo>
                        <a:lnTo>
                          <a:pt x="2772" y="874"/>
                        </a:lnTo>
                        <a:lnTo>
                          <a:pt x="2773" y="874"/>
                        </a:lnTo>
                        <a:lnTo>
                          <a:pt x="2774" y="874"/>
                        </a:lnTo>
                        <a:lnTo>
                          <a:pt x="2776" y="874"/>
                        </a:lnTo>
                        <a:lnTo>
                          <a:pt x="2778" y="874"/>
                        </a:lnTo>
                        <a:lnTo>
                          <a:pt x="2779" y="874"/>
                        </a:lnTo>
                        <a:lnTo>
                          <a:pt x="2781" y="874"/>
                        </a:lnTo>
                        <a:lnTo>
                          <a:pt x="2782" y="874"/>
                        </a:lnTo>
                        <a:lnTo>
                          <a:pt x="2784" y="874"/>
                        </a:lnTo>
                        <a:lnTo>
                          <a:pt x="2785" y="874"/>
                        </a:lnTo>
                        <a:lnTo>
                          <a:pt x="2786" y="874"/>
                        </a:lnTo>
                        <a:lnTo>
                          <a:pt x="2788" y="874"/>
                        </a:lnTo>
                        <a:lnTo>
                          <a:pt x="2789" y="874"/>
                        </a:lnTo>
                        <a:lnTo>
                          <a:pt x="2791" y="874"/>
                        </a:lnTo>
                        <a:lnTo>
                          <a:pt x="2793" y="874"/>
                        </a:lnTo>
                        <a:lnTo>
                          <a:pt x="2794" y="874"/>
                        </a:lnTo>
                        <a:lnTo>
                          <a:pt x="2795" y="874"/>
                        </a:lnTo>
                        <a:lnTo>
                          <a:pt x="2797" y="874"/>
                        </a:lnTo>
                        <a:lnTo>
                          <a:pt x="2798" y="874"/>
                        </a:lnTo>
                        <a:lnTo>
                          <a:pt x="2800" y="874"/>
                        </a:lnTo>
                        <a:lnTo>
                          <a:pt x="2801" y="874"/>
                        </a:lnTo>
                        <a:lnTo>
                          <a:pt x="2803" y="874"/>
                        </a:lnTo>
                        <a:lnTo>
                          <a:pt x="2805" y="874"/>
                        </a:lnTo>
                        <a:lnTo>
                          <a:pt x="2806" y="874"/>
                        </a:lnTo>
                        <a:lnTo>
                          <a:pt x="2807" y="874"/>
                        </a:lnTo>
                        <a:lnTo>
                          <a:pt x="2809" y="874"/>
                        </a:lnTo>
                        <a:lnTo>
                          <a:pt x="2810" y="874"/>
                        </a:lnTo>
                        <a:lnTo>
                          <a:pt x="2812" y="874"/>
                        </a:lnTo>
                        <a:lnTo>
                          <a:pt x="2813" y="874"/>
                        </a:lnTo>
                        <a:lnTo>
                          <a:pt x="2815" y="874"/>
                        </a:lnTo>
                        <a:lnTo>
                          <a:pt x="2816" y="874"/>
                        </a:lnTo>
                        <a:lnTo>
                          <a:pt x="2818" y="874"/>
                        </a:lnTo>
                        <a:lnTo>
                          <a:pt x="2819" y="874"/>
                        </a:lnTo>
                        <a:lnTo>
                          <a:pt x="2821" y="874"/>
                        </a:lnTo>
                        <a:lnTo>
                          <a:pt x="2822" y="874"/>
                        </a:lnTo>
                        <a:lnTo>
                          <a:pt x="2824" y="874"/>
                        </a:lnTo>
                        <a:lnTo>
                          <a:pt x="2825" y="874"/>
                        </a:lnTo>
                        <a:lnTo>
                          <a:pt x="2826" y="874"/>
                        </a:lnTo>
                        <a:lnTo>
                          <a:pt x="2828" y="874"/>
                        </a:lnTo>
                        <a:lnTo>
                          <a:pt x="2830" y="874"/>
                        </a:lnTo>
                        <a:lnTo>
                          <a:pt x="2831" y="874"/>
                        </a:lnTo>
                        <a:lnTo>
                          <a:pt x="2833" y="874"/>
                        </a:lnTo>
                        <a:lnTo>
                          <a:pt x="2834" y="874"/>
                        </a:lnTo>
                        <a:lnTo>
                          <a:pt x="2836" y="874"/>
                        </a:lnTo>
                        <a:lnTo>
                          <a:pt x="2837" y="874"/>
                        </a:lnTo>
                        <a:lnTo>
                          <a:pt x="2838" y="874"/>
                        </a:lnTo>
                        <a:lnTo>
                          <a:pt x="2840" y="874"/>
                        </a:lnTo>
                        <a:lnTo>
                          <a:pt x="2842" y="874"/>
                        </a:lnTo>
                        <a:lnTo>
                          <a:pt x="2843" y="874"/>
                        </a:lnTo>
                        <a:lnTo>
                          <a:pt x="2845" y="874"/>
                        </a:lnTo>
                        <a:lnTo>
                          <a:pt x="2846" y="874"/>
                        </a:lnTo>
                        <a:lnTo>
                          <a:pt x="2847" y="874"/>
                        </a:lnTo>
                        <a:lnTo>
                          <a:pt x="2849" y="874"/>
                        </a:lnTo>
                        <a:lnTo>
                          <a:pt x="2850" y="874"/>
                        </a:lnTo>
                        <a:lnTo>
                          <a:pt x="2852" y="874"/>
                        </a:lnTo>
                        <a:lnTo>
                          <a:pt x="2854" y="874"/>
                        </a:lnTo>
                        <a:lnTo>
                          <a:pt x="2855" y="874"/>
                        </a:lnTo>
                        <a:lnTo>
                          <a:pt x="2857" y="874"/>
                        </a:lnTo>
                        <a:lnTo>
                          <a:pt x="2858" y="874"/>
                        </a:lnTo>
                        <a:lnTo>
                          <a:pt x="2859" y="874"/>
                        </a:lnTo>
                        <a:lnTo>
                          <a:pt x="2861" y="874"/>
                        </a:lnTo>
                        <a:lnTo>
                          <a:pt x="2862" y="874"/>
                        </a:lnTo>
                        <a:lnTo>
                          <a:pt x="2864" y="874"/>
                        </a:lnTo>
                        <a:lnTo>
                          <a:pt x="2866" y="874"/>
                        </a:lnTo>
                        <a:lnTo>
                          <a:pt x="2867" y="874"/>
                        </a:lnTo>
                        <a:lnTo>
                          <a:pt x="2868" y="874"/>
                        </a:lnTo>
                        <a:lnTo>
                          <a:pt x="2870" y="874"/>
                        </a:lnTo>
                        <a:lnTo>
                          <a:pt x="2871" y="874"/>
                        </a:lnTo>
                        <a:lnTo>
                          <a:pt x="2873" y="874"/>
                        </a:lnTo>
                        <a:lnTo>
                          <a:pt x="2874" y="874"/>
                        </a:lnTo>
                        <a:lnTo>
                          <a:pt x="2876" y="874"/>
                        </a:lnTo>
                        <a:lnTo>
                          <a:pt x="2878" y="874"/>
                        </a:lnTo>
                        <a:lnTo>
                          <a:pt x="2879" y="874"/>
                        </a:lnTo>
                        <a:lnTo>
                          <a:pt x="2880" y="874"/>
                        </a:lnTo>
                        <a:lnTo>
                          <a:pt x="2882" y="874"/>
                        </a:lnTo>
                        <a:lnTo>
                          <a:pt x="2883" y="874"/>
                        </a:lnTo>
                        <a:lnTo>
                          <a:pt x="2885" y="874"/>
                        </a:lnTo>
                        <a:lnTo>
                          <a:pt x="2886" y="874"/>
                        </a:lnTo>
                        <a:lnTo>
                          <a:pt x="2888" y="874"/>
                        </a:lnTo>
                        <a:lnTo>
                          <a:pt x="2889" y="874"/>
                        </a:lnTo>
                        <a:lnTo>
                          <a:pt x="2891" y="874"/>
                        </a:lnTo>
                        <a:lnTo>
                          <a:pt x="2892" y="874"/>
                        </a:lnTo>
                        <a:lnTo>
                          <a:pt x="2894" y="874"/>
                        </a:lnTo>
                        <a:lnTo>
                          <a:pt x="2895" y="874"/>
                        </a:lnTo>
                        <a:lnTo>
                          <a:pt x="2897" y="874"/>
                        </a:lnTo>
                        <a:lnTo>
                          <a:pt x="2898" y="874"/>
                        </a:lnTo>
                        <a:lnTo>
                          <a:pt x="2899" y="874"/>
                        </a:lnTo>
                        <a:lnTo>
                          <a:pt x="2901" y="874"/>
                        </a:lnTo>
                        <a:lnTo>
                          <a:pt x="2903" y="874"/>
                        </a:lnTo>
                        <a:lnTo>
                          <a:pt x="2904" y="874"/>
                        </a:lnTo>
                        <a:lnTo>
                          <a:pt x="2906" y="874"/>
                        </a:lnTo>
                        <a:lnTo>
                          <a:pt x="2907" y="874"/>
                        </a:lnTo>
                        <a:lnTo>
                          <a:pt x="2909" y="874"/>
                        </a:lnTo>
                        <a:lnTo>
                          <a:pt x="2910" y="874"/>
                        </a:lnTo>
                        <a:lnTo>
                          <a:pt x="2911" y="874"/>
                        </a:lnTo>
                        <a:lnTo>
                          <a:pt x="2913" y="874"/>
                        </a:lnTo>
                        <a:lnTo>
                          <a:pt x="2915" y="873"/>
                        </a:lnTo>
                        <a:lnTo>
                          <a:pt x="2916" y="873"/>
                        </a:lnTo>
                        <a:lnTo>
                          <a:pt x="2918" y="873"/>
                        </a:lnTo>
                        <a:lnTo>
                          <a:pt x="2919" y="872"/>
                        </a:lnTo>
                        <a:lnTo>
                          <a:pt x="2920" y="872"/>
                        </a:lnTo>
                        <a:lnTo>
                          <a:pt x="2922" y="871"/>
                        </a:lnTo>
                        <a:lnTo>
                          <a:pt x="2923" y="870"/>
                        </a:lnTo>
                        <a:lnTo>
                          <a:pt x="2925" y="869"/>
                        </a:lnTo>
                        <a:lnTo>
                          <a:pt x="2927" y="867"/>
                        </a:lnTo>
                        <a:lnTo>
                          <a:pt x="2928" y="865"/>
                        </a:lnTo>
                        <a:lnTo>
                          <a:pt x="2930" y="862"/>
                        </a:lnTo>
                        <a:lnTo>
                          <a:pt x="2931" y="858"/>
                        </a:lnTo>
                        <a:lnTo>
                          <a:pt x="2932" y="853"/>
                        </a:lnTo>
                        <a:lnTo>
                          <a:pt x="2934" y="847"/>
                        </a:lnTo>
                        <a:lnTo>
                          <a:pt x="2935" y="839"/>
                        </a:lnTo>
                        <a:lnTo>
                          <a:pt x="2937" y="830"/>
                        </a:lnTo>
                        <a:lnTo>
                          <a:pt x="2938" y="819"/>
                        </a:lnTo>
                        <a:lnTo>
                          <a:pt x="2940" y="806"/>
                        </a:lnTo>
                        <a:lnTo>
                          <a:pt x="2941" y="790"/>
                        </a:lnTo>
                        <a:lnTo>
                          <a:pt x="2943" y="772"/>
                        </a:lnTo>
                        <a:lnTo>
                          <a:pt x="2944" y="751"/>
                        </a:lnTo>
                        <a:lnTo>
                          <a:pt x="2946" y="726"/>
                        </a:lnTo>
                        <a:lnTo>
                          <a:pt x="2947" y="698"/>
                        </a:lnTo>
                        <a:lnTo>
                          <a:pt x="2949" y="666"/>
                        </a:lnTo>
                        <a:lnTo>
                          <a:pt x="2950" y="632"/>
                        </a:lnTo>
                        <a:lnTo>
                          <a:pt x="2952" y="593"/>
                        </a:lnTo>
                        <a:lnTo>
                          <a:pt x="2953" y="552"/>
                        </a:lnTo>
                        <a:lnTo>
                          <a:pt x="2955" y="508"/>
                        </a:lnTo>
                        <a:lnTo>
                          <a:pt x="2956" y="461"/>
                        </a:lnTo>
                        <a:lnTo>
                          <a:pt x="2958" y="413"/>
                        </a:lnTo>
                        <a:lnTo>
                          <a:pt x="2959" y="363"/>
                        </a:lnTo>
                        <a:lnTo>
                          <a:pt x="2961" y="313"/>
                        </a:lnTo>
                        <a:lnTo>
                          <a:pt x="2962" y="264"/>
                        </a:lnTo>
                        <a:lnTo>
                          <a:pt x="2964" y="216"/>
                        </a:lnTo>
                        <a:lnTo>
                          <a:pt x="2965" y="171"/>
                        </a:lnTo>
                        <a:lnTo>
                          <a:pt x="2967" y="129"/>
                        </a:lnTo>
                        <a:lnTo>
                          <a:pt x="2968" y="91"/>
                        </a:lnTo>
                        <a:lnTo>
                          <a:pt x="2970" y="59"/>
                        </a:lnTo>
                        <a:lnTo>
                          <a:pt x="2971" y="34"/>
                        </a:lnTo>
                        <a:lnTo>
                          <a:pt x="2972" y="15"/>
                        </a:lnTo>
                        <a:lnTo>
                          <a:pt x="2974" y="4"/>
                        </a:lnTo>
                        <a:lnTo>
                          <a:pt x="2975" y="0"/>
                        </a:lnTo>
                        <a:lnTo>
                          <a:pt x="2977" y="4"/>
                        </a:lnTo>
                        <a:lnTo>
                          <a:pt x="2979" y="15"/>
                        </a:lnTo>
                        <a:lnTo>
                          <a:pt x="2980" y="34"/>
                        </a:lnTo>
                        <a:lnTo>
                          <a:pt x="2982" y="59"/>
                        </a:lnTo>
                        <a:lnTo>
                          <a:pt x="2983" y="91"/>
                        </a:lnTo>
                        <a:lnTo>
                          <a:pt x="2984" y="129"/>
                        </a:lnTo>
                        <a:lnTo>
                          <a:pt x="2986" y="171"/>
                        </a:lnTo>
                        <a:lnTo>
                          <a:pt x="2987" y="216"/>
                        </a:lnTo>
                        <a:lnTo>
                          <a:pt x="2989" y="264"/>
                        </a:lnTo>
                        <a:lnTo>
                          <a:pt x="2991" y="313"/>
                        </a:lnTo>
                        <a:lnTo>
                          <a:pt x="2992" y="363"/>
                        </a:lnTo>
                        <a:lnTo>
                          <a:pt x="2993" y="413"/>
                        </a:lnTo>
                        <a:lnTo>
                          <a:pt x="2995" y="461"/>
                        </a:lnTo>
                        <a:lnTo>
                          <a:pt x="2996" y="508"/>
                        </a:lnTo>
                        <a:lnTo>
                          <a:pt x="2998" y="552"/>
                        </a:lnTo>
                        <a:lnTo>
                          <a:pt x="2999" y="593"/>
                        </a:lnTo>
                        <a:lnTo>
                          <a:pt x="3001" y="632"/>
                        </a:lnTo>
                        <a:lnTo>
                          <a:pt x="3003" y="666"/>
                        </a:lnTo>
                        <a:lnTo>
                          <a:pt x="3004" y="698"/>
                        </a:lnTo>
                        <a:lnTo>
                          <a:pt x="3005" y="726"/>
                        </a:lnTo>
                        <a:lnTo>
                          <a:pt x="3007" y="751"/>
                        </a:lnTo>
                        <a:lnTo>
                          <a:pt x="3008" y="772"/>
                        </a:lnTo>
                        <a:lnTo>
                          <a:pt x="3010" y="790"/>
                        </a:lnTo>
                        <a:lnTo>
                          <a:pt x="3011" y="806"/>
                        </a:lnTo>
                        <a:lnTo>
                          <a:pt x="3013" y="819"/>
                        </a:lnTo>
                        <a:lnTo>
                          <a:pt x="3014" y="830"/>
                        </a:lnTo>
                        <a:lnTo>
                          <a:pt x="3016" y="839"/>
                        </a:lnTo>
                        <a:lnTo>
                          <a:pt x="3017" y="847"/>
                        </a:lnTo>
                        <a:lnTo>
                          <a:pt x="3019" y="853"/>
                        </a:lnTo>
                        <a:lnTo>
                          <a:pt x="3020" y="858"/>
                        </a:lnTo>
                        <a:lnTo>
                          <a:pt x="3022" y="862"/>
                        </a:lnTo>
                        <a:lnTo>
                          <a:pt x="3023" y="865"/>
                        </a:lnTo>
                        <a:lnTo>
                          <a:pt x="3025" y="867"/>
                        </a:lnTo>
                        <a:lnTo>
                          <a:pt x="3026" y="869"/>
                        </a:lnTo>
                        <a:lnTo>
                          <a:pt x="3028" y="870"/>
                        </a:lnTo>
                        <a:lnTo>
                          <a:pt x="3029" y="871"/>
                        </a:lnTo>
                        <a:lnTo>
                          <a:pt x="3031" y="872"/>
                        </a:lnTo>
                        <a:lnTo>
                          <a:pt x="3032" y="872"/>
                        </a:lnTo>
                        <a:lnTo>
                          <a:pt x="3034" y="873"/>
                        </a:lnTo>
                        <a:lnTo>
                          <a:pt x="3035" y="873"/>
                        </a:lnTo>
                        <a:lnTo>
                          <a:pt x="3036" y="873"/>
                        </a:lnTo>
                        <a:lnTo>
                          <a:pt x="3038" y="874"/>
                        </a:lnTo>
                        <a:lnTo>
                          <a:pt x="3040" y="874"/>
                        </a:lnTo>
                        <a:lnTo>
                          <a:pt x="3041" y="874"/>
                        </a:lnTo>
                        <a:lnTo>
                          <a:pt x="3043" y="874"/>
                        </a:lnTo>
                        <a:lnTo>
                          <a:pt x="3044" y="874"/>
                        </a:lnTo>
                        <a:lnTo>
                          <a:pt x="3045" y="874"/>
                        </a:lnTo>
                        <a:lnTo>
                          <a:pt x="3047" y="874"/>
                        </a:lnTo>
                        <a:lnTo>
                          <a:pt x="3048" y="874"/>
                        </a:lnTo>
                        <a:lnTo>
                          <a:pt x="3050" y="874"/>
                        </a:lnTo>
                        <a:lnTo>
                          <a:pt x="3052" y="874"/>
                        </a:lnTo>
                        <a:lnTo>
                          <a:pt x="3053" y="874"/>
                        </a:lnTo>
                        <a:lnTo>
                          <a:pt x="3055" y="874"/>
                        </a:lnTo>
                        <a:lnTo>
                          <a:pt x="3056" y="874"/>
                        </a:lnTo>
                        <a:lnTo>
                          <a:pt x="3057" y="874"/>
                        </a:lnTo>
                        <a:lnTo>
                          <a:pt x="3059" y="874"/>
                        </a:lnTo>
                        <a:lnTo>
                          <a:pt x="3060" y="874"/>
                        </a:lnTo>
                        <a:lnTo>
                          <a:pt x="3062" y="874"/>
                        </a:lnTo>
                        <a:lnTo>
                          <a:pt x="3064" y="874"/>
                        </a:lnTo>
                        <a:lnTo>
                          <a:pt x="3065" y="874"/>
                        </a:lnTo>
                        <a:lnTo>
                          <a:pt x="3066" y="874"/>
                        </a:lnTo>
                        <a:lnTo>
                          <a:pt x="3068" y="874"/>
                        </a:lnTo>
                        <a:lnTo>
                          <a:pt x="3069" y="874"/>
                        </a:lnTo>
                        <a:lnTo>
                          <a:pt x="3071" y="874"/>
                        </a:lnTo>
                        <a:lnTo>
                          <a:pt x="3072" y="874"/>
                        </a:lnTo>
                        <a:lnTo>
                          <a:pt x="3074" y="874"/>
                        </a:lnTo>
                        <a:lnTo>
                          <a:pt x="3076" y="874"/>
                        </a:lnTo>
                        <a:lnTo>
                          <a:pt x="3077" y="874"/>
                        </a:lnTo>
                        <a:lnTo>
                          <a:pt x="3078" y="874"/>
                        </a:lnTo>
                        <a:lnTo>
                          <a:pt x="3080" y="874"/>
                        </a:lnTo>
                        <a:lnTo>
                          <a:pt x="3081" y="874"/>
                        </a:lnTo>
                        <a:lnTo>
                          <a:pt x="3083" y="874"/>
                        </a:lnTo>
                        <a:lnTo>
                          <a:pt x="3084" y="874"/>
                        </a:lnTo>
                        <a:lnTo>
                          <a:pt x="3086" y="874"/>
                        </a:lnTo>
                        <a:lnTo>
                          <a:pt x="3087" y="874"/>
                        </a:lnTo>
                        <a:lnTo>
                          <a:pt x="3089" y="874"/>
                        </a:lnTo>
                        <a:lnTo>
                          <a:pt x="3090" y="874"/>
                        </a:lnTo>
                        <a:lnTo>
                          <a:pt x="3092" y="874"/>
                        </a:lnTo>
                        <a:lnTo>
                          <a:pt x="3093" y="874"/>
                        </a:lnTo>
                        <a:lnTo>
                          <a:pt x="3095" y="874"/>
                        </a:lnTo>
                        <a:lnTo>
                          <a:pt x="3096" y="874"/>
                        </a:lnTo>
                        <a:lnTo>
                          <a:pt x="3098" y="874"/>
                        </a:lnTo>
                        <a:lnTo>
                          <a:pt x="3099" y="874"/>
                        </a:lnTo>
                        <a:lnTo>
                          <a:pt x="3101" y="874"/>
                        </a:lnTo>
                        <a:lnTo>
                          <a:pt x="3102" y="874"/>
                        </a:lnTo>
                        <a:lnTo>
                          <a:pt x="3104" y="874"/>
                        </a:lnTo>
                        <a:lnTo>
                          <a:pt x="3105" y="874"/>
                        </a:lnTo>
                        <a:lnTo>
                          <a:pt x="3107" y="874"/>
                        </a:lnTo>
                        <a:lnTo>
                          <a:pt x="3108" y="874"/>
                        </a:lnTo>
                        <a:lnTo>
                          <a:pt x="3109" y="874"/>
                        </a:lnTo>
                        <a:lnTo>
                          <a:pt x="3111" y="874"/>
                        </a:lnTo>
                        <a:lnTo>
                          <a:pt x="3113" y="874"/>
                        </a:lnTo>
                        <a:lnTo>
                          <a:pt x="3114" y="874"/>
                        </a:lnTo>
                        <a:lnTo>
                          <a:pt x="3116" y="874"/>
                        </a:lnTo>
                        <a:lnTo>
                          <a:pt x="3117" y="874"/>
                        </a:lnTo>
                        <a:lnTo>
                          <a:pt x="3118" y="874"/>
                        </a:lnTo>
                        <a:lnTo>
                          <a:pt x="3120" y="874"/>
                        </a:lnTo>
                        <a:lnTo>
                          <a:pt x="3121" y="874"/>
                        </a:lnTo>
                        <a:lnTo>
                          <a:pt x="3123" y="874"/>
                        </a:lnTo>
                        <a:lnTo>
                          <a:pt x="3124" y="874"/>
                        </a:lnTo>
                        <a:lnTo>
                          <a:pt x="3126" y="874"/>
                        </a:lnTo>
                        <a:lnTo>
                          <a:pt x="3128" y="874"/>
                        </a:lnTo>
                        <a:lnTo>
                          <a:pt x="3129" y="874"/>
                        </a:lnTo>
                        <a:lnTo>
                          <a:pt x="3130" y="874"/>
                        </a:lnTo>
                        <a:lnTo>
                          <a:pt x="3132" y="874"/>
                        </a:lnTo>
                        <a:lnTo>
                          <a:pt x="3133" y="874"/>
                        </a:lnTo>
                        <a:lnTo>
                          <a:pt x="3135" y="874"/>
                        </a:lnTo>
                        <a:lnTo>
                          <a:pt x="3136" y="874"/>
                        </a:lnTo>
                        <a:lnTo>
                          <a:pt x="3138" y="874"/>
                        </a:lnTo>
                        <a:lnTo>
                          <a:pt x="3139" y="874"/>
                        </a:lnTo>
                        <a:lnTo>
                          <a:pt x="3141" y="874"/>
                        </a:lnTo>
                        <a:lnTo>
                          <a:pt x="3142" y="874"/>
                        </a:lnTo>
                        <a:lnTo>
                          <a:pt x="3144" y="874"/>
                        </a:lnTo>
                        <a:lnTo>
                          <a:pt x="3145" y="874"/>
                        </a:lnTo>
                        <a:lnTo>
                          <a:pt x="3147" y="874"/>
                        </a:lnTo>
                        <a:lnTo>
                          <a:pt x="3148" y="874"/>
                        </a:lnTo>
                        <a:lnTo>
                          <a:pt x="3150" y="874"/>
                        </a:lnTo>
                        <a:lnTo>
                          <a:pt x="3151" y="874"/>
                        </a:lnTo>
                        <a:lnTo>
                          <a:pt x="3153" y="874"/>
                        </a:lnTo>
                        <a:lnTo>
                          <a:pt x="3154" y="874"/>
                        </a:lnTo>
                        <a:lnTo>
                          <a:pt x="3156" y="874"/>
                        </a:lnTo>
                        <a:lnTo>
                          <a:pt x="3157" y="874"/>
                        </a:lnTo>
                        <a:lnTo>
                          <a:pt x="3159" y="874"/>
                        </a:lnTo>
                        <a:lnTo>
                          <a:pt x="3160" y="874"/>
                        </a:lnTo>
                        <a:lnTo>
                          <a:pt x="3161" y="874"/>
                        </a:lnTo>
                        <a:lnTo>
                          <a:pt x="3163" y="874"/>
                        </a:lnTo>
                        <a:lnTo>
                          <a:pt x="3165" y="874"/>
                        </a:lnTo>
                        <a:lnTo>
                          <a:pt x="3166" y="874"/>
                        </a:lnTo>
                        <a:lnTo>
                          <a:pt x="3168" y="874"/>
                        </a:lnTo>
                        <a:lnTo>
                          <a:pt x="3169" y="874"/>
                        </a:lnTo>
                        <a:lnTo>
                          <a:pt x="3171" y="874"/>
                        </a:lnTo>
                        <a:lnTo>
                          <a:pt x="3172" y="874"/>
                        </a:lnTo>
                        <a:lnTo>
                          <a:pt x="3173" y="874"/>
                        </a:lnTo>
                        <a:lnTo>
                          <a:pt x="3175" y="874"/>
                        </a:lnTo>
                        <a:lnTo>
                          <a:pt x="3177" y="874"/>
                        </a:lnTo>
                        <a:lnTo>
                          <a:pt x="3178" y="874"/>
                        </a:lnTo>
                        <a:lnTo>
                          <a:pt x="3180" y="874"/>
                        </a:lnTo>
                        <a:lnTo>
                          <a:pt x="3181" y="874"/>
                        </a:lnTo>
                        <a:lnTo>
                          <a:pt x="3182" y="874"/>
                        </a:lnTo>
                        <a:lnTo>
                          <a:pt x="3184" y="874"/>
                        </a:lnTo>
                        <a:lnTo>
                          <a:pt x="3185" y="874"/>
                        </a:lnTo>
                        <a:lnTo>
                          <a:pt x="3187" y="874"/>
                        </a:lnTo>
                        <a:lnTo>
                          <a:pt x="3189" y="874"/>
                        </a:lnTo>
                        <a:lnTo>
                          <a:pt x="3190" y="874"/>
                        </a:lnTo>
                        <a:lnTo>
                          <a:pt x="3191" y="874"/>
                        </a:lnTo>
                        <a:lnTo>
                          <a:pt x="3193" y="874"/>
                        </a:lnTo>
                        <a:lnTo>
                          <a:pt x="3194" y="874"/>
                        </a:lnTo>
                        <a:lnTo>
                          <a:pt x="3196" y="874"/>
                        </a:lnTo>
                        <a:lnTo>
                          <a:pt x="3197" y="874"/>
                        </a:lnTo>
                        <a:lnTo>
                          <a:pt x="3199" y="874"/>
                        </a:lnTo>
                        <a:lnTo>
                          <a:pt x="3201" y="874"/>
                        </a:lnTo>
                        <a:lnTo>
                          <a:pt x="3202" y="874"/>
                        </a:lnTo>
                        <a:lnTo>
                          <a:pt x="3203" y="874"/>
                        </a:lnTo>
                        <a:lnTo>
                          <a:pt x="3205" y="874"/>
                        </a:lnTo>
                        <a:lnTo>
                          <a:pt x="3206" y="874"/>
                        </a:lnTo>
                        <a:lnTo>
                          <a:pt x="3208" y="874"/>
                        </a:lnTo>
                        <a:lnTo>
                          <a:pt x="3209" y="874"/>
                        </a:lnTo>
                        <a:lnTo>
                          <a:pt x="3211" y="874"/>
                        </a:lnTo>
                        <a:lnTo>
                          <a:pt x="3212" y="874"/>
                        </a:lnTo>
                        <a:lnTo>
                          <a:pt x="3214" y="874"/>
                        </a:lnTo>
                        <a:lnTo>
                          <a:pt x="3215" y="874"/>
                        </a:lnTo>
                        <a:lnTo>
                          <a:pt x="3217" y="874"/>
                        </a:lnTo>
                        <a:lnTo>
                          <a:pt x="3218" y="874"/>
                        </a:lnTo>
                        <a:lnTo>
                          <a:pt x="3220" y="874"/>
                        </a:lnTo>
                        <a:lnTo>
                          <a:pt x="3221" y="874"/>
                        </a:lnTo>
                        <a:lnTo>
                          <a:pt x="3223" y="874"/>
                        </a:lnTo>
                        <a:lnTo>
                          <a:pt x="3224" y="874"/>
                        </a:lnTo>
                        <a:lnTo>
                          <a:pt x="3226" y="874"/>
                        </a:lnTo>
                        <a:lnTo>
                          <a:pt x="3227" y="874"/>
                        </a:lnTo>
                        <a:lnTo>
                          <a:pt x="3229" y="874"/>
                        </a:lnTo>
                        <a:lnTo>
                          <a:pt x="3230" y="874"/>
                        </a:lnTo>
                        <a:lnTo>
                          <a:pt x="3232" y="874"/>
                        </a:lnTo>
                        <a:lnTo>
                          <a:pt x="3233" y="874"/>
                        </a:lnTo>
                        <a:lnTo>
                          <a:pt x="3234" y="874"/>
                        </a:lnTo>
                        <a:lnTo>
                          <a:pt x="3236" y="874"/>
                        </a:lnTo>
                        <a:lnTo>
                          <a:pt x="3238" y="874"/>
                        </a:lnTo>
                        <a:lnTo>
                          <a:pt x="3239" y="874"/>
                        </a:lnTo>
                        <a:lnTo>
                          <a:pt x="3241" y="874"/>
                        </a:lnTo>
                        <a:lnTo>
                          <a:pt x="3242" y="874"/>
                        </a:lnTo>
                        <a:lnTo>
                          <a:pt x="3244" y="874"/>
                        </a:lnTo>
                        <a:lnTo>
                          <a:pt x="3245" y="874"/>
                        </a:lnTo>
                        <a:lnTo>
                          <a:pt x="3246" y="874"/>
                        </a:lnTo>
                        <a:lnTo>
                          <a:pt x="3248" y="874"/>
                        </a:lnTo>
                        <a:lnTo>
                          <a:pt x="3250" y="874"/>
                        </a:lnTo>
                        <a:lnTo>
                          <a:pt x="3251" y="874"/>
                        </a:lnTo>
                        <a:lnTo>
                          <a:pt x="3253" y="874"/>
                        </a:lnTo>
                        <a:lnTo>
                          <a:pt x="3254" y="874"/>
                        </a:lnTo>
                        <a:lnTo>
                          <a:pt x="3255" y="874"/>
                        </a:lnTo>
                        <a:lnTo>
                          <a:pt x="3257" y="874"/>
                        </a:lnTo>
                        <a:lnTo>
                          <a:pt x="3258" y="874"/>
                        </a:lnTo>
                        <a:lnTo>
                          <a:pt x="3260" y="874"/>
                        </a:lnTo>
                        <a:lnTo>
                          <a:pt x="3262" y="874"/>
                        </a:lnTo>
                        <a:lnTo>
                          <a:pt x="3263" y="874"/>
                        </a:lnTo>
                        <a:lnTo>
                          <a:pt x="3265" y="874"/>
                        </a:lnTo>
                        <a:lnTo>
                          <a:pt x="3266" y="874"/>
                        </a:lnTo>
                        <a:lnTo>
                          <a:pt x="3267" y="874"/>
                        </a:lnTo>
                        <a:lnTo>
                          <a:pt x="3269" y="874"/>
                        </a:lnTo>
                        <a:lnTo>
                          <a:pt x="3270" y="874"/>
                        </a:lnTo>
                        <a:lnTo>
                          <a:pt x="3272" y="874"/>
                        </a:lnTo>
                        <a:lnTo>
                          <a:pt x="3273" y="874"/>
                        </a:lnTo>
                        <a:lnTo>
                          <a:pt x="3275" y="874"/>
                        </a:lnTo>
                        <a:lnTo>
                          <a:pt x="3276" y="874"/>
                        </a:lnTo>
                        <a:lnTo>
                          <a:pt x="3278" y="874"/>
                        </a:lnTo>
                        <a:lnTo>
                          <a:pt x="3279" y="874"/>
                        </a:lnTo>
                        <a:lnTo>
                          <a:pt x="3281" y="874"/>
                        </a:lnTo>
                        <a:lnTo>
                          <a:pt x="3282" y="874"/>
                        </a:lnTo>
                        <a:lnTo>
                          <a:pt x="3284" y="874"/>
                        </a:lnTo>
                        <a:lnTo>
                          <a:pt x="3285" y="874"/>
                        </a:lnTo>
                        <a:lnTo>
                          <a:pt x="3287" y="874"/>
                        </a:lnTo>
                        <a:lnTo>
                          <a:pt x="3288" y="874"/>
                        </a:lnTo>
                        <a:lnTo>
                          <a:pt x="3290" y="874"/>
                        </a:lnTo>
                        <a:lnTo>
                          <a:pt x="3291" y="874"/>
                        </a:lnTo>
                        <a:lnTo>
                          <a:pt x="3293" y="874"/>
                        </a:lnTo>
                        <a:lnTo>
                          <a:pt x="3294" y="874"/>
                        </a:lnTo>
                        <a:lnTo>
                          <a:pt x="3296" y="874"/>
                        </a:lnTo>
                        <a:lnTo>
                          <a:pt x="3297" y="874"/>
                        </a:lnTo>
                        <a:lnTo>
                          <a:pt x="3299" y="874"/>
                        </a:lnTo>
                        <a:lnTo>
                          <a:pt x="3300" y="874"/>
                        </a:lnTo>
                        <a:lnTo>
                          <a:pt x="3302" y="874"/>
                        </a:lnTo>
                        <a:lnTo>
                          <a:pt x="3303" y="874"/>
                        </a:lnTo>
                        <a:lnTo>
                          <a:pt x="3305" y="874"/>
                        </a:lnTo>
                        <a:lnTo>
                          <a:pt x="3306" y="874"/>
                        </a:lnTo>
                        <a:lnTo>
                          <a:pt x="3307" y="874"/>
                        </a:lnTo>
                        <a:lnTo>
                          <a:pt x="3309" y="874"/>
                        </a:lnTo>
                        <a:lnTo>
                          <a:pt x="3310" y="874"/>
                        </a:lnTo>
                        <a:lnTo>
                          <a:pt x="3312" y="874"/>
                        </a:lnTo>
                        <a:lnTo>
                          <a:pt x="3314" y="874"/>
                        </a:lnTo>
                        <a:lnTo>
                          <a:pt x="3315" y="874"/>
                        </a:lnTo>
                        <a:lnTo>
                          <a:pt x="3317" y="874"/>
                        </a:lnTo>
                        <a:lnTo>
                          <a:pt x="3318" y="874"/>
                        </a:lnTo>
                        <a:lnTo>
                          <a:pt x="3319" y="874"/>
                        </a:lnTo>
                        <a:lnTo>
                          <a:pt x="3321" y="874"/>
                        </a:lnTo>
                        <a:lnTo>
                          <a:pt x="3322" y="874"/>
                        </a:lnTo>
                        <a:lnTo>
                          <a:pt x="3324" y="874"/>
                        </a:lnTo>
                        <a:lnTo>
                          <a:pt x="3326" y="874"/>
                        </a:lnTo>
                        <a:lnTo>
                          <a:pt x="3327" y="874"/>
                        </a:lnTo>
                        <a:lnTo>
                          <a:pt x="3328" y="874"/>
                        </a:lnTo>
                        <a:lnTo>
                          <a:pt x="3330" y="874"/>
                        </a:lnTo>
                        <a:lnTo>
                          <a:pt x="3331" y="874"/>
                        </a:lnTo>
                        <a:lnTo>
                          <a:pt x="3333" y="874"/>
                        </a:lnTo>
                        <a:lnTo>
                          <a:pt x="3334" y="874"/>
                        </a:lnTo>
                        <a:lnTo>
                          <a:pt x="3336" y="874"/>
                        </a:lnTo>
                        <a:lnTo>
                          <a:pt x="3338" y="874"/>
                        </a:lnTo>
                        <a:lnTo>
                          <a:pt x="3339" y="874"/>
                        </a:lnTo>
                        <a:lnTo>
                          <a:pt x="3340" y="874"/>
                        </a:lnTo>
                        <a:lnTo>
                          <a:pt x="3342" y="874"/>
                        </a:lnTo>
                        <a:lnTo>
                          <a:pt x="3343" y="874"/>
                        </a:lnTo>
                        <a:lnTo>
                          <a:pt x="3345" y="874"/>
                        </a:lnTo>
                        <a:lnTo>
                          <a:pt x="3346" y="874"/>
                        </a:lnTo>
                        <a:lnTo>
                          <a:pt x="3348" y="874"/>
                        </a:lnTo>
                        <a:lnTo>
                          <a:pt x="3349" y="874"/>
                        </a:lnTo>
                        <a:lnTo>
                          <a:pt x="3351" y="874"/>
                        </a:lnTo>
                        <a:lnTo>
                          <a:pt x="3352" y="874"/>
                        </a:lnTo>
                        <a:lnTo>
                          <a:pt x="3354" y="874"/>
                        </a:lnTo>
                        <a:lnTo>
                          <a:pt x="3355" y="874"/>
                        </a:lnTo>
                        <a:lnTo>
                          <a:pt x="3357" y="874"/>
                        </a:lnTo>
                        <a:lnTo>
                          <a:pt x="3358" y="874"/>
                        </a:lnTo>
                        <a:lnTo>
                          <a:pt x="3359" y="874"/>
                        </a:lnTo>
                        <a:lnTo>
                          <a:pt x="3361" y="874"/>
                        </a:lnTo>
                        <a:lnTo>
                          <a:pt x="3363" y="874"/>
                        </a:lnTo>
                        <a:lnTo>
                          <a:pt x="3364" y="874"/>
                        </a:lnTo>
                        <a:lnTo>
                          <a:pt x="3366" y="874"/>
                        </a:lnTo>
                        <a:lnTo>
                          <a:pt x="3367" y="874"/>
                        </a:lnTo>
                        <a:lnTo>
                          <a:pt x="3369" y="874"/>
                        </a:lnTo>
                        <a:lnTo>
                          <a:pt x="3370" y="874"/>
                        </a:lnTo>
                        <a:lnTo>
                          <a:pt x="3371" y="874"/>
                        </a:lnTo>
                        <a:lnTo>
                          <a:pt x="3373" y="874"/>
                        </a:lnTo>
                        <a:lnTo>
                          <a:pt x="3375" y="874"/>
                        </a:lnTo>
                        <a:lnTo>
                          <a:pt x="3376" y="874"/>
                        </a:lnTo>
                        <a:lnTo>
                          <a:pt x="3378" y="874"/>
                        </a:lnTo>
                        <a:lnTo>
                          <a:pt x="3379" y="874"/>
                        </a:lnTo>
                        <a:lnTo>
                          <a:pt x="3380" y="874"/>
                        </a:lnTo>
                        <a:lnTo>
                          <a:pt x="3382" y="874"/>
                        </a:lnTo>
                        <a:lnTo>
                          <a:pt x="3383" y="874"/>
                        </a:lnTo>
                        <a:lnTo>
                          <a:pt x="3385" y="874"/>
                        </a:lnTo>
                        <a:lnTo>
                          <a:pt x="3387" y="874"/>
                        </a:lnTo>
                        <a:lnTo>
                          <a:pt x="3388" y="874"/>
                        </a:lnTo>
                        <a:lnTo>
                          <a:pt x="3390" y="874"/>
                        </a:lnTo>
                        <a:lnTo>
                          <a:pt x="3391" y="874"/>
                        </a:lnTo>
                        <a:lnTo>
                          <a:pt x="3392" y="874"/>
                        </a:lnTo>
                        <a:lnTo>
                          <a:pt x="3394" y="874"/>
                        </a:lnTo>
                        <a:lnTo>
                          <a:pt x="3395" y="874"/>
                        </a:lnTo>
                        <a:lnTo>
                          <a:pt x="3397" y="874"/>
                        </a:lnTo>
                        <a:lnTo>
                          <a:pt x="3399" y="874"/>
                        </a:lnTo>
                        <a:lnTo>
                          <a:pt x="3400" y="874"/>
                        </a:lnTo>
                        <a:lnTo>
                          <a:pt x="3401" y="874"/>
                        </a:lnTo>
                        <a:lnTo>
                          <a:pt x="3403" y="874"/>
                        </a:lnTo>
                        <a:lnTo>
                          <a:pt x="3404" y="874"/>
                        </a:lnTo>
                        <a:lnTo>
                          <a:pt x="3406" y="874"/>
                        </a:lnTo>
                        <a:lnTo>
                          <a:pt x="3407" y="874"/>
                        </a:lnTo>
                        <a:lnTo>
                          <a:pt x="3409" y="874"/>
                        </a:lnTo>
                        <a:lnTo>
                          <a:pt x="3411" y="874"/>
                        </a:lnTo>
                        <a:lnTo>
                          <a:pt x="3412" y="874"/>
                        </a:lnTo>
                        <a:lnTo>
                          <a:pt x="3413" y="874"/>
                        </a:lnTo>
                        <a:lnTo>
                          <a:pt x="3415" y="874"/>
                        </a:lnTo>
                        <a:lnTo>
                          <a:pt x="3416" y="874"/>
                        </a:lnTo>
                        <a:lnTo>
                          <a:pt x="3418" y="874"/>
                        </a:lnTo>
                        <a:lnTo>
                          <a:pt x="3419" y="874"/>
                        </a:lnTo>
                        <a:lnTo>
                          <a:pt x="3421" y="874"/>
                        </a:lnTo>
                        <a:lnTo>
                          <a:pt x="3422" y="874"/>
                        </a:lnTo>
                        <a:lnTo>
                          <a:pt x="3424" y="874"/>
                        </a:lnTo>
                        <a:lnTo>
                          <a:pt x="3425" y="874"/>
                        </a:lnTo>
                        <a:lnTo>
                          <a:pt x="3427" y="874"/>
                        </a:lnTo>
                        <a:lnTo>
                          <a:pt x="3428" y="874"/>
                        </a:lnTo>
                        <a:lnTo>
                          <a:pt x="3430" y="874"/>
                        </a:lnTo>
                        <a:lnTo>
                          <a:pt x="3431" y="874"/>
                        </a:lnTo>
                        <a:lnTo>
                          <a:pt x="3432" y="874"/>
                        </a:lnTo>
                        <a:lnTo>
                          <a:pt x="3434" y="874"/>
                        </a:lnTo>
                        <a:lnTo>
                          <a:pt x="3436" y="874"/>
                        </a:lnTo>
                        <a:lnTo>
                          <a:pt x="3437" y="874"/>
                        </a:lnTo>
                        <a:lnTo>
                          <a:pt x="3439" y="874"/>
                        </a:lnTo>
                        <a:lnTo>
                          <a:pt x="3440" y="874"/>
                        </a:lnTo>
                        <a:lnTo>
                          <a:pt x="3442" y="874"/>
                        </a:lnTo>
                        <a:lnTo>
                          <a:pt x="3443" y="874"/>
                        </a:lnTo>
                        <a:lnTo>
                          <a:pt x="3444" y="874"/>
                        </a:lnTo>
                        <a:lnTo>
                          <a:pt x="3446" y="874"/>
                        </a:lnTo>
                        <a:lnTo>
                          <a:pt x="3448" y="874"/>
                        </a:lnTo>
                        <a:lnTo>
                          <a:pt x="3449" y="874"/>
                        </a:lnTo>
                        <a:lnTo>
                          <a:pt x="3451" y="874"/>
                        </a:lnTo>
                        <a:lnTo>
                          <a:pt x="3452" y="874"/>
                        </a:lnTo>
                        <a:lnTo>
                          <a:pt x="3453" y="874"/>
                        </a:lnTo>
                        <a:lnTo>
                          <a:pt x="3455" y="874"/>
                        </a:lnTo>
                        <a:lnTo>
                          <a:pt x="3456" y="874"/>
                        </a:lnTo>
                        <a:lnTo>
                          <a:pt x="3458" y="874"/>
                        </a:lnTo>
                        <a:lnTo>
                          <a:pt x="3459" y="874"/>
                        </a:lnTo>
                        <a:lnTo>
                          <a:pt x="3461" y="874"/>
                        </a:lnTo>
                        <a:lnTo>
                          <a:pt x="3463" y="874"/>
                        </a:lnTo>
                        <a:lnTo>
                          <a:pt x="3464" y="874"/>
                        </a:lnTo>
                        <a:lnTo>
                          <a:pt x="3465" y="874"/>
                        </a:lnTo>
                        <a:lnTo>
                          <a:pt x="3467" y="874"/>
                        </a:lnTo>
                        <a:lnTo>
                          <a:pt x="3468" y="874"/>
                        </a:lnTo>
                        <a:lnTo>
                          <a:pt x="3470" y="874"/>
                        </a:lnTo>
                        <a:lnTo>
                          <a:pt x="3471" y="874"/>
                        </a:lnTo>
                        <a:lnTo>
                          <a:pt x="3473" y="874"/>
                        </a:lnTo>
                        <a:lnTo>
                          <a:pt x="3474" y="874"/>
                        </a:lnTo>
                        <a:lnTo>
                          <a:pt x="3476" y="874"/>
                        </a:lnTo>
                        <a:lnTo>
                          <a:pt x="3477" y="874"/>
                        </a:lnTo>
                        <a:lnTo>
                          <a:pt x="3479" y="874"/>
                        </a:lnTo>
                        <a:lnTo>
                          <a:pt x="3480" y="874"/>
                        </a:lnTo>
                        <a:lnTo>
                          <a:pt x="3482" y="874"/>
                        </a:lnTo>
                        <a:lnTo>
                          <a:pt x="3483" y="874"/>
                        </a:lnTo>
                        <a:lnTo>
                          <a:pt x="3485" y="874"/>
                        </a:lnTo>
                        <a:lnTo>
                          <a:pt x="3486" y="874"/>
                        </a:lnTo>
                        <a:lnTo>
                          <a:pt x="3488" y="874"/>
                        </a:lnTo>
                        <a:lnTo>
                          <a:pt x="3489" y="874"/>
                        </a:lnTo>
                        <a:lnTo>
                          <a:pt x="3491" y="874"/>
                        </a:lnTo>
                        <a:lnTo>
                          <a:pt x="3492" y="874"/>
                        </a:lnTo>
                        <a:lnTo>
                          <a:pt x="3494" y="874"/>
                        </a:lnTo>
                        <a:lnTo>
                          <a:pt x="3495" y="874"/>
                        </a:lnTo>
                        <a:lnTo>
                          <a:pt x="3496" y="874"/>
                        </a:lnTo>
                        <a:lnTo>
                          <a:pt x="3498" y="874"/>
                        </a:lnTo>
                        <a:lnTo>
                          <a:pt x="3500" y="874"/>
                        </a:lnTo>
                        <a:lnTo>
                          <a:pt x="3501" y="874"/>
                        </a:lnTo>
                        <a:lnTo>
                          <a:pt x="3503" y="874"/>
                        </a:lnTo>
                        <a:lnTo>
                          <a:pt x="3504" y="874"/>
                        </a:lnTo>
                        <a:lnTo>
                          <a:pt x="3505" y="874"/>
                        </a:lnTo>
                        <a:lnTo>
                          <a:pt x="3507" y="874"/>
                        </a:lnTo>
                        <a:lnTo>
                          <a:pt x="3508" y="874"/>
                        </a:lnTo>
                        <a:lnTo>
                          <a:pt x="3510" y="874"/>
                        </a:lnTo>
                        <a:lnTo>
                          <a:pt x="3512" y="874"/>
                        </a:lnTo>
                        <a:lnTo>
                          <a:pt x="3513" y="874"/>
                        </a:lnTo>
                        <a:lnTo>
                          <a:pt x="3515" y="874"/>
                        </a:lnTo>
                        <a:lnTo>
                          <a:pt x="3516" y="874"/>
                        </a:lnTo>
                        <a:lnTo>
                          <a:pt x="3517" y="874"/>
                        </a:lnTo>
                        <a:lnTo>
                          <a:pt x="3519" y="874"/>
                        </a:lnTo>
                        <a:lnTo>
                          <a:pt x="3520" y="874"/>
                        </a:lnTo>
                        <a:lnTo>
                          <a:pt x="3522" y="874"/>
                        </a:lnTo>
                        <a:lnTo>
                          <a:pt x="3524" y="874"/>
                        </a:lnTo>
                        <a:lnTo>
                          <a:pt x="3525" y="874"/>
                        </a:lnTo>
                        <a:lnTo>
                          <a:pt x="3526" y="874"/>
                        </a:lnTo>
                        <a:lnTo>
                          <a:pt x="3528" y="874"/>
                        </a:lnTo>
                        <a:lnTo>
                          <a:pt x="3529" y="874"/>
                        </a:lnTo>
                        <a:lnTo>
                          <a:pt x="3531" y="874"/>
                        </a:lnTo>
                        <a:lnTo>
                          <a:pt x="3532" y="874"/>
                        </a:lnTo>
                        <a:lnTo>
                          <a:pt x="3534" y="874"/>
                        </a:lnTo>
                        <a:lnTo>
                          <a:pt x="3536" y="874"/>
                        </a:lnTo>
                        <a:lnTo>
                          <a:pt x="3537" y="874"/>
                        </a:lnTo>
                        <a:lnTo>
                          <a:pt x="3538" y="874"/>
                        </a:lnTo>
                        <a:lnTo>
                          <a:pt x="3540" y="874"/>
                        </a:lnTo>
                        <a:lnTo>
                          <a:pt x="3541" y="874"/>
                        </a:lnTo>
                        <a:lnTo>
                          <a:pt x="3543" y="874"/>
                        </a:lnTo>
                        <a:lnTo>
                          <a:pt x="3544" y="874"/>
                        </a:lnTo>
                        <a:lnTo>
                          <a:pt x="3546" y="874"/>
                        </a:lnTo>
                        <a:lnTo>
                          <a:pt x="3547" y="874"/>
                        </a:lnTo>
                        <a:lnTo>
                          <a:pt x="3549" y="874"/>
                        </a:lnTo>
                        <a:lnTo>
                          <a:pt x="3550" y="874"/>
                        </a:lnTo>
                        <a:lnTo>
                          <a:pt x="3552" y="874"/>
                        </a:lnTo>
                        <a:lnTo>
                          <a:pt x="3553" y="874"/>
                        </a:lnTo>
                        <a:lnTo>
                          <a:pt x="3555" y="874"/>
                        </a:lnTo>
                        <a:lnTo>
                          <a:pt x="3556" y="874"/>
                        </a:lnTo>
                        <a:lnTo>
                          <a:pt x="3557" y="874"/>
                        </a:lnTo>
                        <a:lnTo>
                          <a:pt x="3559" y="874"/>
                        </a:lnTo>
                        <a:lnTo>
                          <a:pt x="3561" y="874"/>
                        </a:lnTo>
                        <a:lnTo>
                          <a:pt x="3562" y="874"/>
                        </a:lnTo>
                        <a:lnTo>
                          <a:pt x="3564" y="874"/>
                        </a:lnTo>
                        <a:lnTo>
                          <a:pt x="3565" y="874"/>
                        </a:lnTo>
                        <a:lnTo>
                          <a:pt x="3567" y="874"/>
                        </a:lnTo>
                        <a:lnTo>
                          <a:pt x="3568" y="874"/>
                        </a:lnTo>
                        <a:lnTo>
                          <a:pt x="3569" y="874"/>
                        </a:lnTo>
                        <a:lnTo>
                          <a:pt x="3571" y="874"/>
                        </a:lnTo>
                        <a:lnTo>
                          <a:pt x="3573" y="874"/>
                        </a:lnTo>
                        <a:lnTo>
                          <a:pt x="3574" y="874"/>
                        </a:lnTo>
                        <a:lnTo>
                          <a:pt x="3576" y="874"/>
                        </a:lnTo>
                        <a:lnTo>
                          <a:pt x="3577" y="874"/>
                        </a:lnTo>
                        <a:lnTo>
                          <a:pt x="3578" y="874"/>
                        </a:lnTo>
                        <a:lnTo>
                          <a:pt x="3580" y="874"/>
                        </a:lnTo>
                        <a:lnTo>
                          <a:pt x="3581" y="874"/>
                        </a:lnTo>
                        <a:lnTo>
                          <a:pt x="3583" y="874"/>
                        </a:lnTo>
                        <a:lnTo>
                          <a:pt x="3585" y="874"/>
                        </a:lnTo>
                        <a:lnTo>
                          <a:pt x="3586" y="874"/>
                        </a:lnTo>
                        <a:lnTo>
                          <a:pt x="3588" y="874"/>
                        </a:lnTo>
                        <a:lnTo>
                          <a:pt x="3589" y="874"/>
                        </a:lnTo>
                        <a:lnTo>
                          <a:pt x="3590" y="874"/>
                        </a:lnTo>
                        <a:lnTo>
                          <a:pt x="3592" y="874"/>
                        </a:lnTo>
                        <a:lnTo>
                          <a:pt x="3593" y="874"/>
                        </a:lnTo>
                        <a:lnTo>
                          <a:pt x="3595" y="874"/>
                        </a:lnTo>
                        <a:lnTo>
                          <a:pt x="3597" y="874"/>
                        </a:lnTo>
                        <a:lnTo>
                          <a:pt x="3598" y="874"/>
                        </a:lnTo>
                        <a:lnTo>
                          <a:pt x="3599" y="874"/>
                        </a:lnTo>
                        <a:lnTo>
                          <a:pt x="3601" y="874"/>
                        </a:lnTo>
                        <a:lnTo>
                          <a:pt x="3602" y="874"/>
                        </a:lnTo>
                        <a:lnTo>
                          <a:pt x="3604" y="874"/>
                        </a:lnTo>
                        <a:lnTo>
                          <a:pt x="3605" y="874"/>
                        </a:lnTo>
                        <a:lnTo>
                          <a:pt x="3607" y="874"/>
                        </a:lnTo>
                        <a:lnTo>
                          <a:pt x="3608" y="874"/>
                        </a:lnTo>
                        <a:lnTo>
                          <a:pt x="3610" y="874"/>
                        </a:lnTo>
                        <a:lnTo>
                          <a:pt x="3611" y="874"/>
                        </a:lnTo>
                        <a:lnTo>
                          <a:pt x="3613" y="874"/>
                        </a:lnTo>
                        <a:lnTo>
                          <a:pt x="3614" y="874"/>
                        </a:lnTo>
                        <a:lnTo>
                          <a:pt x="3616" y="874"/>
                        </a:lnTo>
                        <a:lnTo>
                          <a:pt x="3617" y="874"/>
                        </a:lnTo>
                        <a:lnTo>
                          <a:pt x="3619" y="874"/>
                        </a:lnTo>
                        <a:lnTo>
                          <a:pt x="3620" y="874"/>
                        </a:lnTo>
                        <a:lnTo>
                          <a:pt x="3622" y="874"/>
                        </a:lnTo>
                        <a:lnTo>
                          <a:pt x="3623" y="874"/>
                        </a:lnTo>
                        <a:lnTo>
                          <a:pt x="3625" y="874"/>
                        </a:lnTo>
                        <a:lnTo>
                          <a:pt x="3626" y="874"/>
                        </a:lnTo>
                        <a:lnTo>
                          <a:pt x="3628" y="874"/>
                        </a:lnTo>
                        <a:lnTo>
                          <a:pt x="3629" y="874"/>
                        </a:lnTo>
                        <a:lnTo>
                          <a:pt x="3630" y="874"/>
                        </a:lnTo>
                        <a:lnTo>
                          <a:pt x="3632" y="874"/>
                        </a:lnTo>
                        <a:lnTo>
                          <a:pt x="3634" y="874"/>
                        </a:lnTo>
                        <a:lnTo>
                          <a:pt x="3635" y="874"/>
                        </a:lnTo>
                        <a:lnTo>
                          <a:pt x="3637" y="874"/>
                        </a:lnTo>
                        <a:lnTo>
                          <a:pt x="3638" y="874"/>
                        </a:lnTo>
                        <a:lnTo>
                          <a:pt x="3640" y="874"/>
                        </a:lnTo>
                        <a:lnTo>
                          <a:pt x="3641" y="874"/>
                        </a:lnTo>
                        <a:lnTo>
                          <a:pt x="3642" y="874"/>
                        </a:lnTo>
                        <a:lnTo>
                          <a:pt x="3644" y="874"/>
                        </a:lnTo>
                        <a:lnTo>
                          <a:pt x="3645" y="874"/>
                        </a:lnTo>
                        <a:lnTo>
                          <a:pt x="3647" y="874"/>
                        </a:lnTo>
                        <a:lnTo>
                          <a:pt x="3649" y="874"/>
                        </a:lnTo>
                        <a:lnTo>
                          <a:pt x="3650" y="874"/>
                        </a:lnTo>
                        <a:lnTo>
                          <a:pt x="3651" y="874"/>
                        </a:lnTo>
                        <a:lnTo>
                          <a:pt x="3653" y="874"/>
                        </a:lnTo>
                        <a:lnTo>
                          <a:pt x="3654" y="874"/>
                        </a:lnTo>
                        <a:lnTo>
                          <a:pt x="3656" y="874"/>
                        </a:lnTo>
                        <a:lnTo>
                          <a:pt x="3657" y="874"/>
                        </a:lnTo>
                        <a:lnTo>
                          <a:pt x="3659" y="874"/>
                        </a:lnTo>
                        <a:lnTo>
                          <a:pt x="3661" y="874"/>
                        </a:lnTo>
                        <a:lnTo>
                          <a:pt x="3662" y="874"/>
                        </a:lnTo>
                        <a:lnTo>
                          <a:pt x="3663" y="874"/>
                        </a:lnTo>
                        <a:lnTo>
                          <a:pt x="3665" y="874"/>
                        </a:lnTo>
                        <a:lnTo>
                          <a:pt x="3666" y="874"/>
                        </a:lnTo>
                        <a:lnTo>
                          <a:pt x="3668" y="874"/>
                        </a:lnTo>
                        <a:lnTo>
                          <a:pt x="3669" y="874"/>
                        </a:lnTo>
                        <a:lnTo>
                          <a:pt x="3671" y="874"/>
                        </a:lnTo>
                        <a:lnTo>
                          <a:pt x="3672" y="874"/>
                        </a:lnTo>
                        <a:lnTo>
                          <a:pt x="3674" y="874"/>
                        </a:lnTo>
                        <a:lnTo>
                          <a:pt x="3675" y="874"/>
                        </a:lnTo>
                        <a:lnTo>
                          <a:pt x="3677" y="874"/>
                        </a:lnTo>
                        <a:lnTo>
                          <a:pt x="3678" y="874"/>
                        </a:lnTo>
                        <a:lnTo>
                          <a:pt x="3680" y="874"/>
                        </a:lnTo>
                        <a:lnTo>
                          <a:pt x="3681" y="874"/>
                        </a:lnTo>
                        <a:lnTo>
                          <a:pt x="3682" y="874"/>
                        </a:lnTo>
                        <a:lnTo>
                          <a:pt x="3684" y="874"/>
                        </a:lnTo>
                        <a:lnTo>
                          <a:pt x="3686" y="874"/>
                        </a:lnTo>
                        <a:lnTo>
                          <a:pt x="3687" y="874"/>
                        </a:lnTo>
                        <a:lnTo>
                          <a:pt x="3689" y="874"/>
                        </a:lnTo>
                        <a:lnTo>
                          <a:pt x="3690" y="874"/>
                        </a:lnTo>
                        <a:lnTo>
                          <a:pt x="3692" y="874"/>
                        </a:lnTo>
                        <a:lnTo>
                          <a:pt x="3693" y="874"/>
                        </a:lnTo>
                        <a:lnTo>
                          <a:pt x="3694" y="874"/>
                        </a:lnTo>
                        <a:lnTo>
                          <a:pt x="3696" y="874"/>
                        </a:lnTo>
                        <a:lnTo>
                          <a:pt x="3698" y="874"/>
                        </a:lnTo>
                        <a:lnTo>
                          <a:pt x="3699" y="874"/>
                        </a:lnTo>
                        <a:lnTo>
                          <a:pt x="3701" y="874"/>
                        </a:lnTo>
                        <a:lnTo>
                          <a:pt x="3702" y="874"/>
                        </a:lnTo>
                        <a:lnTo>
                          <a:pt x="3703" y="874"/>
                        </a:lnTo>
                        <a:lnTo>
                          <a:pt x="3705" y="874"/>
                        </a:lnTo>
                        <a:lnTo>
                          <a:pt x="3706" y="874"/>
                        </a:lnTo>
                        <a:lnTo>
                          <a:pt x="3708" y="874"/>
                        </a:lnTo>
                        <a:lnTo>
                          <a:pt x="3710" y="874"/>
                        </a:lnTo>
                        <a:lnTo>
                          <a:pt x="3711" y="874"/>
                        </a:lnTo>
                        <a:lnTo>
                          <a:pt x="3713" y="874"/>
                        </a:lnTo>
                        <a:lnTo>
                          <a:pt x="3714" y="874"/>
                        </a:lnTo>
                        <a:lnTo>
                          <a:pt x="3715" y="874"/>
                        </a:lnTo>
                        <a:lnTo>
                          <a:pt x="3717" y="874"/>
                        </a:lnTo>
                        <a:lnTo>
                          <a:pt x="3718" y="874"/>
                        </a:lnTo>
                        <a:lnTo>
                          <a:pt x="3720" y="874"/>
                        </a:lnTo>
                        <a:lnTo>
                          <a:pt x="3722" y="874"/>
                        </a:lnTo>
                        <a:lnTo>
                          <a:pt x="3723" y="874"/>
                        </a:lnTo>
                        <a:lnTo>
                          <a:pt x="3724" y="874"/>
                        </a:lnTo>
                        <a:lnTo>
                          <a:pt x="3726" y="874"/>
                        </a:lnTo>
                        <a:lnTo>
                          <a:pt x="3727" y="874"/>
                        </a:lnTo>
                        <a:lnTo>
                          <a:pt x="3729" y="874"/>
                        </a:lnTo>
                        <a:lnTo>
                          <a:pt x="3730" y="874"/>
                        </a:lnTo>
                        <a:lnTo>
                          <a:pt x="3732" y="874"/>
                        </a:lnTo>
                        <a:lnTo>
                          <a:pt x="3734" y="874"/>
                        </a:lnTo>
                        <a:lnTo>
                          <a:pt x="3735" y="874"/>
                        </a:lnTo>
                        <a:lnTo>
                          <a:pt x="3736" y="874"/>
                        </a:lnTo>
                        <a:lnTo>
                          <a:pt x="3738" y="874"/>
                        </a:lnTo>
                        <a:lnTo>
                          <a:pt x="3739" y="874"/>
                        </a:lnTo>
                        <a:lnTo>
                          <a:pt x="3741" y="874"/>
                        </a:lnTo>
                        <a:lnTo>
                          <a:pt x="3742" y="874"/>
                        </a:lnTo>
                        <a:lnTo>
                          <a:pt x="3744" y="874"/>
                        </a:lnTo>
                        <a:lnTo>
                          <a:pt x="3745" y="874"/>
                        </a:lnTo>
                        <a:lnTo>
                          <a:pt x="3747" y="874"/>
                        </a:lnTo>
                        <a:lnTo>
                          <a:pt x="3748" y="874"/>
                        </a:lnTo>
                        <a:lnTo>
                          <a:pt x="3750" y="874"/>
                        </a:lnTo>
                        <a:lnTo>
                          <a:pt x="3751" y="874"/>
                        </a:lnTo>
                        <a:lnTo>
                          <a:pt x="3753" y="874"/>
                        </a:lnTo>
                        <a:lnTo>
                          <a:pt x="3754" y="874"/>
                        </a:lnTo>
                        <a:lnTo>
                          <a:pt x="3755" y="874"/>
                        </a:lnTo>
                        <a:lnTo>
                          <a:pt x="3757" y="874"/>
                        </a:lnTo>
                        <a:lnTo>
                          <a:pt x="3759" y="874"/>
                        </a:lnTo>
                        <a:lnTo>
                          <a:pt x="3760" y="874"/>
                        </a:lnTo>
                        <a:lnTo>
                          <a:pt x="3762" y="874"/>
                        </a:lnTo>
                        <a:lnTo>
                          <a:pt x="3763" y="874"/>
                        </a:lnTo>
                        <a:lnTo>
                          <a:pt x="3765" y="874"/>
                        </a:lnTo>
                        <a:lnTo>
                          <a:pt x="3766" y="874"/>
                        </a:lnTo>
                        <a:lnTo>
                          <a:pt x="3767" y="874"/>
                        </a:lnTo>
                        <a:lnTo>
                          <a:pt x="3769" y="874"/>
                        </a:lnTo>
                        <a:lnTo>
                          <a:pt x="3771" y="874"/>
                        </a:lnTo>
                        <a:lnTo>
                          <a:pt x="3772" y="874"/>
                        </a:lnTo>
                        <a:lnTo>
                          <a:pt x="3774" y="874"/>
                        </a:lnTo>
                        <a:lnTo>
                          <a:pt x="3775" y="874"/>
                        </a:lnTo>
                        <a:lnTo>
                          <a:pt x="3776" y="874"/>
                        </a:lnTo>
                        <a:lnTo>
                          <a:pt x="3778" y="874"/>
                        </a:lnTo>
                        <a:lnTo>
                          <a:pt x="3779" y="874"/>
                        </a:lnTo>
                        <a:lnTo>
                          <a:pt x="3781" y="874"/>
                        </a:lnTo>
                        <a:lnTo>
                          <a:pt x="3783" y="874"/>
                        </a:lnTo>
                        <a:lnTo>
                          <a:pt x="3784" y="874"/>
                        </a:lnTo>
                        <a:lnTo>
                          <a:pt x="3786" y="874"/>
                        </a:lnTo>
                        <a:lnTo>
                          <a:pt x="3787" y="874"/>
                        </a:lnTo>
                        <a:lnTo>
                          <a:pt x="3788" y="874"/>
                        </a:lnTo>
                        <a:lnTo>
                          <a:pt x="3790" y="874"/>
                        </a:lnTo>
                        <a:lnTo>
                          <a:pt x="3791" y="874"/>
                        </a:lnTo>
                        <a:lnTo>
                          <a:pt x="3793" y="874"/>
                        </a:lnTo>
                        <a:lnTo>
                          <a:pt x="3794" y="874"/>
                        </a:lnTo>
                        <a:lnTo>
                          <a:pt x="3796" y="874"/>
                        </a:lnTo>
                        <a:lnTo>
                          <a:pt x="3797" y="874"/>
                        </a:lnTo>
                        <a:lnTo>
                          <a:pt x="3799" y="874"/>
                        </a:lnTo>
                        <a:lnTo>
                          <a:pt x="3800" y="874"/>
                        </a:lnTo>
                        <a:lnTo>
                          <a:pt x="3802" y="874"/>
                        </a:lnTo>
                        <a:lnTo>
                          <a:pt x="3803" y="874"/>
                        </a:lnTo>
                        <a:lnTo>
                          <a:pt x="3805" y="874"/>
                        </a:lnTo>
                        <a:lnTo>
                          <a:pt x="3806" y="874"/>
                        </a:lnTo>
                        <a:lnTo>
                          <a:pt x="3808" y="874"/>
                        </a:lnTo>
                        <a:lnTo>
                          <a:pt x="3809" y="874"/>
                        </a:lnTo>
                        <a:lnTo>
                          <a:pt x="3811" y="874"/>
                        </a:lnTo>
                        <a:lnTo>
                          <a:pt x="3812" y="874"/>
                        </a:lnTo>
                        <a:lnTo>
                          <a:pt x="3814" y="874"/>
                        </a:lnTo>
                        <a:lnTo>
                          <a:pt x="3815" y="874"/>
                        </a:lnTo>
                        <a:lnTo>
                          <a:pt x="3817" y="874"/>
                        </a:lnTo>
                        <a:lnTo>
                          <a:pt x="3818" y="874"/>
                        </a:lnTo>
                        <a:lnTo>
                          <a:pt x="3820" y="874"/>
                        </a:lnTo>
                        <a:lnTo>
                          <a:pt x="3821" y="874"/>
                        </a:lnTo>
                        <a:lnTo>
                          <a:pt x="3823" y="874"/>
                        </a:lnTo>
                        <a:lnTo>
                          <a:pt x="3824" y="874"/>
                        </a:lnTo>
                        <a:lnTo>
                          <a:pt x="3826" y="874"/>
                        </a:lnTo>
                        <a:lnTo>
                          <a:pt x="3827" y="874"/>
                        </a:lnTo>
                        <a:lnTo>
                          <a:pt x="3828" y="874"/>
                        </a:lnTo>
                        <a:lnTo>
                          <a:pt x="3830" y="874"/>
                        </a:lnTo>
                        <a:lnTo>
                          <a:pt x="3831" y="874"/>
                        </a:lnTo>
                        <a:lnTo>
                          <a:pt x="3833" y="874"/>
                        </a:lnTo>
                        <a:lnTo>
                          <a:pt x="3835" y="874"/>
                        </a:lnTo>
                        <a:lnTo>
                          <a:pt x="3836" y="874"/>
                        </a:lnTo>
                        <a:lnTo>
                          <a:pt x="3838" y="874"/>
                        </a:lnTo>
                        <a:lnTo>
                          <a:pt x="3839" y="874"/>
                        </a:lnTo>
                        <a:lnTo>
                          <a:pt x="3840" y="874"/>
                        </a:lnTo>
                        <a:lnTo>
                          <a:pt x="3842" y="874"/>
                        </a:lnTo>
                        <a:lnTo>
                          <a:pt x="3843" y="874"/>
                        </a:lnTo>
                        <a:lnTo>
                          <a:pt x="3845" y="874"/>
                        </a:lnTo>
                        <a:lnTo>
                          <a:pt x="3847" y="874"/>
                        </a:lnTo>
                        <a:lnTo>
                          <a:pt x="3848" y="874"/>
                        </a:lnTo>
                        <a:lnTo>
                          <a:pt x="3849" y="874"/>
                        </a:lnTo>
                        <a:lnTo>
                          <a:pt x="3851" y="874"/>
                        </a:lnTo>
                        <a:lnTo>
                          <a:pt x="3852" y="874"/>
                        </a:lnTo>
                        <a:lnTo>
                          <a:pt x="3854" y="874"/>
                        </a:lnTo>
                        <a:lnTo>
                          <a:pt x="3855" y="874"/>
                        </a:lnTo>
                        <a:lnTo>
                          <a:pt x="3857" y="874"/>
                        </a:lnTo>
                        <a:lnTo>
                          <a:pt x="3859" y="874"/>
                        </a:lnTo>
                        <a:lnTo>
                          <a:pt x="3860" y="874"/>
                        </a:lnTo>
                        <a:lnTo>
                          <a:pt x="3861" y="874"/>
                        </a:lnTo>
                        <a:lnTo>
                          <a:pt x="3863" y="874"/>
                        </a:lnTo>
                        <a:lnTo>
                          <a:pt x="3864" y="874"/>
                        </a:lnTo>
                        <a:lnTo>
                          <a:pt x="3866" y="874"/>
                        </a:lnTo>
                        <a:lnTo>
                          <a:pt x="3867" y="874"/>
                        </a:lnTo>
                        <a:lnTo>
                          <a:pt x="3869" y="874"/>
                        </a:lnTo>
                        <a:lnTo>
                          <a:pt x="3870" y="874"/>
                        </a:lnTo>
                        <a:lnTo>
                          <a:pt x="3872" y="874"/>
                        </a:lnTo>
                        <a:lnTo>
                          <a:pt x="3873" y="874"/>
                        </a:lnTo>
                        <a:lnTo>
                          <a:pt x="3875" y="874"/>
                        </a:lnTo>
                        <a:lnTo>
                          <a:pt x="3876" y="874"/>
                        </a:lnTo>
                        <a:lnTo>
                          <a:pt x="3878" y="874"/>
                        </a:lnTo>
                        <a:lnTo>
                          <a:pt x="3879" y="874"/>
                        </a:lnTo>
                        <a:lnTo>
                          <a:pt x="3880" y="874"/>
                        </a:lnTo>
                        <a:lnTo>
                          <a:pt x="3882" y="874"/>
                        </a:lnTo>
                        <a:lnTo>
                          <a:pt x="3884" y="874"/>
                        </a:lnTo>
                        <a:lnTo>
                          <a:pt x="3885" y="874"/>
                        </a:lnTo>
                        <a:lnTo>
                          <a:pt x="3887" y="874"/>
                        </a:lnTo>
                        <a:lnTo>
                          <a:pt x="3888" y="874"/>
                        </a:lnTo>
                        <a:lnTo>
                          <a:pt x="3890" y="874"/>
                        </a:lnTo>
                        <a:lnTo>
                          <a:pt x="3891" y="874"/>
                        </a:lnTo>
                        <a:lnTo>
                          <a:pt x="3892" y="874"/>
                        </a:lnTo>
                        <a:lnTo>
                          <a:pt x="3894" y="874"/>
                        </a:lnTo>
                        <a:lnTo>
                          <a:pt x="3896" y="874"/>
                        </a:lnTo>
                        <a:lnTo>
                          <a:pt x="3897" y="874"/>
                        </a:lnTo>
                        <a:lnTo>
                          <a:pt x="3899" y="874"/>
                        </a:lnTo>
                        <a:lnTo>
                          <a:pt x="3900" y="874"/>
                        </a:lnTo>
                        <a:lnTo>
                          <a:pt x="3901" y="874"/>
                        </a:lnTo>
                        <a:lnTo>
                          <a:pt x="3903" y="874"/>
                        </a:lnTo>
                        <a:lnTo>
                          <a:pt x="3904" y="874"/>
                        </a:lnTo>
                        <a:lnTo>
                          <a:pt x="3906" y="874"/>
                        </a:lnTo>
                        <a:lnTo>
                          <a:pt x="3908" y="874"/>
                        </a:lnTo>
                        <a:lnTo>
                          <a:pt x="3909" y="874"/>
                        </a:lnTo>
                        <a:lnTo>
                          <a:pt x="3911" y="874"/>
                        </a:lnTo>
                        <a:lnTo>
                          <a:pt x="3912" y="874"/>
                        </a:lnTo>
                        <a:lnTo>
                          <a:pt x="3913" y="874"/>
                        </a:lnTo>
                        <a:lnTo>
                          <a:pt x="3915" y="874"/>
                        </a:lnTo>
                        <a:lnTo>
                          <a:pt x="3916" y="874"/>
                        </a:lnTo>
                        <a:lnTo>
                          <a:pt x="3918" y="874"/>
                        </a:lnTo>
                        <a:lnTo>
                          <a:pt x="3920" y="874"/>
                        </a:lnTo>
                        <a:lnTo>
                          <a:pt x="3921" y="874"/>
                        </a:lnTo>
                        <a:lnTo>
                          <a:pt x="3922" y="874"/>
                        </a:lnTo>
                        <a:lnTo>
                          <a:pt x="3924" y="874"/>
                        </a:lnTo>
                        <a:lnTo>
                          <a:pt x="3925" y="874"/>
                        </a:lnTo>
                        <a:lnTo>
                          <a:pt x="3927" y="874"/>
                        </a:lnTo>
                        <a:lnTo>
                          <a:pt x="3928" y="874"/>
                        </a:lnTo>
                        <a:lnTo>
                          <a:pt x="3930" y="874"/>
                        </a:lnTo>
                        <a:lnTo>
                          <a:pt x="3932" y="874"/>
                        </a:lnTo>
                        <a:lnTo>
                          <a:pt x="3933" y="874"/>
                        </a:lnTo>
                        <a:lnTo>
                          <a:pt x="3934" y="874"/>
                        </a:lnTo>
                        <a:lnTo>
                          <a:pt x="3936" y="874"/>
                        </a:lnTo>
                        <a:lnTo>
                          <a:pt x="3937" y="874"/>
                        </a:lnTo>
                        <a:lnTo>
                          <a:pt x="3939" y="874"/>
                        </a:lnTo>
                        <a:lnTo>
                          <a:pt x="3940" y="874"/>
                        </a:lnTo>
                        <a:lnTo>
                          <a:pt x="3942" y="874"/>
                        </a:lnTo>
                        <a:lnTo>
                          <a:pt x="3943" y="874"/>
                        </a:lnTo>
                        <a:lnTo>
                          <a:pt x="3945" y="874"/>
                        </a:lnTo>
                        <a:lnTo>
                          <a:pt x="3946" y="874"/>
                        </a:lnTo>
                        <a:lnTo>
                          <a:pt x="3948" y="874"/>
                        </a:lnTo>
                        <a:lnTo>
                          <a:pt x="3949" y="874"/>
                        </a:lnTo>
                        <a:lnTo>
                          <a:pt x="3951" y="874"/>
                        </a:lnTo>
                        <a:lnTo>
                          <a:pt x="3952" y="874"/>
                        </a:lnTo>
                        <a:lnTo>
                          <a:pt x="3953" y="874"/>
                        </a:lnTo>
                        <a:lnTo>
                          <a:pt x="3955" y="874"/>
                        </a:lnTo>
                        <a:lnTo>
                          <a:pt x="3957" y="874"/>
                        </a:lnTo>
                        <a:lnTo>
                          <a:pt x="3958" y="874"/>
                        </a:lnTo>
                        <a:lnTo>
                          <a:pt x="3960" y="874"/>
                        </a:lnTo>
                        <a:lnTo>
                          <a:pt x="3961" y="874"/>
                        </a:lnTo>
                        <a:lnTo>
                          <a:pt x="3963" y="874"/>
                        </a:lnTo>
                        <a:lnTo>
                          <a:pt x="3964" y="874"/>
                        </a:lnTo>
                        <a:lnTo>
                          <a:pt x="3965" y="874"/>
                        </a:lnTo>
                        <a:lnTo>
                          <a:pt x="3967" y="874"/>
                        </a:lnTo>
                        <a:lnTo>
                          <a:pt x="3969" y="874"/>
                        </a:lnTo>
                        <a:lnTo>
                          <a:pt x="3970" y="874"/>
                        </a:lnTo>
                        <a:lnTo>
                          <a:pt x="3972" y="874"/>
                        </a:lnTo>
                        <a:lnTo>
                          <a:pt x="3973" y="874"/>
                        </a:lnTo>
                        <a:lnTo>
                          <a:pt x="3974" y="874"/>
                        </a:lnTo>
                        <a:lnTo>
                          <a:pt x="3976" y="874"/>
                        </a:lnTo>
                        <a:lnTo>
                          <a:pt x="3977" y="874"/>
                        </a:lnTo>
                        <a:lnTo>
                          <a:pt x="3979" y="874"/>
                        </a:lnTo>
                        <a:lnTo>
                          <a:pt x="3980" y="874"/>
                        </a:lnTo>
                        <a:lnTo>
                          <a:pt x="3982" y="874"/>
                        </a:lnTo>
                        <a:lnTo>
                          <a:pt x="3984" y="874"/>
                        </a:lnTo>
                        <a:lnTo>
                          <a:pt x="3985" y="874"/>
                        </a:lnTo>
                        <a:lnTo>
                          <a:pt x="3986" y="874"/>
                        </a:lnTo>
                        <a:lnTo>
                          <a:pt x="3988" y="874"/>
                        </a:lnTo>
                        <a:lnTo>
                          <a:pt x="3989" y="874"/>
                        </a:lnTo>
                        <a:lnTo>
                          <a:pt x="3991" y="874"/>
                        </a:lnTo>
                        <a:lnTo>
                          <a:pt x="3992" y="874"/>
                        </a:lnTo>
                        <a:lnTo>
                          <a:pt x="3994" y="874"/>
                        </a:lnTo>
                        <a:lnTo>
                          <a:pt x="3995" y="874"/>
                        </a:lnTo>
                        <a:lnTo>
                          <a:pt x="3997" y="874"/>
                        </a:lnTo>
                        <a:lnTo>
                          <a:pt x="3998" y="874"/>
                        </a:lnTo>
                        <a:lnTo>
                          <a:pt x="4000" y="874"/>
                        </a:lnTo>
                        <a:lnTo>
                          <a:pt x="4001" y="874"/>
                        </a:lnTo>
                        <a:lnTo>
                          <a:pt x="4003" y="874"/>
                        </a:lnTo>
                        <a:lnTo>
                          <a:pt x="4004" y="874"/>
                        </a:lnTo>
                        <a:lnTo>
                          <a:pt x="4006" y="874"/>
                        </a:lnTo>
                        <a:lnTo>
                          <a:pt x="4007" y="874"/>
                        </a:lnTo>
                        <a:lnTo>
                          <a:pt x="4009" y="874"/>
                        </a:lnTo>
                        <a:lnTo>
                          <a:pt x="4010" y="874"/>
                        </a:lnTo>
                        <a:lnTo>
                          <a:pt x="4012" y="874"/>
                        </a:lnTo>
                        <a:lnTo>
                          <a:pt x="4013" y="874"/>
                        </a:lnTo>
                        <a:lnTo>
                          <a:pt x="4015" y="874"/>
                        </a:lnTo>
                        <a:lnTo>
                          <a:pt x="4016" y="874"/>
                        </a:lnTo>
                        <a:lnTo>
                          <a:pt x="4017" y="874"/>
                        </a:lnTo>
                        <a:lnTo>
                          <a:pt x="4019" y="874"/>
                        </a:lnTo>
                        <a:lnTo>
                          <a:pt x="4021" y="874"/>
                        </a:lnTo>
                        <a:lnTo>
                          <a:pt x="4022" y="874"/>
                        </a:lnTo>
                        <a:lnTo>
                          <a:pt x="4024" y="874"/>
                        </a:lnTo>
                        <a:lnTo>
                          <a:pt x="4025" y="874"/>
                        </a:lnTo>
                        <a:lnTo>
                          <a:pt x="4026" y="874"/>
                        </a:lnTo>
                        <a:lnTo>
                          <a:pt x="4028" y="874"/>
                        </a:lnTo>
                        <a:lnTo>
                          <a:pt x="4029" y="874"/>
                        </a:lnTo>
                        <a:lnTo>
                          <a:pt x="4031" y="874"/>
                        </a:lnTo>
                        <a:lnTo>
                          <a:pt x="4033" y="874"/>
                        </a:lnTo>
                        <a:lnTo>
                          <a:pt x="4034" y="874"/>
                        </a:lnTo>
                        <a:lnTo>
                          <a:pt x="4036" y="874"/>
                        </a:lnTo>
                        <a:lnTo>
                          <a:pt x="4037" y="874"/>
                        </a:lnTo>
                        <a:lnTo>
                          <a:pt x="4038" y="874"/>
                        </a:lnTo>
                        <a:lnTo>
                          <a:pt x="4040" y="874"/>
                        </a:lnTo>
                        <a:lnTo>
                          <a:pt x="4041" y="874"/>
                        </a:lnTo>
                        <a:lnTo>
                          <a:pt x="4043" y="874"/>
                        </a:lnTo>
                        <a:lnTo>
                          <a:pt x="4045" y="874"/>
                        </a:lnTo>
                        <a:lnTo>
                          <a:pt x="4046" y="874"/>
                        </a:lnTo>
                        <a:lnTo>
                          <a:pt x="4047" y="874"/>
                        </a:lnTo>
                        <a:lnTo>
                          <a:pt x="4049" y="874"/>
                        </a:lnTo>
                        <a:lnTo>
                          <a:pt x="4050" y="874"/>
                        </a:lnTo>
                        <a:lnTo>
                          <a:pt x="4052" y="874"/>
                        </a:lnTo>
                        <a:lnTo>
                          <a:pt x="4053" y="874"/>
                        </a:lnTo>
                        <a:lnTo>
                          <a:pt x="4055" y="874"/>
                        </a:lnTo>
                        <a:lnTo>
                          <a:pt x="4057" y="874"/>
                        </a:lnTo>
                        <a:lnTo>
                          <a:pt x="4058" y="874"/>
                        </a:lnTo>
                        <a:lnTo>
                          <a:pt x="4059" y="874"/>
                        </a:lnTo>
                        <a:lnTo>
                          <a:pt x="4061" y="874"/>
                        </a:lnTo>
                        <a:lnTo>
                          <a:pt x="4062" y="874"/>
                        </a:lnTo>
                        <a:lnTo>
                          <a:pt x="4064" y="874"/>
                        </a:lnTo>
                        <a:lnTo>
                          <a:pt x="4065" y="874"/>
                        </a:lnTo>
                        <a:lnTo>
                          <a:pt x="4067" y="874"/>
                        </a:lnTo>
                        <a:lnTo>
                          <a:pt x="4068" y="874"/>
                        </a:lnTo>
                        <a:lnTo>
                          <a:pt x="4070" y="874"/>
                        </a:lnTo>
                        <a:lnTo>
                          <a:pt x="4071" y="874"/>
                        </a:lnTo>
                        <a:lnTo>
                          <a:pt x="4073" y="874"/>
                        </a:lnTo>
                        <a:lnTo>
                          <a:pt x="4074" y="874"/>
                        </a:lnTo>
                        <a:lnTo>
                          <a:pt x="4076" y="874"/>
                        </a:lnTo>
                        <a:lnTo>
                          <a:pt x="4077" y="874"/>
                        </a:lnTo>
                        <a:lnTo>
                          <a:pt x="4078" y="874"/>
                        </a:lnTo>
                        <a:lnTo>
                          <a:pt x="4080" y="874"/>
                        </a:lnTo>
                        <a:lnTo>
                          <a:pt x="4082" y="874"/>
                        </a:lnTo>
                        <a:lnTo>
                          <a:pt x="4083" y="874"/>
                        </a:lnTo>
                        <a:lnTo>
                          <a:pt x="4085" y="874"/>
                        </a:lnTo>
                        <a:lnTo>
                          <a:pt x="4086" y="874"/>
                        </a:lnTo>
                        <a:lnTo>
                          <a:pt x="4088" y="874"/>
                        </a:lnTo>
                        <a:lnTo>
                          <a:pt x="4089" y="874"/>
                        </a:lnTo>
                        <a:lnTo>
                          <a:pt x="4090" y="874"/>
                        </a:lnTo>
                        <a:lnTo>
                          <a:pt x="4092" y="874"/>
                        </a:lnTo>
                        <a:lnTo>
                          <a:pt x="4094" y="874"/>
                        </a:lnTo>
                        <a:lnTo>
                          <a:pt x="4095" y="874"/>
                        </a:lnTo>
                        <a:lnTo>
                          <a:pt x="4097" y="874"/>
                        </a:lnTo>
                        <a:lnTo>
                          <a:pt x="4098" y="874"/>
                        </a:lnTo>
                        <a:lnTo>
                          <a:pt x="4099" y="874"/>
                        </a:lnTo>
                        <a:lnTo>
                          <a:pt x="4101" y="874"/>
                        </a:lnTo>
                        <a:lnTo>
                          <a:pt x="4102" y="874"/>
                        </a:lnTo>
                        <a:lnTo>
                          <a:pt x="4104" y="874"/>
                        </a:lnTo>
                        <a:lnTo>
                          <a:pt x="4106" y="874"/>
                        </a:lnTo>
                        <a:lnTo>
                          <a:pt x="4107" y="874"/>
                        </a:lnTo>
                        <a:lnTo>
                          <a:pt x="4109" y="874"/>
                        </a:lnTo>
                        <a:lnTo>
                          <a:pt x="4110" y="874"/>
                        </a:lnTo>
                        <a:lnTo>
                          <a:pt x="4111" y="874"/>
                        </a:lnTo>
                        <a:lnTo>
                          <a:pt x="4113" y="874"/>
                        </a:lnTo>
                        <a:lnTo>
                          <a:pt x="4114" y="874"/>
                        </a:lnTo>
                        <a:lnTo>
                          <a:pt x="4116" y="874"/>
                        </a:lnTo>
                        <a:lnTo>
                          <a:pt x="4118" y="874"/>
                        </a:lnTo>
                        <a:lnTo>
                          <a:pt x="4119" y="874"/>
                        </a:lnTo>
                        <a:lnTo>
                          <a:pt x="4120" y="874"/>
                        </a:lnTo>
                        <a:lnTo>
                          <a:pt x="4122" y="874"/>
                        </a:lnTo>
                        <a:lnTo>
                          <a:pt x="4123" y="874"/>
                        </a:lnTo>
                        <a:lnTo>
                          <a:pt x="4125" y="874"/>
                        </a:lnTo>
                        <a:lnTo>
                          <a:pt x="4126" y="874"/>
                        </a:lnTo>
                        <a:lnTo>
                          <a:pt x="4128" y="874"/>
                        </a:lnTo>
                        <a:lnTo>
                          <a:pt x="4129" y="874"/>
                        </a:lnTo>
                        <a:lnTo>
                          <a:pt x="4131" y="874"/>
                        </a:lnTo>
                        <a:lnTo>
                          <a:pt x="4132" y="874"/>
                        </a:lnTo>
                        <a:lnTo>
                          <a:pt x="4134" y="874"/>
                        </a:lnTo>
                        <a:lnTo>
                          <a:pt x="4135" y="874"/>
                        </a:lnTo>
                        <a:lnTo>
                          <a:pt x="4137" y="874"/>
                        </a:lnTo>
                        <a:lnTo>
                          <a:pt x="4138" y="874"/>
                        </a:lnTo>
                        <a:lnTo>
                          <a:pt x="4140" y="874"/>
                        </a:lnTo>
                        <a:lnTo>
                          <a:pt x="4141" y="874"/>
                        </a:lnTo>
                        <a:lnTo>
                          <a:pt x="4143" y="874"/>
                        </a:lnTo>
                        <a:lnTo>
                          <a:pt x="4144" y="874"/>
                        </a:lnTo>
                        <a:lnTo>
                          <a:pt x="4146" y="874"/>
                        </a:lnTo>
                        <a:lnTo>
                          <a:pt x="4147" y="874"/>
                        </a:lnTo>
                        <a:lnTo>
                          <a:pt x="4149" y="874"/>
                        </a:lnTo>
                        <a:lnTo>
                          <a:pt x="4150" y="874"/>
                        </a:lnTo>
                        <a:lnTo>
                          <a:pt x="4151" y="874"/>
                        </a:lnTo>
                        <a:lnTo>
                          <a:pt x="4153" y="874"/>
                        </a:lnTo>
                        <a:lnTo>
                          <a:pt x="4155" y="874"/>
                        </a:lnTo>
                        <a:lnTo>
                          <a:pt x="4156" y="874"/>
                        </a:lnTo>
                        <a:lnTo>
                          <a:pt x="4158" y="874"/>
                        </a:lnTo>
                        <a:lnTo>
                          <a:pt x="4159" y="874"/>
                        </a:lnTo>
                        <a:lnTo>
                          <a:pt x="4161" y="874"/>
                        </a:lnTo>
                        <a:lnTo>
                          <a:pt x="4162" y="874"/>
                        </a:lnTo>
                        <a:lnTo>
                          <a:pt x="4163" y="874"/>
                        </a:lnTo>
                        <a:lnTo>
                          <a:pt x="4165" y="874"/>
                        </a:lnTo>
                        <a:lnTo>
                          <a:pt x="4166" y="874"/>
                        </a:lnTo>
                        <a:lnTo>
                          <a:pt x="4168" y="874"/>
                        </a:lnTo>
                        <a:lnTo>
                          <a:pt x="4170" y="874"/>
                        </a:lnTo>
                        <a:lnTo>
                          <a:pt x="4171" y="874"/>
                        </a:lnTo>
                        <a:lnTo>
                          <a:pt x="4172" y="874"/>
                        </a:lnTo>
                        <a:lnTo>
                          <a:pt x="4174" y="874"/>
                        </a:lnTo>
                        <a:lnTo>
                          <a:pt x="4175" y="874"/>
                        </a:lnTo>
                        <a:lnTo>
                          <a:pt x="4177" y="874"/>
                        </a:lnTo>
                        <a:lnTo>
                          <a:pt x="4178" y="874"/>
                        </a:lnTo>
                        <a:lnTo>
                          <a:pt x="4180" y="874"/>
                        </a:lnTo>
                        <a:lnTo>
                          <a:pt x="4182" y="874"/>
                        </a:lnTo>
                        <a:lnTo>
                          <a:pt x="4183" y="874"/>
                        </a:lnTo>
                        <a:lnTo>
                          <a:pt x="4184" y="874"/>
                        </a:lnTo>
                        <a:lnTo>
                          <a:pt x="4186" y="874"/>
                        </a:lnTo>
                        <a:lnTo>
                          <a:pt x="4187" y="874"/>
                        </a:lnTo>
                        <a:lnTo>
                          <a:pt x="4189" y="874"/>
                        </a:lnTo>
                        <a:lnTo>
                          <a:pt x="4190" y="874"/>
                        </a:lnTo>
                        <a:lnTo>
                          <a:pt x="4192" y="874"/>
                        </a:lnTo>
                        <a:lnTo>
                          <a:pt x="4193" y="874"/>
                        </a:lnTo>
                        <a:lnTo>
                          <a:pt x="4195" y="874"/>
                        </a:lnTo>
                        <a:lnTo>
                          <a:pt x="4196" y="874"/>
                        </a:lnTo>
                        <a:lnTo>
                          <a:pt x="4198" y="874"/>
                        </a:lnTo>
                        <a:lnTo>
                          <a:pt x="4199" y="874"/>
                        </a:lnTo>
                        <a:lnTo>
                          <a:pt x="4201" y="874"/>
                        </a:lnTo>
                        <a:lnTo>
                          <a:pt x="4202" y="874"/>
                        </a:lnTo>
                        <a:lnTo>
                          <a:pt x="4203" y="874"/>
                        </a:lnTo>
                        <a:lnTo>
                          <a:pt x="4205" y="874"/>
                        </a:lnTo>
                        <a:lnTo>
                          <a:pt x="4207" y="874"/>
                        </a:lnTo>
                        <a:lnTo>
                          <a:pt x="4208" y="874"/>
                        </a:lnTo>
                        <a:lnTo>
                          <a:pt x="4210" y="874"/>
                        </a:lnTo>
                        <a:lnTo>
                          <a:pt x="4211" y="874"/>
                        </a:lnTo>
                        <a:lnTo>
                          <a:pt x="4213" y="874"/>
                        </a:lnTo>
                        <a:lnTo>
                          <a:pt x="4214" y="874"/>
                        </a:lnTo>
                        <a:lnTo>
                          <a:pt x="4215" y="874"/>
                        </a:lnTo>
                        <a:lnTo>
                          <a:pt x="4217" y="874"/>
                        </a:lnTo>
                        <a:lnTo>
                          <a:pt x="4219" y="874"/>
                        </a:lnTo>
                        <a:lnTo>
                          <a:pt x="4220" y="874"/>
                        </a:lnTo>
                        <a:lnTo>
                          <a:pt x="4222" y="874"/>
                        </a:lnTo>
                        <a:lnTo>
                          <a:pt x="4223" y="874"/>
                        </a:lnTo>
                        <a:lnTo>
                          <a:pt x="4224" y="874"/>
                        </a:lnTo>
                        <a:lnTo>
                          <a:pt x="4226" y="874"/>
                        </a:lnTo>
                        <a:lnTo>
                          <a:pt x="4227" y="874"/>
                        </a:lnTo>
                        <a:lnTo>
                          <a:pt x="4229" y="874"/>
                        </a:lnTo>
                        <a:lnTo>
                          <a:pt x="4231" y="874"/>
                        </a:lnTo>
                        <a:lnTo>
                          <a:pt x="4232" y="874"/>
                        </a:lnTo>
                        <a:lnTo>
                          <a:pt x="4234" y="874"/>
                        </a:lnTo>
                        <a:lnTo>
                          <a:pt x="4235" y="874"/>
                        </a:lnTo>
                        <a:lnTo>
                          <a:pt x="4236" y="874"/>
                        </a:lnTo>
                        <a:lnTo>
                          <a:pt x="4238" y="874"/>
                        </a:lnTo>
                        <a:lnTo>
                          <a:pt x="4239" y="874"/>
                        </a:lnTo>
                        <a:lnTo>
                          <a:pt x="4241" y="874"/>
                        </a:lnTo>
                        <a:lnTo>
                          <a:pt x="4243" y="874"/>
                        </a:lnTo>
                        <a:lnTo>
                          <a:pt x="4244" y="874"/>
                        </a:lnTo>
                        <a:lnTo>
                          <a:pt x="4245" y="874"/>
                        </a:lnTo>
                        <a:lnTo>
                          <a:pt x="4247" y="874"/>
                        </a:lnTo>
                        <a:lnTo>
                          <a:pt x="4248" y="874"/>
                        </a:lnTo>
                        <a:lnTo>
                          <a:pt x="4250" y="874"/>
                        </a:lnTo>
                        <a:lnTo>
                          <a:pt x="4251" y="874"/>
                        </a:lnTo>
                        <a:lnTo>
                          <a:pt x="4253" y="874"/>
                        </a:lnTo>
                        <a:lnTo>
                          <a:pt x="4255" y="874"/>
                        </a:lnTo>
                        <a:lnTo>
                          <a:pt x="4256" y="874"/>
                        </a:lnTo>
                        <a:lnTo>
                          <a:pt x="4257" y="874"/>
                        </a:lnTo>
                        <a:lnTo>
                          <a:pt x="4259" y="874"/>
                        </a:lnTo>
                        <a:lnTo>
                          <a:pt x="4260" y="874"/>
                        </a:lnTo>
                        <a:lnTo>
                          <a:pt x="4262" y="874"/>
                        </a:lnTo>
                        <a:lnTo>
                          <a:pt x="4263" y="874"/>
                        </a:lnTo>
                        <a:lnTo>
                          <a:pt x="4265" y="874"/>
                        </a:lnTo>
                        <a:lnTo>
                          <a:pt x="4266" y="874"/>
                        </a:lnTo>
                        <a:lnTo>
                          <a:pt x="4268" y="874"/>
                        </a:lnTo>
                        <a:lnTo>
                          <a:pt x="4269" y="874"/>
                        </a:lnTo>
                        <a:lnTo>
                          <a:pt x="4271" y="874"/>
                        </a:lnTo>
                        <a:lnTo>
                          <a:pt x="4272" y="874"/>
                        </a:lnTo>
                        <a:lnTo>
                          <a:pt x="4274" y="874"/>
                        </a:lnTo>
                        <a:lnTo>
                          <a:pt x="4275" y="874"/>
                        </a:lnTo>
                        <a:lnTo>
                          <a:pt x="4276" y="874"/>
                        </a:lnTo>
                        <a:lnTo>
                          <a:pt x="4278" y="874"/>
                        </a:lnTo>
                        <a:lnTo>
                          <a:pt x="4280" y="874"/>
                        </a:lnTo>
                        <a:lnTo>
                          <a:pt x="4281" y="874"/>
                        </a:lnTo>
                        <a:lnTo>
                          <a:pt x="4283" y="874"/>
                        </a:lnTo>
                        <a:lnTo>
                          <a:pt x="4284" y="874"/>
                        </a:lnTo>
                        <a:lnTo>
                          <a:pt x="4286" y="874"/>
                        </a:lnTo>
                        <a:lnTo>
                          <a:pt x="4287" y="874"/>
                        </a:lnTo>
                        <a:lnTo>
                          <a:pt x="4288" y="874"/>
                        </a:lnTo>
                        <a:lnTo>
                          <a:pt x="4290" y="874"/>
                        </a:lnTo>
                        <a:lnTo>
                          <a:pt x="4292" y="874"/>
                        </a:lnTo>
                        <a:lnTo>
                          <a:pt x="4293" y="874"/>
                        </a:lnTo>
                        <a:lnTo>
                          <a:pt x="4295" y="874"/>
                        </a:lnTo>
                        <a:lnTo>
                          <a:pt x="4296" y="874"/>
                        </a:lnTo>
                        <a:lnTo>
                          <a:pt x="4297" y="874"/>
                        </a:lnTo>
                        <a:lnTo>
                          <a:pt x="4299" y="874"/>
                        </a:lnTo>
                        <a:lnTo>
                          <a:pt x="4300" y="874"/>
                        </a:lnTo>
                        <a:lnTo>
                          <a:pt x="4302" y="874"/>
                        </a:lnTo>
                        <a:lnTo>
                          <a:pt x="4304" y="874"/>
                        </a:lnTo>
                        <a:lnTo>
                          <a:pt x="4305" y="874"/>
                        </a:lnTo>
                        <a:lnTo>
                          <a:pt x="4307" y="874"/>
                        </a:lnTo>
                        <a:lnTo>
                          <a:pt x="4308" y="874"/>
                        </a:lnTo>
                        <a:lnTo>
                          <a:pt x="4309" y="874"/>
                        </a:lnTo>
                        <a:lnTo>
                          <a:pt x="4311" y="874"/>
                        </a:lnTo>
                        <a:lnTo>
                          <a:pt x="4312" y="874"/>
                        </a:lnTo>
                        <a:lnTo>
                          <a:pt x="4314" y="874"/>
                        </a:lnTo>
                        <a:lnTo>
                          <a:pt x="4315" y="874"/>
                        </a:lnTo>
                        <a:lnTo>
                          <a:pt x="4317" y="874"/>
                        </a:lnTo>
                        <a:lnTo>
                          <a:pt x="4318" y="874"/>
                        </a:lnTo>
                        <a:lnTo>
                          <a:pt x="4320" y="874"/>
                        </a:lnTo>
                        <a:lnTo>
                          <a:pt x="4321" y="874"/>
                        </a:lnTo>
                        <a:lnTo>
                          <a:pt x="4323" y="874"/>
                        </a:lnTo>
                        <a:lnTo>
                          <a:pt x="4324" y="874"/>
                        </a:lnTo>
                        <a:lnTo>
                          <a:pt x="4326" y="874"/>
                        </a:lnTo>
                        <a:lnTo>
                          <a:pt x="4327" y="874"/>
                        </a:lnTo>
                        <a:lnTo>
                          <a:pt x="4329" y="874"/>
                        </a:lnTo>
                        <a:lnTo>
                          <a:pt x="4330" y="874"/>
                        </a:lnTo>
                        <a:lnTo>
                          <a:pt x="4332" y="874"/>
                        </a:lnTo>
                        <a:lnTo>
                          <a:pt x="4333" y="874"/>
                        </a:lnTo>
                        <a:lnTo>
                          <a:pt x="4335" y="874"/>
                        </a:lnTo>
                        <a:lnTo>
                          <a:pt x="4336" y="874"/>
                        </a:lnTo>
                        <a:lnTo>
                          <a:pt x="4338" y="874"/>
                        </a:lnTo>
                        <a:lnTo>
                          <a:pt x="4339" y="874"/>
                        </a:lnTo>
                        <a:lnTo>
                          <a:pt x="4341" y="874"/>
                        </a:lnTo>
                        <a:lnTo>
                          <a:pt x="4342" y="874"/>
                        </a:lnTo>
                        <a:lnTo>
                          <a:pt x="4344" y="874"/>
                        </a:lnTo>
                        <a:lnTo>
                          <a:pt x="4345" y="874"/>
                        </a:lnTo>
                        <a:lnTo>
                          <a:pt x="4347" y="874"/>
                        </a:lnTo>
                        <a:lnTo>
                          <a:pt x="4348" y="874"/>
                        </a:lnTo>
                        <a:lnTo>
                          <a:pt x="4349" y="874"/>
                        </a:lnTo>
                        <a:lnTo>
                          <a:pt x="4351" y="874"/>
                        </a:lnTo>
                        <a:lnTo>
                          <a:pt x="4352" y="874"/>
                        </a:lnTo>
                        <a:lnTo>
                          <a:pt x="4354" y="874"/>
                        </a:lnTo>
                        <a:lnTo>
                          <a:pt x="4356" y="874"/>
                        </a:lnTo>
                        <a:lnTo>
                          <a:pt x="4357" y="874"/>
                        </a:lnTo>
                        <a:lnTo>
                          <a:pt x="4359" y="874"/>
                        </a:lnTo>
                        <a:lnTo>
                          <a:pt x="4360" y="874"/>
                        </a:lnTo>
                        <a:lnTo>
                          <a:pt x="4361" y="874"/>
                        </a:lnTo>
                        <a:lnTo>
                          <a:pt x="4363" y="874"/>
                        </a:lnTo>
                        <a:lnTo>
                          <a:pt x="4364" y="874"/>
                        </a:lnTo>
                        <a:lnTo>
                          <a:pt x="4366" y="874"/>
                        </a:lnTo>
                        <a:lnTo>
                          <a:pt x="4368" y="874"/>
                        </a:lnTo>
                        <a:lnTo>
                          <a:pt x="4369" y="874"/>
                        </a:lnTo>
                        <a:lnTo>
                          <a:pt x="4370" y="874"/>
                        </a:lnTo>
                        <a:lnTo>
                          <a:pt x="4372" y="874"/>
                        </a:lnTo>
                        <a:lnTo>
                          <a:pt x="4373" y="874"/>
                        </a:lnTo>
                        <a:lnTo>
                          <a:pt x="4375" y="874"/>
                        </a:lnTo>
                        <a:lnTo>
                          <a:pt x="4376" y="874"/>
                        </a:lnTo>
                        <a:lnTo>
                          <a:pt x="4378" y="874"/>
                        </a:lnTo>
                        <a:lnTo>
                          <a:pt x="4380" y="874"/>
                        </a:lnTo>
                        <a:lnTo>
                          <a:pt x="4381" y="874"/>
                        </a:lnTo>
                        <a:lnTo>
                          <a:pt x="4382" y="874"/>
                        </a:lnTo>
                        <a:lnTo>
                          <a:pt x="4384" y="874"/>
                        </a:lnTo>
                        <a:lnTo>
                          <a:pt x="4385" y="874"/>
                        </a:lnTo>
                        <a:lnTo>
                          <a:pt x="4387" y="874"/>
                        </a:lnTo>
                        <a:lnTo>
                          <a:pt x="4388" y="874"/>
                        </a:lnTo>
                        <a:lnTo>
                          <a:pt x="4390" y="874"/>
                        </a:lnTo>
                        <a:lnTo>
                          <a:pt x="4391" y="874"/>
                        </a:lnTo>
                        <a:lnTo>
                          <a:pt x="4393" y="874"/>
                        </a:lnTo>
                        <a:lnTo>
                          <a:pt x="4394" y="874"/>
                        </a:lnTo>
                        <a:lnTo>
                          <a:pt x="4396" y="874"/>
                        </a:lnTo>
                        <a:lnTo>
                          <a:pt x="4397" y="874"/>
                        </a:lnTo>
                        <a:lnTo>
                          <a:pt x="4399" y="874"/>
                        </a:lnTo>
                        <a:lnTo>
                          <a:pt x="4400" y="874"/>
                        </a:lnTo>
                        <a:lnTo>
                          <a:pt x="4402" y="874"/>
                        </a:lnTo>
                        <a:lnTo>
                          <a:pt x="4403" y="874"/>
                        </a:lnTo>
                        <a:lnTo>
                          <a:pt x="4405" y="874"/>
                        </a:lnTo>
                        <a:lnTo>
                          <a:pt x="4406" y="874"/>
                        </a:lnTo>
                        <a:lnTo>
                          <a:pt x="4408" y="874"/>
                        </a:lnTo>
                        <a:lnTo>
                          <a:pt x="4409" y="874"/>
                        </a:lnTo>
                        <a:lnTo>
                          <a:pt x="4411" y="874"/>
                        </a:lnTo>
                        <a:lnTo>
                          <a:pt x="4412" y="874"/>
                        </a:lnTo>
                        <a:lnTo>
                          <a:pt x="4413" y="874"/>
                        </a:lnTo>
                        <a:lnTo>
                          <a:pt x="4415" y="874"/>
                        </a:lnTo>
                        <a:lnTo>
                          <a:pt x="4417" y="874"/>
                        </a:lnTo>
                        <a:lnTo>
                          <a:pt x="4418" y="874"/>
                        </a:lnTo>
                        <a:lnTo>
                          <a:pt x="4420" y="874"/>
                        </a:lnTo>
                        <a:lnTo>
                          <a:pt x="4421" y="874"/>
                        </a:lnTo>
                        <a:lnTo>
                          <a:pt x="4422" y="874"/>
                        </a:lnTo>
                        <a:lnTo>
                          <a:pt x="4424" y="874"/>
                        </a:lnTo>
                        <a:lnTo>
                          <a:pt x="4425" y="874"/>
                        </a:lnTo>
                        <a:lnTo>
                          <a:pt x="4427" y="874"/>
                        </a:lnTo>
                        <a:lnTo>
                          <a:pt x="4429" y="874"/>
                        </a:lnTo>
                        <a:lnTo>
                          <a:pt x="4430" y="874"/>
                        </a:lnTo>
                        <a:lnTo>
                          <a:pt x="4432" y="874"/>
                        </a:lnTo>
                        <a:lnTo>
                          <a:pt x="4433" y="874"/>
                        </a:lnTo>
                        <a:lnTo>
                          <a:pt x="4434" y="874"/>
                        </a:lnTo>
                        <a:lnTo>
                          <a:pt x="4436" y="874"/>
                        </a:lnTo>
                        <a:lnTo>
                          <a:pt x="4437" y="874"/>
                        </a:lnTo>
                        <a:lnTo>
                          <a:pt x="4439" y="874"/>
                        </a:lnTo>
                        <a:lnTo>
                          <a:pt x="4441" y="874"/>
                        </a:lnTo>
                        <a:lnTo>
                          <a:pt x="4442" y="874"/>
                        </a:lnTo>
                        <a:lnTo>
                          <a:pt x="4443" y="874"/>
                        </a:lnTo>
                        <a:lnTo>
                          <a:pt x="4445" y="874"/>
                        </a:lnTo>
                        <a:lnTo>
                          <a:pt x="4446" y="874"/>
                        </a:lnTo>
                        <a:lnTo>
                          <a:pt x="4448" y="874"/>
                        </a:lnTo>
                        <a:lnTo>
                          <a:pt x="4449" y="874"/>
                        </a:lnTo>
                        <a:lnTo>
                          <a:pt x="4451" y="874"/>
                        </a:lnTo>
                        <a:lnTo>
                          <a:pt x="4453" y="874"/>
                        </a:lnTo>
                        <a:lnTo>
                          <a:pt x="4454" y="874"/>
                        </a:lnTo>
                        <a:lnTo>
                          <a:pt x="4455" y="874"/>
                        </a:lnTo>
                        <a:lnTo>
                          <a:pt x="4457" y="874"/>
                        </a:lnTo>
                        <a:lnTo>
                          <a:pt x="4458" y="874"/>
                        </a:lnTo>
                        <a:lnTo>
                          <a:pt x="4460" y="874"/>
                        </a:lnTo>
                        <a:lnTo>
                          <a:pt x="4461" y="874"/>
                        </a:lnTo>
                        <a:lnTo>
                          <a:pt x="4463" y="874"/>
                        </a:lnTo>
                        <a:lnTo>
                          <a:pt x="4464" y="874"/>
                        </a:lnTo>
                        <a:lnTo>
                          <a:pt x="4466" y="874"/>
                        </a:lnTo>
                        <a:lnTo>
                          <a:pt x="4467" y="874"/>
                        </a:lnTo>
                        <a:lnTo>
                          <a:pt x="4469" y="874"/>
                        </a:lnTo>
                        <a:lnTo>
                          <a:pt x="4470" y="874"/>
                        </a:lnTo>
                        <a:lnTo>
                          <a:pt x="4472" y="874"/>
                        </a:lnTo>
                        <a:lnTo>
                          <a:pt x="4473" y="874"/>
                        </a:lnTo>
                        <a:lnTo>
                          <a:pt x="4475" y="874"/>
                        </a:lnTo>
                        <a:lnTo>
                          <a:pt x="4476" y="874"/>
                        </a:lnTo>
                        <a:lnTo>
                          <a:pt x="4478" y="874"/>
                        </a:lnTo>
                        <a:lnTo>
                          <a:pt x="4479" y="874"/>
                        </a:lnTo>
                        <a:lnTo>
                          <a:pt x="4481" y="874"/>
                        </a:lnTo>
                        <a:lnTo>
                          <a:pt x="4482" y="874"/>
                        </a:lnTo>
                        <a:lnTo>
                          <a:pt x="4484" y="874"/>
                        </a:lnTo>
                        <a:lnTo>
                          <a:pt x="4485" y="874"/>
                        </a:lnTo>
                        <a:lnTo>
                          <a:pt x="4486" y="874"/>
                        </a:lnTo>
                        <a:lnTo>
                          <a:pt x="4488" y="874"/>
                        </a:lnTo>
                        <a:lnTo>
                          <a:pt x="4490" y="874"/>
                        </a:lnTo>
                        <a:lnTo>
                          <a:pt x="4491" y="874"/>
                        </a:lnTo>
                        <a:lnTo>
                          <a:pt x="4493" y="874"/>
                        </a:lnTo>
                        <a:lnTo>
                          <a:pt x="4494" y="874"/>
                        </a:lnTo>
                        <a:lnTo>
                          <a:pt x="4495" y="874"/>
                        </a:lnTo>
                        <a:lnTo>
                          <a:pt x="4497" y="874"/>
                        </a:lnTo>
                        <a:lnTo>
                          <a:pt x="4498" y="874"/>
                        </a:lnTo>
                        <a:lnTo>
                          <a:pt x="4500" y="874"/>
                        </a:lnTo>
                        <a:lnTo>
                          <a:pt x="4501" y="874"/>
                        </a:lnTo>
                        <a:lnTo>
                          <a:pt x="4503" y="874"/>
                        </a:lnTo>
                        <a:lnTo>
                          <a:pt x="4505" y="874"/>
                        </a:lnTo>
                        <a:lnTo>
                          <a:pt x="4506" y="874"/>
                        </a:lnTo>
                        <a:lnTo>
                          <a:pt x="4507" y="874"/>
                        </a:lnTo>
                        <a:lnTo>
                          <a:pt x="4509" y="874"/>
                        </a:lnTo>
                        <a:lnTo>
                          <a:pt x="4510" y="874"/>
                        </a:lnTo>
                        <a:lnTo>
                          <a:pt x="4512" y="874"/>
                        </a:lnTo>
                        <a:lnTo>
                          <a:pt x="4513" y="874"/>
                        </a:lnTo>
                        <a:lnTo>
                          <a:pt x="4515" y="874"/>
                        </a:lnTo>
                        <a:lnTo>
                          <a:pt x="4516" y="874"/>
                        </a:lnTo>
                        <a:lnTo>
                          <a:pt x="4518" y="874"/>
                        </a:lnTo>
                        <a:lnTo>
                          <a:pt x="4519" y="874"/>
                        </a:lnTo>
                        <a:lnTo>
                          <a:pt x="4521" y="874"/>
                        </a:lnTo>
                        <a:lnTo>
                          <a:pt x="4522" y="874"/>
                        </a:lnTo>
                        <a:lnTo>
                          <a:pt x="4524" y="874"/>
                        </a:lnTo>
                        <a:lnTo>
                          <a:pt x="4525" y="874"/>
                        </a:lnTo>
                        <a:lnTo>
                          <a:pt x="4527" y="874"/>
                        </a:lnTo>
                        <a:lnTo>
                          <a:pt x="4528" y="874"/>
                        </a:lnTo>
                        <a:lnTo>
                          <a:pt x="4530" y="874"/>
                        </a:lnTo>
                        <a:lnTo>
                          <a:pt x="4531" y="874"/>
                        </a:lnTo>
                        <a:lnTo>
                          <a:pt x="4533" y="874"/>
                        </a:lnTo>
                        <a:lnTo>
                          <a:pt x="4534" y="874"/>
                        </a:lnTo>
                        <a:lnTo>
                          <a:pt x="4536" y="874"/>
                        </a:lnTo>
                        <a:lnTo>
                          <a:pt x="4537" y="874"/>
                        </a:lnTo>
                        <a:lnTo>
                          <a:pt x="4538" y="874"/>
                        </a:lnTo>
                        <a:lnTo>
                          <a:pt x="4540" y="874"/>
                        </a:lnTo>
                        <a:lnTo>
                          <a:pt x="4542" y="874"/>
                        </a:lnTo>
                        <a:lnTo>
                          <a:pt x="4543" y="874"/>
                        </a:lnTo>
                        <a:lnTo>
                          <a:pt x="4545" y="874"/>
                        </a:lnTo>
                        <a:lnTo>
                          <a:pt x="4546" y="874"/>
                        </a:lnTo>
                        <a:lnTo>
                          <a:pt x="4548" y="874"/>
                        </a:lnTo>
                        <a:lnTo>
                          <a:pt x="4549" y="874"/>
                        </a:lnTo>
                        <a:lnTo>
                          <a:pt x="4550" y="874"/>
                        </a:lnTo>
                        <a:lnTo>
                          <a:pt x="4552" y="874"/>
                        </a:lnTo>
                        <a:lnTo>
                          <a:pt x="4554" y="874"/>
                        </a:lnTo>
                        <a:lnTo>
                          <a:pt x="4555" y="874"/>
                        </a:lnTo>
                        <a:lnTo>
                          <a:pt x="4557" y="874"/>
                        </a:lnTo>
                        <a:lnTo>
                          <a:pt x="4558" y="874"/>
                        </a:lnTo>
                        <a:lnTo>
                          <a:pt x="4559" y="874"/>
                        </a:lnTo>
                        <a:lnTo>
                          <a:pt x="4561" y="874"/>
                        </a:lnTo>
                        <a:lnTo>
                          <a:pt x="4562" y="874"/>
                        </a:lnTo>
                        <a:lnTo>
                          <a:pt x="4564" y="874"/>
                        </a:lnTo>
                        <a:lnTo>
                          <a:pt x="4566" y="874"/>
                        </a:lnTo>
                        <a:lnTo>
                          <a:pt x="4567" y="874"/>
                        </a:lnTo>
                        <a:lnTo>
                          <a:pt x="4568" y="874"/>
                        </a:lnTo>
                        <a:lnTo>
                          <a:pt x="4570" y="874"/>
                        </a:lnTo>
                        <a:lnTo>
                          <a:pt x="4571" y="874"/>
                        </a:lnTo>
                        <a:lnTo>
                          <a:pt x="4573" y="874"/>
                        </a:lnTo>
                        <a:lnTo>
                          <a:pt x="4574" y="874"/>
                        </a:lnTo>
                        <a:lnTo>
                          <a:pt x="4576" y="874"/>
                        </a:lnTo>
                        <a:lnTo>
                          <a:pt x="4578" y="874"/>
                        </a:lnTo>
                        <a:lnTo>
                          <a:pt x="4579" y="874"/>
                        </a:lnTo>
                        <a:lnTo>
                          <a:pt x="4580" y="874"/>
                        </a:lnTo>
                        <a:lnTo>
                          <a:pt x="4582" y="874"/>
                        </a:lnTo>
                        <a:lnTo>
                          <a:pt x="4583" y="874"/>
                        </a:lnTo>
                        <a:lnTo>
                          <a:pt x="4585" y="874"/>
                        </a:lnTo>
                        <a:lnTo>
                          <a:pt x="4586" y="874"/>
                        </a:lnTo>
                        <a:lnTo>
                          <a:pt x="4588" y="874"/>
                        </a:lnTo>
                        <a:lnTo>
                          <a:pt x="4589" y="874"/>
                        </a:lnTo>
                        <a:lnTo>
                          <a:pt x="4591" y="874"/>
                        </a:lnTo>
                        <a:lnTo>
                          <a:pt x="4592" y="874"/>
                        </a:lnTo>
                        <a:lnTo>
                          <a:pt x="4594" y="874"/>
                        </a:lnTo>
                        <a:lnTo>
                          <a:pt x="4595" y="874"/>
                        </a:lnTo>
                        <a:lnTo>
                          <a:pt x="4597" y="874"/>
                        </a:lnTo>
                        <a:lnTo>
                          <a:pt x="4598" y="874"/>
                        </a:lnTo>
                        <a:lnTo>
                          <a:pt x="4600" y="874"/>
                        </a:lnTo>
                        <a:lnTo>
                          <a:pt x="4601" y="874"/>
                        </a:lnTo>
                        <a:lnTo>
                          <a:pt x="4603" y="874"/>
                        </a:lnTo>
                        <a:lnTo>
                          <a:pt x="4604" y="874"/>
                        </a:lnTo>
                        <a:lnTo>
                          <a:pt x="4606" y="874"/>
                        </a:lnTo>
                        <a:lnTo>
                          <a:pt x="4607" y="874"/>
                        </a:lnTo>
                        <a:lnTo>
                          <a:pt x="4609" y="874"/>
                        </a:lnTo>
                        <a:lnTo>
                          <a:pt x="4610" y="874"/>
                        </a:lnTo>
                        <a:lnTo>
                          <a:pt x="4611" y="874"/>
                        </a:lnTo>
                        <a:lnTo>
                          <a:pt x="4613" y="874"/>
                        </a:lnTo>
                        <a:lnTo>
                          <a:pt x="4615" y="874"/>
                        </a:lnTo>
                        <a:lnTo>
                          <a:pt x="4616" y="874"/>
                        </a:lnTo>
                        <a:lnTo>
                          <a:pt x="4618" y="874"/>
                        </a:lnTo>
                        <a:lnTo>
                          <a:pt x="4619" y="874"/>
                        </a:lnTo>
                        <a:lnTo>
                          <a:pt x="4621" y="874"/>
                        </a:lnTo>
                        <a:lnTo>
                          <a:pt x="4622" y="874"/>
                        </a:lnTo>
                        <a:lnTo>
                          <a:pt x="4623" y="874"/>
                        </a:lnTo>
                        <a:lnTo>
                          <a:pt x="4625" y="874"/>
                        </a:lnTo>
                        <a:lnTo>
                          <a:pt x="4627" y="874"/>
                        </a:lnTo>
                        <a:lnTo>
                          <a:pt x="4628" y="874"/>
                        </a:lnTo>
                        <a:lnTo>
                          <a:pt x="4630" y="874"/>
                        </a:lnTo>
                        <a:lnTo>
                          <a:pt x="4631" y="874"/>
                        </a:lnTo>
                        <a:lnTo>
                          <a:pt x="4632" y="874"/>
                        </a:lnTo>
                        <a:lnTo>
                          <a:pt x="4634" y="874"/>
                        </a:lnTo>
                        <a:lnTo>
                          <a:pt x="4635" y="874"/>
                        </a:lnTo>
                        <a:lnTo>
                          <a:pt x="4637" y="874"/>
                        </a:lnTo>
                        <a:lnTo>
                          <a:pt x="4639" y="874"/>
                        </a:lnTo>
                        <a:lnTo>
                          <a:pt x="4640" y="874"/>
                        </a:lnTo>
                        <a:lnTo>
                          <a:pt x="4641" y="874"/>
                        </a:lnTo>
                        <a:lnTo>
                          <a:pt x="4643" y="874"/>
                        </a:lnTo>
                        <a:lnTo>
                          <a:pt x="4644" y="874"/>
                        </a:lnTo>
                        <a:lnTo>
                          <a:pt x="4646" y="874"/>
                        </a:lnTo>
                        <a:lnTo>
                          <a:pt x="4647" y="874"/>
                        </a:lnTo>
                        <a:lnTo>
                          <a:pt x="4649" y="874"/>
                        </a:lnTo>
                        <a:lnTo>
                          <a:pt x="4650" y="874"/>
                        </a:lnTo>
                        <a:lnTo>
                          <a:pt x="4652" y="874"/>
                        </a:lnTo>
                        <a:lnTo>
                          <a:pt x="4653" y="874"/>
                        </a:lnTo>
                        <a:lnTo>
                          <a:pt x="4655" y="874"/>
                        </a:lnTo>
                        <a:lnTo>
                          <a:pt x="4656" y="874"/>
                        </a:lnTo>
                        <a:lnTo>
                          <a:pt x="4658" y="874"/>
                        </a:lnTo>
                        <a:lnTo>
                          <a:pt x="4659" y="874"/>
                        </a:lnTo>
                        <a:lnTo>
                          <a:pt x="4661" y="874"/>
                        </a:lnTo>
                        <a:lnTo>
                          <a:pt x="4662" y="874"/>
                        </a:lnTo>
                        <a:lnTo>
                          <a:pt x="4664" y="874"/>
                        </a:lnTo>
                        <a:lnTo>
                          <a:pt x="4665" y="874"/>
                        </a:lnTo>
                        <a:lnTo>
                          <a:pt x="4667" y="874"/>
                        </a:lnTo>
                        <a:lnTo>
                          <a:pt x="4668" y="874"/>
                        </a:lnTo>
                        <a:lnTo>
                          <a:pt x="4670" y="874"/>
                        </a:lnTo>
                        <a:lnTo>
                          <a:pt x="4671" y="874"/>
                        </a:lnTo>
                        <a:lnTo>
                          <a:pt x="4673" y="874"/>
                        </a:lnTo>
                        <a:lnTo>
                          <a:pt x="4674" y="874"/>
                        </a:lnTo>
                        <a:lnTo>
                          <a:pt x="4676" y="874"/>
                        </a:lnTo>
                        <a:lnTo>
                          <a:pt x="4677" y="874"/>
                        </a:lnTo>
                        <a:lnTo>
                          <a:pt x="4679" y="874"/>
                        </a:lnTo>
                        <a:lnTo>
                          <a:pt x="4680" y="874"/>
                        </a:lnTo>
                        <a:lnTo>
                          <a:pt x="4682" y="874"/>
                        </a:lnTo>
                        <a:lnTo>
                          <a:pt x="4683" y="874"/>
                        </a:lnTo>
                        <a:lnTo>
                          <a:pt x="4684" y="874"/>
                        </a:lnTo>
                        <a:lnTo>
                          <a:pt x="4686" y="874"/>
                        </a:lnTo>
                        <a:lnTo>
                          <a:pt x="4687" y="874"/>
                        </a:lnTo>
                        <a:lnTo>
                          <a:pt x="4689" y="874"/>
                        </a:lnTo>
                        <a:lnTo>
                          <a:pt x="4691" y="874"/>
                        </a:lnTo>
                        <a:lnTo>
                          <a:pt x="4692" y="874"/>
                        </a:lnTo>
                        <a:lnTo>
                          <a:pt x="4694" y="874"/>
                        </a:lnTo>
                        <a:lnTo>
                          <a:pt x="4695" y="874"/>
                        </a:lnTo>
                        <a:lnTo>
                          <a:pt x="4696" y="874"/>
                        </a:lnTo>
                        <a:lnTo>
                          <a:pt x="4698" y="874"/>
                        </a:lnTo>
                        <a:lnTo>
                          <a:pt x="4699" y="874"/>
                        </a:lnTo>
                        <a:lnTo>
                          <a:pt x="4701" y="874"/>
                        </a:lnTo>
                        <a:lnTo>
                          <a:pt x="4703" y="874"/>
                        </a:lnTo>
                        <a:lnTo>
                          <a:pt x="4704" y="874"/>
                        </a:lnTo>
                        <a:lnTo>
                          <a:pt x="4705" y="874"/>
                        </a:lnTo>
                        <a:lnTo>
                          <a:pt x="4707" y="874"/>
                        </a:lnTo>
                        <a:lnTo>
                          <a:pt x="4708" y="874"/>
                        </a:lnTo>
                        <a:lnTo>
                          <a:pt x="4710" y="874"/>
                        </a:lnTo>
                        <a:lnTo>
                          <a:pt x="4711" y="874"/>
                        </a:lnTo>
                        <a:lnTo>
                          <a:pt x="4713" y="874"/>
                        </a:lnTo>
                        <a:lnTo>
                          <a:pt x="4715" y="874"/>
                        </a:lnTo>
                        <a:lnTo>
                          <a:pt x="4716" y="874"/>
                        </a:lnTo>
                        <a:lnTo>
                          <a:pt x="4717" y="874"/>
                        </a:lnTo>
                        <a:lnTo>
                          <a:pt x="4719" y="874"/>
                        </a:lnTo>
                        <a:lnTo>
                          <a:pt x="4720" y="874"/>
                        </a:lnTo>
                        <a:lnTo>
                          <a:pt x="4722" y="874"/>
                        </a:lnTo>
                        <a:lnTo>
                          <a:pt x="4723" y="874"/>
                        </a:lnTo>
                        <a:lnTo>
                          <a:pt x="4725" y="874"/>
                        </a:lnTo>
                        <a:lnTo>
                          <a:pt x="4726" y="874"/>
                        </a:lnTo>
                        <a:lnTo>
                          <a:pt x="4728" y="874"/>
                        </a:lnTo>
                        <a:lnTo>
                          <a:pt x="4729" y="874"/>
                        </a:lnTo>
                        <a:lnTo>
                          <a:pt x="4731" y="874"/>
                        </a:lnTo>
                        <a:lnTo>
                          <a:pt x="4732" y="874"/>
                        </a:lnTo>
                        <a:lnTo>
                          <a:pt x="4734" y="874"/>
                        </a:lnTo>
                        <a:lnTo>
                          <a:pt x="4735" y="874"/>
                        </a:lnTo>
                        <a:lnTo>
                          <a:pt x="4736" y="874"/>
                        </a:lnTo>
                        <a:lnTo>
                          <a:pt x="4738" y="874"/>
                        </a:lnTo>
                        <a:lnTo>
                          <a:pt x="4740" y="874"/>
                        </a:lnTo>
                        <a:lnTo>
                          <a:pt x="4741" y="874"/>
                        </a:lnTo>
                        <a:lnTo>
                          <a:pt x="4743" y="874"/>
                        </a:lnTo>
                        <a:lnTo>
                          <a:pt x="4744" y="874"/>
                        </a:lnTo>
                        <a:lnTo>
                          <a:pt x="4746" y="874"/>
                        </a:lnTo>
                        <a:lnTo>
                          <a:pt x="4747" y="874"/>
                        </a:lnTo>
                        <a:lnTo>
                          <a:pt x="4748" y="874"/>
                        </a:lnTo>
                        <a:lnTo>
                          <a:pt x="4750" y="874"/>
                        </a:lnTo>
                        <a:lnTo>
                          <a:pt x="4752" y="874"/>
                        </a:lnTo>
                        <a:lnTo>
                          <a:pt x="4753" y="874"/>
                        </a:lnTo>
                        <a:lnTo>
                          <a:pt x="4755" y="874"/>
                        </a:lnTo>
                        <a:lnTo>
                          <a:pt x="4756" y="874"/>
                        </a:lnTo>
                        <a:lnTo>
                          <a:pt x="4757" y="874"/>
                        </a:lnTo>
                        <a:lnTo>
                          <a:pt x="4759" y="874"/>
                        </a:lnTo>
                        <a:lnTo>
                          <a:pt x="4760" y="874"/>
                        </a:lnTo>
                        <a:lnTo>
                          <a:pt x="4762" y="874"/>
                        </a:lnTo>
                        <a:lnTo>
                          <a:pt x="4764" y="874"/>
                        </a:lnTo>
                        <a:lnTo>
                          <a:pt x="4765" y="874"/>
                        </a:lnTo>
                        <a:lnTo>
                          <a:pt x="4767" y="874"/>
                        </a:lnTo>
                        <a:lnTo>
                          <a:pt x="4768" y="874"/>
                        </a:lnTo>
                        <a:lnTo>
                          <a:pt x="4769" y="874"/>
                        </a:lnTo>
                        <a:lnTo>
                          <a:pt x="4771" y="874"/>
                        </a:lnTo>
                        <a:lnTo>
                          <a:pt x="4772" y="874"/>
                        </a:lnTo>
                        <a:lnTo>
                          <a:pt x="4774" y="874"/>
                        </a:lnTo>
                        <a:lnTo>
                          <a:pt x="4776" y="874"/>
                        </a:lnTo>
                        <a:lnTo>
                          <a:pt x="4777" y="874"/>
                        </a:lnTo>
                        <a:lnTo>
                          <a:pt x="4778" y="874"/>
                        </a:lnTo>
                        <a:lnTo>
                          <a:pt x="4780" y="874"/>
                        </a:lnTo>
                        <a:lnTo>
                          <a:pt x="4781" y="874"/>
                        </a:lnTo>
                        <a:lnTo>
                          <a:pt x="4783" y="874"/>
                        </a:lnTo>
                        <a:lnTo>
                          <a:pt x="4784" y="874"/>
                        </a:lnTo>
                        <a:lnTo>
                          <a:pt x="4786" y="874"/>
                        </a:lnTo>
                        <a:lnTo>
                          <a:pt x="4788" y="874"/>
                        </a:lnTo>
                        <a:lnTo>
                          <a:pt x="4789" y="874"/>
                        </a:lnTo>
                        <a:lnTo>
                          <a:pt x="4790" y="874"/>
                        </a:lnTo>
                        <a:lnTo>
                          <a:pt x="4792" y="874"/>
                        </a:lnTo>
                        <a:lnTo>
                          <a:pt x="4793" y="874"/>
                        </a:lnTo>
                        <a:lnTo>
                          <a:pt x="4795" y="874"/>
                        </a:lnTo>
                        <a:lnTo>
                          <a:pt x="4796" y="874"/>
                        </a:lnTo>
                        <a:lnTo>
                          <a:pt x="4798" y="874"/>
                        </a:lnTo>
                        <a:lnTo>
                          <a:pt x="4799" y="874"/>
                        </a:lnTo>
                        <a:lnTo>
                          <a:pt x="4801" y="874"/>
                        </a:lnTo>
                        <a:lnTo>
                          <a:pt x="4802" y="874"/>
                        </a:lnTo>
                        <a:lnTo>
                          <a:pt x="4804" y="874"/>
                        </a:lnTo>
                        <a:lnTo>
                          <a:pt x="4805" y="874"/>
                        </a:lnTo>
                        <a:lnTo>
                          <a:pt x="4807" y="874"/>
                        </a:lnTo>
                        <a:lnTo>
                          <a:pt x="4808" y="874"/>
                        </a:lnTo>
                        <a:lnTo>
                          <a:pt x="4809" y="874"/>
                        </a:lnTo>
                        <a:lnTo>
                          <a:pt x="4811" y="874"/>
                        </a:lnTo>
                        <a:lnTo>
                          <a:pt x="4813" y="874"/>
                        </a:lnTo>
                        <a:lnTo>
                          <a:pt x="4814" y="874"/>
                        </a:lnTo>
                        <a:lnTo>
                          <a:pt x="4816" y="874"/>
                        </a:lnTo>
                        <a:lnTo>
                          <a:pt x="4817" y="874"/>
                        </a:lnTo>
                        <a:lnTo>
                          <a:pt x="4819" y="874"/>
                        </a:lnTo>
                        <a:lnTo>
                          <a:pt x="4820" y="874"/>
                        </a:lnTo>
                        <a:lnTo>
                          <a:pt x="4821" y="874"/>
                        </a:lnTo>
                        <a:lnTo>
                          <a:pt x="4823" y="874"/>
                        </a:lnTo>
                        <a:lnTo>
                          <a:pt x="4825" y="874"/>
                        </a:lnTo>
                        <a:lnTo>
                          <a:pt x="4826" y="874"/>
                        </a:lnTo>
                        <a:lnTo>
                          <a:pt x="4828" y="874"/>
                        </a:lnTo>
                        <a:lnTo>
                          <a:pt x="4829" y="874"/>
                        </a:lnTo>
                        <a:lnTo>
                          <a:pt x="4830" y="874"/>
                        </a:lnTo>
                        <a:lnTo>
                          <a:pt x="4832" y="874"/>
                        </a:lnTo>
                        <a:lnTo>
                          <a:pt x="4833" y="874"/>
                        </a:lnTo>
                        <a:lnTo>
                          <a:pt x="4835" y="874"/>
                        </a:lnTo>
                        <a:lnTo>
                          <a:pt x="4836" y="874"/>
                        </a:lnTo>
                        <a:lnTo>
                          <a:pt x="4838" y="874"/>
                        </a:lnTo>
                        <a:lnTo>
                          <a:pt x="4840" y="874"/>
                        </a:lnTo>
                        <a:lnTo>
                          <a:pt x="4841" y="874"/>
                        </a:lnTo>
                        <a:lnTo>
                          <a:pt x="4842" y="874"/>
                        </a:lnTo>
                        <a:lnTo>
                          <a:pt x="4844" y="874"/>
                        </a:lnTo>
                        <a:lnTo>
                          <a:pt x="4845" y="874"/>
                        </a:lnTo>
                        <a:lnTo>
                          <a:pt x="4847" y="874"/>
                        </a:lnTo>
                        <a:lnTo>
                          <a:pt x="4848" y="874"/>
                        </a:lnTo>
                        <a:lnTo>
                          <a:pt x="4850" y="874"/>
                        </a:lnTo>
                        <a:lnTo>
                          <a:pt x="4851" y="874"/>
                        </a:lnTo>
                        <a:lnTo>
                          <a:pt x="4853" y="874"/>
                        </a:lnTo>
                        <a:lnTo>
                          <a:pt x="4854" y="874"/>
                        </a:lnTo>
                        <a:lnTo>
                          <a:pt x="4856" y="874"/>
                        </a:lnTo>
                        <a:lnTo>
                          <a:pt x="4857" y="874"/>
                        </a:lnTo>
                        <a:lnTo>
                          <a:pt x="4859" y="874"/>
                        </a:lnTo>
                        <a:lnTo>
                          <a:pt x="4860" y="874"/>
                        </a:lnTo>
                        <a:lnTo>
                          <a:pt x="4862" y="874"/>
                        </a:lnTo>
                        <a:lnTo>
                          <a:pt x="4863" y="874"/>
                        </a:lnTo>
                        <a:lnTo>
                          <a:pt x="4865" y="874"/>
                        </a:lnTo>
                        <a:lnTo>
                          <a:pt x="4866" y="874"/>
                        </a:lnTo>
                        <a:lnTo>
                          <a:pt x="4868" y="874"/>
                        </a:lnTo>
                        <a:lnTo>
                          <a:pt x="4869" y="874"/>
                        </a:lnTo>
                        <a:lnTo>
                          <a:pt x="4871" y="874"/>
                        </a:lnTo>
                        <a:lnTo>
                          <a:pt x="4872" y="874"/>
                        </a:lnTo>
                        <a:lnTo>
                          <a:pt x="4873" y="874"/>
                        </a:lnTo>
                        <a:lnTo>
                          <a:pt x="4875" y="874"/>
                        </a:lnTo>
                        <a:lnTo>
                          <a:pt x="4877" y="874"/>
                        </a:lnTo>
                        <a:lnTo>
                          <a:pt x="4878" y="874"/>
                        </a:lnTo>
                        <a:lnTo>
                          <a:pt x="4880" y="874"/>
                        </a:lnTo>
                        <a:lnTo>
                          <a:pt x="4881" y="874"/>
                        </a:lnTo>
                        <a:lnTo>
                          <a:pt x="4882" y="874"/>
                        </a:lnTo>
                        <a:lnTo>
                          <a:pt x="4884" y="874"/>
                        </a:lnTo>
                        <a:lnTo>
                          <a:pt x="4885" y="874"/>
                        </a:lnTo>
                        <a:lnTo>
                          <a:pt x="4887" y="874"/>
                        </a:lnTo>
                        <a:lnTo>
                          <a:pt x="4889" y="874"/>
                        </a:lnTo>
                        <a:lnTo>
                          <a:pt x="4890" y="874"/>
                        </a:lnTo>
                        <a:lnTo>
                          <a:pt x="4892" y="874"/>
                        </a:lnTo>
                        <a:lnTo>
                          <a:pt x="4893" y="874"/>
                        </a:lnTo>
                        <a:lnTo>
                          <a:pt x="4894" y="874"/>
                        </a:lnTo>
                        <a:lnTo>
                          <a:pt x="4896" y="874"/>
                        </a:lnTo>
                        <a:lnTo>
                          <a:pt x="4897" y="874"/>
                        </a:lnTo>
                        <a:lnTo>
                          <a:pt x="4899" y="874"/>
                        </a:lnTo>
                        <a:lnTo>
                          <a:pt x="4901" y="874"/>
                        </a:lnTo>
                        <a:lnTo>
                          <a:pt x="4902" y="874"/>
                        </a:lnTo>
                        <a:lnTo>
                          <a:pt x="4903" y="874"/>
                        </a:lnTo>
                        <a:lnTo>
                          <a:pt x="4905" y="874"/>
                        </a:lnTo>
                        <a:lnTo>
                          <a:pt x="4906" y="874"/>
                        </a:lnTo>
                        <a:lnTo>
                          <a:pt x="4908" y="874"/>
                        </a:lnTo>
                        <a:lnTo>
                          <a:pt x="4909" y="874"/>
                        </a:lnTo>
                        <a:lnTo>
                          <a:pt x="4911" y="874"/>
                        </a:lnTo>
                        <a:lnTo>
                          <a:pt x="4913" y="874"/>
                        </a:lnTo>
                        <a:lnTo>
                          <a:pt x="4914" y="874"/>
                        </a:lnTo>
                        <a:lnTo>
                          <a:pt x="4915" y="874"/>
                        </a:lnTo>
                        <a:lnTo>
                          <a:pt x="4917" y="874"/>
                        </a:lnTo>
                        <a:lnTo>
                          <a:pt x="4918" y="874"/>
                        </a:lnTo>
                        <a:lnTo>
                          <a:pt x="4920" y="874"/>
                        </a:lnTo>
                        <a:lnTo>
                          <a:pt x="4921" y="874"/>
                        </a:lnTo>
                        <a:lnTo>
                          <a:pt x="4923" y="874"/>
                        </a:lnTo>
                        <a:lnTo>
                          <a:pt x="4924" y="874"/>
                        </a:lnTo>
                        <a:lnTo>
                          <a:pt x="4926" y="874"/>
                        </a:lnTo>
                        <a:lnTo>
                          <a:pt x="4927" y="874"/>
                        </a:lnTo>
                        <a:lnTo>
                          <a:pt x="4929" y="874"/>
                        </a:lnTo>
                        <a:lnTo>
                          <a:pt x="4930" y="874"/>
                        </a:lnTo>
                        <a:lnTo>
                          <a:pt x="4932" y="874"/>
                        </a:lnTo>
                        <a:lnTo>
                          <a:pt x="4933" y="874"/>
                        </a:lnTo>
                        <a:lnTo>
                          <a:pt x="4934" y="874"/>
                        </a:lnTo>
                        <a:lnTo>
                          <a:pt x="4936" y="874"/>
                        </a:lnTo>
                        <a:lnTo>
                          <a:pt x="4938" y="874"/>
                        </a:lnTo>
                        <a:lnTo>
                          <a:pt x="4939" y="874"/>
                        </a:lnTo>
                        <a:lnTo>
                          <a:pt x="4941" y="874"/>
                        </a:lnTo>
                        <a:lnTo>
                          <a:pt x="4942" y="874"/>
                        </a:lnTo>
                        <a:lnTo>
                          <a:pt x="4944" y="874"/>
                        </a:lnTo>
                        <a:lnTo>
                          <a:pt x="4945" y="874"/>
                        </a:lnTo>
                        <a:lnTo>
                          <a:pt x="4946" y="874"/>
                        </a:lnTo>
                        <a:lnTo>
                          <a:pt x="4948" y="874"/>
                        </a:lnTo>
                        <a:lnTo>
                          <a:pt x="4950" y="874"/>
                        </a:lnTo>
                        <a:lnTo>
                          <a:pt x="4951" y="874"/>
                        </a:lnTo>
                        <a:lnTo>
                          <a:pt x="4953" y="874"/>
                        </a:lnTo>
                        <a:lnTo>
                          <a:pt x="4954" y="874"/>
                        </a:lnTo>
                        <a:lnTo>
                          <a:pt x="4955" y="874"/>
                        </a:lnTo>
                        <a:lnTo>
                          <a:pt x="4957" y="874"/>
                        </a:lnTo>
                        <a:lnTo>
                          <a:pt x="4958" y="874"/>
                        </a:lnTo>
                        <a:lnTo>
                          <a:pt x="4960" y="874"/>
                        </a:lnTo>
                        <a:lnTo>
                          <a:pt x="4962" y="874"/>
                        </a:lnTo>
                        <a:lnTo>
                          <a:pt x="4963" y="874"/>
                        </a:lnTo>
                        <a:lnTo>
                          <a:pt x="4965" y="874"/>
                        </a:lnTo>
                        <a:lnTo>
                          <a:pt x="4966" y="874"/>
                        </a:lnTo>
                        <a:lnTo>
                          <a:pt x="4967" y="874"/>
                        </a:lnTo>
                        <a:lnTo>
                          <a:pt x="4969" y="874"/>
                        </a:lnTo>
                        <a:lnTo>
                          <a:pt x="4970" y="874"/>
                        </a:lnTo>
                        <a:lnTo>
                          <a:pt x="4972" y="874"/>
                        </a:lnTo>
                        <a:lnTo>
                          <a:pt x="4974" y="874"/>
                        </a:lnTo>
                        <a:lnTo>
                          <a:pt x="4975" y="874"/>
                        </a:lnTo>
                        <a:lnTo>
                          <a:pt x="4976" y="874"/>
                        </a:lnTo>
                        <a:lnTo>
                          <a:pt x="4978" y="874"/>
                        </a:lnTo>
                        <a:lnTo>
                          <a:pt x="4979" y="874"/>
                        </a:lnTo>
                        <a:lnTo>
                          <a:pt x="4981" y="874"/>
                        </a:lnTo>
                        <a:lnTo>
                          <a:pt x="4982" y="874"/>
                        </a:lnTo>
                        <a:lnTo>
                          <a:pt x="4984" y="874"/>
                        </a:lnTo>
                        <a:lnTo>
                          <a:pt x="4985" y="874"/>
                        </a:lnTo>
                        <a:lnTo>
                          <a:pt x="4987" y="874"/>
                        </a:lnTo>
                        <a:lnTo>
                          <a:pt x="4988" y="874"/>
                        </a:lnTo>
                        <a:lnTo>
                          <a:pt x="4990" y="874"/>
                        </a:lnTo>
                        <a:lnTo>
                          <a:pt x="4991" y="874"/>
                        </a:lnTo>
                        <a:lnTo>
                          <a:pt x="4993" y="874"/>
                        </a:lnTo>
                        <a:lnTo>
                          <a:pt x="4994" y="874"/>
                        </a:lnTo>
                        <a:lnTo>
                          <a:pt x="4996" y="874"/>
                        </a:lnTo>
                        <a:lnTo>
                          <a:pt x="4997" y="874"/>
                        </a:lnTo>
                        <a:lnTo>
                          <a:pt x="4999" y="874"/>
                        </a:lnTo>
                        <a:lnTo>
                          <a:pt x="5000" y="874"/>
                        </a:lnTo>
                        <a:lnTo>
                          <a:pt x="5002" y="874"/>
                        </a:lnTo>
                        <a:lnTo>
                          <a:pt x="5003" y="874"/>
                        </a:lnTo>
                        <a:lnTo>
                          <a:pt x="5005" y="874"/>
                        </a:lnTo>
                        <a:lnTo>
                          <a:pt x="5006" y="874"/>
                        </a:lnTo>
                        <a:lnTo>
                          <a:pt x="5007" y="874"/>
                        </a:lnTo>
                        <a:lnTo>
                          <a:pt x="5009" y="874"/>
                        </a:lnTo>
                        <a:lnTo>
                          <a:pt x="5011" y="874"/>
                        </a:lnTo>
                        <a:lnTo>
                          <a:pt x="5012" y="874"/>
                        </a:lnTo>
                        <a:lnTo>
                          <a:pt x="5014" y="874"/>
                        </a:lnTo>
                        <a:lnTo>
                          <a:pt x="5015" y="874"/>
                        </a:lnTo>
                        <a:lnTo>
                          <a:pt x="5017" y="874"/>
                        </a:lnTo>
                        <a:lnTo>
                          <a:pt x="5018" y="874"/>
                        </a:lnTo>
                        <a:lnTo>
                          <a:pt x="5019" y="874"/>
                        </a:lnTo>
                        <a:lnTo>
                          <a:pt x="5021" y="874"/>
                        </a:lnTo>
                        <a:lnTo>
                          <a:pt x="5022" y="874"/>
                        </a:lnTo>
                        <a:lnTo>
                          <a:pt x="5024" y="874"/>
                        </a:lnTo>
                        <a:lnTo>
                          <a:pt x="5026" y="874"/>
                        </a:lnTo>
                        <a:lnTo>
                          <a:pt x="5027" y="874"/>
                        </a:lnTo>
                        <a:lnTo>
                          <a:pt x="5028" y="874"/>
                        </a:lnTo>
                        <a:lnTo>
                          <a:pt x="5030" y="874"/>
                        </a:lnTo>
                        <a:lnTo>
                          <a:pt x="5031" y="874"/>
                        </a:lnTo>
                        <a:lnTo>
                          <a:pt x="5033" y="874"/>
                        </a:lnTo>
                        <a:lnTo>
                          <a:pt x="5034" y="874"/>
                        </a:lnTo>
                        <a:lnTo>
                          <a:pt x="5036" y="874"/>
                        </a:lnTo>
                        <a:lnTo>
                          <a:pt x="5038" y="874"/>
                        </a:lnTo>
                        <a:lnTo>
                          <a:pt x="5039" y="874"/>
                        </a:lnTo>
                        <a:lnTo>
                          <a:pt x="5040" y="874"/>
                        </a:lnTo>
                        <a:lnTo>
                          <a:pt x="5042" y="874"/>
                        </a:lnTo>
                        <a:lnTo>
                          <a:pt x="5043" y="874"/>
                        </a:lnTo>
                        <a:lnTo>
                          <a:pt x="5045" y="874"/>
                        </a:lnTo>
                        <a:lnTo>
                          <a:pt x="5046" y="874"/>
                        </a:lnTo>
                        <a:lnTo>
                          <a:pt x="5048" y="874"/>
                        </a:lnTo>
                        <a:lnTo>
                          <a:pt x="5049" y="874"/>
                        </a:lnTo>
                        <a:lnTo>
                          <a:pt x="5051" y="874"/>
                        </a:lnTo>
                        <a:lnTo>
                          <a:pt x="5052" y="874"/>
                        </a:lnTo>
                        <a:lnTo>
                          <a:pt x="5054" y="874"/>
                        </a:lnTo>
                        <a:lnTo>
                          <a:pt x="5055" y="874"/>
                        </a:lnTo>
                        <a:lnTo>
                          <a:pt x="5057" y="874"/>
                        </a:lnTo>
                        <a:lnTo>
                          <a:pt x="5058" y="874"/>
                        </a:lnTo>
                        <a:lnTo>
                          <a:pt x="5059" y="874"/>
                        </a:lnTo>
                        <a:lnTo>
                          <a:pt x="5061" y="874"/>
                        </a:lnTo>
                        <a:lnTo>
                          <a:pt x="5063" y="874"/>
                        </a:lnTo>
                        <a:lnTo>
                          <a:pt x="5064" y="874"/>
                        </a:lnTo>
                        <a:lnTo>
                          <a:pt x="5066" y="874"/>
                        </a:lnTo>
                        <a:lnTo>
                          <a:pt x="5067" y="874"/>
                        </a:lnTo>
                        <a:lnTo>
                          <a:pt x="5069" y="874"/>
                        </a:lnTo>
                        <a:lnTo>
                          <a:pt x="5070" y="874"/>
                        </a:lnTo>
                        <a:lnTo>
                          <a:pt x="5071" y="874"/>
                        </a:lnTo>
                        <a:lnTo>
                          <a:pt x="5073" y="874"/>
                        </a:lnTo>
                        <a:lnTo>
                          <a:pt x="5075" y="874"/>
                        </a:lnTo>
                        <a:lnTo>
                          <a:pt x="5076" y="874"/>
                        </a:lnTo>
                        <a:lnTo>
                          <a:pt x="5078" y="874"/>
                        </a:lnTo>
                        <a:lnTo>
                          <a:pt x="5079" y="874"/>
                        </a:lnTo>
                        <a:lnTo>
                          <a:pt x="5080" y="874"/>
                        </a:lnTo>
                        <a:lnTo>
                          <a:pt x="5082" y="874"/>
                        </a:lnTo>
                        <a:lnTo>
                          <a:pt x="5083" y="874"/>
                        </a:lnTo>
                        <a:lnTo>
                          <a:pt x="5085" y="874"/>
                        </a:lnTo>
                        <a:lnTo>
                          <a:pt x="5087" y="874"/>
                        </a:lnTo>
                        <a:lnTo>
                          <a:pt x="5088" y="874"/>
                        </a:lnTo>
                        <a:lnTo>
                          <a:pt x="5090" y="874"/>
                        </a:lnTo>
                        <a:lnTo>
                          <a:pt x="5091" y="874"/>
                        </a:lnTo>
                        <a:lnTo>
                          <a:pt x="5092" y="874"/>
                        </a:lnTo>
                        <a:lnTo>
                          <a:pt x="5094" y="874"/>
                        </a:lnTo>
                        <a:lnTo>
                          <a:pt x="5095" y="874"/>
                        </a:lnTo>
                        <a:lnTo>
                          <a:pt x="5097" y="874"/>
                        </a:lnTo>
                        <a:lnTo>
                          <a:pt x="5099" y="874"/>
                        </a:lnTo>
                        <a:lnTo>
                          <a:pt x="5100" y="874"/>
                        </a:lnTo>
                        <a:lnTo>
                          <a:pt x="5101" y="874"/>
                        </a:lnTo>
                        <a:lnTo>
                          <a:pt x="5103" y="874"/>
                        </a:lnTo>
                        <a:lnTo>
                          <a:pt x="5104" y="874"/>
                        </a:lnTo>
                        <a:lnTo>
                          <a:pt x="5106" y="874"/>
                        </a:lnTo>
                        <a:lnTo>
                          <a:pt x="5107" y="874"/>
                        </a:lnTo>
                        <a:lnTo>
                          <a:pt x="5109" y="874"/>
                        </a:lnTo>
                        <a:lnTo>
                          <a:pt x="5111" y="874"/>
                        </a:lnTo>
                        <a:lnTo>
                          <a:pt x="5112" y="874"/>
                        </a:lnTo>
                        <a:lnTo>
                          <a:pt x="5113" y="874"/>
                        </a:lnTo>
                        <a:lnTo>
                          <a:pt x="5115" y="874"/>
                        </a:lnTo>
                        <a:lnTo>
                          <a:pt x="5116" y="874"/>
                        </a:lnTo>
                        <a:lnTo>
                          <a:pt x="5118" y="874"/>
                        </a:lnTo>
                        <a:lnTo>
                          <a:pt x="5119" y="874"/>
                        </a:lnTo>
                        <a:lnTo>
                          <a:pt x="5121" y="874"/>
                        </a:lnTo>
                        <a:lnTo>
                          <a:pt x="5122" y="874"/>
                        </a:lnTo>
                        <a:lnTo>
                          <a:pt x="5124" y="874"/>
                        </a:lnTo>
                        <a:lnTo>
                          <a:pt x="5125" y="874"/>
                        </a:lnTo>
                        <a:lnTo>
                          <a:pt x="5127" y="874"/>
                        </a:lnTo>
                        <a:lnTo>
                          <a:pt x="5128" y="874"/>
                        </a:lnTo>
                        <a:lnTo>
                          <a:pt x="5130" y="874"/>
                        </a:lnTo>
                        <a:lnTo>
                          <a:pt x="5131" y="874"/>
                        </a:lnTo>
                        <a:lnTo>
                          <a:pt x="5132" y="874"/>
                        </a:lnTo>
                        <a:lnTo>
                          <a:pt x="5134" y="874"/>
                        </a:lnTo>
                        <a:lnTo>
                          <a:pt x="5136" y="874"/>
                        </a:lnTo>
                        <a:lnTo>
                          <a:pt x="5137" y="874"/>
                        </a:lnTo>
                        <a:lnTo>
                          <a:pt x="5139" y="874"/>
                        </a:lnTo>
                        <a:lnTo>
                          <a:pt x="5140" y="874"/>
                        </a:lnTo>
                        <a:lnTo>
                          <a:pt x="5142" y="874"/>
                        </a:lnTo>
                        <a:lnTo>
                          <a:pt x="5143" y="874"/>
                        </a:lnTo>
                        <a:lnTo>
                          <a:pt x="5144" y="874"/>
                        </a:lnTo>
                        <a:lnTo>
                          <a:pt x="5146" y="874"/>
                        </a:lnTo>
                        <a:lnTo>
                          <a:pt x="5148" y="874"/>
                        </a:lnTo>
                        <a:lnTo>
                          <a:pt x="5149" y="874"/>
                        </a:lnTo>
                        <a:lnTo>
                          <a:pt x="5151" y="874"/>
                        </a:lnTo>
                        <a:lnTo>
                          <a:pt x="5152" y="874"/>
                        </a:lnTo>
                        <a:lnTo>
                          <a:pt x="5153" y="874"/>
                        </a:lnTo>
                        <a:lnTo>
                          <a:pt x="5155" y="874"/>
                        </a:lnTo>
                        <a:lnTo>
                          <a:pt x="5156" y="874"/>
                        </a:lnTo>
                        <a:lnTo>
                          <a:pt x="5158" y="874"/>
                        </a:lnTo>
                        <a:lnTo>
                          <a:pt x="5160" y="874"/>
                        </a:lnTo>
                        <a:lnTo>
                          <a:pt x="5161" y="874"/>
                        </a:lnTo>
                        <a:lnTo>
                          <a:pt x="5163" y="874"/>
                        </a:lnTo>
                        <a:lnTo>
                          <a:pt x="5164" y="874"/>
                        </a:lnTo>
                        <a:lnTo>
                          <a:pt x="5165" y="874"/>
                        </a:lnTo>
                        <a:lnTo>
                          <a:pt x="5167" y="874"/>
                        </a:lnTo>
                        <a:lnTo>
                          <a:pt x="5168" y="874"/>
                        </a:lnTo>
                        <a:lnTo>
                          <a:pt x="5170" y="874"/>
                        </a:lnTo>
                        <a:lnTo>
                          <a:pt x="5171" y="874"/>
                        </a:lnTo>
                        <a:lnTo>
                          <a:pt x="5173" y="874"/>
                        </a:lnTo>
                        <a:lnTo>
                          <a:pt x="5174" y="874"/>
                        </a:lnTo>
                        <a:lnTo>
                          <a:pt x="5176" y="874"/>
                        </a:lnTo>
                        <a:lnTo>
                          <a:pt x="5177" y="874"/>
                        </a:lnTo>
                        <a:lnTo>
                          <a:pt x="5179" y="874"/>
                        </a:lnTo>
                        <a:lnTo>
                          <a:pt x="5180" y="874"/>
                        </a:lnTo>
                        <a:lnTo>
                          <a:pt x="5182" y="874"/>
                        </a:lnTo>
                        <a:lnTo>
                          <a:pt x="5183" y="874"/>
                        </a:lnTo>
                        <a:lnTo>
                          <a:pt x="5185" y="874"/>
                        </a:lnTo>
                        <a:lnTo>
                          <a:pt x="5186" y="874"/>
                        </a:lnTo>
                        <a:lnTo>
                          <a:pt x="5188" y="874"/>
                        </a:lnTo>
                        <a:lnTo>
                          <a:pt x="5189" y="874"/>
                        </a:lnTo>
                        <a:lnTo>
                          <a:pt x="5191" y="874"/>
                        </a:lnTo>
                        <a:lnTo>
                          <a:pt x="5192" y="874"/>
                        </a:lnTo>
                        <a:lnTo>
                          <a:pt x="5194" y="874"/>
                        </a:lnTo>
                        <a:lnTo>
                          <a:pt x="5195" y="874"/>
                        </a:lnTo>
                        <a:lnTo>
                          <a:pt x="5197" y="874"/>
                        </a:lnTo>
                        <a:lnTo>
                          <a:pt x="5198" y="874"/>
                        </a:lnTo>
                        <a:lnTo>
                          <a:pt x="5200" y="874"/>
                        </a:lnTo>
                        <a:lnTo>
                          <a:pt x="5201" y="874"/>
                        </a:lnTo>
                        <a:lnTo>
                          <a:pt x="5203" y="874"/>
                        </a:lnTo>
                        <a:lnTo>
                          <a:pt x="5204" y="874"/>
                        </a:lnTo>
                        <a:lnTo>
                          <a:pt x="5205" y="874"/>
                        </a:lnTo>
                        <a:lnTo>
                          <a:pt x="5207" y="874"/>
                        </a:lnTo>
                        <a:lnTo>
                          <a:pt x="5208" y="874"/>
                        </a:lnTo>
                        <a:lnTo>
                          <a:pt x="5210" y="874"/>
                        </a:lnTo>
                        <a:lnTo>
                          <a:pt x="5212" y="874"/>
                        </a:lnTo>
                        <a:lnTo>
                          <a:pt x="5213" y="874"/>
                        </a:lnTo>
                        <a:lnTo>
                          <a:pt x="5215" y="874"/>
                        </a:lnTo>
                        <a:lnTo>
                          <a:pt x="5216" y="874"/>
                        </a:lnTo>
                        <a:lnTo>
                          <a:pt x="5217" y="874"/>
                        </a:lnTo>
                        <a:lnTo>
                          <a:pt x="5219" y="874"/>
                        </a:lnTo>
                        <a:lnTo>
                          <a:pt x="5220" y="874"/>
                        </a:lnTo>
                        <a:lnTo>
                          <a:pt x="5222" y="874"/>
                        </a:lnTo>
                        <a:lnTo>
                          <a:pt x="5224" y="874"/>
                        </a:lnTo>
                        <a:lnTo>
                          <a:pt x="5225" y="874"/>
                        </a:lnTo>
                        <a:lnTo>
                          <a:pt x="5226" y="874"/>
                        </a:lnTo>
                        <a:lnTo>
                          <a:pt x="5228" y="874"/>
                        </a:lnTo>
                        <a:lnTo>
                          <a:pt x="5229" y="874"/>
                        </a:lnTo>
                        <a:lnTo>
                          <a:pt x="5231" y="874"/>
                        </a:lnTo>
                        <a:lnTo>
                          <a:pt x="5232" y="874"/>
                        </a:lnTo>
                        <a:lnTo>
                          <a:pt x="5234" y="874"/>
                        </a:lnTo>
                        <a:lnTo>
                          <a:pt x="5236" y="874"/>
                        </a:lnTo>
                        <a:lnTo>
                          <a:pt x="5237" y="874"/>
                        </a:lnTo>
                        <a:lnTo>
                          <a:pt x="5238" y="874"/>
                        </a:lnTo>
                        <a:lnTo>
                          <a:pt x="5240" y="874"/>
                        </a:lnTo>
                        <a:lnTo>
                          <a:pt x="5241" y="874"/>
                        </a:lnTo>
                        <a:lnTo>
                          <a:pt x="5243" y="874"/>
                        </a:lnTo>
                        <a:lnTo>
                          <a:pt x="5244" y="874"/>
                        </a:lnTo>
                        <a:lnTo>
                          <a:pt x="5246" y="874"/>
                        </a:lnTo>
                        <a:lnTo>
                          <a:pt x="5247" y="874"/>
                        </a:lnTo>
                        <a:lnTo>
                          <a:pt x="5249" y="874"/>
                        </a:lnTo>
                        <a:lnTo>
                          <a:pt x="5250" y="874"/>
                        </a:lnTo>
                        <a:lnTo>
                          <a:pt x="5252" y="874"/>
                        </a:lnTo>
                        <a:lnTo>
                          <a:pt x="5253" y="874"/>
                        </a:lnTo>
                        <a:lnTo>
                          <a:pt x="5255" y="874"/>
                        </a:lnTo>
                        <a:lnTo>
                          <a:pt x="5256" y="874"/>
                        </a:lnTo>
                        <a:lnTo>
                          <a:pt x="5257" y="874"/>
                        </a:lnTo>
                        <a:lnTo>
                          <a:pt x="5259" y="874"/>
                        </a:lnTo>
                        <a:lnTo>
                          <a:pt x="5261" y="874"/>
                        </a:lnTo>
                        <a:lnTo>
                          <a:pt x="5262" y="874"/>
                        </a:lnTo>
                        <a:lnTo>
                          <a:pt x="5264" y="874"/>
                        </a:lnTo>
                        <a:lnTo>
                          <a:pt x="5265" y="874"/>
                        </a:lnTo>
                        <a:lnTo>
                          <a:pt x="5267" y="874"/>
                        </a:lnTo>
                        <a:lnTo>
                          <a:pt x="5268" y="874"/>
                        </a:lnTo>
                        <a:lnTo>
                          <a:pt x="5269" y="874"/>
                        </a:lnTo>
                        <a:lnTo>
                          <a:pt x="5271" y="874"/>
                        </a:lnTo>
                        <a:lnTo>
                          <a:pt x="5273" y="874"/>
                        </a:lnTo>
                        <a:lnTo>
                          <a:pt x="5274" y="874"/>
                        </a:lnTo>
                        <a:lnTo>
                          <a:pt x="5276" y="874"/>
                        </a:lnTo>
                        <a:lnTo>
                          <a:pt x="5277" y="874"/>
                        </a:lnTo>
                        <a:lnTo>
                          <a:pt x="5278" y="874"/>
                        </a:lnTo>
                        <a:lnTo>
                          <a:pt x="5280" y="874"/>
                        </a:lnTo>
                        <a:lnTo>
                          <a:pt x="5281" y="874"/>
                        </a:lnTo>
                        <a:lnTo>
                          <a:pt x="5283" y="874"/>
                        </a:lnTo>
                        <a:lnTo>
                          <a:pt x="5285" y="874"/>
                        </a:lnTo>
                        <a:lnTo>
                          <a:pt x="5286" y="874"/>
                        </a:lnTo>
                        <a:lnTo>
                          <a:pt x="5288" y="874"/>
                        </a:lnTo>
                        <a:lnTo>
                          <a:pt x="5289" y="874"/>
                        </a:lnTo>
                        <a:lnTo>
                          <a:pt x="5290" y="874"/>
                        </a:lnTo>
                        <a:lnTo>
                          <a:pt x="5292" y="874"/>
                        </a:lnTo>
                        <a:lnTo>
                          <a:pt x="5293" y="874"/>
                        </a:lnTo>
                        <a:lnTo>
                          <a:pt x="5295" y="874"/>
                        </a:lnTo>
                        <a:lnTo>
                          <a:pt x="5297" y="874"/>
                        </a:lnTo>
                        <a:lnTo>
                          <a:pt x="5298" y="874"/>
                        </a:lnTo>
                        <a:lnTo>
                          <a:pt x="5299" y="874"/>
                        </a:lnTo>
                        <a:lnTo>
                          <a:pt x="5301" y="874"/>
                        </a:lnTo>
                        <a:lnTo>
                          <a:pt x="5302" y="874"/>
                        </a:lnTo>
                        <a:lnTo>
                          <a:pt x="5304" y="874"/>
                        </a:lnTo>
                        <a:lnTo>
                          <a:pt x="5305" y="874"/>
                        </a:lnTo>
                        <a:lnTo>
                          <a:pt x="5307" y="874"/>
                        </a:lnTo>
                        <a:lnTo>
                          <a:pt x="5309" y="874"/>
                        </a:lnTo>
                        <a:lnTo>
                          <a:pt x="5310" y="874"/>
                        </a:lnTo>
                        <a:lnTo>
                          <a:pt x="5311" y="874"/>
                        </a:lnTo>
                        <a:lnTo>
                          <a:pt x="5313" y="874"/>
                        </a:lnTo>
                        <a:lnTo>
                          <a:pt x="5314" y="874"/>
                        </a:lnTo>
                        <a:lnTo>
                          <a:pt x="5316" y="874"/>
                        </a:lnTo>
                        <a:lnTo>
                          <a:pt x="5317" y="874"/>
                        </a:lnTo>
                        <a:lnTo>
                          <a:pt x="5319" y="874"/>
                        </a:lnTo>
                        <a:lnTo>
                          <a:pt x="5320" y="874"/>
                        </a:lnTo>
                        <a:lnTo>
                          <a:pt x="5322" y="874"/>
                        </a:lnTo>
                        <a:lnTo>
                          <a:pt x="5323" y="874"/>
                        </a:lnTo>
                        <a:lnTo>
                          <a:pt x="5325" y="874"/>
                        </a:lnTo>
                        <a:lnTo>
                          <a:pt x="5326" y="874"/>
                        </a:lnTo>
                        <a:lnTo>
                          <a:pt x="5328" y="874"/>
                        </a:lnTo>
                        <a:lnTo>
                          <a:pt x="5329" y="874"/>
                        </a:lnTo>
                        <a:lnTo>
                          <a:pt x="5330" y="874"/>
                        </a:lnTo>
                        <a:lnTo>
                          <a:pt x="5332" y="874"/>
                        </a:lnTo>
                        <a:lnTo>
                          <a:pt x="5334" y="874"/>
                        </a:lnTo>
                        <a:lnTo>
                          <a:pt x="5335" y="874"/>
                        </a:lnTo>
                        <a:lnTo>
                          <a:pt x="5337" y="874"/>
                        </a:lnTo>
                        <a:lnTo>
                          <a:pt x="5338" y="874"/>
                        </a:lnTo>
                        <a:lnTo>
                          <a:pt x="5340" y="874"/>
                        </a:lnTo>
                        <a:lnTo>
                          <a:pt x="5341" y="874"/>
                        </a:lnTo>
                        <a:lnTo>
                          <a:pt x="5342" y="874"/>
                        </a:lnTo>
                        <a:lnTo>
                          <a:pt x="5344" y="874"/>
                        </a:lnTo>
                        <a:lnTo>
                          <a:pt x="5346" y="874"/>
                        </a:lnTo>
                        <a:lnTo>
                          <a:pt x="5347" y="874"/>
                        </a:lnTo>
                        <a:lnTo>
                          <a:pt x="5349" y="874"/>
                        </a:lnTo>
                        <a:lnTo>
                          <a:pt x="5350" y="874"/>
                        </a:lnTo>
                        <a:lnTo>
                          <a:pt x="5351" y="874"/>
                        </a:lnTo>
                        <a:lnTo>
                          <a:pt x="5353" y="874"/>
                        </a:lnTo>
                        <a:lnTo>
                          <a:pt x="5354" y="874"/>
                        </a:lnTo>
                        <a:lnTo>
                          <a:pt x="5356" y="874"/>
                        </a:lnTo>
                        <a:lnTo>
                          <a:pt x="5357" y="874"/>
                        </a:lnTo>
                        <a:lnTo>
                          <a:pt x="5359" y="874"/>
                        </a:lnTo>
                        <a:lnTo>
                          <a:pt x="5361" y="874"/>
                        </a:lnTo>
                        <a:lnTo>
                          <a:pt x="5362" y="874"/>
                        </a:lnTo>
                        <a:lnTo>
                          <a:pt x="5363" y="874"/>
                        </a:lnTo>
                        <a:lnTo>
                          <a:pt x="5365" y="874"/>
                        </a:lnTo>
                        <a:lnTo>
                          <a:pt x="5366" y="874"/>
                        </a:lnTo>
                        <a:lnTo>
                          <a:pt x="5368" y="874"/>
                        </a:lnTo>
                        <a:lnTo>
                          <a:pt x="5369" y="874"/>
                        </a:lnTo>
                        <a:lnTo>
                          <a:pt x="5371" y="874"/>
                        </a:lnTo>
                        <a:lnTo>
                          <a:pt x="5372" y="874"/>
                        </a:lnTo>
                        <a:lnTo>
                          <a:pt x="5374" y="874"/>
                        </a:lnTo>
                        <a:lnTo>
                          <a:pt x="5375" y="874"/>
                        </a:lnTo>
                        <a:lnTo>
                          <a:pt x="5377" y="874"/>
                        </a:lnTo>
                        <a:lnTo>
                          <a:pt x="5378" y="874"/>
                        </a:lnTo>
                        <a:lnTo>
                          <a:pt x="5380" y="874"/>
                        </a:lnTo>
                        <a:lnTo>
                          <a:pt x="5381" y="874"/>
                        </a:lnTo>
                        <a:lnTo>
                          <a:pt x="5383" y="874"/>
                        </a:lnTo>
                        <a:lnTo>
                          <a:pt x="5384" y="874"/>
                        </a:lnTo>
                        <a:lnTo>
                          <a:pt x="5386" y="874"/>
                        </a:lnTo>
                        <a:lnTo>
                          <a:pt x="5387" y="874"/>
                        </a:lnTo>
                        <a:lnTo>
                          <a:pt x="5389" y="874"/>
                        </a:lnTo>
                        <a:lnTo>
                          <a:pt x="5390" y="874"/>
                        </a:lnTo>
                        <a:lnTo>
                          <a:pt x="5392" y="874"/>
                        </a:lnTo>
                        <a:lnTo>
                          <a:pt x="5393" y="874"/>
                        </a:lnTo>
                        <a:lnTo>
                          <a:pt x="5394" y="874"/>
                        </a:lnTo>
                        <a:lnTo>
                          <a:pt x="5396" y="874"/>
                        </a:lnTo>
                        <a:lnTo>
                          <a:pt x="5398" y="874"/>
                        </a:lnTo>
                        <a:lnTo>
                          <a:pt x="5399" y="874"/>
                        </a:lnTo>
                        <a:lnTo>
                          <a:pt x="5401" y="874"/>
                        </a:lnTo>
                        <a:lnTo>
                          <a:pt x="5402" y="874"/>
                        </a:lnTo>
                        <a:lnTo>
                          <a:pt x="5403" y="874"/>
                        </a:lnTo>
                        <a:lnTo>
                          <a:pt x="5405" y="874"/>
                        </a:lnTo>
                        <a:lnTo>
                          <a:pt x="5406" y="874"/>
                        </a:lnTo>
                        <a:lnTo>
                          <a:pt x="5408" y="874"/>
                        </a:lnTo>
                        <a:lnTo>
                          <a:pt x="5410" y="874"/>
                        </a:lnTo>
                        <a:lnTo>
                          <a:pt x="5411" y="874"/>
                        </a:lnTo>
                        <a:lnTo>
                          <a:pt x="5413" y="874"/>
                        </a:lnTo>
                        <a:lnTo>
                          <a:pt x="5414" y="874"/>
                        </a:lnTo>
                        <a:lnTo>
                          <a:pt x="5415" y="874"/>
                        </a:lnTo>
                        <a:lnTo>
                          <a:pt x="5417" y="874"/>
                        </a:lnTo>
                        <a:lnTo>
                          <a:pt x="5418" y="874"/>
                        </a:lnTo>
                        <a:lnTo>
                          <a:pt x="5420" y="874"/>
                        </a:lnTo>
                        <a:lnTo>
                          <a:pt x="5422" y="874"/>
                        </a:lnTo>
                        <a:lnTo>
                          <a:pt x="5423" y="874"/>
                        </a:lnTo>
                        <a:lnTo>
                          <a:pt x="5424" y="874"/>
                        </a:lnTo>
                        <a:lnTo>
                          <a:pt x="5426" y="874"/>
                        </a:lnTo>
                        <a:lnTo>
                          <a:pt x="5427" y="874"/>
                        </a:lnTo>
                        <a:lnTo>
                          <a:pt x="5429" y="874"/>
                        </a:lnTo>
                        <a:lnTo>
                          <a:pt x="5430" y="874"/>
                        </a:lnTo>
                        <a:lnTo>
                          <a:pt x="5432" y="874"/>
                        </a:lnTo>
                        <a:lnTo>
                          <a:pt x="5434" y="874"/>
                        </a:lnTo>
                        <a:lnTo>
                          <a:pt x="5435" y="874"/>
                        </a:lnTo>
                        <a:lnTo>
                          <a:pt x="5436" y="874"/>
                        </a:lnTo>
                        <a:lnTo>
                          <a:pt x="5438" y="874"/>
                        </a:lnTo>
                        <a:lnTo>
                          <a:pt x="5439" y="874"/>
                        </a:lnTo>
                        <a:lnTo>
                          <a:pt x="5441" y="874"/>
                        </a:lnTo>
                        <a:lnTo>
                          <a:pt x="5442" y="874"/>
                        </a:lnTo>
                        <a:lnTo>
                          <a:pt x="5444" y="874"/>
                        </a:lnTo>
                        <a:lnTo>
                          <a:pt x="5445" y="874"/>
                        </a:lnTo>
                        <a:lnTo>
                          <a:pt x="5447" y="874"/>
                        </a:lnTo>
                        <a:lnTo>
                          <a:pt x="5448" y="874"/>
                        </a:lnTo>
                        <a:lnTo>
                          <a:pt x="5450" y="874"/>
                        </a:lnTo>
                        <a:lnTo>
                          <a:pt x="5451" y="874"/>
                        </a:lnTo>
                        <a:lnTo>
                          <a:pt x="5453" y="874"/>
                        </a:lnTo>
                        <a:lnTo>
                          <a:pt x="5454" y="874"/>
                        </a:lnTo>
                        <a:lnTo>
                          <a:pt x="5455" y="874"/>
                        </a:lnTo>
                        <a:lnTo>
                          <a:pt x="5457" y="874"/>
                        </a:lnTo>
                        <a:lnTo>
                          <a:pt x="5459" y="874"/>
                        </a:lnTo>
                        <a:lnTo>
                          <a:pt x="5460" y="874"/>
                        </a:lnTo>
                        <a:lnTo>
                          <a:pt x="5462" y="874"/>
                        </a:lnTo>
                        <a:lnTo>
                          <a:pt x="5463" y="874"/>
                        </a:lnTo>
                        <a:lnTo>
                          <a:pt x="5465" y="874"/>
                        </a:lnTo>
                        <a:lnTo>
                          <a:pt x="5466" y="874"/>
                        </a:lnTo>
                        <a:lnTo>
                          <a:pt x="5467" y="874"/>
                        </a:lnTo>
                        <a:lnTo>
                          <a:pt x="5469" y="874"/>
                        </a:lnTo>
                        <a:lnTo>
                          <a:pt x="5471" y="874"/>
                        </a:lnTo>
                        <a:lnTo>
                          <a:pt x="5472" y="874"/>
                        </a:lnTo>
                        <a:lnTo>
                          <a:pt x="5474" y="874"/>
                        </a:lnTo>
                        <a:lnTo>
                          <a:pt x="5475" y="874"/>
                        </a:lnTo>
                        <a:lnTo>
                          <a:pt x="5476" y="874"/>
                        </a:lnTo>
                        <a:lnTo>
                          <a:pt x="5478" y="874"/>
                        </a:lnTo>
                        <a:lnTo>
                          <a:pt x="5479" y="874"/>
                        </a:lnTo>
                        <a:lnTo>
                          <a:pt x="5481" y="874"/>
                        </a:lnTo>
                        <a:lnTo>
                          <a:pt x="5483" y="874"/>
                        </a:lnTo>
                        <a:lnTo>
                          <a:pt x="5484" y="874"/>
                        </a:lnTo>
                        <a:lnTo>
                          <a:pt x="5486" y="874"/>
                        </a:lnTo>
                        <a:lnTo>
                          <a:pt x="5487" y="874"/>
                        </a:lnTo>
                        <a:lnTo>
                          <a:pt x="5488" y="874"/>
                        </a:lnTo>
                        <a:lnTo>
                          <a:pt x="5490" y="874"/>
                        </a:lnTo>
                        <a:lnTo>
                          <a:pt x="5491" y="874"/>
                        </a:lnTo>
                        <a:lnTo>
                          <a:pt x="5493" y="874"/>
                        </a:lnTo>
                        <a:lnTo>
                          <a:pt x="5495" y="874"/>
                        </a:lnTo>
                        <a:lnTo>
                          <a:pt x="5496" y="874"/>
                        </a:lnTo>
                        <a:lnTo>
                          <a:pt x="5497" y="874"/>
                        </a:lnTo>
                        <a:lnTo>
                          <a:pt x="5499" y="874"/>
                        </a:lnTo>
                        <a:lnTo>
                          <a:pt x="5500" y="874"/>
                        </a:lnTo>
                        <a:lnTo>
                          <a:pt x="5502" y="874"/>
                        </a:lnTo>
                        <a:lnTo>
                          <a:pt x="5503" y="874"/>
                        </a:lnTo>
                        <a:lnTo>
                          <a:pt x="5505" y="874"/>
                        </a:lnTo>
                        <a:lnTo>
                          <a:pt x="5506" y="874"/>
                        </a:lnTo>
                        <a:lnTo>
                          <a:pt x="5508" y="874"/>
                        </a:lnTo>
                        <a:lnTo>
                          <a:pt x="5509" y="874"/>
                        </a:lnTo>
                        <a:lnTo>
                          <a:pt x="5511" y="874"/>
                        </a:lnTo>
                        <a:lnTo>
                          <a:pt x="5512" y="874"/>
                        </a:lnTo>
                        <a:lnTo>
                          <a:pt x="5514" y="874"/>
                        </a:lnTo>
                        <a:lnTo>
                          <a:pt x="5515" y="874"/>
                        </a:lnTo>
                        <a:lnTo>
                          <a:pt x="5517" y="874"/>
                        </a:lnTo>
                        <a:lnTo>
                          <a:pt x="5518" y="874"/>
                        </a:lnTo>
                        <a:lnTo>
                          <a:pt x="5520" y="874"/>
                        </a:lnTo>
                        <a:lnTo>
                          <a:pt x="5521" y="874"/>
                        </a:lnTo>
                        <a:lnTo>
                          <a:pt x="5523" y="874"/>
                        </a:lnTo>
                        <a:lnTo>
                          <a:pt x="5524" y="874"/>
                        </a:lnTo>
                        <a:lnTo>
                          <a:pt x="5526" y="874"/>
                        </a:lnTo>
                        <a:lnTo>
                          <a:pt x="5527" y="874"/>
                        </a:lnTo>
                        <a:lnTo>
                          <a:pt x="5528" y="874"/>
                        </a:lnTo>
                        <a:lnTo>
                          <a:pt x="5530" y="874"/>
                        </a:lnTo>
                        <a:lnTo>
                          <a:pt x="5532" y="874"/>
                        </a:lnTo>
                        <a:lnTo>
                          <a:pt x="5533" y="874"/>
                        </a:lnTo>
                        <a:lnTo>
                          <a:pt x="5535" y="874"/>
                        </a:lnTo>
                        <a:lnTo>
                          <a:pt x="5536" y="874"/>
                        </a:lnTo>
                        <a:lnTo>
                          <a:pt x="5538" y="874"/>
                        </a:lnTo>
                        <a:lnTo>
                          <a:pt x="5539" y="874"/>
                        </a:lnTo>
                        <a:lnTo>
                          <a:pt x="5540" y="874"/>
                        </a:lnTo>
                        <a:lnTo>
                          <a:pt x="5542" y="874"/>
                        </a:lnTo>
                        <a:lnTo>
                          <a:pt x="5543" y="874"/>
                        </a:lnTo>
                        <a:lnTo>
                          <a:pt x="5545" y="874"/>
                        </a:lnTo>
                        <a:lnTo>
                          <a:pt x="5547" y="874"/>
                        </a:lnTo>
                        <a:lnTo>
                          <a:pt x="5548" y="874"/>
                        </a:lnTo>
                        <a:lnTo>
                          <a:pt x="5549" y="874"/>
                        </a:lnTo>
                        <a:lnTo>
                          <a:pt x="5551" y="874"/>
                        </a:lnTo>
                        <a:lnTo>
                          <a:pt x="5552" y="874"/>
                        </a:lnTo>
                        <a:lnTo>
                          <a:pt x="5554" y="874"/>
                        </a:lnTo>
                        <a:lnTo>
                          <a:pt x="5555" y="874"/>
                        </a:lnTo>
                        <a:lnTo>
                          <a:pt x="5557" y="874"/>
                        </a:lnTo>
                        <a:lnTo>
                          <a:pt x="5559" y="874"/>
                        </a:lnTo>
                        <a:lnTo>
                          <a:pt x="5560" y="874"/>
                        </a:lnTo>
                        <a:lnTo>
                          <a:pt x="5561" y="874"/>
                        </a:lnTo>
                        <a:lnTo>
                          <a:pt x="5563" y="874"/>
                        </a:lnTo>
                        <a:lnTo>
                          <a:pt x="5564" y="874"/>
                        </a:lnTo>
                        <a:lnTo>
                          <a:pt x="5566" y="874"/>
                        </a:lnTo>
                        <a:lnTo>
                          <a:pt x="5567" y="874"/>
                        </a:lnTo>
                        <a:lnTo>
                          <a:pt x="5569" y="874"/>
                        </a:lnTo>
                        <a:lnTo>
                          <a:pt x="5570" y="874"/>
                        </a:lnTo>
                        <a:lnTo>
                          <a:pt x="5572" y="874"/>
                        </a:lnTo>
                        <a:lnTo>
                          <a:pt x="5573" y="874"/>
                        </a:lnTo>
                        <a:lnTo>
                          <a:pt x="5575" y="874"/>
                        </a:lnTo>
                        <a:lnTo>
                          <a:pt x="5576" y="874"/>
                        </a:lnTo>
                        <a:lnTo>
                          <a:pt x="5578" y="874"/>
                        </a:lnTo>
                        <a:lnTo>
                          <a:pt x="5579" y="874"/>
                        </a:lnTo>
                        <a:lnTo>
                          <a:pt x="5580" y="874"/>
                        </a:lnTo>
                        <a:lnTo>
                          <a:pt x="5582" y="874"/>
                        </a:lnTo>
                        <a:lnTo>
                          <a:pt x="5584" y="874"/>
                        </a:lnTo>
                        <a:lnTo>
                          <a:pt x="5585" y="874"/>
                        </a:lnTo>
                        <a:lnTo>
                          <a:pt x="5587" y="874"/>
                        </a:lnTo>
                        <a:lnTo>
                          <a:pt x="5588" y="874"/>
                        </a:lnTo>
                        <a:lnTo>
                          <a:pt x="5590" y="874"/>
                        </a:lnTo>
                        <a:lnTo>
                          <a:pt x="5591" y="874"/>
                        </a:lnTo>
                        <a:lnTo>
                          <a:pt x="5592" y="874"/>
                        </a:lnTo>
                        <a:lnTo>
                          <a:pt x="5594" y="874"/>
                        </a:lnTo>
                        <a:lnTo>
                          <a:pt x="5596" y="874"/>
                        </a:lnTo>
                        <a:lnTo>
                          <a:pt x="5597" y="874"/>
                        </a:lnTo>
                        <a:lnTo>
                          <a:pt x="5599" y="874"/>
                        </a:lnTo>
                        <a:lnTo>
                          <a:pt x="5600" y="874"/>
                        </a:lnTo>
                        <a:lnTo>
                          <a:pt x="5601" y="874"/>
                        </a:lnTo>
                        <a:lnTo>
                          <a:pt x="5603" y="874"/>
                        </a:lnTo>
                        <a:lnTo>
                          <a:pt x="5604" y="874"/>
                        </a:lnTo>
                        <a:lnTo>
                          <a:pt x="5606" y="874"/>
                        </a:lnTo>
                        <a:lnTo>
                          <a:pt x="5608" y="874"/>
                        </a:lnTo>
                        <a:lnTo>
                          <a:pt x="5609" y="874"/>
                        </a:lnTo>
                        <a:lnTo>
                          <a:pt x="5611" y="874"/>
                        </a:lnTo>
                        <a:lnTo>
                          <a:pt x="5612" y="874"/>
                        </a:lnTo>
                        <a:lnTo>
                          <a:pt x="5613" y="874"/>
                        </a:lnTo>
                        <a:lnTo>
                          <a:pt x="5615" y="874"/>
                        </a:lnTo>
                        <a:lnTo>
                          <a:pt x="5616" y="874"/>
                        </a:lnTo>
                        <a:lnTo>
                          <a:pt x="5618" y="874"/>
                        </a:lnTo>
                        <a:lnTo>
                          <a:pt x="5620" y="874"/>
                        </a:lnTo>
                        <a:lnTo>
                          <a:pt x="5621" y="874"/>
                        </a:lnTo>
                        <a:lnTo>
                          <a:pt x="5622" y="874"/>
                        </a:lnTo>
                        <a:lnTo>
                          <a:pt x="5624" y="874"/>
                        </a:lnTo>
                        <a:lnTo>
                          <a:pt x="5625" y="874"/>
                        </a:lnTo>
                        <a:lnTo>
                          <a:pt x="5627" y="874"/>
                        </a:lnTo>
                        <a:lnTo>
                          <a:pt x="5628" y="874"/>
                        </a:lnTo>
                        <a:lnTo>
                          <a:pt x="5630" y="874"/>
                        </a:lnTo>
                        <a:lnTo>
                          <a:pt x="5632" y="874"/>
                        </a:lnTo>
                        <a:lnTo>
                          <a:pt x="5633" y="874"/>
                        </a:lnTo>
                        <a:lnTo>
                          <a:pt x="5634" y="874"/>
                        </a:lnTo>
                        <a:lnTo>
                          <a:pt x="5636" y="874"/>
                        </a:lnTo>
                        <a:lnTo>
                          <a:pt x="5637" y="874"/>
                        </a:lnTo>
                        <a:lnTo>
                          <a:pt x="5639" y="874"/>
                        </a:lnTo>
                        <a:lnTo>
                          <a:pt x="5640" y="874"/>
                        </a:lnTo>
                        <a:lnTo>
                          <a:pt x="5642" y="874"/>
                        </a:lnTo>
                        <a:lnTo>
                          <a:pt x="5643" y="874"/>
                        </a:lnTo>
                        <a:lnTo>
                          <a:pt x="5645" y="874"/>
                        </a:lnTo>
                        <a:lnTo>
                          <a:pt x="5646" y="874"/>
                        </a:lnTo>
                        <a:lnTo>
                          <a:pt x="5648" y="874"/>
                        </a:lnTo>
                        <a:lnTo>
                          <a:pt x="5649" y="874"/>
                        </a:lnTo>
                        <a:lnTo>
                          <a:pt x="5651" y="874"/>
                        </a:lnTo>
                        <a:lnTo>
                          <a:pt x="5652" y="874"/>
                        </a:lnTo>
                        <a:lnTo>
                          <a:pt x="5653" y="874"/>
                        </a:lnTo>
                        <a:lnTo>
                          <a:pt x="5655" y="874"/>
                        </a:lnTo>
                        <a:lnTo>
                          <a:pt x="5657" y="874"/>
                        </a:lnTo>
                        <a:lnTo>
                          <a:pt x="5658" y="874"/>
                        </a:lnTo>
                        <a:lnTo>
                          <a:pt x="5660" y="874"/>
                        </a:lnTo>
                        <a:lnTo>
                          <a:pt x="5661" y="874"/>
                        </a:lnTo>
                        <a:lnTo>
                          <a:pt x="5663" y="874"/>
                        </a:lnTo>
                        <a:lnTo>
                          <a:pt x="5664" y="874"/>
                        </a:lnTo>
                        <a:lnTo>
                          <a:pt x="5665" y="874"/>
                        </a:lnTo>
                        <a:lnTo>
                          <a:pt x="5667" y="874"/>
                        </a:lnTo>
                        <a:lnTo>
                          <a:pt x="5669" y="874"/>
                        </a:lnTo>
                        <a:lnTo>
                          <a:pt x="5670" y="874"/>
                        </a:lnTo>
                        <a:lnTo>
                          <a:pt x="5672" y="874"/>
                        </a:lnTo>
                        <a:lnTo>
                          <a:pt x="5673" y="874"/>
                        </a:lnTo>
                        <a:lnTo>
                          <a:pt x="5674" y="874"/>
                        </a:lnTo>
                        <a:lnTo>
                          <a:pt x="5676" y="874"/>
                        </a:lnTo>
                        <a:lnTo>
                          <a:pt x="5677" y="874"/>
                        </a:lnTo>
                        <a:lnTo>
                          <a:pt x="5679" y="874"/>
                        </a:lnTo>
                        <a:lnTo>
                          <a:pt x="5681" y="874"/>
                        </a:lnTo>
                        <a:lnTo>
                          <a:pt x="5682" y="874"/>
                        </a:lnTo>
                        <a:lnTo>
                          <a:pt x="5684" y="874"/>
                        </a:lnTo>
                        <a:lnTo>
                          <a:pt x="5685" y="874"/>
                        </a:lnTo>
                        <a:lnTo>
                          <a:pt x="5686" y="874"/>
                        </a:lnTo>
                        <a:lnTo>
                          <a:pt x="5688" y="874"/>
                        </a:lnTo>
                        <a:lnTo>
                          <a:pt x="5689" y="874"/>
                        </a:lnTo>
                        <a:lnTo>
                          <a:pt x="5691" y="874"/>
                        </a:lnTo>
                        <a:lnTo>
                          <a:pt x="5692" y="874"/>
                        </a:lnTo>
                        <a:lnTo>
                          <a:pt x="5694" y="874"/>
                        </a:lnTo>
                        <a:lnTo>
                          <a:pt x="5695" y="874"/>
                        </a:lnTo>
                        <a:lnTo>
                          <a:pt x="5697" y="874"/>
                        </a:lnTo>
                        <a:lnTo>
                          <a:pt x="5698" y="874"/>
                        </a:lnTo>
                        <a:lnTo>
                          <a:pt x="5700" y="874"/>
                        </a:lnTo>
                        <a:lnTo>
                          <a:pt x="5701" y="874"/>
                        </a:lnTo>
                        <a:lnTo>
                          <a:pt x="5703" y="874"/>
                        </a:lnTo>
                        <a:lnTo>
                          <a:pt x="5704" y="874"/>
                        </a:lnTo>
                        <a:lnTo>
                          <a:pt x="5706" y="874"/>
                        </a:lnTo>
                        <a:lnTo>
                          <a:pt x="5707" y="874"/>
                        </a:lnTo>
                        <a:lnTo>
                          <a:pt x="5709" y="874"/>
                        </a:lnTo>
                        <a:lnTo>
                          <a:pt x="5710" y="874"/>
                        </a:lnTo>
                        <a:lnTo>
                          <a:pt x="5712" y="874"/>
                        </a:lnTo>
                        <a:lnTo>
                          <a:pt x="5713" y="874"/>
                        </a:lnTo>
                        <a:lnTo>
                          <a:pt x="5715" y="874"/>
                        </a:lnTo>
                        <a:lnTo>
                          <a:pt x="5716" y="874"/>
                        </a:lnTo>
                        <a:lnTo>
                          <a:pt x="5718" y="874"/>
                        </a:lnTo>
                        <a:lnTo>
                          <a:pt x="5719" y="874"/>
                        </a:lnTo>
                        <a:lnTo>
                          <a:pt x="5721" y="874"/>
                        </a:lnTo>
                        <a:lnTo>
                          <a:pt x="5722" y="874"/>
                        </a:lnTo>
                        <a:lnTo>
                          <a:pt x="5724" y="874"/>
                        </a:lnTo>
                        <a:lnTo>
                          <a:pt x="5725" y="874"/>
                        </a:lnTo>
                        <a:lnTo>
                          <a:pt x="5726" y="874"/>
                        </a:lnTo>
                        <a:lnTo>
                          <a:pt x="5728" y="874"/>
                        </a:lnTo>
                        <a:lnTo>
                          <a:pt x="5729" y="874"/>
                        </a:lnTo>
                        <a:lnTo>
                          <a:pt x="5731" y="874"/>
                        </a:lnTo>
                        <a:lnTo>
                          <a:pt x="5733" y="874"/>
                        </a:lnTo>
                        <a:lnTo>
                          <a:pt x="5734" y="874"/>
                        </a:lnTo>
                        <a:lnTo>
                          <a:pt x="5736" y="874"/>
                        </a:lnTo>
                        <a:lnTo>
                          <a:pt x="5737" y="874"/>
                        </a:lnTo>
                        <a:lnTo>
                          <a:pt x="5738" y="874"/>
                        </a:lnTo>
                        <a:lnTo>
                          <a:pt x="5740" y="874"/>
                        </a:lnTo>
                        <a:lnTo>
                          <a:pt x="5741" y="874"/>
                        </a:lnTo>
                        <a:lnTo>
                          <a:pt x="5743" y="874"/>
                        </a:lnTo>
                        <a:lnTo>
                          <a:pt x="5745" y="874"/>
                        </a:lnTo>
                        <a:lnTo>
                          <a:pt x="5746" y="874"/>
                        </a:lnTo>
                        <a:lnTo>
                          <a:pt x="5747" y="874"/>
                        </a:lnTo>
                        <a:lnTo>
                          <a:pt x="5749" y="874"/>
                        </a:lnTo>
                        <a:lnTo>
                          <a:pt x="5750" y="874"/>
                        </a:lnTo>
                        <a:lnTo>
                          <a:pt x="5752" y="874"/>
                        </a:lnTo>
                        <a:lnTo>
                          <a:pt x="5753" y="874"/>
                        </a:lnTo>
                        <a:lnTo>
                          <a:pt x="5755" y="874"/>
                        </a:lnTo>
                        <a:lnTo>
                          <a:pt x="5757" y="874"/>
                        </a:lnTo>
                        <a:lnTo>
                          <a:pt x="5758" y="874"/>
                        </a:lnTo>
                        <a:lnTo>
                          <a:pt x="5759" y="874"/>
                        </a:lnTo>
                        <a:lnTo>
                          <a:pt x="5761" y="874"/>
                        </a:lnTo>
                        <a:lnTo>
                          <a:pt x="5762" y="874"/>
                        </a:lnTo>
                        <a:lnTo>
                          <a:pt x="5764" y="874"/>
                        </a:lnTo>
                        <a:lnTo>
                          <a:pt x="5765" y="874"/>
                        </a:lnTo>
                        <a:lnTo>
                          <a:pt x="5767" y="874"/>
                        </a:lnTo>
                        <a:lnTo>
                          <a:pt x="5768" y="874"/>
                        </a:lnTo>
                        <a:lnTo>
                          <a:pt x="5770" y="874"/>
                        </a:lnTo>
                        <a:lnTo>
                          <a:pt x="5771" y="874"/>
                        </a:lnTo>
                        <a:lnTo>
                          <a:pt x="5773" y="874"/>
                        </a:lnTo>
                        <a:lnTo>
                          <a:pt x="5774" y="874"/>
                        </a:lnTo>
                        <a:lnTo>
                          <a:pt x="5776" y="874"/>
                        </a:lnTo>
                        <a:lnTo>
                          <a:pt x="5777" y="874"/>
                        </a:lnTo>
                        <a:lnTo>
                          <a:pt x="5779" y="874"/>
                        </a:lnTo>
                        <a:lnTo>
                          <a:pt x="5780" y="874"/>
                        </a:lnTo>
                        <a:lnTo>
                          <a:pt x="5782" y="874"/>
                        </a:lnTo>
                        <a:lnTo>
                          <a:pt x="5783" y="874"/>
                        </a:lnTo>
                        <a:lnTo>
                          <a:pt x="5785" y="874"/>
                        </a:lnTo>
                        <a:lnTo>
                          <a:pt x="5786" y="874"/>
                        </a:lnTo>
                        <a:lnTo>
                          <a:pt x="5788" y="874"/>
                        </a:lnTo>
                        <a:lnTo>
                          <a:pt x="5789" y="874"/>
                        </a:lnTo>
                        <a:lnTo>
                          <a:pt x="5790" y="874"/>
                        </a:lnTo>
                        <a:lnTo>
                          <a:pt x="5792" y="874"/>
                        </a:lnTo>
                        <a:lnTo>
                          <a:pt x="5794" y="874"/>
                        </a:lnTo>
                        <a:lnTo>
                          <a:pt x="5795" y="874"/>
                        </a:lnTo>
                        <a:lnTo>
                          <a:pt x="5797" y="874"/>
                        </a:lnTo>
                        <a:lnTo>
                          <a:pt x="5798" y="874"/>
                        </a:lnTo>
                        <a:lnTo>
                          <a:pt x="5799" y="874"/>
                        </a:lnTo>
                        <a:lnTo>
                          <a:pt x="5801" y="874"/>
                        </a:lnTo>
                        <a:lnTo>
                          <a:pt x="5802" y="874"/>
                        </a:lnTo>
                        <a:lnTo>
                          <a:pt x="5804" y="874"/>
                        </a:lnTo>
                        <a:lnTo>
                          <a:pt x="5806" y="874"/>
                        </a:lnTo>
                        <a:lnTo>
                          <a:pt x="5807" y="874"/>
                        </a:lnTo>
                        <a:lnTo>
                          <a:pt x="5809" y="874"/>
                        </a:lnTo>
                        <a:lnTo>
                          <a:pt x="5810" y="874"/>
                        </a:lnTo>
                        <a:lnTo>
                          <a:pt x="5811" y="874"/>
                        </a:lnTo>
                        <a:lnTo>
                          <a:pt x="5813" y="874"/>
                        </a:lnTo>
                        <a:lnTo>
                          <a:pt x="5814" y="874"/>
                        </a:lnTo>
                        <a:lnTo>
                          <a:pt x="5816" y="874"/>
                        </a:lnTo>
                        <a:lnTo>
                          <a:pt x="5818" y="874"/>
                        </a:lnTo>
                        <a:lnTo>
                          <a:pt x="5819" y="874"/>
                        </a:lnTo>
                        <a:lnTo>
                          <a:pt x="5820" y="874"/>
                        </a:lnTo>
                        <a:lnTo>
                          <a:pt x="5822" y="874"/>
                        </a:lnTo>
                        <a:lnTo>
                          <a:pt x="5823" y="874"/>
                        </a:lnTo>
                        <a:lnTo>
                          <a:pt x="5825" y="874"/>
                        </a:lnTo>
                        <a:lnTo>
                          <a:pt x="5826" y="874"/>
                        </a:lnTo>
                        <a:lnTo>
                          <a:pt x="5828" y="874"/>
                        </a:lnTo>
                        <a:lnTo>
                          <a:pt x="5830" y="874"/>
                        </a:lnTo>
                        <a:lnTo>
                          <a:pt x="5831" y="874"/>
                        </a:lnTo>
                        <a:lnTo>
                          <a:pt x="5832" y="874"/>
                        </a:lnTo>
                        <a:lnTo>
                          <a:pt x="5834" y="874"/>
                        </a:lnTo>
                        <a:lnTo>
                          <a:pt x="5835" y="874"/>
                        </a:lnTo>
                        <a:lnTo>
                          <a:pt x="5837" y="874"/>
                        </a:lnTo>
                        <a:lnTo>
                          <a:pt x="5838" y="874"/>
                        </a:lnTo>
                        <a:lnTo>
                          <a:pt x="5840" y="874"/>
                        </a:lnTo>
                        <a:lnTo>
                          <a:pt x="5841" y="874"/>
                        </a:lnTo>
                        <a:lnTo>
                          <a:pt x="5843" y="874"/>
                        </a:lnTo>
                        <a:lnTo>
                          <a:pt x="5844" y="874"/>
                        </a:lnTo>
                        <a:lnTo>
                          <a:pt x="5846" y="874"/>
                        </a:lnTo>
                        <a:lnTo>
                          <a:pt x="5847" y="874"/>
                        </a:lnTo>
                        <a:lnTo>
                          <a:pt x="5849" y="874"/>
                        </a:lnTo>
                        <a:lnTo>
                          <a:pt x="5850" y="874"/>
                        </a:lnTo>
                        <a:lnTo>
                          <a:pt x="5852" y="874"/>
                        </a:lnTo>
                        <a:lnTo>
                          <a:pt x="5853" y="874"/>
                        </a:lnTo>
                        <a:lnTo>
                          <a:pt x="5855" y="874"/>
                        </a:lnTo>
                        <a:lnTo>
                          <a:pt x="5856" y="874"/>
                        </a:lnTo>
                        <a:lnTo>
                          <a:pt x="5858" y="874"/>
                        </a:lnTo>
                        <a:lnTo>
                          <a:pt x="5859" y="874"/>
                        </a:lnTo>
                        <a:lnTo>
                          <a:pt x="5861" y="874"/>
                        </a:lnTo>
                        <a:lnTo>
                          <a:pt x="5862" y="874"/>
                        </a:lnTo>
                        <a:lnTo>
                          <a:pt x="5863" y="874"/>
                        </a:lnTo>
                        <a:lnTo>
                          <a:pt x="5865" y="874"/>
                        </a:lnTo>
                        <a:lnTo>
                          <a:pt x="5867" y="874"/>
                        </a:lnTo>
                        <a:lnTo>
                          <a:pt x="5868" y="874"/>
                        </a:lnTo>
                        <a:lnTo>
                          <a:pt x="5870" y="874"/>
                        </a:lnTo>
                        <a:lnTo>
                          <a:pt x="5871" y="874"/>
                        </a:lnTo>
                        <a:lnTo>
                          <a:pt x="5872" y="874"/>
                        </a:lnTo>
                        <a:lnTo>
                          <a:pt x="5874" y="874"/>
                        </a:lnTo>
                        <a:lnTo>
                          <a:pt x="5875" y="874"/>
                        </a:lnTo>
                        <a:lnTo>
                          <a:pt x="5877" y="874"/>
                        </a:lnTo>
                        <a:lnTo>
                          <a:pt x="5878" y="874"/>
                        </a:lnTo>
                        <a:lnTo>
                          <a:pt x="5880" y="874"/>
                        </a:lnTo>
                        <a:lnTo>
                          <a:pt x="5882" y="874"/>
                        </a:lnTo>
                        <a:lnTo>
                          <a:pt x="5883" y="874"/>
                        </a:lnTo>
                        <a:lnTo>
                          <a:pt x="5884" y="874"/>
                        </a:lnTo>
                        <a:lnTo>
                          <a:pt x="5886" y="874"/>
                        </a:lnTo>
                        <a:lnTo>
                          <a:pt x="5887" y="874"/>
                        </a:lnTo>
                        <a:lnTo>
                          <a:pt x="5889" y="874"/>
                        </a:lnTo>
                        <a:lnTo>
                          <a:pt x="5890" y="874"/>
                        </a:lnTo>
                        <a:lnTo>
                          <a:pt x="5892" y="874"/>
                        </a:lnTo>
                        <a:lnTo>
                          <a:pt x="5893" y="874"/>
                        </a:lnTo>
                        <a:lnTo>
                          <a:pt x="5895" y="874"/>
                        </a:lnTo>
                        <a:lnTo>
                          <a:pt x="5896" y="874"/>
                        </a:lnTo>
                        <a:lnTo>
                          <a:pt x="5898" y="874"/>
                        </a:lnTo>
                        <a:lnTo>
                          <a:pt x="5899" y="874"/>
                        </a:lnTo>
                        <a:lnTo>
                          <a:pt x="5901" y="874"/>
                        </a:lnTo>
                        <a:lnTo>
                          <a:pt x="5902" y="874"/>
                        </a:lnTo>
                        <a:lnTo>
                          <a:pt x="5904" y="874"/>
                        </a:lnTo>
                        <a:lnTo>
                          <a:pt x="5905" y="874"/>
                        </a:lnTo>
                        <a:lnTo>
                          <a:pt x="5907" y="874"/>
                        </a:lnTo>
                        <a:lnTo>
                          <a:pt x="5908" y="874"/>
                        </a:lnTo>
                        <a:lnTo>
                          <a:pt x="5910" y="874"/>
                        </a:lnTo>
                        <a:lnTo>
                          <a:pt x="5911" y="874"/>
                        </a:lnTo>
                        <a:lnTo>
                          <a:pt x="5913" y="874"/>
                        </a:lnTo>
                        <a:lnTo>
                          <a:pt x="5914" y="874"/>
                        </a:lnTo>
                        <a:lnTo>
                          <a:pt x="5915" y="874"/>
                        </a:lnTo>
                        <a:lnTo>
                          <a:pt x="5917" y="874"/>
                        </a:lnTo>
                        <a:lnTo>
                          <a:pt x="5919" y="874"/>
                        </a:lnTo>
                        <a:lnTo>
                          <a:pt x="5920" y="874"/>
                        </a:lnTo>
                        <a:lnTo>
                          <a:pt x="5922" y="874"/>
                        </a:lnTo>
                        <a:lnTo>
                          <a:pt x="5923" y="874"/>
                        </a:lnTo>
                        <a:lnTo>
                          <a:pt x="5925" y="874"/>
                        </a:lnTo>
                        <a:lnTo>
                          <a:pt x="5926" y="874"/>
                        </a:lnTo>
                        <a:lnTo>
                          <a:pt x="5927" y="874"/>
                        </a:lnTo>
                        <a:lnTo>
                          <a:pt x="5929" y="874"/>
                        </a:lnTo>
                        <a:lnTo>
                          <a:pt x="5931" y="874"/>
                        </a:lnTo>
                        <a:lnTo>
                          <a:pt x="5932" y="874"/>
                        </a:lnTo>
                        <a:lnTo>
                          <a:pt x="5934" y="874"/>
                        </a:lnTo>
                        <a:lnTo>
                          <a:pt x="5935" y="874"/>
                        </a:lnTo>
                        <a:lnTo>
                          <a:pt x="5936" y="874"/>
                        </a:lnTo>
                        <a:lnTo>
                          <a:pt x="5938" y="874"/>
                        </a:lnTo>
                        <a:lnTo>
                          <a:pt x="5939" y="874"/>
                        </a:lnTo>
                        <a:lnTo>
                          <a:pt x="5941" y="874"/>
                        </a:lnTo>
                        <a:lnTo>
                          <a:pt x="5943" y="874"/>
                        </a:lnTo>
                        <a:lnTo>
                          <a:pt x="5944" y="874"/>
                        </a:lnTo>
                        <a:lnTo>
                          <a:pt x="5945" y="874"/>
                        </a:lnTo>
                        <a:lnTo>
                          <a:pt x="5947" y="874"/>
                        </a:lnTo>
                        <a:lnTo>
                          <a:pt x="5948" y="874"/>
                        </a:lnTo>
                        <a:lnTo>
                          <a:pt x="5950" y="874"/>
                        </a:lnTo>
                        <a:lnTo>
                          <a:pt x="5951" y="874"/>
                        </a:lnTo>
                        <a:lnTo>
                          <a:pt x="5953" y="874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008A3E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98">
                    <a:extLst>
                      <a:ext uri="{FF2B5EF4-FFF2-40B4-BE49-F238E27FC236}">
                        <a16:creationId xmlns:a16="http://schemas.microsoft.com/office/drawing/2014/main" id="{013CE84A-923F-4E17-9265-33A3995212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0675" y="1262063"/>
                    <a:ext cx="9450388" cy="4162425"/>
                  </a:xfrm>
                  <a:custGeom>
                    <a:avLst/>
                    <a:gdLst>
                      <a:gd name="T0" fmla="*/ 92 w 5953"/>
                      <a:gd name="T1" fmla="*/ 2622 h 2622"/>
                      <a:gd name="T2" fmla="*/ 186 w 5953"/>
                      <a:gd name="T3" fmla="*/ 2621 h 2622"/>
                      <a:gd name="T4" fmla="*/ 280 w 5953"/>
                      <a:gd name="T5" fmla="*/ 2620 h 2622"/>
                      <a:gd name="T6" fmla="*/ 374 w 5953"/>
                      <a:gd name="T7" fmla="*/ 2618 h 2622"/>
                      <a:gd name="T8" fmla="*/ 467 w 5953"/>
                      <a:gd name="T9" fmla="*/ 2616 h 2622"/>
                      <a:gd name="T10" fmla="*/ 561 w 5953"/>
                      <a:gd name="T11" fmla="*/ 2612 h 2622"/>
                      <a:gd name="T12" fmla="*/ 655 w 5953"/>
                      <a:gd name="T13" fmla="*/ 2607 h 2622"/>
                      <a:gd name="T14" fmla="*/ 749 w 5953"/>
                      <a:gd name="T15" fmla="*/ 2599 h 2622"/>
                      <a:gd name="T16" fmla="*/ 843 w 5953"/>
                      <a:gd name="T17" fmla="*/ 2589 h 2622"/>
                      <a:gd name="T18" fmla="*/ 936 w 5953"/>
                      <a:gd name="T19" fmla="*/ 2576 h 2622"/>
                      <a:gd name="T20" fmla="*/ 1030 w 5953"/>
                      <a:gd name="T21" fmla="*/ 2558 h 2622"/>
                      <a:gd name="T22" fmla="*/ 1124 w 5953"/>
                      <a:gd name="T23" fmla="*/ 2534 h 2622"/>
                      <a:gd name="T24" fmla="*/ 1218 w 5953"/>
                      <a:gd name="T25" fmla="*/ 2504 h 2622"/>
                      <a:gd name="T26" fmla="*/ 1311 w 5953"/>
                      <a:gd name="T27" fmla="*/ 2466 h 2622"/>
                      <a:gd name="T28" fmla="*/ 1405 w 5953"/>
                      <a:gd name="T29" fmla="*/ 2418 h 2622"/>
                      <a:gd name="T30" fmla="*/ 1499 w 5953"/>
                      <a:gd name="T31" fmla="*/ 2360 h 2622"/>
                      <a:gd name="T32" fmla="*/ 1593 w 5953"/>
                      <a:gd name="T33" fmla="*/ 2291 h 2622"/>
                      <a:gd name="T34" fmla="*/ 1687 w 5953"/>
                      <a:gd name="T35" fmla="*/ 2210 h 2622"/>
                      <a:gd name="T36" fmla="*/ 1780 w 5953"/>
                      <a:gd name="T37" fmla="*/ 2118 h 2622"/>
                      <a:gd name="T38" fmla="*/ 1874 w 5953"/>
                      <a:gd name="T39" fmla="*/ 2014 h 2622"/>
                      <a:gd name="T40" fmla="*/ 1968 w 5953"/>
                      <a:gd name="T41" fmla="*/ 1900 h 2622"/>
                      <a:gd name="T42" fmla="*/ 2062 w 5953"/>
                      <a:gd name="T43" fmla="*/ 1777 h 2622"/>
                      <a:gd name="T44" fmla="*/ 2155 w 5953"/>
                      <a:gd name="T45" fmla="*/ 1648 h 2622"/>
                      <a:gd name="T46" fmla="*/ 2249 w 5953"/>
                      <a:gd name="T47" fmla="*/ 1517 h 2622"/>
                      <a:gd name="T48" fmla="*/ 2343 w 5953"/>
                      <a:gd name="T49" fmla="*/ 1388 h 2622"/>
                      <a:gd name="T50" fmla="*/ 2437 w 5953"/>
                      <a:gd name="T51" fmla="*/ 1265 h 2622"/>
                      <a:gd name="T52" fmla="*/ 2531 w 5953"/>
                      <a:gd name="T53" fmla="*/ 1151 h 2622"/>
                      <a:gd name="T54" fmla="*/ 2624 w 5953"/>
                      <a:gd name="T55" fmla="*/ 1052 h 2622"/>
                      <a:gd name="T56" fmla="*/ 2718 w 5953"/>
                      <a:gd name="T57" fmla="*/ 973 h 2622"/>
                      <a:gd name="T58" fmla="*/ 2812 w 5953"/>
                      <a:gd name="T59" fmla="*/ 915 h 2622"/>
                      <a:gd name="T60" fmla="*/ 2906 w 5953"/>
                      <a:gd name="T61" fmla="*/ 882 h 2622"/>
                      <a:gd name="T62" fmla="*/ 2999 w 5953"/>
                      <a:gd name="T63" fmla="*/ 595 h 2622"/>
                      <a:gd name="T64" fmla="*/ 3093 w 5953"/>
                      <a:gd name="T65" fmla="*/ 896 h 2622"/>
                      <a:gd name="T66" fmla="*/ 3187 w 5953"/>
                      <a:gd name="T67" fmla="*/ 941 h 2622"/>
                      <a:gd name="T68" fmla="*/ 3281 w 5953"/>
                      <a:gd name="T69" fmla="*/ 1010 h 2622"/>
                      <a:gd name="T70" fmla="*/ 3375 w 5953"/>
                      <a:gd name="T71" fmla="*/ 1100 h 2622"/>
                      <a:gd name="T72" fmla="*/ 3468 w 5953"/>
                      <a:gd name="T73" fmla="*/ 1207 h 2622"/>
                      <a:gd name="T74" fmla="*/ 3562 w 5953"/>
                      <a:gd name="T75" fmla="*/ 1326 h 2622"/>
                      <a:gd name="T76" fmla="*/ 3656 w 5953"/>
                      <a:gd name="T77" fmla="*/ 1453 h 2622"/>
                      <a:gd name="T78" fmla="*/ 3750 w 5953"/>
                      <a:gd name="T79" fmla="*/ 1584 h 2622"/>
                      <a:gd name="T80" fmla="*/ 3843 w 5953"/>
                      <a:gd name="T81" fmla="*/ 1714 h 2622"/>
                      <a:gd name="T82" fmla="*/ 3937 w 5953"/>
                      <a:gd name="T83" fmla="*/ 1840 h 2622"/>
                      <a:gd name="T84" fmla="*/ 4031 w 5953"/>
                      <a:gd name="T85" fmla="*/ 1959 h 2622"/>
                      <a:gd name="T86" fmla="*/ 4125 w 5953"/>
                      <a:gd name="T87" fmla="*/ 2068 h 2622"/>
                      <a:gd name="T88" fmla="*/ 4219 w 5953"/>
                      <a:gd name="T89" fmla="*/ 2166 h 2622"/>
                      <a:gd name="T90" fmla="*/ 4312 w 5953"/>
                      <a:gd name="T91" fmla="*/ 2253 h 2622"/>
                      <a:gd name="T92" fmla="*/ 4406 w 5953"/>
                      <a:gd name="T93" fmla="*/ 2327 h 2622"/>
                      <a:gd name="T94" fmla="*/ 4500 w 5953"/>
                      <a:gd name="T95" fmla="*/ 2391 h 2622"/>
                      <a:gd name="T96" fmla="*/ 4594 w 5953"/>
                      <a:gd name="T97" fmla="*/ 2443 h 2622"/>
                      <a:gd name="T98" fmla="*/ 4687 w 5953"/>
                      <a:gd name="T99" fmla="*/ 2486 h 2622"/>
                      <a:gd name="T100" fmla="*/ 4781 w 5953"/>
                      <a:gd name="T101" fmla="*/ 2520 h 2622"/>
                      <a:gd name="T102" fmla="*/ 4875 w 5953"/>
                      <a:gd name="T103" fmla="*/ 2547 h 2622"/>
                      <a:gd name="T104" fmla="*/ 4969 w 5953"/>
                      <a:gd name="T105" fmla="*/ 2568 h 2622"/>
                      <a:gd name="T106" fmla="*/ 5063 w 5953"/>
                      <a:gd name="T107" fmla="*/ 2583 h 2622"/>
                      <a:gd name="T108" fmla="*/ 5156 w 5953"/>
                      <a:gd name="T109" fmla="*/ 2595 h 2622"/>
                      <a:gd name="T110" fmla="*/ 5250 w 5953"/>
                      <a:gd name="T111" fmla="*/ 2604 h 2622"/>
                      <a:gd name="T112" fmla="*/ 5344 w 5953"/>
                      <a:gd name="T113" fmla="*/ 2609 h 2622"/>
                      <a:gd name="T114" fmla="*/ 5438 w 5953"/>
                      <a:gd name="T115" fmla="*/ 2614 h 2622"/>
                      <a:gd name="T116" fmla="*/ 5532 w 5953"/>
                      <a:gd name="T117" fmla="*/ 2617 h 2622"/>
                      <a:gd name="T118" fmla="*/ 5625 w 5953"/>
                      <a:gd name="T119" fmla="*/ 2619 h 2622"/>
                      <a:gd name="T120" fmla="*/ 5719 w 5953"/>
                      <a:gd name="T121" fmla="*/ 2620 h 2622"/>
                      <a:gd name="T122" fmla="*/ 5813 w 5953"/>
                      <a:gd name="T123" fmla="*/ 2621 h 2622"/>
                      <a:gd name="T124" fmla="*/ 5907 w 5953"/>
                      <a:gd name="T125" fmla="*/ 2622 h 26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953" h="2622">
                        <a:moveTo>
                          <a:pt x="0" y="2622"/>
                        </a:moveTo>
                        <a:lnTo>
                          <a:pt x="1" y="2622"/>
                        </a:lnTo>
                        <a:lnTo>
                          <a:pt x="3" y="2622"/>
                        </a:lnTo>
                        <a:lnTo>
                          <a:pt x="4" y="2622"/>
                        </a:lnTo>
                        <a:lnTo>
                          <a:pt x="6" y="2622"/>
                        </a:lnTo>
                        <a:lnTo>
                          <a:pt x="7" y="2622"/>
                        </a:lnTo>
                        <a:lnTo>
                          <a:pt x="9" y="2622"/>
                        </a:lnTo>
                        <a:lnTo>
                          <a:pt x="10" y="2622"/>
                        </a:lnTo>
                        <a:lnTo>
                          <a:pt x="12" y="2622"/>
                        </a:lnTo>
                        <a:lnTo>
                          <a:pt x="13" y="2622"/>
                        </a:lnTo>
                        <a:lnTo>
                          <a:pt x="15" y="2622"/>
                        </a:lnTo>
                        <a:lnTo>
                          <a:pt x="16" y="2622"/>
                        </a:lnTo>
                        <a:lnTo>
                          <a:pt x="18" y="2622"/>
                        </a:lnTo>
                        <a:lnTo>
                          <a:pt x="19" y="2622"/>
                        </a:lnTo>
                        <a:lnTo>
                          <a:pt x="20" y="2622"/>
                        </a:lnTo>
                        <a:lnTo>
                          <a:pt x="22" y="2622"/>
                        </a:lnTo>
                        <a:lnTo>
                          <a:pt x="24" y="2622"/>
                        </a:lnTo>
                        <a:lnTo>
                          <a:pt x="25" y="2622"/>
                        </a:lnTo>
                        <a:lnTo>
                          <a:pt x="27" y="2622"/>
                        </a:lnTo>
                        <a:lnTo>
                          <a:pt x="28" y="2622"/>
                        </a:lnTo>
                        <a:lnTo>
                          <a:pt x="30" y="2622"/>
                        </a:lnTo>
                        <a:lnTo>
                          <a:pt x="31" y="2622"/>
                        </a:lnTo>
                        <a:lnTo>
                          <a:pt x="32" y="2622"/>
                        </a:lnTo>
                        <a:lnTo>
                          <a:pt x="34" y="2622"/>
                        </a:lnTo>
                        <a:lnTo>
                          <a:pt x="35" y="2622"/>
                        </a:lnTo>
                        <a:lnTo>
                          <a:pt x="37" y="2622"/>
                        </a:lnTo>
                        <a:lnTo>
                          <a:pt x="39" y="2622"/>
                        </a:lnTo>
                        <a:lnTo>
                          <a:pt x="40" y="2622"/>
                        </a:lnTo>
                        <a:lnTo>
                          <a:pt x="41" y="2622"/>
                        </a:lnTo>
                        <a:lnTo>
                          <a:pt x="43" y="2622"/>
                        </a:lnTo>
                        <a:lnTo>
                          <a:pt x="44" y="2622"/>
                        </a:lnTo>
                        <a:lnTo>
                          <a:pt x="46" y="2622"/>
                        </a:lnTo>
                        <a:lnTo>
                          <a:pt x="47" y="2622"/>
                        </a:lnTo>
                        <a:lnTo>
                          <a:pt x="49" y="2622"/>
                        </a:lnTo>
                        <a:lnTo>
                          <a:pt x="51" y="2622"/>
                        </a:lnTo>
                        <a:lnTo>
                          <a:pt x="52" y="2622"/>
                        </a:lnTo>
                        <a:lnTo>
                          <a:pt x="53" y="2622"/>
                        </a:lnTo>
                        <a:lnTo>
                          <a:pt x="55" y="2622"/>
                        </a:lnTo>
                        <a:lnTo>
                          <a:pt x="56" y="2622"/>
                        </a:lnTo>
                        <a:lnTo>
                          <a:pt x="58" y="2622"/>
                        </a:lnTo>
                        <a:lnTo>
                          <a:pt x="59" y="2622"/>
                        </a:lnTo>
                        <a:lnTo>
                          <a:pt x="61" y="2622"/>
                        </a:lnTo>
                        <a:lnTo>
                          <a:pt x="62" y="2622"/>
                        </a:lnTo>
                        <a:lnTo>
                          <a:pt x="64" y="2622"/>
                        </a:lnTo>
                        <a:lnTo>
                          <a:pt x="65" y="2622"/>
                        </a:lnTo>
                        <a:lnTo>
                          <a:pt x="67" y="2622"/>
                        </a:lnTo>
                        <a:lnTo>
                          <a:pt x="68" y="2622"/>
                        </a:lnTo>
                        <a:lnTo>
                          <a:pt x="70" y="2622"/>
                        </a:lnTo>
                        <a:lnTo>
                          <a:pt x="71" y="2622"/>
                        </a:lnTo>
                        <a:lnTo>
                          <a:pt x="72" y="2622"/>
                        </a:lnTo>
                        <a:lnTo>
                          <a:pt x="74" y="2622"/>
                        </a:lnTo>
                        <a:lnTo>
                          <a:pt x="76" y="2622"/>
                        </a:lnTo>
                        <a:lnTo>
                          <a:pt x="77" y="2622"/>
                        </a:lnTo>
                        <a:lnTo>
                          <a:pt x="79" y="2622"/>
                        </a:lnTo>
                        <a:lnTo>
                          <a:pt x="80" y="2622"/>
                        </a:lnTo>
                        <a:lnTo>
                          <a:pt x="82" y="2622"/>
                        </a:lnTo>
                        <a:lnTo>
                          <a:pt x="83" y="2622"/>
                        </a:lnTo>
                        <a:lnTo>
                          <a:pt x="84" y="2622"/>
                        </a:lnTo>
                        <a:lnTo>
                          <a:pt x="86" y="2622"/>
                        </a:lnTo>
                        <a:lnTo>
                          <a:pt x="88" y="2622"/>
                        </a:lnTo>
                        <a:lnTo>
                          <a:pt x="89" y="2622"/>
                        </a:lnTo>
                        <a:lnTo>
                          <a:pt x="91" y="2622"/>
                        </a:lnTo>
                        <a:lnTo>
                          <a:pt x="92" y="2622"/>
                        </a:lnTo>
                        <a:lnTo>
                          <a:pt x="93" y="2622"/>
                        </a:lnTo>
                        <a:lnTo>
                          <a:pt x="95" y="2622"/>
                        </a:lnTo>
                        <a:lnTo>
                          <a:pt x="96" y="2622"/>
                        </a:lnTo>
                        <a:lnTo>
                          <a:pt x="98" y="2622"/>
                        </a:lnTo>
                        <a:lnTo>
                          <a:pt x="100" y="2622"/>
                        </a:lnTo>
                        <a:lnTo>
                          <a:pt x="101" y="2622"/>
                        </a:lnTo>
                        <a:lnTo>
                          <a:pt x="103" y="2622"/>
                        </a:lnTo>
                        <a:lnTo>
                          <a:pt x="104" y="2622"/>
                        </a:lnTo>
                        <a:lnTo>
                          <a:pt x="105" y="2622"/>
                        </a:lnTo>
                        <a:lnTo>
                          <a:pt x="107" y="2622"/>
                        </a:lnTo>
                        <a:lnTo>
                          <a:pt x="108" y="2622"/>
                        </a:lnTo>
                        <a:lnTo>
                          <a:pt x="110" y="2622"/>
                        </a:lnTo>
                        <a:lnTo>
                          <a:pt x="112" y="2622"/>
                        </a:lnTo>
                        <a:lnTo>
                          <a:pt x="113" y="2622"/>
                        </a:lnTo>
                        <a:lnTo>
                          <a:pt x="114" y="2621"/>
                        </a:lnTo>
                        <a:lnTo>
                          <a:pt x="116" y="2621"/>
                        </a:lnTo>
                        <a:lnTo>
                          <a:pt x="117" y="2621"/>
                        </a:lnTo>
                        <a:lnTo>
                          <a:pt x="119" y="2621"/>
                        </a:lnTo>
                        <a:lnTo>
                          <a:pt x="120" y="2621"/>
                        </a:lnTo>
                        <a:lnTo>
                          <a:pt x="122" y="2621"/>
                        </a:lnTo>
                        <a:lnTo>
                          <a:pt x="124" y="2621"/>
                        </a:lnTo>
                        <a:lnTo>
                          <a:pt x="125" y="2621"/>
                        </a:lnTo>
                        <a:lnTo>
                          <a:pt x="126" y="2621"/>
                        </a:lnTo>
                        <a:lnTo>
                          <a:pt x="128" y="2621"/>
                        </a:lnTo>
                        <a:lnTo>
                          <a:pt x="129" y="2621"/>
                        </a:lnTo>
                        <a:lnTo>
                          <a:pt x="131" y="2621"/>
                        </a:lnTo>
                        <a:lnTo>
                          <a:pt x="132" y="2621"/>
                        </a:lnTo>
                        <a:lnTo>
                          <a:pt x="134" y="2621"/>
                        </a:lnTo>
                        <a:lnTo>
                          <a:pt x="135" y="2621"/>
                        </a:lnTo>
                        <a:lnTo>
                          <a:pt x="137" y="2621"/>
                        </a:lnTo>
                        <a:lnTo>
                          <a:pt x="138" y="2621"/>
                        </a:lnTo>
                        <a:lnTo>
                          <a:pt x="140" y="2621"/>
                        </a:lnTo>
                        <a:lnTo>
                          <a:pt x="141" y="2621"/>
                        </a:lnTo>
                        <a:lnTo>
                          <a:pt x="143" y="2621"/>
                        </a:lnTo>
                        <a:lnTo>
                          <a:pt x="144" y="2621"/>
                        </a:lnTo>
                        <a:lnTo>
                          <a:pt x="145" y="2621"/>
                        </a:lnTo>
                        <a:lnTo>
                          <a:pt x="147" y="2621"/>
                        </a:lnTo>
                        <a:lnTo>
                          <a:pt x="149" y="2621"/>
                        </a:lnTo>
                        <a:lnTo>
                          <a:pt x="150" y="2621"/>
                        </a:lnTo>
                        <a:lnTo>
                          <a:pt x="152" y="2621"/>
                        </a:lnTo>
                        <a:lnTo>
                          <a:pt x="153" y="2621"/>
                        </a:lnTo>
                        <a:lnTo>
                          <a:pt x="155" y="2621"/>
                        </a:lnTo>
                        <a:lnTo>
                          <a:pt x="156" y="2621"/>
                        </a:lnTo>
                        <a:lnTo>
                          <a:pt x="157" y="2621"/>
                        </a:lnTo>
                        <a:lnTo>
                          <a:pt x="159" y="2621"/>
                        </a:lnTo>
                        <a:lnTo>
                          <a:pt x="161" y="2621"/>
                        </a:lnTo>
                        <a:lnTo>
                          <a:pt x="162" y="2621"/>
                        </a:lnTo>
                        <a:lnTo>
                          <a:pt x="164" y="2621"/>
                        </a:lnTo>
                        <a:lnTo>
                          <a:pt x="165" y="2621"/>
                        </a:lnTo>
                        <a:lnTo>
                          <a:pt x="166" y="2621"/>
                        </a:lnTo>
                        <a:lnTo>
                          <a:pt x="168" y="2621"/>
                        </a:lnTo>
                        <a:lnTo>
                          <a:pt x="169" y="2621"/>
                        </a:lnTo>
                        <a:lnTo>
                          <a:pt x="171" y="2621"/>
                        </a:lnTo>
                        <a:lnTo>
                          <a:pt x="173" y="2621"/>
                        </a:lnTo>
                        <a:lnTo>
                          <a:pt x="174" y="2621"/>
                        </a:lnTo>
                        <a:lnTo>
                          <a:pt x="176" y="2621"/>
                        </a:lnTo>
                        <a:lnTo>
                          <a:pt x="177" y="2621"/>
                        </a:lnTo>
                        <a:lnTo>
                          <a:pt x="178" y="2621"/>
                        </a:lnTo>
                        <a:lnTo>
                          <a:pt x="180" y="2621"/>
                        </a:lnTo>
                        <a:lnTo>
                          <a:pt x="181" y="2621"/>
                        </a:lnTo>
                        <a:lnTo>
                          <a:pt x="183" y="2621"/>
                        </a:lnTo>
                        <a:lnTo>
                          <a:pt x="184" y="2621"/>
                        </a:lnTo>
                        <a:lnTo>
                          <a:pt x="186" y="2621"/>
                        </a:lnTo>
                        <a:lnTo>
                          <a:pt x="187" y="2621"/>
                        </a:lnTo>
                        <a:lnTo>
                          <a:pt x="189" y="2621"/>
                        </a:lnTo>
                        <a:lnTo>
                          <a:pt x="190" y="2621"/>
                        </a:lnTo>
                        <a:lnTo>
                          <a:pt x="192" y="2621"/>
                        </a:lnTo>
                        <a:lnTo>
                          <a:pt x="193" y="2621"/>
                        </a:lnTo>
                        <a:lnTo>
                          <a:pt x="195" y="2621"/>
                        </a:lnTo>
                        <a:lnTo>
                          <a:pt x="196" y="2621"/>
                        </a:lnTo>
                        <a:lnTo>
                          <a:pt x="198" y="2621"/>
                        </a:lnTo>
                        <a:lnTo>
                          <a:pt x="199" y="2621"/>
                        </a:lnTo>
                        <a:lnTo>
                          <a:pt x="201" y="2621"/>
                        </a:lnTo>
                        <a:lnTo>
                          <a:pt x="202" y="2621"/>
                        </a:lnTo>
                        <a:lnTo>
                          <a:pt x="204" y="2621"/>
                        </a:lnTo>
                        <a:lnTo>
                          <a:pt x="205" y="2621"/>
                        </a:lnTo>
                        <a:lnTo>
                          <a:pt x="207" y="2621"/>
                        </a:lnTo>
                        <a:lnTo>
                          <a:pt x="208" y="2621"/>
                        </a:lnTo>
                        <a:lnTo>
                          <a:pt x="210" y="2621"/>
                        </a:lnTo>
                        <a:lnTo>
                          <a:pt x="211" y="2621"/>
                        </a:lnTo>
                        <a:lnTo>
                          <a:pt x="213" y="2621"/>
                        </a:lnTo>
                        <a:lnTo>
                          <a:pt x="214" y="2621"/>
                        </a:lnTo>
                        <a:lnTo>
                          <a:pt x="216" y="2621"/>
                        </a:lnTo>
                        <a:lnTo>
                          <a:pt x="217" y="2621"/>
                        </a:lnTo>
                        <a:lnTo>
                          <a:pt x="218" y="2621"/>
                        </a:lnTo>
                        <a:lnTo>
                          <a:pt x="220" y="2620"/>
                        </a:lnTo>
                        <a:lnTo>
                          <a:pt x="221" y="2620"/>
                        </a:lnTo>
                        <a:lnTo>
                          <a:pt x="223" y="2620"/>
                        </a:lnTo>
                        <a:lnTo>
                          <a:pt x="225" y="2620"/>
                        </a:lnTo>
                        <a:lnTo>
                          <a:pt x="226" y="2620"/>
                        </a:lnTo>
                        <a:lnTo>
                          <a:pt x="228" y="2620"/>
                        </a:lnTo>
                        <a:lnTo>
                          <a:pt x="229" y="2620"/>
                        </a:lnTo>
                        <a:lnTo>
                          <a:pt x="230" y="2620"/>
                        </a:lnTo>
                        <a:lnTo>
                          <a:pt x="232" y="2620"/>
                        </a:lnTo>
                        <a:lnTo>
                          <a:pt x="233" y="2620"/>
                        </a:lnTo>
                        <a:lnTo>
                          <a:pt x="235" y="2620"/>
                        </a:lnTo>
                        <a:lnTo>
                          <a:pt x="237" y="2620"/>
                        </a:lnTo>
                        <a:lnTo>
                          <a:pt x="238" y="2620"/>
                        </a:lnTo>
                        <a:lnTo>
                          <a:pt x="239" y="2620"/>
                        </a:lnTo>
                        <a:lnTo>
                          <a:pt x="241" y="2620"/>
                        </a:lnTo>
                        <a:lnTo>
                          <a:pt x="242" y="2620"/>
                        </a:lnTo>
                        <a:lnTo>
                          <a:pt x="244" y="2620"/>
                        </a:lnTo>
                        <a:lnTo>
                          <a:pt x="245" y="2620"/>
                        </a:lnTo>
                        <a:lnTo>
                          <a:pt x="247" y="2620"/>
                        </a:lnTo>
                        <a:lnTo>
                          <a:pt x="249" y="2620"/>
                        </a:lnTo>
                        <a:lnTo>
                          <a:pt x="250" y="2620"/>
                        </a:lnTo>
                        <a:lnTo>
                          <a:pt x="251" y="2620"/>
                        </a:lnTo>
                        <a:lnTo>
                          <a:pt x="253" y="2620"/>
                        </a:lnTo>
                        <a:lnTo>
                          <a:pt x="254" y="2620"/>
                        </a:lnTo>
                        <a:lnTo>
                          <a:pt x="256" y="2620"/>
                        </a:lnTo>
                        <a:lnTo>
                          <a:pt x="257" y="2620"/>
                        </a:lnTo>
                        <a:lnTo>
                          <a:pt x="259" y="2620"/>
                        </a:lnTo>
                        <a:lnTo>
                          <a:pt x="260" y="2620"/>
                        </a:lnTo>
                        <a:lnTo>
                          <a:pt x="262" y="2620"/>
                        </a:lnTo>
                        <a:lnTo>
                          <a:pt x="263" y="2620"/>
                        </a:lnTo>
                        <a:lnTo>
                          <a:pt x="265" y="2620"/>
                        </a:lnTo>
                        <a:lnTo>
                          <a:pt x="266" y="2620"/>
                        </a:lnTo>
                        <a:lnTo>
                          <a:pt x="268" y="2620"/>
                        </a:lnTo>
                        <a:lnTo>
                          <a:pt x="269" y="2620"/>
                        </a:lnTo>
                        <a:lnTo>
                          <a:pt x="271" y="2620"/>
                        </a:lnTo>
                        <a:lnTo>
                          <a:pt x="272" y="2620"/>
                        </a:lnTo>
                        <a:lnTo>
                          <a:pt x="274" y="2620"/>
                        </a:lnTo>
                        <a:lnTo>
                          <a:pt x="275" y="2620"/>
                        </a:lnTo>
                        <a:lnTo>
                          <a:pt x="277" y="2620"/>
                        </a:lnTo>
                        <a:lnTo>
                          <a:pt x="278" y="2620"/>
                        </a:lnTo>
                        <a:lnTo>
                          <a:pt x="280" y="2620"/>
                        </a:lnTo>
                        <a:lnTo>
                          <a:pt x="281" y="2620"/>
                        </a:lnTo>
                        <a:lnTo>
                          <a:pt x="282" y="2620"/>
                        </a:lnTo>
                        <a:lnTo>
                          <a:pt x="284" y="2620"/>
                        </a:lnTo>
                        <a:lnTo>
                          <a:pt x="286" y="2620"/>
                        </a:lnTo>
                        <a:lnTo>
                          <a:pt x="287" y="2620"/>
                        </a:lnTo>
                        <a:lnTo>
                          <a:pt x="289" y="2620"/>
                        </a:lnTo>
                        <a:lnTo>
                          <a:pt x="290" y="2620"/>
                        </a:lnTo>
                        <a:lnTo>
                          <a:pt x="292" y="2620"/>
                        </a:lnTo>
                        <a:lnTo>
                          <a:pt x="293" y="2620"/>
                        </a:lnTo>
                        <a:lnTo>
                          <a:pt x="294" y="2620"/>
                        </a:lnTo>
                        <a:lnTo>
                          <a:pt x="296" y="2620"/>
                        </a:lnTo>
                        <a:lnTo>
                          <a:pt x="298" y="2620"/>
                        </a:lnTo>
                        <a:lnTo>
                          <a:pt x="299" y="2620"/>
                        </a:lnTo>
                        <a:lnTo>
                          <a:pt x="301" y="2620"/>
                        </a:lnTo>
                        <a:lnTo>
                          <a:pt x="302" y="2620"/>
                        </a:lnTo>
                        <a:lnTo>
                          <a:pt x="303" y="2620"/>
                        </a:lnTo>
                        <a:lnTo>
                          <a:pt x="305" y="2620"/>
                        </a:lnTo>
                        <a:lnTo>
                          <a:pt x="306" y="2620"/>
                        </a:lnTo>
                        <a:lnTo>
                          <a:pt x="308" y="2620"/>
                        </a:lnTo>
                        <a:lnTo>
                          <a:pt x="310" y="2620"/>
                        </a:lnTo>
                        <a:lnTo>
                          <a:pt x="311" y="2620"/>
                        </a:lnTo>
                        <a:lnTo>
                          <a:pt x="312" y="2620"/>
                        </a:lnTo>
                        <a:lnTo>
                          <a:pt x="314" y="2620"/>
                        </a:lnTo>
                        <a:lnTo>
                          <a:pt x="315" y="2620"/>
                        </a:lnTo>
                        <a:lnTo>
                          <a:pt x="317" y="2620"/>
                        </a:lnTo>
                        <a:lnTo>
                          <a:pt x="318" y="2620"/>
                        </a:lnTo>
                        <a:lnTo>
                          <a:pt x="320" y="2619"/>
                        </a:lnTo>
                        <a:lnTo>
                          <a:pt x="322" y="2619"/>
                        </a:lnTo>
                        <a:lnTo>
                          <a:pt x="323" y="2619"/>
                        </a:lnTo>
                        <a:lnTo>
                          <a:pt x="324" y="2619"/>
                        </a:lnTo>
                        <a:lnTo>
                          <a:pt x="326" y="2619"/>
                        </a:lnTo>
                        <a:lnTo>
                          <a:pt x="327" y="2619"/>
                        </a:lnTo>
                        <a:lnTo>
                          <a:pt x="329" y="2619"/>
                        </a:lnTo>
                        <a:lnTo>
                          <a:pt x="330" y="2619"/>
                        </a:lnTo>
                        <a:lnTo>
                          <a:pt x="332" y="2619"/>
                        </a:lnTo>
                        <a:lnTo>
                          <a:pt x="333" y="2619"/>
                        </a:lnTo>
                        <a:lnTo>
                          <a:pt x="335" y="2619"/>
                        </a:lnTo>
                        <a:lnTo>
                          <a:pt x="336" y="2619"/>
                        </a:lnTo>
                        <a:lnTo>
                          <a:pt x="338" y="2619"/>
                        </a:lnTo>
                        <a:lnTo>
                          <a:pt x="339" y="2619"/>
                        </a:lnTo>
                        <a:lnTo>
                          <a:pt x="341" y="2619"/>
                        </a:lnTo>
                        <a:lnTo>
                          <a:pt x="342" y="2619"/>
                        </a:lnTo>
                        <a:lnTo>
                          <a:pt x="344" y="2619"/>
                        </a:lnTo>
                        <a:lnTo>
                          <a:pt x="345" y="2619"/>
                        </a:lnTo>
                        <a:lnTo>
                          <a:pt x="347" y="2619"/>
                        </a:lnTo>
                        <a:lnTo>
                          <a:pt x="348" y="2619"/>
                        </a:lnTo>
                        <a:lnTo>
                          <a:pt x="350" y="2619"/>
                        </a:lnTo>
                        <a:lnTo>
                          <a:pt x="351" y="2619"/>
                        </a:lnTo>
                        <a:lnTo>
                          <a:pt x="353" y="2619"/>
                        </a:lnTo>
                        <a:lnTo>
                          <a:pt x="354" y="2619"/>
                        </a:lnTo>
                        <a:lnTo>
                          <a:pt x="355" y="2619"/>
                        </a:lnTo>
                        <a:lnTo>
                          <a:pt x="357" y="2619"/>
                        </a:lnTo>
                        <a:lnTo>
                          <a:pt x="359" y="2619"/>
                        </a:lnTo>
                        <a:lnTo>
                          <a:pt x="360" y="2619"/>
                        </a:lnTo>
                        <a:lnTo>
                          <a:pt x="362" y="2619"/>
                        </a:lnTo>
                        <a:lnTo>
                          <a:pt x="363" y="2619"/>
                        </a:lnTo>
                        <a:lnTo>
                          <a:pt x="365" y="2619"/>
                        </a:lnTo>
                        <a:lnTo>
                          <a:pt x="366" y="2619"/>
                        </a:lnTo>
                        <a:lnTo>
                          <a:pt x="367" y="2619"/>
                        </a:lnTo>
                        <a:lnTo>
                          <a:pt x="369" y="2618"/>
                        </a:lnTo>
                        <a:lnTo>
                          <a:pt x="370" y="2618"/>
                        </a:lnTo>
                        <a:lnTo>
                          <a:pt x="372" y="2618"/>
                        </a:lnTo>
                        <a:lnTo>
                          <a:pt x="374" y="2618"/>
                        </a:lnTo>
                        <a:lnTo>
                          <a:pt x="375" y="2618"/>
                        </a:lnTo>
                        <a:lnTo>
                          <a:pt x="376" y="2618"/>
                        </a:lnTo>
                        <a:lnTo>
                          <a:pt x="378" y="2618"/>
                        </a:lnTo>
                        <a:lnTo>
                          <a:pt x="379" y="2618"/>
                        </a:lnTo>
                        <a:lnTo>
                          <a:pt x="381" y="2618"/>
                        </a:lnTo>
                        <a:lnTo>
                          <a:pt x="382" y="2618"/>
                        </a:lnTo>
                        <a:lnTo>
                          <a:pt x="384" y="2618"/>
                        </a:lnTo>
                        <a:lnTo>
                          <a:pt x="385" y="2618"/>
                        </a:lnTo>
                        <a:lnTo>
                          <a:pt x="387" y="2618"/>
                        </a:lnTo>
                        <a:lnTo>
                          <a:pt x="388" y="2618"/>
                        </a:lnTo>
                        <a:lnTo>
                          <a:pt x="390" y="2618"/>
                        </a:lnTo>
                        <a:lnTo>
                          <a:pt x="391" y="2618"/>
                        </a:lnTo>
                        <a:lnTo>
                          <a:pt x="393" y="2618"/>
                        </a:lnTo>
                        <a:lnTo>
                          <a:pt x="394" y="2618"/>
                        </a:lnTo>
                        <a:lnTo>
                          <a:pt x="396" y="2618"/>
                        </a:lnTo>
                        <a:lnTo>
                          <a:pt x="397" y="2618"/>
                        </a:lnTo>
                        <a:lnTo>
                          <a:pt x="399" y="2618"/>
                        </a:lnTo>
                        <a:lnTo>
                          <a:pt x="400" y="2618"/>
                        </a:lnTo>
                        <a:lnTo>
                          <a:pt x="402" y="2618"/>
                        </a:lnTo>
                        <a:lnTo>
                          <a:pt x="403" y="2618"/>
                        </a:lnTo>
                        <a:lnTo>
                          <a:pt x="405" y="2618"/>
                        </a:lnTo>
                        <a:lnTo>
                          <a:pt x="406" y="2618"/>
                        </a:lnTo>
                        <a:lnTo>
                          <a:pt x="407" y="2618"/>
                        </a:lnTo>
                        <a:lnTo>
                          <a:pt x="409" y="2618"/>
                        </a:lnTo>
                        <a:lnTo>
                          <a:pt x="411" y="2617"/>
                        </a:lnTo>
                        <a:lnTo>
                          <a:pt x="412" y="2617"/>
                        </a:lnTo>
                        <a:lnTo>
                          <a:pt x="414" y="2617"/>
                        </a:lnTo>
                        <a:lnTo>
                          <a:pt x="415" y="2617"/>
                        </a:lnTo>
                        <a:lnTo>
                          <a:pt x="417" y="2617"/>
                        </a:lnTo>
                        <a:lnTo>
                          <a:pt x="418" y="2617"/>
                        </a:lnTo>
                        <a:lnTo>
                          <a:pt x="419" y="2617"/>
                        </a:lnTo>
                        <a:lnTo>
                          <a:pt x="421" y="2617"/>
                        </a:lnTo>
                        <a:lnTo>
                          <a:pt x="423" y="2617"/>
                        </a:lnTo>
                        <a:lnTo>
                          <a:pt x="424" y="2617"/>
                        </a:lnTo>
                        <a:lnTo>
                          <a:pt x="426" y="2617"/>
                        </a:lnTo>
                        <a:lnTo>
                          <a:pt x="427" y="2617"/>
                        </a:lnTo>
                        <a:lnTo>
                          <a:pt x="428" y="2617"/>
                        </a:lnTo>
                        <a:lnTo>
                          <a:pt x="430" y="2617"/>
                        </a:lnTo>
                        <a:lnTo>
                          <a:pt x="431" y="2617"/>
                        </a:lnTo>
                        <a:lnTo>
                          <a:pt x="433" y="2617"/>
                        </a:lnTo>
                        <a:lnTo>
                          <a:pt x="435" y="2617"/>
                        </a:lnTo>
                        <a:lnTo>
                          <a:pt x="436" y="2617"/>
                        </a:lnTo>
                        <a:lnTo>
                          <a:pt x="438" y="2617"/>
                        </a:lnTo>
                        <a:lnTo>
                          <a:pt x="439" y="2617"/>
                        </a:lnTo>
                        <a:lnTo>
                          <a:pt x="440" y="2617"/>
                        </a:lnTo>
                        <a:lnTo>
                          <a:pt x="442" y="2617"/>
                        </a:lnTo>
                        <a:lnTo>
                          <a:pt x="443" y="2617"/>
                        </a:lnTo>
                        <a:lnTo>
                          <a:pt x="445" y="2616"/>
                        </a:lnTo>
                        <a:lnTo>
                          <a:pt x="447" y="2616"/>
                        </a:lnTo>
                        <a:lnTo>
                          <a:pt x="448" y="2616"/>
                        </a:lnTo>
                        <a:lnTo>
                          <a:pt x="449" y="2616"/>
                        </a:lnTo>
                        <a:lnTo>
                          <a:pt x="451" y="2616"/>
                        </a:lnTo>
                        <a:lnTo>
                          <a:pt x="452" y="2616"/>
                        </a:lnTo>
                        <a:lnTo>
                          <a:pt x="454" y="2616"/>
                        </a:lnTo>
                        <a:lnTo>
                          <a:pt x="455" y="2616"/>
                        </a:lnTo>
                        <a:lnTo>
                          <a:pt x="457" y="2616"/>
                        </a:lnTo>
                        <a:lnTo>
                          <a:pt x="458" y="2616"/>
                        </a:lnTo>
                        <a:lnTo>
                          <a:pt x="460" y="2616"/>
                        </a:lnTo>
                        <a:lnTo>
                          <a:pt x="461" y="2616"/>
                        </a:lnTo>
                        <a:lnTo>
                          <a:pt x="463" y="2616"/>
                        </a:lnTo>
                        <a:lnTo>
                          <a:pt x="464" y="2616"/>
                        </a:lnTo>
                        <a:lnTo>
                          <a:pt x="466" y="2616"/>
                        </a:lnTo>
                        <a:lnTo>
                          <a:pt x="467" y="2616"/>
                        </a:lnTo>
                        <a:lnTo>
                          <a:pt x="469" y="2616"/>
                        </a:lnTo>
                        <a:lnTo>
                          <a:pt x="470" y="2616"/>
                        </a:lnTo>
                        <a:lnTo>
                          <a:pt x="472" y="2616"/>
                        </a:lnTo>
                        <a:lnTo>
                          <a:pt x="473" y="2616"/>
                        </a:lnTo>
                        <a:lnTo>
                          <a:pt x="475" y="2616"/>
                        </a:lnTo>
                        <a:lnTo>
                          <a:pt x="476" y="2615"/>
                        </a:lnTo>
                        <a:lnTo>
                          <a:pt x="478" y="2615"/>
                        </a:lnTo>
                        <a:lnTo>
                          <a:pt x="479" y="2615"/>
                        </a:lnTo>
                        <a:lnTo>
                          <a:pt x="480" y="2615"/>
                        </a:lnTo>
                        <a:lnTo>
                          <a:pt x="482" y="2615"/>
                        </a:lnTo>
                        <a:lnTo>
                          <a:pt x="484" y="2615"/>
                        </a:lnTo>
                        <a:lnTo>
                          <a:pt x="485" y="2615"/>
                        </a:lnTo>
                        <a:lnTo>
                          <a:pt x="487" y="2615"/>
                        </a:lnTo>
                        <a:lnTo>
                          <a:pt x="488" y="2615"/>
                        </a:lnTo>
                        <a:lnTo>
                          <a:pt x="490" y="2615"/>
                        </a:lnTo>
                        <a:lnTo>
                          <a:pt x="491" y="2615"/>
                        </a:lnTo>
                        <a:lnTo>
                          <a:pt x="492" y="2615"/>
                        </a:lnTo>
                        <a:lnTo>
                          <a:pt x="494" y="2615"/>
                        </a:lnTo>
                        <a:lnTo>
                          <a:pt x="496" y="2615"/>
                        </a:lnTo>
                        <a:lnTo>
                          <a:pt x="497" y="2615"/>
                        </a:lnTo>
                        <a:lnTo>
                          <a:pt x="499" y="2615"/>
                        </a:lnTo>
                        <a:lnTo>
                          <a:pt x="500" y="2615"/>
                        </a:lnTo>
                        <a:lnTo>
                          <a:pt x="501" y="2615"/>
                        </a:lnTo>
                        <a:lnTo>
                          <a:pt x="503" y="2614"/>
                        </a:lnTo>
                        <a:lnTo>
                          <a:pt x="504" y="2614"/>
                        </a:lnTo>
                        <a:lnTo>
                          <a:pt x="506" y="2614"/>
                        </a:lnTo>
                        <a:lnTo>
                          <a:pt x="508" y="2614"/>
                        </a:lnTo>
                        <a:lnTo>
                          <a:pt x="509" y="2614"/>
                        </a:lnTo>
                        <a:lnTo>
                          <a:pt x="511" y="2614"/>
                        </a:lnTo>
                        <a:lnTo>
                          <a:pt x="512" y="2614"/>
                        </a:lnTo>
                        <a:lnTo>
                          <a:pt x="513" y="2614"/>
                        </a:lnTo>
                        <a:lnTo>
                          <a:pt x="515" y="2614"/>
                        </a:lnTo>
                        <a:lnTo>
                          <a:pt x="516" y="2614"/>
                        </a:lnTo>
                        <a:lnTo>
                          <a:pt x="518" y="2614"/>
                        </a:lnTo>
                        <a:lnTo>
                          <a:pt x="519" y="2614"/>
                        </a:lnTo>
                        <a:lnTo>
                          <a:pt x="521" y="2614"/>
                        </a:lnTo>
                        <a:lnTo>
                          <a:pt x="522" y="2614"/>
                        </a:lnTo>
                        <a:lnTo>
                          <a:pt x="524" y="2614"/>
                        </a:lnTo>
                        <a:lnTo>
                          <a:pt x="525" y="2614"/>
                        </a:lnTo>
                        <a:lnTo>
                          <a:pt x="527" y="2613"/>
                        </a:lnTo>
                        <a:lnTo>
                          <a:pt x="528" y="2613"/>
                        </a:lnTo>
                        <a:lnTo>
                          <a:pt x="530" y="2613"/>
                        </a:lnTo>
                        <a:lnTo>
                          <a:pt x="531" y="2613"/>
                        </a:lnTo>
                        <a:lnTo>
                          <a:pt x="533" y="2613"/>
                        </a:lnTo>
                        <a:lnTo>
                          <a:pt x="534" y="2613"/>
                        </a:lnTo>
                        <a:lnTo>
                          <a:pt x="536" y="2613"/>
                        </a:lnTo>
                        <a:lnTo>
                          <a:pt x="537" y="2613"/>
                        </a:lnTo>
                        <a:lnTo>
                          <a:pt x="539" y="2613"/>
                        </a:lnTo>
                        <a:lnTo>
                          <a:pt x="540" y="2613"/>
                        </a:lnTo>
                        <a:lnTo>
                          <a:pt x="542" y="2613"/>
                        </a:lnTo>
                        <a:lnTo>
                          <a:pt x="543" y="2613"/>
                        </a:lnTo>
                        <a:lnTo>
                          <a:pt x="545" y="2613"/>
                        </a:lnTo>
                        <a:lnTo>
                          <a:pt x="546" y="2613"/>
                        </a:lnTo>
                        <a:lnTo>
                          <a:pt x="548" y="2613"/>
                        </a:lnTo>
                        <a:lnTo>
                          <a:pt x="549" y="2613"/>
                        </a:lnTo>
                        <a:lnTo>
                          <a:pt x="551" y="2612"/>
                        </a:lnTo>
                        <a:lnTo>
                          <a:pt x="552" y="2612"/>
                        </a:lnTo>
                        <a:lnTo>
                          <a:pt x="553" y="2612"/>
                        </a:lnTo>
                        <a:lnTo>
                          <a:pt x="555" y="2612"/>
                        </a:lnTo>
                        <a:lnTo>
                          <a:pt x="556" y="2612"/>
                        </a:lnTo>
                        <a:lnTo>
                          <a:pt x="558" y="2612"/>
                        </a:lnTo>
                        <a:lnTo>
                          <a:pt x="560" y="2612"/>
                        </a:lnTo>
                        <a:lnTo>
                          <a:pt x="561" y="2612"/>
                        </a:lnTo>
                        <a:lnTo>
                          <a:pt x="563" y="2612"/>
                        </a:lnTo>
                        <a:lnTo>
                          <a:pt x="564" y="2612"/>
                        </a:lnTo>
                        <a:lnTo>
                          <a:pt x="565" y="2612"/>
                        </a:lnTo>
                        <a:lnTo>
                          <a:pt x="567" y="2612"/>
                        </a:lnTo>
                        <a:lnTo>
                          <a:pt x="568" y="2612"/>
                        </a:lnTo>
                        <a:lnTo>
                          <a:pt x="570" y="2612"/>
                        </a:lnTo>
                        <a:lnTo>
                          <a:pt x="572" y="2611"/>
                        </a:lnTo>
                        <a:lnTo>
                          <a:pt x="573" y="2611"/>
                        </a:lnTo>
                        <a:lnTo>
                          <a:pt x="574" y="2611"/>
                        </a:lnTo>
                        <a:lnTo>
                          <a:pt x="576" y="2611"/>
                        </a:lnTo>
                        <a:lnTo>
                          <a:pt x="577" y="2611"/>
                        </a:lnTo>
                        <a:lnTo>
                          <a:pt x="579" y="2611"/>
                        </a:lnTo>
                        <a:lnTo>
                          <a:pt x="580" y="2611"/>
                        </a:lnTo>
                        <a:lnTo>
                          <a:pt x="582" y="2611"/>
                        </a:lnTo>
                        <a:lnTo>
                          <a:pt x="584" y="2611"/>
                        </a:lnTo>
                        <a:lnTo>
                          <a:pt x="585" y="2611"/>
                        </a:lnTo>
                        <a:lnTo>
                          <a:pt x="586" y="2611"/>
                        </a:lnTo>
                        <a:lnTo>
                          <a:pt x="588" y="2611"/>
                        </a:lnTo>
                        <a:lnTo>
                          <a:pt x="589" y="2610"/>
                        </a:lnTo>
                        <a:lnTo>
                          <a:pt x="591" y="2610"/>
                        </a:lnTo>
                        <a:lnTo>
                          <a:pt x="592" y="2610"/>
                        </a:lnTo>
                        <a:lnTo>
                          <a:pt x="594" y="2610"/>
                        </a:lnTo>
                        <a:lnTo>
                          <a:pt x="595" y="2610"/>
                        </a:lnTo>
                        <a:lnTo>
                          <a:pt x="597" y="2610"/>
                        </a:lnTo>
                        <a:lnTo>
                          <a:pt x="598" y="2610"/>
                        </a:lnTo>
                        <a:lnTo>
                          <a:pt x="600" y="2610"/>
                        </a:lnTo>
                        <a:lnTo>
                          <a:pt x="601" y="2610"/>
                        </a:lnTo>
                        <a:lnTo>
                          <a:pt x="603" y="2610"/>
                        </a:lnTo>
                        <a:lnTo>
                          <a:pt x="604" y="2610"/>
                        </a:lnTo>
                        <a:lnTo>
                          <a:pt x="605" y="2610"/>
                        </a:lnTo>
                        <a:lnTo>
                          <a:pt x="607" y="2609"/>
                        </a:lnTo>
                        <a:lnTo>
                          <a:pt x="609" y="2609"/>
                        </a:lnTo>
                        <a:lnTo>
                          <a:pt x="610" y="2609"/>
                        </a:lnTo>
                        <a:lnTo>
                          <a:pt x="612" y="2609"/>
                        </a:lnTo>
                        <a:lnTo>
                          <a:pt x="613" y="2609"/>
                        </a:lnTo>
                        <a:lnTo>
                          <a:pt x="615" y="2609"/>
                        </a:lnTo>
                        <a:lnTo>
                          <a:pt x="616" y="2609"/>
                        </a:lnTo>
                        <a:lnTo>
                          <a:pt x="617" y="2609"/>
                        </a:lnTo>
                        <a:lnTo>
                          <a:pt x="619" y="2609"/>
                        </a:lnTo>
                        <a:lnTo>
                          <a:pt x="621" y="2609"/>
                        </a:lnTo>
                        <a:lnTo>
                          <a:pt x="622" y="2609"/>
                        </a:lnTo>
                        <a:lnTo>
                          <a:pt x="624" y="2609"/>
                        </a:lnTo>
                        <a:lnTo>
                          <a:pt x="625" y="2609"/>
                        </a:lnTo>
                        <a:lnTo>
                          <a:pt x="626" y="2609"/>
                        </a:lnTo>
                        <a:lnTo>
                          <a:pt x="628" y="2609"/>
                        </a:lnTo>
                        <a:lnTo>
                          <a:pt x="629" y="2609"/>
                        </a:lnTo>
                        <a:lnTo>
                          <a:pt x="631" y="2609"/>
                        </a:lnTo>
                        <a:lnTo>
                          <a:pt x="633" y="2608"/>
                        </a:lnTo>
                        <a:lnTo>
                          <a:pt x="634" y="2608"/>
                        </a:lnTo>
                        <a:lnTo>
                          <a:pt x="636" y="2608"/>
                        </a:lnTo>
                        <a:lnTo>
                          <a:pt x="637" y="2608"/>
                        </a:lnTo>
                        <a:lnTo>
                          <a:pt x="638" y="2608"/>
                        </a:lnTo>
                        <a:lnTo>
                          <a:pt x="640" y="2608"/>
                        </a:lnTo>
                        <a:lnTo>
                          <a:pt x="641" y="2608"/>
                        </a:lnTo>
                        <a:lnTo>
                          <a:pt x="643" y="2608"/>
                        </a:lnTo>
                        <a:lnTo>
                          <a:pt x="645" y="2608"/>
                        </a:lnTo>
                        <a:lnTo>
                          <a:pt x="646" y="2608"/>
                        </a:lnTo>
                        <a:lnTo>
                          <a:pt x="647" y="2608"/>
                        </a:lnTo>
                        <a:lnTo>
                          <a:pt x="649" y="2607"/>
                        </a:lnTo>
                        <a:lnTo>
                          <a:pt x="650" y="2607"/>
                        </a:lnTo>
                        <a:lnTo>
                          <a:pt x="652" y="2607"/>
                        </a:lnTo>
                        <a:lnTo>
                          <a:pt x="653" y="2607"/>
                        </a:lnTo>
                        <a:lnTo>
                          <a:pt x="655" y="2607"/>
                        </a:lnTo>
                        <a:lnTo>
                          <a:pt x="657" y="2607"/>
                        </a:lnTo>
                        <a:lnTo>
                          <a:pt x="658" y="2607"/>
                        </a:lnTo>
                        <a:lnTo>
                          <a:pt x="659" y="2607"/>
                        </a:lnTo>
                        <a:lnTo>
                          <a:pt x="661" y="2607"/>
                        </a:lnTo>
                        <a:lnTo>
                          <a:pt x="662" y="2606"/>
                        </a:lnTo>
                        <a:lnTo>
                          <a:pt x="664" y="2606"/>
                        </a:lnTo>
                        <a:lnTo>
                          <a:pt x="665" y="2606"/>
                        </a:lnTo>
                        <a:lnTo>
                          <a:pt x="667" y="2606"/>
                        </a:lnTo>
                        <a:lnTo>
                          <a:pt x="668" y="2606"/>
                        </a:lnTo>
                        <a:lnTo>
                          <a:pt x="670" y="2606"/>
                        </a:lnTo>
                        <a:lnTo>
                          <a:pt x="671" y="2606"/>
                        </a:lnTo>
                        <a:lnTo>
                          <a:pt x="673" y="2606"/>
                        </a:lnTo>
                        <a:lnTo>
                          <a:pt x="674" y="2606"/>
                        </a:lnTo>
                        <a:lnTo>
                          <a:pt x="676" y="2606"/>
                        </a:lnTo>
                        <a:lnTo>
                          <a:pt x="677" y="2605"/>
                        </a:lnTo>
                        <a:lnTo>
                          <a:pt x="678" y="2605"/>
                        </a:lnTo>
                        <a:lnTo>
                          <a:pt x="680" y="2605"/>
                        </a:lnTo>
                        <a:lnTo>
                          <a:pt x="682" y="2605"/>
                        </a:lnTo>
                        <a:lnTo>
                          <a:pt x="683" y="2605"/>
                        </a:lnTo>
                        <a:lnTo>
                          <a:pt x="685" y="2605"/>
                        </a:lnTo>
                        <a:lnTo>
                          <a:pt x="686" y="2605"/>
                        </a:lnTo>
                        <a:lnTo>
                          <a:pt x="688" y="2605"/>
                        </a:lnTo>
                        <a:lnTo>
                          <a:pt x="689" y="2605"/>
                        </a:lnTo>
                        <a:lnTo>
                          <a:pt x="690" y="2604"/>
                        </a:lnTo>
                        <a:lnTo>
                          <a:pt x="692" y="2604"/>
                        </a:lnTo>
                        <a:lnTo>
                          <a:pt x="694" y="2604"/>
                        </a:lnTo>
                        <a:lnTo>
                          <a:pt x="695" y="2604"/>
                        </a:lnTo>
                        <a:lnTo>
                          <a:pt x="697" y="2604"/>
                        </a:lnTo>
                        <a:lnTo>
                          <a:pt x="698" y="2604"/>
                        </a:lnTo>
                        <a:lnTo>
                          <a:pt x="699" y="2604"/>
                        </a:lnTo>
                        <a:lnTo>
                          <a:pt x="701" y="2604"/>
                        </a:lnTo>
                        <a:lnTo>
                          <a:pt x="702" y="2603"/>
                        </a:lnTo>
                        <a:lnTo>
                          <a:pt x="704" y="2603"/>
                        </a:lnTo>
                        <a:lnTo>
                          <a:pt x="705" y="2603"/>
                        </a:lnTo>
                        <a:lnTo>
                          <a:pt x="707" y="2603"/>
                        </a:lnTo>
                        <a:lnTo>
                          <a:pt x="709" y="2603"/>
                        </a:lnTo>
                        <a:lnTo>
                          <a:pt x="710" y="2603"/>
                        </a:lnTo>
                        <a:lnTo>
                          <a:pt x="711" y="2603"/>
                        </a:lnTo>
                        <a:lnTo>
                          <a:pt x="713" y="2603"/>
                        </a:lnTo>
                        <a:lnTo>
                          <a:pt x="714" y="2602"/>
                        </a:lnTo>
                        <a:lnTo>
                          <a:pt x="716" y="2602"/>
                        </a:lnTo>
                        <a:lnTo>
                          <a:pt x="717" y="2602"/>
                        </a:lnTo>
                        <a:lnTo>
                          <a:pt x="719" y="2602"/>
                        </a:lnTo>
                        <a:lnTo>
                          <a:pt x="720" y="2602"/>
                        </a:lnTo>
                        <a:lnTo>
                          <a:pt x="722" y="2602"/>
                        </a:lnTo>
                        <a:lnTo>
                          <a:pt x="723" y="2602"/>
                        </a:lnTo>
                        <a:lnTo>
                          <a:pt x="725" y="2602"/>
                        </a:lnTo>
                        <a:lnTo>
                          <a:pt x="726" y="2601"/>
                        </a:lnTo>
                        <a:lnTo>
                          <a:pt x="728" y="2601"/>
                        </a:lnTo>
                        <a:lnTo>
                          <a:pt x="729" y="2601"/>
                        </a:lnTo>
                        <a:lnTo>
                          <a:pt x="731" y="2601"/>
                        </a:lnTo>
                        <a:lnTo>
                          <a:pt x="732" y="2601"/>
                        </a:lnTo>
                        <a:lnTo>
                          <a:pt x="734" y="2601"/>
                        </a:lnTo>
                        <a:lnTo>
                          <a:pt x="735" y="2601"/>
                        </a:lnTo>
                        <a:lnTo>
                          <a:pt x="737" y="2600"/>
                        </a:lnTo>
                        <a:lnTo>
                          <a:pt x="738" y="2600"/>
                        </a:lnTo>
                        <a:lnTo>
                          <a:pt x="740" y="2600"/>
                        </a:lnTo>
                        <a:lnTo>
                          <a:pt x="741" y="2600"/>
                        </a:lnTo>
                        <a:lnTo>
                          <a:pt x="742" y="2600"/>
                        </a:lnTo>
                        <a:lnTo>
                          <a:pt x="744" y="2600"/>
                        </a:lnTo>
                        <a:lnTo>
                          <a:pt x="746" y="2600"/>
                        </a:lnTo>
                        <a:lnTo>
                          <a:pt x="747" y="2600"/>
                        </a:lnTo>
                        <a:lnTo>
                          <a:pt x="749" y="2599"/>
                        </a:lnTo>
                        <a:lnTo>
                          <a:pt x="750" y="2599"/>
                        </a:lnTo>
                        <a:lnTo>
                          <a:pt x="751" y="2599"/>
                        </a:lnTo>
                        <a:lnTo>
                          <a:pt x="753" y="2599"/>
                        </a:lnTo>
                        <a:lnTo>
                          <a:pt x="754" y="2599"/>
                        </a:lnTo>
                        <a:lnTo>
                          <a:pt x="756" y="2599"/>
                        </a:lnTo>
                        <a:lnTo>
                          <a:pt x="758" y="2599"/>
                        </a:lnTo>
                        <a:lnTo>
                          <a:pt x="759" y="2598"/>
                        </a:lnTo>
                        <a:lnTo>
                          <a:pt x="761" y="2598"/>
                        </a:lnTo>
                        <a:lnTo>
                          <a:pt x="762" y="2598"/>
                        </a:lnTo>
                        <a:lnTo>
                          <a:pt x="763" y="2598"/>
                        </a:lnTo>
                        <a:lnTo>
                          <a:pt x="765" y="2598"/>
                        </a:lnTo>
                        <a:lnTo>
                          <a:pt x="766" y="2598"/>
                        </a:lnTo>
                        <a:lnTo>
                          <a:pt x="768" y="2598"/>
                        </a:lnTo>
                        <a:lnTo>
                          <a:pt x="770" y="2598"/>
                        </a:lnTo>
                        <a:lnTo>
                          <a:pt x="771" y="2598"/>
                        </a:lnTo>
                        <a:lnTo>
                          <a:pt x="772" y="2598"/>
                        </a:lnTo>
                        <a:lnTo>
                          <a:pt x="774" y="2597"/>
                        </a:lnTo>
                        <a:lnTo>
                          <a:pt x="775" y="2597"/>
                        </a:lnTo>
                        <a:lnTo>
                          <a:pt x="777" y="2597"/>
                        </a:lnTo>
                        <a:lnTo>
                          <a:pt x="778" y="2597"/>
                        </a:lnTo>
                        <a:lnTo>
                          <a:pt x="780" y="2597"/>
                        </a:lnTo>
                        <a:lnTo>
                          <a:pt x="782" y="2597"/>
                        </a:lnTo>
                        <a:lnTo>
                          <a:pt x="783" y="2596"/>
                        </a:lnTo>
                        <a:lnTo>
                          <a:pt x="784" y="2596"/>
                        </a:lnTo>
                        <a:lnTo>
                          <a:pt x="786" y="2596"/>
                        </a:lnTo>
                        <a:lnTo>
                          <a:pt x="787" y="2596"/>
                        </a:lnTo>
                        <a:lnTo>
                          <a:pt x="789" y="2596"/>
                        </a:lnTo>
                        <a:lnTo>
                          <a:pt x="790" y="2596"/>
                        </a:lnTo>
                        <a:lnTo>
                          <a:pt x="792" y="2595"/>
                        </a:lnTo>
                        <a:lnTo>
                          <a:pt x="793" y="2595"/>
                        </a:lnTo>
                        <a:lnTo>
                          <a:pt x="795" y="2595"/>
                        </a:lnTo>
                        <a:lnTo>
                          <a:pt x="796" y="2595"/>
                        </a:lnTo>
                        <a:lnTo>
                          <a:pt x="798" y="2595"/>
                        </a:lnTo>
                        <a:lnTo>
                          <a:pt x="799" y="2595"/>
                        </a:lnTo>
                        <a:lnTo>
                          <a:pt x="801" y="2594"/>
                        </a:lnTo>
                        <a:lnTo>
                          <a:pt x="802" y="2594"/>
                        </a:lnTo>
                        <a:lnTo>
                          <a:pt x="803" y="2594"/>
                        </a:lnTo>
                        <a:lnTo>
                          <a:pt x="805" y="2594"/>
                        </a:lnTo>
                        <a:lnTo>
                          <a:pt x="807" y="2594"/>
                        </a:lnTo>
                        <a:lnTo>
                          <a:pt x="808" y="2594"/>
                        </a:lnTo>
                        <a:lnTo>
                          <a:pt x="810" y="2593"/>
                        </a:lnTo>
                        <a:lnTo>
                          <a:pt x="811" y="2593"/>
                        </a:lnTo>
                        <a:lnTo>
                          <a:pt x="813" y="2593"/>
                        </a:lnTo>
                        <a:lnTo>
                          <a:pt x="814" y="2593"/>
                        </a:lnTo>
                        <a:lnTo>
                          <a:pt x="815" y="2593"/>
                        </a:lnTo>
                        <a:lnTo>
                          <a:pt x="817" y="2593"/>
                        </a:lnTo>
                        <a:lnTo>
                          <a:pt x="819" y="2592"/>
                        </a:lnTo>
                        <a:lnTo>
                          <a:pt x="820" y="2592"/>
                        </a:lnTo>
                        <a:lnTo>
                          <a:pt x="822" y="2592"/>
                        </a:lnTo>
                        <a:lnTo>
                          <a:pt x="823" y="2592"/>
                        </a:lnTo>
                        <a:lnTo>
                          <a:pt x="824" y="2592"/>
                        </a:lnTo>
                        <a:lnTo>
                          <a:pt x="826" y="2591"/>
                        </a:lnTo>
                        <a:lnTo>
                          <a:pt x="827" y="2591"/>
                        </a:lnTo>
                        <a:lnTo>
                          <a:pt x="829" y="2591"/>
                        </a:lnTo>
                        <a:lnTo>
                          <a:pt x="831" y="2591"/>
                        </a:lnTo>
                        <a:lnTo>
                          <a:pt x="832" y="2591"/>
                        </a:lnTo>
                        <a:lnTo>
                          <a:pt x="834" y="2591"/>
                        </a:lnTo>
                        <a:lnTo>
                          <a:pt x="835" y="2590"/>
                        </a:lnTo>
                        <a:lnTo>
                          <a:pt x="836" y="2590"/>
                        </a:lnTo>
                        <a:lnTo>
                          <a:pt x="838" y="2590"/>
                        </a:lnTo>
                        <a:lnTo>
                          <a:pt x="839" y="2590"/>
                        </a:lnTo>
                        <a:lnTo>
                          <a:pt x="841" y="2590"/>
                        </a:lnTo>
                        <a:lnTo>
                          <a:pt x="843" y="2589"/>
                        </a:lnTo>
                        <a:lnTo>
                          <a:pt x="844" y="2589"/>
                        </a:lnTo>
                        <a:lnTo>
                          <a:pt x="845" y="2589"/>
                        </a:lnTo>
                        <a:lnTo>
                          <a:pt x="847" y="2589"/>
                        </a:lnTo>
                        <a:lnTo>
                          <a:pt x="848" y="2589"/>
                        </a:lnTo>
                        <a:lnTo>
                          <a:pt x="850" y="2588"/>
                        </a:lnTo>
                        <a:lnTo>
                          <a:pt x="851" y="2588"/>
                        </a:lnTo>
                        <a:lnTo>
                          <a:pt x="853" y="2588"/>
                        </a:lnTo>
                        <a:lnTo>
                          <a:pt x="854" y="2588"/>
                        </a:lnTo>
                        <a:lnTo>
                          <a:pt x="856" y="2588"/>
                        </a:lnTo>
                        <a:lnTo>
                          <a:pt x="857" y="2587"/>
                        </a:lnTo>
                        <a:lnTo>
                          <a:pt x="859" y="2587"/>
                        </a:lnTo>
                        <a:lnTo>
                          <a:pt x="860" y="2587"/>
                        </a:lnTo>
                        <a:lnTo>
                          <a:pt x="862" y="2587"/>
                        </a:lnTo>
                        <a:lnTo>
                          <a:pt x="863" y="2587"/>
                        </a:lnTo>
                        <a:lnTo>
                          <a:pt x="865" y="2587"/>
                        </a:lnTo>
                        <a:lnTo>
                          <a:pt x="866" y="2587"/>
                        </a:lnTo>
                        <a:lnTo>
                          <a:pt x="868" y="2586"/>
                        </a:lnTo>
                        <a:lnTo>
                          <a:pt x="869" y="2586"/>
                        </a:lnTo>
                        <a:lnTo>
                          <a:pt x="871" y="2586"/>
                        </a:lnTo>
                        <a:lnTo>
                          <a:pt x="872" y="2586"/>
                        </a:lnTo>
                        <a:lnTo>
                          <a:pt x="874" y="2586"/>
                        </a:lnTo>
                        <a:lnTo>
                          <a:pt x="875" y="2585"/>
                        </a:lnTo>
                        <a:lnTo>
                          <a:pt x="876" y="2585"/>
                        </a:lnTo>
                        <a:lnTo>
                          <a:pt x="878" y="2585"/>
                        </a:lnTo>
                        <a:lnTo>
                          <a:pt x="880" y="2585"/>
                        </a:lnTo>
                        <a:lnTo>
                          <a:pt x="881" y="2585"/>
                        </a:lnTo>
                        <a:lnTo>
                          <a:pt x="883" y="2584"/>
                        </a:lnTo>
                        <a:lnTo>
                          <a:pt x="884" y="2584"/>
                        </a:lnTo>
                        <a:lnTo>
                          <a:pt x="886" y="2584"/>
                        </a:lnTo>
                        <a:lnTo>
                          <a:pt x="887" y="2584"/>
                        </a:lnTo>
                        <a:lnTo>
                          <a:pt x="888" y="2583"/>
                        </a:lnTo>
                        <a:lnTo>
                          <a:pt x="890" y="2583"/>
                        </a:lnTo>
                        <a:lnTo>
                          <a:pt x="891" y="2583"/>
                        </a:lnTo>
                        <a:lnTo>
                          <a:pt x="893" y="2583"/>
                        </a:lnTo>
                        <a:lnTo>
                          <a:pt x="895" y="2583"/>
                        </a:lnTo>
                        <a:lnTo>
                          <a:pt x="896" y="2582"/>
                        </a:lnTo>
                        <a:lnTo>
                          <a:pt x="897" y="2582"/>
                        </a:lnTo>
                        <a:lnTo>
                          <a:pt x="899" y="2582"/>
                        </a:lnTo>
                        <a:lnTo>
                          <a:pt x="900" y="2582"/>
                        </a:lnTo>
                        <a:lnTo>
                          <a:pt x="902" y="2581"/>
                        </a:lnTo>
                        <a:lnTo>
                          <a:pt x="903" y="2581"/>
                        </a:lnTo>
                        <a:lnTo>
                          <a:pt x="905" y="2581"/>
                        </a:lnTo>
                        <a:lnTo>
                          <a:pt x="907" y="2581"/>
                        </a:lnTo>
                        <a:lnTo>
                          <a:pt x="908" y="2580"/>
                        </a:lnTo>
                        <a:lnTo>
                          <a:pt x="909" y="2580"/>
                        </a:lnTo>
                        <a:lnTo>
                          <a:pt x="911" y="2580"/>
                        </a:lnTo>
                        <a:lnTo>
                          <a:pt x="912" y="2580"/>
                        </a:lnTo>
                        <a:lnTo>
                          <a:pt x="914" y="2579"/>
                        </a:lnTo>
                        <a:lnTo>
                          <a:pt x="915" y="2579"/>
                        </a:lnTo>
                        <a:lnTo>
                          <a:pt x="917" y="2579"/>
                        </a:lnTo>
                        <a:lnTo>
                          <a:pt x="918" y="2579"/>
                        </a:lnTo>
                        <a:lnTo>
                          <a:pt x="920" y="2578"/>
                        </a:lnTo>
                        <a:lnTo>
                          <a:pt x="921" y="2578"/>
                        </a:lnTo>
                        <a:lnTo>
                          <a:pt x="923" y="2578"/>
                        </a:lnTo>
                        <a:lnTo>
                          <a:pt x="924" y="2578"/>
                        </a:lnTo>
                        <a:lnTo>
                          <a:pt x="926" y="2577"/>
                        </a:lnTo>
                        <a:lnTo>
                          <a:pt x="927" y="2577"/>
                        </a:lnTo>
                        <a:lnTo>
                          <a:pt x="928" y="2577"/>
                        </a:lnTo>
                        <a:lnTo>
                          <a:pt x="930" y="2577"/>
                        </a:lnTo>
                        <a:lnTo>
                          <a:pt x="932" y="2576"/>
                        </a:lnTo>
                        <a:lnTo>
                          <a:pt x="933" y="2576"/>
                        </a:lnTo>
                        <a:lnTo>
                          <a:pt x="935" y="2576"/>
                        </a:lnTo>
                        <a:lnTo>
                          <a:pt x="936" y="2576"/>
                        </a:lnTo>
                        <a:lnTo>
                          <a:pt x="938" y="2576"/>
                        </a:lnTo>
                        <a:lnTo>
                          <a:pt x="939" y="2576"/>
                        </a:lnTo>
                        <a:lnTo>
                          <a:pt x="940" y="2575"/>
                        </a:lnTo>
                        <a:lnTo>
                          <a:pt x="942" y="2575"/>
                        </a:lnTo>
                        <a:lnTo>
                          <a:pt x="944" y="2575"/>
                        </a:lnTo>
                        <a:lnTo>
                          <a:pt x="945" y="2575"/>
                        </a:lnTo>
                        <a:lnTo>
                          <a:pt x="947" y="2574"/>
                        </a:lnTo>
                        <a:lnTo>
                          <a:pt x="948" y="2574"/>
                        </a:lnTo>
                        <a:lnTo>
                          <a:pt x="949" y="2574"/>
                        </a:lnTo>
                        <a:lnTo>
                          <a:pt x="951" y="2574"/>
                        </a:lnTo>
                        <a:lnTo>
                          <a:pt x="952" y="2573"/>
                        </a:lnTo>
                        <a:lnTo>
                          <a:pt x="954" y="2573"/>
                        </a:lnTo>
                        <a:lnTo>
                          <a:pt x="956" y="2573"/>
                        </a:lnTo>
                        <a:lnTo>
                          <a:pt x="957" y="2572"/>
                        </a:lnTo>
                        <a:lnTo>
                          <a:pt x="959" y="2572"/>
                        </a:lnTo>
                        <a:lnTo>
                          <a:pt x="960" y="2572"/>
                        </a:lnTo>
                        <a:lnTo>
                          <a:pt x="961" y="2572"/>
                        </a:lnTo>
                        <a:lnTo>
                          <a:pt x="963" y="2571"/>
                        </a:lnTo>
                        <a:lnTo>
                          <a:pt x="964" y="2571"/>
                        </a:lnTo>
                        <a:lnTo>
                          <a:pt x="966" y="2571"/>
                        </a:lnTo>
                        <a:lnTo>
                          <a:pt x="968" y="2570"/>
                        </a:lnTo>
                        <a:lnTo>
                          <a:pt x="969" y="2570"/>
                        </a:lnTo>
                        <a:lnTo>
                          <a:pt x="970" y="2570"/>
                        </a:lnTo>
                        <a:lnTo>
                          <a:pt x="972" y="2570"/>
                        </a:lnTo>
                        <a:lnTo>
                          <a:pt x="973" y="2569"/>
                        </a:lnTo>
                        <a:lnTo>
                          <a:pt x="975" y="2569"/>
                        </a:lnTo>
                        <a:lnTo>
                          <a:pt x="976" y="2569"/>
                        </a:lnTo>
                        <a:lnTo>
                          <a:pt x="978" y="2568"/>
                        </a:lnTo>
                        <a:lnTo>
                          <a:pt x="980" y="2568"/>
                        </a:lnTo>
                        <a:lnTo>
                          <a:pt x="981" y="2568"/>
                        </a:lnTo>
                        <a:lnTo>
                          <a:pt x="982" y="2568"/>
                        </a:lnTo>
                        <a:lnTo>
                          <a:pt x="984" y="2567"/>
                        </a:lnTo>
                        <a:lnTo>
                          <a:pt x="985" y="2567"/>
                        </a:lnTo>
                        <a:lnTo>
                          <a:pt x="987" y="2567"/>
                        </a:lnTo>
                        <a:lnTo>
                          <a:pt x="988" y="2566"/>
                        </a:lnTo>
                        <a:lnTo>
                          <a:pt x="990" y="2566"/>
                        </a:lnTo>
                        <a:lnTo>
                          <a:pt x="991" y="2566"/>
                        </a:lnTo>
                        <a:lnTo>
                          <a:pt x="993" y="2565"/>
                        </a:lnTo>
                        <a:lnTo>
                          <a:pt x="994" y="2565"/>
                        </a:lnTo>
                        <a:lnTo>
                          <a:pt x="996" y="2565"/>
                        </a:lnTo>
                        <a:lnTo>
                          <a:pt x="997" y="2565"/>
                        </a:lnTo>
                        <a:lnTo>
                          <a:pt x="999" y="2565"/>
                        </a:lnTo>
                        <a:lnTo>
                          <a:pt x="1000" y="2564"/>
                        </a:lnTo>
                        <a:lnTo>
                          <a:pt x="1001" y="2564"/>
                        </a:lnTo>
                        <a:lnTo>
                          <a:pt x="1003" y="2564"/>
                        </a:lnTo>
                        <a:lnTo>
                          <a:pt x="1005" y="2563"/>
                        </a:lnTo>
                        <a:lnTo>
                          <a:pt x="1006" y="2563"/>
                        </a:lnTo>
                        <a:lnTo>
                          <a:pt x="1008" y="2563"/>
                        </a:lnTo>
                        <a:lnTo>
                          <a:pt x="1009" y="2562"/>
                        </a:lnTo>
                        <a:lnTo>
                          <a:pt x="1011" y="2562"/>
                        </a:lnTo>
                        <a:lnTo>
                          <a:pt x="1012" y="2562"/>
                        </a:lnTo>
                        <a:lnTo>
                          <a:pt x="1013" y="2561"/>
                        </a:lnTo>
                        <a:lnTo>
                          <a:pt x="1015" y="2561"/>
                        </a:lnTo>
                        <a:lnTo>
                          <a:pt x="1017" y="2561"/>
                        </a:lnTo>
                        <a:lnTo>
                          <a:pt x="1018" y="2560"/>
                        </a:lnTo>
                        <a:lnTo>
                          <a:pt x="1020" y="2560"/>
                        </a:lnTo>
                        <a:lnTo>
                          <a:pt x="1021" y="2560"/>
                        </a:lnTo>
                        <a:lnTo>
                          <a:pt x="1022" y="2559"/>
                        </a:lnTo>
                        <a:lnTo>
                          <a:pt x="1024" y="2559"/>
                        </a:lnTo>
                        <a:lnTo>
                          <a:pt x="1025" y="2559"/>
                        </a:lnTo>
                        <a:lnTo>
                          <a:pt x="1027" y="2558"/>
                        </a:lnTo>
                        <a:lnTo>
                          <a:pt x="1029" y="2558"/>
                        </a:lnTo>
                        <a:lnTo>
                          <a:pt x="1030" y="2558"/>
                        </a:lnTo>
                        <a:lnTo>
                          <a:pt x="1032" y="2557"/>
                        </a:lnTo>
                        <a:lnTo>
                          <a:pt x="1033" y="2557"/>
                        </a:lnTo>
                        <a:lnTo>
                          <a:pt x="1034" y="2557"/>
                        </a:lnTo>
                        <a:lnTo>
                          <a:pt x="1036" y="2556"/>
                        </a:lnTo>
                        <a:lnTo>
                          <a:pt x="1037" y="2556"/>
                        </a:lnTo>
                        <a:lnTo>
                          <a:pt x="1039" y="2556"/>
                        </a:lnTo>
                        <a:lnTo>
                          <a:pt x="1040" y="2555"/>
                        </a:lnTo>
                        <a:lnTo>
                          <a:pt x="1042" y="2555"/>
                        </a:lnTo>
                        <a:lnTo>
                          <a:pt x="1043" y="2555"/>
                        </a:lnTo>
                        <a:lnTo>
                          <a:pt x="1045" y="2555"/>
                        </a:lnTo>
                        <a:lnTo>
                          <a:pt x="1046" y="2554"/>
                        </a:lnTo>
                        <a:lnTo>
                          <a:pt x="1048" y="2554"/>
                        </a:lnTo>
                        <a:lnTo>
                          <a:pt x="1049" y="2554"/>
                        </a:lnTo>
                        <a:lnTo>
                          <a:pt x="1051" y="2553"/>
                        </a:lnTo>
                        <a:lnTo>
                          <a:pt x="1052" y="2553"/>
                        </a:lnTo>
                        <a:lnTo>
                          <a:pt x="1054" y="2553"/>
                        </a:lnTo>
                        <a:lnTo>
                          <a:pt x="1055" y="2552"/>
                        </a:lnTo>
                        <a:lnTo>
                          <a:pt x="1057" y="2552"/>
                        </a:lnTo>
                        <a:lnTo>
                          <a:pt x="1058" y="2551"/>
                        </a:lnTo>
                        <a:lnTo>
                          <a:pt x="1060" y="2551"/>
                        </a:lnTo>
                        <a:lnTo>
                          <a:pt x="1061" y="2551"/>
                        </a:lnTo>
                        <a:lnTo>
                          <a:pt x="1063" y="2550"/>
                        </a:lnTo>
                        <a:lnTo>
                          <a:pt x="1064" y="2550"/>
                        </a:lnTo>
                        <a:lnTo>
                          <a:pt x="1066" y="2550"/>
                        </a:lnTo>
                        <a:lnTo>
                          <a:pt x="1067" y="2549"/>
                        </a:lnTo>
                        <a:lnTo>
                          <a:pt x="1069" y="2549"/>
                        </a:lnTo>
                        <a:lnTo>
                          <a:pt x="1070" y="2548"/>
                        </a:lnTo>
                        <a:lnTo>
                          <a:pt x="1072" y="2548"/>
                        </a:lnTo>
                        <a:lnTo>
                          <a:pt x="1073" y="2548"/>
                        </a:lnTo>
                        <a:lnTo>
                          <a:pt x="1074" y="2547"/>
                        </a:lnTo>
                        <a:lnTo>
                          <a:pt x="1076" y="2547"/>
                        </a:lnTo>
                        <a:lnTo>
                          <a:pt x="1077" y="2547"/>
                        </a:lnTo>
                        <a:lnTo>
                          <a:pt x="1079" y="2546"/>
                        </a:lnTo>
                        <a:lnTo>
                          <a:pt x="1081" y="2546"/>
                        </a:lnTo>
                        <a:lnTo>
                          <a:pt x="1082" y="2545"/>
                        </a:lnTo>
                        <a:lnTo>
                          <a:pt x="1084" y="2545"/>
                        </a:lnTo>
                        <a:lnTo>
                          <a:pt x="1085" y="2545"/>
                        </a:lnTo>
                        <a:lnTo>
                          <a:pt x="1086" y="2544"/>
                        </a:lnTo>
                        <a:lnTo>
                          <a:pt x="1088" y="2544"/>
                        </a:lnTo>
                        <a:lnTo>
                          <a:pt x="1089" y="2544"/>
                        </a:lnTo>
                        <a:lnTo>
                          <a:pt x="1091" y="2543"/>
                        </a:lnTo>
                        <a:lnTo>
                          <a:pt x="1093" y="2543"/>
                        </a:lnTo>
                        <a:lnTo>
                          <a:pt x="1094" y="2543"/>
                        </a:lnTo>
                        <a:lnTo>
                          <a:pt x="1095" y="2542"/>
                        </a:lnTo>
                        <a:lnTo>
                          <a:pt x="1097" y="2542"/>
                        </a:lnTo>
                        <a:lnTo>
                          <a:pt x="1098" y="2541"/>
                        </a:lnTo>
                        <a:lnTo>
                          <a:pt x="1100" y="2541"/>
                        </a:lnTo>
                        <a:lnTo>
                          <a:pt x="1101" y="2541"/>
                        </a:lnTo>
                        <a:lnTo>
                          <a:pt x="1103" y="2540"/>
                        </a:lnTo>
                        <a:lnTo>
                          <a:pt x="1105" y="2540"/>
                        </a:lnTo>
                        <a:lnTo>
                          <a:pt x="1106" y="2539"/>
                        </a:lnTo>
                        <a:lnTo>
                          <a:pt x="1107" y="2539"/>
                        </a:lnTo>
                        <a:lnTo>
                          <a:pt x="1109" y="2538"/>
                        </a:lnTo>
                        <a:lnTo>
                          <a:pt x="1110" y="2538"/>
                        </a:lnTo>
                        <a:lnTo>
                          <a:pt x="1112" y="2538"/>
                        </a:lnTo>
                        <a:lnTo>
                          <a:pt x="1113" y="2537"/>
                        </a:lnTo>
                        <a:lnTo>
                          <a:pt x="1115" y="2537"/>
                        </a:lnTo>
                        <a:lnTo>
                          <a:pt x="1116" y="2536"/>
                        </a:lnTo>
                        <a:lnTo>
                          <a:pt x="1118" y="2536"/>
                        </a:lnTo>
                        <a:lnTo>
                          <a:pt x="1119" y="2535"/>
                        </a:lnTo>
                        <a:lnTo>
                          <a:pt x="1121" y="2535"/>
                        </a:lnTo>
                        <a:lnTo>
                          <a:pt x="1122" y="2534"/>
                        </a:lnTo>
                        <a:lnTo>
                          <a:pt x="1124" y="2534"/>
                        </a:lnTo>
                        <a:lnTo>
                          <a:pt x="1125" y="2534"/>
                        </a:lnTo>
                        <a:lnTo>
                          <a:pt x="1126" y="2533"/>
                        </a:lnTo>
                        <a:lnTo>
                          <a:pt x="1128" y="2533"/>
                        </a:lnTo>
                        <a:lnTo>
                          <a:pt x="1130" y="2533"/>
                        </a:lnTo>
                        <a:lnTo>
                          <a:pt x="1131" y="2532"/>
                        </a:lnTo>
                        <a:lnTo>
                          <a:pt x="1133" y="2532"/>
                        </a:lnTo>
                        <a:lnTo>
                          <a:pt x="1134" y="2531"/>
                        </a:lnTo>
                        <a:lnTo>
                          <a:pt x="1136" y="2531"/>
                        </a:lnTo>
                        <a:lnTo>
                          <a:pt x="1137" y="2530"/>
                        </a:lnTo>
                        <a:lnTo>
                          <a:pt x="1138" y="2530"/>
                        </a:lnTo>
                        <a:lnTo>
                          <a:pt x="1140" y="2530"/>
                        </a:lnTo>
                        <a:lnTo>
                          <a:pt x="1142" y="2529"/>
                        </a:lnTo>
                        <a:lnTo>
                          <a:pt x="1143" y="2529"/>
                        </a:lnTo>
                        <a:lnTo>
                          <a:pt x="1145" y="2528"/>
                        </a:lnTo>
                        <a:lnTo>
                          <a:pt x="1146" y="2528"/>
                        </a:lnTo>
                        <a:lnTo>
                          <a:pt x="1147" y="2527"/>
                        </a:lnTo>
                        <a:lnTo>
                          <a:pt x="1149" y="2527"/>
                        </a:lnTo>
                        <a:lnTo>
                          <a:pt x="1150" y="2526"/>
                        </a:lnTo>
                        <a:lnTo>
                          <a:pt x="1152" y="2526"/>
                        </a:lnTo>
                        <a:lnTo>
                          <a:pt x="1154" y="2525"/>
                        </a:lnTo>
                        <a:lnTo>
                          <a:pt x="1155" y="2525"/>
                        </a:lnTo>
                        <a:lnTo>
                          <a:pt x="1157" y="2524"/>
                        </a:lnTo>
                        <a:lnTo>
                          <a:pt x="1158" y="2524"/>
                        </a:lnTo>
                        <a:lnTo>
                          <a:pt x="1159" y="2523"/>
                        </a:lnTo>
                        <a:lnTo>
                          <a:pt x="1161" y="2523"/>
                        </a:lnTo>
                        <a:lnTo>
                          <a:pt x="1162" y="2522"/>
                        </a:lnTo>
                        <a:lnTo>
                          <a:pt x="1164" y="2522"/>
                        </a:lnTo>
                        <a:lnTo>
                          <a:pt x="1166" y="2522"/>
                        </a:lnTo>
                        <a:lnTo>
                          <a:pt x="1167" y="2521"/>
                        </a:lnTo>
                        <a:lnTo>
                          <a:pt x="1168" y="2521"/>
                        </a:lnTo>
                        <a:lnTo>
                          <a:pt x="1170" y="2520"/>
                        </a:lnTo>
                        <a:lnTo>
                          <a:pt x="1171" y="2520"/>
                        </a:lnTo>
                        <a:lnTo>
                          <a:pt x="1173" y="2519"/>
                        </a:lnTo>
                        <a:lnTo>
                          <a:pt x="1174" y="2519"/>
                        </a:lnTo>
                        <a:lnTo>
                          <a:pt x="1176" y="2518"/>
                        </a:lnTo>
                        <a:lnTo>
                          <a:pt x="1178" y="2518"/>
                        </a:lnTo>
                        <a:lnTo>
                          <a:pt x="1179" y="2517"/>
                        </a:lnTo>
                        <a:lnTo>
                          <a:pt x="1180" y="2517"/>
                        </a:lnTo>
                        <a:lnTo>
                          <a:pt x="1182" y="2516"/>
                        </a:lnTo>
                        <a:lnTo>
                          <a:pt x="1183" y="2516"/>
                        </a:lnTo>
                        <a:lnTo>
                          <a:pt x="1185" y="2515"/>
                        </a:lnTo>
                        <a:lnTo>
                          <a:pt x="1186" y="2515"/>
                        </a:lnTo>
                        <a:lnTo>
                          <a:pt x="1188" y="2514"/>
                        </a:lnTo>
                        <a:lnTo>
                          <a:pt x="1189" y="2514"/>
                        </a:lnTo>
                        <a:lnTo>
                          <a:pt x="1191" y="2513"/>
                        </a:lnTo>
                        <a:lnTo>
                          <a:pt x="1192" y="2513"/>
                        </a:lnTo>
                        <a:lnTo>
                          <a:pt x="1194" y="2512"/>
                        </a:lnTo>
                        <a:lnTo>
                          <a:pt x="1195" y="2512"/>
                        </a:lnTo>
                        <a:lnTo>
                          <a:pt x="1197" y="2511"/>
                        </a:lnTo>
                        <a:lnTo>
                          <a:pt x="1198" y="2511"/>
                        </a:lnTo>
                        <a:lnTo>
                          <a:pt x="1199" y="2510"/>
                        </a:lnTo>
                        <a:lnTo>
                          <a:pt x="1201" y="2510"/>
                        </a:lnTo>
                        <a:lnTo>
                          <a:pt x="1203" y="2509"/>
                        </a:lnTo>
                        <a:lnTo>
                          <a:pt x="1204" y="2509"/>
                        </a:lnTo>
                        <a:lnTo>
                          <a:pt x="1206" y="2508"/>
                        </a:lnTo>
                        <a:lnTo>
                          <a:pt x="1207" y="2508"/>
                        </a:lnTo>
                        <a:lnTo>
                          <a:pt x="1209" y="2507"/>
                        </a:lnTo>
                        <a:lnTo>
                          <a:pt x="1210" y="2507"/>
                        </a:lnTo>
                        <a:lnTo>
                          <a:pt x="1211" y="2506"/>
                        </a:lnTo>
                        <a:lnTo>
                          <a:pt x="1213" y="2505"/>
                        </a:lnTo>
                        <a:lnTo>
                          <a:pt x="1215" y="2505"/>
                        </a:lnTo>
                        <a:lnTo>
                          <a:pt x="1216" y="2504"/>
                        </a:lnTo>
                        <a:lnTo>
                          <a:pt x="1218" y="2504"/>
                        </a:lnTo>
                        <a:lnTo>
                          <a:pt x="1219" y="2503"/>
                        </a:lnTo>
                        <a:lnTo>
                          <a:pt x="1220" y="2503"/>
                        </a:lnTo>
                        <a:lnTo>
                          <a:pt x="1222" y="2502"/>
                        </a:lnTo>
                        <a:lnTo>
                          <a:pt x="1223" y="2501"/>
                        </a:lnTo>
                        <a:lnTo>
                          <a:pt x="1225" y="2501"/>
                        </a:lnTo>
                        <a:lnTo>
                          <a:pt x="1226" y="2501"/>
                        </a:lnTo>
                        <a:lnTo>
                          <a:pt x="1228" y="2500"/>
                        </a:lnTo>
                        <a:lnTo>
                          <a:pt x="1230" y="2500"/>
                        </a:lnTo>
                        <a:lnTo>
                          <a:pt x="1231" y="2499"/>
                        </a:lnTo>
                        <a:lnTo>
                          <a:pt x="1232" y="2498"/>
                        </a:lnTo>
                        <a:lnTo>
                          <a:pt x="1234" y="2498"/>
                        </a:lnTo>
                        <a:lnTo>
                          <a:pt x="1235" y="2497"/>
                        </a:lnTo>
                        <a:lnTo>
                          <a:pt x="1237" y="2497"/>
                        </a:lnTo>
                        <a:lnTo>
                          <a:pt x="1238" y="2496"/>
                        </a:lnTo>
                        <a:lnTo>
                          <a:pt x="1240" y="2495"/>
                        </a:lnTo>
                        <a:lnTo>
                          <a:pt x="1241" y="2495"/>
                        </a:lnTo>
                        <a:lnTo>
                          <a:pt x="1243" y="2494"/>
                        </a:lnTo>
                        <a:lnTo>
                          <a:pt x="1244" y="2494"/>
                        </a:lnTo>
                        <a:lnTo>
                          <a:pt x="1246" y="2493"/>
                        </a:lnTo>
                        <a:lnTo>
                          <a:pt x="1247" y="2492"/>
                        </a:lnTo>
                        <a:lnTo>
                          <a:pt x="1249" y="2492"/>
                        </a:lnTo>
                        <a:lnTo>
                          <a:pt x="1250" y="2491"/>
                        </a:lnTo>
                        <a:lnTo>
                          <a:pt x="1252" y="2491"/>
                        </a:lnTo>
                        <a:lnTo>
                          <a:pt x="1253" y="2490"/>
                        </a:lnTo>
                        <a:lnTo>
                          <a:pt x="1255" y="2490"/>
                        </a:lnTo>
                        <a:lnTo>
                          <a:pt x="1256" y="2489"/>
                        </a:lnTo>
                        <a:lnTo>
                          <a:pt x="1258" y="2489"/>
                        </a:lnTo>
                        <a:lnTo>
                          <a:pt x="1259" y="2488"/>
                        </a:lnTo>
                        <a:lnTo>
                          <a:pt x="1261" y="2487"/>
                        </a:lnTo>
                        <a:lnTo>
                          <a:pt x="1262" y="2487"/>
                        </a:lnTo>
                        <a:lnTo>
                          <a:pt x="1263" y="2486"/>
                        </a:lnTo>
                        <a:lnTo>
                          <a:pt x="1265" y="2485"/>
                        </a:lnTo>
                        <a:lnTo>
                          <a:pt x="1267" y="2485"/>
                        </a:lnTo>
                        <a:lnTo>
                          <a:pt x="1268" y="2484"/>
                        </a:lnTo>
                        <a:lnTo>
                          <a:pt x="1270" y="2484"/>
                        </a:lnTo>
                        <a:lnTo>
                          <a:pt x="1271" y="2483"/>
                        </a:lnTo>
                        <a:lnTo>
                          <a:pt x="1272" y="2482"/>
                        </a:lnTo>
                        <a:lnTo>
                          <a:pt x="1274" y="2482"/>
                        </a:lnTo>
                        <a:lnTo>
                          <a:pt x="1275" y="2481"/>
                        </a:lnTo>
                        <a:lnTo>
                          <a:pt x="1277" y="2480"/>
                        </a:lnTo>
                        <a:lnTo>
                          <a:pt x="1279" y="2480"/>
                        </a:lnTo>
                        <a:lnTo>
                          <a:pt x="1280" y="2479"/>
                        </a:lnTo>
                        <a:lnTo>
                          <a:pt x="1282" y="2479"/>
                        </a:lnTo>
                        <a:lnTo>
                          <a:pt x="1283" y="2478"/>
                        </a:lnTo>
                        <a:lnTo>
                          <a:pt x="1284" y="2478"/>
                        </a:lnTo>
                        <a:lnTo>
                          <a:pt x="1286" y="2477"/>
                        </a:lnTo>
                        <a:lnTo>
                          <a:pt x="1287" y="2476"/>
                        </a:lnTo>
                        <a:lnTo>
                          <a:pt x="1289" y="2476"/>
                        </a:lnTo>
                        <a:lnTo>
                          <a:pt x="1291" y="2475"/>
                        </a:lnTo>
                        <a:lnTo>
                          <a:pt x="1292" y="2474"/>
                        </a:lnTo>
                        <a:lnTo>
                          <a:pt x="1293" y="2473"/>
                        </a:lnTo>
                        <a:lnTo>
                          <a:pt x="1295" y="2473"/>
                        </a:lnTo>
                        <a:lnTo>
                          <a:pt x="1296" y="2472"/>
                        </a:lnTo>
                        <a:lnTo>
                          <a:pt x="1298" y="2471"/>
                        </a:lnTo>
                        <a:lnTo>
                          <a:pt x="1299" y="2471"/>
                        </a:lnTo>
                        <a:lnTo>
                          <a:pt x="1301" y="2470"/>
                        </a:lnTo>
                        <a:lnTo>
                          <a:pt x="1303" y="2469"/>
                        </a:lnTo>
                        <a:lnTo>
                          <a:pt x="1304" y="2469"/>
                        </a:lnTo>
                        <a:lnTo>
                          <a:pt x="1305" y="2468"/>
                        </a:lnTo>
                        <a:lnTo>
                          <a:pt x="1307" y="2468"/>
                        </a:lnTo>
                        <a:lnTo>
                          <a:pt x="1308" y="2467"/>
                        </a:lnTo>
                        <a:lnTo>
                          <a:pt x="1310" y="2466"/>
                        </a:lnTo>
                        <a:lnTo>
                          <a:pt x="1311" y="2466"/>
                        </a:lnTo>
                        <a:lnTo>
                          <a:pt x="1313" y="2465"/>
                        </a:lnTo>
                        <a:lnTo>
                          <a:pt x="1314" y="2464"/>
                        </a:lnTo>
                        <a:lnTo>
                          <a:pt x="1316" y="2463"/>
                        </a:lnTo>
                        <a:lnTo>
                          <a:pt x="1317" y="2463"/>
                        </a:lnTo>
                        <a:lnTo>
                          <a:pt x="1319" y="2462"/>
                        </a:lnTo>
                        <a:lnTo>
                          <a:pt x="1320" y="2461"/>
                        </a:lnTo>
                        <a:lnTo>
                          <a:pt x="1322" y="2461"/>
                        </a:lnTo>
                        <a:lnTo>
                          <a:pt x="1323" y="2460"/>
                        </a:lnTo>
                        <a:lnTo>
                          <a:pt x="1324" y="2459"/>
                        </a:lnTo>
                        <a:lnTo>
                          <a:pt x="1326" y="2458"/>
                        </a:lnTo>
                        <a:lnTo>
                          <a:pt x="1328" y="2458"/>
                        </a:lnTo>
                        <a:lnTo>
                          <a:pt x="1329" y="2457"/>
                        </a:lnTo>
                        <a:lnTo>
                          <a:pt x="1331" y="2457"/>
                        </a:lnTo>
                        <a:lnTo>
                          <a:pt x="1332" y="2456"/>
                        </a:lnTo>
                        <a:lnTo>
                          <a:pt x="1334" y="2455"/>
                        </a:lnTo>
                        <a:lnTo>
                          <a:pt x="1335" y="2454"/>
                        </a:lnTo>
                        <a:lnTo>
                          <a:pt x="1336" y="2454"/>
                        </a:lnTo>
                        <a:lnTo>
                          <a:pt x="1338" y="2453"/>
                        </a:lnTo>
                        <a:lnTo>
                          <a:pt x="1340" y="2452"/>
                        </a:lnTo>
                        <a:lnTo>
                          <a:pt x="1341" y="2451"/>
                        </a:lnTo>
                        <a:lnTo>
                          <a:pt x="1343" y="2451"/>
                        </a:lnTo>
                        <a:lnTo>
                          <a:pt x="1344" y="2450"/>
                        </a:lnTo>
                        <a:lnTo>
                          <a:pt x="1345" y="2449"/>
                        </a:lnTo>
                        <a:lnTo>
                          <a:pt x="1347" y="2448"/>
                        </a:lnTo>
                        <a:lnTo>
                          <a:pt x="1348" y="2448"/>
                        </a:lnTo>
                        <a:lnTo>
                          <a:pt x="1350" y="2447"/>
                        </a:lnTo>
                        <a:lnTo>
                          <a:pt x="1352" y="2446"/>
                        </a:lnTo>
                        <a:lnTo>
                          <a:pt x="1353" y="2446"/>
                        </a:lnTo>
                        <a:lnTo>
                          <a:pt x="1355" y="2445"/>
                        </a:lnTo>
                        <a:lnTo>
                          <a:pt x="1356" y="2444"/>
                        </a:lnTo>
                        <a:lnTo>
                          <a:pt x="1357" y="2443"/>
                        </a:lnTo>
                        <a:lnTo>
                          <a:pt x="1359" y="2443"/>
                        </a:lnTo>
                        <a:lnTo>
                          <a:pt x="1360" y="2442"/>
                        </a:lnTo>
                        <a:lnTo>
                          <a:pt x="1362" y="2441"/>
                        </a:lnTo>
                        <a:lnTo>
                          <a:pt x="1364" y="2440"/>
                        </a:lnTo>
                        <a:lnTo>
                          <a:pt x="1365" y="2439"/>
                        </a:lnTo>
                        <a:lnTo>
                          <a:pt x="1366" y="2439"/>
                        </a:lnTo>
                        <a:lnTo>
                          <a:pt x="1368" y="2438"/>
                        </a:lnTo>
                        <a:lnTo>
                          <a:pt x="1369" y="2437"/>
                        </a:lnTo>
                        <a:lnTo>
                          <a:pt x="1371" y="2436"/>
                        </a:lnTo>
                        <a:lnTo>
                          <a:pt x="1372" y="2436"/>
                        </a:lnTo>
                        <a:lnTo>
                          <a:pt x="1374" y="2435"/>
                        </a:lnTo>
                        <a:lnTo>
                          <a:pt x="1375" y="2434"/>
                        </a:lnTo>
                        <a:lnTo>
                          <a:pt x="1377" y="2433"/>
                        </a:lnTo>
                        <a:lnTo>
                          <a:pt x="1378" y="2433"/>
                        </a:lnTo>
                        <a:lnTo>
                          <a:pt x="1380" y="2432"/>
                        </a:lnTo>
                        <a:lnTo>
                          <a:pt x="1381" y="2431"/>
                        </a:lnTo>
                        <a:lnTo>
                          <a:pt x="1383" y="2430"/>
                        </a:lnTo>
                        <a:lnTo>
                          <a:pt x="1384" y="2429"/>
                        </a:lnTo>
                        <a:lnTo>
                          <a:pt x="1386" y="2429"/>
                        </a:lnTo>
                        <a:lnTo>
                          <a:pt x="1387" y="2428"/>
                        </a:lnTo>
                        <a:lnTo>
                          <a:pt x="1389" y="2427"/>
                        </a:lnTo>
                        <a:lnTo>
                          <a:pt x="1390" y="2426"/>
                        </a:lnTo>
                        <a:lnTo>
                          <a:pt x="1392" y="2425"/>
                        </a:lnTo>
                        <a:lnTo>
                          <a:pt x="1393" y="2425"/>
                        </a:lnTo>
                        <a:lnTo>
                          <a:pt x="1395" y="2424"/>
                        </a:lnTo>
                        <a:lnTo>
                          <a:pt x="1396" y="2423"/>
                        </a:lnTo>
                        <a:lnTo>
                          <a:pt x="1397" y="2422"/>
                        </a:lnTo>
                        <a:lnTo>
                          <a:pt x="1399" y="2421"/>
                        </a:lnTo>
                        <a:lnTo>
                          <a:pt x="1401" y="2421"/>
                        </a:lnTo>
                        <a:lnTo>
                          <a:pt x="1402" y="2420"/>
                        </a:lnTo>
                        <a:lnTo>
                          <a:pt x="1404" y="2419"/>
                        </a:lnTo>
                        <a:lnTo>
                          <a:pt x="1405" y="2418"/>
                        </a:lnTo>
                        <a:lnTo>
                          <a:pt x="1407" y="2417"/>
                        </a:lnTo>
                        <a:lnTo>
                          <a:pt x="1408" y="2416"/>
                        </a:lnTo>
                        <a:lnTo>
                          <a:pt x="1409" y="2415"/>
                        </a:lnTo>
                        <a:lnTo>
                          <a:pt x="1411" y="2414"/>
                        </a:lnTo>
                        <a:lnTo>
                          <a:pt x="1412" y="2414"/>
                        </a:lnTo>
                        <a:lnTo>
                          <a:pt x="1414" y="2413"/>
                        </a:lnTo>
                        <a:lnTo>
                          <a:pt x="1416" y="2412"/>
                        </a:lnTo>
                        <a:lnTo>
                          <a:pt x="1417" y="2411"/>
                        </a:lnTo>
                        <a:lnTo>
                          <a:pt x="1418" y="2410"/>
                        </a:lnTo>
                        <a:lnTo>
                          <a:pt x="1420" y="2410"/>
                        </a:lnTo>
                        <a:lnTo>
                          <a:pt x="1421" y="2409"/>
                        </a:lnTo>
                        <a:lnTo>
                          <a:pt x="1423" y="2408"/>
                        </a:lnTo>
                        <a:lnTo>
                          <a:pt x="1424" y="2407"/>
                        </a:lnTo>
                        <a:lnTo>
                          <a:pt x="1426" y="2406"/>
                        </a:lnTo>
                        <a:lnTo>
                          <a:pt x="1428" y="2405"/>
                        </a:lnTo>
                        <a:lnTo>
                          <a:pt x="1429" y="2404"/>
                        </a:lnTo>
                        <a:lnTo>
                          <a:pt x="1430" y="2403"/>
                        </a:lnTo>
                        <a:lnTo>
                          <a:pt x="1432" y="2403"/>
                        </a:lnTo>
                        <a:lnTo>
                          <a:pt x="1433" y="2402"/>
                        </a:lnTo>
                        <a:lnTo>
                          <a:pt x="1435" y="2401"/>
                        </a:lnTo>
                        <a:lnTo>
                          <a:pt x="1436" y="2400"/>
                        </a:lnTo>
                        <a:lnTo>
                          <a:pt x="1438" y="2399"/>
                        </a:lnTo>
                        <a:lnTo>
                          <a:pt x="1439" y="2398"/>
                        </a:lnTo>
                        <a:lnTo>
                          <a:pt x="1441" y="2397"/>
                        </a:lnTo>
                        <a:lnTo>
                          <a:pt x="1442" y="2396"/>
                        </a:lnTo>
                        <a:lnTo>
                          <a:pt x="1444" y="2395"/>
                        </a:lnTo>
                        <a:lnTo>
                          <a:pt x="1445" y="2394"/>
                        </a:lnTo>
                        <a:lnTo>
                          <a:pt x="1447" y="2393"/>
                        </a:lnTo>
                        <a:lnTo>
                          <a:pt x="1448" y="2392"/>
                        </a:lnTo>
                        <a:lnTo>
                          <a:pt x="1449" y="2392"/>
                        </a:lnTo>
                        <a:lnTo>
                          <a:pt x="1451" y="2391"/>
                        </a:lnTo>
                        <a:lnTo>
                          <a:pt x="1453" y="2390"/>
                        </a:lnTo>
                        <a:lnTo>
                          <a:pt x="1454" y="2389"/>
                        </a:lnTo>
                        <a:lnTo>
                          <a:pt x="1456" y="2388"/>
                        </a:lnTo>
                        <a:lnTo>
                          <a:pt x="1457" y="2387"/>
                        </a:lnTo>
                        <a:lnTo>
                          <a:pt x="1459" y="2386"/>
                        </a:lnTo>
                        <a:lnTo>
                          <a:pt x="1460" y="2385"/>
                        </a:lnTo>
                        <a:lnTo>
                          <a:pt x="1461" y="2384"/>
                        </a:lnTo>
                        <a:lnTo>
                          <a:pt x="1463" y="2383"/>
                        </a:lnTo>
                        <a:lnTo>
                          <a:pt x="1465" y="2382"/>
                        </a:lnTo>
                        <a:lnTo>
                          <a:pt x="1466" y="2381"/>
                        </a:lnTo>
                        <a:lnTo>
                          <a:pt x="1468" y="2381"/>
                        </a:lnTo>
                        <a:lnTo>
                          <a:pt x="1469" y="2380"/>
                        </a:lnTo>
                        <a:lnTo>
                          <a:pt x="1470" y="2379"/>
                        </a:lnTo>
                        <a:lnTo>
                          <a:pt x="1472" y="2378"/>
                        </a:lnTo>
                        <a:lnTo>
                          <a:pt x="1473" y="2377"/>
                        </a:lnTo>
                        <a:lnTo>
                          <a:pt x="1475" y="2376"/>
                        </a:lnTo>
                        <a:lnTo>
                          <a:pt x="1477" y="2375"/>
                        </a:lnTo>
                        <a:lnTo>
                          <a:pt x="1478" y="2374"/>
                        </a:lnTo>
                        <a:lnTo>
                          <a:pt x="1480" y="2373"/>
                        </a:lnTo>
                        <a:lnTo>
                          <a:pt x="1481" y="2372"/>
                        </a:lnTo>
                        <a:lnTo>
                          <a:pt x="1482" y="2371"/>
                        </a:lnTo>
                        <a:lnTo>
                          <a:pt x="1484" y="2370"/>
                        </a:lnTo>
                        <a:lnTo>
                          <a:pt x="1485" y="2369"/>
                        </a:lnTo>
                        <a:lnTo>
                          <a:pt x="1487" y="2368"/>
                        </a:lnTo>
                        <a:lnTo>
                          <a:pt x="1489" y="2367"/>
                        </a:lnTo>
                        <a:lnTo>
                          <a:pt x="1490" y="2366"/>
                        </a:lnTo>
                        <a:lnTo>
                          <a:pt x="1491" y="2365"/>
                        </a:lnTo>
                        <a:lnTo>
                          <a:pt x="1493" y="2364"/>
                        </a:lnTo>
                        <a:lnTo>
                          <a:pt x="1494" y="2363"/>
                        </a:lnTo>
                        <a:lnTo>
                          <a:pt x="1496" y="2362"/>
                        </a:lnTo>
                        <a:lnTo>
                          <a:pt x="1497" y="2361"/>
                        </a:lnTo>
                        <a:lnTo>
                          <a:pt x="1499" y="2360"/>
                        </a:lnTo>
                        <a:lnTo>
                          <a:pt x="1501" y="2359"/>
                        </a:lnTo>
                        <a:lnTo>
                          <a:pt x="1502" y="2358"/>
                        </a:lnTo>
                        <a:lnTo>
                          <a:pt x="1503" y="2357"/>
                        </a:lnTo>
                        <a:lnTo>
                          <a:pt x="1505" y="2356"/>
                        </a:lnTo>
                        <a:lnTo>
                          <a:pt x="1506" y="2355"/>
                        </a:lnTo>
                        <a:lnTo>
                          <a:pt x="1508" y="2354"/>
                        </a:lnTo>
                        <a:lnTo>
                          <a:pt x="1509" y="2353"/>
                        </a:lnTo>
                        <a:lnTo>
                          <a:pt x="1511" y="2352"/>
                        </a:lnTo>
                        <a:lnTo>
                          <a:pt x="1512" y="2351"/>
                        </a:lnTo>
                        <a:lnTo>
                          <a:pt x="1514" y="2350"/>
                        </a:lnTo>
                        <a:lnTo>
                          <a:pt x="1515" y="2349"/>
                        </a:lnTo>
                        <a:lnTo>
                          <a:pt x="1517" y="2348"/>
                        </a:lnTo>
                        <a:lnTo>
                          <a:pt x="1518" y="2347"/>
                        </a:lnTo>
                        <a:lnTo>
                          <a:pt x="1520" y="2346"/>
                        </a:lnTo>
                        <a:lnTo>
                          <a:pt x="1521" y="2345"/>
                        </a:lnTo>
                        <a:lnTo>
                          <a:pt x="1522" y="2344"/>
                        </a:lnTo>
                        <a:lnTo>
                          <a:pt x="1524" y="2343"/>
                        </a:lnTo>
                        <a:lnTo>
                          <a:pt x="1526" y="2342"/>
                        </a:lnTo>
                        <a:lnTo>
                          <a:pt x="1527" y="2340"/>
                        </a:lnTo>
                        <a:lnTo>
                          <a:pt x="1529" y="2339"/>
                        </a:lnTo>
                        <a:lnTo>
                          <a:pt x="1530" y="2338"/>
                        </a:lnTo>
                        <a:lnTo>
                          <a:pt x="1532" y="2338"/>
                        </a:lnTo>
                        <a:lnTo>
                          <a:pt x="1533" y="2336"/>
                        </a:lnTo>
                        <a:lnTo>
                          <a:pt x="1534" y="2335"/>
                        </a:lnTo>
                        <a:lnTo>
                          <a:pt x="1536" y="2334"/>
                        </a:lnTo>
                        <a:lnTo>
                          <a:pt x="1538" y="2333"/>
                        </a:lnTo>
                        <a:lnTo>
                          <a:pt x="1539" y="2332"/>
                        </a:lnTo>
                        <a:lnTo>
                          <a:pt x="1541" y="2331"/>
                        </a:lnTo>
                        <a:lnTo>
                          <a:pt x="1542" y="2330"/>
                        </a:lnTo>
                        <a:lnTo>
                          <a:pt x="1543" y="2329"/>
                        </a:lnTo>
                        <a:lnTo>
                          <a:pt x="1545" y="2327"/>
                        </a:lnTo>
                        <a:lnTo>
                          <a:pt x="1546" y="2327"/>
                        </a:lnTo>
                        <a:lnTo>
                          <a:pt x="1548" y="2326"/>
                        </a:lnTo>
                        <a:lnTo>
                          <a:pt x="1550" y="2324"/>
                        </a:lnTo>
                        <a:lnTo>
                          <a:pt x="1551" y="2323"/>
                        </a:lnTo>
                        <a:lnTo>
                          <a:pt x="1553" y="2322"/>
                        </a:lnTo>
                        <a:lnTo>
                          <a:pt x="1554" y="2321"/>
                        </a:lnTo>
                        <a:lnTo>
                          <a:pt x="1555" y="2320"/>
                        </a:lnTo>
                        <a:lnTo>
                          <a:pt x="1557" y="2319"/>
                        </a:lnTo>
                        <a:lnTo>
                          <a:pt x="1558" y="2318"/>
                        </a:lnTo>
                        <a:lnTo>
                          <a:pt x="1560" y="2317"/>
                        </a:lnTo>
                        <a:lnTo>
                          <a:pt x="1561" y="2316"/>
                        </a:lnTo>
                        <a:lnTo>
                          <a:pt x="1563" y="2314"/>
                        </a:lnTo>
                        <a:lnTo>
                          <a:pt x="1564" y="2313"/>
                        </a:lnTo>
                        <a:lnTo>
                          <a:pt x="1566" y="2312"/>
                        </a:lnTo>
                        <a:lnTo>
                          <a:pt x="1567" y="2311"/>
                        </a:lnTo>
                        <a:lnTo>
                          <a:pt x="1569" y="2310"/>
                        </a:lnTo>
                        <a:lnTo>
                          <a:pt x="1570" y="2309"/>
                        </a:lnTo>
                        <a:lnTo>
                          <a:pt x="1572" y="2307"/>
                        </a:lnTo>
                        <a:lnTo>
                          <a:pt x="1573" y="2306"/>
                        </a:lnTo>
                        <a:lnTo>
                          <a:pt x="1575" y="2305"/>
                        </a:lnTo>
                        <a:lnTo>
                          <a:pt x="1576" y="2304"/>
                        </a:lnTo>
                        <a:lnTo>
                          <a:pt x="1578" y="2303"/>
                        </a:lnTo>
                        <a:lnTo>
                          <a:pt x="1579" y="2302"/>
                        </a:lnTo>
                        <a:lnTo>
                          <a:pt x="1581" y="2301"/>
                        </a:lnTo>
                        <a:lnTo>
                          <a:pt x="1582" y="2299"/>
                        </a:lnTo>
                        <a:lnTo>
                          <a:pt x="1584" y="2298"/>
                        </a:lnTo>
                        <a:lnTo>
                          <a:pt x="1585" y="2297"/>
                        </a:lnTo>
                        <a:lnTo>
                          <a:pt x="1587" y="2296"/>
                        </a:lnTo>
                        <a:lnTo>
                          <a:pt x="1588" y="2295"/>
                        </a:lnTo>
                        <a:lnTo>
                          <a:pt x="1590" y="2294"/>
                        </a:lnTo>
                        <a:lnTo>
                          <a:pt x="1591" y="2292"/>
                        </a:lnTo>
                        <a:lnTo>
                          <a:pt x="1593" y="2291"/>
                        </a:lnTo>
                        <a:lnTo>
                          <a:pt x="1594" y="2290"/>
                        </a:lnTo>
                        <a:lnTo>
                          <a:pt x="1595" y="2289"/>
                        </a:lnTo>
                        <a:lnTo>
                          <a:pt x="1597" y="2288"/>
                        </a:lnTo>
                        <a:lnTo>
                          <a:pt x="1598" y="2286"/>
                        </a:lnTo>
                        <a:lnTo>
                          <a:pt x="1600" y="2285"/>
                        </a:lnTo>
                        <a:lnTo>
                          <a:pt x="1602" y="2284"/>
                        </a:lnTo>
                        <a:lnTo>
                          <a:pt x="1603" y="2283"/>
                        </a:lnTo>
                        <a:lnTo>
                          <a:pt x="1605" y="2282"/>
                        </a:lnTo>
                        <a:lnTo>
                          <a:pt x="1606" y="2280"/>
                        </a:lnTo>
                        <a:lnTo>
                          <a:pt x="1607" y="2279"/>
                        </a:lnTo>
                        <a:lnTo>
                          <a:pt x="1609" y="2278"/>
                        </a:lnTo>
                        <a:lnTo>
                          <a:pt x="1610" y="2277"/>
                        </a:lnTo>
                        <a:lnTo>
                          <a:pt x="1612" y="2275"/>
                        </a:lnTo>
                        <a:lnTo>
                          <a:pt x="1614" y="2274"/>
                        </a:lnTo>
                        <a:lnTo>
                          <a:pt x="1615" y="2273"/>
                        </a:lnTo>
                        <a:lnTo>
                          <a:pt x="1616" y="2272"/>
                        </a:lnTo>
                        <a:lnTo>
                          <a:pt x="1618" y="2271"/>
                        </a:lnTo>
                        <a:lnTo>
                          <a:pt x="1619" y="2269"/>
                        </a:lnTo>
                        <a:lnTo>
                          <a:pt x="1621" y="2268"/>
                        </a:lnTo>
                        <a:lnTo>
                          <a:pt x="1622" y="2267"/>
                        </a:lnTo>
                        <a:lnTo>
                          <a:pt x="1624" y="2265"/>
                        </a:lnTo>
                        <a:lnTo>
                          <a:pt x="1626" y="2264"/>
                        </a:lnTo>
                        <a:lnTo>
                          <a:pt x="1627" y="2263"/>
                        </a:lnTo>
                        <a:lnTo>
                          <a:pt x="1628" y="2262"/>
                        </a:lnTo>
                        <a:lnTo>
                          <a:pt x="1630" y="2261"/>
                        </a:lnTo>
                        <a:lnTo>
                          <a:pt x="1631" y="2259"/>
                        </a:lnTo>
                        <a:lnTo>
                          <a:pt x="1633" y="2258"/>
                        </a:lnTo>
                        <a:lnTo>
                          <a:pt x="1634" y="2257"/>
                        </a:lnTo>
                        <a:lnTo>
                          <a:pt x="1636" y="2255"/>
                        </a:lnTo>
                        <a:lnTo>
                          <a:pt x="1637" y="2254"/>
                        </a:lnTo>
                        <a:lnTo>
                          <a:pt x="1639" y="2253"/>
                        </a:lnTo>
                        <a:lnTo>
                          <a:pt x="1640" y="2252"/>
                        </a:lnTo>
                        <a:lnTo>
                          <a:pt x="1642" y="2251"/>
                        </a:lnTo>
                        <a:lnTo>
                          <a:pt x="1643" y="2249"/>
                        </a:lnTo>
                        <a:lnTo>
                          <a:pt x="1645" y="2248"/>
                        </a:lnTo>
                        <a:lnTo>
                          <a:pt x="1646" y="2247"/>
                        </a:lnTo>
                        <a:lnTo>
                          <a:pt x="1648" y="2245"/>
                        </a:lnTo>
                        <a:lnTo>
                          <a:pt x="1649" y="2244"/>
                        </a:lnTo>
                        <a:lnTo>
                          <a:pt x="1651" y="2242"/>
                        </a:lnTo>
                        <a:lnTo>
                          <a:pt x="1652" y="2241"/>
                        </a:lnTo>
                        <a:lnTo>
                          <a:pt x="1654" y="2240"/>
                        </a:lnTo>
                        <a:lnTo>
                          <a:pt x="1655" y="2239"/>
                        </a:lnTo>
                        <a:lnTo>
                          <a:pt x="1657" y="2237"/>
                        </a:lnTo>
                        <a:lnTo>
                          <a:pt x="1658" y="2236"/>
                        </a:lnTo>
                        <a:lnTo>
                          <a:pt x="1659" y="2235"/>
                        </a:lnTo>
                        <a:lnTo>
                          <a:pt x="1661" y="2233"/>
                        </a:lnTo>
                        <a:lnTo>
                          <a:pt x="1663" y="2232"/>
                        </a:lnTo>
                        <a:lnTo>
                          <a:pt x="1664" y="2231"/>
                        </a:lnTo>
                        <a:lnTo>
                          <a:pt x="1666" y="2230"/>
                        </a:lnTo>
                        <a:lnTo>
                          <a:pt x="1667" y="2228"/>
                        </a:lnTo>
                        <a:lnTo>
                          <a:pt x="1668" y="2227"/>
                        </a:lnTo>
                        <a:lnTo>
                          <a:pt x="1670" y="2225"/>
                        </a:lnTo>
                        <a:lnTo>
                          <a:pt x="1671" y="2224"/>
                        </a:lnTo>
                        <a:lnTo>
                          <a:pt x="1673" y="2223"/>
                        </a:lnTo>
                        <a:lnTo>
                          <a:pt x="1675" y="2221"/>
                        </a:lnTo>
                        <a:lnTo>
                          <a:pt x="1676" y="2220"/>
                        </a:lnTo>
                        <a:lnTo>
                          <a:pt x="1678" y="2219"/>
                        </a:lnTo>
                        <a:lnTo>
                          <a:pt x="1679" y="2217"/>
                        </a:lnTo>
                        <a:lnTo>
                          <a:pt x="1680" y="2216"/>
                        </a:lnTo>
                        <a:lnTo>
                          <a:pt x="1682" y="2215"/>
                        </a:lnTo>
                        <a:lnTo>
                          <a:pt x="1683" y="2213"/>
                        </a:lnTo>
                        <a:lnTo>
                          <a:pt x="1685" y="2212"/>
                        </a:lnTo>
                        <a:lnTo>
                          <a:pt x="1687" y="2210"/>
                        </a:lnTo>
                        <a:lnTo>
                          <a:pt x="1688" y="2209"/>
                        </a:lnTo>
                        <a:lnTo>
                          <a:pt x="1689" y="2208"/>
                        </a:lnTo>
                        <a:lnTo>
                          <a:pt x="1691" y="2206"/>
                        </a:lnTo>
                        <a:lnTo>
                          <a:pt x="1692" y="2205"/>
                        </a:lnTo>
                        <a:lnTo>
                          <a:pt x="1694" y="2204"/>
                        </a:lnTo>
                        <a:lnTo>
                          <a:pt x="1695" y="2202"/>
                        </a:lnTo>
                        <a:lnTo>
                          <a:pt x="1697" y="2201"/>
                        </a:lnTo>
                        <a:lnTo>
                          <a:pt x="1699" y="2199"/>
                        </a:lnTo>
                        <a:lnTo>
                          <a:pt x="1700" y="2198"/>
                        </a:lnTo>
                        <a:lnTo>
                          <a:pt x="1701" y="2197"/>
                        </a:lnTo>
                        <a:lnTo>
                          <a:pt x="1703" y="2195"/>
                        </a:lnTo>
                        <a:lnTo>
                          <a:pt x="1704" y="2194"/>
                        </a:lnTo>
                        <a:lnTo>
                          <a:pt x="1706" y="2192"/>
                        </a:lnTo>
                        <a:lnTo>
                          <a:pt x="1707" y="2191"/>
                        </a:lnTo>
                        <a:lnTo>
                          <a:pt x="1709" y="2189"/>
                        </a:lnTo>
                        <a:lnTo>
                          <a:pt x="1710" y="2188"/>
                        </a:lnTo>
                        <a:lnTo>
                          <a:pt x="1712" y="2187"/>
                        </a:lnTo>
                        <a:lnTo>
                          <a:pt x="1713" y="2185"/>
                        </a:lnTo>
                        <a:lnTo>
                          <a:pt x="1715" y="2184"/>
                        </a:lnTo>
                        <a:lnTo>
                          <a:pt x="1716" y="2182"/>
                        </a:lnTo>
                        <a:lnTo>
                          <a:pt x="1718" y="2181"/>
                        </a:lnTo>
                        <a:lnTo>
                          <a:pt x="1719" y="2179"/>
                        </a:lnTo>
                        <a:lnTo>
                          <a:pt x="1721" y="2178"/>
                        </a:lnTo>
                        <a:lnTo>
                          <a:pt x="1722" y="2176"/>
                        </a:lnTo>
                        <a:lnTo>
                          <a:pt x="1724" y="2175"/>
                        </a:lnTo>
                        <a:lnTo>
                          <a:pt x="1725" y="2174"/>
                        </a:lnTo>
                        <a:lnTo>
                          <a:pt x="1727" y="2172"/>
                        </a:lnTo>
                        <a:lnTo>
                          <a:pt x="1728" y="2171"/>
                        </a:lnTo>
                        <a:lnTo>
                          <a:pt x="1730" y="2169"/>
                        </a:lnTo>
                        <a:lnTo>
                          <a:pt x="1731" y="2168"/>
                        </a:lnTo>
                        <a:lnTo>
                          <a:pt x="1732" y="2166"/>
                        </a:lnTo>
                        <a:lnTo>
                          <a:pt x="1734" y="2165"/>
                        </a:lnTo>
                        <a:lnTo>
                          <a:pt x="1736" y="2164"/>
                        </a:lnTo>
                        <a:lnTo>
                          <a:pt x="1737" y="2162"/>
                        </a:lnTo>
                        <a:lnTo>
                          <a:pt x="1739" y="2160"/>
                        </a:lnTo>
                        <a:lnTo>
                          <a:pt x="1740" y="2159"/>
                        </a:lnTo>
                        <a:lnTo>
                          <a:pt x="1742" y="2157"/>
                        </a:lnTo>
                        <a:lnTo>
                          <a:pt x="1743" y="2156"/>
                        </a:lnTo>
                        <a:lnTo>
                          <a:pt x="1744" y="2154"/>
                        </a:lnTo>
                        <a:lnTo>
                          <a:pt x="1746" y="2153"/>
                        </a:lnTo>
                        <a:lnTo>
                          <a:pt x="1747" y="2152"/>
                        </a:lnTo>
                        <a:lnTo>
                          <a:pt x="1749" y="2150"/>
                        </a:lnTo>
                        <a:lnTo>
                          <a:pt x="1751" y="2148"/>
                        </a:lnTo>
                        <a:lnTo>
                          <a:pt x="1752" y="2147"/>
                        </a:lnTo>
                        <a:lnTo>
                          <a:pt x="1753" y="2145"/>
                        </a:lnTo>
                        <a:lnTo>
                          <a:pt x="1755" y="2144"/>
                        </a:lnTo>
                        <a:lnTo>
                          <a:pt x="1756" y="2143"/>
                        </a:lnTo>
                        <a:lnTo>
                          <a:pt x="1758" y="2141"/>
                        </a:lnTo>
                        <a:lnTo>
                          <a:pt x="1759" y="2139"/>
                        </a:lnTo>
                        <a:lnTo>
                          <a:pt x="1761" y="2138"/>
                        </a:lnTo>
                        <a:lnTo>
                          <a:pt x="1762" y="2136"/>
                        </a:lnTo>
                        <a:lnTo>
                          <a:pt x="1764" y="2135"/>
                        </a:lnTo>
                        <a:lnTo>
                          <a:pt x="1765" y="2133"/>
                        </a:lnTo>
                        <a:lnTo>
                          <a:pt x="1767" y="2132"/>
                        </a:lnTo>
                        <a:lnTo>
                          <a:pt x="1768" y="2130"/>
                        </a:lnTo>
                        <a:lnTo>
                          <a:pt x="1770" y="2129"/>
                        </a:lnTo>
                        <a:lnTo>
                          <a:pt x="1771" y="2127"/>
                        </a:lnTo>
                        <a:lnTo>
                          <a:pt x="1773" y="2126"/>
                        </a:lnTo>
                        <a:lnTo>
                          <a:pt x="1774" y="2124"/>
                        </a:lnTo>
                        <a:lnTo>
                          <a:pt x="1776" y="2122"/>
                        </a:lnTo>
                        <a:lnTo>
                          <a:pt x="1777" y="2121"/>
                        </a:lnTo>
                        <a:lnTo>
                          <a:pt x="1779" y="2120"/>
                        </a:lnTo>
                        <a:lnTo>
                          <a:pt x="1780" y="2118"/>
                        </a:lnTo>
                        <a:lnTo>
                          <a:pt x="1782" y="2116"/>
                        </a:lnTo>
                        <a:lnTo>
                          <a:pt x="1783" y="2115"/>
                        </a:lnTo>
                        <a:lnTo>
                          <a:pt x="1784" y="2113"/>
                        </a:lnTo>
                        <a:lnTo>
                          <a:pt x="1786" y="2111"/>
                        </a:lnTo>
                        <a:lnTo>
                          <a:pt x="1788" y="2110"/>
                        </a:lnTo>
                        <a:lnTo>
                          <a:pt x="1789" y="2109"/>
                        </a:lnTo>
                        <a:lnTo>
                          <a:pt x="1791" y="2107"/>
                        </a:lnTo>
                        <a:lnTo>
                          <a:pt x="1792" y="2105"/>
                        </a:lnTo>
                        <a:lnTo>
                          <a:pt x="1794" y="2104"/>
                        </a:lnTo>
                        <a:lnTo>
                          <a:pt x="1795" y="2102"/>
                        </a:lnTo>
                        <a:lnTo>
                          <a:pt x="1796" y="2100"/>
                        </a:lnTo>
                        <a:lnTo>
                          <a:pt x="1798" y="2099"/>
                        </a:lnTo>
                        <a:lnTo>
                          <a:pt x="1800" y="2097"/>
                        </a:lnTo>
                        <a:lnTo>
                          <a:pt x="1801" y="2096"/>
                        </a:lnTo>
                        <a:lnTo>
                          <a:pt x="1803" y="2094"/>
                        </a:lnTo>
                        <a:lnTo>
                          <a:pt x="1804" y="2092"/>
                        </a:lnTo>
                        <a:lnTo>
                          <a:pt x="1805" y="2091"/>
                        </a:lnTo>
                        <a:lnTo>
                          <a:pt x="1807" y="2089"/>
                        </a:lnTo>
                        <a:lnTo>
                          <a:pt x="1808" y="2088"/>
                        </a:lnTo>
                        <a:lnTo>
                          <a:pt x="1810" y="2086"/>
                        </a:lnTo>
                        <a:lnTo>
                          <a:pt x="1812" y="2084"/>
                        </a:lnTo>
                        <a:lnTo>
                          <a:pt x="1813" y="2083"/>
                        </a:lnTo>
                        <a:lnTo>
                          <a:pt x="1815" y="2081"/>
                        </a:lnTo>
                        <a:lnTo>
                          <a:pt x="1816" y="2079"/>
                        </a:lnTo>
                        <a:lnTo>
                          <a:pt x="1817" y="2078"/>
                        </a:lnTo>
                        <a:lnTo>
                          <a:pt x="1819" y="2076"/>
                        </a:lnTo>
                        <a:lnTo>
                          <a:pt x="1820" y="2075"/>
                        </a:lnTo>
                        <a:lnTo>
                          <a:pt x="1822" y="2073"/>
                        </a:lnTo>
                        <a:lnTo>
                          <a:pt x="1824" y="2071"/>
                        </a:lnTo>
                        <a:lnTo>
                          <a:pt x="1825" y="2070"/>
                        </a:lnTo>
                        <a:lnTo>
                          <a:pt x="1826" y="2068"/>
                        </a:lnTo>
                        <a:lnTo>
                          <a:pt x="1828" y="2067"/>
                        </a:lnTo>
                        <a:lnTo>
                          <a:pt x="1829" y="2065"/>
                        </a:lnTo>
                        <a:lnTo>
                          <a:pt x="1831" y="2063"/>
                        </a:lnTo>
                        <a:lnTo>
                          <a:pt x="1832" y="2061"/>
                        </a:lnTo>
                        <a:lnTo>
                          <a:pt x="1834" y="2060"/>
                        </a:lnTo>
                        <a:lnTo>
                          <a:pt x="1835" y="2058"/>
                        </a:lnTo>
                        <a:lnTo>
                          <a:pt x="1837" y="2057"/>
                        </a:lnTo>
                        <a:lnTo>
                          <a:pt x="1838" y="2055"/>
                        </a:lnTo>
                        <a:lnTo>
                          <a:pt x="1840" y="2053"/>
                        </a:lnTo>
                        <a:lnTo>
                          <a:pt x="1841" y="2051"/>
                        </a:lnTo>
                        <a:lnTo>
                          <a:pt x="1843" y="2050"/>
                        </a:lnTo>
                        <a:lnTo>
                          <a:pt x="1844" y="2048"/>
                        </a:lnTo>
                        <a:lnTo>
                          <a:pt x="1846" y="2046"/>
                        </a:lnTo>
                        <a:lnTo>
                          <a:pt x="1847" y="2045"/>
                        </a:lnTo>
                        <a:lnTo>
                          <a:pt x="1849" y="2043"/>
                        </a:lnTo>
                        <a:lnTo>
                          <a:pt x="1850" y="2041"/>
                        </a:lnTo>
                        <a:lnTo>
                          <a:pt x="1852" y="2040"/>
                        </a:lnTo>
                        <a:lnTo>
                          <a:pt x="1853" y="2038"/>
                        </a:lnTo>
                        <a:lnTo>
                          <a:pt x="1855" y="2036"/>
                        </a:lnTo>
                        <a:lnTo>
                          <a:pt x="1856" y="2035"/>
                        </a:lnTo>
                        <a:lnTo>
                          <a:pt x="1857" y="2033"/>
                        </a:lnTo>
                        <a:lnTo>
                          <a:pt x="1859" y="2031"/>
                        </a:lnTo>
                        <a:lnTo>
                          <a:pt x="1861" y="2029"/>
                        </a:lnTo>
                        <a:lnTo>
                          <a:pt x="1862" y="2028"/>
                        </a:lnTo>
                        <a:lnTo>
                          <a:pt x="1864" y="2026"/>
                        </a:lnTo>
                        <a:lnTo>
                          <a:pt x="1865" y="2024"/>
                        </a:lnTo>
                        <a:lnTo>
                          <a:pt x="1867" y="2023"/>
                        </a:lnTo>
                        <a:lnTo>
                          <a:pt x="1868" y="2021"/>
                        </a:lnTo>
                        <a:lnTo>
                          <a:pt x="1869" y="2019"/>
                        </a:lnTo>
                        <a:lnTo>
                          <a:pt x="1871" y="2017"/>
                        </a:lnTo>
                        <a:lnTo>
                          <a:pt x="1873" y="2015"/>
                        </a:lnTo>
                        <a:lnTo>
                          <a:pt x="1874" y="2014"/>
                        </a:lnTo>
                        <a:lnTo>
                          <a:pt x="1876" y="2012"/>
                        </a:lnTo>
                        <a:lnTo>
                          <a:pt x="1877" y="2010"/>
                        </a:lnTo>
                        <a:lnTo>
                          <a:pt x="1878" y="2009"/>
                        </a:lnTo>
                        <a:lnTo>
                          <a:pt x="1880" y="2007"/>
                        </a:lnTo>
                        <a:lnTo>
                          <a:pt x="1881" y="2005"/>
                        </a:lnTo>
                        <a:lnTo>
                          <a:pt x="1883" y="2003"/>
                        </a:lnTo>
                        <a:lnTo>
                          <a:pt x="1885" y="2002"/>
                        </a:lnTo>
                        <a:lnTo>
                          <a:pt x="1886" y="2000"/>
                        </a:lnTo>
                        <a:lnTo>
                          <a:pt x="1888" y="1998"/>
                        </a:lnTo>
                        <a:lnTo>
                          <a:pt x="1889" y="1996"/>
                        </a:lnTo>
                        <a:lnTo>
                          <a:pt x="1890" y="1994"/>
                        </a:lnTo>
                        <a:lnTo>
                          <a:pt x="1892" y="1993"/>
                        </a:lnTo>
                        <a:lnTo>
                          <a:pt x="1893" y="1991"/>
                        </a:lnTo>
                        <a:lnTo>
                          <a:pt x="1895" y="1989"/>
                        </a:lnTo>
                        <a:lnTo>
                          <a:pt x="1896" y="1988"/>
                        </a:lnTo>
                        <a:lnTo>
                          <a:pt x="1898" y="1986"/>
                        </a:lnTo>
                        <a:lnTo>
                          <a:pt x="1899" y="1984"/>
                        </a:lnTo>
                        <a:lnTo>
                          <a:pt x="1901" y="1982"/>
                        </a:lnTo>
                        <a:lnTo>
                          <a:pt x="1902" y="1981"/>
                        </a:lnTo>
                        <a:lnTo>
                          <a:pt x="1904" y="1979"/>
                        </a:lnTo>
                        <a:lnTo>
                          <a:pt x="1905" y="1977"/>
                        </a:lnTo>
                        <a:lnTo>
                          <a:pt x="1907" y="1975"/>
                        </a:lnTo>
                        <a:lnTo>
                          <a:pt x="1908" y="1973"/>
                        </a:lnTo>
                        <a:lnTo>
                          <a:pt x="1910" y="1971"/>
                        </a:lnTo>
                        <a:lnTo>
                          <a:pt x="1911" y="1970"/>
                        </a:lnTo>
                        <a:lnTo>
                          <a:pt x="1913" y="1968"/>
                        </a:lnTo>
                        <a:lnTo>
                          <a:pt x="1914" y="1966"/>
                        </a:lnTo>
                        <a:lnTo>
                          <a:pt x="1916" y="1964"/>
                        </a:lnTo>
                        <a:lnTo>
                          <a:pt x="1917" y="1962"/>
                        </a:lnTo>
                        <a:lnTo>
                          <a:pt x="1919" y="1960"/>
                        </a:lnTo>
                        <a:lnTo>
                          <a:pt x="1920" y="1959"/>
                        </a:lnTo>
                        <a:lnTo>
                          <a:pt x="1922" y="1957"/>
                        </a:lnTo>
                        <a:lnTo>
                          <a:pt x="1923" y="1955"/>
                        </a:lnTo>
                        <a:lnTo>
                          <a:pt x="1925" y="1953"/>
                        </a:lnTo>
                        <a:lnTo>
                          <a:pt x="1926" y="1951"/>
                        </a:lnTo>
                        <a:lnTo>
                          <a:pt x="1928" y="1950"/>
                        </a:lnTo>
                        <a:lnTo>
                          <a:pt x="1929" y="1948"/>
                        </a:lnTo>
                        <a:lnTo>
                          <a:pt x="1930" y="1946"/>
                        </a:lnTo>
                        <a:lnTo>
                          <a:pt x="1932" y="1944"/>
                        </a:lnTo>
                        <a:lnTo>
                          <a:pt x="1933" y="1942"/>
                        </a:lnTo>
                        <a:lnTo>
                          <a:pt x="1935" y="1940"/>
                        </a:lnTo>
                        <a:lnTo>
                          <a:pt x="1937" y="1939"/>
                        </a:lnTo>
                        <a:lnTo>
                          <a:pt x="1938" y="1937"/>
                        </a:lnTo>
                        <a:lnTo>
                          <a:pt x="1940" y="1935"/>
                        </a:lnTo>
                        <a:lnTo>
                          <a:pt x="1941" y="1933"/>
                        </a:lnTo>
                        <a:lnTo>
                          <a:pt x="1942" y="1931"/>
                        </a:lnTo>
                        <a:lnTo>
                          <a:pt x="1944" y="1929"/>
                        </a:lnTo>
                        <a:lnTo>
                          <a:pt x="1945" y="1927"/>
                        </a:lnTo>
                        <a:lnTo>
                          <a:pt x="1947" y="1926"/>
                        </a:lnTo>
                        <a:lnTo>
                          <a:pt x="1949" y="1924"/>
                        </a:lnTo>
                        <a:lnTo>
                          <a:pt x="1950" y="1922"/>
                        </a:lnTo>
                        <a:lnTo>
                          <a:pt x="1951" y="1920"/>
                        </a:lnTo>
                        <a:lnTo>
                          <a:pt x="1953" y="1918"/>
                        </a:lnTo>
                        <a:lnTo>
                          <a:pt x="1954" y="1916"/>
                        </a:lnTo>
                        <a:lnTo>
                          <a:pt x="1956" y="1915"/>
                        </a:lnTo>
                        <a:lnTo>
                          <a:pt x="1957" y="1913"/>
                        </a:lnTo>
                        <a:lnTo>
                          <a:pt x="1959" y="1911"/>
                        </a:lnTo>
                        <a:lnTo>
                          <a:pt x="1961" y="1909"/>
                        </a:lnTo>
                        <a:lnTo>
                          <a:pt x="1962" y="1907"/>
                        </a:lnTo>
                        <a:lnTo>
                          <a:pt x="1963" y="1905"/>
                        </a:lnTo>
                        <a:lnTo>
                          <a:pt x="1965" y="1904"/>
                        </a:lnTo>
                        <a:lnTo>
                          <a:pt x="1966" y="1902"/>
                        </a:lnTo>
                        <a:lnTo>
                          <a:pt x="1968" y="1900"/>
                        </a:lnTo>
                        <a:lnTo>
                          <a:pt x="1969" y="1898"/>
                        </a:lnTo>
                        <a:lnTo>
                          <a:pt x="1971" y="1896"/>
                        </a:lnTo>
                        <a:lnTo>
                          <a:pt x="1972" y="1894"/>
                        </a:lnTo>
                        <a:lnTo>
                          <a:pt x="1974" y="1892"/>
                        </a:lnTo>
                        <a:lnTo>
                          <a:pt x="1975" y="1890"/>
                        </a:lnTo>
                        <a:lnTo>
                          <a:pt x="1977" y="1888"/>
                        </a:lnTo>
                        <a:lnTo>
                          <a:pt x="1978" y="1886"/>
                        </a:lnTo>
                        <a:lnTo>
                          <a:pt x="1980" y="1884"/>
                        </a:lnTo>
                        <a:lnTo>
                          <a:pt x="1981" y="1883"/>
                        </a:lnTo>
                        <a:lnTo>
                          <a:pt x="1982" y="1881"/>
                        </a:lnTo>
                        <a:lnTo>
                          <a:pt x="1984" y="1879"/>
                        </a:lnTo>
                        <a:lnTo>
                          <a:pt x="1986" y="1877"/>
                        </a:lnTo>
                        <a:lnTo>
                          <a:pt x="1987" y="1875"/>
                        </a:lnTo>
                        <a:lnTo>
                          <a:pt x="1989" y="1873"/>
                        </a:lnTo>
                        <a:lnTo>
                          <a:pt x="1990" y="1871"/>
                        </a:lnTo>
                        <a:lnTo>
                          <a:pt x="1992" y="1869"/>
                        </a:lnTo>
                        <a:lnTo>
                          <a:pt x="1993" y="1867"/>
                        </a:lnTo>
                        <a:lnTo>
                          <a:pt x="1994" y="1865"/>
                        </a:lnTo>
                        <a:lnTo>
                          <a:pt x="1996" y="1863"/>
                        </a:lnTo>
                        <a:lnTo>
                          <a:pt x="1998" y="1862"/>
                        </a:lnTo>
                        <a:lnTo>
                          <a:pt x="1999" y="1860"/>
                        </a:lnTo>
                        <a:lnTo>
                          <a:pt x="2001" y="1858"/>
                        </a:lnTo>
                        <a:lnTo>
                          <a:pt x="2002" y="1856"/>
                        </a:lnTo>
                        <a:lnTo>
                          <a:pt x="2003" y="1854"/>
                        </a:lnTo>
                        <a:lnTo>
                          <a:pt x="2005" y="1852"/>
                        </a:lnTo>
                        <a:lnTo>
                          <a:pt x="2006" y="1850"/>
                        </a:lnTo>
                        <a:lnTo>
                          <a:pt x="2008" y="1848"/>
                        </a:lnTo>
                        <a:lnTo>
                          <a:pt x="2010" y="1846"/>
                        </a:lnTo>
                        <a:lnTo>
                          <a:pt x="2011" y="1844"/>
                        </a:lnTo>
                        <a:lnTo>
                          <a:pt x="2013" y="1842"/>
                        </a:lnTo>
                        <a:lnTo>
                          <a:pt x="2014" y="1840"/>
                        </a:lnTo>
                        <a:lnTo>
                          <a:pt x="2015" y="1838"/>
                        </a:lnTo>
                        <a:lnTo>
                          <a:pt x="2017" y="1836"/>
                        </a:lnTo>
                        <a:lnTo>
                          <a:pt x="2018" y="1834"/>
                        </a:lnTo>
                        <a:lnTo>
                          <a:pt x="2020" y="1832"/>
                        </a:lnTo>
                        <a:lnTo>
                          <a:pt x="2022" y="1830"/>
                        </a:lnTo>
                        <a:lnTo>
                          <a:pt x="2023" y="1829"/>
                        </a:lnTo>
                        <a:lnTo>
                          <a:pt x="2024" y="1827"/>
                        </a:lnTo>
                        <a:lnTo>
                          <a:pt x="2026" y="1825"/>
                        </a:lnTo>
                        <a:lnTo>
                          <a:pt x="2027" y="1822"/>
                        </a:lnTo>
                        <a:lnTo>
                          <a:pt x="2029" y="1820"/>
                        </a:lnTo>
                        <a:lnTo>
                          <a:pt x="2030" y="1819"/>
                        </a:lnTo>
                        <a:lnTo>
                          <a:pt x="2032" y="1817"/>
                        </a:lnTo>
                        <a:lnTo>
                          <a:pt x="2034" y="1815"/>
                        </a:lnTo>
                        <a:lnTo>
                          <a:pt x="2035" y="1813"/>
                        </a:lnTo>
                        <a:lnTo>
                          <a:pt x="2036" y="1811"/>
                        </a:lnTo>
                        <a:lnTo>
                          <a:pt x="2038" y="1809"/>
                        </a:lnTo>
                        <a:lnTo>
                          <a:pt x="2039" y="1807"/>
                        </a:lnTo>
                        <a:lnTo>
                          <a:pt x="2041" y="1805"/>
                        </a:lnTo>
                        <a:lnTo>
                          <a:pt x="2042" y="1803"/>
                        </a:lnTo>
                        <a:lnTo>
                          <a:pt x="2044" y="1801"/>
                        </a:lnTo>
                        <a:lnTo>
                          <a:pt x="2045" y="1799"/>
                        </a:lnTo>
                        <a:lnTo>
                          <a:pt x="2047" y="1797"/>
                        </a:lnTo>
                        <a:lnTo>
                          <a:pt x="2048" y="1795"/>
                        </a:lnTo>
                        <a:lnTo>
                          <a:pt x="2050" y="1793"/>
                        </a:lnTo>
                        <a:lnTo>
                          <a:pt x="2051" y="1791"/>
                        </a:lnTo>
                        <a:lnTo>
                          <a:pt x="2053" y="1789"/>
                        </a:lnTo>
                        <a:lnTo>
                          <a:pt x="2054" y="1787"/>
                        </a:lnTo>
                        <a:lnTo>
                          <a:pt x="2055" y="1785"/>
                        </a:lnTo>
                        <a:lnTo>
                          <a:pt x="2057" y="1783"/>
                        </a:lnTo>
                        <a:lnTo>
                          <a:pt x="2059" y="1781"/>
                        </a:lnTo>
                        <a:lnTo>
                          <a:pt x="2060" y="1779"/>
                        </a:lnTo>
                        <a:lnTo>
                          <a:pt x="2062" y="1777"/>
                        </a:lnTo>
                        <a:lnTo>
                          <a:pt x="2063" y="1775"/>
                        </a:lnTo>
                        <a:lnTo>
                          <a:pt x="2065" y="1773"/>
                        </a:lnTo>
                        <a:lnTo>
                          <a:pt x="2066" y="1771"/>
                        </a:lnTo>
                        <a:lnTo>
                          <a:pt x="2067" y="1769"/>
                        </a:lnTo>
                        <a:lnTo>
                          <a:pt x="2069" y="1767"/>
                        </a:lnTo>
                        <a:lnTo>
                          <a:pt x="2071" y="1765"/>
                        </a:lnTo>
                        <a:lnTo>
                          <a:pt x="2072" y="1763"/>
                        </a:lnTo>
                        <a:lnTo>
                          <a:pt x="2074" y="1761"/>
                        </a:lnTo>
                        <a:lnTo>
                          <a:pt x="2075" y="1759"/>
                        </a:lnTo>
                        <a:lnTo>
                          <a:pt x="2076" y="1757"/>
                        </a:lnTo>
                        <a:lnTo>
                          <a:pt x="2078" y="1755"/>
                        </a:lnTo>
                        <a:lnTo>
                          <a:pt x="2079" y="1753"/>
                        </a:lnTo>
                        <a:lnTo>
                          <a:pt x="2081" y="1751"/>
                        </a:lnTo>
                        <a:lnTo>
                          <a:pt x="2082" y="1749"/>
                        </a:lnTo>
                        <a:lnTo>
                          <a:pt x="2084" y="1747"/>
                        </a:lnTo>
                        <a:lnTo>
                          <a:pt x="2086" y="1745"/>
                        </a:lnTo>
                        <a:lnTo>
                          <a:pt x="2087" y="1743"/>
                        </a:lnTo>
                        <a:lnTo>
                          <a:pt x="2088" y="1741"/>
                        </a:lnTo>
                        <a:lnTo>
                          <a:pt x="2090" y="1739"/>
                        </a:lnTo>
                        <a:lnTo>
                          <a:pt x="2091" y="1737"/>
                        </a:lnTo>
                        <a:lnTo>
                          <a:pt x="2093" y="1734"/>
                        </a:lnTo>
                        <a:lnTo>
                          <a:pt x="2094" y="1732"/>
                        </a:lnTo>
                        <a:lnTo>
                          <a:pt x="2096" y="1731"/>
                        </a:lnTo>
                        <a:lnTo>
                          <a:pt x="2097" y="1729"/>
                        </a:lnTo>
                        <a:lnTo>
                          <a:pt x="2099" y="1726"/>
                        </a:lnTo>
                        <a:lnTo>
                          <a:pt x="2100" y="1724"/>
                        </a:lnTo>
                        <a:lnTo>
                          <a:pt x="2102" y="1722"/>
                        </a:lnTo>
                        <a:lnTo>
                          <a:pt x="2103" y="1721"/>
                        </a:lnTo>
                        <a:lnTo>
                          <a:pt x="2105" y="1718"/>
                        </a:lnTo>
                        <a:lnTo>
                          <a:pt x="2106" y="1716"/>
                        </a:lnTo>
                        <a:lnTo>
                          <a:pt x="2108" y="1714"/>
                        </a:lnTo>
                        <a:lnTo>
                          <a:pt x="2109" y="1712"/>
                        </a:lnTo>
                        <a:lnTo>
                          <a:pt x="2111" y="1710"/>
                        </a:lnTo>
                        <a:lnTo>
                          <a:pt x="2112" y="1708"/>
                        </a:lnTo>
                        <a:lnTo>
                          <a:pt x="2114" y="1706"/>
                        </a:lnTo>
                        <a:lnTo>
                          <a:pt x="2115" y="1704"/>
                        </a:lnTo>
                        <a:lnTo>
                          <a:pt x="2117" y="1702"/>
                        </a:lnTo>
                        <a:lnTo>
                          <a:pt x="2118" y="1700"/>
                        </a:lnTo>
                        <a:lnTo>
                          <a:pt x="2119" y="1698"/>
                        </a:lnTo>
                        <a:lnTo>
                          <a:pt x="2121" y="1696"/>
                        </a:lnTo>
                        <a:lnTo>
                          <a:pt x="2123" y="1694"/>
                        </a:lnTo>
                        <a:lnTo>
                          <a:pt x="2124" y="1692"/>
                        </a:lnTo>
                        <a:lnTo>
                          <a:pt x="2126" y="1690"/>
                        </a:lnTo>
                        <a:lnTo>
                          <a:pt x="2127" y="1688"/>
                        </a:lnTo>
                        <a:lnTo>
                          <a:pt x="2128" y="1686"/>
                        </a:lnTo>
                        <a:lnTo>
                          <a:pt x="2130" y="1684"/>
                        </a:lnTo>
                        <a:lnTo>
                          <a:pt x="2131" y="1681"/>
                        </a:lnTo>
                        <a:lnTo>
                          <a:pt x="2133" y="1679"/>
                        </a:lnTo>
                        <a:lnTo>
                          <a:pt x="2135" y="1678"/>
                        </a:lnTo>
                        <a:lnTo>
                          <a:pt x="2136" y="1675"/>
                        </a:lnTo>
                        <a:lnTo>
                          <a:pt x="2138" y="1673"/>
                        </a:lnTo>
                        <a:lnTo>
                          <a:pt x="2139" y="1671"/>
                        </a:lnTo>
                        <a:lnTo>
                          <a:pt x="2140" y="1669"/>
                        </a:lnTo>
                        <a:lnTo>
                          <a:pt x="2142" y="1667"/>
                        </a:lnTo>
                        <a:lnTo>
                          <a:pt x="2143" y="1665"/>
                        </a:lnTo>
                        <a:lnTo>
                          <a:pt x="2145" y="1663"/>
                        </a:lnTo>
                        <a:lnTo>
                          <a:pt x="2147" y="1661"/>
                        </a:lnTo>
                        <a:lnTo>
                          <a:pt x="2148" y="1659"/>
                        </a:lnTo>
                        <a:lnTo>
                          <a:pt x="2149" y="1657"/>
                        </a:lnTo>
                        <a:lnTo>
                          <a:pt x="2151" y="1655"/>
                        </a:lnTo>
                        <a:lnTo>
                          <a:pt x="2152" y="1653"/>
                        </a:lnTo>
                        <a:lnTo>
                          <a:pt x="2154" y="1651"/>
                        </a:lnTo>
                        <a:lnTo>
                          <a:pt x="2155" y="1648"/>
                        </a:lnTo>
                        <a:lnTo>
                          <a:pt x="2157" y="1646"/>
                        </a:lnTo>
                        <a:lnTo>
                          <a:pt x="2159" y="1645"/>
                        </a:lnTo>
                        <a:lnTo>
                          <a:pt x="2160" y="1642"/>
                        </a:lnTo>
                        <a:lnTo>
                          <a:pt x="2161" y="1640"/>
                        </a:lnTo>
                        <a:lnTo>
                          <a:pt x="2163" y="1638"/>
                        </a:lnTo>
                        <a:lnTo>
                          <a:pt x="2164" y="1636"/>
                        </a:lnTo>
                        <a:lnTo>
                          <a:pt x="2166" y="1634"/>
                        </a:lnTo>
                        <a:lnTo>
                          <a:pt x="2167" y="1632"/>
                        </a:lnTo>
                        <a:lnTo>
                          <a:pt x="2169" y="1630"/>
                        </a:lnTo>
                        <a:lnTo>
                          <a:pt x="2170" y="1628"/>
                        </a:lnTo>
                        <a:lnTo>
                          <a:pt x="2172" y="1626"/>
                        </a:lnTo>
                        <a:lnTo>
                          <a:pt x="2173" y="1624"/>
                        </a:lnTo>
                        <a:lnTo>
                          <a:pt x="2175" y="1622"/>
                        </a:lnTo>
                        <a:lnTo>
                          <a:pt x="2176" y="1620"/>
                        </a:lnTo>
                        <a:lnTo>
                          <a:pt x="2178" y="1617"/>
                        </a:lnTo>
                        <a:lnTo>
                          <a:pt x="2179" y="1615"/>
                        </a:lnTo>
                        <a:lnTo>
                          <a:pt x="2180" y="1613"/>
                        </a:lnTo>
                        <a:lnTo>
                          <a:pt x="2182" y="1611"/>
                        </a:lnTo>
                        <a:lnTo>
                          <a:pt x="2184" y="1609"/>
                        </a:lnTo>
                        <a:lnTo>
                          <a:pt x="2185" y="1607"/>
                        </a:lnTo>
                        <a:lnTo>
                          <a:pt x="2187" y="1605"/>
                        </a:lnTo>
                        <a:lnTo>
                          <a:pt x="2188" y="1603"/>
                        </a:lnTo>
                        <a:lnTo>
                          <a:pt x="2190" y="1601"/>
                        </a:lnTo>
                        <a:lnTo>
                          <a:pt x="2191" y="1599"/>
                        </a:lnTo>
                        <a:lnTo>
                          <a:pt x="2192" y="1597"/>
                        </a:lnTo>
                        <a:lnTo>
                          <a:pt x="2194" y="1594"/>
                        </a:lnTo>
                        <a:lnTo>
                          <a:pt x="2196" y="1592"/>
                        </a:lnTo>
                        <a:lnTo>
                          <a:pt x="2197" y="1591"/>
                        </a:lnTo>
                        <a:lnTo>
                          <a:pt x="2199" y="1588"/>
                        </a:lnTo>
                        <a:lnTo>
                          <a:pt x="2200" y="1586"/>
                        </a:lnTo>
                        <a:lnTo>
                          <a:pt x="2201" y="1584"/>
                        </a:lnTo>
                        <a:lnTo>
                          <a:pt x="2203" y="1582"/>
                        </a:lnTo>
                        <a:lnTo>
                          <a:pt x="2204" y="1580"/>
                        </a:lnTo>
                        <a:lnTo>
                          <a:pt x="2206" y="1578"/>
                        </a:lnTo>
                        <a:lnTo>
                          <a:pt x="2208" y="1576"/>
                        </a:lnTo>
                        <a:lnTo>
                          <a:pt x="2209" y="1574"/>
                        </a:lnTo>
                        <a:lnTo>
                          <a:pt x="2211" y="1572"/>
                        </a:lnTo>
                        <a:lnTo>
                          <a:pt x="2212" y="1570"/>
                        </a:lnTo>
                        <a:lnTo>
                          <a:pt x="2213" y="1568"/>
                        </a:lnTo>
                        <a:lnTo>
                          <a:pt x="2215" y="1566"/>
                        </a:lnTo>
                        <a:lnTo>
                          <a:pt x="2216" y="1563"/>
                        </a:lnTo>
                        <a:lnTo>
                          <a:pt x="2218" y="1561"/>
                        </a:lnTo>
                        <a:lnTo>
                          <a:pt x="2220" y="1559"/>
                        </a:lnTo>
                        <a:lnTo>
                          <a:pt x="2221" y="1557"/>
                        </a:lnTo>
                        <a:lnTo>
                          <a:pt x="2222" y="1555"/>
                        </a:lnTo>
                        <a:lnTo>
                          <a:pt x="2224" y="1553"/>
                        </a:lnTo>
                        <a:lnTo>
                          <a:pt x="2225" y="1551"/>
                        </a:lnTo>
                        <a:lnTo>
                          <a:pt x="2227" y="1549"/>
                        </a:lnTo>
                        <a:lnTo>
                          <a:pt x="2228" y="1547"/>
                        </a:lnTo>
                        <a:lnTo>
                          <a:pt x="2230" y="1545"/>
                        </a:lnTo>
                        <a:lnTo>
                          <a:pt x="2231" y="1543"/>
                        </a:lnTo>
                        <a:lnTo>
                          <a:pt x="2233" y="1540"/>
                        </a:lnTo>
                        <a:lnTo>
                          <a:pt x="2234" y="1538"/>
                        </a:lnTo>
                        <a:lnTo>
                          <a:pt x="2236" y="1537"/>
                        </a:lnTo>
                        <a:lnTo>
                          <a:pt x="2237" y="1534"/>
                        </a:lnTo>
                        <a:lnTo>
                          <a:pt x="2239" y="1532"/>
                        </a:lnTo>
                        <a:lnTo>
                          <a:pt x="2240" y="1530"/>
                        </a:lnTo>
                        <a:lnTo>
                          <a:pt x="2242" y="1528"/>
                        </a:lnTo>
                        <a:lnTo>
                          <a:pt x="2243" y="1526"/>
                        </a:lnTo>
                        <a:lnTo>
                          <a:pt x="2245" y="1524"/>
                        </a:lnTo>
                        <a:lnTo>
                          <a:pt x="2246" y="1522"/>
                        </a:lnTo>
                        <a:lnTo>
                          <a:pt x="2248" y="1520"/>
                        </a:lnTo>
                        <a:lnTo>
                          <a:pt x="2249" y="1517"/>
                        </a:lnTo>
                        <a:lnTo>
                          <a:pt x="2251" y="1516"/>
                        </a:lnTo>
                        <a:lnTo>
                          <a:pt x="2252" y="1514"/>
                        </a:lnTo>
                        <a:lnTo>
                          <a:pt x="2253" y="1511"/>
                        </a:lnTo>
                        <a:lnTo>
                          <a:pt x="2255" y="1509"/>
                        </a:lnTo>
                        <a:lnTo>
                          <a:pt x="2257" y="1507"/>
                        </a:lnTo>
                        <a:lnTo>
                          <a:pt x="2258" y="1505"/>
                        </a:lnTo>
                        <a:lnTo>
                          <a:pt x="2260" y="1503"/>
                        </a:lnTo>
                        <a:lnTo>
                          <a:pt x="2261" y="1501"/>
                        </a:lnTo>
                        <a:lnTo>
                          <a:pt x="2263" y="1499"/>
                        </a:lnTo>
                        <a:lnTo>
                          <a:pt x="2264" y="1497"/>
                        </a:lnTo>
                        <a:lnTo>
                          <a:pt x="2265" y="1495"/>
                        </a:lnTo>
                        <a:lnTo>
                          <a:pt x="2267" y="1493"/>
                        </a:lnTo>
                        <a:lnTo>
                          <a:pt x="2268" y="1491"/>
                        </a:lnTo>
                        <a:lnTo>
                          <a:pt x="2270" y="1489"/>
                        </a:lnTo>
                        <a:lnTo>
                          <a:pt x="2272" y="1486"/>
                        </a:lnTo>
                        <a:lnTo>
                          <a:pt x="2273" y="1484"/>
                        </a:lnTo>
                        <a:lnTo>
                          <a:pt x="2274" y="1483"/>
                        </a:lnTo>
                        <a:lnTo>
                          <a:pt x="2276" y="1480"/>
                        </a:lnTo>
                        <a:lnTo>
                          <a:pt x="2277" y="1478"/>
                        </a:lnTo>
                        <a:lnTo>
                          <a:pt x="2279" y="1476"/>
                        </a:lnTo>
                        <a:lnTo>
                          <a:pt x="2280" y="1474"/>
                        </a:lnTo>
                        <a:lnTo>
                          <a:pt x="2282" y="1472"/>
                        </a:lnTo>
                        <a:lnTo>
                          <a:pt x="2284" y="1470"/>
                        </a:lnTo>
                        <a:lnTo>
                          <a:pt x="2285" y="1468"/>
                        </a:lnTo>
                        <a:lnTo>
                          <a:pt x="2286" y="1466"/>
                        </a:lnTo>
                        <a:lnTo>
                          <a:pt x="2288" y="1464"/>
                        </a:lnTo>
                        <a:lnTo>
                          <a:pt x="2289" y="1462"/>
                        </a:lnTo>
                        <a:lnTo>
                          <a:pt x="2291" y="1460"/>
                        </a:lnTo>
                        <a:lnTo>
                          <a:pt x="2292" y="1458"/>
                        </a:lnTo>
                        <a:lnTo>
                          <a:pt x="2294" y="1455"/>
                        </a:lnTo>
                        <a:lnTo>
                          <a:pt x="2295" y="1453"/>
                        </a:lnTo>
                        <a:lnTo>
                          <a:pt x="2297" y="1451"/>
                        </a:lnTo>
                        <a:lnTo>
                          <a:pt x="2298" y="1450"/>
                        </a:lnTo>
                        <a:lnTo>
                          <a:pt x="2300" y="1447"/>
                        </a:lnTo>
                        <a:lnTo>
                          <a:pt x="2301" y="1445"/>
                        </a:lnTo>
                        <a:lnTo>
                          <a:pt x="2303" y="1443"/>
                        </a:lnTo>
                        <a:lnTo>
                          <a:pt x="2304" y="1441"/>
                        </a:lnTo>
                        <a:lnTo>
                          <a:pt x="2305" y="1439"/>
                        </a:lnTo>
                        <a:lnTo>
                          <a:pt x="2307" y="1437"/>
                        </a:lnTo>
                        <a:lnTo>
                          <a:pt x="2309" y="1435"/>
                        </a:lnTo>
                        <a:lnTo>
                          <a:pt x="2310" y="1433"/>
                        </a:lnTo>
                        <a:lnTo>
                          <a:pt x="2312" y="1431"/>
                        </a:lnTo>
                        <a:lnTo>
                          <a:pt x="2313" y="1429"/>
                        </a:lnTo>
                        <a:lnTo>
                          <a:pt x="2315" y="1427"/>
                        </a:lnTo>
                        <a:lnTo>
                          <a:pt x="2316" y="1425"/>
                        </a:lnTo>
                        <a:lnTo>
                          <a:pt x="2317" y="1423"/>
                        </a:lnTo>
                        <a:lnTo>
                          <a:pt x="2319" y="1421"/>
                        </a:lnTo>
                        <a:lnTo>
                          <a:pt x="2321" y="1418"/>
                        </a:lnTo>
                        <a:lnTo>
                          <a:pt x="2322" y="1417"/>
                        </a:lnTo>
                        <a:lnTo>
                          <a:pt x="2324" y="1415"/>
                        </a:lnTo>
                        <a:lnTo>
                          <a:pt x="2325" y="1412"/>
                        </a:lnTo>
                        <a:lnTo>
                          <a:pt x="2326" y="1410"/>
                        </a:lnTo>
                        <a:lnTo>
                          <a:pt x="2328" y="1408"/>
                        </a:lnTo>
                        <a:lnTo>
                          <a:pt x="2329" y="1407"/>
                        </a:lnTo>
                        <a:lnTo>
                          <a:pt x="2331" y="1404"/>
                        </a:lnTo>
                        <a:lnTo>
                          <a:pt x="2333" y="1402"/>
                        </a:lnTo>
                        <a:lnTo>
                          <a:pt x="2334" y="1400"/>
                        </a:lnTo>
                        <a:lnTo>
                          <a:pt x="2336" y="1398"/>
                        </a:lnTo>
                        <a:lnTo>
                          <a:pt x="2337" y="1396"/>
                        </a:lnTo>
                        <a:lnTo>
                          <a:pt x="2338" y="1394"/>
                        </a:lnTo>
                        <a:lnTo>
                          <a:pt x="2340" y="1392"/>
                        </a:lnTo>
                        <a:lnTo>
                          <a:pt x="2341" y="1390"/>
                        </a:lnTo>
                        <a:lnTo>
                          <a:pt x="2343" y="1388"/>
                        </a:lnTo>
                        <a:lnTo>
                          <a:pt x="2345" y="1386"/>
                        </a:lnTo>
                        <a:lnTo>
                          <a:pt x="2346" y="1384"/>
                        </a:lnTo>
                        <a:lnTo>
                          <a:pt x="2347" y="1382"/>
                        </a:lnTo>
                        <a:lnTo>
                          <a:pt x="2349" y="1380"/>
                        </a:lnTo>
                        <a:lnTo>
                          <a:pt x="2350" y="1378"/>
                        </a:lnTo>
                        <a:lnTo>
                          <a:pt x="2352" y="1376"/>
                        </a:lnTo>
                        <a:lnTo>
                          <a:pt x="2353" y="1374"/>
                        </a:lnTo>
                        <a:lnTo>
                          <a:pt x="2355" y="1372"/>
                        </a:lnTo>
                        <a:lnTo>
                          <a:pt x="2357" y="1370"/>
                        </a:lnTo>
                        <a:lnTo>
                          <a:pt x="2358" y="1368"/>
                        </a:lnTo>
                        <a:lnTo>
                          <a:pt x="2359" y="1366"/>
                        </a:lnTo>
                        <a:lnTo>
                          <a:pt x="2361" y="1364"/>
                        </a:lnTo>
                        <a:lnTo>
                          <a:pt x="2362" y="1362"/>
                        </a:lnTo>
                        <a:lnTo>
                          <a:pt x="2364" y="1360"/>
                        </a:lnTo>
                        <a:lnTo>
                          <a:pt x="2365" y="1358"/>
                        </a:lnTo>
                        <a:lnTo>
                          <a:pt x="2367" y="1356"/>
                        </a:lnTo>
                        <a:lnTo>
                          <a:pt x="2368" y="1354"/>
                        </a:lnTo>
                        <a:lnTo>
                          <a:pt x="2370" y="1352"/>
                        </a:lnTo>
                        <a:lnTo>
                          <a:pt x="2371" y="1350"/>
                        </a:lnTo>
                        <a:lnTo>
                          <a:pt x="2373" y="1348"/>
                        </a:lnTo>
                        <a:lnTo>
                          <a:pt x="2374" y="1346"/>
                        </a:lnTo>
                        <a:lnTo>
                          <a:pt x="2376" y="1344"/>
                        </a:lnTo>
                        <a:lnTo>
                          <a:pt x="2377" y="1342"/>
                        </a:lnTo>
                        <a:lnTo>
                          <a:pt x="2378" y="1340"/>
                        </a:lnTo>
                        <a:lnTo>
                          <a:pt x="2380" y="1338"/>
                        </a:lnTo>
                        <a:lnTo>
                          <a:pt x="2382" y="1336"/>
                        </a:lnTo>
                        <a:lnTo>
                          <a:pt x="2383" y="1334"/>
                        </a:lnTo>
                        <a:lnTo>
                          <a:pt x="2385" y="1332"/>
                        </a:lnTo>
                        <a:lnTo>
                          <a:pt x="2386" y="1330"/>
                        </a:lnTo>
                        <a:lnTo>
                          <a:pt x="2388" y="1328"/>
                        </a:lnTo>
                        <a:lnTo>
                          <a:pt x="2389" y="1326"/>
                        </a:lnTo>
                        <a:lnTo>
                          <a:pt x="2390" y="1324"/>
                        </a:lnTo>
                        <a:lnTo>
                          <a:pt x="2392" y="1322"/>
                        </a:lnTo>
                        <a:lnTo>
                          <a:pt x="2394" y="1321"/>
                        </a:lnTo>
                        <a:lnTo>
                          <a:pt x="2395" y="1319"/>
                        </a:lnTo>
                        <a:lnTo>
                          <a:pt x="2397" y="1317"/>
                        </a:lnTo>
                        <a:lnTo>
                          <a:pt x="2398" y="1314"/>
                        </a:lnTo>
                        <a:lnTo>
                          <a:pt x="2399" y="1312"/>
                        </a:lnTo>
                        <a:lnTo>
                          <a:pt x="2401" y="1310"/>
                        </a:lnTo>
                        <a:lnTo>
                          <a:pt x="2402" y="1309"/>
                        </a:lnTo>
                        <a:lnTo>
                          <a:pt x="2404" y="1307"/>
                        </a:lnTo>
                        <a:lnTo>
                          <a:pt x="2406" y="1305"/>
                        </a:lnTo>
                        <a:lnTo>
                          <a:pt x="2407" y="1303"/>
                        </a:lnTo>
                        <a:lnTo>
                          <a:pt x="2409" y="1301"/>
                        </a:lnTo>
                        <a:lnTo>
                          <a:pt x="2410" y="1299"/>
                        </a:lnTo>
                        <a:lnTo>
                          <a:pt x="2411" y="1297"/>
                        </a:lnTo>
                        <a:lnTo>
                          <a:pt x="2413" y="1295"/>
                        </a:lnTo>
                        <a:lnTo>
                          <a:pt x="2414" y="1293"/>
                        </a:lnTo>
                        <a:lnTo>
                          <a:pt x="2416" y="1291"/>
                        </a:lnTo>
                        <a:lnTo>
                          <a:pt x="2417" y="1289"/>
                        </a:lnTo>
                        <a:lnTo>
                          <a:pt x="2419" y="1288"/>
                        </a:lnTo>
                        <a:lnTo>
                          <a:pt x="2420" y="1286"/>
                        </a:lnTo>
                        <a:lnTo>
                          <a:pt x="2422" y="1284"/>
                        </a:lnTo>
                        <a:lnTo>
                          <a:pt x="2423" y="1282"/>
                        </a:lnTo>
                        <a:lnTo>
                          <a:pt x="2425" y="1280"/>
                        </a:lnTo>
                        <a:lnTo>
                          <a:pt x="2426" y="1278"/>
                        </a:lnTo>
                        <a:lnTo>
                          <a:pt x="2428" y="1276"/>
                        </a:lnTo>
                        <a:lnTo>
                          <a:pt x="2429" y="1274"/>
                        </a:lnTo>
                        <a:lnTo>
                          <a:pt x="2431" y="1272"/>
                        </a:lnTo>
                        <a:lnTo>
                          <a:pt x="2432" y="1270"/>
                        </a:lnTo>
                        <a:lnTo>
                          <a:pt x="2434" y="1268"/>
                        </a:lnTo>
                        <a:lnTo>
                          <a:pt x="2435" y="1267"/>
                        </a:lnTo>
                        <a:lnTo>
                          <a:pt x="2437" y="1265"/>
                        </a:lnTo>
                        <a:lnTo>
                          <a:pt x="2438" y="1263"/>
                        </a:lnTo>
                        <a:lnTo>
                          <a:pt x="2440" y="1261"/>
                        </a:lnTo>
                        <a:lnTo>
                          <a:pt x="2441" y="1259"/>
                        </a:lnTo>
                        <a:lnTo>
                          <a:pt x="2443" y="1257"/>
                        </a:lnTo>
                        <a:lnTo>
                          <a:pt x="2444" y="1255"/>
                        </a:lnTo>
                        <a:lnTo>
                          <a:pt x="2446" y="1253"/>
                        </a:lnTo>
                        <a:lnTo>
                          <a:pt x="2447" y="1251"/>
                        </a:lnTo>
                        <a:lnTo>
                          <a:pt x="2449" y="1249"/>
                        </a:lnTo>
                        <a:lnTo>
                          <a:pt x="2450" y="1247"/>
                        </a:lnTo>
                        <a:lnTo>
                          <a:pt x="2451" y="1245"/>
                        </a:lnTo>
                        <a:lnTo>
                          <a:pt x="2453" y="1244"/>
                        </a:lnTo>
                        <a:lnTo>
                          <a:pt x="2454" y="1242"/>
                        </a:lnTo>
                        <a:lnTo>
                          <a:pt x="2456" y="1240"/>
                        </a:lnTo>
                        <a:lnTo>
                          <a:pt x="2458" y="1238"/>
                        </a:lnTo>
                        <a:lnTo>
                          <a:pt x="2459" y="1236"/>
                        </a:lnTo>
                        <a:lnTo>
                          <a:pt x="2461" y="1235"/>
                        </a:lnTo>
                        <a:lnTo>
                          <a:pt x="2462" y="1233"/>
                        </a:lnTo>
                        <a:lnTo>
                          <a:pt x="2463" y="1231"/>
                        </a:lnTo>
                        <a:lnTo>
                          <a:pt x="2465" y="1229"/>
                        </a:lnTo>
                        <a:lnTo>
                          <a:pt x="2466" y="1227"/>
                        </a:lnTo>
                        <a:lnTo>
                          <a:pt x="2468" y="1225"/>
                        </a:lnTo>
                        <a:lnTo>
                          <a:pt x="2470" y="1224"/>
                        </a:lnTo>
                        <a:lnTo>
                          <a:pt x="2471" y="1222"/>
                        </a:lnTo>
                        <a:lnTo>
                          <a:pt x="2472" y="1220"/>
                        </a:lnTo>
                        <a:lnTo>
                          <a:pt x="2474" y="1218"/>
                        </a:lnTo>
                        <a:lnTo>
                          <a:pt x="2475" y="1216"/>
                        </a:lnTo>
                        <a:lnTo>
                          <a:pt x="2477" y="1214"/>
                        </a:lnTo>
                        <a:lnTo>
                          <a:pt x="2478" y="1213"/>
                        </a:lnTo>
                        <a:lnTo>
                          <a:pt x="2480" y="1211"/>
                        </a:lnTo>
                        <a:lnTo>
                          <a:pt x="2482" y="1209"/>
                        </a:lnTo>
                        <a:lnTo>
                          <a:pt x="2483" y="1207"/>
                        </a:lnTo>
                        <a:lnTo>
                          <a:pt x="2484" y="1205"/>
                        </a:lnTo>
                        <a:lnTo>
                          <a:pt x="2486" y="1203"/>
                        </a:lnTo>
                        <a:lnTo>
                          <a:pt x="2487" y="1202"/>
                        </a:lnTo>
                        <a:lnTo>
                          <a:pt x="2489" y="1200"/>
                        </a:lnTo>
                        <a:lnTo>
                          <a:pt x="2490" y="1198"/>
                        </a:lnTo>
                        <a:lnTo>
                          <a:pt x="2492" y="1196"/>
                        </a:lnTo>
                        <a:lnTo>
                          <a:pt x="2493" y="1194"/>
                        </a:lnTo>
                        <a:lnTo>
                          <a:pt x="2495" y="1193"/>
                        </a:lnTo>
                        <a:lnTo>
                          <a:pt x="2496" y="1191"/>
                        </a:lnTo>
                        <a:lnTo>
                          <a:pt x="2498" y="1189"/>
                        </a:lnTo>
                        <a:lnTo>
                          <a:pt x="2499" y="1187"/>
                        </a:lnTo>
                        <a:lnTo>
                          <a:pt x="2501" y="1186"/>
                        </a:lnTo>
                        <a:lnTo>
                          <a:pt x="2502" y="1184"/>
                        </a:lnTo>
                        <a:lnTo>
                          <a:pt x="2503" y="1182"/>
                        </a:lnTo>
                        <a:lnTo>
                          <a:pt x="2505" y="1180"/>
                        </a:lnTo>
                        <a:lnTo>
                          <a:pt x="2507" y="1179"/>
                        </a:lnTo>
                        <a:lnTo>
                          <a:pt x="2508" y="1177"/>
                        </a:lnTo>
                        <a:lnTo>
                          <a:pt x="2510" y="1175"/>
                        </a:lnTo>
                        <a:lnTo>
                          <a:pt x="2511" y="1173"/>
                        </a:lnTo>
                        <a:lnTo>
                          <a:pt x="2513" y="1171"/>
                        </a:lnTo>
                        <a:lnTo>
                          <a:pt x="2514" y="1170"/>
                        </a:lnTo>
                        <a:lnTo>
                          <a:pt x="2515" y="1168"/>
                        </a:lnTo>
                        <a:lnTo>
                          <a:pt x="2517" y="1167"/>
                        </a:lnTo>
                        <a:lnTo>
                          <a:pt x="2519" y="1165"/>
                        </a:lnTo>
                        <a:lnTo>
                          <a:pt x="2520" y="1163"/>
                        </a:lnTo>
                        <a:lnTo>
                          <a:pt x="2522" y="1161"/>
                        </a:lnTo>
                        <a:lnTo>
                          <a:pt x="2523" y="1159"/>
                        </a:lnTo>
                        <a:lnTo>
                          <a:pt x="2524" y="1158"/>
                        </a:lnTo>
                        <a:lnTo>
                          <a:pt x="2526" y="1156"/>
                        </a:lnTo>
                        <a:lnTo>
                          <a:pt x="2527" y="1154"/>
                        </a:lnTo>
                        <a:lnTo>
                          <a:pt x="2529" y="1153"/>
                        </a:lnTo>
                        <a:lnTo>
                          <a:pt x="2531" y="1151"/>
                        </a:lnTo>
                        <a:lnTo>
                          <a:pt x="2532" y="1149"/>
                        </a:lnTo>
                        <a:lnTo>
                          <a:pt x="2534" y="1148"/>
                        </a:lnTo>
                        <a:lnTo>
                          <a:pt x="2535" y="1146"/>
                        </a:lnTo>
                        <a:lnTo>
                          <a:pt x="2536" y="1144"/>
                        </a:lnTo>
                        <a:lnTo>
                          <a:pt x="2538" y="1143"/>
                        </a:lnTo>
                        <a:lnTo>
                          <a:pt x="2539" y="1141"/>
                        </a:lnTo>
                        <a:lnTo>
                          <a:pt x="2541" y="1139"/>
                        </a:lnTo>
                        <a:lnTo>
                          <a:pt x="2543" y="1137"/>
                        </a:lnTo>
                        <a:lnTo>
                          <a:pt x="2544" y="1136"/>
                        </a:lnTo>
                        <a:lnTo>
                          <a:pt x="2545" y="1134"/>
                        </a:lnTo>
                        <a:lnTo>
                          <a:pt x="2547" y="1133"/>
                        </a:lnTo>
                        <a:lnTo>
                          <a:pt x="2548" y="1131"/>
                        </a:lnTo>
                        <a:lnTo>
                          <a:pt x="2550" y="1129"/>
                        </a:lnTo>
                        <a:lnTo>
                          <a:pt x="2551" y="1127"/>
                        </a:lnTo>
                        <a:lnTo>
                          <a:pt x="2553" y="1126"/>
                        </a:lnTo>
                        <a:lnTo>
                          <a:pt x="2555" y="1125"/>
                        </a:lnTo>
                        <a:lnTo>
                          <a:pt x="2556" y="1123"/>
                        </a:lnTo>
                        <a:lnTo>
                          <a:pt x="2557" y="1121"/>
                        </a:lnTo>
                        <a:lnTo>
                          <a:pt x="2559" y="1119"/>
                        </a:lnTo>
                        <a:lnTo>
                          <a:pt x="2560" y="1118"/>
                        </a:lnTo>
                        <a:lnTo>
                          <a:pt x="2562" y="1116"/>
                        </a:lnTo>
                        <a:lnTo>
                          <a:pt x="2563" y="1115"/>
                        </a:lnTo>
                        <a:lnTo>
                          <a:pt x="2565" y="1113"/>
                        </a:lnTo>
                        <a:lnTo>
                          <a:pt x="2566" y="1112"/>
                        </a:lnTo>
                        <a:lnTo>
                          <a:pt x="2568" y="1110"/>
                        </a:lnTo>
                        <a:lnTo>
                          <a:pt x="2569" y="1108"/>
                        </a:lnTo>
                        <a:lnTo>
                          <a:pt x="2571" y="1107"/>
                        </a:lnTo>
                        <a:lnTo>
                          <a:pt x="2572" y="1105"/>
                        </a:lnTo>
                        <a:lnTo>
                          <a:pt x="2574" y="1104"/>
                        </a:lnTo>
                        <a:lnTo>
                          <a:pt x="2575" y="1102"/>
                        </a:lnTo>
                        <a:lnTo>
                          <a:pt x="2576" y="1100"/>
                        </a:lnTo>
                        <a:lnTo>
                          <a:pt x="2578" y="1099"/>
                        </a:lnTo>
                        <a:lnTo>
                          <a:pt x="2580" y="1097"/>
                        </a:lnTo>
                        <a:lnTo>
                          <a:pt x="2581" y="1096"/>
                        </a:lnTo>
                        <a:lnTo>
                          <a:pt x="2583" y="1094"/>
                        </a:lnTo>
                        <a:lnTo>
                          <a:pt x="2584" y="1093"/>
                        </a:lnTo>
                        <a:lnTo>
                          <a:pt x="2586" y="1091"/>
                        </a:lnTo>
                        <a:lnTo>
                          <a:pt x="2587" y="1090"/>
                        </a:lnTo>
                        <a:lnTo>
                          <a:pt x="2588" y="1088"/>
                        </a:lnTo>
                        <a:lnTo>
                          <a:pt x="2590" y="1086"/>
                        </a:lnTo>
                        <a:lnTo>
                          <a:pt x="2592" y="1085"/>
                        </a:lnTo>
                        <a:lnTo>
                          <a:pt x="2593" y="1083"/>
                        </a:lnTo>
                        <a:lnTo>
                          <a:pt x="2595" y="1082"/>
                        </a:lnTo>
                        <a:lnTo>
                          <a:pt x="2596" y="1080"/>
                        </a:lnTo>
                        <a:lnTo>
                          <a:pt x="2597" y="1079"/>
                        </a:lnTo>
                        <a:lnTo>
                          <a:pt x="2599" y="1077"/>
                        </a:lnTo>
                        <a:lnTo>
                          <a:pt x="2600" y="1076"/>
                        </a:lnTo>
                        <a:lnTo>
                          <a:pt x="2602" y="1074"/>
                        </a:lnTo>
                        <a:lnTo>
                          <a:pt x="2603" y="1073"/>
                        </a:lnTo>
                        <a:lnTo>
                          <a:pt x="2605" y="1072"/>
                        </a:lnTo>
                        <a:lnTo>
                          <a:pt x="2607" y="1070"/>
                        </a:lnTo>
                        <a:lnTo>
                          <a:pt x="2608" y="1068"/>
                        </a:lnTo>
                        <a:lnTo>
                          <a:pt x="2609" y="1067"/>
                        </a:lnTo>
                        <a:lnTo>
                          <a:pt x="2611" y="1065"/>
                        </a:lnTo>
                        <a:lnTo>
                          <a:pt x="2612" y="1064"/>
                        </a:lnTo>
                        <a:lnTo>
                          <a:pt x="2614" y="1062"/>
                        </a:lnTo>
                        <a:lnTo>
                          <a:pt x="2615" y="1061"/>
                        </a:lnTo>
                        <a:lnTo>
                          <a:pt x="2617" y="1060"/>
                        </a:lnTo>
                        <a:lnTo>
                          <a:pt x="2618" y="1058"/>
                        </a:lnTo>
                        <a:lnTo>
                          <a:pt x="2620" y="1057"/>
                        </a:lnTo>
                        <a:lnTo>
                          <a:pt x="2621" y="1055"/>
                        </a:lnTo>
                        <a:lnTo>
                          <a:pt x="2623" y="1054"/>
                        </a:lnTo>
                        <a:lnTo>
                          <a:pt x="2624" y="1052"/>
                        </a:lnTo>
                        <a:lnTo>
                          <a:pt x="2626" y="1051"/>
                        </a:lnTo>
                        <a:lnTo>
                          <a:pt x="2627" y="1050"/>
                        </a:lnTo>
                        <a:lnTo>
                          <a:pt x="2629" y="1048"/>
                        </a:lnTo>
                        <a:lnTo>
                          <a:pt x="2630" y="1047"/>
                        </a:lnTo>
                        <a:lnTo>
                          <a:pt x="2632" y="1045"/>
                        </a:lnTo>
                        <a:lnTo>
                          <a:pt x="2633" y="1044"/>
                        </a:lnTo>
                        <a:lnTo>
                          <a:pt x="2635" y="1042"/>
                        </a:lnTo>
                        <a:lnTo>
                          <a:pt x="2636" y="1041"/>
                        </a:lnTo>
                        <a:lnTo>
                          <a:pt x="2638" y="1040"/>
                        </a:lnTo>
                        <a:lnTo>
                          <a:pt x="2639" y="1038"/>
                        </a:lnTo>
                        <a:lnTo>
                          <a:pt x="2640" y="1037"/>
                        </a:lnTo>
                        <a:lnTo>
                          <a:pt x="2642" y="1036"/>
                        </a:lnTo>
                        <a:lnTo>
                          <a:pt x="2644" y="1034"/>
                        </a:lnTo>
                        <a:lnTo>
                          <a:pt x="2645" y="1033"/>
                        </a:lnTo>
                        <a:lnTo>
                          <a:pt x="2647" y="1031"/>
                        </a:lnTo>
                        <a:lnTo>
                          <a:pt x="2648" y="1030"/>
                        </a:lnTo>
                        <a:lnTo>
                          <a:pt x="2649" y="1029"/>
                        </a:lnTo>
                        <a:lnTo>
                          <a:pt x="2651" y="1028"/>
                        </a:lnTo>
                        <a:lnTo>
                          <a:pt x="2652" y="1026"/>
                        </a:lnTo>
                        <a:lnTo>
                          <a:pt x="2654" y="1025"/>
                        </a:lnTo>
                        <a:lnTo>
                          <a:pt x="2656" y="1023"/>
                        </a:lnTo>
                        <a:lnTo>
                          <a:pt x="2657" y="1022"/>
                        </a:lnTo>
                        <a:lnTo>
                          <a:pt x="2659" y="1021"/>
                        </a:lnTo>
                        <a:lnTo>
                          <a:pt x="2660" y="1019"/>
                        </a:lnTo>
                        <a:lnTo>
                          <a:pt x="2661" y="1018"/>
                        </a:lnTo>
                        <a:lnTo>
                          <a:pt x="2663" y="1017"/>
                        </a:lnTo>
                        <a:lnTo>
                          <a:pt x="2664" y="1016"/>
                        </a:lnTo>
                        <a:lnTo>
                          <a:pt x="2666" y="1014"/>
                        </a:lnTo>
                        <a:lnTo>
                          <a:pt x="2668" y="1013"/>
                        </a:lnTo>
                        <a:lnTo>
                          <a:pt x="2669" y="1012"/>
                        </a:lnTo>
                        <a:lnTo>
                          <a:pt x="2670" y="1010"/>
                        </a:lnTo>
                        <a:lnTo>
                          <a:pt x="2672" y="1009"/>
                        </a:lnTo>
                        <a:lnTo>
                          <a:pt x="2673" y="1008"/>
                        </a:lnTo>
                        <a:lnTo>
                          <a:pt x="2675" y="1007"/>
                        </a:lnTo>
                        <a:lnTo>
                          <a:pt x="2676" y="1006"/>
                        </a:lnTo>
                        <a:lnTo>
                          <a:pt x="2678" y="1004"/>
                        </a:lnTo>
                        <a:lnTo>
                          <a:pt x="2680" y="1003"/>
                        </a:lnTo>
                        <a:lnTo>
                          <a:pt x="2681" y="1002"/>
                        </a:lnTo>
                        <a:lnTo>
                          <a:pt x="2682" y="1000"/>
                        </a:lnTo>
                        <a:lnTo>
                          <a:pt x="2684" y="999"/>
                        </a:lnTo>
                        <a:lnTo>
                          <a:pt x="2685" y="998"/>
                        </a:lnTo>
                        <a:lnTo>
                          <a:pt x="2687" y="997"/>
                        </a:lnTo>
                        <a:lnTo>
                          <a:pt x="2688" y="996"/>
                        </a:lnTo>
                        <a:lnTo>
                          <a:pt x="2690" y="994"/>
                        </a:lnTo>
                        <a:lnTo>
                          <a:pt x="2691" y="993"/>
                        </a:lnTo>
                        <a:lnTo>
                          <a:pt x="2693" y="992"/>
                        </a:lnTo>
                        <a:lnTo>
                          <a:pt x="2694" y="991"/>
                        </a:lnTo>
                        <a:lnTo>
                          <a:pt x="2696" y="989"/>
                        </a:lnTo>
                        <a:lnTo>
                          <a:pt x="2697" y="988"/>
                        </a:lnTo>
                        <a:lnTo>
                          <a:pt x="2699" y="987"/>
                        </a:lnTo>
                        <a:lnTo>
                          <a:pt x="2700" y="986"/>
                        </a:lnTo>
                        <a:lnTo>
                          <a:pt x="2701" y="985"/>
                        </a:lnTo>
                        <a:lnTo>
                          <a:pt x="2703" y="984"/>
                        </a:lnTo>
                        <a:lnTo>
                          <a:pt x="2705" y="983"/>
                        </a:lnTo>
                        <a:lnTo>
                          <a:pt x="2706" y="981"/>
                        </a:lnTo>
                        <a:lnTo>
                          <a:pt x="2708" y="980"/>
                        </a:lnTo>
                        <a:lnTo>
                          <a:pt x="2709" y="979"/>
                        </a:lnTo>
                        <a:lnTo>
                          <a:pt x="2711" y="978"/>
                        </a:lnTo>
                        <a:lnTo>
                          <a:pt x="2712" y="977"/>
                        </a:lnTo>
                        <a:lnTo>
                          <a:pt x="2713" y="976"/>
                        </a:lnTo>
                        <a:lnTo>
                          <a:pt x="2715" y="975"/>
                        </a:lnTo>
                        <a:lnTo>
                          <a:pt x="2717" y="974"/>
                        </a:lnTo>
                        <a:lnTo>
                          <a:pt x="2718" y="973"/>
                        </a:lnTo>
                        <a:lnTo>
                          <a:pt x="2720" y="971"/>
                        </a:lnTo>
                        <a:lnTo>
                          <a:pt x="2721" y="970"/>
                        </a:lnTo>
                        <a:lnTo>
                          <a:pt x="2722" y="969"/>
                        </a:lnTo>
                        <a:lnTo>
                          <a:pt x="2724" y="968"/>
                        </a:lnTo>
                        <a:lnTo>
                          <a:pt x="2725" y="967"/>
                        </a:lnTo>
                        <a:lnTo>
                          <a:pt x="2727" y="966"/>
                        </a:lnTo>
                        <a:lnTo>
                          <a:pt x="2729" y="965"/>
                        </a:lnTo>
                        <a:lnTo>
                          <a:pt x="2730" y="964"/>
                        </a:lnTo>
                        <a:lnTo>
                          <a:pt x="2732" y="963"/>
                        </a:lnTo>
                        <a:lnTo>
                          <a:pt x="2733" y="962"/>
                        </a:lnTo>
                        <a:lnTo>
                          <a:pt x="2734" y="961"/>
                        </a:lnTo>
                        <a:lnTo>
                          <a:pt x="2736" y="960"/>
                        </a:lnTo>
                        <a:lnTo>
                          <a:pt x="2737" y="959"/>
                        </a:lnTo>
                        <a:lnTo>
                          <a:pt x="2739" y="958"/>
                        </a:lnTo>
                        <a:lnTo>
                          <a:pt x="2741" y="956"/>
                        </a:lnTo>
                        <a:lnTo>
                          <a:pt x="2742" y="955"/>
                        </a:lnTo>
                        <a:lnTo>
                          <a:pt x="2743" y="954"/>
                        </a:lnTo>
                        <a:lnTo>
                          <a:pt x="2745" y="953"/>
                        </a:lnTo>
                        <a:lnTo>
                          <a:pt x="2746" y="953"/>
                        </a:lnTo>
                        <a:lnTo>
                          <a:pt x="2748" y="952"/>
                        </a:lnTo>
                        <a:lnTo>
                          <a:pt x="2749" y="951"/>
                        </a:lnTo>
                        <a:lnTo>
                          <a:pt x="2751" y="950"/>
                        </a:lnTo>
                        <a:lnTo>
                          <a:pt x="2752" y="949"/>
                        </a:lnTo>
                        <a:lnTo>
                          <a:pt x="2754" y="948"/>
                        </a:lnTo>
                        <a:lnTo>
                          <a:pt x="2755" y="947"/>
                        </a:lnTo>
                        <a:lnTo>
                          <a:pt x="2757" y="946"/>
                        </a:lnTo>
                        <a:lnTo>
                          <a:pt x="2758" y="945"/>
                        </a:lnTo>
                        <a:lnTo>
                          <a:pt x="2760" y="944"/>
                        </a:lnTo>
                        <a:lnTo>
                          <a:pt x="2761" y="943"/>
                        </a:lnTo>
                        <a:lnTo>
                          <a:pt x="2763" y="942"/>
                        </a:lnTo>
                        <a:lnTo>
                          <a:pt x="2764" y="941"/>
                        </a:lnTo>
                        <a:lnTo>
                          <a:pt x="2766" y="940"/>
                        </a:lnTo>
                        <a:lnTo>
                          <a:pt x="2767" y="939"/>
                        </a:lnTo>
                        <a:lnTo>
                          <a:pt x="2769" y="938"/>
                        </a:lnTo>
                        <a:lnTo>
                          <a:pt x="2770" y="938"/>
                        </a:lnTo>
                        <a:lnTo>
                          <a:pt x="2772" y="937"/>
                        </a:lnTo>
                        <a:lnTo>
                          <a:pt x="2773" y="936"/>
                        </a:lnTo>
                        <a:lnTo>
                          <a:pt x="2774" y="935"/>
                        </a:lnTo>
                        <a:lnTo>
                          <a:pt x="2776" y="934"/>
                        </a:lnTo>
                        <a:lnTo>
                          <a:pt x="2778" y="933"/>
                        </a:lnTo>
                        <a:lnTo>
                          <a:pt x="2779" y="932"/>
                        </a:lnTo>
                        <a:lnTo>
                          <a:pt x="2781" y="932"/>
                        </a:lnTo>
                        <a:lnTo>
                          <a:pt x="2782" y="931"/>
                        </a:lnTo>
                        <a:lnTo>
                          <a:pt x="2784" y="930"/>
                        </a:lnTo>
                        <a:lnTo>
                          <a:pt x="2785" y="929"/>
                        </a:lnTo>
                        <a:lnTo>
                          <a:pt x="2786" y="928"/>
                        </a:lnTo>
                        <a:lnTo>
                          <a:pt x="2788" y="927"/>
                        </a:lnTo>
                        <a:lnTo>
                          <a:pt x="2789" y="926"/>
                        </a:lnTo>
                        <a:lnTo>
                          <a:pt x="2791" y="926"/>
                        </a:lnTo>
                        <a:lnTo>
                          <a:pt x="2793" y="925"/>
                        </a:lnTo>
                        <a:lnTo>
                          <a:pt x="2794" y="924"/>
                        </a:lnTo>
                        <a:lnTo>
                          <a:pt x="2795" y="923"/>
                        </a:lnTo>
                        <a:lnTo>
                          <a:pt x="2797" y="922"/>
                        </a:lnTo>
                        <a:lnTo>
                          <a:pt x="2798" y="921"/>
                        </a:lnTo>
                        <a:lnTo>
                          <a:pt x="2800" y="921"/>
                        </a:lnTo>
                        <a:lnTo>
                          <a:pt x="2801" y="920"/>
                        </a:lnTo>
                        <a:lnTo>
                          <a:pt x="2803" y="919"/>
                        </a:lnTo>
                        <a:lnTo>
                          <a:pt x="2805" y="919"/>
                        </a:lnTo>
                        <a:lnTo>
                          <a:pt x="2806" y="918"/>
                        </a:lnTo>
                        <a:lnTo>
                          <a:pt x="2807" y="917"/>
                        </a:lnTo>
                        <a:lnTo>
                          <a:pt x="2809" y="916"/>
                        </a:lnTo>
                        <a:lnTo>
                          <a:pt x="2810" y="916"/>
                        </a:lnTo>
                        <a:lnTo>
                          <a:pt x="2812" y="915"/>
                        </a:lnTo>
                        <a:lnTo>
                          <a:pt x="2813" y="914"/>
                        </a:lnTo>
                        <a:lnTo>
                          <a:pt x="2815" y="913"/>
                        </a:lnTo>
                        <a:lnTo>
                          <a:pt x="2816" y="913"/>
                        </a:lnTo>
                        <a:lnTo>
                          <a:pt x="2818" y="912"/>
                        </a:lnTo>
                        <a:lnTo>
                          <a:pt x="2819" y="911"/>
                        </a:lnTo>
                        <a:lnTo>
                          <a:pt x="2821" y="910"/>
                        </a:lnTo>
                        <a:lnTo>
                          <a:pt x="2822" y="910"/>
                        </a:lnTo>
                        <a:lnTo>
                          <a:pt x="2824" y="909"/>
                        </a:lnTo>
                        <a:lnTo>
                          <a:pt x="2825" y="909"/>
                        </a:lnTo>
                        <a:lnTo>
                          <a:pt x="2826" y="908"/>
                        </a:lnTo>
                        <a:lnTo>
                          <a:pt x="2828" y="907"/>
                        </a:lnTo>
                        <a:lnTo>
                          <a:pt x="2830" y="907"/>
                        </a:lnTo>
                        <a:lnTo>
                          <a:pt x="2831" y="906"/>
                        </a:lnTo>
                        <a:lnTo>
                          <a:pt x="2833" y="905"/>
                        </a:lnTo>
                        <a:lnTo>
                          <a:pt x="2834" y="905"/>
                        </a:lnTo>
                        <a:lnTo>
                          <a:pt x="2836" y="904"/>
                        </a:lnTo>
                        <a:lnTo>
                          <a:pt x="2837" y="903"/>
                        </a:lnTo>
                        <a:lnTo>
                          <a:pt x="2838" y="903"/>
                        </a:lnTo>
                        <a:lnTo>
                          <a:pt x="2840" y="902"/>
                        </a:lnTo>
                        <a:lnTo>
                          <a:pt x="2842" y="901"/>
                        </a:lnTo>
                        <a:lnTo>
                          <a:pt x="2843" y="901"/>
                        </a:lnTo>
                        <a:lnTo>
                          <a:pt x="2845" y="900"/>
                        </a:lnTo>
                        <a:lnTo>
                          <a:pt x="2846" y="900"/>
                        </a:lnTo>
                        <a:lnTo>
                          <a:pt x="2847" y="899"/>
                        </a:lnTo>
                        <a:lnTo>
                          <a:pt x="2849" y="899"/>
                        </a:lnTo>
                        <a:lnTo>
                          <a:pt x="2850" y="898"/>
                        </a:lnTo>
                        <a:lnTo>
                          <a:pt x="2852" y="898"/>
                        </a:lnTo>
                        <a:lnTo>
                          <a:pt x="2854" y="897"/>
                        </a:lnTo>
                        <a:lnTo>
                          <a:pt x="2855" y="897"/>
                        </a:lnTo>
                        <a:lnTo>
                          <a:pt x="2857" y="896"/>
                        </a:lnTo>
                        <a:lnTo>
                          <a:pt x="2858" y="896"/>
                        </a:lnTo>
                        <a:lnTo>
                          <a:pt x="2859" y="895"/>
                        </a:lnTo>
                        <a:lnTo>
                          <a:pt x="2861" y="894"/>
                        </a:lnTo>
                        <a:lnTo>
                          <a:pt x="2862" y="894"/>
                        </a:lnTo>
                        <a:lnTo>
                          <a:pt x="2864" y="893"/>
                        </a:lnTo>
                        <a:lnTo>
                          <a:pt x="2866" y="893"/>
                        </a:lnTo>
                        <a:lnTo>
                          <a:pt x="2867" y="892"/>
                        </a:lnTo>
                        <a:lnTo>
                          <a:pt x="2868" y="892"/>
                        </a:lnTo>
                        <a:lnTo>
                          <a:pt x="2870" y="891"/>
                        </a:lnTo>
                        <a:lnTo>
                          <a:pt x="2871" y="891"/>
                        </a:lnTo>
                        <a:lnTo>
                          <a:pt x="2873" y="890"/>
                        </a:lnTo>
                        <a:lnTo>
                          <a:pt x="2874" y="890"/>
                        </a:lnTo>
                        <a:lnTo>
                          <a:pt x="2876" y="889"/>
                        </a:lnTo>
                        <a:lnTo>
                          <a:pt x="2878" y="889"/>
                        </a:lnTo>
                        <a:lnTo>
                          <a:pt x="2879" y="888"/>
                        </a:lnTo>
                        <a:lnTo>
                          <a:pt x="2880" y="888"/>
                        </a:lnTo>
                        <a:lnTo>
                          <a:pt x="2882" y="888"/>
                        </a:lnTo>
                        <a:lnTo>
                          <a:pt x="2883" y="888"/>
                        </a:lnTo>
                        <a:lnTo>
                          <a:pt x="2885" y="887"/>
                        </a:lnTo>
                        <a:lnTo>
                          <a:pt x="2886" y="887"/>
                        </a:lnTo>
                        <a:lnTo>
                          <a:pt x="2888" y="886"/>
                        </a:lnTo>
                        <a:lnTo>
                          <a:pt x="2889" y="886"/>
                        </a:lnTo>
                        <a:lnTo>
                          <a:pt x="2891" y="886"/>
                        </a:lnTo>
                        <a:lnTo>
                          <a:pt x="2892" y="885"/>
                        </a:lnTo>
                        <a:lnTo>
                          <a:pt x="2894" y="885"/>
                        </a:lnTo>
                        <a:lnTo>
                          <a:pt x="2895" y="884"/>
                        </a:lnTo>
                        <a:lnTo>
                          <a:pt x="2897" y="884"/>
                        </a:lnTo>
                        <a:lnTo>
                          <a:pt x="2898" y="884"/>
                        </a:lnTo>
                        <a:lnTo>
                          <a:pt x="2899" y="883"/>
                        </a:lnTo>
                        <a:lnTo>
                          <a:pt x="2901" y="883"/>
                        </a:lnTo>
                        <a:lnTo>
                          <a:pt x="2903" y="883"/>
                        </a:lnTo>
                        <a:lnTo>
                          <a:pt x="2904" y="882"/>
                        </a:lnTo>
                        <a:lnTo>
                          <a:pt x="2906" y="882"/>
                        </a:lnTo>
                        <a:lnTo>
                          <a:pt x="2907" y="882"/>
                        </a:lnTo>
                        <a:lnTo>
                          <a:pt x="2909" y="881"/>
                        </a:lnTo>
                        <a:lnTo>
                          <a:pt x="2910" y="881"/>
                        </a:lnTo>
                        <a:lnTo>
                          <a:pt x="2911" y="880"/>
                        </a:lnTo>
                        <a:lnTo>
                          <a:pt x="2913" y="880"/>
                        </a:lnTo>
                        <a:lnTo>
                          <a:pt x="2915" y="880"/>
                        </a:lnTo>
                        <a:lnTo>
                          <a:pt x="2916" y="879"/>
                        </a:lnTo>
                        <a:lnTo>
                          <a:pt x="2918" y="878"/>
                        </a:lnTo>
                        <a:lnTo>
                          <a:pt x="2919" y="878"/>
                        </a:lnTo>
                        <a:lnTo>
                          <a:pt x="2920" y="877"/>
                        </a:lnTo>
                        <a:lnTo>
                          <a:pt x="2922" y="876"/>
                        </a:lnTo>
                        <a:lnTo>
                          <a:pt x="2923" y="875"/>
                        </a:lnTo>
                        <a:lnTo>
                          <a:pt x="2925" y="873"/>
                        </a:lnTo>
                        <a:lnTo>
                          <a:pt x="2927" y="871"/>
                        </a:lnTo>
                        <a:lnTo>
                          <a:pt x="2928" y="869"/>
                        </a:lnTo>
                        <a:lnTo>
                          <a:pt x="2930" y="866"/>
                        </a:lnTo>
                        <a:lnTo>
                          <a:pt x="2931" y="861"/>
                        </a:lnTo>
                        <a:lnTo>
                          <a:pt x="2932" y="856"/>
                        </a:lnTo>
                        <a:lnTo>
                          <a:pt x="2934" y="850"/>
                        </a:lnTo>
                        <a:lnTo>
                          <a:pt x="2935" y="843"/>
                        </a:lnTo>
                        <a:lnTo>
                          <a:pt x="2937" y="833"/>
                        </a:lnTo>
                        <a:lnTo>
                          <a:pt x="2938" y="822"/>
                        </a:lnTo>
                        <a:lnTo>
                          <a:pt x="2940" y="809"/>
                        </a:lnTo>
                        <a:lnTo>
                          <a:pt x="2941" y="792"/>
                        </a:lnTo>
                        <a:lnTo>
                          <a:pt x="2943" y="774"/>
                        </a:lnTo>
                        <a:lnTo>
                          <a:pt x="2944" y="752"/>
                        </a:lnTo>
                        <a:lnTo>
                          <a:pt x="2946" y="727"/>
                        </a:lnTo>
                        <a:lnTo>
                          <a:pt x="2947" y="700"/>
                        </a:lnTo>
                        <a:lnTo>
                          <a:pt x="2949" y="668"/>
                        </a:lnTo>
                        <a:lnTo>
                          <a:pt x="2950" y="633"/>
                        </a:lnTo>
                        <a:lnTo>
                          <a:pt x="2952" y="595"/>
                        </a:lnTo>
                        <a:lnTo>
                          <a:pt x="2953" y="553"/>
                        </a:lnTo>
                        <a:lnTo>
                          <a:pt x="2955" y="509"/>
                        </a:lnTo>
                        <a:lnTo>
                          <a:pt x="2956" y="462"/>
                        </a:lnTo>
                        <a:lnTo>
                          <a:pt x="2958" y="413"/>
                        </a:lnTo>
                        <a:lnTo>
                          <a:pt x="2959" y="364"/>
                        </a:lnTo>
                        <a:lnTo>
                          <a:pt x="2961" y="314"/>
                        </a:lnTo>
                        <a:lnTo>
                          <a:pt x="2962" y="264"/>
                        </a:lnTo>
                        <a:lnTo>
                          <a:pt x="2964" y="217"/>
                        </a:lnTo>
                        <a:lnTo>
                          <a:pt x="2965" y="171"/>
                        </a:lnTo>
                        <a:lnTo>
                          <a:pt x="2967" y="130"/>
                        </a:lnTo>
                        <a:lnTo>
                          <a:pt x="2968" y="92"/>
                        </a:lnTo>
                        <a:lnTo>
                          <a:pt x="2970" y="60"/>
                        </a:lnTo>
                        <a:lnTo>
                          <a:pt x="2971" y="34"/>
                        </a:lnTo>
                        <a:lnTo>
                          <a:pt x="2972" y="16"/>
                        </a:lnTo>
                        <a:lnTo>
                          <a:pt x="2974" y="4"/>
                        </a:lnTo>
                        <a:lnTo>
                          <a:pt x="2975" y="0"/>
                        </a:lnTo>
                        <a:lnTo>
                          <a:pt x="2977" y="4"/>
                        </a:lnTo>
                        <a:lnTo>
                          <a:pt x="2979" y="16"/>
                        </a:lnTo>
                        <a:lnTo>
                          <a:pt x="2980" y="34"/>
                        </a:lnTo>
                        <a:lnTo>
                          <a:pt x="2982" y="60"/>
                        </a:lnTo>
                        <a:lnTo>
                          <a:pt x="2983" y="92"/>
                        </a:lnTo>
                        <a:lnTo>
                          <a:pt x="2984" y="130"/>
                        </a:lnTo>
                        <a:lnTo>
                          <a:pt x="2986" y="171"/>
                        </a:lnTo>
                        <a:lnTo>
                          <a:pt x="2987" y="217"/>
                        </a:lnTo>
                        <a:lnTo>
                          <a:pt x="2989" y="264"/>
                        </a:lnTo>
                        <a:lnTo>
                          <a:pt x="2991" y="314"/>
                        </a:lnTo>
                        <a:lnTo>
                          <a:pt x="2992" y="364"/>
                        </a:lnTo>
                        <a:lnTo>
                          <a:pt x="2993" y="413"/>
                        </a:lnTo>
                        <a:lnTo>
                          <a:pt x="2995" y="462"/>
                        </a:lnTo>
                        <a:lnTo>
                          <a:pt x="2996" y="509"/>
                        </a:lnTo>
                        <a:lnTo>
                          <a:pt x="2998" y="553"/>
                        </a:lnTo>
                        <a:lnTo>
                          <a:pt x="2999" y="595"/>
                        </a:lnTo>
                        <a:lnTo>
                          <a:pt x="3001" y="633"/>
                        </a:lnTo>
                        <a:lnTo>
                          <a:pt x="3003" y="668"/>
                        </a:lnTo>
                        <a:lnTo>
                          <a:pt x="3004" y="700"/>
                        </a:lnTo>
                        <a:lnTo>
                          <a:pt x="3005" y="727"/>
                        </a:lnTo>
                        <a:lnTo>
                          <a:pt x="3007" y="752"/>
                        </a:lnTo>
                        <a:lnTo>
                          <a:pt x="3008" y="774"/>
                        </a:lnTo>
                        <a:lnTo>
                          <a:pt x="3010" y="792"/>
                        </a:lnTo>
                        <a:lnTo>
                          <a:pt x="3011" y="809"/>
                        </a:lnTo>
                        <a:lnTo>
                          <a:pt x="3013" y="822"/>
                        </a:lnTo>
                        <a:lnTo>
                          <a:pt x="3014" y="833"/>
                        </a:lnTo>
                        <a:lnTo>
                          <a:pt x="3016" y="843"/>
                        </a:lnTo>
                        <a:lnTo>
                          <a:pt x="3017" y="850"/>
                        </a:lnTo>
                        <a:lnTo>
                          <a:pt x="3019" y="856"/>
                        </a:lnTo>
                        <a:lnTo>
                          <a:pt x="3020" y="861"/>
                        </a:lnTo>
                        <a:lnTo>
                          <a:pt x="3022" y="866"/>
                        </a:lnTo>
                        <a:lnTo>
                          <a:pt x="3023" y="869"/>
                        </a:lnTo>
                        <a:lnTo>
                          <a:pt x="3025" y="871"/>
                        </a:lnTo>
                        <a:lnTo>
                          <a:pt x="3026" y="873"/>
                        </a:lnTo>
                        <a:lnTo>
                          <a:pt x="3028" y="875"/>
                        </a:lnTo>
                        <a:lnTo>
                          <a:pt x="3029" y="876"/>
                        </a:lnTo>
                        <a:lnTo>
                          <a:pt x="3031" y="877"/>
                        </a:lnTo>
                        <a:lnTo>
                          <a:pt x="3032" y="878"/>
                        </a:lnTo>
                        <a:lnTo>
                          <a:pt x="3034" y="878"/>
                        </a:lnTo>
                        <a:lnTo>
                          <a:pt x="3035" y="879"/>
                        </a:lnTo>
                        <a:lnTo>
                          <a:pt x="3036" y="880"/>
                        </a:lnTo>
                        <a:lnTo>
                          <a:pt x="3038" y="880"/>
                        </a:lnTo>
                        <a:lnTo>
                          <a:pt x="3040" y="880"/>
                        </a:lnTo>
                        <a:lnTo>
                          <a:pt x="3041" y="881"/>
                        </a:lnTo>
                        <a:lnTo>
                          <a:pt x="3043" y="881"/>
                        </a:lnTo>
                        <a:lnTo>
                          <a:pt x="3044" y="882"/>
                        </a:lnTo>
                        <a:lnTo>
                          <a:pt x="3045" y="882"/>
                        </a:lnTo>
                        <a:lnTo>
                          <a:pt x="3047" y="882"/>
                        </a:lnTo>
                        <a:lnTo>
                          <a:pt x="3048" y="883"/>
                        </a:lnTo>
                        <a:lnTo>
                          <a:pt x="3050" y="883"/>
                        </a:lnTo>
                        <a:lnTo>
                          <a:pt x="3052" y="883"/>
                        </a:lnTo>
                        <a:lnTo>
                          <a:pt x="3053" y="884"/>
                        </a:lnTo>
                        <a:lnTo>
                          <a:pt x="3055" y="884"/>
                        </a:lnTo>
                        <a:lnTo>
                          <a:pt x="3056" y="884"/>
                        </a:lnTo>
                        <a:lnTo>
                          <a:pt x="3057" y="885"/>
                        </a:lnTo>
                        <a:lnTo>
                          <a:pt x="3059" y="885"/>
                        </a:lnTo>
                        <a:lnTo>
                          <a:pt x="3060" y="886"/>
                        </a:lnTo>
                        <a:lnTo>
                          <a:pt x="3062" y="886"/>
                        </a:lnTo>
                        <a:lnTo>
                          <a:pt x="3064" y="886"/>
                        </a:lnTo>
                        <a:lnTo>
                          <a:pt x="3065" y="887"/>
                        </a:lnTo>
                        <a:lnTo>
                          <a:pt x="3066" y="887"/>
                        </a:lnTo>
                        <a:lnTo>
                          <a:pt x="3068" y="888"/>
                        </a:lnTo>
                        <a:lnTo>
                          <a:pt x="3069" y="888"/>
                        </a:lnTo>
                        <a:lnTo>
                          <a:pt x="3071" y="888"/>
                        </a:lnTo>
                        <a:lnTo>
                          <a:pt x="3072" y="888"/>
                        </a:lnTo>
                        <a:lnTo>
                          <a:pt x="3074" y="889"/>
                        </a:lnTo>
                        <a:lnTo>
                          <a:pt x="3076" y="889"/>
                        </a:lnTo>
                        <a:lnTo>
                          <a:pt x="3077" y="890"/>
                        </a:lnTo>
                        <a:lnTo>
                          <a:pt x="3078" y="890"/>
                        </a:lnTo>
                        <a:lnTo>
                          <a:pt x="3080" y="891"/>
                        </a:lnTo>
                        <a:lnTo>
                          <a:pt x="3081" y="891"/>
                        </a:lnTo>
                        <a:lnTo>
                          <a:pt x="3083" y="892"/>
                        </a:lnTo>
                        <a:lnTo>
                          <a:pt x="3084" y="892"/>
                        </a:lnTo>
                        <a:lnTo>
                          <a:pt x="3086" y="893"/>
                        </a:lnTo>
                        <a:lnTo>
                          <a:pt x="3087" y="893"/>
                        </a:lnTo>
                        <a:lnTo>
                          <a:pt x="3089" y="894"/>
                        </a:lnTo>
                        <a:lnTo>
                          <a:pt x="3090" y="894"/>
                        </a:lnTo>
                        <a:lnTo>
                          <a:pt x="3092" y="895"/>
                        </a:lnTo>
                        <a:lnTo>
                          <a:pt x="3093" y="896"/>
                        </a:lnTo>
                        <a:lnTo>
                          <a:pt x="3095" y="896"/>
                        </a:lnTo>
                        <a:lnTo>
                          <a:pt x="3096" y="897"/>
                        </a:lnTo>
                        <a:lnTo>
                          <a:pt x="3098" y="897"/>
                        </a:lnTo>
                        <a:lnTo>
                          <a:pt x="3099" y="898"/>
                        </a:lnTo>
                        <a:lnTo>
                          <a:pt x="3101" y="898"/>
                        </a:lnTo>
                        <a:lnTo>
                          <a:pt x="3102" y="899"/>
                        </a:lnTo>
                        <a:lnTo>
                          <a:pt x="3104" y="899"/>
                        </a:lnTo>
                        <a:lnTo>
                          <a:pt x="3105" y="900"/>
                        </a:lnTo>
                        <a:lnTo>
                          <a:pt x="3107" y="900"/>
                        </a:lnTo>
                        <a:lnTo>
                          <a:pt x="3108" y="901"/>
                        </a:lnTo>
                        <a:lnTo>
                          <a:pt x="3109" y="901"/>
                        </a:lnTo>
                        <a:lnTo>
                          <a:pt x="3111" y="902"/>
                        </a:lnTo>
                        <a:lnTo>
                          <a:pt x="3113" y="903"/>
                        </a:lnTo>
                        <a:lnTo>
                          <a:pt x="3114" y="903"/>
                        </a:lnTo>
                        <a:lnTo>
                          <a:pt x="3116" y="904"/>
                        </a:lnTo>
                        <a:lnTo>
                          <a:pt x="3117" y="905"/>
                        </a:lnTo>
                        <a:lnTo>
                          <a:pt x="3118" y="905"/>
                        </a:lnTo>
                        <a:lnTo>
                          <a:pt x="3120" y="906"/>
                        </a:lnTo>
                        <a:lnTo>
                          <a:pt x="3121" y="907"/>
                        </a:lnTo>
                        <a:lnTo>
                          <a:pt x="3123" y="907"/>
                        </a:lnTo>
                        <a:lnTo>
                          <a:pt x="3124" y="908"/>
                        </a:lnTo>
                        <a:lnTo>
                          <a:pt x="3126" y="909"/>
                        </a:lnTo>
                        <a:lnTo>
                          <a:pt x="3128" y="909"/>
                        </a:lnTo>
                        <a:lnTo>
                          <a:pt x="3129" y="910"/>
                        </a:lnTo>
                        <a:lnTo>
                          <a:pt x="3130" y="910"/>
                        </a:lnTo>
                        <a:lnTo>
                          <a:pt x="3132" y="911"/>
                        </a:lnTo>
                        <a:lnTo>
                          <a:pt x="3133" y="912"/>
                        </a:lnTo>
                        <a:lnTo>
                          <a:pt x="3135" y="913"/>
                        </a:lnTo>
                        <a:lnTo>
                          <a:pt x="3136" y="913"/>
                        </a:lnTo>
                        <a:lnTo>
                          <a:pt x="3138" y="914"/>
                        </a:lnTo>
                        <a:lnTo>
                          <a:pt x="3139" y="915"/>
                        </a:lnTo>
                        <a:lnTo>
                          <a:pt x="3141" y="916"/>
                        </a:lnTo>
                        <a:lnTo>
                          <a:pt x="3142" y="916"/>
                        </a:lnTo>
                        <a:lnTo>
                          <a:pt x="3144" y="917"/>
                        </a:lnTo>
                        <a:lnTo>
                          <a:pt x="3145" y="918"/>
                        </a:lnTo>
                        <a:lnTo>
                          <a:pt x="3147" y="919"/>
                        </a:lnTo>
                        <a:lnTo>
                          <a:pt x="3148" y="919"/>
                        </a:lnTo>
                        <a:lnTo>
                          <a:pt x="3150" y="920"/>
                        </a:lnTo>
                        <a:lnTo>
                          <a:pt x="3151" y="921"/>
                        </a:lnTo>
                        <a:lnTo>
                          <a:pt x="3153" y="921"/>
                        </a:lnTo>
                        <a:lnTo>
                          <a:pt x="3154" y="922"/>
                        </a:lnTo>
                        <a:lnTo>
                          <a:pt x="3156" y="923"/>
                        </a:lnTo>
                        <a:lnTo>
                          <a:pt x="3157" y="924"/>
                        </a:lnTo>
                        <a:lnTo>
                          <a:pt x="3159" y="925"/>
                        </a:lnTo>
                        <a:lnTo>
                          <a:pt x="3160" y="926"/>
                        </a:lnTo>
                        <a:lnTo>
                          <a:pt x="3161" y="926"/>
                        </a:lnTo>
                        <a:lnTo>
                          <a:pt x="3163" y="927"/>
                        </a:lnTo>
                        <a:lnTo>
                          <a:pt x="3165" y="928"/>
                        </a:lnTo>
                        <a:lnTo>
                          <a:pt x="3166" y="929"/>
                        </a:lnTo>
                        <a:lnTo>
                          <a:pt x="3168" y="930"/>
                        </a:lnTo>
                        <a:lnTo>
                          <a:pt x="3169" y="931"/>
                        </a:lnTo>
                        <a:lnTo>
                          <a:pt x="3171" y="932"/>
                        </a:lnTo>
                        <a:lnTo>
                          <a:pt x="3172" y="932"/>
                        </a:lnTo>
                        <a:lnTo>
                          <a:pt x="3173" y="933"/>
                        </a:lnTo>
                        <a:lnTo>
                          <a:pt x="3175" y="934"/>
                        </a:lnTo>
                        <a:lnTo>
                          <a:pt x="3177" y="935"/>
                        </a:lnTo>
                        <a:lnTo>
                          <a:pt x="3178" y="936"/>
                        </a:lnTo>
                        <a:lnTo>
                          <a:pt x="3180" y="937"/>
                        </a:lnTo>
                        <a:lnTo>
                          <a:pt x="3181" y="938"/>
                        </a:lnTo>
                        <a:lnTo>
                          <a:pt x="3182" y="938"/>
                        </a:lnTo>
                        <a:lnTo>
                          <a:pt x="3184" y="939"/>
                        </a:lnTo>
                        <a:lnTo>
                          <a:pt x="3185" y="940"/>
                        </a:lnTo>
                        <a:lnTo>
                          <a:pt x="3187" y="941"/>
                        </a:lnTo>
                        <a:lnTo>
                          <a:pt x="3189" y="942"/>
                        </a:lnTo>
                        <a:lnTo>
                          <a:pt x="3190" y="943"/>
                        </a:lnTo>
                        <a:lnTo>
                          <a:pt x="3191" y="944"/>
                        </a:lnTo>
                        <a:lnTo>
                          <a:pt x="3193" y="945"/>
                        </a:lnTo>
                        <a:lnTo>
                          <a:pt x="3194" y="946"/>
                        </a:lnTo>
                        <a:lnTo>
                          <a:pt x="3196" y="947"/>
                        </a:lnTo>
                        <a:lnTo>
                          <a:pt x="3197" y="948"/>
                        </a:lnTo>
                        <a:lnTo>
                          <a:pt x="3199" y="949"/>
                        </a:lnTo>
                        <a:lnTo>
                          <a:pt x="3201" y="950"/>
                        </a:lnTo>
                        <a:lnTo>
                          <a:pt x="3202" y="951"/>
                        </a:lnTo>
                        <a:lnTo>
                          <a:pt x="3203" y="952"/>
                        </a:lnTo>
                        <a:lnTo>
                          <a:pt x="3205" y="953"/>
                        </a:lnTo>
                        <a:lnTo>
                          <a:pt x="3206" y="953"/>
                        </a:lnTo>
                        <a:lnTo>
                          <a:pt x="3208" y="954"/>
                        </a:lnTo>
                        <a:lnTo>
                          <a:pt x="3209" y="955"/>
                        </a:lnTo>
                        <a:lnTo>
                          <a:pt x="3211" y="956"/>
                        </a:lnTo>
                        <a:lnTo>
                          <a:pt x="3212" y="958"/>
                        </a:lnTo>
                        <a:lnTo>
                          <a:pt x="3214" y="959"/>
                        </a:lnTo>
                        <a:lnTo>
                          <a:pt x="3215" y="960"/>
                        </a:lnTo>
                        <a:lnTo>
                          <a:pt x="3217" y="961"/>
                        </a:lnTo>
                        <a:lnTo>
                          <a:pt x="3218" y="962"/>
                        </a:lnTo>
                        <a:lnTo>
                          <a:pt x="3220" y="963"/>
                        </a:lnTo>
                        <a:lnTo>
                          <a:pt x="3221" y="964"/>
                        </a:lnTo>
                        <a:lnTo>
                          <a:pt x="3223" y="965"/>
                        </a:lnTo>
                        <a:lnTo>
                          <a:pt x="3224" y="966"/>
                        </a:lnTo>
                        <a:lnTo>
                          <a:pt x="3226" y="967"/>
                        </a:lnTo>
                        <a:lnTo>
                          <a:pt x="3227" y="968"/>
                        </a:lnTo>
                        <a:lnTo>
                          <a:pt x="3229" y="969"/>
                        </a:lnTo>
                        <a:lnTo>
                          <a:pt x="3230" y="970"/>
                        </a:lnTo>
                        <a:lnTo>
                          <a:pt x="3232" y="971"/>
                        </a:lnTo>
                        <a:lnTo>
                          <a:pt x="3233" y="973"/>
                        </a:lnTo>
                        <a:lnTo>
                          <a:pt x="3234" y="974"/>
                        </a:lnTo>
                        <a:lnTo>
                          <a:pt x="3236" y="975"/>
                        </a:lnTo>
                        <a:lnTo>
                          <a:pt x="3238" y="976"/>
                        </a:lnTo>
                        <a:lnTo>
                          <a:pt x="3239" y="977"/>
                        </a:lnTo>
                        <a:lnTo>
                          <a:pt x="3241" y="978"/>
                        </a:lnTo>
                        <a:lnTo>
                          <a:pt x="3242" y="979"/>
                        </a:lnTo>
                        <a:lnTo>
                          <a:pt x="3244" y="980"/>
                        </a:lnTo>
                        <a:lnTo>
                          <a:pt x="3245" y="981"/>
                        </a:lnTo>
                        <a:lnTo>
                          <a:pt x="3246" y="983"/>
                        </a:lnTo>
                        <a:lnTo>
                          <a:pt x="3248" y="984"/>
                        </a:lnTo>
                        <a:lnTo>
                          <a:pt x="3250" y="985"/>
                        </a:lnTo>
                        <a:lnTo>
                          <a:pt x="3251" y="986"/>
                        </a:lnTo>
                        <a:lnTo>
                          <a:pt x="3253" y="987"/>
                        </a:lnTo>
                        <a:lnTo>
                          <a:pt x="3254" y="988"/>
                        </a:lnTo>
                        <a:lnTo>
                          <a:pt x="3255" y="989"/>
                        </a:lnTo>
                        <a:lnTo>
                          <a:pt x="3257" y="991"/>
                        </a:lnTo>
                        <a:lnTo>
                          <a:pt x="3258" y="992"/>
                        </a:lnTo>
                        <a:lnTo>
                          <a:pt x="3260" y="993"/>
                        </a:lnTo>
                        <a:lnTo>
                          <a:pt x="3262" y="994"/>
                        </a:lnTo>
                        <a:lnTo>
                          <a:pt x="3263" y="996"/>
                        </a:lnTo>
                        <a:lnTo>
                          <a:pt x="3265" y="997"/>
                        </a:lnTo>
                        <a:lnTo>
                          <a:pt x="3266" y="998"/>
                        </a:lnTo>
                        <a:lnTo>
                          <a:pt x="3267" y="999"/>
                        </a:lnTo>
                        <a:lnTo>
                          <a:pt x="3269" y="1000"/>
                        </a:lnTo>
                        <a:lnTo>
                          <a:pt x="3270" y="1002"/>
                        </a:lnTo>
                        <a:lnTo>
                          <a:pt x="3272" y="1003"/>
                        </a:lnTo>
                        <a:lnTo>
                          <a:pt x="3273" y="1004"/>
                        </a:lnTo>
                        <a:lnTo>
                          <a:pt x="3275" y="1006"/>
                        </a:lnTo>
                        <a:lnTo>
                          <a:pt x="3276" y="1007"/>
                        </a:lnTo>
                        <a:lnTo>
                          <a:pt x="3278" y="1008"/>
                        </a:lnTo>
                        <a:lnTo>
                          <a:pt x="3279" y="1009"/>
                        </a:lnTo>
                        <a:lnTo>
                          <a:pt x="3281" y="1010"/>
                        </a:lnTo>
                        <a:lnTo>
                          <a:pt x="3282" y="1012"/>
                        </a:lnTo>
                        <a:lnTo>
                          <a:pt x="3284" y="1013"/>
                        </a:lnTo>
                        <a:lnTo>
                          <a:pt x="3285" y="1014"/>
                        </a:lnTo>
                        <a:lnTo>
                          <a:pt x="3287" y="1016"/>
                        </a:lnTo>
                        <a:lnTo>
                          <a:pt x="3288" y="1017"/>
                        </a:lnTo>
                        <a:lnTo>
                          <a:pt x="3290" y="1018"/>
                        </a:lnTo>
                        <a:lnTo>
                          <a:pt x="3291" y="1019"/>
                        </a:lnTo>
                        <a:lnTo>
                          <a:pt x="3293" y="1021"/>
                        </a:lnTo>
                        <a:lnTo>
                          <a:pt x="3294" y="1022"/>
                        </a:lnTo>
                        <a:lnTo>
                          <a:pt x="3296" y="1023"/>
                        </a:lnTo>
                        <a:lnTo>
                          <a:pt x="3297" y="1025"/>
                        </a:lnTo>
                        <a:lnTo>
                          <a:pt x="3299" y="1026"/>
                        </a:lnTo>
                        <a:lnTo>
                          <a:pt x="3300" y="1028"/>
                        </a:lnTo>
                        <a:lnTo>
                          <a:pt x="3302" y="1029"/>
                        </a:lnTo>
                        <a:lnTo>
                          <a:pt x="3303" y="1030"/>
                        </a:lnTo>
                        <a:lnTo>
                          <a:pt x="3305" y="1031"/>
                        </a:lnTo>
                        <a:lnTo>
                          <a:pt x="3306" y="1033"/>
                        </a:lnTo>
                        <a:lnTo>
                          <a:pt x="3307" y="1034"/>
                        </a:lnTo>
                        <a:lnTo>
                          <a:pt x="3309" y="1036"/>
                        </a:lnTo>
                        <a:lnTo>
                          <a:pt x="3310" y="1037"/>
                        </a:lnTo>
                        <a:lnTo>
                          <a:pt x="3312" y="1038"/>
                        </a:lnTo>
                        <a:lnTo>
                          <a:pt x="3314" y="1040"/>
                        </a:lnTo>
                        <a:lnTo>
                          <a:pt x="3315" y="1041"/>
                        </a:lnTo>
                        <a:lnTo>
                          <a:pt x="3317" y="1042"/>
                        </a:lnTo>
                        <a:lnTo>
                          <a:pt x="3318" y="1044"/>
                        </a:lnTo>
                        <a:lnTo>
                          <a:pt x="3319" y="1045"/>
                        </a:lnTo>
                        <a:lnTo>
                          <a:pt x="3321" y="1047"/>
                        </a:lnTo>
                        <a:lnTo>
                          <a:pt x="3322" y="1048"/>
                        </a:lnTo>
                        <a:lnTo>
                          <a:pt x="3324" y="1050"/>
                        </a:lnTo>
                        <a:lnTo>
                          <a:pt x="3326" y="1051"/>
                        </a:lnTo>
                        <a:lnTo>
                          <a:pt x="3327" y="1052"/>
                        </a:lnTo>
                        <a:lnTo>
                          <a:pt x="3328" y="1054"/>
                        </a:lnTo>
                        <a:lnTo>
                          <a:pt x="3330" y="1055"/>
                        </a:lnTo>
                        <a:lnTo>
                          <a:pt x="3331" y="1057"/>
                        </a:lnTo>
                        <a:lnTo>
                          <a:pt x="3333" y="1058"/>
                        </a:lnTo>
                        <a:lnTo>
                          <a:pt x="3334" y="1060"/>
                        </a:lnTo>
                        <a:lnTo>
                          <a:pt x="3336" y="1061"/>
                        </a:lnTo>
                        <a:lnTo>
                          <a:pt x="3338" y="1062"/>
                        </a:lnTo>
                        <a:lnTo>
                          <a:pt x="3339" y="1064"/>
                        </a:lnTo>
                        <a:lnTo>
                          <a:pt x="3340" y="1065"/>
                        </a:lnTo>
                        <a:lnTo>
                          <a:pt x="3342" y="1067"/>
                        </a:lnTo>
                        <a:lnTo>
                          <a:pt x="3343" y="1068"/>
                        </a:lnTo>
                        <a:lnTo>
                          <a:pt x="3345" y="1070"/>
                        </a:lnTo>
                        <a:lnTo>
                          <a:pt x="3346" y="1072"/>
                        </a:lnTo>
                        <a:lnTo>
                          <a:pt x="3348" y="1073"/>
                        </a:lnTo>
                        <a:lnTo>
                          <a:pt x="3349" y="1074"/>
                        </a:lnTo>
                        <a:lnTo>
                          <a:pt x="3351" y="1076"/>
                        </a:lnTo>
                        <a:lnTo>
                          <a:pt x="3352" y="1077"/>
                        </a:lnTo>
                        <a:lnTo>
                          <a:pt x="3354" y="1079"/>
                        </a:lnTo>
                        <a:lnTo>
                          <a:pt x="3355" y="1080"/>
                        </a:lnTo>
                        <a:lnTo>
                          <a:pt x="3357" y="1082"/>
                        </a:lnTo>
                        <a:lnTo>
                          <a:pt x="3358" y="1083"/>
                        </a:lnTo>
                        <a:lnTo>
                          <a:pt x="3359" y="1085"/>
                        </a:lnTo>
                        <a:lnTo>
                          <a:pt x="3361" y="1086"/>
                        </a:lnTo>
                        <a:lnTo>
                          <a:pt x="3363" y="1088"/>
                        </a:lnTo>
                        <a:lnTo>
                          <a:pt x="3364" y="1090"/>
                        </a:lnTo>
                        <a:lnTo>
                          <a:pt x="3366" y="1091"/>
                        </a:lnTo>
                        <a:lnTo>
                          <a:pt x="3367" y="1093"/>
                        </a:lnTo>
                        <a:lnTo>
                          <a:pt x="3369" y="1094"/>
                        </a:lnTo>
                        <a:lnTo>
                          <a:pt x="3370" y="1096"/>
                        </a:lnTo>
                        <a:lnTo>
                          <a:pt x="3371" y="1097"/>
                        </a:lnTo>
                        <a:lnTo>
                          <a:pt x="3373" y="1099"/>
                        </a:lnTo>
                        <a:lnTo>
                          <a:pt x="3375" y="1100"/>
                        </a:lnTo>
                        <a:lnTo>
                          <a:pt x="3376" y="1102"/>
                        </a:lnTo>
                        <a:lnTo>
                          <a:pt x="3378" y="1104"/>
                        </a:lnTo>
                        <a:lnTo>
                          <a:pt x="3379" y="1105"/>
                        </a:lnTo>
                        <a:lnTo>
                          <a:pt x="3380" y="1107"/>
                        </a:lnTo>
                        <a:lnTo>
                          <a:pt x="3382" y="1108"/>
                        </a:lnTo>
                        <a:lnTo>
                          <a:pt x="3383" y="1110"/>
                        </a:lnTo>
                        <a:lnTo>
                          <a:pt x="3385" y="1112"/>
                        </a:lnTo>
                        <a:lnTo>
                          <a:pt x="3387" y="1113"/>
                        </a:lnTo>
                        <a:lnTo>
                          <a:pt x="3388" y="1115"/>
                        </a:lnTo>
                        <a:lnTo>
                          <a:pt x="3390" y="1116"/>
                        </a:lnTo>
                        <a:lnTo>
                          <a:pt x="3391" y="1118"/>
                        </a:lnTo>
                        <a:lnTo>
                          <a:pt x="3392" y="1119"/>
                        </a:lnTo>
                        <a:lnTo>
                          <a:pt x="3394" y="1121"/>
                        </a:lnTo>
                        <a:lnTo>
                          <a:pt x="3395" y="1123"/>
                        </a:lnTo>
                        <a:lnTo>
                          <a:pt x="3397" y="1125"/>
                        </a:lnTo>
                        <a:lnTo>
                          <a:pt x="3399" y="1126"/>
                        </a:lnTo>
                        <a:lnTo>
                          <a:pt x="3400" y="1127"/>
                        </a:lnTo>
                        <a:lnTo>
                          <a:pt x="3401" y="1129"/>
                        </a:lnTo>
                        <a:lnTo>
                          <a:pt x="3403" y="1131"/>
                        </a:lnTo>
                        <a:lnTo>
                          <a:pt x="3404" y="1133"/>
                        </a:lnTo>
                        <a:lnTo>
                          <a:pt x="3406" y="1134"/>
                        </a:lnTo>
                        <a:lnTo>
                          <a:pt x="3407" y="1136"/>
                        </a:lnTo>
                        <a:lnTo>
                          <a:pt x="3409" y="1137"/>
                        </a:lnTo>
                        <a:lnTo>
                          <a:pt x="3411" y="1139"/>
                        </a:lnTo>
                        <a:lnTo>
                          <a:pt x="3412" y="1141"/>
                        </a:lnTo>
                        <a:lnTo>
                          <a:pt x="3413" y="1143"/>
                        </a:lnTo>
                        <a:lnTo>
                          <a:pt x="3415" y="1144"/>
                        </a:lnTo>
                        <a:lnTo>
                          <a:pt x="3416" y="1146"/>
                        </a:lnTo>
                        <a:lnTo>
                          <a:pt x="3418" y="1148"/>
                        </a:lnTo>
                        <a:lnTo>
                          <a:pt x="3419" y="1149"/>
                        </a:lnTo>
                        <a:lnTo>
                          <a:pt x="3421" y="1151"/>
                        </a:lnTo>
                        <a:lnTo>
                          <a:pt x="3422" y="1153"/>
                        </a:lnTo>
                        <a:lnTo>
                          <a:pt x="3424" y="1154"/>
                        </a:lnTo>
                        <a:lnTo>
                          <a:pt x="3425" y="1156"/>
                        </a:lnTo>
                        <a:lnTo>
                          <a:pt x="3427" y="1158"/>
                        </a:lnTo>
                        <a:lnTo>
                          <a:pt x="3428" y="1159"/>
                        </a:lnTo>
                        <a:lnTo>
                          <a:pt x="3430" y="1161"/>
                        </a:lnTo>
                        <a:lnTo>
                          <a:pt x="3431" y="1163"/>
                        </a:lnTo>
                        <a:lnTo>
                          <a:pt x="3432" y="1165"/>
                        </a:lnTo>
                        <a:lnTo>
                          <a:pt x="3434" y="1167"/>
                        </a:lnTo>
                        <a:lnTo>
                          <a:pt x="3436" y="1168"/>
                        </a:lnTo>
                        <a:lnTo>
                          <a:pt x="3437" y="1170"/>
                        </a:lnTo>
                        <a:lnTo>
                          <a:pt x="3439" y="1171"/>
                        </a:lnTo>
                        <a:lnTo>
                          <a:pt x="3440" y="1173"/>
                        </a:lnTo>
                        <a:lnTo>
                          <a:pt x="3442" y="1175"/>
                        </a:lnTo>
                        <a:lnTo>
                          <a:pt x="3443" y="1177"/>
                        </a:lnTo>
                        <a:lnTo>
                          <a:pt x="3444" y="1179"/>
                        </a:lnTo>
                        <a:lnTo>
                          <a:pt x="3446" y="1180"/>
                        </a:lnTo>
                        <a:lnTo>
                          <a:pt x="3448" y="1182"/>
                        </a:lnTo>
                        <a:lnTo>
                          <a:pt x="3449" y="1184"/>
                        </a:lnTo>
                        <a:lnTo>
                          <a:pt x="3451" y="1186"/>
                        </a:lnTo>
                        <a:lnTo>
                          <a:pt x="3452" y="1187"/>
                        </a:lnTo>
                        <a:lnTo>
                          <a:pt x="3453" y="1189"/>
                        </a:lnTo>
                        <a:lnTo>
                          <a:pt x="3455" y="1191"/>
                        </a:lnTo>
                        <a:lnTo>
                          <a:pt x="3456" y="1193"/>
                        </a:lnTo>
                        <a:lnTo>
                          <a:pt x="3458" y="1194"/>
                        </a:lnTo>
                        <a:lnTo>
                          <a:pt x="3459" y="1196"/>
                        </a:lnTo>
                        <a:lnTo>
                          <a:pt x="3461" y="1198"/>
                        </a:lnTo>
                        <a:lnTo>
                          <a:pt x="3463" y="1200"/>
                        </a:lnTo>
                        <a:lnTo>
                          <a:pt x="3464" y="1202"/>
                        </a:lnTo>
                        <a:lnTo>
                          <a:pt x="3465" y="1203"/>
                        </a:lnTo>
                        <a:lnTo>
                          <a:pt x="3467" y="1205"/>
                        </a:lnTo>
                        <a:lnTo>
                          <a:pt x="3468" y="1207"/>
                        </a:lnTo>
                        <a:lnTo>
                          <a:pt x="3470" y="1209"/>
                        </a:lnTo>
                        <a:lnTo>
                          <a:pt x="3471" y="1211"/>
                        </a:lnTo>
                        <a:lnTo>
                          <a:pt x="3473" y="1213"/>
                        </a:lnTo>
                        <a:lnTo>
                          <a:pt x="3474" y="1214"/>
                        </a:lnTo>
                        <a:lnTo>
                          <a:pt x="3476" y="1216"/>
                        </a:lnTo>
                        <a:lnTo>
                          <a:pt x="3477" y="1218"/>
                        </a:lnTo>
                        <a:lnTo>
                          <a:pt x="3479" y="1220"/>
                        </a:lnTo>
                        <a:lnTo>
                          <a:pt x="3480" y="1222"/>
                        </a:lnTo>
                        <a:lnTo>
                          <a:pt x="3482" y="1224"/>
                        </a:lnTo>
                        <a:lnTo>
                          <a:pt x="3483" y="1225"/>
                        </a:lnTo>
                        <a:lnTo>
                          <a:pt x="3485" y="1227"/>
                        </a:lnTo>
                        <a:lnTo>
                          <a:pt x="3486" y="1229"/>
                        </a:lnTo>
                        <a:lnTo>
                          <a:pt x="3488" y="1231"/>
                        </a:lnTo>
                        <a:lnTo>
                          <a:pt x="3489" y="1233"/>
                        </a:lnTo>
                        <a:lnTo>
                          <a:pt x="3491" y="1235"/>
                        </a:lnTo>
                        <a:lnTo>
                          <a:pt x="3492" y="1236"/>
                        </a:lnTo>
                        <a:lnTo>
                          <a:pt x="3494" y="1238"/>
                        </a:lnTo>
                        <a:lnTo>
                          <a:pt x="3495" y="1240"/>
                        </a:lnTo>
                        <a:lnTo>
                          <a:pt x="3496" y="1242"/>
                        </a:lnTo>
                        <a:lnTo>
                          <a:pt x="3498" y="1244"/>
                        </a:lnTo>
                        <a:lnTo>
                          <a:pt x="3500" y="1245"/>
                        </a:lnTo>
                        <a:lnTo>
                          <a:pt x="3501" y="1247"/>
                        </a:lnTo>
                        <a:lnTo>
                          <a:pt x="3503" y="1249"/>
                        </a:lnTo>
                        <a:lnTo>
                          <a:pt x="3504" y="1251"/>
                        </a:lnTo>
                        <a:lnTo>
                          <a:pt x="3505" y="1253"/>
                        </a:lnTo>
                        <a:lnTo>
                          <a:pt x="3507" y="1255"/>
                        </a:lnTo>
                        <a:lnTo>
                          <a:pt x="3508" y="1257"/>
                        </a:lnTo>
                        <a:lnTo>
                          <a:pt x="3510" y="1259"/>
                        </a:lnTo>
                        <a:lnTo>
                          <a:pt x="3512" y="1261"/>
                        </a:lnTo>
                        <a:lnTo>
                          <a:pt x="3513" y="1263"/>
                        </a:lnTo>
                        <a:lnTo>
                          <a:pt x="3515" y="1265"/>
                        </a:lnTo>
                        <a:lnTo>
                          <a:pt x="3516" y="1267"/>
                        </a:lnTo>
                        <a:lnTo>
                          <a:pt x="3517" y="1268"/>
                        </a:lnTo>
                        <a:lnTo>
                          <a:pt x="3519" y="1270"/>
                        </a:lnTo>
                        <a:lnTo>
                          <a:pt x="3520" y="1272"/>
                        </a:lnTo>
                        <a:lnTo>
                          <a:pt x="3522" y="1274"/>
                        </a:lnTo>
                        <a:lnTo>
                          <a:pt x="3524" y="1276"/>
                        </a:lnTo>
                        <a:lnTo>
                          <a:pt x="3525" y="1278"/>
                        </a:lnTo>
                        <a:lnTo>
                          <a:pt x="3526" y="1280"/>
                        </a:lnTo>
                        <a:lnTo>
                          <a:pt x="3528" y="1282"/>
                        </a:lnTo>
                        <a:lnTo>
                          <a:pt x="3529" y="1284"/>
                        </a:lnTo>
                        <a:lnTo>
                          <a:pt x="3531" y="1286"/>
                        </a:lnTo>
                        <a:lnTo>
                          <a:pt x="3532" y="1288"/>
                        </a:lnTo>
                        <a:lnTo>
                          <a:pt x="3534" y="1289"/>
                        </a:lnTo>
                        <a:lnTo>
                          <a:pt x="3536" y="1291"/>
                        </a:lnTo>
                        <a:lnTo>
                          <a:pt x="3537" y="1293"/>
                        </a:lnTo>
                        <a:lnTo>
                          <a:pt x="3538" y="1295"/>
                        </a:lnTo>
                        <a:lnTo>
                          <a:pt x="3540" y="1297"/>
                        </a:lnTo>
                        <a:lnTo>
                          <a:pt x="3541" y="1299"/>
                        </a:lnTo>
                        <a:lnTo>
                          <a:pt x="3543" y="1301"/>
                        </a:lnTo>
                        <a:lnTo>
                          <a:pt x="3544" y="1303"/>
                        </a:lnTo>
                        <a:lnTo>
                          <a:pt x="3546" y="1305"/>
                        </a:lnTo>
                        <a:lnTo>
                          <a:pt x="3547" y="1307"/>
                        </a:lnTo>
                        <a:lnTo>
                          <a:pt x="3549" y="1309"/>
                        </a:lnTo>
                        <a:lnTo>
                          <a:pt x="3550" y="1310"/>
                        </a:lnTo>
                        <a:lnTo>
                          <a:pt x="3552" y="1312"/>
                        </a:lnTo>
                        <a:lnTo>
                          <a:pt x="3553" y="1314"/>
                        </a:lnTo>
                        <a:lnTo>
                          <a:pt x="3555" y="1317"/>
                        </a:lnTo>
                        <a:lnTo>
                          <a:pt x="3556" y="1319"/>
                        </a:lnTo>
                        <a:lnTo>
                          <a:pt x="3557" y="1321"/>
                        </a:lnTo>
                        <a:lnTo>
                          <a:pt x="3559" y="1322"/>
                        </a:lnTo>
                        <a:lnTo>
                          <a:pt x="3561" y="1324"/>
                        </a:lnTo>
                        <a:lnTo>
                          <a:pt x="3562" y="1326"/>
                        </a:lnTo>
                        <a:lnTo>
                          <a:pt x="3564" y="1328"/>
                        </a:lnTo>
                        <a:lnTo>
                          <a:pt x="3565" y="1330"/>
                        </a:lnTo>
                        <a:lnTo>
                          <a:pt x="3567" y="1332"/>
                        </a:lnTo>
                        <a:lnTo>
                          <a:pt x="3568" y="1334"/>
                        </a:lnTo>
                        <a:lnTo>
                          <a:pt x="3569" y="1336"/>
                        </a:lnTo>
                        <a:lnTo>
                          <a:pt x="3571" y="1338"/>
                        </a:lnTo>
                        <a:lnTo>
                          <a:pt x="3573" y="1340"/>
                        </a:lnTo>
                        <a:lnTo>
                          <a:pt x="3574" y="1342"/>
                        </a:lnTo>
                        <a:lnTo>
                          <a:pt x="3576" y="1344"/>
                        </a:lnTo>
                        <a:lnTo>
                          <a:pt x="3577" y="1346"/>
                        </a:lnTo>
                        <a:lnTo>
                          <a:pt x="3578" y="1348"/>
                        </a:lnTo>
                        <a:lnTo>
                          <a:pt x="3580" y="1350"/>
                        </a:lnTo>
                        <a:lnTo>
                          <a:pt x="3581" y="1352"/>
                        </a:lnTo>
                        <a:lnTo>
                          <a:pt x="3583" y="1354"/>
                        </a:lnTo>
                        <a:lnTo>
                          <a:pt x="3585" y="1356"/>
                        </a:lnTo>
                        <a:lnTo>
                          <a:pt x="3586" y="1358"/>
                        </a:lnTo>
                        <a:lnTo>
                          <a:pt x="3588" y="1360"/>
                        </a:lnTo>
                        <a:lnTo>
                          <a:pt x="3589" y="1362"/>
                        </a:lnTo>
                        <a:lnTo>
                          <a:pt x="3590" y="1364"/>
                        </a:lnTo>
                        <a:lnTo>
                          <a:pt x="3592" y="1366"/>
                        </a:lnTo>
                        <a:lnTo>
                          <a:pt x="3593" y="1368"/>
                        </a:lnTo>
                        <a:lnTo>
                          <a:pt x="3595" y="1370"/>
                        </a:lnTo>
                        <a:lnTo>
                          <a:pt x="3597" y="1372"/>
                        </a:lnTo>
                        <a:lnTo>
                          <a:pt x="3598" y="1374"/>
                        </a:lnTo>
                        <a:lnTo>
                          <a:pt x="3599" y="1376"/>
                        </a:lnTo>
                        <a:lnTo>
                          <a:pt x="3601" y="1378"/>
                        </a:lnTo>
                        <a:lnTo>
                          <a:pt x="3602" y="1380"/>
                        </a:lnTo>
                        <a:lnTo>
                          <a:pt x="3604" y="1382"/>
                        </a:lnTo>
                        <a:lnTo>
                          <a:pt x="3605" y="1384"/>
                        </a:lnTo>
                        <a:lnTo>
                          <a:pt x="3607" y="1386"/>
                        </a:lnTo>
                        <a:lnTo>
                          <a:pt x="3608" y="1388"/>
                        </a:lnTo>
                        <a:lnTo>
                          <a:pt x="3610" y="1390"/>
                        </a:lnTo>
                        <a:lnTo>
                          <a:pt x="3611" y="1392"/>
                        </a:lnTo>
                        <a:lnTo>
                          <a:pt x="3613" y="1394"/>
                        </a:lnTo>
                        <a:lnTo>
                          <a:pt x="3614" y="1396"/>
                        </a:lnTo>
                        <a:lnTo>
                          <a:pt x="3616" y="1398"/>
                        </a:lnTo>
                        <a:lnTo>
                          <a:pt x="3617" y="1400"/>
                        </a:lnTo>
                        <a:lnTo>
                          <a:pt x="3619" y="1402"/>
                        </a:lnTo>
                        <a:lnTo>
                          <a:pt x="3620" y="1404"/>
                        </a:lnTo>
                        <a:lnTo>
                          <a:pt x="3622" y="1407"/>
                        </a:lnTo>
                        <a:lnTo>
                          <a:pt x="3623" y="1408"/>
                        </a:lnTo>
                        <a:lnTo>
                          <a:pt x="3625" y="1410"/>
                        </a:lnTo>
                        <a:lnTo>
                          <a:pt x="3626" y="1412"/>
                        </a:lnTo>
                        <a:lnTo>
                          <a:pt x="3628" y="1415"/>
                        </a:lnTo>
                        <a:lnTo>
                          <a:pt x="3629" y="1417"/>
                        </a:lnTo>
                        <a:lnTo>
                          <a:pt x="3630" y="1418"/>
                        </a:lnTo>
                        <a:lnTo>
                          <a:pt x="3632" y="1421"/>
                        </a:lnTo>
                        <a:lnTo>
                          <a:pt x="3634" y="1423"/>
                        </a:lnTo>
                        <a:lnTo>
                          <a:pt x="3635" y="1425"/>
                        </a:lnTo>
                        <a:lnTo>
                          <a:pt x="3637" y="1427"/>
                        </a:lnTo>
                        <a:lnTo>
                          <a:pt x="3638" y="1429"/>
                        </a:lnTo>
                        <a:lnTo>
                          <a:pt x="3640" y="1431"/>
                        </a:lnTo>
                        <a:lnTo>
                          <a:pt x="3641" y="1433"/>
                        </a:lnTo>
                        <a:lnTo>
                          <a:pt x="3642" y="1435"/>
                        </a:lnTo>
                        <a:lnTo>
                          <a:pt x="3644" y="1437"/>
                        </a:lnTo>
                        <a:lnTo>
                          <a:pt x="3645" y="1439"/>
                        </a:lnTo>
                        <a:lnTo>
                          <a:pt x="3647" y="1441"/>
                        </a:lnTo>
                        <a:lnTo>
                          <a:pt x="3649" y="1443"/>
                        </a:lnTo>
                        <a:lnTo>
                          <a:pt x="3650" y="1445"/>
                        </a:lnTo>
                        <a:lnTo>
                          <a:pt x="3651" y="1447"/>
                        </a:lnTo>
                        <a:lnTo>
                          <a:pt x="3653" y="1450"/>
                        </a:lnTo>
                        <a:lnTo>
                          <a:pt x="3654" y="1451"/>
                        </a:lnTo>
                        <a:lnTo>
                          <a:pt x="3656" y="1453"/>
                        </a:lnTo>
                        <a:lnTo>
                          <a:pt x="3657" y="1455"/>
                        </a:lnTo>
                        <a:lnTo>
                          <a:pt x="3659" y="1458"/>
                        </a:lnTo>
                        <a:lnTo>
                          <a:pt x="3661" y="1460"/>
                        </a:lnTo>
                        <a:lnTo>
                          <a:pt x="3662" y="1462"/>
                        </a:lnTo>
                        <a:lnTo>
                          <a:pt x="3663" y="1464"/>
                        </a:lnTo>
                        <a:lnTo>
                          <a:pt x="3665" y="1466"/>
                        </a:lnTo>
                        <a:lnTo>
                          <a:pt x="3666" y="1468"/>
                        </a:lnTo>
                        <a:lnTo>
                          <a:pt x="3668" y="1470"/>
                        </a:lnTo>
                        <a:lnTo>
                          <a:pt x="3669" y="1472"/>
                        </a:lnTo>
                        <a:lnTo>
                          <a:pt x="3671" y="1474"/>
                        </a:lnTo>
                        <a:lnTo>
                          <a:pt x="3672" y="1476"/>
                        </a:lnTo>
                        <a:lnTo>
                          <a:pt x="3674" y="1478"/>
                        </a:lnTo>
                        <a:lnTo>
                          <a:pt x="3675" y="1480"/>
                        </a:lnTo>
                        <a:lnTo>
                          <a:pt x="3677" y="1483"/>
                        </a:lnTo>
                        <a:lnTo>
                          <a:pt x="3678" y="1484"/>
                        </a:lnTo>
                        <a:lnTo>
                          <a:pt x="3680" y="1486"/>
                        </a:lnTo>
                        <a:lnTo>
                          <a:pt x="3681" y="1489"/>
                        </a:lnTo>
                        <a:lnTo>
                          <a:pt x="3682" y="1491"/>
                        </a:lnTo>
                        <a:lnTo>
                          <a:pt x="3684" y="1493"/>
                        </a:lnTo>
                        <a:lnTo>
                          <a:pt x="3686" y="1495"/>
                        </a:lnTo>
                        <a:lnTo>
                          <a:pt x="3687" y="1497"/>
                        </a:lnTo>
                        <a:lnTo>
                          <a:pt x="3689" y="1499"/>
                        </a:lnTo>
                        <a:lnTo>
                          <a:pt x="3690" y="1501"/>
                        </a:lnTo>
                        <a:lnTo>
                          <a:pt x="3692" y="1503"/>
                        </a:lnTo>
                        <a:lnTo>
                          <a:pt x="3693" y="1505"/>
                        </a:lnTo>
                        <a:lnTo>
                          <a:pt x="3694" y="1507"/>
                        </a:lnTo>
                        <a:lnTo>
                          <a:pt x="3696" y="1509"/>
                        </a:lnTo>
                        <a:lnTo>
                          <a:pt x="3698" y="1511"/>
                        </a:lnTo>
                        <a:lnTo>
                          <a:pt x="3699" y="1514"/>
                        </a:lnTo>
                        <a:lnTo>
                          <a:pt x="3701" y="1516"/>
                        </a:lnTo>
                        <a:lnTo>
                          <a:pt x="3702" y="1517"/>
                        </a:lnTo>
                        <a:lnTo>
                          <a:pt x="3703" y="1520"/>
                        </a:lnTo>
                        <a:lnTo>
                          <a:pt x="3705" y="1522"/>
                        </a:lnTo>
                        <a:lnTo>
                          <a:pt x="3706" y="1524"/>
                        </a:lnTo>
                        <a:lnTo>
                          <a:pt x="3708" y="1526"/>
                        </a:lnTo>
                        <a:lnTo>
                          <a:pt x="3710" y="1528"/>
                        </a:lnTo>
                        <a:lnTo>
                          <a:pt x="3711" y="1530"/>
                        </a:lnTo>
                        <a:lnTo>
                          <a:pt x="3713" y="1532"/>
                        </a:lnTo>
                        <a:lnTo>
                          <a:pt x="3714" y="1534"/>
                        </a:lnTo>
                        <a:lnTo>
                          <a:pt x="3715" y="1537"/>
                        </a:lnTo>
                        <a:lnTo>
                          <a:pt x="3717" y="1538"/>
                        </a:lnTo>
                        <a:lnTo>
                          <a:pt x="3718" y="1540"/>
                        </a:lnTo>
                        <a:lnTo>
                          <a:pt x="3720" y="1543"/>
                        </a:lnTo>
                        <a:lnTo>
                          <a:pt x="3722" y="1545"/>
                        </a:lnTo>
                        <a:lnTo>
                          <a:pt x="3723" y="1547"/>
                        </a:lnTo>
                        <a:lnTo>
                          <a:pt x="3724" y="1549"/>
                        </a:lnTo>
                        <a:lnTo>
                          <a:pt x="3726" y="1551"/>
                        </a:lnTo>
                        <a:lnTo>
                          <a:pt x="3727" y="1553"/>
                        </a:lnTo>
                        <a:lnTo>
                          <a:pt x="3729" y="1555"/>
                        </a:lnTo>
                        <a:lnTo>
                          <a:pt x="3730" y="1557"/>
                        </a:lnTo>
                        <a:lnTo>
                          <a:pt x="3732" y="1559"/>
                        </a:lnTo>
                        <a:lnTo>
                          <a:pt x="3734" y="1561"/>
                        </a:lnTo>
                        <a:lnTo>
                          <a:pt x="3735" y="1563"/>
                        </a:lnTo>
                        <a:lnTo>
                          <a:pt x="3736" y="1566"/>
                        </a:lnTo>
                        <a:lnTo>
                          <a:pt x="3738" y="1568"/>
                        </a:lnTo>
                        <a:lnTo>
                          <a:pt x="3739" y="1570"/>
                        </a:lnTo>
                        <a:lnTo>
                          <a:pt x="3741" y="1572"/>
                        </a:lnTo>
                        <a:lnTo>
                          <a:pt x="3742" y="1574"/>
                        </a:lnTo>
                        <a:lnTo>
                          <a:pt x="3744" y="1576"/>
                        </a:lnTo>
                        <a:lnTo>
                          <a:pt x="3745" y="1578"/>
                        </a:lnTo>
                        <a:lnTo>
                          <a:pt x="3747" y="1580"/>
                        </a:lnTo>
                        <a:lnTo>
                          <a:pt x="3748" y="1582"/>
                        </a:lnTo>
                        <a:lnTo>
                          <a:pt x="3750" y="1584"/>
                        </a:lnTo>
                        <a:lnTo>
                          <a:pt x="3751" y="1586"/>
                        </a:lnTo>
                        <a:lnTo>
                          <a:pt x="3753" y="1588"/>
                        </a:lnTo>
                        <a:lnTo>
                          <a:pt x="3754" y="1591"/>
                        </a:lnTo>
                        <a:lnTo>
                          <a:pt x="3755" y="1592"/>
                        </a:lnTo>
                        <a:lnTo>
                          <a:pt x="3757" y="1594"/>
                        </a:lnTo>
                        <a:lnTo>
                          <a:pt x="3759" y="1597"/>
                        </a:lnTo>
                        <a:lnTo>
                          <a:pt x="3760" y="1599"/>
                        </a:lnTo>
                        <a:lnTo>
                          <a:pt x="3762" y="1601"/>
                        </a:lnTo>
                        <a:lnTo>
                          <a:pt x="3763" y="1603"/>
                        </a:lnTo>
                        <a:lnTo>
                          <a:pt x="3765" y="1605"/>
                        </a:lnTo>
                        <a:lnTo>
                          <a:pt x="3766" y="1607"/>
                        </a:lnTo>
                        <a:lnTo>
                          <a:pt x="3767" y="1609"/>
                        </a:lnTo>
                        <a:lnTo>
                          <a:pt x="3769" y="1611"/>
                        </a:lnTo>
                        <a:lnTo>
                          <a:pt x="3771" y="1613"/>
                        </a:lnTo>
                        <a:lnTo>
                          <a:pt x="3772" y="1615"/>
                        </a:lnTo>
                        <a:lnTo>
                          <a:pt x="3774" y="1617"/>
                        </a:lnTo>
                        <a:lnTo>
                          <a:pt x="3775" y="1620"/>
                        </a:lnTo>
                        <a:lnTo>
                          <a:pt x="3776" y="1622"/>
                        </a:lnTo>
                        <a:lnTo>
                          <a:pt x="3778" y="1624"/>
                        </a:lnTo>
                        <a:lnTo>
                          <a:pt x="3779" y="1626"/>
                        </a:lnTo>
                        <a:lnTo>
                          <a:pt x="3781" y="1628"/>
                        </a:lnTo>
                        <a:lnTo>
                          <a:pt x="3783" y="1630"/>
                        </a:lnTo>
                        <a:lnTo>
                          <a:pt x="3784" y="1632"/>
                        </a:lnTo>
                        <a:lnTo>
                          <a:pt x="3786" y="1634"/>
                        </a:lnTo>
                        <a:lnTo>
                          <a:pt x="3787" y="1636"/>
                        </a:lnTo>
                        <a:lnTo>
                          <a:pt x="3788" y="1638"/>
                        </a:lnTo>
                        <a:lnTo>
                          <a:pt x="3790" y="1640"/>
                        </a:lnTo>
                        <a:lnTo>
                          <a:pt x="3791" y="1642"/>
                        </a:lnTo>
                        <a:lnTo>
                          <a:pt x="3793" y="1645"/>
                        </a:lnTo>
                        <a:lnTo>
                          <a:pt x="3794" y="1646"/>
                        </a:lnTo>
                        <a:lnTo>
                          <a:pt x="3796" y="1648"/>
                        </a:lnTo>
                        <a:lnTo>
                          <a:pt x="3797" y="1651"/>
                        </a:lnTo>
                        <a:lnTo>
                          <a:pt x="3799" y="1653"/>
                        </a:lnTo>
                        <a:lnTo>
                          <a:pt x="3800" y="1655"/>
                        </a:lnTo>
                        <a:lnTo>
                          <a:pt x="3802" y="1657"/>
                        </a:lnTo>
                        <a:lnTo>
                          <a:pt x="3803" y="1659"/>
                        </a:lnTo>
                        <a:lnTo>
                          <a:pt x="3805" y="1661"/>
                        </a:lnTo>
                        <a:lnTo>
                          <a:pt x="3806" y="1663"/>
                        </a:lnTo>
                        <a:lnTo>
                          <a:pt x="3808" y="1665"/>
                        </a:lnTo>
                        <a:lnTo>
                          <a:pt x="3809" y="1667"/>
                        </a:lnTo>
                        <a:lnTo>
                          <a:pt x="3811" y="1669"/>
                        </a:lnTo>
                        <a:lnTo>
                          <a:pt x="3812" y="1671"/>
                        </a:lnTo>
                        <a:lnTo>
                          <a:pt x="3814" y="1673"/>
                        </a:lnTo>
                        <a:lnTo>
                          <a:pt x="3815" y="1675"/>
                        </a:lnTo>
                        <a:lnTo>
                          <a:pt x="3817" y="1678"/>
                        </a:lnTo>
                        <a:lnTo>
                          <a:pt x="3818" y="1679"/>
                        </a:lnTo>
                        <a:lnTo>
                          <a:pt x="3820" y="1681"/>
                        </a:lnTo>
                        <a:lnTo>
                          <a:pt x="3821" y="1684"/>
                        </a:lnTo>
                        <a:lnTo>
                          <a:pt x="3823" y="1686"/>
                        </a:lnTo>
                        <a:lnTo>
                          <a:pt x="3824" y="1688"/>
                        </a:lnTo>
                        <a:lnTo>
                          <a:pt x="3826" y="1690"/>
                        </a:lnTo>
                        <a:lnTo>
                          <a:pt x="3827" y="1692"/>
                        </a:lnTo>
                        <a:lnTo>
                          <a:pt x="3828" y="1694"/>
                        </a:lnTo>
                        <a:lnTo>
                          <a:pt x="3830" y="1696"/>
                        </a:lnTo>
                        <a:lnTo>
                          <a:pt x="3831" y="1698"/>
                        </a:lnTo>
                        <a:lnTo>
                          <a:pt x="3833" y="1700"/>
                        </a:lnTo>
                        <a:lnTo>
                          <a:pt x="3835" y="1702"/>
                        </a:lnTo>
                        <a:lnTo>
                          <a:pt x="3836" y="1704"/>
                        </a:lnTo>
                        <a:lnTo>
                          <a:pt x="3838" y="1706"/>
                        </a:lnTo>
                        <a:lnTo>
                          <a:pt x="3839" y="1708"/>
                        </a:lnTo>
                        <a:lnTo>
                          <a:pt x="3840" y="1710"/>
                        </a:lnTo>
                        <a:lnTo>
                          <a:pt x="3842" y="1712"/>
                        </a:lnTo>
                        <a:lnTo>
                          <a:pt x="3843" y="1714"/>
                        </a:lnTo>
                        <a:lnTo>
                          <a:pt x="3845" y="1716"/>
                        </a:lnTo>
                        <a:lnTo>
                          <a:pt x="3847" y="1718"/>
                        </a:lnTo>
                        <a:lnTo>
                          <a:pt x="3848" y="1721"/>
                        </a:lnTo>
                        <a:lnTo>
                          <a:pt x="3849" y="1722"/>
                        </a:lnTo>
                        <a:lnTo>
                          <a:pt x="3851" y="1724"/>
                        </a:lnTo>
                        <a:lnTo>
                          <a:pt x="3852" y="1726"/>
                        </a:lnTo>
                        <a:lnTo>
                          <a:pt x="3854" y="1729"/>
                        </a:lnTo>
                        <a:lnTo>
                          <a:pt x="3855" y="1731"/>
                        </a:lnTo>
                        <a:lnTo>
                          <a:pt x="3857" y="1732"/>
                        </a:lnTo>
                        <a:lnTo>
                          <a:pt x="3859" y="1734"/>
                        </a:lnTo>
                        <a:lnTo>
                          <a:pt x="3860" y="1737"/>
                        </a:lnTo>
                        <a:lnTo>
                          <a:pt x="3861" y="1739"/>
                        </a:lnTo>
                        <a:lnTo>
                          <a:pt x="3863" y="1741"/>
                        </a:lnTo>
                        <a:lnTo>
                          <a:pt x="3864" y="1743"/>
                        </a:lnTo>
                        <a:lnTo>
                          <a:pt x="3866" y="1745"/>
                        </a:lnTo>
                        <a:lnTo>
                          <a:pt x="3867" y="1747"/>
                        </a:lnTo>
                        <a:lnTo>
                          <a:pt x="3869" y="1749"/>
                        </a:lnTo>
                        <a:lnTo>
                          <a:pt x="3870" y="1751"/>
                        </a:lnTo>
                        <a:lnTo>
                          <a:pt x="3872" y="1753"/>
                        </a:lnTo>
                        <a:lnTo>
                          <a:pt x="3873" y="1755"/>
                        </a:lnTo>
                        <a:lnTo>
                          <a:pt x="3875" y="1757"/>
                        </a:lnTo>
                        <a:lnTo>
                          <a:pt x="3876" y="1759"/>
                        </a:lnTo>
                        <a:lnTo>
                          <a:pt x="3878" y="1761"/>
                        </a:lnTo>
                        <a:lnTo>
                          <a:pt x="3879" y="1763"/>
                        </a:lnTo>
                        <a:lnTo>
                          <a:pt x="3880" y="1765"/>
                        </a:lnTo>
                        <a:lnTo>
                          <a:pt x="3882" y="1767"/>
                        </a:lnTo>
                        <a:lnTo>
                          <a:pt x="3884" y="1769"/>
                        </a:lnTo>
                        <a:lnTo>
                          <a:pt x="3885" y="1771"/>
                        </a:lnTo>
                        <a:lnTo>
                          <a:pt x="3887" y="1773"/>
                        </a:lnTo>
                        <a:lnTo>
                          <a:pt x="3888" y="1775"/>
                        </a:lnTo>
                        <a:lnTo>
                          <a:pt x="3890" y="1777"/>
                        </a:lnTo>
                        <a:lnTo>
                          <a:pt x="3891" y="1779"/>
                        </a:lnTo>
                        <a:lnTo>
                          <a:pt x="3892" y="1781"/>
                        </a:lnTo>
                        <a:lnTo>
                          <a:pt x="3894" y="1783"/>
                        </a:lnTo>
                        <a:lnTo>
                          <a:pt x="3896" y="1785"/>
                        </a:lnTo>
                        <a:lnTo>
                          <a:pt x="3897" y="1787"/>
                        </a:lnTo>
                        <a:lnTo>
                          <a:pt x="3899" y="1789"/>
                        </a:lnTo>
                        <a:lnTo>
                          <a:pt x="3900" y="1791"/>
                        </a:lnTo>
                        <a:lnTo>
                          <a:pt x="3901" y="1793"/>
                        </a:lnTo>
                        <a:lnTo>
                          <a:pt x="3903" y="1795"/>
                        </a:lnTo>
                        <a:lnTo>
                          <a:pt x="3904" y="1797"/>
                        </a:lnTo>
                        <a:lnTo>
                          <a:pt x="3906" y="1799"/>
                        </a:lnTo>
                        <a:lnTo>
                          <a:pt x="3908" y="1801"/>
                        </a:lnTo>
                        <a:lnTo>
                          <a:pt x="3909" y="1803"/>
                        </a:lnTo>
                        <a:lnTo>
                          <a:pt x="3911" y="1805"/>
                        </a:lnTo>
                        <a:lnTo>
                          <a:pt x="3912" y="1807"/>
                        </a:lnTo>
                        <a:lnTo>
                          <a:pt x="3913" y="1809"/>
                        </a:lnTo>
                        <a:lnTo>
                          <a:pt x="3915" y="1811"/>
                        </a:lnTo>
                        <a:lnTo>
                          <a:pt x="3916" y="1813"/>
                        </a:lnTo>
                        <a:lnTo>
                          <a:pt x="3918" y="1815"/>
                        </a:lnTo>
                        <a:lnTo>
                          <a:pt x="3920" y="1817"/>
                        </a:lnTo>
                        <a:lnTo>
                          <a:pt x="3921" y="1819"/>
                        </a:lnTo>
                        <a:lnTo>
                          <a:pt x="3922" y="1820"/>
                        </a:lnTo>
                        <a:lnTo>
                          <a:pt x="3924" y="1822"/>
                        </a:lnTo>
                        <a:lnTo>
                          <a:pt x="3925" y="1825"/>
                        </a:lnTo>
                        <a:lnTo>
                          <a:pt x="3927" y="1827"/>
                        </a:lnTo>
                        <a:lnTo>
                          <a:pt x="3928" y="1829"/>
                        </a:lnTo>
                        <a:lnTo>
                          <a:pt x="3930" y="1830"/>
                        </a:lnTo>
                        <a:lnTo>
                          <a:pt x="3932" y="1832"/>
                        </a:lnTo>
                        <a:lnTo>
                          <a:pt x="3933" y="1834"/>
                        </a:lnTo>
                        <a:lnTo>
                          <a:pt x="3934" y="1836"/>
                        </a:lnTo>
                        <a:lnTo>
                          <a:pt x="3936" y="1838"/>
                        </a:lnTo>
                        <a:lnTo>
                          <a:pt x="3937" y="1840"/>
                        </a:lnTo>
                        <a:lnTo>
                          <a:pt x="3939" y="1842"/>
                        </a:lnTo>
                        <a:lnTo>
                          <a:pt x="3940" y="1844"/>
                        </a:lnTo>
                        <a:lnTo>
                          <a:pt x="3942" y="1846"/>
                        </a:lnTo>
                        <a:lnTo>
                          <a:pt x="3943" y="1848"/>
                        </a:lnTo>
                        <a:lnTo>
                          <a:pt x="3945" y="1850"/>
                        </a:lnTo>
                        <a:lnTo>
                          <a:pt x="3946" y="1852"/>
                        </a:lnTo>
                        <a:lnTo>
                          <a:pt x="3948" y="1854"/>
                        </a:lnTo>
                        <a:lnTo>
                          <a:pt x="3949" y="1856"/>
                        </a:lnTo>
                        <a:lnTo>
                          <a:pt x="3951" y="1858"/>
                        </a:lnTo>
                        <a:lnTo>
                          <a:pt x="3952" y="1860"/>
                        </a:lnTo>
                        <a:lnTo>
                          <a:pt x="3953" y="1862"/>
                        </a:lnTo>
                        <a:lnTo>
                          <a:pt x="3955" y="1863"/>
                        </a:lnTo>
                        <a:lnTo>
                          <a:pt x="3957" y="1865"/>
                        </a:lnTo>
                        <a:lnTo>
                          <a:pt x="3958" y="1867"/>
                        </a:lnTo>
                        <a:lnTo>
                          <a:pt x="3960" y="1869"/>
                        </a:lnTo>
                        <a:lnTo>
                          <a:pt x="3961" y="1871"/>
                        </a:lnTo>
                        <a:lnTo>
                          <a:pt x="3963" y="1873"/>
                        </a:lnTo>
                        <a:lnTo>
                          <a:pt x="3964" y="1875"/>
                        </a:lnTo>
                        <a:lnTo>
                          <a:pt x="3965" y="1877"/>
                        </a:lnTo>
                        <a:lnTo>
                          <a:pt x="3967" y="1879"/>
                        </a:lnTo>
                        <a:lnTo>
                          <a:pt x="3969" y="1881"/>
                        </a:lnTo>
                        <a:lnTo>
                          <a:pt x="3970" y="1883"/>
                        </a:lnTo>
                        <a:lnTo>
                          <a:pt x="3972" y="1884"/>
                        </a:lnTo>
                        <a:lnTo>
                          <a:pt x="3973" y="1886"/>
                        </a:lnTo>
                        <a:lnTo>
                          <a:pt x="3974" y="1888"/>
                        </a:lnTo>
                        <a:lnTo>
                          <a:pt x="3976" y="1890"/>
                        </a:lnTo>
                        <a:lnTo>
                          <a:pt x="3977" y="1892"/>
                        </a:lnTo>
                        <a:lnTo>
                          <a:pt x="3979" y="1894"/>
                        </a:lnTo>
                        <a:lnTo>
                          <a:pt x="3980" y="1896"/>
                        </a:lnTo>
                        <a:lnTo>
                          <a:pt x="3982" y="1898"/>
                        </a:lnTo>
                        <a:lnTo>
                          <a:pt x="3984" y="1900"/>
                        </a:lnTo>
                        <a:lnTo>
                          <a:pt x="3985" y="1902"/>
                        </a:lnTo>
                        <a:lnTo>
                          <a:pt x="3986" y="1904"/>
                        </a:lnTo>
                        <a:lnTo>
                          <a:pt x="3988" y="1905"/>
                        </a:lnTo>
                        <a:lnTo>
                          <a:pt x="3989" y="1907"/>
                        </a:lnTo>
                        <a:lnTo>
                          <a:pt x="3991" y="1909"/>
                        </a:lnTo>
                        <a:lnTo>
                          <a:pt x="3992" y="1911"/>
                        </a:lnTo>
                        <a:lnTo>
                          <a:pt x="3994" y="1913"/>
                        </a:lnTo>
                        <a:lnTo>
                          <a:pt x="3995" y="1915"/>
                        </a:lnTo>
                        <a:lnTo>
                          <a:pt x="3997" y="1916"/>
                        </a:lnTo>
                        <a:lnTo>
                          <a:pt x="3998" y="1918"/>
                        </a:lnTo>
                        <a:lnTo>
                          <a:pt x="4000" y="1920"/>
                        </a:lnTo>
                        <a:lnTo>
                          <a:pt x="4001" y="1922"/>
                        </a:lnTo>
                        <a:lnTo>
                          <a:pt x="4003" y="1924"/>
                        </a:lnTo>
                        <a:lnTo>
                          <a:pt x="4004" y="1926"/>
                        </a:lnTo>
                        <a:lnTo>
                          <a:pt x="4006" y="1927"/>
                        </a:lnTo>
                        <a:lnTo>
                          <a:pt x="4007" y="1929"/>
                        </a:lnTo>
                        <a:lnTo>
                          <a:pt x="4009" y="1931"/>
                        </a:lnTo>
                        <a:lnTo>
                          <a:pt x="4010" y="1933"/>
                        </a:lnTo>
                        <a:lnTo>
                          <a:pt x="4012" y="1935"/>
                        </a:lnTo>
                        <a:lnTo>
                          <a:pt x="4013" y="1937"/>
                        </a:lnTo>
                        <a:lnTo>
                          <a:pt x="4015" y="1939"/>
                        </a:lnTo>
                        <a:lnTo>
                          <a:pt x="4016" y="1940"/>
                        </a:lnTo>
                        <a:lnTo>
                          <a:pt x="4017" y="1942"/>
                        </a:lnTo>
                        <a:lnTo>
                          <a:pt x="4019" y="1944"/>
                        </a:lnTo>
                        <a:lnTo>
                          <a:pt x="4021" y="1946"/>
                        </a:lnTo>
                        <a:lnTo>
                          <a:pt x="4022" y="1948"/>
                        </a:lnTo>
                        <a:lnTo>
                          <a:pt x="4024" y="1950"/>
                        </a:lnTo>
                        <a:lnTo>
                          <a:pt x="4025" y="1951"/>
                        </a:lnTo>
                        <a:lnTo>
                          <a:pt x="4026" y="1953"/>
                        </a:lnTo>
                        <a:lnTo>
                          <a:pt x="4028" y="1955"/>
                        </a:lnTo>
                        <a:lnTo>
                          <a:pt x="4029" y="1957"/>
                        </a:lnTo>
                        <a:lnTo>
                          <a:pt x="4031" y="1959"/>
                        </a:lnTo>
                        <a:lnTo>
                          <a:pt x="4033" y="1960"/>
                        </a:lnTo>
                        <a:lnTo>
                          <a:pt x="4034" y="1962"/>
                        </a:lnTo>
                        <a:lnTo>
                          <a:pt x="4036" y="1964"/>
                        </a:lnTo>
                        <a:lnTo>
                          <a:pt x="4037" y="1966"/>
                        </a:lnTo>
                        <a:lnTo>
                          <a:pt x="4038" y="1968"/>
                        </a:lnTo>
                        <a:lnTo>
                          <a:pt x="4040" y="1970"/>
                        </a:lnTo>
                        <a:lnTo>
                          <a:pt x="4041" y="1971"/>
                        </a:lnTo>
                        <a:lnTo>
                          <a:pt x="4043" y="1973"/>
                        </a:lnTo>
                        <a:lnTo>
                          <a:pt x="4045" y="1975"/>
                        </a:lnTo>
                        <a:lnTo>
                          <a:pt x="4046" y="1977"/>
                        </a:lnTo>
                        <a:lnTo>
                          <a:pt x="4047" y="1979"/>
                        </a:lnTo>
                        <a:lnTo>
                          <a:pt x="4049" y="1981"/>
                        </a:lnTo>
                        <a:lnTo>
                          <a:pt x="4050" y="1982"/>
                        </a:lnTo>
                        <a:lnTo>
                          <a:pt x="4052" y="1984"/>
                        </a:lnTo>
                        <a:lnTo>
                          <a:pt x="4053" y="1986"/>
                        </a:lnTo>
                        <a:lnTo>
                          <a:pt x="4055" y="1988"/>
                        </a:lnTo>
                        <a:lnTo>
                          <a:pt x="4057" y="1989"/>
                        </a:lnTo>
                        <a:lnTo>
                          <a:pt x="4058" y="1991"/>
                        </a:lnTo>
                        <a:lnTo>
                          <a:pt x="4059" y="1993"/>
                        </a:lnTo>
                        <a:lnTo>
                          <a:pt x="4061" y="1994"/>
                        </a:lnTo>
                        <a:lnTo>
                          <a:pt x="4062" y="1996"/>
                        </a:lnTo>
                        <a:lnTo>
                          <a:pt x="4064" y="1998"/>
                        </a:lnTo>
                        <a:lnTo>
                          <a:pt x="4065" y="2000"/>
                        </a:lnTo>
                        <a:lnTo>
                          <a:pt x="4067" y="2002"/>
                        </a:lnTo>
                        <a:lnTo>
                          <a:pt x="4068" y="2003"/>
                        </a:lnTo>
                        <a:lnTo>
                          <a:pt x="4070" y="2005"/>
                        </a:lnTo>
                        <a:lnTo>
                          <a:pt x="4071" y="2007"/>
                        </a:lnTo>
                        <a:lnTo>
                          <a:pt x="4073" y="2009"/>
                        </a:lnTo>
                        <a:lnTo>
                          <a:pt x="4074" y="2010"/>
                        </a:lnTo>
                        <a:lnTo>
                          <a:pt x="4076" y="2012"/>
                        </a:lnTo>
                        <a:lnTo>
                          <a:pt x="4077" y="2014"/>
                        </a:lnTo>
                        <a:lnTo>
                          <a:pt x="4078" y="2015"/>
                        </a:lnTo>
                        <a:lnTo>
                          <a:pt x="4080" y="2017"/>
                        </a:lnTo>
                        <a:lnTo>
                          <a:pt x="4082" y="2019"/>
                        </a:lnTo>
                        <a:lnTo>
                          <a:pt x="4083" y="2021"/>
                        </a:lnTo>
                        <a:lnTo>
                          <a:pt x="4085" y="2023"/>
                        </a:lnTo>
                        <a:lnTo>
                          <a:pt x="4086" y="2024"/>
                        </a:lnTo>
                        <a:lnTo>
                          <a:pt x="4088" y="2026"/>
                        </a:lnTo>
                        <a:lnTo>
                          <a:pt x="4089" y="2028"/>
                        </a:lnTo>
                        <a:lnTo>
                          <a:pt x="4090" y="2029"/>
                        </a:lnTo>
                        <a:lnTo>
                          <a:pt x="4092" y="2031"/>
                        </a:lnTo>
                        <a:lnTo>
                          <a:pt x="4094" y="2033"/>
                        </a:lnTo>
                        <a:lnTo>
                          <a:pt x="4095" y="2035"/>
                        </a:lnTo>
                        <a:lnTo>
                          <a:pt x="4097" y="2036"/>
                        </a:lnTo>
                        <a:lnTo>
                          <a:pt x="4098" y="2038"/>
                        </a:lnTo>
                        <a:lnTo>
                          <a:pt x="4099" y="2040"/>
                        </a:lnTo>
                        <a:lnTo>
                          <a:pt x="4101" y="2041"/>
                        </a:lnTo>
                        <a:lnTo>
                          <a:pt x="4102" y="2043"/>
                        </a:lnTo>
                        <a:lnTo>
                          <a:pt x="4104" y="2045"/>
                        </a:lnTo>
                        <a:lnTo>
                          <a:pt x="4106" y="2046"/>
                        </a:lnTo>
                        <a:lnTo>
                          <a:pt x="4107" y="2048"/>
                        </a:lnTo>
                        <a:lnTo>
                          <a:pt x="4109" y="2050"/>
                        </a:lnTo>
                        <a:lnTo>
                          <a:pt x="4110" y="2051"/>
                        </a:lnTo>
                        <a:lnTo>
                          <a:pt x="4111" y="2053"/>
                        </a:lnTo>
                        <a:lnTo>
                          <a:pt x="4113" y="2055"/>
                        </a:lnTo>
                        <a:lnTo>
                          <a:pt x="4114" y="2057"/>
                        </a:lnTo>
                        <a:lnTo>
                          <a:pt x="4116" y="2058"/>
                        </a:lnTo>
                        <a:lnTo>
                          <a:pt x="4118" y="2060"/>
                        </a:lnTo>
                        <a:lnTo>
                          <a:pt x="4119" y="2061"/>
                        </a:lnTo>
                        <a:lnTo>
                          <a:pt x="4120" y="2063"/>
                        </a:lnTo>
                        <a:lnTo>
                          <a:pt x="4122" y="2065"/>
                        </a:lnTo>
                        <a:lnTo>
                          <a:pt x="4123" y="2067"/>
                        </a:lnTo>
                        <a:lnTo>
                          <a:pt x="4125" y="2068"/>
                        </a:lnTo>
                        <a:lnTo>
                          <a:pt x="4126" y="2070"/>
                        </a:lnTo>
                        <a:lnTo>
                          <a:pt x="4128" y="2071"/>
                        </a:lnTo>
                        <a:lnTo>
                          <a:pt x="4129" y="2073"/>
                        </a:lnTo>
                        <a:lnTo>
                          <a:pt x="4131" y="2075"/>
                        </a:lnTo>
                        <a:lnTo>
                          <a:pt x="4132" y="2076"/>
                        </a:lnTo>
                        <a:lnTo>
                          <a:pt x="4134" y="2078"/>
                        </a:lnTo>
                        <a:lnTo>
                          <a:pt x="4135" y="2079"/>
                        </a:lnTo>
                        <a:lnTo>
                          <a:pt x="4137" y="2081"/>
                        </a:lnTo>
                        <a:lnTo>
                          <a:pt x="4138" y="2083"/>
                        </a:lnTo>
                        <a:lnTo>
                          <a:pt x="4140" y="2084"/>
                        </a:lnTo>
                        <a:lnTo>
                          <a:pt x="4141" y="2086"/>
                        </a:lnTo>
                        <a:lnTo>
                          <a:pt x="4143" y="2088"/>
                        </a:lnTo>
                        <a:lnTo>
                          <a:pt x="4144" y="2089"/>
                        </a:lnTo>
                        <a:lnTo>
                          <a:pt x="4146" y="2091"/>
                        </a:lnTo>
                        <a:lnTo>
                          <a:pt x="4147" y="2092"/>
                        </a:lnTo>
                        <a:lnTo>
                          <a:pt x="4149" y="2094"/>
                        </a:lnTo>
                        <a:lnTo>
                          <a:pt x="4150" y="2096"/>
                        </a:lnTo>
                        <a:lnTo>
                          <a:pt x="4151" y="2097"/>
                        </a:lnTo>
                        <a:lnTo>
                          <a:pt x="4153" y="2099"/>
                        </a:lnTo>
                        <a:lnTo>
                          <a:pt x="4155" y="2100"/>
                        </a:lnTo>
                        <a:lnTo>
                          <a:pt x="4156" y="2102"/>
                        </a:lnTo>
                        <a:lnTo>
                          <a:pt x="4158" y="2104"/>
                        </a:lnTo>
                        <a:lnTo>
                          <a:pt x="4159" y="2105"/>
                        </a:lnTo>
                        <a:lnTo>
                          <a:pt x="4161" y="2107"/>
                        </a:lnTo>
                        <a:lnTo>
                          <a:pt x="4162" y="2109"/>
                        </a:lnTo>
                        <a:lnTo>
                          <a:pt x="4163" y="2110"/>
                        </a:lnTo>
                        <a:lnTo>
                          <a:pt x="4165" y="2111"/>
                        </a:lnTo>
                        <a:lnTo>
                          <a:pt x="4166" y="2113"/>
                        </a:lnTo>
                        <a:lnTo>
                          <a:pt x="4168" y="2115"/>
                        </a:lnTo>
                        <a:lnTo>
                          <a:pt x="4170" y="2116"/>
                        </a:lnTo>
                        <a:lnTo>
                          <a:pt x="4171" y="2118"/>
                        </a:lnTo>
                        <a:lnTo>
                          <a:pt x="4172" y="2120"/>
                        </a:lnTo>
                        <a:lnTo>
                          <a:pt x="4174" y="2121"/>
                        </a:lnTo>
                        <a:lnTo>
                          <a:pt x="4175" y="2122"/>
                        </a:lnTo>
                        <a:lnTo>
                          <a:pt x="4177" y="2124"/>
                        </a:lnTo>
                        <a:lnTo>
                          <a:pt x="4178" y="2126"/>
                        </a:lnTo>
                        <a:lnTo>
                          <a:pt x="4180" y="2127"/>
                        </a:lnTo>
                        <a:lnTo>
                          <a:pt x="4182" y="2129"/>
                        </a:lnTo>
                        <a:lnTo>
                          <a:pt x="4183" y="2130"/>
                        </a:lnTo>
                        <a:lnTo>
                          <a:pt x="4184" y="2132"/>
                        </a:lnTo>
                        <a:lnTo>
                          <a:pt x="4186" y="2133"/>
                        </a:lnTo>
                        <a:lnTo>
                          <a:pt x="4187" y="2135"/>
                        </a:lnTo>
                        <a:lnTo>
                          <a:pt x="4189" y="2136"/>
                        </a:lnTo>
                        <a:lnTo>
                          <a:pt x="4190" y="2138"/>
                        </a:lnTo>
                        <a:lnTo>
                          <a:pt x="4192" y="2139"/>
                        </a:lnTo>
                        <a:lnTo>
                          <a:pt x="4193" y="2141"/>
                        </a:lnTo>
                        <a:lnTo>
                          <a:pt x="4195" y="2143"/>
                        </a:lnTo>
                        <a:lnTo>
                          <a:pt x="4196" y="2144"/>
                        </a:lnTo>
                        <a:lnTo>
                          <a:pt x="4198" y="2145"/>
                        </a:lnTo>
                        <a:lnTo>
                          <a:pt x="4199" y="2147"/>
                        </a:lnTo>
                        <a:lnTo>
                          <a:pt x="4201" y="2148"/>
                        </a:lnTo>
                        <a:lnTo>
                          <a:pt x="4202" y="2150"/>
                        </a:lnTo>
                        <a:lnTo>
                          <a:pt x="4203" y="2152"/>
                        </a:lnTo>
                        <a:lnTo>
                          <a:pt x="4205" y="2153"/>
                        </a:lnTo>
                        <a:lnTo>
                          <a:pt x="4207" y="2154"/>
                        </a:lnTo>
                        <a:lnTo>
                          <a:pt x="4208" y="2156"/>
                        </a:lnTo>
                        <a:lnTo>
                          <a:pt x="4210" y="2157"/>
                        </a:lnTo>
                        <a:lnTo>
                          <a:pt x="4211" y="2159"/>
                        </a:lnTo>
                        <a:lnTo>
                          <a:pt x="4213" y="2160"/>
                        </a:lnTo>
                        <a:lnTo>
                          <a:pt x="4214" y="2162"/>
                        </a:lnTo>
                        <a:lnTo>
                          <a:pt x="4215" y="2164"/>
                        </a:lnTo>
                        <a:lnTo>
                          <a:pt x="4217" y="2165"/>
                        </a:lnTo>
                        <a:lnTo>
                          <a:pt x="4219" y="2166"/>
                        </a:lnTo>
                        <a:lnTo>
                          <a:pt x="4220" y="2168"/>
                        </a:lnTo>
                        <a:lnTo>
                          <a:pt x="4222" y="2169"/>
                        </a:lnTo>
                        <a:lnTo>
                          <a:pt x="4223" y="2171"/>
                        </a:lnTo>
                        <a:lnTo>
                          <a:pt x="4224" y="2172"/>
                        </a:lnTo>
                        <a:lnTo>
                          <a:pt x="4226" y="2174"/>
                        </a:lnTo>
                        <a:lnTo>
                          <a:pt x="4227" y="2175"/>
                        </a:lnTo>
                        <a:lnTo>
                          <a:pt x="4229" y="2176"/>
                        </a:lnTo>
                        <a:lnTo>
                          <a:pt x="4231" y="2178"/>
                        </a:lnTo>
                        <a:lnTo>
                          <a:pt x="4232" y="2179"/>
                        </a:lnTo>
                        <a:lnTo>
                          <a:pt x="4234" y="2181"/>
                        </a:lnTo>
                        <a:lnTo>
                          <a:pt x="4235" y="2182"/>
                        </a:lnTo>
                        <a:lnTo>
                          <a:pt x="4236" y="2184"/>
                        </a:lnTo>
                        <a:lnTo>
                          <a:pt x="4238" y="2185"/>
                        </a:lnTo>
                        <a:lnTo>
                          <a:pt x="4239" y="2187"/>
                        </a:lnTo>
                        <a:lnTo>
                          <a:pt x="4241" y="2188"/>
                        </a:lnTo>
                        <a:lnTo>
                          <a:pt x="4243" y="2189"/>
                        </a:lnTo>
                        <a:lnTo>
                          <a:pt x="4244" y="2191"/>
                        </a:lnTo>
                        <a:lnTo>
                          <a:pt x="4245" y="2192"/>
                        </a:lnTo>
                        <a:lnTo>
                          <a:pt x="4247" y="2194"/>
                        </a:lnTo>
                        <a:lnTo>
                          <a:pt x="4248" y="2195"/>
                        </a:lnTo>
                        <a:lnTo>
                          <a:pt x="4250" y="2197"/>
                        </a:lnTo>
                        <a:lnTo>
                          <a:pt x="4251" y="2198"/>
                        </a:lnTo>
                        <a:lnTo>
                          <a:pt x="4253" y="2199"/>
                        </a:lnTo>
                        <a:lnTo>
                          <a:pt x="4255" y="2201"/>
                        </a:lnTo>
                        <a:lnTo>
                          <a:pt x="4256" y="2202"/>
                        </a:lnTo>
                        <a:lnTo>
                          <a:pt x="4257" y="2204"/>
                        </a:lnTo>
                        <a:lnTo>
                          <a:pt x="4259" y="2205"/>
                        </a:lnTo>
                        <a:lnTo>
                          <a:pt x="4260" y="2206"/>
                        </a:lnTo>
                        <a:lnTo>
                          <a:pt x="4262" y="2208"/>
                        </a:lnTo>
                        <a:lnTo>
                          <a:pt x="4263" y="2209"/>
                        </a:lnTo>
                        <a:lnTo>
                          <a:pt x="4265" y="2210"/>
                        </a:lnTo>
                        <a:lnTo>
                          <a:pt x="4266" y="2212"/>
                        </a:lnTo>
                        <a:lnTo>
                          <a:pt x="4268" y="2213"/>
                        </a:lnTo>
                        <a:lnTo>
                          <a:pt x="4269" y="2215"/>
                        </a:lnTo>
                        <a:lnTo>
                          <a:pt x="4271" y="2216"/>
                        </a:lnTo>
                        <a:lnTo>
                          <a:pt x="4272" y="2217"/>
                        </a:lnTo>
                        <a:lnTo>
                          <a:pt x="4274" y="2219"/>
                        </a:lnTo>
                        <a:lnTo>
                          <a:pt x="4275" y="2220"/>
                        </a:lnTo>
                        <a:lnTo>
                          <a:pt x="4276" y="2221"/>
                        </a:lnTo>
                        <a:lnTo>
                          <a:pt x="4278" y="2223"/>
                        </a:lnTo>
                        <a:lnTo>
                          <a:pt x="4280" y="2224"/>
                        </a:lnTo>
                        <a:lnTo>
                          <a:pt x="4281" y="2225"/>
                        </a:lnTo>
                        <a:lnTo>
                          <a:pt x="4283" y="2227"/>
                        </a:lnTo>
                        <a:lnTo>
                          <a:pt x="4284" y="2228"/>
                        </a:lnTo>
                        <a:lnTo>
                          <a:pt x="4286" y="2230"/>
                        </a:lnTo>
                        <a:lnTo>
                          <a:pt x="4287" y="2231"/>
                        </a:lnTo>
                        <a:lnTo>
                          <a:pt x="4288" y="2232"/>
                        </a:lnTo>
                        <a:lnTo>
                          <a:pt x="4290" y="2233"/>
                        </a:lnTo>
                        <a:lnTo>
                          <a:pt x="4292" y="2235"/>
                        </a:lnTo>
                        <a:lnTo>
                          <a:pt x="4293" y="2236"/>
                        </a:lnTo>
                        <a:lnTo>
                          <a:pt x="4295" y="2237"/>
                        </a:lnTo>
                        <a:lnTo>
                          <a:pt x="4296" y="2239"/>
                        </a:lnTo>
                        <a:lnTo>
                          <a:pt x="4297" y="2240"/>
                        </a:lnTo>
                        <a:lnTo>
                          <a:pt x="4299" y="2241"/>
                        </a:lnTo>
                        <a:lnTo>
                          <a:pt x="4300" y="2242"/>
                        </a:lnTo>
                        <a:lnTo>
                          <a:pt x="4302" y="2244"/>
                        </a:lnTo>
                        <a:lnTo>
                          <a:pt x="4304" y="2245"/>
                        </a:lnTo>
                        <a:lnTo>
                          <a:pt x="4305" y="2247"/>
                        </a:lnTo>
                        <a:lnTo>
                          <a:pt x="4307" y="2248"/>
                        </a:lnTo>
                        <a:lnTo>
                          <a:pt x="4308" y="2249"/>
                        </a:lnTo>
                        <a:lnTo>
                          <a:pt x="4309" y="2251"/>
                        </a:lnTo>
                        <a:lnTo>
                          <a:pt x="4311" y="2252"/>
                        </a:lnTo>
                        <a:lnTo>
                          <a:pt x="4312" y="2253"/>
                        </a:lnTo>
                        <a:lnTo>
                          <a:pt x="4314" y="2254"/>
                        </a:lnTo>
                        <a:lnTo>
                          <a:pt x="4315" y="2255"/>
                        </a:lnTo>
                        <a:lnTo>
                          <a:pt x="4317" y="2257"/>
                        </a:lnTo>
                        <a:lnTo>
                          <a:pt x="4318" y="2258"/>
                        </a:lnTo>
                        <a:lnTo>
                          <a:pt x="4320" y="2259"/>
                        </a:lnTo>
                        <a:lnTo>
                          <a:pt x="4321" y="2261"/>
                        </a:lnTo>
                        <a:lnTo>
                          <a:pt x="4323" y="2262"/>
                        </a:lnTo>
                        <a:lnTo>
                          <a:pt x="4324" y="2263"/>
                        </a:lnTo>
                        <a:lnTo>
                          <a:pt x="4326" y="2264"/>
                        </a:lnTo>
                        <a:lnTo>
                          <a:pt x="4327" y="2265"/>
                        </a:lnTo>
                        <a:lnTo>
                          <a:pt x="4329" y="2267"/>
                        </a:lnTo>
                        <a:lnTo>
                          <a:pt x="4330" y="2268"/>
                        </a:lnTo>
                        <a:lnTo>
                          <a:pt x="4332" y="2269"/>
                        </a:lnTo>
                        <a:lnTo>
                          <a:pt x="4333" y="2271"/>
                        </a:lnTo>
                        <a:lnTo>
                          <a:pt x="4335" y="2272"/>
                        </a:lnTo>
                        <a:lnTo>
                          <a:pt x="4336" y="2273"/>
                        </a:lnTo>
                        <a:lnTo>
                          <a:pt x="4338" y="2274"/>
                        </a:lnTo>
                        <a:lnTo>
                          <a:pt x="4339" y="2275"/>
                        </a:lnTo>
                        <a:lnTo>
                          <a:pt x="4341" y="2277"/>
                        </a:lnTo>
                        <a:lnTo>
                          <a:pt x="4342" y="2278"/>
                        </a:lnTo>
                        <a:lnTo>
                          <a:pt x="4344" y="2279"/>
                        </a:lnTo>
                        <a:lnTo>
                          <a:pt x="4345" y="2280"/>
                        </a:lnTo>
                        <a:lnTo>
                          <a:pt x="4347" y="2282"/>
                        </a:lnTo>
                        <a:lnTo>
                          <a:pt x="4348" y="2283"/>
                        </a:lnTo>
                        <a:lnTo>
                          <a:pt x="4349" y="2284"/>
                        </a:lnTo>
                        <a:lnTo>
                          <a:pt x="4351" y="2285"/>
                        </a:lnTo>
                        <a:lnTo>
                          <a:pt x="4352" y="2286"/>
                        </a:lnTo>
                        <a:lnTo>
                          <a:pt x="4354" y="2288"/>
                        </a:lnTo>
                        <a:lnTo>
                          <a:pt x="4356" y="2289"/>
                        </a:lnTo>
                        <a:lnTo>
                          <a:pt x="4357" y="2290"/>
                        </a:lnTo>
                        <a:lnTo>
                          <a:pt x="4359" y="2291"/>
                        </a:lnTo>
                        <a:lnTo>
                          <a:pt x="4360" y="2292"/>
                        </a:lnTo>
                        <a:lnTo>
                          <a:pt x="4361" y="2294"/>
                        </a:lnTo>
                        <a:lnTo>
                          <a:pt x="4363" y="2295"/>
                        </a:lnTo>
                        <a:lnTo>
                          <a:pt x="4364" y="2296"/>
                        </a:lnTo>
                        <a:lnTo>
                          <a:pt x="4366" y="2297"/>
                        </a:lnTo>
                        <a:lnTo>
                          <a:pt x="4368" y="2298"/>
                        </a:lnTo>
                        <a:lnTo>
                          <a:pt x="4369" y="2299"/>
                        </a:lnTo>
                        <a:lnTo>
                          <a:pt x="4370" y="2301"/>
                        </a:lnTo>
                        <a:lnTo>
                          <a:pt x="4372" y="2302"/>
                        </a:lnTo>
                        <a:lnTo>
                          <a:pt x="4373" y="2303"/>
                        </a:lnTo>
                        <a:lnTo>
                          <a:pt x="4375" y="2304"/>
                        </a:lnTo>
                        <a:lnTo>
                          <a:pt x="4376" y="2305"/>
                        </a:lnTo>
                        <a:lnTo>
                          <a:pt x="4378" y="2306"/>
                        </a:lnTo>
                        <a:lnTo>
                          <a:pt x="4380" y="2307"/>
                        </a:lnTo>
                        <a:lnTo>
                          <a:pt x="4381" y="2309"/>
                        </a:lnTo>
                        <a:lnTo>
                          <a:pt x="4382" y="2310"/>
                        </a:lnTo>
                        <a:lnTo>
                          <a:pt x="4384" y="2311"/>
                        </a:lnTo>
                        <a:lnTo>
                          <a:pt x="4385" y="2312"/>
                        </a:lnTo>
                        <a:lnTo>
                          <a:pt x="4387" y="2313"/>
                        </a:lnTo>
                        <a:lnTo>
                          <a:pt x="4388" y="2314"/>
                        </a:lnTo>
                        <a:lnTo>
                          <a:pt x="4390" y="2316"/>
                        </a:lnTo>
                        <a:lnTo>
                          <a:pt x="4391" y="2317"/>
                        </a:lnTo>
                        <a:lnTo>
                          <a:pt x="4393" y="2318"/>
                        </a:lnTo>
                        <a:lnTo>
                          <a:pt x="4394" y="2319"/>
                        </a:lnTo>
                        <a:lnTo>
                          <a:pt x="4396" y="2320"/>
                        </a:lnTo>
                        <a:lnTo>
                          <a:pt x="4397" y="2321"/>
                        </a:lnTo>
                        <a:lnTo>
                          <a:pt x="4399" y="2322"/>
                        </a:lnTo>
                        <a:lnTo>
                          <a:pt x="4400" y="2323"/>
                        </a:lnTo>
                        <a:lnTo>
                          <a:pt x="4402" y="2324"/>
                        </a:lnTo>
                        <a:lnTo>
                          <a:pt x="4403" y="2326"/>
                        </a:lnTo>
                        <a:lnTo>
                          <a:pt x="4405" y="2327"/>
                        </a:lnTo>
                        <a:lnTo>
                          <a:pt x="4406" y="2327"/>
                        </a:lnTo>
                        <a:lnTo>
                          <a:pt x="4408" y="2329"/>
                        </a:lnTo>
                        <a:lnTo>
                          <a:pt x="4409" y="2330"/>
                        </a:lnTo>
                        <a:lnTo>
                          <a:pt x="4411" y="2331"/>
                        </a:lnTo>
                        <a:lnTo>
                          <a:pt x="4412" y="2332"/>
                        </a:lnTo>
                        <a:lnTo>
                          <a:pt x="4413" y="2333"/>
                        </a:lnTo>
                        <a:lnTo>
                          <a:pt x="4415" y="2334"/>
                        </a:lnTo>
                        <a:lnTo>
                          <a:pt x="4417" y="2335"/>
                        </a:lnTo>
                        <a:lnTo>
                          <a:pt x="4418" y="2336"/>
                        </a:lnTo>
                        <a:lnTo>
                          <a:pt x="4420" y="2338"/>
                        </a:lnTo>
                        <a:lnTo>
                          <a:pt x="4421" y="2338"/>
                        </a:lnTo>
                        <a:lnTo>
                          <a:pt x="4422" y="2339"/>
                        </a:lnTo>
                        <a:lnTo>
                          <a:pt x="4424" y="2340"/>
                        </a:lnTo>
                        <a:lnTo>
                          <a:pt x="4425" y="2342"/>
                        </a:lnTo>
                        <a:lnTo>
                          <a:pt x="4427" y="2343"/>
                        </a:lnTo>
                        <a:lnTo>
                          <a:pt x="4429" y="2344"/>
                        </a:lnTo>
                        <a:lnTo>
                          <a:pt x="4430" y="2345"/>
                        </a:lnTo>
                        <a:lnTo>
                          <a:pt x="4432" y="2346"/>
                        </a:lnTo>
                        <a:lnTo>
                          <a:pt x="4433" y="2347"/>
                        </a:lnTo>
                        <a:lnTo>
                          <a:pt x="4434" y="2348"/>
                        </a:lnTo>
                        <a:lnTo>
                          <a:pt x="4436" y="2349"/>
                        </a:lnTo>
                        <a:lnTo>
                          <a:pt x="4437" y="2350"/>
                        </a:lnTo>
                        <a:lnTo>
                          <a:pt x="4439" y="2351"/>
                        </a:lnTo>
                        <a:lnTo>
                          <a:pt x="4441" y="2352"/>
                        </a:lnTo>
                        <a:lnTo>
                          <a:pt x="4442" y="2353"/>
                        </a:lnTo>
                        <a:lnTo>
                          <a:pt x="4443" y="2354"/>
                        </a:lnTo>
                        <a:lnTo>
                          <a:pt x="4445" y="2355"/>
                        </a:lnTo>
                        <a:lnTo>
                          <a:pt x="4446" y="2356"/>
                        </a:lnTo>
                        <a:lnTo>
                          <a:pt x="4448" y="2357"/>
                        </a:lnTo>
                        <a:lnTo>
                          <a:pt x="4449" y="2358"/>
                        </a:lnTo>
                        <a:lnTo>
                          <a:pt x="4451" y="2359"/>
                        </a:lnTo>
                        <a:lnTo>
                          <a:pt x="4453" y="2360"/>
                        </a:lnTo>
                        <a:lnTo>
                          <a:pt x="4454" y="2361"/>
                        </a:lnTo>
                        <a:lnTo>
                          <a:pt x="4455" y="2362"/>
                        </a:lnTo>
                        <a:lnTo>
                          <a:pt x="4457" y="2363"/>
                        </a:lnTo>
                        <a:lnTo>
                          <a:pt x="4458" y="2364"/>
                        </a:lnTo>
                        <a:lnTo>
                          <a:pt x="4460" y="2365"/>
                        </a:lnTo>
                        <a:lnTo>
                          <a:pt x="4461" y="2366"/>
                        </a:lnTo>
                        <a:lnTo>
                          <a:pt x="4463" y="2367"/>
                        </a:lnTo>
                        <a:lnTo>
                          <a:pt x="4464" y="2368"/>
                        </a:lnTo>
                        <a:lnTo>
                          <a:pt x="4466" y="2369"/>
                        </a:lnTo>
                        <a:lnTo>
                          <a:pt x="4467" y="2370"/>
                        </a:lnTo>
                        <a:lnTo>
                          <a:pt x="4469" y="2371"/>
                        </a:lnTo>
                        <a:lnTo>
                          <a:pt x="4470" y="2372"/>
                        </a:lnTo>
                        <a:lnTo>
                          <a:pt x="4472" y="2373"/>
                        </a:lnTo>
                        <a:lnTo>
                          <a:pt x="4473" y="2374"/>
                        </a:lnTo>
                        <a:lnTo>
                          <a:pt x="4475" y="2375"/>
                        </a:lnTo>
                        <a:lnTo>
                          <a:pt x="4476" y="2376"/>
                        </a:lnTo>
                        <a:lnTo>
                          <a:pt x="4478" y="2377"/>
                        </a:lnTo>
                        <a:lnTo>
                          <a:pt x="4479" y="2378"/>
                        </a:lnTo>
                        <a:lnTo>
                          <a:pt x="4481" y="2379"/>
                        </a:lnTo>
                        <a:lnTo>
                          <a:pt x="4482" y="2380"/>
                        </a:lnTo>
                        <a:lnTo>
                          <a:pt x="4484" y="2381"/>
                        </a:lnTo>
                        <a:lnTo>
                          <a:pt x="4485" y="2381"/>
                        </a:lnTo>
                        <a:lnTo>
                          <a:pt x="4486" y="2382"/>
                        </a:lnTo>
                        <a:lnTo>
                          <a:pt x="4488" y="2383"/>
                        </a:lnTo>
                        <a:lnTo>
                          <a:pt x="4490" y="2384"/>
                        </a:lnTo>
                        <a:lnTo>
                          <a:pt x="4491" y="2385"/>
                        </a:lnTo>
                        <a:lnTo>
                          <a:pt x="4493" y="2386"/>
                        </a:lnTo>
                        <a:lnTo>
                          <a:pt x="4494" y="2387"/>
                        </a:lnTo>
                        <a:lnTo>
                          <a:pt x="4495" y="2388"/>
                        </a:lnTo>
                        <a:lnTo>
                          <a:pt x="4497" y="2389"/>
                        </a:lnTo>
                        <a:lnTo>
                          <a:pt x="4498" y="2390"/>
                        </a:lnTo>
                        <a:lnTo>
                          <a:pt x="4500" y="2391"/>
                        </a:lnTo>
                        <a:lnTo>
                          <a:pt x="4501" y="2392"/>
                        </a:lnTo>
                        <a:lnTo>
                          <a:pt x="4503" y="2392"/>
                        </a:lnTo>
                        <a:lnTo>
                          <a:pt x="4505" y="2393"/>
                        </a:lnTo>
                        <a:lnTo>
                          <a:pt x="4506" y="2394"/>
                        </a:lnTo>
                        <a:lnTo>
                          <a:pt x="4507" y="2395"/>
                        </a:lnTo>
                        <a:lnTo>
                          <a:pt x="4509" y="2396"/>
                        </a:lnTo>
                        <a:lnTo>
                          <a:pt x="4510" y="2397"/>
                        </a:lnTo>
                        <a:lnTo>
                          <a:pt x="4512" y="2398"/>
                        </a:lnTo>
                        <a:lnTo>
                          <a:pt x="4513" y="2399"/>
                        </a:lnTo>
                        <a:lnTo>
                          <a:pt x="4515" y="2400"/>
                        </a:lnTo>
                        <a:lnTo>
                          <a:pt x="4516" y="2401"/>
                        </a:lnTo>
                        <a:lnTo>
                          <a:pt x="4518" y="2402"/>
                        </a:lnTo>
                        <a:lnTo>
                          <a:pt x="4519" y="2403"/>
                        </a:lnTo>
                        <a:lnTo>
                          <a:pt x="4521" y="2403"/>
                        </a:lnTo>
                        <a:lnTo>
                          <a:pt x="4522" y="2404"/>
                        </a:lnTo>
                        <a:lnTo>
                          <a:pt x="4524" y="2405"/>
                        </a:lnTo>
                        <a:lnTo>
                          <a:pt x="4525" y="2406"/>
                        </a:lnTo>
                        <a:lnTo>
                          <a:pt x="4527" y="2407"/>
                        </a:lnTo>
                        <a:lnTo>
                          <a:pt x="4528" y="2408"/>
                        </a:lnTo>
                        <a:lnTo>
                          <a:pt x="4530" y="2409"/>
                        </a:lnTo>
                        <a:lnTo>
                          <a:pt x="4531" y="2410"/>
                        </a:lnTo>
                        <a:lnTo>
                          <a:pt x="4533" y="2410"/>
                        </a:lnTo>
                        <a:lnTo>
                          <a:pt x="4534" y="2411"/>
                        </a:lnTo>
                        <a:lnTo>
                          <a:pt x="4536" y="2412"/>
                        </a:lnTo>
                        <a:lnTo>
                          <a:pt x="4537" y="2413"/>
                        </a:lnTo>
                        <a:lnTo>
                          <a:pt x="4538" y="2414"/>
                        </a:lnTo>
                        <a:lnTo>
                          <a:pt x="4540" y="2414"/>
                        </a:lnTo>
                        <a:lnTo>
                          <a:pt x="4542" y="2415"/>
                        </a:lnTo>
                        <a:lnTo>
                          <a:pt x="4543" y="2416"/>
                        </a:lnTo>
                        <a:lnTo>
                          <a:pt x="4545" y="2417"/>
                        </a:lnTo>
                        <a:lnTo>
                          <a:pt x="4546" y="2418"/>
                        </a:lnTo>
                        <a:lnTo>
                          <a:pt x="4548" y="2419"/>
                        </a:lnTo>
                        <a:lnTo>
                          <a:pt x="4549" y="2420"/>
                        </a:lnTo>
                        <a:lnTo>
                          <a:pt x="4550" y="2421"/>
                        </a:lnTo>
                        <a:lnTo>
                          <a:pt x="4552" y="2421"/>
                        </a:lnTo>
                        <a:lnTo>
                          <a:pt x="4554" y="2422"/>
                        </a:lnTo>
                        <a:lnTo>
                          <a:pt x="4555" y="2423"/>
                        </a:lnTo>
                        <a:lnTo>
                          <a:pt x="4557" y="2424"/>
                        </a:lnTo>
                        <a:lnTo>
                          <a:pt x="4558" y="2425"/>
                        </a:lnTo>
                        <a:lnTo>
                          <a:pt x="4559" y="2425"/>
                        </a:lnTo>
                        <a:lnTo>
                          <a:pt x="4561" y="2426"/>
                        </a:lnTo>
                        <a:lnTo>
                          <a:pt x="4562" y="2427"/>
                        </a:lnTo>
                        <a:lnTo>
                          <a:pt x="4564" y="2428"/>
                        </a:lnTo>
                        <a:lnTo>
                          <a:pt x="4566" y="2429"/>
                        </a:lnTo>
                        <a:lnTo>
                          <a:pt x="4567" y="2429"/>
                        </a:lnTo>
                        <a:lnTo>
                          <a:pt x="4568" y="2430"/>
                        </a:lnTo>
                        <a:lnTo>
                          <a:pt x="4570" y="2431"/>
                        </a:lnTo>
                        <a:lnTo>
                          <a:pt x="4571" y="2432"/>
                        </a:lnTo>
                        <a:lnTo>
                          <a:pt x="4573" y="2433"/>
                        </a:lnTo>
                        <a:lnTo>
                          <a:pt x="4574" y="2433"/>
                        </a:lnTo>
                        <a:lnTo>
                          <a:pt x="4576" y="2434"/>
                        </a:lnTo>
                        <a:lnTo>
                          <a:pt x="4578" y="2435"/>
                        </a:lnTo>
                        <a:lnTo>
                          <a:pt x="4579" y="2436"/>
                        </a:lnTo>
                        <a:lnTo>
                          <a:pt x="4580" y="2436"/>
                        </a:lnTo>
                        <a:lnTo>
                          <a:pt x="4582" y="2437"/>
                        </a:lnTo>
                        <a:lnTo>
                          <a:pt x="4583" y="2438"/>
                        </a:lnTo>
                        <a:lnTo>
                          <a:pt x="4585" y="2439"/>
                        </a:lnTo>
                        <a:lnTo>
                          <a:pt x="4586" y="2439"/>
                        </a:lnTo>
                        <a:lnTo>
                          <a:pt x="4588" y="2440"/>
                        </a:lnTo>
                        <a:lnTo>
                          <a:pt x="4589" y="2441"/>
                        </a:lnTo>
                        <a:lnTo>
                          <a:pt x="4591" y="2442"/>
                        </a:lnTo>
                        <a:lnTo>
                          <a:pt x="4592" y="2443"/>
                        </a:lnTo>
                        <a:lnTo>
                          <a:pt x="4594" y="2443"/>
                        </a:lnTo>
                        <a:lnTo>
                          <a:pt x="4595" y="2444"/>
                        </a:lnTo>
                        <a:lnTo>
                          <a:pt x="4597" y="2445"/>
                        </a:lnTo>
                        <a:lnTo>
                          <a:pt x="4598" y="2446"/>
                        </a:lnTo>
                        <a:lnTo>
                          <a:pt x="4600" y="2446"/>
                        </a:lnTo>
                        <a:lnTo>
                          <a:pt x="4601" y="2447"/>
                        </a:lnTo>
                        <a:lnTo>
                          <a:pt x="4603" y="2448"/>
                        </a:lnTo>
                        <a:lnTo>
                          <a:pt x="4604" y="2448"/>
                        </a:lnTo>
                        <a:lnTo>
                          <a:pt x="4606" y="2449"/>
                        </a:lnTo>
                        <a:lnTo>
                          <a:pt x="4607" y="2450"/>
                        </a:lnTo>
                        <a:lnTo>
                          <a:pt x="4609" y="2451"/>
                        </a:lnTo>
                        <a:lnTo>
                          <a:pt x="4610" y="2451"/>
                        </a:lnTo>
                        <a:lnTo>
                          <a:pt x="4611" y="2452"/>
                        </a:lnTo>
                        <a:lnTo>
                          <a:pt x="4613" y="2453"/>
                        </a:lnTo>
                        <a:lnTo>
                          <a:pt x="4615" y="2454"/>
                        </a:lnTo>
                        <a:lnTo>
                          <a:pt x="4616" y="2454"/>
                        </a:lnTo>
                        <a:lnTo>
                          <a:pt x="4618" y="2455"/>
                        </a:lnTo>
                        <a:lnTo>
                          <a:pt x="4619" y="2456"/>
                        </a:lnTo>
                        <a:lnTo>
                          <a:pt x="4621" y="2457"/>
                        </a:lnTo>
                        <a:lnTo>
                          <a:pt x="4622" y="2457"/>
                        </a:lnTo>
                        <a:lnTo>
                          <a:pt x="4623" y="2458"/>
                        </a:lnTo>
                        <a:lnTo>
                          <a:pt x="4625" y="2458"/>
                        </a:lnTo>
                        <a:lnTo>
                          <a:pt x="4627" y="2459"/>
                        </a:lnTo>
                        <a:lnTo>
                          <a:pt x="4628" y="2460"/>
                        </a:lnTo>
                        <a:lnTo>
                          <a:pt x="4630" y="2461"/>
                        </a:lnTo>
                        <a:lnTo>
                          <a:pt x="4631" y="2461"/>
                        </a:lnTo>
                        <a:lnTo>
                          <a:pt x="4632" y="2462"/>
                        </a:lnTo>
                        <a:lnTo>
                          <a:pt x="4634" y="2463"/>
                        </a:lnTo>
                        <a:lnTo>
                          <a:pt x="4635" y="2463"/>
                        </a:lnTo>
                        <a:lnTo>
                          <a:pt x="4637" y="2464"/>
                        </a:lnTo>
                        <a:lnTo>
                          <a:pt x="4639" y="2465"/>
                        </a:lnTo>
                        <a:lnTo>
                          <a:pt x="4640" y="2466"/>
                        </a:lnTo>
                        <a:lnTo>
                          <a:pt x="4641" y="2466"/>
                        </a:lnTo>
                        <a:lnTo>
                          <a:pt x="4643" y="2467"/>
                        </a:lnTo>
                        <a:lnTo>
                          <a:pt x="4644" y="2468"/>
                        </a:lnTo>
                        <a:lnTo>
                          <a:pt x="4646" y="2468"/>
                        </a:lnTo>
                        <a:lnTo>
                          <a:pt x="4647" y="2469"/>
                        </a:lnTo>
                        <a:lnTo>
                          <a:pt x="4649" y="2469"/>
                        </a:lnTo>
                        <a:lnTo>
                          <a:pt x="4650" y="2470"/>
                        </a:lnTo>
                        <a:lnTo>
                          <a:pt x="4652" y="2471"/>
                        </a:lnTo>
                        <a:lnTo>
                          <a:pt x="4653" y="2471"/>
                        </a:lnTo>
                        <a:lnTo>
                          <a:pt x="4655" y="2472"/>
                        </a:lnTo>
                        <a:lnTo>
                          <a:pt x="4656" y="2473"/>
                        </a:lnTo>
                        <a:lnTo>
                          <a:pt x="4658" y="2473"/>
                        </a:lnTo>
                        <a:lnTo>
                          <a:pt x="4659" y="2474"/>
                        </a:lnTo>
                        <a:lnTo>
                          <a:pt x="4661" y="2475"/>
                        </a:lnTo>
                        <a:lnTo>
                          <a:pt x="4662" y="2476"/>
                        </a:lnTo>
                        <a:lnTo>
                          <a:pt x="4664" y="2476"/>
                        </a:lnTo>
                        <a:lnTo>
                          <a:pt x="4665" y="2477"/>
                        </a:lnTo>
                        <a:lnTo>
                          <a:pt x="4667" y="2478"/>
                        </a:lnTo>
                        <a:lnTo>
                          <a:pt x="4668" y="2478"/>
                        </a:lnTo>
                        <a:lnTo>
                          <a:pt x="4670" y="2479"/>
                        </a:lnTo>
                        <a:lnTo>
                          <a:pt x="4671" y="2479"/>
                        </a:lnTo>
                        <a:lnTo>
                          <a:pt x="4673" y="2480"/>
                        </a:lnTo>
                        <a:lnTo>
                          <a:pt x="4674" y="2480"/>
                        </a:lnTo>
                        <a:lnTo>
                          <a:pt x="4676" y="2481"/>
                        </a:lnTo>
                        <a:lnTo>
                          <a:pt x="4677" y="2482"/>
                        </a:lnTo>
                        <a:lnTo>
                          <a:pt x="4679" y="2482"/>
                        </a:lnTo>
                        <a:lnTo>
                          <a:pt x="4680" y="2483"/>
                        </a:lnTo>
                        <a:lnTo>
                          <a:pt x="4682" y="2484"/>
                        </a:lnTo>
                        <a:lnTo>
                          <a:pt x="4683" y="2484"/>
                        </a:lnTo>
                        <a:lnTo>
                          <a:pt x="4684" y="2485"/>
                        </a:lnTo>
                        <a:lnTo>
                          <a:pt x="4686" y="2485"/>
                        </a:lnTo>
                        <a:lnTo>
                          <a:pt x="4687" y="2486"/>
                        </a:lnTo>
                        <a:lnTo>
                          <a:pt x="4689" y="2487"/>
                        </a:lnTo>
                        <a:lnTo>
                          <a:pt x="4691" y="2487"/>
                        </a:lnTo>
                        <a:lnTo>
                          <a:pt x="4692" y="2488"/>
                        </a:lnTo>
                        <a:lnTo>
                          <a:pt x="4694" y="2489"/>
                        </a:lnTo>
                        <a:lnTo>
                          <a:pt x="4695" y="2489"/>
                        </a:lnTo>
                        <a:lnTo>
                          <a:pt x="4696" y="2490"/>
                        </a:lnTo>
                        <a:lnTo>
                          <a:pt x="4698" y="2490"/>
                        </a:lnTo>
                        <a:lnTo>
                          <a:pt x="4699" y="2491"/>
                        </a:lnTo>
                        <a:lnTo>
                          <a:pt x="4701" y="2491"/>
                        </a:lnTo>
                        <a:lnTo>
                          <a:pt x="4703" y="2492"/>
                        </a:lnTo>
                        <a:lnTo>
                          <a:pt x="4704" y="2492"/>
                        </a:lnTo>
                        <a:lnTo>
                          <a:pt x="4705" y="2493"/>
                        </a:lnTo>
                        <a:lnTo>
                          <a:pt x="4707" y="2494"/>
                        </a:lnTo>
                        <a:lnTo>
                          <a:pt x="4708" y="2494"/>
                        </a:lnTo>
                        <a:lnTo>
                          <a:pt x="4710" y="2495"/>
                        </a:lnTo>
                        <a:lnTo>
                          <a:pt x="4711" y="2495"/>
                        </a:lnTo>
                        <a:lnTo>
                          <a:pt x="4713" y="2496"/>
                        </a:lnTo>
                        <a:lnTo>
                          <a:pt x="4715" y="2497"/>
                        </a:lnTo>
                        <a:lnTo>
                          <a:pt x="4716" y="2497"/>
                        </a:lnTo>
                        <a:lnTo>
                          <a:pt x="4717" y="2498"/>
                        </a:lnTo>
                        <a:lnTo>
                          <a:pt x="4719" y="2498"/>
                        </a:lnTo>
                        <a:lnTo>
                          <a:pt x="4720" y="2499"/>
                        </a:lnTo>
                        <a:lnTo>
                          <a:pt x="4722" y="2500"/>
                        </a:lnTo>
                        <a:lnTo>
                          <a:pt x="4723" y="2500"/>
                        </a:lnTo>
                        <a:lnTo>
                          <a:pt x="4725" y="2501"/>
                        </a:lnTo>
                        <a:lnTo>
                          <a:pt x="4726" y="2501"/>
                        </a:lnTo>
                        <a:lnTo>
                          <a:pt x="4728" y="2501"/>
                        </a:lnTo>
                        <a:lnTo>
                          <a:pt x="4729" y="2502"/>
                        </a:lnTo>
                        <a:lnTo>
                          <a:pt x="4731" y="2503"/>
                        </a:lnTo>
                        <a:lnTo>
                          <a:pt x="4732" y="2503"/>
                        </a:lnTo>
                        <a:lnTo>
                          <a:pt x="4734" y="2504"/>
                        </a:lnTo>
                        <a:lnTo>
                          <a:pt x="4735" y="2504"/>
                        </a:lnTo>
                        <a:lnTo>
                          <a:pt x="4736" y="2505"/>
                        </a:lnTo>
                        <a:lnTo>
                          <a:pt x="4738" y="2505"/>
                        </a:lnTo>
                        <a:lnTo>
                          <a:pt x="4740" y="2506"/>
                        </a:lnTo>
                        <a:lnTo>
                          <a:pt x="4741" y="2507"/>
                        </a:lnTo>
                        <a:lnTo>
                          <a:pt x="4743" y="2507"/>
                        </a:lnTo>
                        <a:lnTo>
                          <a:pt x="4744" y="2508"/>
                        </a:lnTo>
                        <a:lnTo>
                          <a:pt x="4746" y="2508"/>
                        </a:lnTo>
                        <a:lnTo>
                          <a:pt x="4747" y="2509"/>
                        </a:lnTo>
                        <a:lnTo>
                          <a:pt x="4748" y="2509"/>
                        </a:lnTo>
                        <a:lnTo>
                          <a:pt x="4750" y="2510"/>
                        </a:lnTo>
                        <a:lnTo>
                          <a:pt x="4752" y="2510"/>
                        </a:lnTo>
                        <a:lnTo>
                          <a:pt x="4753" y="2511"/>
                        </a:lnTo>
                        <a:lnTo>
                          <a:pt x="4755" y="2511"/>
                        </a:lnTo>
                        <a:lnTo>
                          <a:pt x="4756" y="2512"/>
                        </a:lnTo>
                        <a:lnTo>
                          <a:pt x="4757" y="2512"/>
                        </a:lnTo>
                        <a:lnTo>
                          <a:pt x="4759" y="2513"/>
                        </a:lnTo>
                        <a:lnTo>
                          <a:pt x="4760" y="2513"/>
                        </a:lnTo>
                        <a:lnTo>
                          <a:pt x="4762" y="2514"/>
                        </a:lnTo>
                        <a:lnTo>
                          <a:pt x="4764" y="2514"/>
                        </a:lnTo>
                        <a:lnTo>
                          <a:pt x="4765" y="2515"/>
                        </a:lnTo>
                        <a:lnTo>
                          <a:pt x="4767" y="2515"/>
                        </a:lnTo>
                        <a:lnTo>
                          <a:pt x="4768" y="2516"/>
                        </a:lnTo>
                        <a:lnTo>
                          <a:pt x="4769" y="2516"/>
                        </a:lnTo>
                        <a:lnTo>
                          <a:pt x="4771" y="2517"/>
                        </a:lnTo>
                        <a:lnTo>
                          <a:pt x="4772" y="2517"/>
                        </a:lnTo>
                        <a:lnTo>
                          <a:pt x="4774" y="2518"/>
                        </a:lnTo>
                        <a:lnTo>
                          <a:pt x="4776" y="2518"/>
                        </a:lnTo>
                        <a:lnTo>
                          <a:pt x="4777" y="2519"/>
                        </a:lnTo>
                        <a:lnTo>
                          <a:pt x="4778" y="2519"/>
                        </a:lnTo>
                        <a:lnTo>
                          <a:pt x="4780" y="2520"/>
                        </a:lnTo>
                        <a:lnTo>
                          <a:pt x="4781" y="2520"/>
                        </a:lnTo>
                        <a:lnTo>
                          <a:pt x="4783" y="2521"/>
                        </a:lnTo>
                        <a:lnTo>
                          <a:pt x="4784" y="2521"/>
                        </a:lnTo>
                        <a:lnTo>
                          <a:pt x="4786" y="2522"/>
                        </a:lnTo>
                        <a:lnTo>
                          <a:pt x="4788" y="2522"/>
                        </a:lnTo>
                        <a:lnTo>
                          <a:pt x="4789" y="2522"/>
                        </a:lnTo>
                        <a:lnTo>
                          <a:pt x="4790" y="2523"/>
                        </a:lnTo>
                        <a:lnTo>
                          <a:pt x="4792" y="2523"/>
                        </a:lnTo>
                        <a:lnTo>
                          <a:pt x="4793" y="2524"/>
                        </a:lnTo>
                        <a:lnTo>
                          <a:pt x="4795" y="2524"/>
                        </a:lnTo>
                        <a:lnTo>
                          <a:pt x="4796" y="2525"/>
                        </a:lnTo>
                        <a:lnTo>
                          <a:pt x="4798" y="2525"/>
                        </a:lnTo>
                        <a:lnTo>
                          <a:pt x="4799" y="2526"/>
                        </a:lnTo>
                        <a:lnTo>
                          <a:pt x="4801" y="2526"/>
                        </a:lnTo>
                        <a:lnTo>
                          <a:pt x="4802" y="2527"/>
                        </a:lnTo>
                        <a:lnTo>
                          <a:pt x="4804" y="2527"/>
                        </a:lnTo>
                        <a:lnTo>
                          <a:pt x="4805" y="2528"/>
                        </a:lnTo>
                        <a:lnTo>
                          <a:pt x="4807" y="2528"/>
                        </a:lnTo>
                        <a:lnTo>
                          <a:pt x="4808" y="2529"/>
                        </a:lnTo>
                        <a:lnTo>
                          <a:pt x="4809" y="2529"/>
                        </a:lnTo>
                        <a:lnTo>
                          <a:pt x="4811" y="2530"/>
                        </a:lnTo>
                        <a:lnTo>
                          <a:pt x="4813" y="2530"/>
                        </a:lnTo>
                        <a:lnTo>
                          <a:pt x="4814" y="2530"/>
                        </a:lnTo>
                        <a:lnTo>
                          <a:pt x="4816" y="2531"/>
                        </a:lnTo>
                        <a:lnTo>
                          <a:pt x="4817" y="2531"/>
                        </a:lnTo>
                        <a:lnTo>
                          <a:pt x="4819" y="2532"/>
                        </a:lnTo>
                        <a:lnTo>
                          <a:pt x="4820" y="2532"/>
                        </a:lnTo>
                        <a:lnTo>
                          <a:pt x="4821" y="2533"/>
                        </a:lnTo>
                        <a:lnTo>
                          <a:pt x="4823" y="2533"/>
                        </a:lnTo>
                        <a:lnTo>
                          <a:pt x="4825" y="2533"/>
                        </a:lnTo>
                        <a:lnTo>
                          <a:pt x="4826" y="2534"/>
                        </a:lnTo>
                        <a:lnTo>
                          <a:pt x="4828" y="2534"/>
                        </a:lnTo>
                        <a:lnTo>
                          <a:pt x="4829" y="2534"/>
                        </a:lnTo>
                        <a:lnTo>
                          <a:pt x="4830" y="2535"/>
                        </a:lnTo>
                        <a:lnTo>
                          <a:pt x="4832" y="2535"/>
                        </a:lnTo>
                        <a:lnTo>
                          <a:pt x="4833" y="2536"/>
                        </a:lnTo>
                        <a:lnTo>
                          <a:pt x="4835" y="2536"/>
                        </a:lnTo>
                        <a:lnTo>
                          <a:pt x="4836" y="2537"/>
                        </a:lnTo>
                        <a:lnTo>
                          <a:pt x="4838" y="2537"/>
                        </a:lnTo>
                        <a:lnTo>
                          <a:pt x="4840" y="2538"/>
                        </a:lnTo>
                        <a:lnTo>
                          <a:pt x="4841" y="2538"/>
                        </a:lnTo>
                        <a:lnTo>
                          <a:pt x="4842" y="2538"/>
                        </a:lnTo>
                        <a:lnTo>
                          <a:pt x="4844" y="2539"/>
                        </a:lnTo>
                        <a:lnTo>
                          <a:pt x="4845" y="2539"/>
                        </a:lnTo>
                        <a:lnTo>
                          <a:pt x="4847" y="2540"/>
                        </a:lnTo>
                        <a:lnTo>
                          <a:pt x="4848" y="2540"/>
                        </a:lnTo>
                        <a:lnTo>
                          <a:pt x="4850" y="2541"/>
                        </a:lnTo>
                        <a:lnTo>
                          <a:pt x="4851" y="2541"/>
                        </a:lnTo>
                        <a:lnTo>
                          <a:pt x="4853" y="2541"/>
                        </a:lnTo>
                        <a:lnTo>
                          <a:pt x="4854" y="2542"/>
                        </a:lnTo>
                        <a:lnTo>
                          <a:pt x="4856" y="2542"/>
                        </a:lnTo>
                        <a:lnTo>
                          <a:pt x="4857" y="2543"/>
                        </a:lnTo>
                        <a:lnTo>
                          <a:pt x="4859" y="2543"/>
                        </a:lnTo>
                        <a:lnTo>
                          <a:pt x="4860" y="2543"/>
                        </a:lnTo>
                        <a:lnTo>
                          <a:pt x="4862" y="2544"/>
                        </a:lnTo>
                        <a:lnTo>
                          <a:pt x="4863" y="2544"/>
                        </a:lnTo>
                        <a:lnTo>
                          <a:pt x="4865" y="2544"/>
                        </a:lnTo>
                        <a:lnTo>
                          <a:pt x="4866" y="2545"/>
                        </a:lnTo>
                        <a:lnTo>
                          <a:pt x="4868" y="2545"/>
                        </a:lnTo>
                        <a:lnTo>
                          <a:pt x="4869" y="2545"/>
                        </a:lnTo>
                        <a:lnTo>
                          <a:pt x="4871" y="2546"/>
                        </a:lnTo>
                        <a:lnTo>
                          <a:pt x="4872" y="2546"/>
                        </a:lnTo>
                        <a:lnTo>
                          <a:pt x="4873" y="2547"/>
                        </a:lnTo>
                        <a:lnTo>
                          <a:pt x="4875" y="2547"/>
                        </a:lnTo>
                        <a:lnTo>
                          <a:pt x="4877" y="2547"/>
                        </a:lnTo>
                        <a:lnTo>
                          <a:pt x="4878" y="2548"/>
                        </a:lnTo>
                        <a:lnTo>
                          <a:pt x="4880" y="2548"/>
                        </a:lnTo>
                        <a:lnTo>
                          <a:pt x="4881" y="2548"/>
                        </a:lnTo>
                        <a:lnTo>
                          <a:pt x="4882" y="2549"/>
                        </a:lnTo>
                        <a:lnTo>
                          <a:pt x="4884" y="2549"/>
                        </a:lnTo>
                        <a:lnTo>
                          <a:pt x="4885" y="2550"/>
                        </a:lnTo>
                        <a:lnTo>
                          <a:pt x="4887" y="2550"/>
                        </a:lnTo>
                        <a:lnTo>
                          <a:pt x="4889" y="2550"/>
                        </a:lnTo>
                        <a:lnTo>
                          <a:pt x="4890" y="2551"/>
                        </a:lnTo>
                        <a:lnTo>
                          <a:pt x="4892" y="2551"/>
                        </a:lnTo>
                        <a:lnTo>
                          <a:pt x="4893" y="2551"/>
                        </a:lnTo>
                        <a:lnTo>
                          <a:pt x="4894" y="2552"/>
                        </a:lnTo>
                        <a:lnTo>
                          <a:pt x="4896" y="2552"/>
                        </a:lnTo>
                        <a:lnTo>
                          <a:pt x="4897" y="2553"/>
                        </a:lnTo>
                        <a:lnTo>
                          <a:pt x="4899" y="2553"/>
                        </a:lnTo>
                        <a:lnTo>
                          <a:pt x="4901" y="2553"/>
                        </a:lnTo>
                        <a:lnTo>
                          <a:pt x="4902" y="2554"/>
                        </a:lnTo>
                        <a:lnTo>
                          <a:pt x="4903" y="2554"/>
                        </a:lnTo>
                        <a:lnTo>
                          <a:pt x="4905" y="2554"/>
                        </a:lnTo>
                        <a:lnTo>
                          <a:pt x="4906" y="2555"/>
                        </a:lnTo>
                        <a:lnTo>
                          <a:pt x="4908" y="2555"/>
                        </a:lnTo>
                        <a:lnTo>
                          <a:pt x="4909" y="2555"/>
                        </a:lnTo>
                        <a:lnTo>
                          <a:pt x="4911" y="2555"/>
                        </a:lnTo>
                        <a:lnTo>
                          <a:pt x="4913" y="2556"/>
                        </a:lnTo>
                        <a:lnTo>
                          <a:pt x="4914" y="2556"/>
                        </a:lnTo>
                        <a:lnTo>
                          <a:pt x="4915" y="2556"/>
                        </a:lnTo>
                        <a:lnTo>
                          <a:pt x="4917" y="2557"/>
                        </a:lnTo>
                        <a:lnTo>
                          <a:pt x="4918" y="2557"/>
                        </a:lnTo>
                        <a:lnTo>
                          <a:pt x="4920" y="2557"/>
                        </a:lnTo>
                        <a:lnTo>
                          <a:pt x="4921" y="2558"/>
                        </a:lnTo>
                        <a:lnTo>
                          <a:pt x="4923" y="2558"/>
                        </a:lnTo>
                        <a:lnTo>
                          <a:pt x="4924" y="2558"/>
                        </a:lnTo>
                        <a:lnTo>
                          <a:pt x="4926" y="2559"/>
                        </a:lnTo>
                        <a:lnTo>
                          <a:pt x="4927" y="2559"/>
                        </a:lnTo>
                        <a:lnTo>
                          <a:pt x="4929" y="2559"/>
                        </a:lnTo>
                        <a:lnTo>
                          <a:pt x="4930" y="2560"/>
                        </a:lnTo>
                        <a:lnTo>
                          <a:pt x="4932" y="2560"/>
                        </a:lnTo>
                        <a:lnTo>
                          <a:pt x="4933" y="2560"/>
                        </a:lnTo>
                        <a:lnTo>
                          <a:pt x="4934" y="2561"/>
                        </a:lnTo>
                        <a:lnTo>
                          <a:pt x="4936" y="2561"/>
                        </a:lnTo>
                        <a:lnTo>
                          <a:pt x="4938" y="2561"/>
                        </a:lnTo>
                        <a:lnTo>
                          <a:pt x="4939" y="2562"/>
                        </a:lnTo>
                        <a:lnTo>
                          <a:pt x="4941" y="2562"/>
                        </a:lnTo>
                        <a:lnTo>
                          <a:pt x="4942" y="2562"/>
                        </a:lnTo>
                        <a:lnTo>
                          <a:pt x="4944" y="2563"/>
                        </a:lnTo>
                        <a:lnTo>
                          <a:pt x="4945" y="2563"/>
                        </a:lnTo>
                        <a:lnTo>
                          <a:pt x="4946" y="2563"/>
                        </a:lnTo>
                        <a:lnTo>
                          <a:pt x="4948" y="2564"/>
                        </a:lnTo>
                        <a:lnTo>
                          <a:pt x="4950" y="2564"/>
                        </a:lnTo>
                        <a:lnTo>
                          <a:pt x="4951" y="2564"/>
                        </a:lnTo>
                        <a:lnTo>
                          <a:pt x="4953" y="2565"/>
                        </a:lnTo>
                        <a:lnTo>
                          <a:pt x="4954" y="2565"/>
                        </a:lnTo>
                        <a:lnTo>
                          <a:pt x="4955" y="2565"/>
                        </a:lnTo>
                        <a:lnTo>
                          <a:pt x="4957" y="2565"/>
                        </a:lnTo>
                        <a:lnTo>
                          <a:pt x="4958" y="2565"/>
                        </a:lnTo>
                        <a:lnTo>
                          <a:pt x="4960" y="2566"/>
                        </a:lnTo>
                        <a:lnTo>
                          <a:pt x="4962" y="2566"/>
                        </a:lnTo>
                        <a:lnTo>
                          <a:pt x="4963" y="2566"/>
                        </a:lnTo>
                        <a:lnTo>
                          <a:pt x="4965" y="2567"/>
                        </a:lnTo>
                        <a:lnTo>
                          <a:pt x="4966" y="2567"/>
                        </a:lnTo>
                        <a:lnTo>
                          <a:pt x="4967" y="2567"/>
                        </a:lnTo>
                        <a:lnTo>
                          <a:pt x="4969" y="2568"/>
                        </a:lnTo>
                        <a:lnTo>
                          <a:pt x="4970" y="2568"/>
                        </a:lnTo>
                        <a:lnTo>
                          <a:pt x="4972" y="2568"/>
                        </a:lnTo>
                        <a:lnTo>
                          <a:pt x="4974" y="2568"/>
                        </a:lnTo>
                        <a:lnTo>
                          <a:pt x="4975" y="2569"/>
                        </a:lnTo>
                        <a:lnTo>
                          <a:pt x="4976" y="2569"/>
                        </a:lnTo>
                        <a:lnTo>
                          <a:pt x="4978" y="2569"/>
                        </a:lnTo>
                        <a:lnTo>
                          <a:pt x="4979" y="2570"/>
                        </a:lnTo>
                        <a:lnTo>
                          <a:pt x="4981" y="2570"/>
                        </a:lnTo>
                        <a:lnTo>
                          <a:pt x="4982" y="2570"/>
                        </a:lnTo>
                        <a:lnTo>
                          <a:pt x="4984" y="2570"/>
                        </a:lnTo>
                        <a:lnTo>
                          <a:pt x="4985" y="2571"/>
                        </a:lnTo>
                        <a:lnTo>
                          <a:pt x="4987" y="2571"/>
                        </a:lnTo>
                        <a:lnTo>
                          <a:pt x="4988" y="2571"/>
                        </a:lnTo>
                        <a:lnTo>
                          <a:pt x="4990" y="2572"/>
                        </a:lnTo>
                        <a:lnTo>
                          <a:pt x="4991" y="2572"/>
                        </a:lnTo>
                        <a:lnTo>
                          <a:pt x="4993" y="2572"/>
                        </a:lnTo>
                        <a:lnTo>
                          <a:pt x="4994" y="2572"/>
                        </a:lnTo>
                        <a:lnTo>
                          <a:pt x="4996" y="2573"/>
                        </a:lnTo>
                        <a:lnTo>
                          <a:pt x="4997" y="2573"/>
                        </a:lnTo>
                        <a:lnTo>
                          <a:pt x="4999" y="2573"/>
                        </a:lnTo>
                        <a:lnTo>
                          <a:pt x="5000" y="2574"/>
                        </a:lnTo>
                        <a:lnTo>
                          <a:pt x="5002" y="2574"/>
                        </a:lnTo>
                        <a:lnTo>
                          <a:pt x="5003" y="2574"/>
                        </a:lnTo>
                        <a:lnTo>
                          <a:pt x="5005" y="2574"/>
                        </a:lnTo>
                        <a:lnTo>
                          <a:pt x="5006" y="2575"/>
                        </a:lnTo>
                        <a:lnTo>
                          <a:pt x="5007" y="2575"/>
                        </a:lnTo>
                        <a:lnTo>
                          <a:pt x="5009" y="2575"/>
                        </a:lnTo>
                        <a:lnTo>
                          <a:pt x="5011" y="2575"/>
                        </a:lnTo>
                        <a:lnTo>
                          <a:pt x="5012" y="2576"/>
                        </a:lnTo>
                        <a:lnTo>
                          <a:pt x="5014" y="2576"/>
                        </a:lnTo>
                        <a:lnTo>
                          <a:pt x="5015" y="2576"/>
                        </a:lnTo>
                        <a:lnTo>
                          <a:pt x="5017" y="2576"/>
                        </a:lnTo>
                        <a:lnTo>
                          <a:pt x="5018" y="2576"/>
                        </a:lnTo>
                        <a:lnTo>
                          <a:pt x="5019" y="2576"/>
                        </a:lnTo>
                        <a:lnTo>
                          <a:pt x="5021" y="2577"/>
                        </a:lnTo>
                        <a:lnTo>
                          <a:pt x="5022" y="2577"/>
                        </a:lnTo>
                        <a:lnTo>
                          <a:pt x="5024" y="2577"/>
                        </a:lnTo>
                        <a:lnTo>
                          <a:pt x="5026" y="2577"/>
                        </a:lnTo>
                        <a:lnTo>
                          <a:pt x="5027" y="2578"/>
                        </a:lnTo>
                        <a:lnTo>
                          <a:pt x="5028" y="2578"/>
                        </a:lnTo>
                        <a:lnTo>
                          <a:pt x="5030" y="2578"/>
                        </a:lnTo>
                        <a:lnTo>
                          <a:pt x="5031" y="2578"/>
                        </a:lnTo>
                        <a:lnTo>
                          <a:pt x="5033" y="2579"/>
                        </a:lnTo>
                        <a:lnTo>
                          <a:pt x="5034" y="2579"/>
                        </a:lnTo>
                        <a:lnTo>
                          <a:pt x="5036" y="2579"/>
                        </a:lnTo>
                        <a:lnTo>
                          <a:pt x="5038" y="2579"/>
                        </a:lnTo>
                        <a:lnTo>
                          <a:pt x="5039" y="2580"/>
                        </a:lnTo>
                        <a:lnTo>
                          <a:pt x="5040" y="2580"/>
                        </a:lnTo>
                        <a:lnTo>
                          <a:pt x="5042" y="2580"/>
                        </a:lnTo>
                        <a:lnTo>
                          <a:pt x="5043" y="2580"/>
                        </a:lnTo>
                        <a:lnTo>
                          <a:pt x="5045" y="2581"/>
                        </a:lnTo>
                        <a:lnTo>
                          <a:pt x="5046" y="2581"/>
                        </a:lnTo>
                        <a:lnTo>
                          <a:pt x="5048" y="2581"/>
                        </a:lnTo>
                        <a:lnTo>
                          <a:pt x="5049" y="2581"/>
                        </a:lnTo>
                        <a:lnTo>
                          <a:pt x="5051" y="2582"/>
                        </a:lnTo>
                        <a:lnTo>
                          <a:pt x="5052" y="2582"/>
                        </a:lnTo>
                        <a:lnTo>
                          <a:pt x="5054" y="2582"/>
                        </a:lnTo>
                        <a:lnTo>
                          <a:pt x="5055" y="2582"/>
                        </a:lnTo>
                        <a:lnTo>
                          <a:pt x="5057" y="2583"/>
                        </a:lnTo>
                        <a:lnTo>
                          <a:pt x="5058" y="2583"/>
                        </a:lnTo>
                        <a:lnTo>
                          <a:pt x="5059" y="2583"/>
                        </a:lnTo>
                        <a:lnTo>
                          <a:pt x="5061" y="2583"/>
                        </a:lnTo>
                        <a:lnTo>
                          <a:pt x="5063" y="2583"/>
                        </a:lnTo>
                        <a:lnTo>
                          <a:pt x="5064" y="2584"/>
                        </a:lnTo>
                        <a:lnTo>
                          <a:pt x="5066" y="2584"/>
                        </a:lnTo>
                        <a:lnTo>
                          <a:pt x="5067" y="2584"/>
                        </a:lnTo>
                        <a:lnTo>
                          <a:pt x="5069" y="2584"/>
                        </a:lnTo>
                        <a:lnTo>
                          <a:pt x="5070" y="2585"/>
                        </a:lnTo>
                        <a:lnTo>
                          <a:pt x="5071" y="2585"/>
                        </a:lnTo>
                        <a:lnTo>
                          <a:pt x="5073" y="2585"/>
                        </a:lnTo>
                        <a:lnTo>
                          <a:pt x="5075" y="2585"/>
                        </a:lnTo>
                        <a:lnTo>
                          <a:pt x="5076" y="2585"/>
                        </a:lnTo>
                        <a:lnTo>
                          <a:pt x="5078" y="2586"/>
                        </a:lnTo>
                        <a:lnTo>
                          <a:pt x="5079" y="2586"/>
                        </a:lnTo>
                        <a:lnTo>
                          <a:pt x="5080" y="2586"/>
                        </a:lnTo>
                        <a:lnTo>
                          <a:pt x="5082" y="2586"/>
                        </a:lnTo>
                        <a:lnTo>
                          <a:pt x="5083" y="2586"/>
                        </a:lnTo>
                        <a:lnTo>
                          <a:pt x="5085" y="2587"/>
                        </a:lnTo>
                        <a:lnTo>
                          <a:pt x="5087" y="2587"/>
                        </a:lnTo>
                        <a:lnTo>
                          <a:pt x="5088" y="2587"/>
                        </a:lnTo>
                        <a:lnTo>
                          <a:pt x="5090" y="2587"/>
                        </a:lnTo>
                        <a:lnTo>
                          <a:pt x="5091" y="2587"/>
                        </a:lnTo>
                        <a:lnTo>
                          <a:pt x="5092" y="2587"/>
                        </a:lnTo>
                        <a:lnTo>
                          <a:pt x="5094" y="2587"/>
                        </a:lnTo>
                        <a:lnTo>
                          <a:pt x="5095" y="2588"/>
                        </a:lnTo>
                        <a:lnTo>
                          <a:pt x="5097" y="2588"/>
                        </a:lnTo>
                        <a:lnTo>
                          <a:pt x="5099" y="2588"/>
                        </a:lnTo>
                        <a:lnTo>
                          <a:pt x="5100" y="2588"/>
                        </a:lnTo>
                        <a:lnTo>
                          <a:pt x="5101" y="2588"/>
                        </a:lnTo>
                        <a:lnTo>
                          <a:pt x="5103" y="2589"/>
                        </a:lnTo>
                        <a:lnTo>
                          <a:pt x="5104" y="2589"/>
                        </a:lnTo>
                        <a:lnTo>
                          <a:pt x="5106" y="2589"/>
                        </a:lnTo>
                        <a:lnTo>
                          <a:pt x="5107" y="2589"/>
                        </a:lnTo>
                        <a:lnTo>
                          <a:pt x="5109" y="2589"/>
                        </a:lnTo>
                        <a:lnTo>
                          <a:pt x="5111" y="2590"/>
                        </a:lnTo>
                        <a:lnTo>
                          <a:pt x="5112" y="2590"/>
                        </a:lnTo>
                        <a:lnTo>
                          <a:pt x="5113" y="2590"/>
                        </a:lnTo>
                        <a:lnTo>
                          <a:pt x="5115" y="2590"/>
                        </a:lnTo>
                        <a:lnTo>
                          <a:pt x="5116" y="2590"/>
                        </a:lnTo>
                        <a:lnTo>
                          <a:pt x="5118" y="2591"/>
                        </a:lnTo>
                        <a:lnTo>
                          <a:pt x="5119" y="2591"/>
                        </a:lnTo>
                        <a:lnTo>
                          <a:pt x="5121" y="2591"/>
                        </a:lnTo>
                        <a:lnTo>
                          <a:pt x="5122" y="2591"/>
                        </a:lnTo>
                        <a:lnTo>
                          <a:pt x="5124" y="2591"/>
                        </a:lnTo>
                        <a:lnTo>
                          <a:pt x="5125" y="2591"/>
                        </a:lnTo>
                        <a:lnTo>
                          <a:pt x="5127" y="2592"/>
                        </a:lnTo>
                        <a:lnTo>
                          <a:pt x="5128" y="2592"/>
                        </a:lnTo>
                        <a:lnTo>
                          <a:pt x="5130" y="2592"/>
                        </a:lnTo>
                        <a:lnTo>
                          <a:pt x="5131" y="2592"/>
                        </a:lnTo>
                        <a:lnTo>
                          <a:pt x="5132" y="2592"/>
                        </a:lnTo>
                        <a:lnTo>
                          <a:pt x="5134" y="2593"/>
                        </a:lnTo>
                        <a:lnTo>
                          <a:pt x="5136" y="2593"/>
                        </a:lnTo>
                        <a:lnTo>
                          <a:pt x="5137" y="2593"/>
                        </a:lnTo>
                        <a:lnTo>
                          <a:pt x="5139" y="2593"/>
                        </a:lnTo>
                        <a:lnTo>
                          <a:pt x="5140" y="2593"/>
                        </a:lnTo>
                        <a:lnTo>
                          <a:pt x="5142" y="2593"/>
                        </a:lnTo>
                        <a:lnTo>
                          <a:pt x="5143" y="2594"/>
                        </a:lnTo>
                        <a:lnTo>
                          <a:pt x="5144" y="2594"/>
                        </a:lnTo>
                        <a:lnTo>
                          <a:pt x="5146" y="2594"/>
                        </a:lnTo>
                        <a:lnTo>
                          <a:pt x="5148" y="2594"/>
                        </a:lnTo>
                        <a:lnTo>
                          <a:pt x="5149" y="2594"/>
                        </a:lnTo>
                        <a:lnTo>
                          <a:pt x="5151" y="2594"/>
                        </a:lnTo>
                        <a:lnTo>
                          <a:pt x="5152" y="2595"/>
                        </a:lnTo>
                        <a:lnTo>
                          <a:pt x="5153" y="2595"/>
                        </a:lnTo>
                        <a:lnTo>
                          <a:pt x="5155" y="2595"/>
                        </a:lnTo>
                        <a:lnTo>
                          <a:pt x="5156" y="2595"/>
                        </a:lnTo>
                        <a:lnTo>
                          <a:pt x="5158" y="2595"/>
                        </a:lnTo>
                        <a:lnTo>
                          <a:pt x="5160" y="2595"/>
                        </a:lnTo>
                        <a:lnTo>
                          <a:pt x="5161" y="2596"/>
                        </a:lnTo>
                        <a:lnTo>
                          <a:pt x="5163" y="2596"/>
                        </a:lnTo>
                        <a:lnTo>
                          <a:pt x="5164" y="2596"/>
                        </a:lnTo>
                        <a:lnTo>
                          <a:pt x="5165" y="2596"/>
                        </a:lnTo>
                        <a:lnTo>
                          <a:pt x="5167" y="2596"/>
                        </a:lnTo>
                        <a:lnTo>
                          <a:pt x="5168" y="2596"/>
                        </a:lnTo>
                        <a:lnTo>
                          <a:pt x="5170" y="2597"/>
                        </a:lnTo>
                        <a:lnTo>
                          <a:pt x="5171" y="2597"/>
                        </a:lnTo>
                        <a:lnTo>
                          <a:pt x="5173" y="2597"/>
                        </a:lnTo>
                        <a:lnTo>
                          <a:pt x="5174" y="2597"/>
                        </a:lnTo>
                        <a:lnTo>
                          <a:pt x="5176" y="2597"/>
                        </a:lnTo>
                        <a:lnTo>
                          <a:pt x="5177" y="2597"/>
                        </a:lnTo>
                        <a:lnTo>
                          <a:pt x="5179" y="2598"/>
                        </a:lnTo>
                        <a:lnTo>
                          <a:pt x="5180" y="2598"/>
                        </a:lnTo>
                        <a:lnTo>
                          <a:pt x="5182" y="2598"/>
                        </a:lnTo>
                        <a:lnTo>
                          <a:pt x="5183" y="2598"/>
                        </a:lnTo>
                        <a:lnTo>
                          <a:pt x="5185" y="2598"/>
                        </a:lnTo>
                        <a:lnTo>
                          <a:pt x="5186" y="2598"/>
                        </a:lnTo>
                        <a:lnTo>
                          <a:pt x="5188" y="2598"/>
                        </a:lnTo>
                        <a:lnTo>
                          <a:pt x="5189" y="2598"/>
                        </a:lnTo>
                        <a:lnTo>
                          <a:pt x="5191" y="2598"/>
                        </a:lnTo>
                        <a:lnTo>
                          <a:pt x="5192" y="2598"/>
                        </a:lnTo>
                        <a:lnTo>
                          <a:pt x="5194" y="2599"/>
                        </a:lnTo>
                        <a:lnTo>
                          <a:pt x="5195" y="2599"/>
                        </a:lnTo>
                        <a:lnTo>
                          <a:pt x="5197" y="2599"/>
                        </a:lnTo>
                        <a:lnTo>
                          <a:pt x="5198" y="2599"/>
                        </a:lnTo>
                        <a:lnTo>
                          <a:pt x="5200" y="2599"/>
                        </a:lnTo>
                        <a:lnTo>
                          <a:pt x="5201" y="2599"/>
                        </a:lnTo>
                        <a:lnTo>
                          <a:pt x="5203" y="2599"/>
                        </a:lnTo>
                        <a:lnTo>
                          <a:pt x="5204" y="2600"/>
                        </a:lnTo>
                        <a:lnTo>
                          <a:pt x="5205" y="2600"/>
                        </a:lnTo>
                        <a:lnTo>
                          <a:pt x="5207" y="2600"/>
                        </a:lnTo>
                        <a:lnTo>
                          <a:pt x="5208" y="2600"/>
                        </a:lnTo>
                        <a:lnTo>
                          <a:pt x="5210" y="2600"/>
                        </a:lnTo>
                        <a:lnTo>
                          <a:pt x="5212" y="2600"/>
                        </a:lnTo>
                        <a:lnTo>
                          <a:pt x="5213" y="2600"/>
                        </a:lnTo>
                        <a:lnTo>
                          <a:pt x="5215" y="2600"/>
                        </a:lnTo>
                        <a:lnTo>
                          <a:pt x="5216" y="2601"/>
                        </a:lnTo>
                        <a:lnTo>
                          <a:pt x="5217" y="2601"/>
                        </a:lnTo>
                        <a:lnTo>
                          <a:pt x="5219" y="2601"/>
                        </a:lnTo>
                        <a:lnTo>
                          <a:pt x="5220" y="2601"/>
                        </a:lnTo>
                        <a:lnTo>
                          <a:pt x="5222" y="2601"/>
                        </a:lnTo>
                        <a:lnTo>
                          <a:pt x="5224" y="2601"/>
                        </a:lnTo>
                        <a:lnTo>
                          <a:pt x="5225" y="2601"/>
                        </a:lnTo>
                        <a:lnTo>
                          <a:pt x="5226" y="2602"/>
                        </a:lnTo>
                        <a:lnTo>
                          <a:pt x="5228" y="2602"/>
                        </a:lnTo>
                        <a:lnTo>
                          <a:pt x="5229" y="2602"/>
                        </a:lnTo>
                        <a:lnTo>
                          <a:pt x="5231" y="2602"/>
                        </a:lnTo>
                        <a:lnTo>
                          <a:pt x="5232" y="2602"/>
                        </a:lnTo>
                        <a:lnTo>
                          <a:pt x="5234" y="2602"/>
                        </a:lnTo>
                        <a:lnTo>
                          <a:pt x="5236" y="2602"/>
                        </a:lnTo>
                        <a:lnTo>
                          <a:pt x="5237" y="2602"/>
                        </a:lnTo>
                        <a:lnTo>
                          <a:pt x="5238" y="2603"/>
                        </a:lnTo>
                        <a:lnTo>
                          <a:pt x="5240" y="2603"/>
                        </a:lnTo>
                        <a:lnTo>
                          <a:pt x="5241" y="2603"/>
                        </a:lnTo>
                        <a:lnTo>
                          <a:pt x="5243" y="2603"/>
                        </a:lnTo>
                        <a:lnTo>
                          <a:pt x="5244" y="2603"/>
                        </a:lnTo>
                        <a:lnTo>
                          <a:pt x="5246" y="2603"/>
                        </a:lnTo>
                        <a:lnTo>
                          <a:pt x="5247" y="2603"/>
                        </a:lnTo>
                        <a:lnTo>
                          <a:pt x="5249" y="2603"/>
                        </a:lnTo>
                        <a:lnTo>
                          <a:pt x="5250" y="2604"/>
                        </a:lnTo>
                        <a:lnTo>
                          <a:pt x="5252" y="2604"/>
                        </a:lnTo>
                        <a:lnTo>
                          <a:pt x="5253" y="2604"/>
                        </a:lnTo>
                        <a:lnTo>
                          <a:pt x="5255" y="2604"/>
                        </a:lnTo>
                        <a:lnTo>
                          <a:pt x="5256" y="2604"/>
                        </a:lnTo>
                        <a:lnTo>
                          <a:pt x="5257" y="2604"/>
                        </a:lnTo>
                        <a:lnTo>
                          <a:pt x="5259" y="2604"/>
                        </a:lnTo>
                        <a:lnTo>
                          <a:pt x="5261" y="2604"/>
                        </a:lnTo>
                        <a:lnTo>
                          <a:pt x="5262" y="2605"/>
                        </a:lnTo>
                        <a:lnTo>
                          <a:pt x="5264" y="2605"/>
                        </a:lnTo>
                        <a:lnTo>
                          <a:pt x="5265" y="2605"/>
                        </a:lnTo>
                        <a:lnTo>
                          <a:pt x="5267" y="2605"/>
                        </a:lnTo>
                        <a:lnTo>
                          <a:pt x="5268" y="2605"/>
                        </a:lnTo>
                        <a:lnTo>
                          <a:pt x="5269" y="2605"/>
                        </a:lnTo>
                        <a:lnTo>
                          <a:pt x="5271" y="2605"/>
                        </a:lnTo>
                        <a:lnTo>
                          <a:pt x="5273" y="2605"/>
                        </a:lnTo>
                        <a:lnTo>
                          <a:pt x="5274" y="2605"/>
                        </a:lnTo>
                        <a:lnTo>
                          <a:pt x="5276" y="2606"/>
                        </a:lnTo>
                        <a:lnTo>
                          <a:pt x="5277" y="2606"/>
                        </a:lnTo>
                        <a:lnTo>
                          <a:pt x="5278" y="2606"/>
                        </a:lnTo>
                        <a:lnTo>
                          <a:pt x="5280" y="2606"/>
                        </a:lnTo>
                        <a:lnTo>
                          <a:pt x="5281" y="2606"/>
                        </a:lnTo>
                        <a:lnTo>
                          <a:pt x="5283" y="2606"/>
                        </a:lnTo>
                        <a:lnTo>
                          <a:pt x="5285" y="2606"/>
                        </a:lnTo>
                        <a:lnTo>
                          <a:pt x="5286" y="2606"/>
                        </a:lnTo>
                        <a:lnTo>
                          <a:pt x="5288" y="2606"/>
                        </a:lnTo>
                        <a:lnTo>
                          <a:pt x="5289" y="2606"/>
                        </a:lnTo>
                        <a:lnTo>
                          <a:pt x="5290" y="2607"/>
                        </a:lnTo>
                        <a:lnTo>
                          <a:pt x="5292" y="2607"/>
                        </a:lnTo>
                        <a:lnTo>
                          <a:pt x="5293" y="2607"/>
                        </a:lnTo>
                        <a:lnTo>
                          <a:pt x="5295" y="2607"/>
                        </a:lnTo>
                        <a:lnTo>
                          <a:pt x="5297" y="2607"/>
                        </a:lnTo>
                        <a:lnTo>
                          <a:pt x="5298" y="2607"/>
                        </a:lnTo>
                        <a:lnTo>
                          <a:pt x="5299" y="2607"/>
                        </a:lnTo>
                        <a:lnTo>
                          <a:pt x="5301" y="2607"/>
                        </a:lnTo>
                        <a:lnTo>
                          <a:pt x="5302" y="2607"/>
                        </a:lnTo>
                        <a:lnTo>
                          <a:pt x="5304" y="2608"/>
                        </a:lnTo>
                        <a:lnTo>
                          <a:pt x="5305" y="2608"/>
                        </a:lnTo>
                        <a:lnTo>
                          <a:pt x="5307" y="2608"/>
                        </a:lnTo>
                        <a:lnTo>
                          <a:pt x="5309" y="2608"/>
                        </a:lnTo>
                        <a:lnTo>
                          <a:pt x="5310" y="2608"/>
                        </a:lnTo>
                        <a:lnTo>
                          <a:pt x="5311" y="2608"/>
                        </a:lnTo>
                        <a:lnTo>
                          <a:pt x="5313" y="2608"/>
                        </a:lnTo>
                        <a:lnTo>
                          <a:pt x="5314" y="2608"/>
                        </a:lnTo>
                        <a:lnTo>
                          <a:pt x="5316" y="2608"/>
                        </a:lnTo>
                        <a:lnTo>
                          <a:pt x="5317" y="2608"/>
                        </a:lnTo>
                        <a:lnTo>
                          <a:pt x="5319" y="2608"/>
                        </a:lnTo>
                        <a:lnTo>
                          <a:pt x="5320" y="2609"/>
                        </a:lnTo>
                        <a:lnTo>
                          <a:pt x="5322" y="2609"/>
                        </a:lnTo>
                        <a:lnTo>
                          <a:pt x="5323" y="2609"/>
                        </a:lnTo>
                        <a:lnTo>
                          <a:pt x="5325" y="2609"/>
                        </a:lnTo>
                        <a:lnTo>
                          <a:pt x="5326" y="2609"/>
                        </a:lnTo>
                        <a:lnTo>
                          <a:pt x="5328" y="2609"/>
                        </a:lnTo>
                        <a:lnTo>
                          <a:pt x="5329" y="2609"/>
                        </a:lnTo>
                        <a:lnTo>
                          <a:pt x="5330" y="2609"/>
                        </a:lnTo>
                        <a:lnTo>
                          <a:pt x="5332" y="2609"/>
                        </a:lnTo>
                        <a:lnTo>
                          <a:pt x="5334" y="2609"/>
                        </a:lnTo>
                        <a:lnTo>
                          <a:pt x="5335" y="2609"/>
                        </a:lnTo>
                        <a:lnTo>
                          <a:pt x="5337" y="2609"/>
                        </a:lnTo>
                        <a:lnTo>
                          <a:pt x="5338" y="2609"/>
                        </a:lnTo>
                        <a:lnTo>
                          <a:pt x="5340" y="2609"/>
                        </a:lnTo>
                        <a:lnTo>
                          <a:pt x="5341" y="2609"/>
                        </a:lnTo>
                        <a:lnTo>
                          <a:pt x="5342" y="2609"/>
                        </a:lnTo>
                        <a:lnTo>
                          <a:pt x="5344" y="2609"/>
                        </a:lnTo>
                        <a:lnTo>
                          <a:pt x="5346" y="2610"/>
                        </a:lnTo>
                        <a:lnTo>
                          <a:pt x="5347" y="2610"/>
                        </a:lnTo>
                        <a:lnTo>
                          <a:pt x="5349" y="2610"/>
                        </a:lnTo>
                        <a:lnTo>
                          <a:pt x="5350" y="2610"/>
                        </a:lnTo>
                        <a:lnTo>
                          <a:pt x="5351" y="2610"/>
                        </a:lnTo>
                        <a:lnTo>
                          <a:pt x="5353" y="2610"/>
                        </a:lnTo>
                        <a:lnTo>
                          <a:pt x="5354" y="2610"/>
                        </a:lnTo>
                        <a:lnTo>
                          <a:pt x="5356" y="2610"/>
                        </a:lnTo>
                        <a:lnTo>
                          <a:pt x="5357" y="2610"/>
                        </a:lnTo>
                        <a:lnTo>
                          <a:pt x="5359" y="2610"/>
                        </a:lnTo>
                        <a:lnTo>
                          <a:pt x="5361" y="2610"/>
                        </a:lnTo>
                        <a:lnTo>
                          <a:pt x="5362" y="2610"/>
                        </a:lnTo>
                        <a:lnTo>
                          <a:pt x="5363" y="2611"/>
                        </a:lnTo>
                        <a:lnTo>
                          <a:pt x="5365" y="2611"/>
                        </a:lnTo>
                        <a:lnTo>
                          <a:pt x="5366" y="2611"/>
                        </a:lnTo>
                        <a:lnTo>
                          <a:pt x="5368" y="2611"/>
                        </a:lnTo>
                        <a:lnTo>
                          <a:pt x="5369" y="2611"/>
                        </a:lnTo>
                        <a:lnTo>
                          <a:pt x="5371" y="2611"/>
                        </a:lnTo>
                        <a:lnTo>
                          <a:pt x="5372" y="2611"/>
                        </a:lnTo>
                        <a:lnTo>
                          <a:pt x="5374" y="2611"/>
                        </a:lnTo>
                        <a:lnTo>
                          <a:pt x="5375" y="2611"/>
                        </a:lnTo>
                        <a:lnTo>
                          <a:pt x="5377" y="2611"/>
                        </a:lnTo>
                        <a:lnTo>
                          <a:pt x="5378" y="2611"/>
                        </a:lnTo>
                        <a:lnTo>
                          <a:pt x="5380" y="2611"/>
                        </a:lnTo>
                        <a:lnTo>
                          <a:pt x="5381" y="2612"/>
                        </a:lnTo>
                        <a:lnTo>
                          <a:pt x="5383" y="2612"/>
                        </a:lnTo>
                        <a:lnTo>
                          <a:pt x="5384" y="2612"/>
                        </a:lnTo>
                        <a:lnTo>
                          <a:pt x="5386" y="2612"/>
                        </a:lnTo>
                        <a:lnTo>
                          <a:pt x="5387" y="2612"/>
                        </a:lnTo>
                        <a:lnTo>
                          <a:pt x="5389" y="2612"/>
                        </a:lnTo>
                        <a:lnTo>
                          <a:pt x="5390" y="2612"/>
                        </a:lnTo>
                        <a:lnTo>
                          <a:pt x="5392" y="2612"/>
                        </a:lnTo>
                        <a:lnTo>
                          <a:pt x="5393" y="2612"/>
                        </a:lnTo>
                        <a:lnTo>
                          <a:pt x="5394" y="2612"/>
                        </a:lnTo>
                        <a:lnTo>
                          <a:pt x="5396" y="2612"/>
                        </a:lnTo>
                        <a:lnTo>
                          <a:pt x="5398" y="2612"/>
                        </a:lnTo>
                        <a:lnTo>
                          <a:pt x="5399" y="2612"/>
                        </a:lnTo>
                        <a:lnTo>
                          <a:pt x="5401" y="2612"/>
                        </a:lnTo>
                        <a:lnTo>
                          <a:pt x="5402" y="2613"/>
                        </a:lnTo>
                        <a:lnTo>
                          <a:pt x="5403" y="2613"/>
                        </a:lnTo>
                        <a:lnTo>
                          <a:pt x="5405" y="2613"/>
                        </a:lnTo>
                        <a:lnTo>
                          <a:pt x="5406" y="2613"/>
                        </a:lnTo>
                        <a:lnTo>
                          <a:pt x="5408" y="2613"/>
                        </a:lnTo>
                        <a:lnTo>
                          <a:pt x="5410" y="2613"/>
                        </a:lnTo>
                        <a:lnTo>
                          <a:pt x="5411" y="2613"/>
                        </a:lnTo>
                        <a:lnTo>
                          <a:pt x="5413" y="2613"/>
                        </a:lnTo>
                        <a:lnTo>
                          <a:pt x="5414" y="2613"/>
                        </a:lnTo>
                        <a:lnTo>
                          <a:pt x="5415" y="2613"/>
                        </a:lnTo>
                        <a:lnTo>
                          <a:pt x="5417" y="2613"/>
                        </a:lnTo>
                        <a:lnTo>
                          <a:pt x="5418" y="2613"/>
                        </a:lnTo>
                        <a:lnTo>
                          <a:pt x="5420" y="2613"/>
                        </a:lnTo>
                        <a:lnTo>
                          <a:pt x="5422" y="2613"/>
                        </a:lnTo>
                        <a:lnTo>
                          <a:pt x="5423" y="2613"/>
                        </a:lnTo>
                        <a:lnTo>
                          <a:pt x="5424" y="2613"/>
                        </a:lnTo>
                        <a:lnTo>
                          <a:pt x="5426" y="2614"/>
                        </a:lnTo>
                        <a:lnTo>
                          <a:pt x="5427" y="2614"/>
                        </a:lnTo>
                        <a:lnTo>
                          <a:pt x="5429" y="2614"/>
                        </a:lnTo>
                        <a:lnTo>
                          <a:pt x="5430" y="2614"/>
                        </a:lnTo>
                        <a:lnTo>
                          <a:pt x="5432" y="2614"/>
                        </a:lnTo>
                        <a:lnTo>
                          <a:pt x="5434" y="2614"/>
                        </a:lnTo>
                        <a:lnTo>
                          <a:pt x="5435" y="2614"/>
                        </a:lnTo>
                        <a:lnTo>
                          <a:pt x="5436" y="2614"/>
                        </a:lnTo>
                        <a:lnTo>
                          <a:pt x="5438" y="2614"/>
                        </a:lnTo>
                        <a:lnTo>
                          <a:pt x="5439" y="2614"/>
                        </a:lnTo>
                        <a:lnTo>
                          <a:pt x="5441" y="2614"/>
                        </a:lnTo>
                        <a:lnTo>
                          <a:pt x="5442" y="2614"/>
                        </a:lnTo>
                        <a:lnTo>
                          <a:pt x="5444" y="2614"/>
                        </a:lnTo>
                        <a:lnTo>
                          <a:pt x="5445" y="2614"/>
                        </a:lnTo>
                        <a:lnTo>
                          <a:pt x="5447" y="2614"/>
                        </a:lnTo>
                        <a:lnTo>
                          <a:pt x="5448" y="2614"/>
                        </a:lnTo>
                        <a:lnTo>
                          <a:pt x="5450" y="2615"/>
                        </a:lnTo>
                        <a:lnTo>
                          <a:pt x="5451" y="2615"/>
                        </a:lnTo>
                        <a:lnTo>
                          <a:pt x="5453" y="2615"/>
                        </a:lnTo>
                        <a:lnTo>
                          <a:pt x="5454" y="2615"/>
                        </a:lnTo>
                        <a:lnTo>
                          <a:pt x="5455" y="2615"/>
                        </a:lnTo>
                        <a:lnTo>
                          <a:pt x="5457" y="2615"/>
                        </a:lnTo>
                        <a:lnTo>
                          <a:pt x="5459" y="2615"/>
                        </a:lnTo>
                        <a:lnTo>
                          <a:pt x="5460" y="2615"/>
                        </a:lnTo>
                        <a:lnTo>
                          <a:pt x="5462" y="2615"/>
                        </a:lnTo>
                        <a:lnTo>
                          <a:pt x="5463" y="2615"/>
                        </a:lnTo>
                        <a:lnTo>
                          <a:pt x="5465" y="2615"/>
                        </a:lnTo>
                        <a:lnTo>
                          <a:pt x="5466" y="2615"/>
                        </a:lnTo>
                        <a:lnTo>
                          <a:pt x="5467" y="2615"/>
                        </a:lnTo>
                        <a:lnTo>
                          <a:pt x="5469" y="2615"/>
                        </a:lnTo>
                        <a:lnTo>
                          <a:pt x="5471" y="2615"/>
                        </a:lnTo>
                        <a:lnTo>
                          <a:pt x="5472" y="2615"/>
                        </a:lnTo>
                        <a:lnTo>
                          <a:pt x="5474" y="2615"/>
                        </a:lnTo>
                        <a:lnTo>
                          <a:pt x="5475" y="2615"/>
                        </a:lnTo>
                        <a:lnTo>
                          <a:pt x="5476" y="2616"/>
                        </a:lnTo>
                        <a:lnTo>
                          <a:pt x="5478" y="2616"/>
                        </a:lnTo>
                        <a:lnTo>
                          <a:pt x="5479" y="2616"/>
                        </a:lnTo>
                        <a:lnTo>
                          <a:pt x="5481" y="2616"/>
                        </a:lnTo>
                        <a:lnTo>
                          <a:pt x="5483" y="2616"/>
                        </a:lnTo>
                        <a:lnTo>
                          <a:pt x="5484" y="2616"/>
                        </a:lnTo>
                        <a:lnTo>
                          <a:pt x="5486" y="2616"/>
                        </a:lnTo>
                        <a:lnTo>
                          <a:pt x="5487" y="2616"/>
                        </a:lnTo>
                        <a:lnTo>
                          <a:pt x="5488" y="2616"/>
                        </a:lnTo>
                        <a:lnTo>
                          <a:pt x="5490" y="2616"/>
                        </a:lnTo>
                        <a:lnTo>
                          <a:pt x="5491" y="2616"/>
                        </a:lnTo>
                        <a:lnTo>
                          <a:pt x="5493" y="2616"/>
                        </a:lnTo>
                        <a:lnTo>
                          <a:pt x="5495" y="2616"/>
                        </a:lnTo>
                        <a:lnTo>
                          <a:pt x="5496" y="2616"/>
                        </a:lnTo>
                        <a:lnTo>
                          <a:pt x="5497" y="2616"/>
                        </a:lnTo>
                        <a:lnTo>
                          <a:pt x="5499" y="2616"/>
                        </a:lnTo>
                        <a:lnTo>
                          <a:pt x="5500" y="2616"/>
                        </a:lnTo>
                        <a:lnTo>
                          <a:pt x="5502" y="2616"/>
                        </a:lnTo>
                        <a:lnTo>
                          <a:pt x="5503" y="2616"/>
                        </a:lnTo>
                        <a:lnTo>
                          <a:pt x="5505" y="2616"/>
                        </a:lnTo>
                        <a:lnTo>
                          <a:pt x="5506" y="2616"/>
                        </a:lnTo>
                        <a:lnTo>
                          <a:pt x="5508" y="2617"/>
                        </a:lnTo>
                        <a:lnTo>
                          <a:pt x="5509" y="2617"/>
                        </a:lnTo>
                        <a:lnTo>
                          <a:pt x="5511" y="2617"/>
                        </a:lnTo>
                        <a:lnTo>
                          <a:pt x="5512" y="2617"/>
                        </a:lnTo>
                        <a:lnTo>
                          <a:pt x="5514" y="2617"/>
                        </a:lnTo>
                        <a:lnTo>
                          <a:pt x="5515" y="2617"/>
                        </a:lnTo>
                        <a:lnTo>
                          <a:pt x="5517" y="2617"/>
                        </a:lnTo>
                        <a:lnTo>
                          <a:pt x="5518" y="2617"/>
                        </a:lnTo>
                        <a:lnTo>
                          <a:pt x="5520" y="2617"/>
                        </a:lnTo>
                        <a:lnTo>
                          <a:pt x="5521" y="2617"/>
                        </a:lnTo>
                        <a:lnTo>
                          <a:pt x="5523" y="2617"/>
                        </a:lnTo>
                        <a:lnTo>
                          <a:pt x="5524" y="2617"/>
                        </a:lnTo>
                        <a:lnTo>
                          <a:pt x="5526" y="2617"/>
                        </a:lnTo>
                        <a:lnTo>
                          <a:pt x="5527" y="2617"/>
                        </a:lnTo>
                        <a:lnTo>
                          <a:pt x="5528" y="2617"/>
                        </a:lnTo>
                        <a:lnTo>
                          <a:pt x="5530" y="2617"/>
                        </a:lnTo>
                        <a:lnTo>
                          <a:pt x="5532" y="2617"/>
                        </a:lnTo>
                        <a:lnTo>
                          <a:pt x="5533" y="2617"/>
                        </a:lnTo>
                        <a:lnTo>
                          <a:pt x="5535" y="2617"/>
                        </a:lnTo>
                        <a:lnTo>
                          <a:pt x="5536" y="2617"/>
                        </a:lnTo>
                        <a:lnTo>
                          <a:pt x="5538" y="2617"/>
                        </a:lnTo>
                        <a:lnTo>
                          <a:pt x="5539" y="2617"/>
                        </a:lnTo>
                        <a:lnTo>
                          <a:pt x="5540" y="2617"/>
                        </a:lnTo>
                        <a:lnTo>
                          <a:pt x="5542" y="2618"/>
                        </a:lnTo>
                        <a:lnTo>
                          <a:pt x="5543" y="2618"/>
                        </a:lnTo>
                        <a:lnTo>
                          <a:pt x="5545" y="2618"/>
                        </a:lnTo>
                        <a:lnTo>
                          <a:pt x="5547" y="2618"/>
                        </a:lnTo>
                        <a:lnTo>
                          <a:pt x="5548" y="2618"/>
                        </a:lnTo>
                        <a:lnTo>
                          <a:pt x="5549" y="2618"/>
                        </a:lnTo>
                        <a:lnTo>
                          <a:pt x="5551" y="2618"/>
                        </a:lnTo>
                        <a:lnTo>
                          <a:pt x="5552" y="2618"/>
                        </a:lnTo>
                        <a:lnTo>
                          <a:pt x="5554" y="2618"/>
                        </a:lnTo>
                        <a:lnTo>
                          <a:pt x="5555" y="2618"/>
                        </a:lnTo>
                        <a:lnTo>
                          <a:pt x="5557" y="2618"/>
                        </a:lnTo>
                        <a:lnTo>
                          <a:pt x="5559" y="2618"/>
                        </a:lnTo>
                        <a:lnTo>
                          <a:pt x="5560" y="2618"/>
                        </a:lnTo>
                        <a:lnTo>
                          <a:pt x="5561" y="2618"/>
                        </a:lnTo>
                        <a:lnTo>
                          <a:pt x="5563" y="2618"/>
                        </a:lnTo>
                        <a:lnTo>
                          <a:pt x="5564" y="2618"/>
                        </a:lnTo>
                        <a:lnTo>
                          <a:pt x="5566" y="2618"/>
                        </a:lnTo>
                        <a:lnTo>
                          <a:pt x="5567" y="2618"/>
                        </a:lnTo>
                        <a:lnTo>
                          <a:pt x="5569" y="2618"/>
                        </a:lnTo>
                        <a:lnTo>
                          <a:pt x="5570" y="2618"/>
                        </a:lnTo>
                        <a:lnTo>
                          <a:pt x="5572" y="2618"/>
                        </a:lnTo>
                        <a:lnTo>
                          <a:pt x="5573" y="2618"/>
                        </a:lnTo>
                        <a:lnTo>
                          <a:pt x="5575" y="2618"/>
                        </a:lnTo>
                        <a:lnTo>
                          <a:pt x="5576" y="2618"/>
                        </a:lnTo>
                        <a:lnTo>
                          <a:pt x="5578" y="2618"/>
                        </a:lnTo>
                        <a:lnTo>
                          <a:pt x="5579" y="2618"/>
                        </a:lnTo>
                        <a:lnTo>
                          <a:pt x="5580" y="2618"/>
                        </a:lnTo>
                        <a:lnTo>
                          <a:pt x="5582" y="2618"/>
                        </a:lnTo>
                        <a:lnTo>
                          <a:pt x="5584" y="2619"/>
                        </a:lnTo>
                        <a:lnTo>
                          <a:pt x="5585" y="2619"/>
                        </a:lnTo>
                        <a:lnTo>
                          <a:pt x="5587" y="2619"/>
                        </a:lnTo>
                        <a:lnTo>
                          <a:pt x="5588" y="2619"/>
                        </a:lnTo>
                        <a:lnTo>
                          <a:pt x="5590" y="2619"/>
                        </a:lnTo>
                        <a:lnTo>
                          <a:pt x="5591" y="2619"/>
                        </a:lnTo>
                        <a:lnTo>
                          <a:pt x="5592" y="2619"/>
                        </a:lnTo>
                        <a:lnTo>
                          <a:pt x="5594" y="2619"/>
                        </a:lnTo>
                        <a:lnTo>
                          <a:pt x="5596" y="2619"/>
                        </a:lnTo>
                        <a:lnTo>
                          <a:pt x="5597" y="2619"/>
                        </a:lnTo>
                        <a:lnTo>
                          <a:pt x="5599" y="2619"/>
                        </a:lnTo>
                        <a:lnTo>
                          <a:pt x="5600" y="2619"/>
                        </a:lnTo>
                        <a:lnTo>
                          <a:pt x="5601" y="2619"/>
                        </a:lnTo>
                        <a:lnTo>
                          <a:pt x="5603" y="2619"/>
                        </a:lnTo>
                        <a:lnTo>
                          <a:pt x="5604" y="2619"/>
                        </a:lnTo>
                        <a:lnTo>
                          <a:pt x="5606" y="2619"/>
                        </a:lnTo>
                        <a:lnTo>
                          <a:pt x="5608" y="2619"/>
                        </a:lnTo>
                        <a:lnTo>
                          <a:pt x="5609" y="2619"/>
                        </a:lnTo>
                        <a:lnTo>
                          <a:pt x="5611" y="2619"/>
                        </a:lnTo>
                        <a:lnTo>
                          <a:pt x="5612" y="2619"/>
                        </a:lnTo>
                        <a:lnTo>
                          <a:pt x="5613" y="2619"/>
                        </a:lnTo>
                        <a:lnTo>
                          <a:pt x="5615" y="2619"/>
                        </a:lnTo>
                        <a:lnTo>
                          <a:pt x="5616" y="2619"/>
                        </a:lnTo>
                        <a:lnTo>
                          <a:pt x="5618" y="2619"/>
                        </a:lnTo>
                        <a:lnTo>
                          <a:pt x="5620" y="2619"/>
                        </a:lnTo>
                        <a:lnTo>
                          <a:pt x="5621" y="2619"/>
                        </a:lnTo>
                        <a:lnTo>
                          <a:pt x="5622" y="2619"/>
                        </a:lnTo>
                        <a:lnTo>
                          <a:pt x="5624" y="2619"/>
                        </a:lnTo>
                        <a:lnTo>
                          <a:pt x="5625" y="2619"/>
                        </a:lnTo>
                        <a:lnTo>
                          <a:pt x="5627" y="2619"/>
                        </a:lnTo>
                        <a:lnTo>
                          <a:pt x="5628" y="2619"/>
                        </a:lnTo>
                        <a:lnTo>
                          <a:pt x="5630" y="2619"/>
                        </a:lnTo>
                        <a:lnTo>
                          <a:pt x="5632" y="2619"/>
                        </a:lnTo>
                        <a:lnTo>
                          <a:pt x="5633" y="2620"/>
                        </a:lnTo>
                        <a:lnTo>
                          <a:pt x="5634" y="2620"/>
                        </a:lnTo>
                        <a:lnTo>
                          <a:pt x="5636" y="2620"/>
                        </a:lnTo>
                        <a:lnTo>
                          <a:pt x="5637" y="2620"/>
                        </a:lnTo>
                        <a:lnTo>
                          <a:pt x="5639" y="2620"/>
                        </a:lnTo>
                        <a:lnTo>
                          <a:pt x="5640" y="2620"/>
                        </a:lnTo>
                        <a:lnTo>
                          <a:pt x="5642" y="2620"/>
                        </a:lnTo>
                        <a:lnTo>
                          <a:pt x="5643" y="2620"/>
                        </a:lnTo>
                        <a:lnTo>
                          <a:pt x="5645" y="2620"/>
                        </a:lnTo>
                        <a:lnTo>
                          <a:pt x="5646" y="2620"/>
                        </a:lnTo>
                        <a:lnTo>
                          <a:pt x="5648" y="2620"/>
                        </a:lnTo>
                        <a:lnTo>
                          <a:pt x="5649" y="2620"/>
                        </a:lnTo>
                        <a:lnTo>
                          <a:pt x="5651" y="2620"/>
                        </a:lnTo>
                        <a:lnTo>
                          <a:pt x="5652" y="2620"/>
                        </a:lnTo>
                        <a:lnTo>
                          <a:pt x="5653" y="2620"/>
                        </a:lnTo>
                        <a:lnTo>
                          <a:pt x="5655" y="2620"/>
                        </a:lnTo>
                        <a:lnTo>
                          <a:pt x="5657" y="2620"/>
                        </a:lnTo>
                        <a:lnTo>
                          <a:pt x="5658" y="2620"/>
                        </a:lnTo>
                        <a:lnTo>
                          <a:pt x="5660" y="2620"/>
                        </a:lnTo>
                        <a:lnTo>
                          <a:pt x="5661" y="2620"/>
                        </a:lnTo>
                        <a:lnTo>
                          <a:pt x="5663" y="2620"/>
                        </a:lnTo>
                        <a:lnTo>
                          <a:pt x="5664" y="2620"/>
                        </a:lnTo>
                        <a:lnTo>
                          <a:pt x="5665" y="2620"/>
                        </a:lnTo>
                        <a:lnTo>
                          <a:pt x="5667" y="2620"/>
                        </a:lnTo>
                        <a:lnTo>
                          <a:pt x="5669" y="2620"/>
                        </a:lnTo>
                        <a:lnTo>
                          <a:pt x="5670" y="2620"/>
                        </a:lnTo>
                        <a:lnTo>
                          <a:pt x="5672" y="2620"/>
                        </a:lnTo>
                        <a:lnTo>
                          <a:pt x="5673" y="2620"/>
                        </a:lnTo>
                        <a:lnTo>
                          <a:pt x="5674" y="2620"/>
                        </a:lnTo>
                        <a:lnTo>
                          <a:pt x="5676" y="2620"/>
                        </a:lnTo>
                        <a:lnTo>
                          <a:pt x="5677" y="2620"/>
                        </a:lnTo>
                        <a:lnTo>
                          <a:pt x="5679" y="2620"/>
                        </a:lnTo>
                        <a:lnTo>
                          <a:pt x="5681" y="2620"/>
                        </a:lnTo>
                        <a:lnTo>
                          <a:pt x="5682" y="2620"/>
                        </a:lnTo>
                        <a:lnTo>
                          <a:pt x="5684" y="2620"/>
                        </a:lnTo>
                        <a:lnTo>
                          <a:pt x="5685" y="2620"/>
                        </a:lnTo>
                        <a:lnTo>
                          <a:pt x="5686" y="2620"/>
                        </a:lnTo>
                        <a:lnTo>
                          <a:pt x="5688" y="2620"/>
                        </a:lnTo>
                        <a:lnTo>
                          <a:pt x="5689" y="2620"/>
                        </a:lnTo>
                        <a:lnTo>
                          <a:pt x="5691" y="2620"/>
                        </a:lnTo>
                        <a:lnTo>
                          <a:pt x="5692" y="2620"/>
                        </a:lnTo>
                        <a:lnTo>
                          <a:pt x="5694" y="2620"/>
                        </a:lnTo>
                        <a:lnTo>
                          <a:pt x="5695" y="2620"/>
                        </a:lnTo>
                        <a:lnTo>
                          <a:pt x="5697" y="2620"/>
                        </a:lnTo>
                        <a:lnTo>
                          <a:pt x="5698" y="2620"/>
                        </a:lnTo>
                        <a:lnTo>
                          <a:pt x="5700" y="2620"/>
                        </a:lnTo>
                        <a:lnTo>
                          <a:pt x="5701" y="2620"/>
                        </a:lnTo>
                        <a:lnTo>
                          <a:pt x="5703" y="2620"/>
                        </a:lnTo>
                        <a:lnTo>
                          <a:pt x="5704" y="2620"/>
                        </a:lnTo>
                        <a:lnTo>
                          <a:pt x="5706" y="2620"/>
                        </a:lnTo>
                        <a:lnTo>
                          <a:pt x="5707" y="2620"/>
                        </a:lnTo>
                        <a:lnTo>
                          <a:pt x="5709" y="2620"/>
                        </a:lnTo>
                        <a:lnTo>
                          <a:pt x="5710" y="2620"/>
                        </a:lnTo>
                        <a:lnTo>
                          <a:pt x="5712" y="2620"/>
                        </a:lnTo>
                        <a:lnTo>
                          <a:pt x="5713" y="2620"/>
                        </a:lnTo>
                        <a:lnTo>
                          <a:pt x="5715" y="2620"/>
                        </a:lnTo>
                        <a:lnTo>
                          <a:pt x="5716" y="2620"/>
                        </a:lnTo>
                        <a:lnTo>
                          <a:pt x="5718" y="2620"/>
                        </a:lnTo>
                        <a:lnTo>
                          <a:pt x="5719" y="2620"/>
                        </a:lnTo>
                        <a:lnTo>
                          <a:pt x="5721" y="2620"/>
                        </a:lnTo>
                        <a:lnTo>
                          <a:pt x="5722" y="2620"/>
                        </a:lnTo>
                        <a:lnTo>
                          <a:pt x="5724" y="2620"/>
                        </a:lnTo>
                        <a:lnTo>
                          <a:pt x="5725" y="2620"/>
                        </a:lnTo>
                        <a:lnTo>
                          <a:pt x="5726" y="2620"/>
                        </a:lnTo>
                        <a:lnTo>
                          <a:pt x="5728" y="2620"/>
                        </a:lnTo>
                        <a:lnTo>
                          <a:pt x="5729" y="2620"/>
                        </a:lnTo>
                        <a:lnTo>
                          <a:pt x="5731" y="2620"/>
                        </a:lnTo>
                        <a:lnTo>
                          <a:pt x="5733" y="2621"/>
                        </a:lnTo>
                        <a:lnTo>
                          <a:pt x="5734" y="2621"/>
                        </a:lnTo>
                        <a:lnTo>
                          <a:pt x="5736" y="2621"/>
                        </a:lnTo>
                        <a:lnTo>
                          <a:pt x="5737" y="2621"/>
                        </a:lnTo>
                        <a:lnTo>
                          <a:pt x="5738" y="2621"/>
                        </a:lnTo>
                        <a:lnTo>
                          <a:pt x="5740" y="2621"/>
                        </a:lnTo>
                        <a:lnTo>
                          <a:pt x="5741" y="2621"/>
                        </a:lnTo>
                        <a:lnTo>
                          <a:pt x="5743" y="2621"/>
                        </a:lnTo>
                        <a:lnTo>
                          <a:pt x="5745" y="2621"/>
                        </a:lnTo>
                        <a:lnTo>
                          <a:pt x="5746" y="2621"/>
                        </a:lnTo>
                        <a:lnTo>
                          <a:pt x="5747" y="2621"/>
                        </a:lnTo>
                        <a:lnTo>
                          <a:pt x="5749" y="2621"/>
                        </a:lnTo>
                        <a:lnTo>
                          <a:pt x="5750" y="2621"/>
                        </a:lnTo>
                        <a:lnTo>
                          <a:pt x="5752" y="2621"/>
                        </a:lnTo>
                        <a:lnTo>
                          <a:pt x="5753" y="2621"/>
                        </a:lnTo>
                        <a:lnTo>
                          <a:pt x="5755" y="2621"/>
                        </a:lnTo>
                        <a:lnTo>
                          <a:pt x="5757" y="2621"/>
                        </a:lnTo>
                        <a:lnTo>
                          <a:pt x="5758" y="2621"/>
                        </a:lnTo>
                        <a:lnTo>
                          <a:pt x="5759" y="2621"/>
                        </a:lnTo>
                        <a:lnTo>
                          <a:pt x="5761" y="2621"/>
                        </a:lnTo>
                        <a:lnTo>
                          <a:pt x="5762" y="2621"/>
                        </a:lnTo>
                        <a:lnTo>
                          <a:pt x="5764" y="2621"/>
                        </a:lnTo>
                        <a:lnTo>
                          <a:pt x="5765" y="2621"/>
                        </a:lnTo>
                        <a:lnTo>
                          <a:pt x="5767" y="2621"/>
                        </a:lnTo>
                        <a:lnTo>
                          <a:pt x="5768" y="2621"/>
                        </a:lnTo>
                        <a:lnTo>
                          <a:pt x="5770" y="2621"/>
                        </a:lnTo>
                        <a:lnTo>
                          <a:pt x="5771" y="2621"/>
                        </a:lnTo>
                        <a:lnTo>
                          <a:pt x="5773" y="2621"/>
                        </a:lnTo>
                        <a:lnTo>
                          <a:pt x="5774" y="2621"/>
                        </a:lnTo>
                        <a:lnTo>
                          <a:pt x="5776" y="2621"/>
                        </a:lnTo>
                        <a:lnTo>
                          <a:pt x="5777" y="2621"/>
                        </a:lnTo>
                        <a:lnTo>
                          <a:pt x="5779" y="2621"/>
                        </a:lnTo>
                        <a:lnTo>
                          <a:pt x="5780" y="2621"/>
                        </a:lnTo>
                        <a:lnTo>
                          <a:pt x="5782" y="2621"/>
                        </a:lnTo>
                        <a:lnTo>
                          <a:pt x="5783" y="2621"/>
                        </a:lnTo>
                        <a:lnTo>
                          <a:pt x="5785" y="2621"/>
                        </a:lnTo>
                        <a:lnTo>
                          <a:pt x="5786" y="2621"/>
                        </a:lnTo>
                        <a:lnTo>
                          <a:pt x="5788" y="2621"/>
                        </a:lnTo>
                        <a:lnTo>
                          <a:pt x="5789" y="2621"/>
                        </a:lnTo>
                        <a:lnTo>
                          <a:pt x="5790" y="2621"/>
                        </a:lnTo>
                        <a:lnTo>
                          <a:pt x="5792" y="2621"/>
                        </a:lnTo>
                        <a:lnTo>
                          <a:pt x="5794" y="2621"/>
                        </a:lnTo>
                        <a:lnTo>
                          <a:pt x="5795" y="2621"/>
                        </a:lnTo>
                        <a:lnTo>
                          <a:pt x="5797" y="2621"/>
                        </a:lnTo>
                        <a:lnTo>
                          <a:pt x="5798" y="2621"/>
                        </a:lnTo>
                        <a:lnTo>
                          <a:pt x="5799" y="2621"/>
                        </a:lnTo>
                        <a:lnTo>
                          <a:pt x="5801" y="2621"/>
                        </a:lnTo>
                        <a:lnTo>
                          <a:pt x="5802" y="2621"/>
                        </a:lnTo>
                        <a:lnTo>
                          <a:pt x="5804" y="2621"/>
                        </a:lnTo>
                        <a:lnTo>
                          <a:pt x="5806" y="2621"/>
                        </a:lnTo>
                        <a:lnTo>
                          <a:pt x="5807" y="2621"/>
                        </a:lnTo>
                        <a:lnTo>
                          <a:pt x="5809" y="2621"/>
                        </a:lnTo>
                        <a:lnTo>
                          <a:pt x="5810" y="2621"/>
                        </a:lnTo>
                        <a:lnTo>
                          <a:pt x="5811" y="2621"/>
                        </a:lnTo>
                        <a:lnTo>
                          <a:pt x="5813" y="2621"/>
                        </a:lnTo>
                        <a:lnTo>
                          <a:pt x="5814" y="2621"/>
                        </a:lnTo>
                        <a:lnTo>
                          <a:pt x="5816" y="2621"/>
                        </a:lnTo>
                        <a:lnTo>
                          <a:pt x="5818" y="2621"/>
                        </a:lnTo>
                        <a:lnTo>
                          <a:pt x="5819" y="2621"/>
                        </a:lnTo>
                        <a:lnTo>
                          <a:pt x="5820" y="2621"/>
                        </a:lnTo>
                        <a:lnTo>
                          <a:pt x="5822" y="2621"/>
                        </a:lnTo>
                        <a:lnTo>
                          <a:pt x="5823" y="2621"/>
                        </a:lnTo>
                        <a:lnTo>
                          <a:pt x="5825" y="2621"/>
                        </a:lnTo>
                        <a:lnTo>
                          <a:pt x="5826" y="2621"/>
                        </a:lnTo>
                        <a:lnTo>
                          <a:pt x="5828" y="2621"/>
                        </a:lnTo>
                        <a:lnTo>
                          <a:pt x="5830" y="2621"/>
                        </a:lnTo>
                        <a:lnTo>
                          <a:pt x="5831" y="2621"/>
                        </a:lnTo>
                        <a:lnTo>
                          <a:pt x="5832" y="2621"/>
                        </a:lnTo>
                        <a:lnTo>
                          <a:pt x="5834" y="2621"/>
                        </a:lnTo>
                        <a:lnTo>
                          <a:pt x="5835" y="2621"/>
                        </a:lnTo>
                        <a:lnTo>
                          <a:pt x="5837" y="2621"/>
                        </a:lnTo>
                        <a:lnTo>
                          <a:pt x="5838" y="2622"/>
                        </a:lnTo>
                        <a:lnTo>
                          <a:pt x="5840" y="2622"/>
                        </a:lnTo>
                        <a:lnTo>
                          <a:pt x="5841" y="2622"/>
                        </a:lnTo>
                        <a:lnTo>
                          <a:pt x="5843" y="2622"/>
                        </a:lnTo>
                        <a:lnTo>
                          <a:pt x="5844" y="2622"/>
                        </a:lnTo>
                        <a:lnTo>
                          <a:pt x="5846" y="2622"/>
                        </a:lnTo>
                        <a:lnTo>
                          <a:pt x="5847" y="2622"/>
                        </a:lnTo>
                        <a:lnTo>
                          <a:pt x="5849" y="2622"/>
                        </a:lnTo>
                        <a:lnTo>
                          <a:pt x="5850" y="2622"/>
                        </a:lnTo>
                        <a:lnTo>
                          <a:pt x="5852" y="2622"/>
                        </a:lnTo>
                        <a:lnTo>
                          <a:pt x="5853" y="2622"/>
                        </a:lnTo>
                        <a:lnTo>
                          <a:pt x="5855" y="2622"/>
                        </a:lnTo>
                        <a:lnTo>
                          <a:pt x="5856" y="2622"/>
                        </a:lnTo>
                        <a:lnTo>
                          <a:pt x="5858" y="2622"/>
                        </a:lnTo>
                        <a:lnTo>
                          <a:pt x="5859" y="2622"/>
                        </a:lnTo>
                        <a:lnTo>
                          <a:pt x="5861" y="2622"/>
                        </a:lnTo>
                        <a:lnTo>
                          <a:pt x="5862" y="2622"/>
                        </a:lnTo>
                        <a:lnTo>
                          <a:pt x="5863" y="2622"/>
                        </a:lnTo>
                        <a:lnTo>
                          <a:pt x="5865" y="2622"/>
                        </a:lnTo>
                        <a:lnTo>
                          <a:pt x="5867" y="2622"/>
                        </a:lnTo>
                        <a:lnTo>
                          <a:pt x="5868" y="2622"/>
                        </a:lnTo>
                        <a:lnTo>
                          <a:pt x="5870" y="2622"/>
                        </a:lnTo>
                        <a:lnTo>
                          <a:pt x="5871" y="2622"/>
                        </a:lnTo>
                        <a:lnTo>
                          <a:pt x="5872" y="2622"/>
                        </a:lnTo>
                        <a:lnTo>
                          <a:pt x="5874" y="2622"/>
                        </a:lnTo>
                        <a:lnTo>
                          <a:pt x="5875" y="2622"/>
                        </a:lnTo>
                        <a:lnTo>
                          <a:pt x="5877" y="2622"/>
                        </a:lnTo>
                        <a:lnTo>
                          <a:pt x="5878" y="2622"/>
                        </a:lnTo>
                        <a:lnTo>
                          <a:pt x="5880" y="2622"/>
                        </a:lnTo>
                        <a:lnTo>
                          <a:pt x="5882" y="2622"/>
                        </a:lnTo>
                        <a:lnTo>
                          <a:pt x="5883" y="2622"/>
                        </a:lnTo>
                        <a:lnTo>
                          <a:pt x="5884" y="2622"/>
                        </a:lnTo>
                        <a:lnTo>
                          <a:pt x="5886" y="2622"/>
                        </a:lnTo>
                        <a:lnTo>
                          <a:pt x="5887" y="2622"/>
                        </a:lnTo>
                        <a:lnTo>
                          <a:pt x="5889" y="2622"/>
                        </a:lnTo>
                        <a:lnTo>
                          <a:pt x="5890" y="2622"/>
                        </a:lnTo>
                        <a:lnTo>
                          <a:pt x="5892" y="2622"/>
                        </a:lnTo>
                        <a:lnTo>
                          <a:pt x="5893" y="2622"/>
                        </a:lnTo>
                        <a:lnTo>
                          <a:pt x="5895" y="2622"/>
                        </a:lnTo>
                        <a:lnTo>
                          <a:pt x="5896" y="2622"/>
                        </a:lnTo>
                        <a:lnTo>
                          <a:pt x="5898" y="2622"/>
                        </a:lnTo>
                        <a:lnTo>
                          <a:pt x="5899" y="2622"/>
                        </a:lnTo>
                        <a:lnTo>
                          <a:pt x="5901" y="2622"/>
                        </a:lnTo>
                        <a:lnTo>
                          <a:pt x="5902" y="2622"/>
                        </a:lnTo>
                        <a:lnTo>
                          <a:pt x="5904" y="2622"/>
                        </a:lnTo>
                        <a:lnTo>
                          <a:pt x="5905" y="2622"/>
                        </a:lnTo>
                        <a:lnTo>
                          <a:pt x="5907" y="2622"/>
                        </a:lnTo>
                        <a:lnTo>
                          <a:pt x="5908" y="2622"/>
                        </a:lnTo>
                        <a:lnTo>
                          <a:pt x="5910" y="2622"/>
                        </a:lnTo>
                        <a:lnTo>
                          <a:pt x="5911" y="2622"/>
                        </a:lnTo>
                        <a:lnTo>
                          <a:pt x="5913" y="2622"/>
                        </a:lnTo>
                        <a:lnTo>
                          <a:pt x="5914" y="2622"/>
                        </a:lnTo>
                        <a:lnTo>
                          <a:pt x="5915" y="2622"/>
                        </a:lnTo>
                        <a:lnTo>
                          <a:pt x="5917" y="2622"/>
                        </a:lnTo>
                        <a:lnTo>
                          <a:pt x="5919" y="2622"/>
                        </a:lnTo>
                        <a:lnTo>
                          <a:pt x="5920" y="2622"/>
                        </a:lnTo>
                        <a:lnTo>
                          <a:pt x="5922" y="2622"/>
                        </a:lnTo>
                        <a:lnTo>
                          <a:pt x="5923" y="2622"/>
                        </a:lnTo>
                        <a:lnTo>
                          <a:pt x="5925" y="2622"/>
                        </a:lnTo>
                        <a:lnTo>
                          <a:pt x="5926" y="2622"/>
                        </a:lnTo>
                        <a:lnTo>
                          <a:pt x="5927" y="2622"/>
                        </a:lnTo>
                        <a:lnTo>
                          <a:pt x="5929" y="2622"/>
                        </a:lnTo>
                        <a:lnTo>
                          <a:pt x="5931" y="2622"/>
                        </a:lnTo>
                        <a:lnTo>
                          <a:pt x="5932" y="2622"/>
                        </a:lnTo>
                        <a:lnTo>
                          <a:pt x="5934" y="2622"/>
                        </a:lnTo>
                        <a:lnTo>
                          <a:pt x="5935" y="2622"/>
                        </a:lnTo>
                        <a:lnTo>
                          <a:pt x="5936" y="2622"/>
                        </a:lnTo>
                        <a:lnTo>
                          <a:pt x="5938" y="2622"/>
                        </a:lnTo>
                        <a:lnTo>
                          <a:pt x="5939" y="2622"/>
                        </a:lnTo>
                        <a:lnTo>
                          <a:pt x="5941" y="2622"/>
                        </a:lnTo>
                        <a:lnTo>
                          <a:pt x="5943" y="2622"/>
                        </a:lnTo>
                        <a:lnTo>
                          <a:pt x="5944" y="2622"/>
                        </a:lnTo>
                        <a:lnTo>
                          <a:pt x="5945" y="2622"/>
                        </a:lnTo>
                        <a:lnTo>
                          <a:pt x="5947" y="2622"/>
                        </a:lnTo>
                        <a:lnTo>
                          <a:pt x="5948" y="2622"/>
                        </a:lnTo>
                        <a:lnTo>
                          <a:pt x="5950" y="2622"/>
                        </a:lnTo>
                        <a:lnTo>
                          <a:pt x="5951" y="2622"/>
                        </a:lnTo>
                        <a:lnTo>
                          <a:pt x="5953" y="2622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73" name="Picture 2">
                  <a:extLst>
                    <a:ext uri="{FF2B5EF4-FFF2-40B4-BE49-F238E27FC236}">
                      <a16:creationId xmlns:a16="http://schemas.microsoft.com/office/drawing/2014/main" id="{C6BD97CE-45A7-4E06-89A7-1F5AB2B1B5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1525239" y="3443093"/>
                  <a:ext cx="2643425" cy="110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274" name="Group 86">
                  <a:extLst>
                    <a:ext uri="{FF2B5EF4-FFF2-40B4-BE49-F238E27FC236}">
                      <a16:creationId xmlns:a16="http://schemas.microsoft.com/office/drawing/2014/main" id="{ECFF25ED-88F4-4069-8D21-8E8E246E41D1}"/>
                    </a:ext>
                  </a:extLst>
                </p:cNvPr>
                <p:cNvGrpSpPr/>
                <p:nvPr/>
              </p:nvGrpSpPr>
              <p:grpSpPr>
                <a:xfrm>
                  <a:off x="7152864" y="2616341"/>
                  <a:ext cx="3432681" cy="1352479"/>
                  <a:chOff x="-188565" y="4067583"/>
                  <a:chExt cx="5187552" cy="2081208"/>
                </a:xfrm>
              </p:grpSpPr>
              <p:cxnSp>
                <p:nvCxnSpPr>
                  <p:cNvPr id="275" name="Straight Arrow Connector 274">
                    <a:extLst>
                      <a:ext uri="{FF2B5EF4-FFF2-40B4-BE49-F238E27FC236}">
                        <a16:creationId xmlns:a16="http://schemas.microsoft.com/office/drawing/2014/main" id="{989EE91D-571D-4762-BC78-C3B5A0B306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3471" y="5021455"/>
                    <a:ext cx="1712563" cy="1588"/>
                  </a:xfrm>
                  <a:prstGeom prst="straightConnector1">
                    <a:avLst/>
                  </a:prstGeom>
                  <a:ln w="38100">
                    <a:solidFill>
                      <a:srgbClr val="008A3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6" name="Group 11">
                    <a:extLst>
                      <a:ext uri="{FF2B5EF4-FFF2-40B4-BE49-F238E27FC236}">
                        <a16:creationId xmlns:a16="http://schemas.microsoft.com/office/drawing/2014/main" id="{E0ECC5B6-562A-4CB5-A8CB-80170E9832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25671" y="4459691"/>
                    <a:ext cx="722313" cy="1231900"/>
                    <a:chOff x="4320" y="1344"/>
                    <a:chExt cx="455" cy="776"/>
                  </a:xfrm>
                </p:grpSpPr>
                <p:sp>
                  <p:nvSpPr>
                    <p:cNvPr id="294" name="Oval 12">
                      <a:extLst>
                        <a:ext uri="{FF2B5EF4-FFF2-40B4-BE49-F238E27FC236}">
                          <a16:creationId xmlns:a16="http://schemas.microsoft.com/office/drawing/2014/main" id="{C689CE8C-6ACE-456F-873E-C8C80120CD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9" y="196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5" name="Oval 13">
                      <a:extLst>
                        <a:ext uri="{FF2B5EF4-FFF2-40B4-BE49-F238E27FC236}">
                          <a16:creationId xmlns:a16="http://schemas.microsoft.com/office/drawing/2014/main" id="{CBEDAB6F-F40D-4D01-9513-6226AEFACC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9" y="189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6" name="Oval 14">
                      <a:extLst>
                        <a:ext uri="{FF2B5EF4-FFF2-40B4-BE49-F238E27FC236}">
                          <a16:creationId xmlns:a16="http://schemas.microsoft.com/office/drawing/2014/main" id="{60D6C65C-6323-4158-B4D8-017D26CE47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" y="192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7" name="Oval 296">
                      <a:extLst>
                        <a:ext uri="{FF2B5EF4-FFF2-40B4-BE49-F238E27FC236}">
                          <a16:creationId xmlns:a16="http://schemas.microsoft.com/office/drawing/2014/main" id="{324B3077-648E-474C-B2CE-C7CDADF0FE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" y="201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8" name="Oval 297">
                      <a:extLst>
                        <a:ext uri="{FF2B5EF4-FFF2-40B4-BE49-F238E27FC236}">
                          <a16:creationId xmlns:a16="http://schemas.microsoft.com/office/drawing/2014/main" id="{C12E35B1-3F33-445D-82FC-FE04615E1F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9" y="196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9" name="Oval 298">
                      <a:extLst>
                        <a:ext uri="{FF2B5EF4-FFF2-40B4-BE49-F238E27FC236}">
                          <a16:creationId xmlns:a16="http://schemas.microsoft.com/office/drawing/2014/main" id="{F578FE15-16AE-4577-9B1B-0DA2994274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77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0" name="Oval 299">
                      <a:extLst>
                        <a:ext uri="{FF2B5EF4-FFF2-40B4-BE49-F238E27FC236}">
                          <a16:creationId xmlns:a16="http://schemas.microsoft.com/office/drawing/2014/main" id="{FFC852E3-2566-4497-8A53-0EDF02D44A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168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1" name="Oval 300">
                      <a:extLst>
                        <a:ext uri="{FF2B5EF4-FFF2-40B4-BE49-F238E27FC236}">
                          <a16:creationId xmlns:a16="http://schemas.microsoft.com/office/drawing/2014/main" id="{A685BBC8-C614-43CD-A1FF-332086429E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70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2" name="Oval 301">
                      <a:extLst>
                        <a:ext uri="{FF2B5EF4-FFF2-40B4-BE49-F238E27FC236}">
                          <a16:creationId xmlns:a16="http://schemas.microsoft.com/office/drawing/2014/main" id="{EA0E48DC-0D89-488E-88A8-A2770CCF46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77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3" name="Oval 302">
                      <a:extLst>
                        <a:ext uri="{FF2B5EF4-FFF2-40B4-BE49-F238E27FC236}">
                          <a16:creationId xmlns:a16="http://schemas.microsoft.com/office/drawing/2014/main" id="{4D84444E-9D9A-44C3-8D72-357FA461A9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72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4" name="Oval 303">
                      <a:extLst>
                        <a:ext uri="{FF2B5EF4-FFF2-40B4-BE49-F238E27FC236}">
                          <a16:creationId xmlns:a16="http://schemas.microsoft.com/office/drawing/2014/main" id="{472DB77D-2F07-42EA-995D-04A21AB1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824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5" name="Oval 304">
                      <a:extLst>
                        <a:ext uri="{FF2B5EF4-FFF2-40B4-BE49-F238E27FC236}">
                          <a16:creationId xmlns:a16="http://schemas.microsoft.com/office/drawing/2014/main" id="{3325C234-2DFD-4897-AA4A-99F3C6B06E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872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6" name="Oval 305">
                      <a:extLst>
                        <a:ext uri="{FF2B5EF4-FFF2-40B4-BE49-F238E27FC236}">
                          <a16:creationId xmlns:a16="http://schemas.microsoft.com/office/drawing/2014/main" id="{9BBE02B0-3B81-4BFB-8306-AF5C8E867B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77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7" name="Oval 306">
                      <a:extLst>
                        <a:ext uri="{FF2B5EF4-FFF2-40B4-BE49-F238E27FC236}">
                          <a16:creationId xmlns:a16="http://schemas.microsoft.com/office/drawing/2014/main" id="{3E027CC5-D0F7-4A28-AF3C-72724031FF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8" name="Oval 307">
                      <a:extLst>
                        <a:ext uri="{FF2B5EF4-FFF2-40B4-BE49-F238E27FC236}">
                          <a16:creationId xmlns:a16="http://schemas.microsoft.com/office/drawing/2014/main" id="{86C18AF9-3A2E-4F48-B2C1-A8AE19AC96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43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9" name="Oval 308">
                      <a:extLst>
                        <a:ext uri="{FF2B5EF4-FFF2-40B4-BE49-F238E27FC236}">
                          <a16:creationId xmlns:a16="http://schemas.microsoft.com/office/drawing/2014/main" id="{651AFE2E-8198-4C9D-B4F3-CA20FF29E2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0" name="Oval 309">
                      <a:extLst>
                        <a:ext uri="{FF2B5EF4-FFF2-40B4-BE49-F238E27FC236}">
                          <a16:creationId xmlns:a16="http://schemas.microsoft.com/office/drawing/2014/main" id="{19749E0C-FBC8-4606-8AC2-43983F48DE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1" name="Oval 310">
                      <a:extLst>
                        <a:ext uri="{FF2B5EF4-FFF2-40B4-BE49-F238E27FC236}">
                          <a16:creationId xmlns:a16="http://schemas.microsoft.com/office/drawing/2014/main" id="{337395FF-A7D9-4D6F-95BF-70B6C2F72F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2" name="Oval 311">
                      <a:extLst>
                        <a:ext uri="{FF2B5EF4-FFF2-40B4-BE49-F238E27FC236}">
                          <a16:creationId xmlns:a16="http://schemas.microsoft.com/office/drawing/2014/main" id="{FB962D2A-54B1-4AE0-9AA2-C97D35269A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534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3" name="Oval 312">
                      <a:extLst>
                        <a:ext uri="{FF2B5EF4-FFF2-40B4-BE49-F238E27FC236}">
                          <a16:creationId xmlns:a16="http://schemas.microsoft.com/office/drawing/2014/main" id="{3F06835F-24A4-4738-8195-EB8D67E154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4" name="Oval 313">
                      <a:extLst>
                        <a:ext uri="{FF2B5EF4-FFF2-40B4-BE49-F238E27FC236}">
                          <a16:creationId xmlns:a16="http://schemas.microsoft.com/office/drawing/2014/main" id="{F90DDD53-5AFF-4EB5-B71D-C8F7D0A5F1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07EA73A9-F24D-466A-8A66-7B909AA210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165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6" name="Oval 315">
                      <a:extLst>
                        <a:ext uri="{FF2B5EF4-FFF2-40B4-BE49-F238E27FC236}">
                          <a16:creationId xmlns:a16="http://schemas.microsoft.com/office/drawing/2014/main" id="{760DAC78-08BD-4B5F-ADA5-A879DABDEF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170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EDB7B03D-A970-4628-833E-F91BDA9AEF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8" name="Oval 317">
                      <a:extLst>
                        <a:ext uri="{FF2B5EF4-FFF2-40B4-BE49-F238E27FC236}">
                          <a16:creationId xmlns:a16="http://schemas.microsoft.com/office/drawing/2014/main" id="{2F03B1B9-296F-460A-B82E-61492DB977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9" name="Oval 318">
                      <a:extLst>
                        <a:ext uri="{FF2B5EF4-FFF2-40B4-BE49-F238E27FC236}">
                          <a16:creationId xmlns:a16="http://schemas.microsoft.com/office/drawing/2014/main" id="{07106495-DD78-4612-835C-30FC3375BB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203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0" name="Oval 319">
                      <a:extLst>
                        <a:ext uri="{FF2B5EF4-FFF2-40B4-BE49-F238E27FC236}">
                          <a16:creationId xmlns:a16="http://schemas.microsoft.com/office/drawing/2014/main" id="{C22A1F1F-7754-4573-85EE-5CCCC39A24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94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1" name="Oval 320">
                      <a:extLst>
                        <a:ext uri="{FF2B5EF4-FFF2-40B4-BE49-F238E27FC236}">
                          <a16:creationId xmlns:a16="http://schemas.microsoft.com/office/drawing/2014/main" id="{E2FF5B0B-0F9A-4EC8-86DC-EA6C4CDE7F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196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2" name="Oval 321">
                      <a:extLst>
                        <a:ext uri="{FF2B5EF4-FFF2-40B4-BE49-F238E27FC236}">
                          <a16:creationId xmlns:a16="http://schemas.microsoft.com/office/drawing/2014/main" id="{FE7792BD-4457-4D73-9DF3-C470F298B8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203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3" name="Oval 322">
                      <a:extLst>
                        <a:ext uri="{FF2B5EF4-FFF2-40B4-BE49-F238E27FC236}">
                          <a16:creationId xmlns:a16="http://schemas.microsoft.com/office/drawing/2014/main" id="{36A8E984-8AC1-48AE-84FB-A686DEFCFC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99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4" name="Oval 323">
                      <a:extLst>
                        <a:ext uri="{FF2B5EF4-FFF2-40B4-BE49-F238E27FC236}">
                          <a16:creationId xmlns:a16="http://schemas.microsoft.com/office/drawing/2014/main" id="{074F7342-C6C7-40CA-A22C-9AF7F20751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08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5" name="Oval 324">
                      <a:extLst>
                        <a:ext uri="{FF2B5EF4-FFF2-40B4-BE49-F238E27FC236}">
                          <a16:creationId xmlns:a16="http://schemas.microsoft.com/office/drawing/2014/main" id="{FB4E1E3B-B87D-4749-B918-162CBDF182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203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6" name="Oval 325">
                      <a:extLst>
                        <a:ext uri="{FF2B5EF4-FFF2-40B4-BE49-F238E27FC236}">
                          <a16:creationId xmlns:a16="http://schemas.microsoft.com/office/drawing/2014/main" id="{800D8280-E569-4959-A708-D4A21B16C6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99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7" name="Oval 326">
                      <a:extLst>
                        <a:ext uri="{FF2B5EF4-FFF2-40B4-BE49-F238E27FC236}">
                          <a16:creationId xmlns:a16="http://schemas.microsoft.com/office/drawing/2014/main" id="{7EF95A79-5033-44A8-9D66-D0D1E691C0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208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8" name="Oval 327">
                      <a:extLst>
                        <a:ext uri="{FF2B5EF4-FFF2-40B4-BE49-F238E27FC236}">
                          <a16:creationId xmlns:a16="http://schemas.microsoft.com/office/drawing/2014/main" id="{689C704E-9714-4BA5-8AB9-136620316C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209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9" name="Oval 328">
                      <a:extLst>
                        <a:ext uri="{FF2B5EF4-FFF2-40B4-BE49-F238E27FC236}">
                          <a16:creationId xmlns:a16="http://schemas.microsoft.com/office/drawing/2014/main" id="{D2DECD94-02A8-4DD4-AEE7-AD36D42E84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7" y="175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0" name="Oval 329">
                      <a:extLst>
                        <a:ext uri="{FF2B5EF4-FFF2-40B4-BE49-F238E27FC236}">
                          <a16:creationId xmlns:a16="http://schemas.microsoft.com/office/drawing/2014/main" id="{9F07E7B9-BEE2-4A1A-B6FC-F0DF9C99A5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9" y="184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1" name="Oval 330">
                      <a:extLst>
                        <a:ext uri="{FF2B5EF4-FFF2-40B4-BE49-F238E27FC236}">
                          <a16:creationId xmlns:a16="http://schemas.microsoft.com/office/drawing/2014/main" id="{A2F48FBC-9CE1-4705-BFBA-19A9803168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9" y="194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2" name="Oval 331">
                      <a:extLst>
                        <a:ext uri="{FF2B5EF4-FFF2-40B4-BE49-F238E27FC236}">
                          <a16:creationId xmlns:a16="http://schemas.microsoft.com/office/drawing/2014/main" id="{1CA573B2-C364-45BA-9EA6-C2CFCC78C5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1" y="179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3" name="Oval 332">
                      <a:extLst>
                        <a:ext uri="{FF2B5EF4-FFF2-40B4-BE49-F238E27FC236}">
                          <a16:creationId xmlns:a16="http://schemas.microsoft.com/office/drawing/2014/main" id="{5DC8A4F1-7E74-4185-B1C5-CC2769729A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" y="189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4" name="Oval 333">
                      <a:extLst>
                        <a:ext uri="{FF2B5EF4-FFF2-40B4-BE49-F238E27FC236}">
                          <a16:creationId xmlns:a16="http://schemas.microsoft.com/office/drawing/2014/main" id="{C97A088D-FF27-4E1E-ABEB-685FA7BC57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1" y="190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5" name="Oval 334">
                      <a:extLst>
                        <a:ext uri="{FF2B5EF4-FFF2-40B4-BE49-F238E27FC236}">
                          <a16:creationId xmlns:a16="http://schemas.microsoft.com/office/drawing/2014/main" id="{218ECD7E-E19A-4C87-8573-8E0B2053F0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04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6" name="Oval 335">
                      <a:extLst>
                        <a:ext uri="{FF2B5EF4-FFF2-40B4-BE49-F238E27FC236}">
                          <a16:creationId xmlns:a16="http://schemas.microsoft.com/office/drawing/2014/main" id="{7BE280ED-EEF7-46D3-8F1F-10657F0947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75667A1A-E3DF-414C-8EFE-6F8D56000F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8" name="Oval 337">
                      <a:extLst>
                        <a:ext uri="{FF2B5EF4-FFF2-40B4-BE49-F238E27FC236}">
                          <a16:creationId xmlns:a16="http://schemas.microsoft.com/office/drawing/2014/main" id="{E385A96E-ADB6-4F2D-83A6-05BADB02F4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165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9DF4007D-A006-471C-91CA-BFEB6727DE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170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0" name="Oval 339">
                      <a:extLst>
                        <a:ext uri="{FF2B5EF4-FFF2-40B4-BE49-F238E27FC236}">
                          <a16:creationId xmlns:a16="http://schemas.microsoft.com/office/drawing/2014/main" id="{E32F47A6-55DA-4B02-835E-C9D2EB2DE0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8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1" name="Oval 340">
                      <a:extLst>
                        <a:ext uri="{FF2B5EF4-FFF2-40B4-BE49-F238E27FC236}">
                          <a16:creationId xmlns:a16="http://schemas.microsoft.com/office/drawing/2014/main" id="{F61D71A2-0830-4248-BED7-6E959AD74C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65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2" name="Oval 341">
                      <a:extLst>
                        <a:ext uri="{FF2B5EF4-FFF2-40B4-BE49-F238E27FC236}">
                          <a16:creationId xmlns:a16="http://schemas.microsoft.com/office/drawing/2014/main" id="{74677758-2BA3-444B-955F-5D9ACEE4D7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8" y="166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3" name="Oval 342">
                      <a:extLst>
                        <a:ext uri="{FF2B5EF4-FFF2-40B4-BE49-F238E27FC236}">
                          <a16:creationId xmlns:a16="http://schemas.microsoft.com/office/drawing/2014/main" id="{759C8B96-B24C-442B-A220-849C612045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7" y="1392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4" name="Oval 343">
                      <a:extLst>
                        <a:ext uri="{FF2B5EF4-FFF2-40B4-BE49-F238E27FC236}">
                          <a16:creationId xmlns:a16="http://schemas.microsoft.com/office/drawing/2014/main" id="{CF68E52A-DF2F-4C6B-913F-323FE3BE80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7" y="148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5" name="Oval 344">
                      <a:extLst>
                        <a:ext uri="{FF2B5EF4-FFF2-40B4-BE49-F238E27FC236}">
                          <a16:creationId xmlns:a16="http://schemas.microsoft.com/office/drawing/2014/main" id="{B4C863F0-BD52-4E19-BF57-6E78431CDF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9" y="1344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6" name="Oval 345">
                      <a:extLst>
                        <a:ext uri="{FF2B5EF4-FFF2-40B4-BE49-F238E27FC236}">
                          <a16:creationId xmlns:a16="http://schemas.microsoft.com/office/drawing/2014/main" id="{BA547DF7-6E51-45A1-AFBC-2E89B40DEB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3" y="144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7" name="Oval 346">
                      <a:extLst>
                        <a:ext uri="{FF2B5EF4-FFF2-40B4-BE49-F238E27FC236}">
                          <a16:creationId xmlns:a16="http://schemas.microsoft.com/office/drawing/2014/main" id="{93AEC527-4C07-40B2-A126-A64A60E680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9" y="145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8" name="Oval 347">
                      <a:extLst>
                        <a:ext uri="{FF2B5EF4-FFF2-40B4-BE49-F238E27FC236}">
                          <a16:creationId xmlns:a16="http://schemas.microsoft.com/office/drawing/2014/main" id="{96C0EBD2-E3BC-4F04-81EC-608EFD09C7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201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277" name="Freeform 67">
                    <a:extLst>
                      <a:ext uri="{FF2B5EF4-FFF2-40B4-BE49-F238E27FC236}">
                        <a16:creationId xmlns:a16="http://schemas.microsoft.com/office/drawing/2014/main" id="{8D949E41-8A87-4FA0-AB55-D09C297A03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892802">
                    <a:off x="2882846" y="41263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78" name="Freeform 68">
                    <a:extLst>
                      <a:ext uri="{FF2B5EF4-FFF2-40B4-BE49-F238E27FC236}">
                        <a16:creationId xmlns:a16="http://schemas.microsoft.com/office/drawing/2014/main" id="{658ED967-CA6C-4A7F-B8CF-3C644945FB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8894042">
                    <a:off x="3492446" y="42787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79" name="Freeform 69">
                    <a:extLst>
                      <a:ext uri="{FF2B5EF4-FFF2-40B4-BE49-F238E27FC236}">
                        <a16:creationId xmlns:a16="http://schemas.microsoft.com/office/drawing/2014/main" id="{2761AFCD-26A3-4335-A5AE-D7457364DB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9771296">
                    <a:off x="3463871" y="484069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0" name="Freeform 70">
                    <a:extLst>
                      <a:ext uri="{FF2B5EF4-FFF2-40B4-BE49-F238E27FC236}">
                        <a16:creationId xmlns:a16="http://schemas.microsoft.com/office/drawing/2014/main" id="{0C24BC24-0E86-48C7-8621-21763E6FF5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82047">
                    <a:off x="3387671" y="552649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1" name="Freeform 71">
                    <a:extLst>
                      <a:ext uri="{FF2B5EF4-FFF2-40B4-BE49-F238E27FC236}">
                        <a16:creationId xmlns:a16="http://schemas.microsoft.com/office/drawing/2014/main" id="{C0F15B49-6384-4C1D-AEFB-2C4B050278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3125807">
                    <a:off x="2197046" y="43549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2" name="Freeform 72">
                    <a:extLst>
                      <a:ext uri="{FF2B5EF4-FFF2-40B4-BE49-F238E27FC236}">
                        <a16:creationId xmlns:a16="http://schemas.microsoft.com/office/drawing/2014/main" id="{33366642-35B8-49D4-AD2D-8BAD04FD4B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2016071" y="501214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3" name="Freeform 73">
                    <a:extLst>
                      <a:ext uri="{FF2B5EF4-FFF2-40B4-BE49-F238E27FC236}">
                        <a16:creationId xmlns:a16="http://schemas.microsoft.com/office/drawing/2014/main" id="{D88DDCE5-DDEF-453E-A7E6-74F08BBF6A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8362793">
                    <a:off x="2092271" y="560269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4" name="Freeform 74">
                    <a:extLst>
                      <a:ext uri="{FF2B5EF4-FFF2-40B4-BE49-F238E27FC236}">
                        <a16:creationId xmlns:a16="http://schemas.microsoft.com/office/drawing/2014/main" id="{60DF5937-38EF-4C75-8CC6-E180857B38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090847">
                    <a:off x="2730446" y="58027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grpSp>
                <p:nvGrpSpPr>
                  <p:cNvPr id="285" name="Group 75">
                    <a:extLst>
                      <a:ext uri="{FF2B5EF4-FFF2-40B4-BE49-F238E27FC236}">
                        <a16:creationId xmlns:a16="http://schemas.microsoft.com/office/drawing/2014/main" id="{D5843AC2-F64C-424C-A2AE-25619A9912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81272" y="4067583"/>
                    <a:ext cx="2017715" cy="1154114"/>
                    <a:chOff x="4016" y="1961"/>
                    <a:chExt cx="1314" cy="727"/>
                  </a:xfrm>
                </p:grpSpPr>
                <p:sp>
                  <p:nvSpPr>
                    <p:cNvPr id="290" name="Line 76">
                      <a:extLst>
                        <a:ext uri="{FF2B5EF4-FFF2-40B4-BE49-F238E27FC236}">
                          <a16:creationId xmlns:a16="http://schemas.microsoft.com/office/drawing/2014/main" id="{253AC8DF-96F5-4E7B-8207-9B53DA145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16" y="2239"/>
                      <a:ext cx="670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grpSp>
                  <p:nvGrpSpPr>
                    <p:cNvPr id="291" name="Group 77">
                      <a:extLst>
                        <a:ext uri="{FF2B5EF4-FFF2-40B4-BE49-F238E27FC236}">
                          <a16:creationId xmlns:a16="http://schemas.microsoft.com/office/drawing/2014/main" id="{53979962-23DC-42F4-B4EC-1EF6E1A436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0" y="1961"/>
                      <a:ext cx="770" cy="397"/>
                      <a:chOff x="5040" y="1824"/>
                      <a:chExt cx="672" cy="555"/>
                    </a:xfrm>
                  </p:grpSpPr>
                  <p:sp>
                    <p:nvSpPr>
                      <p:cNvPr id="292" name="Text Box 78">
                        <a:extLst>
                          <a:ext uri="{FF2B5EF4-FFF2-40B4-BE49-F238E27FC236}">
                            <a16:creationId xmlns:a16="http://schemas.microsoft.com/office/drawing/2014/main" id="{B59C37A8-D7E4-4405-AA8C-CC3B675A254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40" y="1824"/>
                        <a:ext cx="672" cy="5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en-US" sz="1400" dirty="0" err="1">
                            <a:cs typeface="Arial" charset="0"/>
                          </a:rPr>
                          <a:t>V</a:t>
                        </a:r>
                        <a:r>
                          <a:rPr lang="en-US" sz="1400" baseline="-25000" dirty="0" err="1">
                            <a:cs typeface="Arial" charset="0"/>
                          </a:rPr>
                          <a:t>wind</a:t>
                        </a:r>
                        <a:endParaRPr lang="en-US" sz="1400" dirty="0"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93" name="Line 79">
                        <a:extLst>
                          <a:ext uri="{FF2B5EF4-FFF2-40B4-BE49-F238E27FC236}">
                            <a16:creationId xmlns:a16="http://schemas.microsoft.com/office/drawing/2014/main" id="{10202D33-0C20-411B-B1B7-947DF696D07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88" y="1824"/>
                        <a:ext cx="14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</p:grpSp>
              <p:grpSp>
                <p:nvGrpSpPr>
                  <p:cNvPr id="286" name="Group 80">
                    <a:extLst>
                      <a:ext uri="{FF2B5EF4-FFF2-40B4-BE49-F238E27FC236}">
                        <a16:creationId xmlns:a16="http://schemas.microsoft.com/office/drawing/2014/main" id="{5B3BC793-1937-496B-8338-D9BADDF727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3971" y="4904195"/>
                    <a:ext cx="1931507" cy="693739"/>
                    <a:chOff x="4032" y="2488"/>
                    <a:chExt cx="1379" cy="437"/>
                  </a:xfrm>
                </p:grpSpPr>
                <p:sp>
                  <p:nvSpPr>
                    <p:cNvPr id="288" name="Line 81">
                      <a:extLst>
                        <a:ext uri="{FF2B5EF4-FFF2-40B4-BE49-F238E27FC236}">
                          <a16:creationId xmlns:a16="http://schemas.microsoft.com/office/drawing/2014/main" id="{56E3E9A7-8F84-465B-92F6-FCD5679191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32" y="2688"/>
                      <a:ext cx="62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89" name="Text Box 82">
                      <a:extLst>
                        <a:ext uri="{FF2B5EF4-FFF2-40B4-BE49-F238E27FC236}">
                          <a16:creationId xmlns:a16="http://schemas.microsoft.com/office/drawing/2014/main" id="{BD5FA9F7-787C-4E3F-9957-205BEF5468C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47" y="2488"/>
                      <a:ext cx="764" cy="4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1600" dirty="0" err="1">
                          <a:cs typeface="Arial" charset="0"/>
                        </a:rPr>
                        <a:t>V</a:t>
                      </a:r>
                      <a:r>
                        <a:rPr lang="en-US" sz="1600" baseline="-25000" dirty="0" err="1">
                          <a:cs typeface="Arial" charset="0"/>
                        </a:rPr>
                        <a:t>los</a:t>
                      </a:r>
                      <a:endParaRPr lang="en-US" sz="1600" dirty="0"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287" name="Freeform 83">
                    <a:extLst>
                      <a:ext uri="{FF2B5EF4-FFF2-40B4-BE49-F238E27FC236}">
                        <a16:creationId xmlns:a16="http://schemas.microsoft.com/office/drawing/2014/main" id="{4C62B712-8ECC-4845-A31B-7933F15AE4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188565" y="4874584"/>
                    <a:ext cx="393701" cy="298449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164B261-652A-4D18-9711-9AC76F5876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7575" r="47100"/>
              <a:stretch/>
            </p:blipFill>
            <p:spPr>
              <a:xfrm>
                <a:off x="5251485" y="3363449"/>
                <a:ext cx="356150" cy="2864448"/>
              </a:xfrm>
              <a:prstGeom prst="rect">
                <a:avLst/>
              </a:prstGeom>
            </p:spPr>
          </p:pic>
        </p:grpSp>
      </p:grpSp>
      <p:graphicFrame>
        <p:nvGraphicFramePr>
          <p:cNvPr id="134" name="Object 2">
            <a:extLst>
              <a:ext uri="{FF2B5EF4-FFF2-40B4-BE49-F238E27FC236}">
                <a16:creationId xmlns:a16="http://schemas.microsoft.com/office/drawing/2014/main" id="{70DD95FA-8B98-4C00-A34B-D5D1BD6C83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84303" y="3381635"/>
          <a:ext cx="20605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5" name="Equation" r:id="rId6" imgW="1002960" imgH="393480" progId="Equation.3">
                  <p:embed/>
                </p:oleObj>
              </mc:Choice>
              <mc:Fallback>
                <p:oleObj name="Equation" r:id="rId6" imgW="1002960" imgH="393480" progId="Equation.3">
                  <p:embed/>
                  <p:pic>
                    <p:nvPicPr>
                      <p:cNvPr id="134" name="Object 2">
                        <a:extLst>
                          <a:ext uri="{FF2B5EF4-FFF2-40B4-BE49-F238E27FC236}">
                            <a16:creationId xmlns:a16="http://schemas.microsoft.com/office/drawing/2014/main" id="{70DD95FA-8B98-4C00-A34B-D5D1BD6C8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03" y="3381635"/>
                        <a:ext cx="2060575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499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62" y="354952"/>
            <a:ext cx="10966342" cy="924314"/>
          </a:xfrm>
        </p:spPr>
        <p:txBody>
          <a:bodyPr>
            <a:normAutofit fontScale="90000"/>
          </a:bodyPr>
          <a:lstStyle/>
          <a:p>
            <a:r>
              <a:rPr lang="en-US" dirty="0"/>
              <a:t>Optical Autocovariance Wind Lidar (OAWL): </a:t>
            </a:r>
            <a:br>
              <a:rPr lang="en-US" dirty="0"/>
            </a:br>
            <a:r>
              <a:rPr lang="en-US" dirty="0"/>
              <a:t>Field-Widened, Quadrature Mach Zehnder Interferometer (QMZI)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AD31B-AD8E-4999-86F2-A78F01343DF5}"/>
              </a:ext>
            </a:extLst>
          </p:cNvPr>
          <p:cNvGrpSpPr/>
          <p:nvPr/>
        </p:nvGrpSpPr>
        <p:grpSpPr>
          <a:xfrm>
            <a:off x="2184497" y="1936932"/>
            <a:ext cx="6778375" cy="4096799"/>
            <a:chOff x="2462789" y="1936932"/>
            <a:chExt cx="6778375" cy="4096799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481971" y="3339705"/>
              <a:ext cx="3123604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19" idx="4"/>
              <a:endCxn id="126" idx="2"/>
            </p:cNvCxnSpPr>
            <p:nvPr/>
          </p:nvCxnSpPr>
          <p:spPr>
            <a:xfrm rot="16200000" flipH="1">
              <a:off x="4978834" y="2686786"/>
              <a:ext cx="1226594" cy="2828"/>
            </a:xfrm>
            <a:prstGeom prst="line">
              <a:avLst/>
            </a:prstGeom>
            <a:ln w="571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17" idx="0"/>
              <a:endCxn id="119" idx="4"/>
            </p:cNvCxnSpPr>
            <p:nvPr/>
          </p:nvCxnSpPr>
          <p:spPr>
            <a:xfrm rot="5400000" flipH="1" flipV="1">
              <a:off x="4873858" y="2397136"/>
              <a:ext cx="1039091" cy="394627"/>
            </a:xfrm>
            <a:prstGeom prst="line">
              <a:avLst/>
            </a:prstGeom>
            <a:ln w="571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13" idx="0"/>
              <a:endCxn id="131" idx="3"/>
            </p:cNvCxnSpPr>
            <p:nvPr/>
          </p:nvCxnSpPr>
          <p:spPr>
            <a:xfrm rot="16200000" flipH="1">
              <a:off x="6973060" y="2023157"/>
              <a:ext cx="4913" cy="4275637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20" idx="5"/>
              <a:endCxn id="113" idx="2"/>
            </p:cNvCxnSpPr>
            <p:nvPr/>
          </p:nvCxnSpPr>
          <p:spPr>
            <a:xfrm rot="16200000" flipH="1">
              <a:off x="3746336" y="3067155"/>
              <a:ext cx="2040064" cy="35273"/>
            </a:xfrm>
            <a:prstGeom prst="line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13" idx="0"/>
            </p:cNvCxnSpPr>
            <p:nvPr/>
          </p:nvCxnSpPr>
          <p:spPr>
            <a:xfrm rot="5400000">
              <a:off x="4318155" y="4672635"/>
              <a:ext cx="1033660" cy="54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rot="16200000" flipV="1">
              <a:off x="4253955" y="3592092"/>
              <a:ext cx="0" cy="106009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Chord 113"/>
            <p:cNvSpPr/>
            <p:nvPr/>
          </p:nvSpPr>
          <p:spPr>
            <a:xfrm rot="1205345">
              <a:off x="2858525" y="3932049"/>
              <a:ext cx="346364" cy="346364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Chord 114"/>
            <p:cNvSpPr/>
            <p:nvPr/>
          </p:nvSpPr>
          <p:spPr>
            <a:xfrm rot="17497954">
              <a:off x="4679025" y="5687367"/>
              <a:ext cx="346364" cy="346364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85"/>
            <p:cNvGrpSpPr/>
            <p:nvPr/>
          </p:nvGrpSpPr>
          <p:grpSpPr>
            <a:xfrm>
              <a:off x="4392071" y="1936932"/>
              <a:ext cx="1592186" cy="166363"/>
              <a:chOff x="5181599" y="1905000"/>
              <a:chExt cx="1751404" cy="335399"/>
            </a:xfrm>
          </p:grpSpPr>
          <p:sp>
            <p:nvSpPr>
              <p:cNvPr id="134" name="Flowchart: Stored Data 133"/>
              <p:cNvSpPr/>
              <p:nvPr/>
            </p:nvSpPr>
            <p:spPr>
              <a:xfrm rot="5400000">
                <a:off x="5889601" y="1196998"/>
                <a:ext cx="335399" cy="1751403"/>
              </a:xfrm>
              <a:prstGeom prst="flowChartOnlineStorag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5181600" y="1905000"/>
                <a:ext cx="1751403" cy="121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5126817" y="3113995"/>
              <a:ext cx="138545" cy="41563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18" name="Straight Connector 117"/>
            <p:cNvCxnSpPr>
              <a:stCxn id="120" idx="5"/>
              <a:endCxn id="117" idx="0"/>
            </p:cNvCxnSpPr>
            <p:nvPr/>
          </p:nvCxnSpPr>
          <p:spPr>
            <a:xfrm rot="16200000" flipH="1">
              <a:off x="4447793" y="2365698"/>
              <a:ext cx="1049235" cy="447358"/>
            </a:xfrm>
            <a:prstGeom prst="line">
              <a:avLst/>
            </a:prstGeom>
            <a:ln w="571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5556080" y="2005631"/>
              <a:ext cx="69273" cy="692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689603" y="2005631"/>
              <a:ext cx="69273" cy="692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21" name="Straight Connector 120"/>
            <p:cNvCxnSpPr>
              <a:stCxn id="130" idx="4"/>
              <a:endCxn id="126" idx="0"/>
            </p:cNvCxnSpPr>
            <p:nvPr/>
          </p:nvCxnSpPr>
          <p:spPr>
            <a:xfrm rot="10800000">
              <a:off x="5642528" y="3350482"/>
              <a:ext cx="3460662" cy="3745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23" idx="0"/>
              <a:endCxn id="130" idx="4"/>
            </p:cNvCxnSpPr>
            <p:nvPr/>
          </p:nvCxnSpPr>
          <p:spPr>
            <a:xfrm flipV="1">
              <a:off x="5819089" y="3354226"/>
              <a:ext cx="3284101" cy="387815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 rot="16200000" flipV="1">
              <a:off x="5729035" y="3721259"/>
              <a:ext cx="138545" cy="41563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24" name="Straight Connector 123"/>
            <p:cNvCxnSpPr>
              <a:stCxn id="131" idx="3"/>
              <a:endCxn id="123" idx="0"/>
            </p:cNvCxnSpPr>
            <p:nvPr/>
          </p:nvCxnSpPr>
          <p:spPr>
            <a:xfrm rot="10800000">
              <a:off x="5819089" y="3742040"/>
              <a:ext cx="3294246" cy="421391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70"/>
            <p:cNvGrpSpPr/>
            <p:nvPr/>
          </p:nvGrpSpPr>
          <p:grpSpPr>
            <a:xfrm>
              <a:off x="9074801" y="2947061"/>
              <a:ext cx="166363" cy="1592185"/>
              <a:chOff x="5326645" y="3244742"/>
              <a:chExt cx="182999" cy="1751404"/>
            </a:xfrm>
          </p:grpSpPr>
          <p:grpSp>
            <p:nvGrpSpPr>
              <p:cNvPr id="5" name="Group 110"/>
              <p:cNvGrpSpPr/>
              <p:nvPr/>
            </p:nvGrpSpPr>
            <p:grpSpPr>
              <a:xfrm rot="16200000" flipV="1">
                <a:off x="4542443" y="4028944"/>
                <a:ext cx="1751404" cy="182999"/>
                <a:chOff x="5181599" y="1905000"/>
                <a:chExt cx="1751404" cy="335399"/>
              </a:xfrm>
            </p:grpSpPr>
            <p:sp>
              <p:nvSpPr>
                <p:cNvPr id="132" name="Flowchart: Stored Data 131"/>
                <p:cNvSpPr/>
                <p:nvPr/>
              </p:nvSpPr>
              <p:spPr>
                <a:xfrm rot="5400000">
                  <a:off x="5889601" y="1196998"/>
                  <a:ext cx="335399" cy="1751403"/>
                </a:xfrm>
                <a:prstGeom prst="flowChartOnlineStorag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181600" y="1905000"/>
                  <a:ext cx="1751403" cy="121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0" name="Oval 129"/>
              <p:cNvSpPr/>
              <p:nvPr/>
            </p:nvSpPr>
            <p:spPr>
              <a:xfrm rot="16200000" flipV="1">
                <a:off x="5357873" y="3654523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 rot="16200000" flipV="1">
                <a:off x="5357873" y="4517708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6" name="Rectangle 125"/>
            <p:cNvSpPr/>
            <p:nvPr/>
          </p:nvSpPr>
          <p:spPr>
            <a:xfrm rot="8100000">
              <a:off x="5098491" y="3291353"/>
              <a:ext cx="1039091" cy="6927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008007" y="5694977"/>
              <a:ext cx="1824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Detector D = 270°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62789" y="3540455"/>
              <a:ext cx="16995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Detector B = 90°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067580" y="4015113"/>
              <a:ext cx="69273" cy="346364"/>
            </a:xfrm>
            <a:prstGeom prst="rect">
              <a:avLst/>
            </a:prstGeom>
            <a:solidFill>
              <a:srgbClr val="DAE2D0">
                <a:alpha val="5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112171" y="4100082"/>
              <a:ext cx="1456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QWP = </a:t>
              </a:r>
              <a:r>
                <a:rPr lang="el-GR" sz="1800" dirty="0">
                  <a:solidFill>
                    <a:srgbClr val="000000"/>
                  </a:solidFill>
                </a:rPr>
                <a:t>π</a:t>
              </a:r>
              <a:r>
                <a:rPr lang="en-US" sz="1400" dirty="0">
                  <a:solidFill>
                    <a:srgbClr val="000000"/>
                  </a:solidFill>
                </a:rPr>
                <a:t>/2 </a:t>
              </a:r>
            </a:p>
          </p:txBody>
        </p:sp>
        <p:grpSp>
          <p:nvGrpSpPr>
            <p:cNvPr id="6" name="Group 152"/>
            <p:cNvGrpSpPr/>
            <p:nvPr/>
          </p:nvGrpSpPr>
          <p:grpSpPr>
            <a:xfrm rot="5400000">
              <a:off x="4674108" y="5192750"/>
              <a:ext cx="346365" cy="346365"/>
              <a:chOff x="5105398" y="5486400"/>
              <a:chExt cx="381002" cy="381002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5105400" y="5486400"/>
                <a:ext cx="381000" cy="381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rot="16200000">
                <a:off x="5105398" y="5486402"/>
                <a:ext cx="381000" cy="381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Chord 153"/>
            <p:cNvSpPr/>
            <p:nvPr/>
          </p:nvSpPr>
          <p:spPr>
            <a:xfrm rot="12098773">
              <a:off x="5379789" y="5201254"/>
              <a:ext cx="346364" cy="346364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26246" y="5156612"/>
              <a:ext cx="2630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Detector C = 0° (360°)</a:t>
              </a:r>
            </a:p>
          </p:txBody>
        </p:sp>
        <p:grpSp>
          <p:nvGrpSpPr>
            <p:cNvPr id="7" name="Group 155"/>
            <p:cNvGrpSpPr/>
            <p:nvPr/>
          </p:nvGrpSpPr>
          <p:grpSpPr>
            <a:xfrm rot="16200000">
              <a:off x="3378707" y="3935450"/>
              <a:ext cx="346364" cy="346364"/>
              <a:chOff x="5105400" y="5486400"/>
              <a:chExt cx="381000" cy="381000"/>
            </a:xfrm>
          </p:grpSpPr>
          <p:sp>
            <p:nvSpPr>
              <p:cNvPr id="157" name="Rectangle 156"/>
              <p:cNvSpPr/>
              <p:nvPr/>
            </p:nvSpPr>
            <p:spPr>
              <a:xfrm>
                <a:off x="5105400" y="5486400"/>
                <a:ext cx="381000" cy="381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 rot="16200000" flipH="1">
                <a:off x="5105400" y="5486400"/>
                <a:ext cx="381000" cy="381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TextBox 159"/>
            <p:cNvSpPr txBox="1"/>
            <p:nvPr/>
          </p:nvSpPr>
          <p:spPr>
            <a:xfrm>
              <a:off x="2494462" y="4805936"/>
              <a:ext cx="1790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Detector A = 180°</a:t>
              </a:r>
            </a:p>
          </p:txBody>
        </p:sp>
        <p:grpSp>
          <p:nvGrpSpPr>
            <p:cNvPr id="8" name="Group 63"/>
            <p:cNvGrpSpPr/>
            <p:nvPr/>
          </p:nvGrpSpPr>
          <p:grpSpPr>
            <a:xfrm rot="10800000">
              <a:off x="3406445" y="4283574"/>
              <a:ext cx="346364" cy="500467"/>
              <a:chOff x="2459109" y="4962556"/>
              <a:chExt cx="381000" cy="550514"/>
            </a:xfrm>
          </p:grpSpPr>
          <p:sp>
            <p:nvSpPr>
              <p:cNvPr id="159" name="Chord 158"/>
              <p:cNvSpPr/>
              <p:nvPr/>
            </p:nvSpPr>
            <p:spPr>
              <a:xfrm rot="6698541">
                <a:off x="2459109" y="4962556"/>
                <a:ext cx="381000" cy="381000"/>
              </a:xfrm>
              <a:prstGeom prst="chor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2" name="Straight Arrow Connector 161"/>
              <p:cNvCxnSpPr>
                <a:endCxn id="159" idx="2"/>
              </p:cNvCxnSpPr>
              <p:nvPr/>
            </p:nvCxnSpPr>
            <p:spPr>
              <a:xfrm rot="10800000" flipH="1">
                <a:off x="2647673" y="5225949"/>
                <a:ext cx="3027" cy="287121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Arrow Connector 163"/>
            <p:cNvCxnSpPr/>
            <p:nvPr/>
          </p:nvCxnSpPr>
          <p:spPr>
            <a:xfrm rot="10800000">
              <a:off x="3097946" y="4107414"/>
              <a:ext cx="280763" cy="121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50" idx="0"/>
              <a:endCxn id="154" idx="2"/>
            </p:cNvCxnSpPr>
            <p:nvPr/>
          </p:nvCxnSpPr>
          <p:spPr>
            <a:xfrm>
              <a:off x="5020473" y="5365934"/>
              <a:ext cx="466232" cy="948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rot="16200000" flipH="1">
              <a:off x="4723045" y="5663357"/>
              <a:ext cx="255185" cy="669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4143038" y="526202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PBS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275616" y="3959571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PBS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92618" y="4430750"/>
              <a:ext cx="1444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Non-Polarizing beam-splitters</a:t>
              </a:r>
            </a:p>
          </p:txBody>
        </p:sp>
        <p:cxnSp>
          <p:nvCxnSpPr>
            <p:cNvPr id="69" name="Straight Arrow Connector 68"/>
            <p:cNvCxnSpPr>
              <a:cxnSpLocks/>
              <a:stCxn id="65" idx="0"/>
            </p:cNvCxnSpPr>
            <p:nvPr/>
          </p:nvCxnSpPr>
          <p:spPr>
            <a:xfrm flipH="1" flipV="1">
              <a:off x="5431167" y="3599478"/>
              <a:ext cx="583638" cy="831272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cxnSpLocks/>
              <a:stCxn id="65" idx="0"/>
            </p:cNvCxnSpPr>
            <p:nvPr/>
          </p:nvCxnSpPr>
          <p:spPr>
            <a:xfrm flipH="1" flipV="1">
              <a:off x="5084801" y="4015114"/>
              <a:ext cx="930004" cy="415636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6200000" flipV="1">
              <a:off x="4245296" y="3644047"/>
              <a:ext cx="0" cy="10600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5400000">
              <a:off x="4266200" y="4663976"/>
              <a:ext cx="1033660" cy="542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 rot="8100000">
              <a:off x="4291306" y="4093703"/>
              <a:ext cx="1039091" cy="7593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913912" y="2126943"/>
            <a:ext cx="343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Like a two-port Michelson, but with static OPD and…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0204" y="1715046"/>
            <a:ext cx="33846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…Polarization multiplexing (QWP) provides four interference points</a:t>
            </a:r>
          </a:p>
        </p:txBody>
      </p:sp>
      <p:cxnSp>
        <p:nvCxnSpPr>
          <p:cNvPr id="24" name="Straight Arrow Connector 23"/>
          <p:cNvCxnSpPr>
            <a:cxnSpLocks/>
            <a:stCxn id="22" idx="2"/>
            <a:endCxn id="136" idx="0"/>
          </p:cNvCxnSpPr>
          <p:nvPr/>
        </p:nvCxnSpPr>
        <p:spPr>
          <a:xfrm flipH="1">
            <a:off x="5823925" y="2730709"/>
            <a:ext cx="2328609" cy="1284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AA08B2-5AA5-45B5-8378-86D57D7AA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53C8BF-71CC-4A8A-9FBC-9649A865E8E0}"/>
              </a:ext>
            </a:extLst>
          </p:cNvPr>
          <p:cNvSpPr txBox="1"/>
          <p:nvPr/>
        </p:nvSpPr>
        <p:spPr>
          <a:xfrm>
            <a:off x="9240608" y="3175214"/>
            <a:ext cx="245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Field-widening via cat-eye design</a:t>
            </a:r>
          </a:p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0.9 m OPD</a:t>
            </a:r>
          </a:p>
        </p:txBody>
      </p:sp>
    </p:spTree>
    <p:extLst>
      <p:ext uri="{BB962C8B-B14F-4D97-AF65-F5344CB8AC3E}">
        <p14:creationId xmlns:p14="http://schemas.microsoft.com/office/powerpoint/2010/main" val="2195279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23BE486-BD40-4131-ACE0-2F6E12CACC2C}"/>
              </a:ext>
            </a:extLst>
          </p:cNvPr>
          <p:cNvGrpSpPr/>
          <p:nvPr/>
        </p:nvGrpSpPr>
        <p:grpSpPr>
          <a:xfrm>
            <a:off x="5451263" y="1856689"/>
            <a:ext cx="1745820" cy="2051788"/>
            <a:chOff x="3142875" y="4499159"/>
            <a:chExt cx="1938850" cy="2354931"/>
          </a:xfrm>
        </p:grpSpPr>
        <p:pic>
          <p:nvPicPr>
            <p:cNvPr id="47" name="Picture 8" descr="Image result for gv aircraft">
              <a:extLst>
                <a:ext uri="{FF2B5EF4-FFF2-40B4-BE49-F238E27FC236}">
                  <a16:creationId xmlns:a16="http://schemas.microsoft.com/office/drawing/2014/main" id="{0468B545-C606-4202-A109-C19720CA37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9197" b="22066"/>
            <a:stretch/>
          </p:blipFill>
          <p:spPr bwMode="auto">
            <a:xfrm>
              <a:off x="3257557" y="4499159"/>
              <a:ext cx="1824168" cy="838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DB61DE4-69D1-4D50-8AA6-0AA6383A7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75" b="3161"/>
            <a:stretch/>
          </p:blipFill>
          <p:spPr>
            <a:xfrm>
              <a:off x="3142875" y="5070897"/>
              <a:ext cx="1722848" cy="178319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31C513-4D74-43F3-BA59-682944397217}"/>
              </a:ext>
            </a:extLst>
          </p:cNvPr>
          <p:cNvGrpSpPr/>
          <p:nvPr/>
        </p:nvGrpSpPr>
        <p:grpSpPr>
          <a:xfrm>
            <a:off x="2195009" y="1120672"/>
            <a:ext cx="2330953" cy="5536912"/>
            <a:chOff x="6502275" y="829961"/>
            <a:chExt cx="1705174" cy="3128954"/>
          </a:xfrm>
        </p:grpSpPr>
        <p:pic>
          <p:nvPicPr>
            <p:cNvPr id="57" name="Picture 4" descr="International Space Station as of April 27, 2012">
              <a:extLst>
                <a:ext uri="{FF2B5EF4-FFF2-40B4-BE49-F238E27FC236}">
                  <a16:creationId xmlns:a16="http://schemas.microsoft.com/office/drawing/2014/main" id="{B48A174E-104A-4BFF-AFEB-65CA5F2D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330706" y="831074"/>
              <a:ext cx="531005" cy="46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CE34C-8453-416C-8E6F-0145DF1BBBF8}"/>
                </a:ext>
              </a:extLst>
            </p:cNvPr>
            <p:cNvGrpSpPr/>
            <p:nvPr/>
          </p:nvGrpSpPr>
          <p:grpSpPr>
            <a:xfrm>
              <a:off x="6502275" y="829961"/>
              <a:ext cx="1705174" cy="3128954"/>
              <a:chOff x="6502275" y="829961"/>
              <a:chExt cx="1705174" cy="3128954"/>
            </a:xfrm>
          </p:grpSpPr>
          <p:sp>
            <p:nvSpPr>
              <p:cNvPr id="59" name="Trapezoid 58">
                <a:extLst>
                  <a:ext uri="{FF2B5EF4-FFF2-40B4-BE49-F238E27FC236}">
                    <a16:creationId xmlns:a16="http://schemas.microsoft.com/office/drawing/2014/main" id="{BC039B4F-13C2-49B5-8887-859AD75F21FE}"/>
                  </a:ext>
                </a:extLst>
              </p:cNvPr>
              <p:cNvSpPr/>
              <p:nvPr/>
            </p:nvSpPr>
            <p:spPr>
              <a:xfrm rot="1937366">
                <a:off x="6502275" y="829961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2249C883-9342-41A3-8779-ABFD09E11E08}"/>
                  </a:ext>
                </a:extLst>
              </p:cNvPr>
              <p:cNvSpPr/>
              <p:nvPr/>
            </p:nvSpPr>
            <p:spPr>
              <a:xfrm rot="20520000" flipH="1">
                <a:off x="8073413" y="996326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2" name="TextBox 161"/>
          <p:cNvSpPr txBox="1"/>
          <p:nvPr/>
        </p:nvSpPr>
        <p:spPr>
          <a:xfrm>
            <a:off x="4707972" y="4219979"/>
            <a:ext cx="1095454" cy="60752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Aeolus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Launch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D799C4-D473-4688-B86E-F7A2F2E78276}"/>
              </a:ext>
            </a:extLst>
          </p:cNvPr>
          <p:cNvSpPr txBox="1"/>
          <p:nvPr/>
        </p:nvSpPr>
        <p:spPr>
          <a:xfrm>
            <a:off x="5626830" y="4538509"/>
            <a:ext cx="843212" cy="109957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Nested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OAWL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demo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86504C-902F-4D5E-8D51-7F13819648AA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5765710" y="3801040"/>
            <a:ext cx="282726" cy="737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7EBADA-9ECF-462B-B930-78ADE065F399}"/>
              </a:ext>
            </a:extLst>
          </p:cNvPr>
          <p:cNvCxnSpPr>
            <a:cxnSpLocks/>
          </p:cNvCxnSpPr>
          <p:nvPr/>
        </p:nvCxnSpPr>
        <p:spPr>
          <a:xfrm>
            <a:off x="2323268" y="2438579"/>
            <a:ext cx="22981" cy="90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3B80384-0989-46A4-8543-496030685648}"/>
              </a:ext>
            </a:extLst>
          </p:cNvPr>
          <p:cNvCxnSpPr>
            <a:cxnSpLocks/>
          </p:cNvCxnSpPr>
          <p:nvPr/>
        </p:nvCxnSpPr>
        <p:spPr>
          <a:xfrm>
            <a:off x="1835174" y="2972035"/>
            <a:ext cx="23834" cy="848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35158" y="1256557"/>
            <a:ext cx="1569744" cy="55150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OA Laboratory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Prototype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453263" y="2413647"/>
            <a:ext cx="763822" cy="55150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OAWL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IDL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-3737" y="2849341"/>
            <a:ext cx="1613303" cy="327366"/>
          </a:xfrm>
          <a:prstGeom prst="roundRect">
            <a:avLst>
              <a:gd name="adj" fmla="val 1977"/>
            </a:avLst>
          </a:prstGeom>
          <a:solidFill>
            <a:srgbClr val="BCC2F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OAWL IIP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945392" y="1992273"/>
            <a:ext cx="847235" cy="46216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OAWL OSSE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3525280" y="2912774"/>
            <a:ext cx="1454295" cy="345496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BCC2F6"/>
              </a:gs>
              <a:gs pos="100000">
                <a:srgbClr val="47A83A">
                  <a:lumMod val="97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HAWC-OAWL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2076101" y="2891854"/>
            <a:ext cx="1340015" cy="30974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BCC2F6"/>
              </a:gs>
              <a:gs pos="100000">
                <a:srgbClr val="47A83A">
                  <a:lumMod val="97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HOAWL ACT</a:t>
            </a:r>
          </a:p>
        </p:txBody>
      </p:sp>
      <p:sp>
        <p:nvSpPr>
          <p:cNvPr id="85" name="Title 84">
            <a:extLst>
              <a:ext uri="{FF2B5EF4-FFF2-40B4-BE49-F238E27FC236}">
                <a16:creationId xmlns:a16="http://schemas.microsoft.com/office/drawing/2014/main" id="{E4E234D9-C51A-4F17-8614-99233584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4" y="218047"/>
            <a:ext cx="10109755" cy="4938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OAWL: Optical Autocovariance Wind Lidar for full 3D-Winds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CF711B-5395-4395-B4FF-B5CCBAB3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292ABC7F-B9E9-0840-915A-8F394559AFCC}" type="slidenum">
              <a:rPr lang="en-US" smtClean="0"/>
              <a:t>33</a:t>
            </a:fld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79C89F5-73FB-4503-AE90-CD0C0A845ED4}"/>
              </a:ext>
            </a:extLst>
          </p:cNvPr>
          <p:cNvCxnSpPr>
            <a:cxnSpLocks/>
          </p:cNvCxnSpPr>
          <p:nvPr/>
        </p:nvCxnSpPr>
        <p:spPr>
          <a:xfrm flipH="1">
            <a:off x="-257524" y="1617560"/>
            <a:ext cx="589583" cy="4212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BFF23D1-CF8D-4632-A406-C351452EE9FA}"/>
              </a:ext>
            </a:extLst>
          </p:cNvPr>
          <p:cNvGrpSpPr/>
          <p:nvPr/>
        </p:nvGrpSpPr>
        <p:grpSpPr>
          <a:xfrm>
            <a:off x="6830731" y="5848921"/>
            <a:ext cx="1780513" cy="811472"/>
            <a:chOff x="9369973" y="229830"/>
            <a:chExt cx="1780513" cy="1306884"/>
          </a:xfrm>
        </p:grpSpPr>
        <p:sp>
          <p:nvSpPr>
            <p:cNvPr id="147" name="Rounded Rectangle 142">
              <a:extLst>
                <a:ext uri="{FF2B5EF4-FFF2-40B4-BE49-F238E27FC236}">
                  <a16:creationId xmlns:a16="http://schemas.microsoft.com/office/drawing/2014/main" id="{BDFF0ED9-3460-4668-9EFE-4A99162FACF0}"/>
                </a:ext>
              </a:extLst>
            </p:cNvPr>
            <p:cNvSpPr/>
            <p:nvPr/>
          </p:nvSpPr>
          <p:spPr>
            <a:xfrm>
              <a:off x="9846009" y="1176612"/>
              <a:ext cx="801775" cy="360102"/>
            </a:xfrm>
            <a:prstGeom prst="roundRect">
              <a:avLst>
                <a:gd name="adj" fmla="val 0"/>
              </a:avLst>
            </a:prstGeom>
            <a:solidFill>
              <a:srgbClr val="BCC2F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355 nm</a:t>
              </a:r>
            </a:p>
          </p:txBody>
        </p:sp>
        <p:sp>
          <p:nvSpPr>
            <p:cNvPr id="152" name="Rounded Rectangle 166">
              <a:extLst>
                <a:ext uri="{FF2B5EF4-FFF2-40B4-BE49-F238E27FC236}">
                  <a16:creationId xmlns:a16="http://schemas.microsoft.com/office/drawing/2014/main" id="{5BD16B66-F926-4490-B72A-B7F99C6399D0}"/>
                </a:ext>
              </a:extLst>
            </p:cNvPr>
            <p:cNvSpPr/>
            <p:nvPr/>
          </p:nvSpPr>
          <p:spPr>
            <a:xfrm>
              <a:off x="9846009" y="692895"/>
              <a:ext cx="801775" cy="354935"/>
            </a:xfrm>
            <a:prstGeom prst="roundRect">
              <a:avLst>
                <a:gd name="adj" fmla="val 1142"/>
              </a:avLst>
            </a:prstGeom>
            <a:solidFill>
              <a:srgbClr val="64C55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532 nm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C1C36CD-8F40-4A07-B26A-EE1E8F363E2C}"/>
                </a:ext>
              </a:extLst>
            </p:cNvPr>
            <p:cNvSpPr txBox="1"/>
            <p:nvPr/>
          </p:nvSpPr>
          <p:spPr>
            <a:xfrm>
              <a:off x="9369973" y="229830"/>
              <a:ext cx="1780513" cy="49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Laser wavelength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1E6BBB4-E257-4674-8AD6-C38D91139AFD}"/>
              </a:ext>
            </a:extLst>
          </p:cNvPr>
          <p:cNvSpPr/>
          <p:nvPr/>
        </p:nvSpPr>
        <p:spPr>
          <a:xfrm>
            <a:off x="3546692" y="987360"/>
            <a:ext cx="4004980" cy="663785"/>
          </a:xfrm>
          <a:prstGeom prst="rect">
            <a:avLst/>
          </a:prstGeom>
          <a:noFill/>
        </p:spPr>
        <p:txBody>
          <a:bodyPr wrap="square" tIns="0" bIns="0" anchor="ctr">
            <a:norm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Proposed EVI-4 </a:t>
            </a:r>
            <a:r>
              <a:rPr lang="en-US" sz="1600" b="1" dirty="0">
                <a:solidFill>
                  <a:srgbClr val="000000"/>
                </a:solidFill>
              </a:rPr>
              <a:t>ATHENA-OAWL </a:t>
            </a:r>
            <a:r>
              <a:rPr lang="en-US" sz="1600" dirty="0">
                <a:solidFill>
                  <a:srgbClr val="000000"/>
                </a:solidFill>
              </a:rPr>
              <a:t>ISS Mission (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</a:rPr>
              <a:t>TMCO rated Selectable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B64D21A5-C134-4A48-8BDE-37C458FA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56" y="1736485"/>
            <a:ext cx="1520955" cy="10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A8A95B56-1FF4-4D7A-AB72-D952AA113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840271" y="3990330"/>
            <a:ext cx="2137970" cy="109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887DCF-2AFC-4DD1-AFFA-2CF1778763CD}"/>
              </a:ext>
            </a:extLst>
          </p:cNvPr>
          <p:cNvCxnSpPr>
            <a:cxnSpLocks/>
            <a:endCxn id="162" idx="0"/>
          </p:cNvCxnSpPr>
          <p:nvPr/>
        </p:nvCxnSpPr>
        <p:spPr>
          <a:xfrm flipH="1">
            <a:off x="5255699" y="3936579"/>
            <a:ext cx="57707" cy="28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BBAFF48-EA32-4AF5-BDA9-13B287AFEB07}"/>
              </a:ext>
            </a:extLst>
          </p:cNvPr>
          <p:cNvGrpSpPr/>
          <p:nvPr/>
        </p:nvGrpSpPr>
        <p:grpSpPr>
          <a:xfrm>
            <a:off x="3055124" y="3873331"/>
            <a:ext cx="2181307" cy="1809401"/>
            <a:chOff x="6969476" y="4141313"/>
            <a:chExt cx="2707006" cy="2342099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E445B4C6-3093-41D7-93B8-6F34BE95F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757" t="9919" r="26780" b="4418"/>
            <a:stretch/>
          </p:blipFill>
          <p:spPr bwMode="auto">
            <a:xfrm>
              <a:off x="6969476" y="4141313"/>
              <a:ext cx="2707006" cy="2342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 descr="http://74211.com/wallpaper/picture_big/Aeroplane-Show-Paris-NASA-Martin-WB-57F-in-Flight-.jpg">
              <a:extLst>
                <a:ext uri="{FF2B5EF4-FFF2-40B4-BE49-F238E27FC236}">
                  <a16:creationId xmlns:a16="http://schemas.microsoft.com/office/drawing/2014/main" id="{9BBDDEF8-226D-43CD-BF99-9D52DAF86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0" b="89881" l="2400" r="90000">
                          <a14:foregroundMark x1="73400" y1="51637" x2="73400" y2="51637"/>
                          <a14:backgroundMark x1="20100" y1="79613" x2="20100" y2="79613"/>
                        </a14:backgroundRemoval>
                      </a14:imgEffect>
                      <a14:imgEffect>
                        <a14:brightnessContrast bright="-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1853" y="4598414"/>
              <a:ext cx="1196527" cy="61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7" name="Rounded Rectangle 166"/>
          <p:cNvSpPr/>
          <p:nvPr/>
        </p:nvSpPr>
        <p:spPr>
          <a:xfrm>
            <a:off x="3605466" y="1926470"/>
            <a:ext cx="1306766" cy="898474"/>
          </a:xfrm>
          <a:prstGeom prst="roundRect">
            <a:avLst>
              <a:gd name="adj" fmla="val 0"/>
            </a:avLst>
          </a:prstGeom>
          <a:solidFill>
            <a:srgbClr val="64C55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ATHENA Venture Tech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FDD6B8-0F49-4206-9FF9-E2BD60F7B0E0}"/>
              </a:ext>
            </a:extLst>
          </p:cNvPr>
          <p:cNvGraphicFramePr>
            <a:graphicFrameLocks noGrp="1"/>
          </p:cNvGraphicFramePr>
          <p:nvPr/>
        </p:nvGraphicFramePr>
        <p:xfrm>
          <a:off x="-39692" y="3339337"/>
          <a:ext cx="12231692" cy="597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986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458163570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1091840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147039662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65446007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35711711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42488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506852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226058023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105538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6340706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406299962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1788620"/>
                    </a:ext>
                  </a:extLst>
                </a:gridCol>
              </a:tblGrid>
              <a:tr h="59724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’09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’10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’11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’12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’13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’14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’15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’16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’17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’18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’19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’20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’21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’22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’23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’24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’25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’26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’27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’28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’29</a:t>
                      </a:r>
                    </a:p>
                  </a:txBody>
                  <a:tcPr marT="73632" marB="736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‘30</a:t>
                      </a:r>
                    </a:p>
                  </a:txBody>
                  <a:tcPr marT="73632" marB="73632" anchor="ctr"/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43A37305-7A1A-4C2D-B69E-C1B45D55A37F}"/>
              </a:ext>
            </a:extLst>
          </p:cNvPr>
          <p:cNvSpPr txBox="1"/>
          <p:nvPr/>
        </p:nvSpPr>
        <p:spPr>
          <a:xfrm>
            <a:off x="5186664" y="2423355"/>
            <a:ext cx="2693829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Operational Airborne mission development</a:t>
            </a:r>
          </a:p>
        </p:txBody>
      </p:sp>
      <p:pic>
        <p:nvPicPr>
          <p:cNvPr id="49" name="Picture 11" descr="\\orgs.aero.ball.com\DavWWWRoot\sbu\cst\cstbizdev\Opportunities\Earth Venture Instrument - 2\EVI-2 OAWL\Proposal Development\Art to Pubs folder\A12282_084.png">
            <a:extLst>
              <a:ext uri="{FF2B5EF4-FFF2-40B4-BE49-F238E27FC236}">
                <a16:creationId xmlns:a16="http://schemas.microsoft.com/office/drawing/2014/main" id="{254E5672-6515-4024-B8C0-240919AE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900" y="4805056"/>
            <a:ext cx="1779186" cy="9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5A0CAB-54AD-4306-9AA5-714801218DD7}"/>
              </a:ext>
            </a:extLst>
          </p:cNvPr>
          <p:cNvSpPr/>
          <p:nvPr/>
        </p:nvSpPr>
        <p:spPr>
          <a:xfrm>
            <a:off x="6128030" y="3989055"/>
            <a:ext cx="2684972" cy="658940"/>
          </a:xfrm>
          <a:prstGeom prst="rect">
            <a:avLst/>
          </a:prstGeom>
          <a:gradFill>
            <a:gsLst>
              <a:gs pos="0">
                <a:srgbClr val="47A83A">
                  <a:alpha val="0"/>
                </a:srgbClr>
              </a:gs>
              <a:gs pos="51000">
                <a:srgbClr val="47A83A"/>
              </a:gs>
              <a:gs pos="100000">
                <a:srgbClr val="47A83A">
                  <a:alpha val="0"/>
                </a:srgbClr>
              </a:gs>
            </a:gsLst>
            <a:lin ang="0" scaled="1"/>
          </a:gradFill>
        </p:spPr>
        <p:txBody>
          <a:bodyPr wrap="square" anchor="ctr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Low-cost Operational Demonstration Flight build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8FB284D-BB44-4487-90FD-9E52F9E0DC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61"/>
          <a:stretch/>
        </p:blipFill>
        <p:spPr>
          <a:xfrm>
            <a:off x="9965743" y="794160"/>
            <a:ext cx="3043863" cy="35192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C4423B4-C17D-4E6F-98E5-8EE602B01400}"/>
              </a:ext>
            </a:extLst>
          </p:cNvPr>
          <p:cNvSpPr txBox="1"/>
          <p:nvPr/>
        </p:nvSpPr>
        <p:spPr>
          <a:xfrm>
            <a:off x="10649152" y="1388352"/>
            <a:ext cx="1582205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Full tropospheric operational wind lidar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0CE3762-B444-43BC-8DC9-17AACCFCCB64}"/>
              </a:ext>
            </a:extLst>
          </p:cNvPr>
          <p:cNvCxnSpPr>
            <a:cxnSpLocks/>
          </p:cNvCxnSpPr>
          <p:nvPr/>
        </p:nvCxnSpPr>
        <p:spPr>
          <a:xfrm>
            <a:off x="11841190" y="2568993"/>
            <a:ext cx="63171" cy="8563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166">
            <a:extLst>
              <a:ext uri="{FF2B5EF4-FFF2-40B4-BE49-F238E27FC236}">
                <a16:creationId xmlns:a16="http://schemas.microsoft.com/office/drawing/2014/main" id="{F5D866AB-59D1-44CF-B410-55E9BD3C55C3}"/>
              </a:ext>
            </a:extLst>
          </p:cNvPr>
          <p:cNvSpPr/>
          <p:nvPr/>
        </p:nvSpPr>
        <p:spPr>
          <a:xfrm>
            <a:off x="8027581" y="2568993"/>
            <a:ext cx="2564762" cy="71102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47A83A">
                  <a:lumMod val="97000"/>
                  <a:alpha val="0"/>
                </a:srgbClr>
              </a:gs>
              <a:gs pos="0">
                <a:srgbClr val="00B050">
                  <a:alpha val="0"/>
                </a:srgbClr>
              </a:gs>
              <a:gs pos="51000">
                <a:srgbClr val="47A83A">
                  <a:lumMod val="98000"/>
                  <a:lumOff val="2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On-orbit Operational Demonstration</a:t>
            </a:r>
          </a:p>
        </p:txBody>
      </p:sp>
      <p:sp>
        <p:nvSpPr>
          <p:cNvPr id="68" name="Rounded Rectangle 150">
            <a:extLst>
              <a:ext uri="{FF2B5EF4-FFF2-40B4-BE49-F238E27FC236}">
                <a16:creationId xmlns:a16="http://schemas.microsoft.com/office/drawing/2014/main" id="{AD9B81EB-0AB7-4081-9DD1-881D5A3EFA67}"/>
              </a:ext>
            </a:extLst>
          </p:cNvPr>
          <p:cNvSpPr/>
          <p:nvPr/>
        </p:nvSpPr>
        <p:spPr>
          <a:xfrm>
            <a:off x="-36227" y="5958057"/>
            <a:ext cx="6132227" cy="372125"/>
          </a:xfrm>
          <a:prstGeom prst="roundRect">
            <a:avLst>
              <a:gd name="adj" fmla="val 0"/>
            </a:avLst>
          </a:prstGeom>
          <a:solidFill>
            <a:srgbClr val="64C557"/>
          </a:solidFill>
          <a:ln>
            <a:noFill/>
          </a:ln>
          <a:effectLst/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	NASA/Ball CALIPSO   		 &gt;12 Years on orbit!</a:t>
            </a:r>
          </a:p>
        </p:txBody>
      </p:sp>
      <p:sp>
        <p:nvSpPr>
          <p:cNvPr id="72" name="Rounded Rectangle 140">
            <a:extLst>
              <a:ext uri="{FF2B5EF4-FFF2-40B4-BE49-F238E27FC236}">
                <a16:creationId xmlns:a16="http://schemas.microsoft.com/office/drawing/2014/main" id="{86E294EC-BDEE-4C23-9D82-198BB5AD8C14}"/>
              </a:ext>
            </a:extLst>
          </p:cNvPr>
          <p:cNvSpPr/>
          <p:nvPr/>
        </p:nvSpPr>
        <p:spPr>
          <a:xfrm>
            <a:off x="-36227" y="6382239"/>
            <a:ext cx="7038813" cy="341051"/>
          </a:xfrm>
          <a:prstGeom prst="roundRect">
            <a:avLst>
              <a:gd name="adj" fmla="val 0"/>
            </a:avLst>
          </a:prstGeom>
          <a:solidFill>
            <a:srgbClr val="CCCCFF"/>
          </a:solidFill>
          <a:ln>
            <a:noFill/>
          </a:ln>
          <a:effectLst/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ESA’s ADM Aeolus (single look – 355 nm Aerosol &amp; Molecular)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5E7B8C4-74FB-4768-9680-6CD65488CECB}"/>
              </a:ext>
            </a:extLst>
          </p:cNvPr>
          <p:cNvSpPr txBox="1"/>
          <p:nvPr/>
        </p:nvSpPr>
        <p:spPr>
          <a:xfrm>
            <a:off x="10795717" y="3843937"/>
            <a:ext cx="1582205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3D winds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B0C336-60E1-4B20-84FB-97E60C4D2218}"/>
              </a:ext>
            </a:extLst>
          </p:cNvPr>
          <p:cNvGrpSpPr/>
          <p:nvPr/>
        </p:nvGrpSpPr>
        <p:grpSpPr>
          <a:xfrm rot="5400000">
            <a:off x="5536058" y="4997069"/>
            <a:ext cx="698127" cy="996290"/>
            <a:chOff x="5357913" y="1015236"/>
            <a:chExt cx="3168556" cy="483693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A8CBA11-67F9-41E5-A68C-A3D8C8CB78A1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0BFAB10-0873-49B3-BD68-9AAB3D1B3399}"/>
                  </a:ext>
                </a:extLst>
              </p:cNvPr>
              <p:cNvCxnSpPr>
                <a:cxnSpLocks/>
                <a:endCxn id="124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F249F6-E261-4C20-8CE7-04DE9554763D}"/>
                  </a:ext>
                </a:extLst>
              </p:cNvPr>
              <p:cNvCxnSpPr>
                <a:cxnSpLocks/>
                <a:stCxn id="123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3329BB8-4D92-4F9D-AD39-1A66426DC815}"/>
                  </a:ext>
                </a:extLst>
              </p:cNvPr>
              <p:cNvCxnSpPr>
                <a:cxnSpLocks/>
                <a:stCxn id="119" idx="0"/>
                <a:endCxn id="123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87AE7F0-6AF2-4EC0-B1A3-6324A01FC36D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8025F9E-A44C-49DA-A8BC-4CAC04744A30}"/>
                  </a:ext>
                </a:extLst>
              </p:cNvPr>
              <p:cNvCxnSpPr>
                <a:cxnSpLocks/>
                <a:stCxn id="124" idx="3"/>
                <a:endCxn id="119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70">
                <a:extLst>
                  <a:ext uri="{FF2B5EF4-FFF2-40B4-BE49-F238E27FC236}">
                    <a16:creationId xmlns:a16="http://schemas.microsoft.com/office/drawing/2014/main" id="{2604AC72-F212-4D11-B3B7-C6EA7975CFBE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122" name="Group 110">
                  <a:extLst>
                    <a:ext uri="{FF2B5EF4-FFF2-40B4-BE49-F238E27FC236}">
                      <a16:creationId xmlns:a16="http://schemas.microsoft.com/office/drawing/2014/main" id="{B263B806-439A-4C1E-9998-7809899B2B0E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125" name="Flowchart: Stored Data 124">
                    <a:extLst>
                      <a:ext uri="{FF2B5EF4-FFF2-40B4-BE49-F238E27FC236}">
                        <a16:creationId xmlns:a16="http://schemas.microsoft.com/office/drawing/2014/main" id="{B6C0041B-6DF9-450A-9D30-6D2B403944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B01E20F-DC76-47B0-842D-8FC6AE79287F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ACF7E5C-5D2B-4B90-BC2D-C67F39F4DE95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498C080-E802-4F9D-876E-418B0A3B8CFD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DFE9393-7145-41D5-8498-23B6629CE3B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AECC8D-1846-4800-A5DC-8B2EE57E62C4}"/>
                </a:ext>
              </a:extLst>
            </p:cNvPr>
            <p:cNvCxnSpPr>
              <a:cxnSpLocks/>
              <a:stCxn id="94" idx="4"/>
              <a:endCxn id="103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5C6EB7C-1DD1-4634-B521-5320CDC04747}"/>
                </a:ext>
              </a:extLst>
            </p:cNvPr>
            <p:cNvCxnSpPr>
              <a:cxnSpLocks/>
              <a:stCxn id="92" idx="0"/>
              <a:endCxn id="94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AC429A0-09CF-48A4-B496-E243022FD4F2}"/>
                </a:ext>
              </a:extLst>
            </p:cNvPr>
            <p:cNvCxnSpPr>
              <a:cxnSpLocks/>
              <a:stCxn id="106" idx="0"/>
              <a:endCxn id="109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54799B-C7C4-493E-A189-427D4BF3145F}"/>
                </a:ext>
              </a:extLst>
            </p:cNvPr>
            <p:cNvCxnSpPr>
              <a:cxnSpLocks/>
              <a:stCxn id="95" idx="5"/>
              <a:endCxn id="106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B2AD86D-636C-4DAF-B12A-ADA23B743D3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230215-BA57-43B6-B925-A61E8D4ACA4F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85">
              <a:extLst>
                <a:ext uri="{FF2B5EF4-FFF2-40B4-BE49-F238E27FC236}">
                  <a16:creationId xmlns:a16="http://schemas.microsoft.com/office/drawing/2014/main" id="{D3D14B5E-F742-40E9-9DE1-51AF8E743007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112" name="Flowchart: Stored Data 111">
                <a:extLst>
                  <a:ext uri="{FF2B5EF4-FFF2-40B4-BE49-F238E27FC236}">
                    <a16:creationId xmlns:a16="http://schemas.microsoft.com/office/drawing/2014/main" id="{DC83B0A0-8CB3-4C23-A033-D9443EB88F5E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9D23ED7-6AEF-4E31-BDA5-E70EE12B6B2B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E29EE3C-129A-4FC0-A65F-B819A5256E3A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93E58A-38A3-4F54-AEB3-E1E65F9A7233}"/>
                </a:ext>
              </a:extLst>
            </p:cNvPr>
            <p:cNvCxnSpPr>
              <a:cxnSpLocks/>
              <a:stCxn id="95" idx="5"/>
              <a:endCxn id="92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0E966EB-5284-4171-96D1-FA24F562687A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9F92C43-F81A-4388-B7DF-E8F2FB6AB620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CCAFC12-7CA2-40E9-A2CB-4C6E9ED4C4CA}"/>
                </a:ext>
              </a:extLst>
            </p:cNvPr>
            <p:cNvCxnSpPr>
              <a:cxnSpLocks/>
              <a:stCxn id="108" idx="4"/>
              <a:endCxn id="103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058728A-C4F3-472F-B38C-DDF8CC8B091B}"/>
                </a:ext>
              </a:extLst>
            </p:cNvPr>
            <p:cNvCxnSpPr>
              <a:cxnSpLocks/>
              <a:stCxn id="100" idx="0"/>
              <a:endCxn id="108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4D6B08C-345B-4138-A79F-95BBE5B652AF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A4BA4EF-5D75-4A7A-AD34-F34C83258DFE}"/>
                </a:ext>
              </a:extLst>
            </p:cNvPr>
            <p:cNvCxnSpPr>
              <a:cxnSpLocks/>
              <a:stCxn id="109" idx="3"/>
              <a:endCxn id="100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70">
              <a:extLst>
                <a:ext uri="{FF2B5EF4-FFF2-40B4-BE49-F238E27FC236}">
                  <a16:creationId xmlns:a16="http://schemas.microsoft.com/office/drawing/2014/main" id="{FFB48787-6A96-4BCB-9E27-175CDCE1503F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107" name="Group 110">
                <a:extLst>
                  <a:ext uri="{FF2B5EF4-FFF2-40B4-BE49-F238E27FC236}">
                    <a16:creationId xmlns:a16="http://schemas.microsoft.com/office/drawing/2014/main" id="{0B63CE77-E62B-405C-BE81-3F31F760A3BB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110" name="Flowchart: Stored Data 109">
                  <a:extLst>
                    <a:ext uri="{FF2B5EF4-FFF2-40B4-BE49-F238E27FC236}">
                      <a16:creationId xmlns:a16="http://schemas.microsoft.com/office/drawing/2014/main" id="{6EC95F8D-8199-46AC-838C-EBC07861A6C9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35D4BD6-E3B1-42B3-ABD0-93E1BC635322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1AE5BC-232F-46C6-9626-AA59F909263E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F437374-8D7A-48CD-92C6-B280C8A94AE0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86A9CB-4566-489F-8C9F-437304BCFE1E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0A55304-E148-4CA8-8D0E-AD08948AF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CDAD6B7-3D92-4484-8476-46C66CDF8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EFFECC-3154-460A-986C-A94FDA5B5650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203852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C0DC3647-FB89-481A-96F5-5E9E2C6246E3}"/>
              </a:ext>
            </a:extLst>
          </p:cNvPr>
          <p:cNvGrpSpPr/>
          <p:nvPr/>
        </p:nvGrpSpPr>
        <p:grpSpPr>
          <a:xfrm>
            <a:off x="6796306" y="1477471"/>
            <a:ext cx="2538690" cy="2121054"/>
            <a:chOff x="5634064" y="3575304"/>
            <a:chExt cx="3041083" cy="251259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2C71A0-4345-4200-994B-F1D1CFB7E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74" r="10038"/>
            <a:stretch/>
          </p:blipFill>
          <p:spPr>
            <a:xfrm>
              <a:off x="5634064" y="4024465"/>
              <a:ext cx="3041083" cy="2063429"/>
            </a:xfrm>
            <a:prstGeom prst="rect">
              <a:avLst/>
            </a:prstGeom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C261352-3F4C-4FDE-8AAF-94A87F3C6314}"/>
                </a:ext>
              </a:extLst>
            </p:cNvPr>
            <p:cNvSpPr/>
            <p:nvPr/>
          </p:nvSpPr>
          <p:spPr>
            <a:xfrm>
              <a:off x="5742432" y="3575304"/>
              <a:ext cx="393192" cy="40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09249" y="3521309"/>
            <a:ext cx="1867851" cy="1522935"/>
            <a:chOff x="2642881" y="1673417"/>
            <a:chExt cx="1560906" cy="1331704"/>
          </a:xfrm>
        </p:grpSpPr>
        <p:pic>
          <p:nvPicPr>
            <p:cNvPr id="25" name="Picture 5" descr="\\asdfiler2\css\Active Sensing Initiative\Optical Autocovariance\HOAWL\modeling &amp; algorithms\images\07_11_2011_wind_and_AM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3506302" y="1688377"/>
              <a:ext cx="583758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81416" y="2402406"/>
              <a:ext cx="455995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6707" y="2045282"/>
            <a:ext cx="1955405" cy="2010858"/>
            <a:chOff x="2020115" y="2733231"/>
            <a:chExt cx="1743483" cy="1567353"/>
          </a:xfrm>
          <a:solidFill>
            <a:schemeClr val="bg1"/>
          </a:solidFill>
        </p:grpSpPr>
        <p:pic>
          <p:nvPicPr>
            <p:cNvPr id="47" name="Picture 2" descr="\\asdfiler2\css\Active Sensing Initiative\Optical Autocovariance\Conferences &amp; meetings\CGMS_43_2015\11_07_2011_ProfileFit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" t="-1" r="6680" b="2581"/>
            <a:stretch/>
          </p:blipFill>
          <p:spPr bwMode="auto">
            <a:xfrm>
              <a:off x="2020115" y="2733231"/>
              <a:ext cx="1743483" cy="1567353"/>
            </a:xfrm>
            <a:prstGeom prst="rect">
              <a:avLst/>
            </a:prstGeom>
            <a:grpFill/>
          </p:spPr>
        </p:pic>
        <p:sp>
          <p:nvSpPr>
            <p:cNvPr id="48" name="TextBox 47"/>
            <p:cNvSpPr txBox="1"/>
            <p:nvPr/>
          </p:nvSpPr>
          <p:spPr>
            <a:xfrm rot="16200000">
              <a:off x="1836090" y="3430360"/>
              <a:ext cx="537327" cy="15388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2696952" y="3460746"/>
              <a:ext cx="537327" cy="15388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67" y="104262"/>
            <a:ext cx="10883396" cy="561975"/>
          </a:xfrm>
        </p:spPr>
        <p:txBody>
          <a:bodyPr>
            <a:noAutofit/>
          </a:bodyPr>
          <a:lstStyle/>
          <a:p>
            <a:r>
              <a:rPr lang="en-US" sz="3200" dirty="0"/>
              <a:t>OAWL:  Optical Autocovariance Wind (&amp; Aerosol) Lidar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191680" y="2186550"/>
            <a:ext cx="3784382" cy="255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700"/>
              </a:spcBef>
              <a:buClr>
                <a:srgbClr val="C0504D"/>
              </a:buClr>
              <a:buSzPct val="60000"/>
              <a:defRPr/>
            </a:pPr>
            <a:r>
              <a:rPr lang="en-US" sz="1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2013 &amp; 2016 ATHENA-OAWL Mission Proposals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12804" y="5095000"/>
            <a:ext cx="2553830" cy="153250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2008-2012:  OAWL IIP-07 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355 nm only, 4x channels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Single look 12” telescope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Ground validation with NOAA Coherent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Autonomous flights on NASA WB-57</a:t>
            </a:r>
          </a:p>
          <a:p>
            <a:pPr marL="285750" indent="-285750" algn="ctr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65357" y="1372935"/>
            <a:ext cx="10310888" cy="7595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>
                  <a:lumMod val="75000"/>
                </a:schemeClr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6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Clr>
                <a:srgbClr val="8588A1">
                  <a:lumMod val="75000"/>
                </a:srgbClr>
              </a:buClr>
              <a:buNone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1999-present:  Ball  designs, mission concepts, build and test of OAWL patented, field-widened, four-channel, Mach-Zehnder interferometer, mission concepts, and retrieval/processing algorithms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144895" y="4006960"/>
            <a:ext cx="2092476" cy="106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624" y="2551991"/>
            <a:ext cx="1840356" cy="12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4"/>
          <p:cNvSpPr txBox="1">
            <a:spLocks noChangeArrowheads="1"/>
          </p:cNvSpPr>
          <p:nvPr/>
        </p:nvSpPr>
        <p:spPr>
          <a:xfrm>
            <a:off x="2456413" y="5095000"/>
            <a:ext cx="2553830" cy="1601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2012-2015:  HOAWL ACT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Demonstrate 532 nm wavelength channels &amp; depolarization channels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Initial HSRL Aerosol retrieval algorithms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7870520" y="5091683"/>
            <a:ext cx="2262301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2014-2017:  HAWC-OAWL IIP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Dual look, dual-wavelength winds + cross-polarization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New Invar interferometer build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DC-8 hardware design/build</a:t>
            </a:r>
          </a:p>
        </p:txBody>
      </p:sp>
      <p:sp>
        <p:nvSpPr>
          <p:cNvPr id="44" name="Rectangle 4"/>
          <p:cNvSpPr txBox="1">
            <a:spLocks noChangeArrowheads="1"/>
          </p:cNvSpPr>
          <p:nvPr/>
        </p:nvSpPr>
        <p:spPr>
          <a:xfrm>
            <a:off x="5191381" y="5093125"/>
            <a:ext cx="2772405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2015-2017:  ATHENA-OAWL Venture-Tech: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GrOAWL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Airborne demonstrator System (WB-57)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2-lasers = 400 Hz eff. PRF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4x 532 nm channels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 looks, 2 telescopes to demonstrate geometry for space-based operation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04" y="2569875"/>
            <a:ext cx="1372719" cy="89750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38105" y="1294511"/>
            <a:ext cx="1558677" cy="3943118"/>
            <a:chOff x="6690365" y="614009"/>
            <a:chExt cx="1320291" cy="3538070"/>
          </a:xfrm>
        </p:grpSpPr>
        <p:pic>
          <p:nvPicPr>
            <p:cNvPr id="27" name="Picture 4" descr="International Space Station as of April 27, 20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024128" y="614009"/>
              <a:ext cx="940708" cy="115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90365" y="1023125"/>
              <a:ext cx="1320291" cy="3128954"/>
              <a:chOff x="6690365" y="1023125"/>
              <a:chExt cx="1320291" cy="3128954"/>
            </a:xfrm>
          </p:grpSpPr>
          <p:sp>
            <p:nvSpPr>
              <p:cNvPr id="29" name="Trapezoid 28"/>
              <p:cNvSpPr/>
              <p:nvPr/>
            </p:nvSpPr>
            <p:spPr>
              <a:xfrm rot="1937366">
                <a:off x="6690365" y="1023125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20520000" flipH="1">
                <a:off x="7876620" y="1203971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0" y="749917"/>
            <a:ext cx="12192000" cy="608062"/>
          </a:xfrm>
          <a:prstGeom prst="rect">
            <a:avLst/>
          </a:prstGeom>
          <a:solidFill>
            <a:srgbClr val="E1FEC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Since ~2003, Ball has worked in a public-private partnership with NASA and weather/wind lidar communities to advance space-based wind lidar technology and fill the global wind measurement gap.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8A439-0523-4A77-B90F-25F10DC4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pic>
        <p:nvPicPr>
          <p:cNvPr id="35" name="Content Placeholder 7">
            <a:extLst>
              <a:ext uri="{FF2B5EF4-FFF2-40B4-BE49-F238E27FC236}">
                <a16:creationId xmlns:a16="http://schemas.microsoft.com/office/drawing/2014/main" id="{A930E517-6590-40ED-AF8A-CBB29078C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58" y="3467384"/>
            <a:ext cx="3108096" cy="1766414"/>
          </a:xfrm>
          <a:prstGeom prst="rect">
            <a:avLst/>
          </a:prstGeom>
        </p:spPr>
      </p:pic>
      <p:sp>
        <p:nvSpPr>
          <p:cNvPr id="37" name="Rectangle 4">
            <a:extLst>
              <a:ext uri="{FF2B5EF4-FFF2-40B4-BE49-F238E27FC236}">
                <a16:creationId xmlns:a16="http://schemas.microsoft.com/office/drawing/2014/main" id="{EFB57D78-8DC2-45B9-B50B-20BD15608EA1}"/>
              </a:ext>
            </a:extLst>
          </p:cNvPr>
          <p:cNvSpPr txBox="1">
            <a:spLocks noChangeArrowheads="1"/>
          </p:cNvSpPr>
          <p:nvPr/>
        </p:nvSpPr>
        <p:spPr>
          <a:xfrm>
            <a:off x="10118053" y="5064565"/>
            <a:ext cx="2073947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2018-2019: Ball IRAD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HSRL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demonstrations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Nested-OAWL: 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Dual-wavelength aerosol &amp; molecular winds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Full tropospheric profiling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9D95B8-8E98-4331-8665-4AA6FD6E270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394" y="3876588"/>
            <a:ext cx="1680118" cy="899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58AAF1A-11E7-4BAF-A0EC-4B316381EF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29" t="1086" r="7871" b="4451"/>
          <a:stretch/>
        </p:blipFill>
        <p:spPr>
          <a:xfrm>
            <a:off x="10126738" y="2685078"/>
            <a:ext cx="2056576" cy="235916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138CE9F-DED9-499F-8044-E51B2C4E5E6F}"/>
              </a:ext>
            </a:extLst>
          </p:cNvPr>
          <p:cNvGrpSpPr/>
          <p:nvPr/>
        </p:nvGrpSpPr>
        <p:grpSpPr>
          <a:xfrm rot="5400000">
            <a:off x="10658090" y="1259299"/>
            <a:ext cx="993872" cy="1761162"/>
            <a:chOff x="5357913" y="1015236"/>
            <a:chExt cx="3168556" cy="483693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0173E5-A890-4D42-A160-1A37687E391F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FC0AF78-AEFA-40FA-8EB3-DA32ABC04FD0}"/>
                  </a:ext>
                </a:extLst>
              </p:cNvPr>
              <p:cNvCxnSpPr>
                <a:cxnSpLocks/>
                <a:endCxn id="89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7B57B2C-AD2B-43B9-B78E-EDCCAD96495E}"/>
                  </a:ext>
                </a:extLst>
              </p:cNvPr>
              <p:cNvCxnSpPr>
                <a:cxnSpLocks/>
                <a:stCxn id="88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BE608FB-5600-4224-B685-A863A2970052}"/>
                  </a:ext>
                </a:extLst>
              </p:cNvPr>
              <p:cNvCxnSpPr>
                <a:cxnSpLocks/>
                <a:stCxn id="84" idx="0"/>
                <a:endCxn id="88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2CA77B7-26DD-4BF7-B49C-456D5EF12BE3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DE88261-0DFA-400A-8A3D-85651C3E8CEE}"/>
                  </a:ext>
                </a:extLst>
              </p:cNvPr>
              <p:cNvCxnSpPr>
                <a:cxnSpLocks/>
                <a:stCxn id="89" idx="3"/>
                <a:endCxn id="84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70">
                <a:extLst>
                  <a:ext uri="{FF2B5EF4-FFF2-40B4-BE49-F238E27FC236}">
                    <a16:creationId xmlns:a16="http://schemas.microsoft.com/office/drawing/2014/main" id="{88D411E1-E35A-42D1-B236-9A7601E0E9A1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87" name="Group 110">
                  <a:extLst>
                    <a:ext uri="{FF2B5EF4-FFF2-40B4-BE49-F238E27FC236}">
                      <a16:creationId xmlns:a16="http://schemas.microsoft.com/office/drawing/2014/main" id="{483D85BB-5D8D-41EE-A0B8-8FA9611080A6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90" name="Flowchart: Stored Data 89">
                    <a:extLst>
                      <a:ext uri="{FF2B5EF4-FFF2-40B4-BE49-F238E27FC236}">
                        <a16:creationId xmlns:a16="http://schemas.microsoft.com/office/drawing/2014/main" id="{9BB707C2-23A7-4E2D-9DD0-F8E011E5B6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2DD2FCAE-E42D-43DC-85E9-15FD05474521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73419217-0C2E-490A-8F62-6509A611D800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C394C532-3144-4E49-981F-8F30F9D1C149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3A16A7F-669D-405F-8BE4-1332B32992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CB37348-3659-4C32-8BB3-1E7D25F8DE3B}"/>
                </a:ext>
              </a:extLst>
            </p:cNvPr>
            <p:cNvCxnSpPr>
              <a:cxnSpLocks/>
              <a:stCxn id="63" idx="4"/>
              <a:endCxn id="70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D9CAAC-BB76-4DC1-AC39-439AE2E21A22}"/>
                </a:ext>
              </a:extLst>
            </p:cNvPr>
            <p:cNvCxnSpPr>
              <a:cxnSpLocks/>
              <a:stCxn id="61" idx="0"/>
              <a:endCxn id="63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4E08191-FA56-445D-AEF8-16A889C7B8CE}"/>
                </a:ext>
              </a:extLst>
            </p:cNvPr>
            <p:cNvCxnSpPr>
              <a:cxnSpLocks/>
              <a:stCxn id="73" idx="0"/>
              <a:endCxn id="76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1A96E47-5861-431C-A418-65920F211FBA}"/>
                </a:ext>
              </a:extLst>
            </p:cNvPr>
            <p:cNvCxnSpPr>
              <a:cxnSpLocks/>
              <a:stCxn id="64" idx="5"/>
              <a:endCxn id="73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05C2F89-55F9-453D-B4BB-1616E175B0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578A6C5-5C5B-4930-895D-806ECEA9CAAE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85">
              <a:extLst>
                <a:ext uri="{FF2B5EF4-FFF2-40B4-BE49-F238E27FC236}">
                  <a16:creationId xmlns:a16="http://schemas.microsoft.com/office/drawing/2014/main" id="{ED43E329-DEEC-4B7D-AFF9-AFF796E06B46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79" name="Flowchart: Stored Data 78">
                <a:extLst>
                  <a:ext uri="{FF2B5EF4-FFF2-40B4-BE49-F238E27FC236}">
                    <a16:creationId xmlns:a16="http://schemas.microsoft.com/office/drawing/2014/main" id="{62521F9B-4C63-40CC-847C-A855085A60E8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D52D262-96BB-4EC5-8245-86A10D13CA70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E563AAD-89E1-4811-81E0-B77EC9A3810F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0E9656-A3EC-4B0C-9CEE-7D1C76171154}"/>
                </a:ext>
              </a:extLst>
            </p:cNvPr>
            <p:cNvCxnSpPr>
              <a:cxnSpLocks/>
              <a:stCxn id="64" idx="5"/>
              <a:endCxn id="61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5548D5B-824B-4840-9BE2-D2FA09354497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D542A7C-5BAE-4744-9D26-824EF9BF39BC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8AD598E-FC71-453E-A224-900B8315C608}"/>
                </a:ext>
              </a:extLst>
            </p:cNvPr>
            <p:cNvCxnSpPr>
              <a:cxnSpLocks/>
              <a:stCxn id="75" idx="4"/>
              <a:endCxn id="70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B64E9FE-5072-4962-A7B1-73326895A1B3}"/>
                </a:ext>
              </a:extLst>
            </p:cNvPr>
            <p:cNvCxnSpPr>
              <a:cxnSpLocks/>
              <a:stCxn id="67" idx="0"/>
              <a:endCxn id="75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8BFAEF-D45F-4D2B-943F-C5A1D6149464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62C1E72-224C-486C-B68C-90A900D8796D}"/>
                </a:ext>
              </a:extLst>
            </p:cNvPr>
            <p:cNvCxnSpPr>
              <a:cxnSpLocks/>
              <a:stCxn id="76" idx="3"/>
              <a:endCxn id="67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70">
              <a:extLst>
                <a:ext uri="{FF2B5EF4-FFF2-40B4-BE49-F238E27FC236}">
                  <a16:creationId xmlns:a16="http://schemas.microsoft.com/office/drawing/2014/main" id="{23E22596-CA37-4AB7-9FBB-285B45AE484B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74" name="Group 110">
                <a:extLst>
                  <a:ext uri="{FF2B5EF4-FFF2-40B4-BE49-F238E27FC236}">
                    <a16:creationId xmlns:a16="http://schemas.microsoft.com/office/drawing/2014/main" id="{6EE4B8B3-EED1-4FA0-8FEB-74BDDD205247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77" name="Flowchart: Stored Data 76">
                  <a:extLst>
                    <a:ext uri="{FF2B5EF4-FFF2-40B4-BE49-F238E27FC236}">
                      <a16:creationId xmlns:a16="http://schemas.microsoft.com/office/drawing/2014/main" id="{7FB871D9-B7CC-43C6-8622-9A83358F5150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6F2D13E2-E497-4C99-886C-8E4C36CD17B1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D163736-13FF-4D71-914D-51579ADB528C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9DDE1949-4E47-426F-B25E-75BE59DA7D3D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18C6F3-9A68-4148-88B6-56D9F45BF80C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6C1B1D1-15B9-4E60-BFF0-E1CABCDE2BA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F5F030D-08C7-483D-9AF5-7AB5A7CA38C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9A6070-AC16-48B5-9828-18AAFA2E3ABA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410248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8EB40A4-A803-4825-B13A-3AC949DE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Mission motives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3FEB0C-B654-40C4-AC49-C3C57B16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668" y="2488019"/>
            <a:ext cx="5405621" cy="3637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Per NSOSA: a DWL as part of a larger weather architecture</a:t>
            </a:r>
          </a:p>
          <a:p>
            <a:pPr lvl="1"/>
            <a:r>
              <a:rPr lang="en-US" dirty="0"/>
              <a:t>DWL for accurate and precise measurements with high vertical resolution</a:t>
            </a:r>
          </a:p>
          <a:p>
            <a:pPr lvl="1"/>
            <a:r>
              <a:rPr lang="en-US" dirty="0"/>
              <a:t>Good horizontal coverage also desired</a:t>
            </a:r>
          </a:p>
          <a:p>
            <a:pPr lvl="1"/>
            <a:r>
              <a:rPr lang="en-US" dirty="0"/>
              <a:t>Optimize impact vs. cost curve</a:t>
            </a:r>
          </a:p>
          <a:p>
            <a:pPr>
              <a:spcBef>
                <a:spcPts val="1200"/>
              </a:spcBef>
            </a:pPr>
            <a:r>
              <a:rPr lang="en-US" dirty="0"/>
              <a:t>Per SPRWG: Require full tropospheric coverage</a:t>
            </a:r>
          </a:p>
          <a:p>
            <a:pPr lvl="1"/>
            <a:r>
              <a:rPr lang="en-US" dirty="0"/>
              <a:t>Full troposphere:  PBL and UTLS required to have desired impact</a:t>
            </a:r>
          </a:p>
          <a:p>
            <a:pPr lvl="1"/>
            <a:r>
              <a:rPr lang="en-US" dirty="0"/>
              <a:t>Trades on “stripes” and coverage vs. cost</a:t>
            </a:r>
          </a:p>
          <a:p>
            <a:pPr lvl="1"/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03D3E-9C95-4CD4-B8BD-3DECFDB1D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5548" y="2488019"/>
            <a:ext cx="5407275" cy="3637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Decadal Survey</a:t>
            </a:r>
          </a:p>
          <a:p>
            <a:pPr lvl="1"/>
            <a:r>
              <a:rPr lang="en-US" dirty="0"/>
              <a:t>atmospheric winds a “most important” measurement.</a:t>
            </a:r>
          </a:p>
          <a:p>
            <a:pPr lvl="1"/>
            <a:r>
              <a:rPr lang="en-US" dirty="0"/>
              <a:t>Might have been designated, if not for perceived readiness.</a:t>
            </a:r>
          </a:p>
          <a:p>
            <a:pPr lvl="1"/>
            <a:r>
              <a:rPr lang="en-US" dirty="0"/>
              <a:t>PBL emphasis – UTLS winds and chemistry missing</a:t>
            </a:r>
          </a:p>
          <a:p>
            <a:pPr lvl="1"/>
            <a:r>
              <a:rPr lang="en-US" dirty="0"/>
              <a:t>Tropical cyclones?</a:t>
            </a:r>
          </a:p>
          <a:p>
            <a:pPr lvl="1"/>
            <a:r>
              <a:rPr lang="en-US" dirty="0"/>
              <a:t>Winds as secondary observation for many other science questions</a:t>
            </a:r>
          </a:p>
          <a:p>
            <a:r>
              <a:rPr lang="en-US" dirty="0"/>
              <a:t>Weather Focus Area</a:t>
            </a:r>
          </a:p>
          <a:p>
            <a:pPr lvl="1"/>
            <a:r>
              <a:rPr lang="en-US" dirty="0"/>
              <a:t>Atmospheric dynamics, convective processes, etc.</a:t>
            </a:r>
          </a:p>
          <a:p>
            <a:pPr lvl="1"/>
            <a:r>
              <a:rPr lang="en-US" dirty="0"/>
              <a:t>New approaches to modeling, </a:t>
            </a:r>
          </a:p>
          <a:p>
            <a:pPr lvl="1"/>
            <a:r>
              <a:rPr lang="en-US" dirty="0"/>
              <a:t>Work that enables improved NWP. </a:t>
            </a:r>
          </a:p>
          <a:p>
            <a:r>
              <a:rPr lang="en-US" dirty="0"/>
              <a:t>ESTO: science drives the technology development – recent focus on innovative technologies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264F3-A2A5-493C-A1FD-4DCD5589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32DFF0-CB74-4E09-B551-D6EF0E621A4C}"/>
              </a:ext>
            </a:extLst>
          </p:cNvPr>
          <p:cNvSpPr/>
          <p:nvPr/>
        </p:nvSpPr>
        <p:spPr>
          <a:xfrm>
            <a:off x="296665" y="1726064"/>
            <a:ext cx="57993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NOAA Requirements: focus on improving NWP,  Protecting Lives and Property</a:t>
            </a:r>
          </a:p>
        </p:txBody>
      </p:sp>
      <p:pic>
        <p:nvPicPr>
          <p:cNvPr id="2050" name="Picture 2" descr="Image result for NOAA logo">
            <a:extLst>
              <a:ext uri="{FF2B5EF4-FFF2-40B4-BE49-F238E27FC236}">
                <a16:creationId xmlns:a16="http://schemas.microsoft.com/office/drawing/2014/main" id="{5904706E-6BC9-4998-9015-59DA4198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07" y="799023"/>
            <a:ext cx="2189001" cy="1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A7826-151B-4A0B-8829-86C12056F604}"/>
              </a:ext>
            </a:extLst>
          </p:cNvPr>
          <p:cNvSpPr/>
          <p:nvPr/>
        </p:nvSpPr>
        <p:spPr>
          <a:xfrm>
            <a:off x="6481253" y="1726064"/>
            <a:ext cx="540727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NASA Requirements:  Science. Processes, Modeling, Pre-operational</a:t>
            </a:r>
          </a:p>
        </p:txBody>
      </p:sp>
      <p:pic>
        <p:nvPicPr>
          <p:cNvPr id="13" name="Picture 58">
            <a:extLst>
              <a:ext uri="{FF2B5EF4-FFF2-40B4-BE49-F238E27FC236}">
                <a16:creationId xmlns:a16="http://schemas.microsoft.com/office/drawing/2014/main" id="{5804F4E5-B7F6-497D-9324-E176727A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817" y="914181"/>
            <a:ext cx="1091648" cy="885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63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vertVar_and_Vel_20060907_2115-20060907_2130_021">
            <a:extLst>
              <a:ext uri="{FF2B5EF4-FFF2-40B4-BE49-F238E27FC236}">
                <a16:creationId xmlns:a16="http://schemas.microsoft.com/office/drawing/2014/main" id="{A0BBF8B2-1AEF-4BDD-A738-474F1A21E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9725" r="58476" b="16782"/>
          <a:stretch/>
        </p:blipFill>
        <p:spPr bwMode="auto">
          <a:xfrm>
            <a:off x="10189459" y="3553088"/>
            <a:ext cx="1548440" cy="195497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8EB40A4-A803-4825-B13A-3AC949DE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65" y="178162"/>
            <a:ext cx="10492289" cy="8183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Mission motives – really-simplified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3FEB0C-B654-40C4-AC49-C3C57B16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669" y="2488019"/>
            <a:ext cx="5894581" cy="3637383"/>
          </a:xfrm>
        </p:spPr>
        <p:txBody>
          <a:bodyPr>
            <a:normAutofit/>
          </a:bodyPr>
          <a:lstStyle/>
          <a:p>
            <a:r>
              <a:rPr lang="en-US" dirty="0"/>
              <a:t>Research on model physics</a:t>
            </a:r>
          </a:p>
          <a:p>
            <a:r>
              <a:rPr lang="en-US" dirty="0"/>
              <a:t>Global initialization of forecast models that use tested model physics</a:t>
            </a:r>
          </a:p>
          <a:p>
            <a:pPr lvl="1"/>
            <a:r>
              <a:rPr lang="en-US" dirty="0"/>
              <a:t>Global coverage</a:t>
            </a:r>
          </a:p>
          <a:p>
            <a:pPr lvl="1"/>
            <a:r>
              <a:rPr lang="en-US" dirty="0"/>
              <a:t>Variable scales</a:t>
            </a:r>
            <a:br>
              <a:rPr lang="en-US" dirty="0"/>
            </a:br>
            <a:r>
              <a:rPr lang="en-US" dirty="0"/>
              <a:t>(model grids)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03D3E-9C95-4CD4-B8BD-3DECFDB1D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6550" y="2488019"/>
            <a:ext cx="5181023" cy="3637383"/>
          </a:xfrm>
        </p:spPr>
        <p:txBody>
          <a:bodyPr>
            <a:normAutofit/>
          </a:bodyPr>
          <a:lstStyle/>
          <a:p>
            <a:r>
              <a:rPr lang="en-US" dirty="0"/>
              <a:t>Research to update model physics</a:t>
            </a:r>
          </a:p>
          <a:p>
            <a:pPr lvl="1"/>
            <a:r>
              <a:rPr lang="en-US" dirty="0"/>
              <a:t>Focused coverage </a:t>
            </a:r>
          </a:p>
          <a:p>
            <a:pPr lvl="1"/>
            <a:r>
              <a:rPr lang="en-US" dirty="0"/>
              <a:t>PBL emphasis</a:t>
            </a:r>
          </a:p>
          <a:p>
            <a:pPr lvl="1"/>
            <a:r>
              <a:rPr lang="en-US" dirty="0"/>
              <a:t>Variable scales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264F3-A2A5-493C-A1FD-4DCD5589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17E9D-D81C-459D-9327-7E93E717F0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5"/>
              </a:clrFrom>
              <a:clrTo>
                <a:srgbClr val="0000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630" y="3746435"/>
            <a:ext cx="2369916" cy="1986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A3ED16-A7DD-4B93-9D91-5555C6FAD215}"/>
              </a:ext>
            </a:extLst>
          </p:cNvPr>
          <p:cNvSpPr txBox="1"/>
          <p:nvPr/>
        </p:nvSpPr>
        <p:spPr>
          <a:xfrm>
            <a:off x="2059451" y="5777926"/>
            <a:ext cx="7939738" cy="4462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well-planned mission can provide something for everyone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B0DB1-22F9-4ACB-AA28-A13AB20AFD75}"/>
              </a:ext>
            </a:extLst>
          </p:cNvPr>
          <p:cNvSpPr/>
          <p:nvPr/>
        </p:nvSpPr>
        <p:spPr>
          <a:xfrm>
            <a:off x="296665" y="1726064"/>
            <a:ext cx="57993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NOAA Requirements: focus on improving NWP,  Protecting Lives and Property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B086-5CE6-47A0-ACD7-FAE6B4B66C24}"/>
              </a:ext>
            </a:extLst>
          </p:cNvPr>
          <p:cNvSpPr/>
          <p:nvPr/>
        </p:nvSpPr>
        <p:spPr>
          <a:xfrm>
            <a:off x="6481253" y="1726064"/>
            <a:ext cx="540727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NASA Requirements:  Science. Processes, Modeling, Pre-operational</a:t>
            </a:r>
          </a:p>
        </p:txBody>
      </p:sp>
      <p:pic>
        <p:nvPicPr>
          <p:cNvPr id="18" name="Picture 58">
            <a:extLst>
              <a:ext uri="{FF2B5EF4-FFF2-40B4-BE49-F238E27FC236}">
                <a16:creationId xmlns:a16="http://schemas.microsoft.com/office/drawing/2014/main" id="{BF46A25D-D4DD-4510-9ACD-7A4EAEC4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817" y="914181"/>
            <a:ext cx="1091648" cy="885038"/>
          </a:xfrm>
          <a:prstGeom prst="rect">
            <a:avLst/>
          </a:prstGeom>
          <a:noFill/>
        </p:spPr>
      </p:pic>
      <p:pic>
        <p:nvPicPr>
          <p:cNvPr id="19" name="Picture 2" descr="Image result for NOAA logo">
            <a:extLst>
              <a:ext uri="{FF2B5EF4-FFF2-40B4-BE49-F238E27FC236}">
                <a16:creationId xmlns:a16="http://schemas.microsoft.com/office/drawing/2014/main" id="{22EC06F8-07D6-4D0D-B33B-BEDDA01D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07" y="799023"/>
            <a:ext cx="2189001" cy="1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9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9943-18B1-4743-B04D-4A888F28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2" y="140466"/>
            <a:ext cx="10123895" cy="851187"/>
          </a:xfrm>
        </p:spPr>
        <p:txBody>
          <a:bodyPr/>
          <a:lstStyle/>
          <a:p>
            <a:r>
              <a:rPr lang="en-US" sz="2800" dirty="0"/>
              <a:t>Mission Requirements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5F1D2-2B8A-45D4-A14F-E95B6451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7609" y="6301108"/>
            <a:ext cx="8401741" cy="363820"/>
          </a:xfrm>
        </p:spPr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D926B-48D8-4B3C-AF0D-0DC1F0BEC9DE}"/>
              </a:ext>
            </a:extLst>
          </p:cNvPr>
          <p:cNvSpPr txBox="1"/>
          <p:nvPr/>
        </p:nvSpPr>
        <p:spPr>
          <a:xfrm>
            <a:off x="8724901" y="1708150"/>
            <a:ext cx="2682654" cy="43514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Platform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Orbit, path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Wavelength(s)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TRL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Technology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B27E0AE-F7E5-4966-8E8B-A3AC0859DEA8}"/>
              </a:ext>
            </a:extLst>
          </p:cNvPr>
          <p:cNvSpPr/>
          <p:nvPr/>
        </p:nvSpPr>
        <p:spPr>
          <a:xfrm>
            <a:off x="7219951" y="3429000"/>
            <a:ext cx="1504950" cy="85118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A9634-F0C5-46AF-9AEF-E2E65FBDD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45" y="1708149"/>
            <a:ext cx="7083205" cy="4351452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What </a:t>
            </a:r>
            <a:r>
              <a:rPr lang="en-US" b="1" dirty="0"/>
              <a:t>scales</a:t>
            </a:r>
            <a:r>
              <a:rPr lang="en-US" dirty="0"/>
              <a:t> need to be observed?</a:t>
            </a:r>
          </a:p>
          <a:p>
            <a:pPr lvl="1"/>
            <a:r>
              <a:rPr lang="en-US" dirty="0"/>
              <a:t>Horizontal coverage, resolution, &amp; spacing</a:t>
            </a:r>
          </a:p>
          <a:p>
            <a:pPr lvl="2"/>
            <a:r>
              <a:rPr lang="en-US" dirty="0"/>
              <a:t>Global?  Turbulence studies?</a:t>
            </a:r>
          </a:p>
          <a:p>
            <a:pPr lvl="1"/>
            <a:r>
              <a:rPr lang="en-US" dirty="0"/>
              <a:t>Vertical coverage, resolution, &amp; spacing</a:t>
            </a:r>
          </a:p>
          <a:p>
            <a:pPr lvl="2"/>
            <a:r>
              <a:rPr lang="en-US" dirty="0"/>
              <a:t>Full troposphere?  Just lower/troposphere?  Are cloud layers sufficient?</a:t>
            </a:r>
          </a:p>
          <a:p>
            <a:pPr lvl="1"/>
            <a:r>
              <a:rPr lang="en-US" dirty="0"/>
              <a:t>Temporal coverage, revisit times, profiles/day</a:t>
            </a:r>
          </a:p>
          <a:p>
            <a:r>
              <a:rPr lang="en-US" dirty="0"/>
              <a:t>What </a:t>
            </a:r>
            <a:r>
              <a:rPr lang="en-US" b="1" dirty="0"/>
              <a:t>precision &amp; accuracy </a:t>
            </a:r>
            <a:r>
              <a:rPr lang="en-US" dirty="0"/>
              <a:t>are required?</a:t>
            </a:r>
          </a:p>
          <a:p>
            <a:pPr lvl="1"/>
            <a:r>
              <a:rPr lang="en-US" dirty="0"/>
              <a:t>LOS wind speed precision/accuracy</a:t>
            </a:r>
          </a:p>
          <a:p>
            <a:pPr lvl="1"/>
            <a:r>
              <a:rPr lang="en-US" dirty="0"/>
              <a:t>Vector wind precision/accuracy</a:t>
            </a:r>
          </a:p>
          <a:p>
            <a:pPr lvl="1"/>
            <a:r>
              <a:rPr lang="en-US" dirty="0"/>
              <a:t>Spatial/height assignment precision/accuracy</a:t>
            </a:r>
          </a:p>
          <a:p>
            <a:r>
              <a:rPr lang="en-US" dirty="0"/>
              <a:t>What </a:t>
            </a:r>
            <a:r>
              <a:rPr lang="en-US" b="1" dirty="0"/>
              <a:t>budget</a:t>
            </a:r>
            <a:r>
              <a:rPr lang="en-US" dirty="0"/>
              <a:t> do we have? (Funding &amp; SWAP)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10A0A-EB6D-4A97-9E23-53CC8475BA7F}"/>
              </a:ext>
            </a:extLst>
          </p:cNvPr>
          <p:cNvSpPr txBox="1"/>
          <p:nvPr/>
        </p:nvSpPr>
        <p:spPr>
          <a:xfrm>
            <a:off x="1654143" y="1111845"/>
            <a:ext cx="409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Needs/Capabilities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EC0521-7A7A-49A2-8668-8FFF069C9532}"/>
              </a:ext>
            </a:extLst>
          </p:cNvPr>
          <p:cNvSpPr txBox="1"/>
          <p:nvPr/>
        </p:nvSpPr>
        <p:spPr>
          <a:xfrm>
            <a:off x="8093042" y="1111845"/>
            <a:ext cx="409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Options/Architecture</a:t>
            </a:r>
          </a:p>
        </p:txBody>
      </p:sp>
    </p:spTree>
    <p:extLst>
      <p:ext uri="{BB962C8B-B14F-4D97-AF65-F5344CB8AC3E}">
        <p14:creationId xmlns:p14="http://schemas.microsoft.com/office/powerpoint/2010/main" val="394512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9760-939D-4471-B3B4-ED545D90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178162"/>
            <a:ext cx="10608201" cy="692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Scales of atmospheric processes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0B856-DC3E-4CD3-A4FC-CA4A191C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D5D5466-0475-4143-834C-15BF2C1562F9}"/>
              </a:ext>
            </a:extLst>
          </p:cNvPr>
          <p:cNvSpPr txBox="1">
            <a:spLocks/>
          </p:cNvSpPr>
          <p:nvPr/>
        </p:nvSpPr>
        <p:spPr>
          <a:xfrm>
            <a:off x="6047283" y="4529767"/>
            <a:ext cx="5880777" cy="17258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0798BD0-3036-424A-BA06-E1FF27E13E02}"/>
              </a:ext>
            </a:extLst>
          </p:cNvPr>
          <p:cNvSpPr txBox="1">
            <a:spLocks/>
          </p:cNvSpPr>
          <p:nvPr/>
        </p:nvSpPr>
        <p:spPr>
          <a:xfrm>
            <a:off x="8429967" y="1133421"/>
            <a:ext cx="3655464" cy="49570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dirty="0"/>
              <a:t>Space-based lidar measurement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Satellite speed (~7 km s</a:t>
            </a:r>
            <a:r>
              <a:rPr lang="en-US" sz="1800" baseline="30000" dirty="0"/>
              <a:t>-1</a:t>
            </a:r>
            <a:r>
              <a:rPr lang="en-US" sz="1800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Multi-pulse accumulation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Measurement curtain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Long revisit times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Space-based Lidar winds (e.g., Aeolus) - well-matched to synoptic scales and long term wind statistics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Synoptic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Need for full atmospheric profiles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1F02C4-2AB3-45D1-BC91-DA6A47A85F5C}"/>
              </a:ext>
            </a:extLst>
          </p:cNvPr>
          <p:cNvGrpSpPr/>
          <p:nvPr/>
        </p:nvGrpSpPr>
        <p:grpSpPr>
          <a:xfrm>
            <a:off x="154823" y="1005264"/>
            <a:ext cx="8290677" cy="5732086"/>
            <a:chOff x="104023" y="1170364"/>
            <a:chExt cx="7631725" cy="533484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A35C7BA-5AA7-428B-890C-C4867FE8663D}"/>
                </a:ext>
              </a:extLst>
            </p:cNvPr>
            <p:cNvGrpSpPr/>
            <p:nvPr/>
          </p:nvGrpSpPr>
          <p:grpSpPr>
            <a:xfrm>
              <a:off x="104023" y="1170364"/>
              <a:ext cx="7631725" cy="5052447"/>
              <a:chOff x="-11725" y="1274539"/>
              <a:chExt cx="7631725" cy="505244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05622-1BE4-419E-96A5-48D6B436B17F}"/>
                  </a:ext>
                </a:extLst>
              </p:cNvPr>
              <p:cNvSpPr txBox="1"/>
              <p:nvPr/>
            </p:nvSpPr>
            <p:spPr>
              <a:xfrm rot="16200000">
                <a:off x="-406191" y="3000669"/>
                <a:ext cx="1096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Time scale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6A3A4D-4A68-4AFE-B1F2-0D966FF629A3}"/>
                  </a:ext>
                </a:extLst>
              </p:cNvPr>
              <p:cNvSpPr/>
              <p:nvPr/>
            </p:nvSpPr>
            <p:spPr>
              <a:xfrm>
                <a:off x="3608771" y="1279869"/>
                <a:ext cx="3854960" cy="2739238"/>
              </a:xfrm>
              <a:prstGeom prst="rect">
                <a:avLst/>
              </a:prstGeom>
              <a:solidFill>
                <a:srgbClr val="79E1F1">
                  <a:alpha val="27843"/>
                </a:srgbClr>
              </a:solidFill>
              <a:ln w="285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8ED655-AF7D-4298-B09D-1EDBB8E9007C}"/>
                  </a:ext>
                </a:extLst>
              </p:cNvPr>
              <p:cNvSpPr/>
              <p:nvPr/>
            </p:nvSpPr>
            <p:spPr>
              <a:xfrm>
                <a:off x="1790928" y="2077141"/>
                <a:ext cx="3854960" cy="2634802"/>
              </a:xfrm>
              <a:prstGeom prst="rect">
                <a:avLst/>
              </a:prstGeom>
              <a:solidFill>
                <a:srgbClr val="FFDD70">
                  <a:alpha val="20000"/>
                </a:srgb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6CFE6D-C62B-4645-AE45-E5E39BE42F46}"/>
                  </a:ext>
                </a:extLst>
              </p:cNvPr>
              <p:cNvSpPr/>
              <p:nvPr/>
            </p:nvSpPr>
            <p:spPr>
              <a:xfrm>
                <a:off x="1027258" y="2879743"/>
                <a:ext cx="3449049" cy="2634802"/>
              </a:xfrm>
              <a:prstGeom prst="rect">
                <a:avLst/>
              </a:prstGeom>
              <a:solidFill>
                <a:srgbClr val="FF9966">
                  <a:alpha val="30196"/>
                </a:srgbClr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1EFE7E-236E-40EF-AFAE-AC092FEA7AE4}"/>
                  </a:ext>
                </a:extLst>
              </p:cNvPr>
              <p:cNvSpPr txBox="1"/>
              <p:nvPr/>
            </p:nvSpPr>
            <p:spPr>
              <a:xfrm>
                <a:off x="1035189" y="2879743"/>
                <a:ext cx="14173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Surface-based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0B600-DB28-4DDC-996D-DC6C237FFBCE}"/>
                  </a:ext>
                </a:extLst>
              </p:cNvPr>
              <p:cNvSpPr txBox="1"/>
              <p:nvPr/>
            </p:nvSpPr>
            <p:spPr>
              <a:xfrm>
                <a:off x="1773926" y="2067302"/>
                <a:ext cx="13981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Aircraft-based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165308-F2E1-40C5-A10B-ADF98FC808FB}"/>
                  </a:ext>
                </a:extLst>
              </p:cNvPr>
              <p:cNvSpPr txBox="1"/>
              <p:nvPr/>
            </p:nvSpPr>
            <p:spPr>
              <a:xfrm>
                <a:off x="3610578" y="1274539"/>
                <a:ext cx="1337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Space-based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78245AF-0A9B-41D7-88CC-C2E69EAE22F9}"/>
                  </a:ext>
                </a:extLst>
              </p:cNvPr>
              <p:cNvGrpSpPr/>
              <p:nvPr/>
            </p:nvGrpSpPr>
            <p:grpSpPr>
              <a:xfrm>
                <a:off x="20739" y="1298521"/>
                <a:ext cx="7599261" cy="5028465"/>
                <a:chOff x="20739" y="1298521"/>
                <a:chExt cx="7599261" cy="502846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4FF5392F-D8C7-40C5-91C8-31EAB6C5E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319" r="8581"/>
                <a:stretch/>
              </p:blipFill>
              <p:spPr>
                <a:xfrm>
                  <a:off x="20739" y="1298521"/>
                  <a:ext cx="7599261" cy="5028465"/>
                </a:xfrm>
                <a:prstGeom prst="rect">
                  <a:avLst/>
                </a:prstGeom>
              </p:spPr>
            </p:pic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3AF42AD0-CC81-49DA-85C5-7848EEFAD2ED}"/>
                    </a:ext>
                  </a:extLst>
                </p:cNvPr>
                <p:cNvGrpSpPr/>
                <p:nvPr/>
              </p:nvGrpSpPr>
              <p:grpSpPr>
                <a:xfrm>
                  <a:off x="1829337" y="4828613"/>
                  <a:ext cx="5505879" cy="1441970"/>
                  <a:chOff x="1829337" y="4828613"/>
                  <a:chExt cx="5505879" cy="1441970"/>
                </a:xfrm>
              </p:grpSpPr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87984278-1F47-4808-8CAC-9879B87F38C8}"/>
                      </a:ext>
                    </a:extLst>
                  </p:cNvPr>
                  <p:cNvSpPr txBox="1"/>
                  <p:nvPr/>
                </p:nvSpPr>
                <p:spPr>
                  <a:xfrm>
                    <a:off x="4736201" y="4828613"/>
                    <a:ext cx="2599015" cy="539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Modified from </a:t>
                    </a:r>
                    <a:br>
                      <a:rPr lang="en-US" sz="1400" b="1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</a:br>
                    <a:r>
                      <a:rPr lang="en-US" sz="1400" b="1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Markowski</a:t>
                    </a:r>
                    <a:r>
                      <a:rPr lang="en-US" sz="1400" b="1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and Richardson</a:t>
                    </a:r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274F87F3-E55F-4594-9E4F-1B305D64708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29337" y="5924875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93C8747B-FB8B-4ACC-8687-D4FC0711DB4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30324" y="5917781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DA921D4A-2809-4613-8929-D3C0391931E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407797" y="5921319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6D0DAB0E-1D53-4277-91E0-621A010F47F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21668" y="5914224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F6FE360-2200-4CAD-B445-AEAAC82398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012021" y="5917762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062A549A-FED9-4BF9-A12D-A37E37395AF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802381" y="5921300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CB44E331-1BAE-4B33-A8EB-857F3221549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623325" y="5921303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B16389-D53D-464A-ADB5-B77ECA63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2" y="6182092"/>
              <a:ext cx="7279255" cy="32311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5316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6FCE0-E769-4360-8902-70F224345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" t="17476" r="33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9470" name="AutoShape 407">
            <a:extLst>
              <a:ext uri="{FF2B5EF4-FFF2-40B4-BE49-F238E27FC236}">
                <a16:creationId xmlns:a16="http://schemas.microsoft.com/office/drawing/2014/main" id="{D79B7864-BAB4-4623-8626-F35FA0A190D6}"/>
              </a:ext>
            </a:extLst>
          </p:cNvPr>
          <p:cNvSpPr>
            <a:spLocks noChangeArrowheads="1"/>
          </p:cNvSpPr>
          <p:nvPr/>
        </p:nvSpPr>
        <p:spPr bwMode="auto">
          <a:xfrm rot="20539547">
            <a:off x="2962866" y="5169328"/>
            <a:ext cx="185737" cy="328613"/>
          </a:xfrm>
          <a:prstGeom prst="moon">
            <a:avLst>
              <a:gd name="adj" fmla="val 50000"/>
            </a:avLst>
          </a:prstGeom>
          <a:solidFill>
            <a:srgbClr val="FAFAA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93016" name="AutoShape 408">
            <a:extLst>
              <a:ext uri="{FF2B5EF4-FFF2-40B4-BE49-F238E27FC236}">
                <a16:creationId xmlns:a16="http://schemas.microsoft.com/office/drawing/2014/main" id="{AA92AA9A-FD5D-4969-92E1-B99346CA2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365" y="5426502"/>
            <a:ext cx="112712" cy="101600"/>
          </a:xfrm>
          <a:prstGeom prst="star5">
            <a:avLst/>
          </a:prstGeom>
          <a:solidFill>
            <a:srgbClr val="FAFAA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93017" name="AutoShape 409">
            <a:extLst>
              <a:ext uri="{FF2B5EF4-FFF2-40B4-BE49-F238E27FC236}">
                <a16:creationId xmlns:a16="http://schemas.microsoft.com/office/drawing/2014/main" id="{FD9A0826-E154-4D5D-9C49-A274D1788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428" y="5242352"/>
            <a:ext cx="112713" cy="101600"/>
          </a:xfrm>
          <a:prstGeom prst="star5">
            <a:avLst/>
          </a:prstGeom>
          <a:solidFill>
            <a:srgbClr val="FAFAA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93018" name="AutoShape 410">
            <a:extLst>
              <a:ext uri="{FF2B5EF4-FFF2-40B4-BE49-F238E27FC236}">
                <a16:creationId xmlns:a16="http://schemas.microsoft.com/office/drawing/2014/main" id="{C42E1069-45A0-4EF4-9948-4EF94F2D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190" y="5307440"/>
            <a:ext cx="112712" cy="101600"/>
          </a:xfrm>
          <a:prstGeom prst="star5">
            <a:avLst/>
          </a:prstGeom>
          <a:solidFill>
            <a:srgbClr val="FAFAA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9474" name="Group 411">
            <a:extLst>
              <a:ext uri="{FF2B5EF4-FFF2-40B4-BE49-F238E27FC236}">
                <a16:creationId xmlns:a16="http://schemas.microsoft.com/office/drawing/2014/main" id="{1AFDB37D-D645-420D-9DF9-D4E9A2EE641D}"/>
              </a:ext>
            </a:extLst>
          </p:cNvPr>
          <p:cNvGrpSpPr>
            <a:grpSpLocks/>
          </p:cNvGrpSpPr>
          <p:nvPr/>
        </p:nvGrpSpPr>
        <p:grpSpPr bwMode="auto">
          <a:xfrm>
            <a:off x="8572500" y="4995932"/>
            <a:ext cx="541338" cy="504825"/>
            <a:chOff x="21891" y="16110"/>
            <a:chExt cx="1367" cy="1368"/>
          </a:xfrm>
        </p:grpSpPr>
        <p:sp>
          <p:nvSpPr>
            <p:cNvPr id="19488" name="AutoShape 412">
              <a:extLst>
                <a:ext uri="{FF2B5EF4-FFF2-40B4-BE49-F238E27FC236}">
                  <a16:creationId xmlns:a16="http://schemas.microsoft.com/office/drawing/2014/main" id="{B4F9EF64-2440-494D-AA63-293632435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1" y="16113"/>
              <a:ext cx="1367" cy="1294"/>
            </a:xfrm>
            <a:prstGeom prst="sun">
              <a:avLst>
                <a:gd name="adj" fmla="val 25000"/>
              </a:avLst>
            </a:prstGeom>
            <a:solidFill>
              <a:srgbClr val="FAFAA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3000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89" name="AutoShape 413">
              <a:extLst>
                <a:ext uri="{FF2B5EF4-FFF2-40B4-BE49-F238E27FC236}">
                  <a16:creationId xmlns:a16="http://schemas.microsoft.com/office/drawing/2014/main" id="{B1BAB2CE-0636-4C2A-89EB-D4BCA8F4D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2060">
              <a:off x="21927" y="16110"/>
              <a:ext cx="1310" cy="1368"/>
            </a:xfrm>
            <a:prstGeom prst="sun">
              <a:avLst>
                <a:gd name="adj" fmla="val 16593"/>
              </a:avLst>
            </a:prstGeom>
            <a:solidFill>
              <a:srgbClr val="FAFAA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3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9480" name="AutoShape 427">
            <a:extLst>
              <a:ext uri="{FF2B5EF4-FFF2-40B4-BE49-F238E27FC236}">
                <a16:creationId xmlns:a16="http://schemas.microsoft.com/office/drawing/2014/main" id="{69BF8A35-62B2-4978-87D3-2ACC9D9966DD}"/>
              </a:ext>
            </a:extLst>
          </p:cNvPr>
          <p:cNvSpPr>
            <a:spLocks noChangeArrowheads="1"/>
          </p:cNvSpPr>
          <p:nvPr/>
        </p:nvSpPr>
        <p:spPr bwMode="auto">
          <a:xfrm rot="10752847" flipV="1">
            <a:off x="-235852" y="5889675"/>
            <a:ext cx="2144713" cy="236538"/>
          </a:xfrm>
          <a:prstGeom prst="cloudCallout">
            <a:avLst>
              <a:gd name="adj1" fmla="val -50259"/>
              <a:gd name="adj2" fmla="val -18444"/>
            </a:avLst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defTabSz="47021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702175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702175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2625A2-8220-4F85-8153-1D00F8D4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44" y="219785"/>
            <a:ext cx="10123895" cy="71227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Lidar for Planetary Boundary Layer (PBL) studies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145D17-B896-4E79-84ED-0E5B7E067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44" y="1219612"/>
            <a:ext cx="7577894" cy="3324614"/>
          </a:xfrm>
          <a:solidFill>
            <a:srgbClr val="DCDEFC">
              <a:alpha val="80000"/>
            </a:srgb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anchor="ctr">
            <a:normAutofit fontScale="925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Decades of work using aerosol, WV, &amp; wind lidars for PBL studies from ground, ship, &amp; aircraft: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Mixed/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mixingLH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, Gradient (T, WV, aerosol,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etc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), 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w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, PBL vs. LCL (decoupling), shear capping (PV)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@ &gt;7 km/s orbit speeds – challenging to use space-based lidar for most of these observations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CALIPSO aerosol gradients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000000"/>
                </a:solidFill>
              </a:rPr>
              <a:t>What is it about space that adds value?</a:t>
            </a:r>
          </a:p>
        </p:txBody>
      </p:sp>
      <p:sp>
        <p:nvSpPr>
          <p:cNvPr id="728" name="AutoShape 427">
            <a:extLst>
              <a:ext uri="{FF2B5EF4-FFF2-40B4-BE49-F238E27FC236}">
                <a16:creationId xmlns:a16="http://schemas.microsoft.com/office/drawing/2014/main" id="{6FC2BACE-32D1-4642-8809-2F8EACA0BBCF}"/>
              </a:ext>
            </a:extLst>
          </p:cNvPr>
          <p:cNvSpPr>
            <a:spLocks noChangeArrowheads="1"/>
          </p:cNvSpPr>
          <p:nvPr/>
        </p:nvSpPr>
        <p:spPr bwMode="auto">
          <a:xfrm rot="10752847" flipV="1">
            <a:off x="6300791" y="5823710"/>
            <a:ext cx="1331698" cy="236538"/>
          </a:xfrm>
          <a:prstGeom prst="cloudCallout">
            <a:avLst>
              <a:gd name="adj1" fmla="val -50259"/>
              <a:gd name="adj2" fmla="val -18444"/>
            </a:avLst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defTabSz="47021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702175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702175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690912-E0F4-4B4B-AA64-9133AE4AA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NOAA/NASA Working Group on Space-Based Wind Lidar | 10-11 July 2019 | Hampton, VA</a:t>
            </a:r>
            <a:endParaRPr lang="en-US" dirty="0"/>
          </a:p>
        </p:txBody>
      </p:sp>
      <p:grpSp>
        <p:nvGrpSpPr>
          <p:cNvPr id="15" name="Group 345">
            <a:extLst>
              <a:ext uri="{FF2B5EF4-FFF2-40B4-BE49-F238E27FC236}">
                <a16:creationId xmlns:a16="http://schemas.microsoft.com/office/drawing/2014/main" id="{F5BB5A8C-1F59-48A0-9C9D-EA46D85021ED}"/>
              </a:ext>
            </a:extLst>
          </p:cNvPr>
          <p:cNvGrpSpPr>
            <a:grpSpLocks/>
          </p:cNvGrpSpPr>
          <p:nvPr/>
        </p:nvGrpSpPr>
        <p:grpSpPr bwMode="auto">
          <a:xfrm>
            <a:off x="4603804" y="5986417"/>
            <a:ext cx="1859881" cy="810693"/>
            <a:chOff x="2711" y="407"/>
            <a:chExt cx="2827" cy="1264"/>
          </a:xfrm>
        </p:grpSpPr>
        <p:grpSp>
          <p:nvGrpSpPr>
            <p:cNvPr id="16" name="Group 346">
              <a:extLst>
                <a:ext uri="{FF2B5EF4-FFF2-40B4-BE49-F238E27FC236}">
                  <a16:creationId xmlns:a16="http://schemas.microsoft.com/office/drawing/2014/main" id="{B4FFAF11-AF7D-4F64-B1E4-E58BD9270A0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098" y="494"/>
              <a:ext cx="124" cy="872"/>
              <a:chOff x="3802" y="3546"/>
              <a:chExt cx="238" cy="674"/>
            </a:xfrm>
          </p:grpSpPr>
          <p:sp>
            <p:nvSpPr>
              <p:cNvPr id="18" name="Freeform 347">
                <a:extLst>
                  <a:ext uri="{FF2B5EF4-FFF2-40B4-BE49-F238E27FC236}">
                    <a16:creationId xmlns:a16="http://schemas.microsoft.com/office/drawing/2014/main" id="{68EDD1A2-DCEA-4EDC-A2A3-67E784F8A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" y="3546"/>
                <a:ext cx="236" cy="638"/>
              </a:xfrm>
              <a:custGeom>
                <a:avLst/>
                <a:gdLst>
                  <a:gd name="T0" fmla="*/ 122 w 236"/>
                  <a:gd name="T1" fmla="*/ 0 h 638"/>
                  <a:gd name="T2" fmla="*/ 0 w 236"/>
                  <a:gd name="T3" fmla="*/ 638 h 638"/>
                  <a:gd name="T4" fmla="*/ 236 w 236"/>
                  <a:gd name="T5" fmla="*/ 638 h 638"/>
                  <a:gd name="T6" fmla="*/ 122 w 236"/>
                  <a:gd name="T7" fmla="*/ 0 h 6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6"/>
                  <a:gd name="T13" fmla="*/ 0 h 638"/>
                  <a:gd name="T14" fmla="*/ 236 w 236"/>
                  <a:gd name="T15" fmla="*/ 638 h 6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6" h="638">
                    <a:moveTo>
                      <a:pt x="122" y="0"/>
                    </a:moveTo>
                    <a:lnTo>
                      <a:pt x="0" y="638"/>
                    </a:lnTo>
                    <a:lnTo>
                      <a:pt x="236" y="63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EF4747">
                  <a:alpha val="39999"/>
                </a:srgbClr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348">
                <a:extLst>
                  <a:ext uri="{FF2B5EF4-FFF2-40B4-BE49-F238E27FC236}">
                    <a16:creationId xmlns:a16="http://schemas.microsoft.com/office/drawing/2014/main" id="{EB967458-9BE7-4773-A5EC-58065052B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4148"/>
                <a:ext cx="234" cy="72"/>
              </a:xfrm>
              <a:prstGeom prst="ellipse">
                <a:avLst/>
              </a:prstGeom>
              <a:solidFill>
                <a:srgbClr val="EF4747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pic>
          <p:nvPicPr>
            <p:cNvPr id="17" name="Picture 349" descr="RHBFig">
              <a:extLst>
                <a:ext uri="{FF2B5EF4-FFF2-40B4-BE49-F238E27FC236}">
                  <a16:creationId xmlns:a16="http://schemas.microsoft.com/office/drawing/2014/main" id="{05B144AD-DA63-4AE2-AC26-1D99EB0DA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4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12" b="19849"/>
            <a:stretch>
              <a:fillRect/>
            </a:stretch>
          </p:blipFill>
          <p:spPr bwMode="auto">
            <a:xfrm>
              <a:off x="2711" y="407"/>
              <a:ext cx="2827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371">
            <a:extLst>
              <a:ext uri="{FF2B5EF4-FFF2-40B4-BE49-F238E27FC236}">
                <a16:creationId xmlns:a16="http://schemas.microsoft.com/office/drawing/2014/main" id="{392D5FA3-5717-4349-991E-586F81165C9A}"/>
              </a:ext>
            </a:extLst>
          </p:cNvPr>
          <p:cNvGrpSpPr>
            <a:grpSpLocks/>
          </p:cNvGrpSpPr>
          <p:nvPr/>
        </p:nvGrpSpPr>
        <p:grpSpPr bwMode="auto">
          <a:xfrm>
            <a:off x="9204617" y="6069721"/>
            <a:ext cx="422128" cy="227563"/>
            <a:chOff x="4368" y="1727"/>
            <a:chExt cx="623" cy="194"/>
          </a:xfrm>
        </p:grpSpPr>
        <p:sp>
          <p:nvSpPr>
            <p:cNvPr id="21" name="AutoShape 372">
              <a:extLst>
                <a:ext uri="{FF2B5EF4-FFF2-40B4-BE49-F238E27FC236}">
                  <a16:creationId xmlns:a16="http://schemas.microsoft.com/office/drawing/2014/main" id="{DB44FDF2-54E3-4791-AAFF-3FEE432E3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4464" y="1727"/>
              <a:ext cx="432" cy="192"/>
            </a:xfrm>
            <a:prstGeom prst="cloudCallout">
              <a:avLst>
                <a:gd name="adj1" fmla="val 53694"/>
                <a:gd name="adj2" fmla="val -741"/>
              </a:avLst>
            </a:prstGeom>
            <a:solidFill>
              <a:srgbClr val="FFFFFF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defTabSz="47021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02175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02175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22" name="AutoShape 373">
              <a:extLst>
                <a:ext uri="{FF2B5EF4-FFF2-40B4-BE49-F238E27FC236}">
                  <a16:creationId xmlns:a16="http://schemas.microsoft.com/office/drawing/2014/main" id="{8E3C4DEB-43C2-474F-919B-C1B59286B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4559" y="1823"/>
              <a:ext cx="432" cy="97"/>
            </a:xfrm>
            <a:prstGeom prst="cloudCallout">
              <a:avLst>
                <a:gd name="adj1" fmla="val -27565"/>
                <a:gd name="adj2" fmla="val 32852"/>
              </a:avLst>
            </a:prstGeom>
            <a:solidFill>
              <a:srgbClr val="FFFFFF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defTabSz="47021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02175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02175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23" name="AutoShape 374">
              <a:extLst>
                <a:ext uri="{FF2B5EF4-FFF2-40B4-BE49-F238E27FC236}">
                  <a16:creationId xmlns:a16="http://schemas.microsoft.com/office/drawing/2014/main" id="{0FBE7846-C41F-4518-A496-AF75D96C60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4368" y="1824"/>
              <a:ext cx="432" cy="97"/>
            </a:xfrm>
            <a:prstGeom prst="cloudCallout">
              <a:avLst>
                <a:gd name="adj1" fmla="val -27565"/>
                <a:gd name="adj2" fmla="val 32852"/>
              </a:avLst>
            </a:prstGeom>
            <a:solidFill>
              <a:srgbClr val="FFFFFF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defTabSz="47021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02175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02175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bg2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4042F9-0B47-40AB-BF68-4D17ABD48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611" y="1055602"/>
            <a:ext cx="4426080" cy="3859102"/>
          </a:xfrm>
          <a:prstGeom prst="rect">
            <a:avLst/>
          </a:prstGeom>
        </p:spPr>
      </p:pic>
      <p:pic>
        <p:nvPicPr>
          <p:cNvPr id="25" name="Picture 8" descr="Image result for gv aircraft">
            <a:extLst>
              <a:ext uri="{FF2B5EF4-FFF2-40B4-BE49-F238E27FC236}">
                <a16:creationId xmlns:a16="http://schemas.microsoft.com/office/drawing/2014/main" id="{04D9AF56-F1D3-49C7-9DA1-20EDBF865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20" b="70943" l="5269" r="94835">
                        <a14:foregroundMark x1="87810" y1="42658" x2="89566" y2="51005"/>
                        <a14:foregroundMark x1="94835" y1="50077" x2="94835" y2="50077"/>
                        <a14:foregroundMark x1="6818" y1="66461" x2="6818" y2="66461"/>
                        <a14:foregroundMark x1="11157" y1="69088" x2="11157" y2="69088"/>
                        <a14:foregroundMark x1="12087" y1="70015" x2="12087" y2="70015"/>
                        <a14:foregroundMark x1="11054" y1="70015" x2="11054" y2="70015"/>
                        <a14:foregroundMark x1="10124" y1="70170" x2="10124" y2="70170"/>
                        <a14:foregroundMark x1="9401" y1="70170" x2="9401" y2="70170"/>
                        <a14:foregroundMark x1="10124" y1="70170" x2="10124" y2="70170"/>
                        <a14:foregroundMark x1="6198" y1="34776" x2="6198" y2="34776"/>
                        <a14:foregroundMark x1="5269" y1="35549" x2="5269" y2="35549"/>
                        <a14:foregroundMark x1="38533" y1="46213" x2="38533" y2="46213"/>
                        <a14:foregroundMark x1="41942" y1="49614" x2="41942" y2="49614"/>
                        <a14:foregroundMark x1="41012" y1="53014" x2="41012" y2="53014"/>
                        <a14:foregroundMark x1="38843" y1="51159" x2="38843" y2="51159"/>
                        <a14:foregroundMark x1="38120" y1="51468" x2="38120" y2="51468"/>
                        <a14:foregroundMark x1="23347" y1="32303" x2="23347" y2="32303"/>
                        <a14:foregroundMark x1="23450" y1="36631" x2="23450" y2="36631"/>
                        <a14:foregroundMark x1="69008" y1="55023" x2="69008" y2="55023"/>
                        <a14:foregroundMark x1="89566" y1="44668" x2="89566" y2="44668"/>
                        <a14:foregroundMark x1="90599" y1="44977" x2="90599" y2="44977"/>
                        <a14:foregroundMark x1="69318" y1="44513" x2="69318" y2="44513"/>
                        <a14:foregroundMark x1="69421" y1="45131" x2="69421" y2="45131"/>
                        <a14:foregroundMark x1="69628" y1="44513" x2="69628" y2="44513"/>
                        <a14:foregroundMark x1="23037" y1="40804" x2="23037" y2="4080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97" b="22066"/>
          <a:stretch/>
        </p:blipFill>
        <p:spPr bwMode="auto">
          <a:xfrm>
            <a:off x="9293424" y="5491658"/>
            <a:ext cx="1121888" cy="4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5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C8467C-1E7B-44C8-923D-DA51CEC8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NOAA/NASA Working Group on Space-Based Wind Lidar | 10-11 July 2019 | Hampton, VA</a:t>
            </a:r>
          </a:p>
        </p:txBody>
      </p:sp>
      <p:pic>
        <p:nvPicPr>
          <p:cNvPr id="3" name="Picture 2" descr="A satellite in space&#10;&#10;Description generated with high confidence">
            <a:extLst>
              <a:ext uri="{FF2B5EF4-FFF2-40B4-BE49-F238E27FC236}">
                <a16:creationId xmlns:a16="http://schemas.microsoft.com/office/drawing/2014/main" id="{D3207EA9-CB22-44D6-AB31-6CE0505F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80"/>
          <a:stretch/>
        </p:blipFill>
        <p:spPr>
          <a:xfrm>
            <a:off x="2368091" y="481547"/>
            <a:ext cx="9617364" cy="62345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01BB5D-94C9-4237-8307-1DCDD18C86E6}"/>
              </a:ext>
            </a:extLst>
          </p:cNvPr>
          <p:cNvGrpSpPr/>
          <p:nvPr/>
        </p:nvGrpSpPr>
        <p:grpSpPr>
          <a:xfrm>
            <a:off x="11147033" y="137260"/>
            <a:ext cx="869575" cy="874895"/>
            <a:chOff x="220316" y="223792"/>
            <a:chExt cx="1540503" cy="154992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3F1C1AC-3440-4038-BE10-D47A9D6BD094}"/>
                </a:ext>
              </a:extLst>
            </p:cNvPr>
            <p:cNvSpPr/>
            <p:nvPr/>
          </p:nvSpPr>
          <p:spPr>
            <a:xfrm>
              <a:off x="220316" y="223792"/>
              <a:ext cx="1540503" cy="1549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1BA2892-A93F-4833-A1B3-B3E38831E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8" y="266896"/>
              <a:ext cx="1479845" cy="1467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702A1B-639D-4D17-97D7-28E978FBF476}"/>
              </a:ext>
            </a:extLst>
          </p:cNvPr>
          <p:cNvSpPr txBox="1"/>
          <p:nvPr/>
        </p:nvSpPr>
        <p:spPr>
          <a:xfrm>
            <a:off x="10287000" y="5995692"/>
            <a:ext cx="18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Based on image from NSOSA report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1FE300-C937-4381-B18E-96451E3A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7EFFAF-DB23-428F-9481-CA1B558C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500" y="186212"/>
            <a:ext cx="4446500" cy="80362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Lidar for Global Winds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Full troposphere</a:t>
            </a:r>
            <a:endParaRPr lang="en-US" sz="2800" b="0" dirty="0">
              <a:solidFill>
                <a:schemeClr val="bg1"/>
              </a:solidFill>
            </a:endParaRPr>
          </a:p>
        </p:txBody>
      </p:sp>
      <p:pic>
        <p:nvPicPr>
          <p:cNvPr id="73730" name="Picture 2" descr="Aeolus wind data 27 February 2019">
            <a:extLst>
              <a:ext uri="{FF2B5EF4-FFF2-40B4-BE49-F238E27FC236}">
                <a16:creationId xmlns:a16="http://schemas.microsoft.com/office/drawing/2014/main" id="{D1152541-0F74-43FC-8068-DCCE4980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6" y="393628"/>
            <a:ext cx="5445125" cy="63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FBC546-5671-481B-B9BF-DA084BCA74A4}"/>
              </a:ext>
            </a:extLst>
          </p:cNvPr>
          <p:cNvSpPr txBox="1"/>
          <p:nvPr/>
        </p:nvSpPr>
        <p:spPr>
          <a:xfrm>
            <a:off x="466007" y="3363685"/>
            <a:ext cx="273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Aeolus Aerosol (“Mie”)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804694-C634-44D2-9BDA-56644EB6868F}"/>
              </a:ext>
            </a:extLst>
          </p:cNvPr>
          <p:cNvSpPr txBox="1"/>
          <p:nvPr/>
        </p:nvSpPr>
        <p:spPr>
          <a:xfrm>
            <a:off x="466007" y="137260"/>
            <a:ext cx="5079533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Aeolus Molecular (Rayleigh)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D9E95-D422-46AE-BE59-6036A18DF44B}"/>
              </a:ext>
            </a:extLst>
          </p:cNvPr>
          <p:cNvSpPr txBox="1"/>
          <p:nvPr/>
        </p:nvSpPr>
        <p:spPr>
          <a:xfrm>
            <a:off x="466007" y="3791078"/>
            <a:ext cx="2635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Images courtesy ESA/ECMWF</a:t>
            </a:r>
          </a:p>
        </p:txBody>
      </p:sp>
    </p:spTree>
    <p:extLst>
      <p:ext uri="{BB962C8B-B14F-4D97-AF65-F5344CB8AC3E}">
        <p14:creationId xmlns:p14="http://schemas.microsoft.com/office/powerpoint/2010/main" val="11925625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Ball Updated">
      <a:dk1>
        <a:srgbClr val="7D7D7D"/>
      </a:dk1>
      <a:lt1>
        <a:srgbClr val="FFFFFF"/>
      </a:lt1>
      <a:dk2>
        <a:srgbClr val="7D7D7D"/>
      </a:dk2>
      <a:lt2>
        <a:srgbClr val="C6D8DA"/>
      </a:lt2>
      <a:accent1>
        <a:srgbClr val="00AFCA"/>
      </a:accent1>
      <a:accent2>
        <a:srgbClr val="0D707F"/>
      </a:accent2>
      <a:accent3>
        <a:srgbClr val="FFC610"/>
      </a:accent3>
      <a:accent4>
        <a:srgbClr val="9F1E54"/>
      </a:accent4>
      <a:accent5>
        <a:srgbClr val="83B341"/>
      </a:accent5>
      <a:accent6>
        <a:srgbClr val="E45628"/>
      </a:accent6>
      <a:hlink>
        <a:srgbClr val="19E0FF"/>
      </a:hlink>
      <a:folHlink>
        <a:srgbClr val="6433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>
          <a:buAutoNum type="arabicPeriod"/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3BB7294DBFF488E7E260267A70CC2" ma:contentTypeVersion="3" ma:contentTypeDescription="Create a new document." ma:contentTypeScope="" ma:versionID="af94c1489c84bd3e86cd7c44589f8c32">
  <xsd:schema xmlns:xsd="http://www.w3.org/2001/XMLSchema" xmlns:xs="http://www.w3.org/2001/XMLSchema" xmlns:p="http://schemas.microsoft.com/office/2006/metadata/properties" xmlns:ns1="http://schemas.microsoft.com/sharepoint/v3" xmlns:ns2="e71d426d-8eaf-4e33-affd-06fcec24aaec" xmlns:ns3="31d91d49-f94f-41c9-8284-69d14c79ee5f" targetNamespace="http://schemas.microsoft.com/office/2006/metadata/properties" ma:root="true" ma:fieldsID="42e54e27a90a007ef9383e46effb3d87" ns1:_="" ns2:_="" ns3:_="">
    <xsd:import namespace="http://schemas.microsoft.com/sharepoint/v3"/>
    <xsd:import namespace="e71d426d-8eaf-4e33-affd-06fcec24aaec"/>
    <xsd:import namespace="31d91d49-f94f-41c9-8284-69d14c79ee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C_x0020_Document_x0020_Category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d426d-8eaf-4e33-affd-06fcec24aaec" elementFormDefault="qualified">
    <xsd:import namespace="http://schemas.microsoft.com/office/2006/documentManagement/types"/>
    <xsd:import namespace="http://schemas.microsoft.com/office/infopath/2007/PartnerControls"/>
    <xsd:element name="CC_x0020_Document_x0020_Category" ma:index="10" nillable="true" ma:displayName="CC Document Category" ma:default="None" ma:format="Dropdown" ma:internalName="CC_x0020_Document_x0020_Category">
      <xsd:simpleType>
        <xsd:union memberTypes="dms:Text">
          <xsd:simpleType>
            <xsd:restriction base="dms:Choice">
              <xsd:enumeration value="None"/>
              <xsd:enumeration value="Corporate Presentation"/>
              <xsd:enumeration value="General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91d49-f94f-41c9-8284-69d14c79ee5f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_x0020_Document_x0020_Category xmlns="e71d426d-8eaf-4e33-affd-06fcec24aaec">Corporate Presentation</CC_x0020_Document_x0020_Category>
    <PublishingExpirationDate xmlns="http://schemas.microsoft.com/sharepoint/v3" xsi:nil="true"/>
    <PublishingStartDate xmlns="http://schemas.microsoft.com/sharepoint/v3" xsi:nil="true"/>
    <_dlc_DocId xmlns="31d91d49-f94f-41c9-8284-69d14c79ee5f">ORGSSBU-12-178</_dlc_DocId>
    <_dlc_DocIdUrl xmlns="31d91d49-f94f-41c9-8284-69d14c79ee5f">
      <Url>https://orgs.aero.ball.com/sbu/cc/_layouts/DocIdRedir.aspx?ID=ORGSSBU-12-178</Url>
      <Description>ORGSSBU-12-178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BEE41D8-0EAF-4631-9F11-05F1FA66CE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1d426d-8eaf-4e33-affd-06fcec24aaec"/>
    <ds:schemaRef ds:uri="31d91d49-f94f-41c9-8284-69d14c79e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F80112-813F-4949-A118-8387FE755E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D6D847-C451-4057-BB27-60AA0283A3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1d91d49-f94f-41c9-8284-69d14c79ee5f"/>
    <ds:schemaRef ds:uri="http://schemas.microsoft.com/sharepoint/v3"/>
    <ds:schemaRef ds:uri="e71d426d-8eaf-4e33-affd-06fcec24aaec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5010C5F-95CF-49F6-BD13-FBBAB288F3E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ADI_PPT_Template_030615.potx</Template>
  <TotalTime>149705</TotalTime>
  <Words>3434</Words>
  <Application>Microsoft Office PowerPoint</Application>
  <PresentationFormat>Widescreen</PresentationFormat>
  <Paragraphs>517</Paragraphs>
  <Slides>34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Narrow</vt:lpstr>
      <vt:lpstr>Calibri</vt:lpstr>
      <vt:lpstr>Courier New</vt:lpstr>
      <vt:lpstr>Lato-Light</vt:lpstr>
      <vt:lpstr>Times New Roman</vt:lpstr>
      <vt:lpstr>Wingdings</vt:lpstr>
      <vt:lpstr>Custom Design</vt:lpstr>
      <vt:lpstr>1_Office Theme</vt:lpstr>
      <vt:lpstr>Equation</vt:lpstr>
      <vt:lpstr>A Systems Engineering Look at Space-Based Atmospheric Winds Missions   (with a slight lidar bias)</vt:lpstr>
      <vt:lpstr>Wind Missions Systems Engineering</vt:lpstr>
      <vt:lpstr>PowerPoint Presentation</vt:lpstr>
      <vt:lpstr>Mission motives </vt:lpstr>
      <vt:lpstr>Mission motives – really-simplified</vt:lpstr>
      <vt:lpstr>Mission Requirements</vt:lpstr>
      <vt:lpstr>Scales of atmospheric processes</vt:lpstr>
      <vt:lpstr>Lidar for Planetary Boundary Layer (PBL) studies</vt:lpstr>
      <vt:lpstr>Lidar for Global Winds Full troposphere</vt:lpstr>
      <vt:lpstr>Observing Atmospheric Winds</vt:lpstr>
      <vt:lpstr>PowerPoint Presentation</vt:lpstr>
      <vt:lpstr>Mission Architectures</vt:lpstr>
      <vt:lpstr>OAWL – Wind &amp; Aerosol Lidar </vt:lpstr>
      <vt:lpstr>PowerPoint Presentation</vt:lpstr>
      <vt:lpstr>Nested-OAWL path to Full Atmospheric Wind Profiles</vt:lpstr>
      <vt:lpstr>PowerPoint Presentation</vt:lpstr>
      <vt:lpstr>Advantages of OAWL approach</vt:lpstr>
      <vt:lpstr>Final Questions and Thoughts </vt:lpstr>
      <vt:lpstr>Extras</vt:lpstr>
      <vt:lpstr>PowerPoint Presentation</vt:lpstr>
      <vt:lpstr>Notes on ESDS Explorer</vt:lpstr>
      <vt:lpstr>Wind lidar for operational weather</vt:lpstr>
      <vt:lpstr>PowerPoint Presentation</vt:lpstr>
      <vt:lpstr>ADM-Aeolus Mission: ALADIN: Atmospheric LAser Doppler Instrument</vt:lpstr>
      <vt:lpstr>Atmospheric Backscatter</vt:lpstr>
      <vt:lpstr>PBL/Mixing Heights</vt:lpstr>
      <vt:lpstr>PBL Aerosol Winds &amp; SNR</vt:lpstr>
      <vt:lpstr>Vertical Resampling of wind fields</vt:lpstr>
      <vt:lpstr>Winds &amp; Aerosol Backscatter</vt:lpstr>
      <vt:lpstr>Preliminary:  aerosol backscatter coefficient distributions</vt:lpstr>
      <vt:lpstr>Basics:  Atmospheric lidar return</vt:lpstr>
      <vt:lpstr>Optical Autocovariance Wind Lidar (OAWL):  Field-Widened, Quadrature Mach Zehnder Interferometer (QMZI) </vt:lpstr>
      <vt:lpstr>OAWL: Optical Autocovariance Wind Lidar for full 3D-Winds</vt:lpstr>
      <vt:lpstr>OAWL:  Optical Autocovariance Wind (&amp; Aerosol) Lidar</vt:lpstr>
    </vt:vector>
  </TitlesOfParts>
  <Company>The Boston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Tucker, Sara</dc:creator>
  <cp:lastModifiedBy>Sara Tucker</cp:lastModifiedBy>
  <cp:revision>2501</cp:revision>
  <cp:lastPrinted>2019-07-02T18:01:49Z</cp:lastPrinted>
  <dcterms:created xsi:type="dcterms:W3CDTF">2015-03-03T19:37:42Z</dcterms:created>
  <dcterms:modified xsi:type="dcterms:W3CDTF">2019-07-10T16:49:12Z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0x010100E523BB7294DBFF488E7E260267A70CC2</vt:lpwstr>
  </property>
  <property fmtid="{D5CDD505-2E9C-101B-9397-08002B2CF9AE}" pid="3" name="_dlc_DocIdItemGuid">
    <vt:lpwstr>550b29f4-1866-4516-a258-4fe56ef3b219</vt:lpwstr>
  </property>
</Properties>
</file>