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5.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6.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755" r:id="rId2"/>
    <p:sldMasterId id="2147483757" r:id="rId3"/>
    <p:sldMasterId id="2147483776" r:id="rId4"/>
    <p:sldMasterId id="2147483831" r:id="rId5"/>
    <p:sldMasterId id="2147483884" r:id="rId6"/>
    <p:sldMasterId id="2147483887" r:id="rId7"/>
  </p:sldMasterIdLst>
  <p:notesMasterIdLst>
    <p:notesMasterId r:id="rId21"/>
  </p:notesMasterIdLst>
  <p:handoutMasterIdLst>
    <p:handoutMasterId r:id="rId22"/>
  </p:handoutMasterIdLst>
  <p:sldIdLst>
    <p:sldId id="1727" r:id="rId8"/>
    <p:sldId id="1746" r:id="rId9"/>
    <p:sldId id="4173" r:id="rId10"/>
    <p:sldId id="1730" r:id="rId11"/>
    <p:sldId id="312" r:id="rId12"/>
    <p:sldId id="1864" r:id="rId13"/>
    <p:sldId id="1734" r:id="rId14"/>
    <p:sldId id="1865" r:id="rId15"/>
    <p:sldId id="414" r:id="rId16"/>
    <p:sldId id="4175" r:id="rId17"/>
    <p:sldId id="4174" r:id="rId18"/>
    <p:sldId id="1733" r:id="rId19"/>
    <p:sldId id="403"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984" userDrawn="1">
          <p15:clr>
            <a:srgbClr val="A4A3A4"/>
          </p15:clr>
        </p15:guide>
        <p15:guide id="2" pos="7296"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taya, Christine Joann. (HQ-DK000)[BOOZ ALLEN &amp; HAMILTON]" initials="MCJ(A&amp;H" lastIdx="2" clrIdx="0">
    <p:extLst>
      <p:ext uri="{19B8F6BF-5375-455C-9EA6-DF929625EA0E}">
        <p15:presenceInfo xmlns:p15="http://schemas.microsoft.com/office/powerpoint/2012/main" userId="S-1-5-21-330711430-3775241029-4075259233-57572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5FABE8"/>
    <a:srgbClr val="307BF6"/>
    <a:srgbClr val="2A3564"/>
    <a:srgbClr val="5886B9"/>
    <a:srgbClr val="54BCD3"/>
    <a:srgbClr val="000000"/>
    <a:srgbClr val="FFFFFF"/>
    <a:srgbClr val="5CB8D2"/>
    <a:srgbClr val="87C6D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856" autoAdjust="0"/>
    <p:restoredTop sz="86401" autoAdjust="0"/>
  </p:normalViewPr>
  <p:slideViewPr>
    <p:cSldViewPr snapToGrid="0" snapToObjects="1" showGuides="1">
      <p:cViewPr>
        <p:scale>
          <a:sx n="90" d="100"/>
          <a:sy n="90" d="100"/>
        </p:scale>
        <p:origin x="520" y="496"/>
      </p:cViewPr>
      <p:guideLst>
        <p:guide orient="horz" pos="984"/>
        <p:guide pos="7296"/>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 d="1"/>
        <a:sy n="1" d="1"/>
      </p:scale>
      <p:origin x="0" y="-31888"/>
    </p:cViewPr>
  </p:sorterViewPr>
  <p:notesViewPr>
    <p:cSldViewPr snapToGrid="0" snapToObjects="1" showGuides="1">
      <p:cViewPr varScale="1">
        <p:scale>
          <a:sx n="190" d="100"/>
          <a:sy n="190" d="100"/>
        </p:scale>
        <p:origin x="4528" y="19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notesMaster" Target="notesMasters/notesMaster1.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commentAuthors" Target="commentAuthors.xml"/><Relationship Id="rId10" Type="http://schemas.openxmlformats.org/officeDocument/2006/relationships/slide" Target="slides/slide3.xml"/><Relationship Id="rId19" Type="http://schemas.openxmlformats.org/officeDocument/2006/relationships/slide" Target="slides/slide12.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handoutMaster" Target="handoutMasters/handoutMaster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1A196A4-3C97-1B4A-B1BE-6059B0986D68}" type="datetimeFigureOut">
              <a:rPr lang="en-US" smtClean="0"/>
              <a:t>7/9/19</a:t>
            </a:fld>
            <a:endParaRPr lang="en-US"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1AACC38-7279-614F-9CB8-740D559389C6}" type="slidenum">
              <a:rPr lang="en-US" smtClean="0"/>
              <a:t>‹#›</a:t>
            </a:fld>
            <a:endParaRPr lang="en-US" dirty="0"/>
          </a:p>
        </p:txBody>
      </p:sp>
    </p:spTree>
    <p:extLst>
      <p:ext uri="{BB962C8B-B14F-4D97-AF65-F5344CB8AC3E}">
        <p14:creationId xmlns:p14="http://schemas.microsoft.com/office/powerpoint/2010/main" val="32495878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3E219B0-068E-A84A-8185-F22873B906E8}" type="datetimeFigureOut">
              <a:rPr lang="en-US" smtClean="0"/>
              <a:t>7/9/19</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7182863-384D-A645-9536-8F1BA5D66C3E}" type="slidenum">
              <a:rPr lang="en-US" smtClean="0"/>
              <a:t>‹#›</a:t>
            </a:fld>
            <a:endParaRPr lang="en-US" dirty="0"/>
          </a:p>
        </p:txBody>
      </p:sp>
    </p:spTree>
    <p:extLst>
      <p:ext uri="{BB962C8B-B14F-4D97-AF65-F5344CB8AC3E}">
        <p14:creationId xmlns:p14="http://schemas.microsoft.com/office/powerpoint/2010/main" val="3215436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7182863-384D-A645-9536-8F1BA5D66C3E}" type="slidenum">
              <a:rPr lang="en-US" smtClean="0"/>
              <a:t>1</a:t>
            </a:fld>
            <a:endParaRPr lang="en-US" dirty="0"/>
          </a:p>
        </p:txBody>
      </p:sp>
    </p:spTree>
    <p:extLst>
      <p:ext uri="{BB962C8B-B14F-4D97-AF65-F5344CB8AC3E}">
        <p14:creationId xmlns:p14="http://schemas.microsoft.com/office/powerpoint/2010/main" val="19594788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Fleet - Earth Science Division - Missions (with color key;</a:t>
            </a:r>
            <a:r>
              <a:rPr lang="en-US" b="1" baseline="0" dirty="0"/>
              <a:t> editable</a:t>
            </a:r>
            <a:r>
              <a:rPr lang="en-US" b="1" dirty="0"/>
              <a:t>)</a:t>
            </a:r>
          </a:p>
          <a:p>
            <a:endParaRPr lang="en-US" dirty="0"/>
          </a:p>
          <a:p>
            <a:r>
              <a:rPr lang="en-US" dirty="0"/>
              <a:t>Aug. 18, 2018: GRACE-FO and ECOSTRESS moved to prime</a:t>
            </a:r>
            <a:r>
              <a:rPr lang="en-US" baseline="0" dirty="0"/>
              <a:t> ops; </a:t>
            </a:r>
            <a:r>
              <a:rPr lang="en-US" baseline="0" dirty="0" err="1"/>
              <a:t>QuickSCAT</a:t>
            </a:r>
            <a:r>
              <a:rPr lang="en-US" baseline="0" dirty="0"/>
              <a:t> removed due to pending decommission; MAIA moved to implementation</a:t>
            </a:r>
            <a:endParaRPr lang="en-US" dirty="0"/>
          </a:p>
          <a:p>
            <a:endParaRPr lang="en-US" dirty="0"/>
          </a:p>
          <a:p>
            <a:r>
              <a:rPr lang="en-US" dirty="0"/>
              <a:t>Jan.</a:t>
            </a:r>
            <a:r>
              <a:rPr lang="en-US" baseline="0" dirty="0"/>
              <a:t> 16, 2018: Reformatted, includes all missions, dates and cube </a:t>
            </a:r>
            <a:r>
              <a:rPr lang="en-US" baseline="0" dirty="0" err="1"/>
              <a:t>sats</a:t>
            </a:r>
            <a:endParaRPr lang="en-US" dirty="0"/>
          </a:p>
          <a:p>
            <a:endParaRPr lang="en-US" dirty="0"/>
          </a:p>
          <a:p>
            <a:r>
              <a:rPr lang="en-US" dirty="0"/>
              <a:t>Dec. 15, 2015</a:t>
            </a:r>
          </a:p>
          <a:p>
            <a:r>
              <a:rPr lang="en-US" i="1" dirty="0"/>
              <a:t>Credit: NASA/J. </a:t>
            </a:r>
            <a:r>
              <a:rPr lang="en-US" i="1" dirty="0" err="1"/>
              <a:t>Mottar</a:t>
            </a:r>
            <a:endParaRPr lang="en-US" i="1" dirty="0"/>
          </a:p>
          <a:p>
            <a:endParaRPr lang="en-US" dirty="0"/>
          </a:p>
          <a:p>
            <a:endParaRPr lang="en-US" dirty="0"/>
          </a:p>
          <a:p>
            <a:r>
              <a:rPr lang="en-US" dirty="0"/>
              <a:t>------------------------------</a:t>
            </a:r>
          </a:p>
          <a:p>
            <a:r>
              <a:rPr lang="en-US" dirty="0"/>
              <a:t>SLIDE INFO</a:t>
            </a:r>
          </a:p>
          <a:p>
            <a:endParaRPr lang="en-US" dirty="0"/>
          </a:p>
          <a:p>
            <a:r>
              <a:rPr lang="en-US" dirty="0"/>
              <a:t>CORRECTION</a:t>
            </a:r>
            <a:r>
              <a:rPr lang="en-US" baseline="0" dirty="0"/>
              <a:t> DENNING PER RIVERA Feb 18, 2016</a:t>
            </a:r>
          </a:p>
          <a:p>
            <a:r>
              <a:rPr lang="en-US" baseline="0" dirty="0"/>
              <a:t>Changed misspelling of “</a:t>
            </a:r>
            <a:r>
              <a:rPr lang="en-US" baseline="0" dirty="0" err="1"/>
              <a:t>Sentinal</a:t>
            </a:r>
            <a:r>
              <a:rPr lang="en-US" baseline="0" dirty="0"/>
              <a:t>” to “Sentinel”</a:t>
            </a:r>
            <a:endParaRPr lang="en-US" dirty="0"/>
          </a:p>
          <a:p>
            <a:endParaRPr lang="en-US" dirty="0"/>
          </a:p>
          <a:p>
            <a:r>
              <a:rPr lang="en-US" dirty="0"/>
              <a:t>UPDATE DENNING</a:t>
            </a:r>
            <a:r>
              <a:rPr lang="en-US" baseline="0" dirty="0"/>
              <a:t> PER FREILICH DECISIONS FEB 12, 2016</a:t>
            </a:r>
          </a:p>
          <a:p>
            <a:r>
              <a:rPr lang="en-US" baseline="0" dirty="0"/>
              <a:t>Changed OCO-3 to Formulation color and moved lower in list</a:t>
            </a:r>
          </a:p>
          <a:p>
            <a:r>
              <a:rPr lang="en-US" baseline="0" dirty="0"/>
              <a:t>Changed RBI to Formulation color</a:t>
            </a:r>
          </a:p>
          <a:p>
            <a:r>
              <a:rPr lang="en-US" baseline="0" dirty="0"/>
              <a:t>Changed GEDI to Implementation color and moved to line above it</a:t>
            </a:r>
          </a:p>
          <a:p>
            <a:r>
              <a:rPr lang="en-US" baseline="0" dirty="0"/>
              <a:t>Added TSIS-2 in Formulation color</a:t>
            </a:r>
          </a:p>
          <a:p>
            <a:endParaRPr lang="en-US" dirty="0"/>
          </a:p>
          <a:p>
            <a:r>
              <a:rPr lang="en-US" dirty="0"/>
              <a:t>UPDATE</a:t>
            </a:r>
            <a:r>
              <a:rPr lang="en-US" baseline="0" dirty="0"/>
              <a:t> DENNING</a:t>
            </a:r>
            <a:r>
              <a:rPr lang="en-US" dirty="0"/>
              <a:t> PER FREILICH DECISIONS FEB 4, 2016</a:t>
            </a:r>
          </a:p>
          <a:p>
            <a:r>
              <a:rPr lang="en-US" dirty="0"/>
              <a:t>Changed “Altimetry FO (Formulation in FY16) to “Sentinal-6A/B”</a:t>
            </a:r>
          </a:p>
          <a:p>
            <a:r>
              <a:rPr lang="en-US" dirty="0"/>
              <a:t>On Landsat 9, removed comma and TIRFF</a:t>
            </a:r>
          </a:p>
          <a:p>
            <a:r>
              <a:rPr lang="en-US" dirty="0"/>
              <a:t>Change I was going to make – “NISTAR, EPIC (NOAA’s DSCOVR) to green primary ops was already corrected</a:t>
            </a:r>
          </a:p>
          <a:p>
            <a:pPr marL="174708" indent="-174708">
              <a:buFont typeface="Arial"/>
              <a:buChar char="•"/>
            </a:pPr>
            <a:endParaRPr lang="en-US" dirty="0"/>
          </a:p>
          <a:p>
            <a:pPr marL="174708" indent="-174708">
              <a:buFont typeface="Arial"/>
              <a:buChar char="•"/>
            </a:pPr>
            <a:r>
              <a:rPr lang="en-US" dirty="0"/>
              <a:t>Dec. 15, 2015 – Updated: TEMPO changed to Implementation phase; NISTAR, EPIC changed to Primary Ops phase; ; OCO-3 and ECOSTRESS changed to Implementation phase; Aquarius removed; slide now fully editable. </a:t>
            </a:r>
            <a:r>
              <a:rPr lang="en-US" dirty="0" err="1"/>
              <a:t>JMottar</a:t>
            </a:r>
            <a:endParaRPr lang="en-US" dirty="0"/>
          </a:p>
          <a:p>
            <a:pPr marL="174708" indent="-174708">
              <a:buFont typeface="Arial"/>
              <a:buChar char="•"/>
            </a:pPr>
            <a:r>
              <a:rPr lang="en-US" dirty="0"/>
              <a:t>May 18, 2015 – Added to SMD Multimedia Library.</a:t>
            </a:r>
          </a:p>
          <a:p>
            <a:pPr marL="174708" indent="-174708">
              <a:buFont typeface="Arial"/>
              <a:buChar char="•"/>
            </a:pPr>
            <a:r>
              <a:rPr lang="en-US" dirty="0"/>
              <a:t>May 18, 2015 – Updated the outdated 2014 version: TRMM was removed; NISTAR, EPIC (NOAA's DSCOVR) were added; SMAP icon was updated; moon at top left was removed; color key moved to top left.-</a:t>
            </a:r>
            <a:r>
              <a:rPr lang="en-US" dirty="0" err="1"/>
              <a:t>JMottar</a:t>
            </a:r>
            <a:endParaRPr lang="en-US" dirty="0"/>
          </a:p>
          <a:p>
            <a:pPr marL="174708" indent="-174708">
              <a:buFont typeface="Arial"/>
              <a:buChar char="•"/>
            </a:pPr>
            <a:r>
              <a:rPr lang="en-US" dirty="0"/>
              <a:t>ID: I-EA-15-0040 (image)</a:t>
            </a:r>
          </a:p>
          <a:p>
            <a:pPr marL="174708" indent="-174708">
              <a:buFont typeface="Arial"/>
              <a:buChar char="•"/>
            </a:pPr>
            <a:r>
              <a:rPr lang="en-US" dirty="0"/>
              <a:t>ID: SL-EA-15-0068 (slide)</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B2227C-6D12-C84E-9C6B-329866ED89B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618292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Updated</a:t>
            </a:r>
          </a:p>
        </p:txBody>
      </p:sp>
      <p:sp>
        <p:nvSpPr>
          <p:cNvPr id="4" name="Slide Number Placeholder 3"/>
          <p:cNvSpPr>
            <a:spLocks noGrp="1"/>
          </p:cNvSpPr>
          <p:nvPr>
            <p:ph type="sldNum" sz="quarter" idx="10"/>
          </p:nvPr>
        </p:nvSpPr>
        <p:spPr/>
        <p:txBody>
          <a:bodyPr/>
          <a:lstStyle/>
          <a:p>
            <a:fld id="{47182863-384D-A645-9536-8F1BA5D66C3E}" type="slidenum">
              <a:rPr lang="en-US" smtClean="0"/>
              <a:t>4</a:t>
            </a:fld>
            <a:endParaRPr lang="en-US" dirty="0"/>
          </a:p>
        </p:txBody>
      </p:sp>
    </p:spTree>
    <p:extLst>
      <p:ext uri="{BB962C8B-B14F-4D97-AF65-F5344CB8AC3E}">
        <p14:creationId xmlns:p14="http://schemas.microsoft.com/office/powerpoint/2010/main" val="12783319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16AC1C-3981-364F-A50B-EFD089DF119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64173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7182863-384D-A645-9536-8F1BA5D66C3E}" type="slidenum">
              <a:rPr lang="en-US" smtClean="0"/>
              <a:t>12</a:t>
            </a:fld>
            <a:endParaRPr lang="en-US" dirty="0"/>
          </a:p>
        </p:txBody>
      </p:sp>
    </p:spTree>
    <p:extLst>
      <p:ext uri="{BB962C8B-B14F-4D97-AF65-F5344CB8AC3E}">
        <p14:creationId xmlns:p14="http://schemas.microsoft.com/office/powerpoint/2010/main" val="35521308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800" b="1">
                <a:solidFill>
                  <a:schemeClr val="tx1"/>
                </a:solidFill>
                <a:latin typeface="Arial" charset="0"/>
                <a:ea typeface="ＭＳ Ｐゴシック" charset="0"/>
                <a:cs typeface="ＭＳ Ｐゴシック" charset="0"/>
              </a:defRPr>
            </a:lvl1pPr>
            <a:lvl2pPr marL="742950" indent="-285750">
              <a:defRPr sz="2800" b="1">
                <a:solidFill>
                  <a:schemeClr val="tx1"/>
                </a:solidFill>
                <a:latin typeface="Arial" charset="0"/>
                <a:ea typeface="ＭＳ Ｐゴシック" charset="0"/>
              </a:defRPr>
            </a:lvl2pPr>
            <a:lvl3pPr marL="1143000" indent="-228600">
              <a:defRPr sz="2800" b="1">
                <a:solidFill>
                  <a:schemeClr val="tx1"/>
                </a:solidFill>
                <a:latin typeface="Arial" charset="0"/>
                <a:ea typeface="ＭＳ Ｐゴシック" charset="0"/>
              </a:defRPr>
            </a:lvl3pPr>
            <a:lvl4pPr marL="1600200" indent="-228600">
              <a:defRPr sz="2800" b="1">
                <a:solidFill>
                  <a:schemeClr val="tx1"/>
                </a:solidFill>
                <a:latin typeface="Arial" charset="0"/>
                <a:ea typeface="ＭＳ Ｐゴシック" charset="0"/>
              </a:defRPr>
            </a:lvl4pPr>
            <a:lvl5pPr marL="2057400" indent="-228600">
              <a:defRPr sz="2800" b="1">
                <a:solidFill>
                  <a:schemeClr val="tx1"/>
                </a:solidFill>
                <a:latin typeface="Arial"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Arial"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Arial"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Arial"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Arial" charset="0"/>
                <a:ea typeface="ＭＳ Ｐゴシック" charset="0"/>
              </a:defRPr>
            </a:lvl9pPr>
          </a:lstStyle>
          <a:p>
            <a:fld id="{263743B4-0529-1E4C-AF35-FC8BFB4BF674}" type="slidenum">
              <a:rPr lang="en-US" sz="1200" b="0">
                <a:latin typeface="Times" charset="0"/>
              </a:rPr>
              <a:pPr/>
              <a:t>13</a:t>
            </a:fld>
            <a:endParaRPr lang="en-US" sz="1200" b="0">
              <a:latin typeface="Times" charset="0"/>
            </a:endParaRPr>
          </a:p>
        </p:txBody>
      </p:sp>
      <p:sp>
        <p:nvSpPr>
          <p:cNvPr id="70658" name="Rectangle 2"/>
          <p:cNvSpPr>
            <a:spLocks noGrp="1" noRot="1" noChangeAspect="1" noChangeArrowheads="1" noTextEdit="1"/>
          </p:cNvSpPr>
          <p:nvPr>
            <p:ph type="sldImg"/>
          </p:nvPr>
        </p:nvSpPr>
        <p:spPr>
          <a:xfrm>
            <a:off x="406400" y="696913"/>
            <a:ext cx="6199188" cy="3487737"/>
          </a:xfrm>
          <a:ln/>
        </p:spPr>
      </p:sp>
      <p:sp>
        <p:nvSpPr>
          <p:cNvPr id="70659"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175956100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Master" Target="../slideMasters/slideMaster1.xml"/><Relationship Id="rId6" Type="http://schemas.openxmlformats.org/officeDocument/2006/relationships/image" Target="../media/image6.jpg"/><Relationship Id="rId5" Type="http://schemas.openxmlformats.org/officeDocument/2006/relationships/image" Target="../media/image5.jpg"/><Relationship Id="rId4" Type="http://schemas.openxmlformats.org/officeDocument/2006/relationships/image" Target="../media/image4.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xml"/><Relationship Id="rId4" Type="http://schemas.openxmlformats.org/officeDocument/2006/relationships/image" Target="../media/image14.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8.jp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8.jp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8.jp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jpg"/><Relationship Id="rId1" Type="http://schemas.openxmlformats.org/officeDocument/2006/relationships/slideMaster" Target="../slideMasters/slideMaster5.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0.jp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Master" Target="../slideMasters/slideMaster7.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2_Title Slide">
    <p:spTree>
      <p:nvGrpSpPr>
        <p:cNvPr id="1" name=""/>
        <p:cNvGrpSpPr/>
        <p:nvPr/>
      </p:nvGrpSpPr>
      <p:grpSpPr>
        <a:xfrm>
          <a:off x="0" y="0"/>
          <a:ext cx="0" cy="0"/>
          <a:chOff x="0" y="0"/>
          <a:chExt cx="0" cy="0"/>
        </a:xfrm>
      </p:grpSpPr>
      <p:pic>
        <p:nvPicPr>
          <p:cNvPr id="15" name="Picture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hasCustomPrompt="1"/>
          </p:nvPr>
        </p:nvSpPr>
        <p:spPr>
          <a:xfrm>
            <a:off x="609600" y="4953000"/>
            <a:ext cx="6880654" cy="978729"/>
          </a:xfrm>
          <a:prstGeom prst="rect">
            <a:avLst/>
          </a:prstGeom>
        </p:spPr>
        <p:txBody>
          <a:bodyPr wrap="square" anchor="t">
            <a:spAutoFit/>
          </a:bodyPr>
          <a:lstStyle>
            <a:lvl1pPr>
              <a:defRPr sz="3200" baseline="0">
                <a:solidFill>
                  <a:schemeClr val="bg1"/>
                </a:solidFill>
              </a:defRPr>
            </a:lvl1pPr>
          </a:lstStyle>
          <a:p>
            <a:r>
              <a:rPr lang="en-US" dirty="0"/>
              <a:t>The New Earth Science</a:t>
            </a:r>
            <a:br>
              <a:rPr lang="en-US" dirty="0"/>
            </a:br>
            <a:r>
              <a:rPr lang="en-US" dirty="0"/>
              <a:t>Division Template</a:t>
            </a:r>
          </a:p>
        </p:txBody>
      </p:sp>
      <p:sp>
        <p:nvSpPr>
          <p:cNvPr id="6" name="Rectangle 5"/>
          <p:cNvSpPr/>
          <p:nvPr userDrawn="1"/>
        </p:nvSpPr>
        <p:spPr>
          <a:xfrm>
            <a:off x="0" y="2429310"/>
            <a:ext cx="2990088" cy="1960606"/>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w="920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7" name="Rectangle 6"/>
          <p:cNvSpPr/>
          <p:nvPr userDrawn="1"/>
        </p:nvSpPr>
        <p:spPr>
          <a:xfrm>
            <a:off x="3067304" y="2429310"/>
            <a:ext cx="2990088" cy="1960606"/>
          </a:xfrm>
          <a:prstGeom prst="rect">
            <a:avLst/>
          </a:prstGeom>
          <a:blipFill dpi="0" rotWithShape="1">
            <a:blip r:embed="rId4">
              <a:extLst>
                <a:ext uri="{28A0092B-C50C-407E-A947-70E740481C1C}">
                  <a14:useLocalDpi xmlns:a14="http://schemas.microsoft.com/office/drawing/2010/main" val="0"/>
                </a:ext>
              </a:extLst>
            </a:blip>
            <a:srcRect/>
            <a:stretch>
              <a:fillRect/>
            </a:stretch>
          </a:blipFill>
          <a:ln w="920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1" name="Rectangle 10"/>
          <p:cNvSpPr/>
          <p:nvPr userDrawn="1"/>
        </p:nvSpPr>
        <p:spPr>
          <a:xfrm>
            <a:off x="6134608" y="2429310"/>
            <a:ext cx="2990088" cy="1960606"/>
          </a:xfrm>
          <a:prstGeom prst="rect">
            <a:avLst/>
          </a:prstGeom>
          <a:blipFill dpi="0" rotWithShape="1">
            <a:blip r:embed="rId5">
              <a:extLst>
                <a:ext uri="{28A0092B-C50C-407E-A947-70E740481C1C}">
                  <a14:useLocalDpi xmlns:a14="http://schemas.microsoft.com/office/drawing/2010/main" val="0"/>
                </a:ext>
              </a:extLst>
            </a:blip>
            <a:srcRect/>
            <a:stretch>
              <a:fillRect/>
            </a:stretch>
          </a:blipFill>
          <a:ln w="920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2" name="Rectangle 11"/>
          <p:cNvSpPr/>
          <p:nvPr userDrawn="1"/>
        </p:nvSpPr>
        <p:spPr>
          <a:xfrm>
            <a:off x="9201912" y="2429310"/>
            <a:ext cx="2990088" cy="1960606"/>
          </a:xfrm>
          <a:prstGeom prst="rect">
            <a:avLst/>
          </a:prstGeom>
          <a:blipFill dpi="0" rotWithShape="1">
            <a:blip r:embed="rId6">
              <a:extLst>
                <a:ext uri="{28A0092B-C50C-407E-A947-70E740481C1C}">
                  <a14:useLocalDpi xmlns:a14="http://schemas.microsoft.com/office/drawing/2010/main" val="0"/>
                </a:ext>
              </a:extLst>
            </a:blip>
            <a:srcRect/>
            <a:stretch>
              <a:fillRect/>
            </a:stretch>
          </a:blipFill>
          <a:ln w="920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3" name="Text Placeholder 4"/>
          <p:cNvSpPr>
            <a:spLocks noGrp="1"/>
          </p:cNvSpPr>
          <p:nvPr>
            <p:ph type="body" sz="quarter" idx="10" hasCustomPrompt="1"/>
          </p:nvPr>
        </p:nvSpPr>
        <p:spPr>
          <a:xfrm>
            <a:off x="7668832" y="4928616"/>
            <a:ext cx="4048125" cy="313944"/>
          </a:xfrm>
          <a:prstGeom prst="rect">
            <a:avLst/>
          </a:prstGeom>
        </p:spPr>
        <p:txBody>
          <a:bodyPr>
            <a:normAutofit/>
          </a:bodyPr>
          <a:lstStyle>
            <a:lvl1pPr marL="0" indent="0" algn="r">
              <a:buNone/>
              <a:defRPr sz="1800" b="1" baseline="0">
                <a:solidFill>
                  <a:schemeClr val="accent1">
                    <a:lumMod val="50000"/>
                  </a:schemeClr>
                </a:solidFill>
              </a:defRPr>
            </a:lvl1pPr>
            <a:lvl2pPr algn="r">
              <a:defRPr/>
            </a:lvl2pPr>
            <a:lvl3pPr algn="r">
              <a:defRPr/>
            </a:lvl3pPr>
            <a:lvl4pPr algn="r">
              <a:defRPr/>
            </a:lvl4pPr>
            <a:lvl5pPr algn="r">
              <a:defRPr/>
            </a:lvl5pPr>
          </a:lstStyle>
          <a:p>
            <a:pPr marL="228600" marR="0" lvl="0" indent="-228600" algn="r" defTabSz="914400" rtl="0" eaLnBrk="1" fontAlgn="auto" latinLnBrk="0" hangingPunct="1">
              <a:lnSpc>
                <a:spcPct val="90000"/>
              </a:lnSpc>
              <a:spcBef>
                <a:spcPts val="1000"/>
              </a:spcBef>
              <a:spcAft>
                <a:spcPts val="0"/>
              </a:spcAft>
              <a:buClrTx/>
              <a:buSzTx/>
              <a:tabLst/>
              <a:defRPr/>
            </a:pPr>
            <a:r>
              <a:rPr lang="en-US" dirty="0"/>
              <a:t>Presenter Name</a:t>
            </a:r>
          </a:p>
        </p:txBody>
      </p:sp>
      <p:sp>
        <p:nvSpPr>
          <p:cNvPr id="14" name="Text Placeholder 3"/>
          <p:cNvSpPr>
            <a:spLocks noGrp="1"/>
          </p:cNvSpPr>
          <p:nvPr>
            <p:ph type="body" sz="quarter" idx="11" hasCustomPrompt="1"/>
          </p:nvPr>
        </p:nvSpPr>
        <p:spPr>
          <a:xfrm>
            <a:off x="7644765" y="5254435"/>
            <a:ext cx="4071938" cy="1012825"/>
          </a:xfrm>
          <a:prstGeom prst="rect">
            <a:avLst/>
          </a:prstGeom>
        </p:spPr>
        <p:txBody>
          <a:bodyPr>
            <a:noAutofit/>
          </a:bodyPr>
          <a:lstStyle>
            <a:lvl1pPr marL="0" indent="0" algn="r">
              <a:spcBef>
                <a:spcPts val="400"/>
              </a:spcBef>
              <a:buFont typeface="Arial" charset="0"/>
              <a:buNone/>
              <a:defRPr sz="1800" baseline="0">
                <a:solidFill>
                  <a:schemeClr val="accent1">
                    <a:lumMod val="50000"/>
                  </a:schemeClr>
                </a:solidFill>
              </a:defRPr>
            </a:lvl1pPr>
            <a:lvl2pPr marL="457200" indent="0" algn="r">
              <a:buFont typeface="Arial" charset="0"/>
              <a:buNone/>
              <a:defRPr sz="1800">
                <a:solidFill>
                  <a:srgbClr val="244D60"/>
                </a:solidFill>
              </a:defRPr>
            </a:lvl2pPr>
            <a:lvl3pPr marL="914400" indent="0" algn="r">
              <a:buFont typeface="Arial" charset="0"/>
              <a:buNone/>
              <a:defRPr sz="1800">
                <a:solidFill>
                  <a:srgbClr val="244D60"/>
                </a:solidFill>
              </a:defRPr>
            </a:lvl3pPr>
            <a:lvl4pPr marL="1371600" indent="0" algn="r">
              <a:buFont typeface="Arial" charset="0"/>
              <a:buNone/>
              <a:defRPr sz="1800">
                <a:solidFill>
                  <a:srgbClr val="244D60"/>
                </a:solidFill>
              </a:defRPr>
            </a:lvl4pPr>
            <a:lvl5pPr marL="1828800" indent="0" algn="r">
              <a:buFont typeface="Arial" charset="0"/>
              <a:buNone/>
              <a:defRPr sz="1800">
                <a:solidFill>
                  <a:srgbClr val="244D60"/>
                </a:solidFill>
              </a:defRPr>
            </a:lvl5pPr>
          </a:lstStyle>
          <a:p>
            <a:pPr lvl="0"/>
            <a:r>
              <a:rPr lang="en-US" dirty="0"/>
              <a:t>Title</a:t>
            </a:r>
          </a:p>
          <a:p>
            <a:pPr lvl="0"/>
            <a:r>
              <a:rPr lang="en-US" dirty="0"/>
              <a:t>Organization</a:t>
            </a:r>
          </a:p>
          <a:p>
            <a:pPr lvl="0"/>
            <a:r>
              <a:rPr lang="en-US" dirty="0"/>
              <a:t>Contact</a:t>
            </a:r>
          </a:p>
        </p:txBody>
      </p:sp>
      <p:sp>
        <p:nvSpPr>
          <p:cNvPr id="16" name="Text Placeholder 3"/>
          <p:cNvSpPr>
            <a:spLocks noGrp="1"/>
          </p:cNvSpPr>
          <p:nvPr>
            <p:ph type="body" sz="quarter" idx="12" hasCustomPrompt="1"/>
          </p:nvPr>
        </p:nvSpPr>
        <p:spPr>
          <a:xfrm>
            <a:off x="7644765" y="6339395"/>
            <a:ext cx="4071938" cy="317437"/>
          </a:xfrm>
          <a:prstGeom prst="rect">
            <a:avLst/>
          </a:prstGeom>
        </p:spPr>
        <p:txBody>
          <a:bodyPr>
            <a:noAutofit/>
          </a:bodyPr>
          <a:lstStyle>
            <a:lvl1pPr marL="0" indent="0" algn="r">
              <a:spcBef>
                <a:spcPts val="400"/>
              </a:spcBef>
              <a:buFont typeface="Arial" charset="0"/>
              <a:buNone/>
              <a:defRPr sz="1400" baseline="0">
                <a:solidFill>
                  <a:schemeClr val="accent1">
                    <a:lumMod val="50000"/>
                  </a:schemeClr>
                </a:solidFill>
              </a:defRPr>
            </a:lvl1pPr>
            <a:lvl2pPr marL="457200" indent="0" algn="r">
              <a:buFont typeface="Arial" charset="0"/>
              <a:buNone/>
              <a:defRPr sz="1800">
                <a:solidFill>
                  <a:srgbClr val="244D60"/>
                </a:solidFill>
              </a:defRPr>
            </a:lvl2pPr>
            <a:lvl3pPr marL="914400" indent="0" algn="r">
              <a:buFont typeface="Arial" charset="0"/>
              <a:buNone/>
              <a:defRPr sz="1800">
                <a:solidFill>
                  <a:srgbClr val="244D60"/>
                </a:solidFill>
              </a:defRPr>
            </a:lvl3pPr>
            <a:lvl4pPr marL="1371600" indent="0" algn="r">
              <a:buFont typeface="Arial" charset="0"/>
              <a:buNone/>
              <a:defRPr sz="1800">
                <a:solidFill>
                  <a:srgbClr val="244D60"/>
                </a:solidFill>
              </a:defRPr>
            </a:lvl4pPr>
            <a:lvl5pPr marL="1828800" indent="0" algn="r">
              <a:buFont typeface="Arial" charset="0"/>
              <a:buNone/>
              <a:defRPr sz="1800">
                <a:solidFill>
                  <a:srgbClr val="244D60"/>
                </a:solidFill>
              </a:defRPr>
            </a:lvl5pPr>
          </a:lstStyle>
          <a:p>
            <a:pPr lvl="0"/>
            <a:r>
              <a:rPr lang="en-US" dirty="0"/>
              <a:t>MONTH YEAR</a:t>
            </a:r>
          </a:p>
        </p:txBody>
      </p:sp>
    </p:spTree>
    <p:extLst>
      <p:ext uri="{BB962C8B-B14F-4D97-AF65-F5344CB8AC3E}">
        <p14:creationId xmlns:p14="http://schemas.microsoft.com/office/powerpoint/2010/main" val="1300151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3120" userDrawn="1">
          <p15:clr>
            <a:srgbClr val="FBAE40"/>
          </p15:clr>
        </p15:guide>
        <p15:guide id="2" pos="384"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Content with Bulleted List">
    <p:spTree>
      <p:nvGrpSpPr>
        <p:cNvPr id="1" name=""/>
        <p:cNvGrpSpPr/>
        <p:nvPr/>
      </p:nvGrpSpPr>
      <p:grpSpPr>
        <a:xfrm>
          <a:off x="0" y="0"/>
          <a:ext cx="0" cy="0"/>
          <a:chOff x="0" y="0"/>
          <a:chExt cx="0" cy="0"/>
        </a:xfrm>
      </p:grpSpPr>
      <p:sp>
        <p:nvSpPr>
          <p:cNvPr id="3" name="Text Placeholder 2"/>
          <p:cNvSpPr>
            <a:spLocks noGrp="1"/>
          </p:cNvSpPr>
          <p:nvPr>
            <p:ph type="body" sz="quarter" idx="18" hasCustomPrompt="1"/>
          </p:nvPr>
        </p:nvSpPr>
        <p:spPr>
          <a:xfrm>
            <a:off x="6399085" y="1548200"/>
            <a:ext cx="5344584" cy="4744659"/>
          </a:xfrm>
          <a:prstGeom prst="rect">
            <a:avLst/>
          </a:prstGeom>
        </p:spPr>
        <p:txBody>
          <a:bodyPr vert="horz"/>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dirty="0"/>
              <a:t>Click to add text</a:t>
            </a:r>
          </a:p>
        </p:txBody>
      </p:sp>
      <p:sp>
        <p:nvSpPr>
          <p:cNvPr id="10" name="Title 1"/>
          <p:cNvSpPr>
            <a:spLocks noGrp="1"/>
          </p:cNvSpPr>
          <p:nvPr>
            <p:ph type="ctrTitle" hasCustomPrompt="1"/>
          </p:nvPr>
        </p:nvSpPr>
        <p:spPr>
          <a:xfrm>
            <a:off x="427979" y="325016"/>
            <a:ext cx="11457615" cy="627149"/>
          </a:xfrm>
          <a:prstGeom prst="rect">
            <a:avLst/>
          </a:prstGeom>
        </p:spPr>
        <p:txBody>
          <a:bodyPr anchor="t">
            <a:noAutofit/>
          </a:bodyPr>
          <a:lstStyle>
            <a:lvl1pPr algn="l">
              <a:defRPr sz="2400" b="1" i="0" cap="none">
                <a:solidFill>
                  <a:srgbClr val="FFFFFF"/>
                </a:solidFill>
                <a:latin typeface="Arial Narrow" panose="020B0606020202030204" pitchFamily="34" charset="0"/>
                <a:cs typeface="Arial"/>
              </a:defRPr>
            </a:lvl1pPr>
          </a:lstStyle>
          <a:p>
            <a:r>
              <a:rPr lang="en-US" dirty="0"/>
              <a:t>Click to Edit Header</a:t>
            </a:r>
          </a:p>
        </p:txBody>
      </p:sp>
      <p:sp>
        <p:nvSpPr>
          <p:cNvPr id="15" name="Date Placeholder 3"/>
          <p:cNvSpPr>
            <a:spLocks noGrp="1"/>
          </p:cNvSpPr>
          <p:nvPr>
            <p:ph type="dt" sz="half" idx="2"/>
          </p:nvPr>
        </p:nvSpPr>
        <p:spPr>
          <a:xfrm>
            <a:off x="454783" y="6492883"/>
            <a:ext cx="1803400" cy="365125"/>
          </a:xfrm>
          <a:prstGeom prst="rect">
            <a:avLst/>
          </a:prstGeom>
        </p:spPr>
        <p:txBody>
          <a:bodyPr vert="horz" lIns="91425" tIns="45713" rIns="91425" bIns="45713" rtlCol="0" anchor="ctr"/>
          <a:lstStyle>
            <a:lvl1pPr algn="l">
              <a:defRPr sz="700">
                <a:solidFill>
                  <a:schemeClr val="bg1"/>
                </a:solidFill>
              </a:defRPr>
            </a:lvl1pPr>
          </a:lstStyle>
          <a:p>
            <a:endParaRPr lang="en-US" dirty="0"/>
          </a:p>
        </p:txBody>
      </p:sp>
      <p:sp>
        <p:nvSpPr>
          <p:cNvPr id="16" name="Footer Placeholder 4"/>
          <p:cNvSpPr>
            <a:spLocks noGrp="1"/>
          </p:cNvSpPr>
          <p:nvPr>
            <p:ph type="ftr" sz="quarter" idx="3"/>
          </p:nvPr>
        </p:nvSpPr>
        <p:spPr>
          <a:xfrm>
            <a:off x="2258183" y="6492883"/>
            <a:ext cx="7831264" cy="365125"/>
          </a:xfrm>
          <a:prstGeom prst="rect">
            <a:avLst/>
          </a:prstGeom>
        </p:spPr>
        <p:txBody>
          <a:bodyPr vert="horz" lIns="91425" tIns="45713" rIns="91425" bIns="45713" rtlCol="0" anchor="ctr"/>
          <a:lstStyle>
            <a:lvl1pPr algn="ctr">
              <a:defRPr sz="700">
                <a:solidFill>
                  <a:schemeClr val="bg1"/>
                </a:solidFill>
              </a:defRPr>
            </a:lvl1pPr>
          </a:lstStyle>
          <a:p>
            <a:endParaRPr lang="en-US" dirty="0"/>
          </a:p>
        </p:txBody>
      </p:sp>
      <p:sp>
        <p:nvSpPr>
          <p:cNvPr id="17" name="Slide Number Placeholder 5"/>
          <p:cNvSpPr>
            <a:spLocks noGrp="1"/>
          </p:cNvSpPr>
          <p:nvPr>
            <p:ph type="sldNum" sz="quarter" idx="4"/>
          </p:nvPr>
        </p:nvSpPr>
        <p:spPr>
          <a:xfrm>
            <a:off x="10089455" y="6492883"/>
            <a:ext cx="1690511" cy="365125"/>
          </a:xfrm>
          <a:prstGeom prst="rect">
            <a:avLst/>
          </a:prstGeom>
        </p:spPr>
        <p:txBody>
          <a:bodyPr vert="horz" lIns="91425" tIns="45713" rIns="91425" bIns="45713" rtlCol="0" anchor="ctr"/>
          <a:lstStyle>
            <a:lvl1pPr algn="r">
              <a:defRPr sz="700">
                <a:solidFill>
                  <a:schemeClr val="bg1"/>
                </a:solidFill>
              </a:defRPr>
            </a:lvl1pPr>
          </a:lstStyle>
          <a:p>
            <a:fld id="{1BB0B505-5A34-8746-A5A9-793D5E51FFCB}" type="slidenum">
              <a:rPr lang="en-US" smtClean="0"/>
              <a:pPr/>
              <a:t>‹#›</a:t>
            </a:fld>
            <a:endParaRPr lang="en-US" dirty="0"/>
          </a:p>
        </p:txBody>
      </p:sp>
    </p:spTree>
    <p:extLst>
      <p:ext uri="{BB962C8B-B14F-4D97-AF65-F5344CB8AC3E}">
        <p14:creationId xmlns:p14="http://schemas.microsoft.com/office/powerpoint/2010/main" val="2783127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cSld name="Title &amp; Subtitle">
    <p:bg>
      <p:bgPr>
        <a:solidFill>
          <a:srgbClr val="A6AAA8"/>
        </a:solidFill>
        <a:effectLst/>
      </p:bgPr>
    </p:bg>
    <p:spTree>
      <p:nvGrpSpPr>
        <p:cNvPr id="1" name=""/>
        <p:cNvGrpSpPr/>
        <p:nvPr/>
      </p:nvGrpSpPr>
      <p:grpSpPr>
        <a:xfrm>
          <a:off x="0" y="0"/>
          <a:ext cx="0" cy="0"/>
          <a:chOff x="0" y="0"/>
          <a:chExt cx="0" cy="0"/>
        </a:xfrm>
      </p:grpSpPr>
      <p:sp>
        <p:nvSpPr>
          <p:cNvPr id="11" name="Title Text"/>
          <p:cNvSpPr txBox="1">
            <a:spLocks noGrp="1"/>
          </p:cNvSpPr>
          <p:nvPr>
            <p:ph type="title"/>
          </p:nvPr>
        </p:nvSpPr>
        <p:spPr>
          <a:xfrm>
            <a:off x="44730" y="-49325"/>
            <a:ext cx="9831153" cy="1107979"/>
          </a:xfrm>
          <a:prstGeom prst="rect">
            <a:avLst/>
          </a:prstGeom>
        </p:spPr>
        <p:txBody>
          <a:bodyPr anchor="b"/>
          <a:lstStyle>
            <a:lvl1pPr>
              <a:defRPr sz="2063" b="1">
                <a:solidFill>
                  <a:srgbClr val="000000"/>
                </a:solidFill>
              </a:defRPr>
            </a:lvl1pPr>
          </a:lstStyle>
          <a:p>
            <a:r>
              <a:t>Title Text</a:t>
            </a:r>
          </a:p>
        </p:txBody>
      </p:sp>
      <p:sp>
        <p:nvSpPr>
          <p:cNvPr id="12"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560257239"/>
      </p:ext>
    </p:extLst>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Slide Number Placeholder 2"/>
          <p:cNvSpPr>
            <a:spLocks noGrp="1"/>
          </p:cNvSpPr>
          <p:nvPr>
            <p:ph type="sldNum" sz="quarter" idx="10"/>
          </p:nvPr>
        </p:nvSpPr>
        <p:spPr>
          <a:xfrm>
            <a:off x="9067800" y="6356350"/>
            <a:ext cx="2743200" cy="365125"/>
          </a:xfrm>
          <a:prstGeom prst="rect">
            <a:avLst/>
          </a:prstGeom>
        </p:spPr>
        <p:txBody>
          <a:bodyPr/>
          <a:lstStyle>
            <a:lvl1pPr algn="r">
              <a:defRPr sz="1200">
                <a:solidFill>
                  <a:srgbClr val="136195"/>
                </a:solidFill>
              </a:defRPr>
            </a:lvl1pPr>
          </a:lstStyle>
          <a:p>
            <a:pPr>
              <a:defRPr/>
            </a:pPr>
            <a:fld id="{DC468C4E-555E-D540-8971-49F8A7812844}" type="slidenum">
              <a:rPr lang="en-US" smtClean="0"/>
              <a:pPr>
                <a:defRPr/>
              </a:pPr>
              <a:t>‹#›</a:t>
            </a:fld>
            <a:endParaRPr lang="en-US"/>
          </a:p>
        </p:txBody>
      </p:sp>
      <p:sp>
        <p:nvSpPr>
          <p:cNvPr id="5" name="Content Placeholder 2"/>
          <p:cNvSpPr>
            <a:spLocks noGrp="1"/>
          </p:cNvSpPr>
          <p:nvPr>
            <p:ph idx="1"/>
          </p:nvPr>
        </p:nvSpPr>
        <p:spPr>
          <a:xfrm>
            <a:off x="537328" y="1439125"/>
            <a:ext cx="11273672" cy="4709999"/>
          </a:xfrm>
          <a:prstGeom prst="rect">
            <a:avLst/>
          </a:prstGeom>
        </p:spPr>
        <p:txBody>
          <a:bodyPr/>
          <a:lstStyle>
            <a:lvl4pPr>
              <a:defRPr b="0"/>
            </a:lvl4pPr>
            <a:lvl5pPr>
              <a:defRPr b="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2"/>
          <p:cNvSpPr>
            <a:spLocks noGrp="1"/>
          </p:cNvSpPr>
          <p:nvPr>
            <p:ph type="title"/>
          </p:nvPr>
        </p:nvSpPr>
        <p:spPr>
          <a:xfrm>
            <a:off x="537328" y="685800"/>
            <a:ext cx="11273672" cy="558538"/>
          </a:xfrm>
          <a:prstGeom prst="rect">
            <a:avLst/>
          </a:prstGeom>
        </p:spPr>
        <p:txBody>
          <a:bodyPr/>
          <a:lstStyle/>
          <a:p>
            <a:r>
              <a:rPr lang="en-US" dirty="0"/>
              <a:t>Click to edit Master title style</a:t>
            </a:r>
          </a:p>
        </p:txBody>
      </p:sp>
    </p:spTree>
    <p:extLst>
      <p:ext uri="{BB962C8B-B14F-4D97-AF65-F5344CB8AC3E}">
        <p14:creationId xmlns:p14="http://schemas.microsoft.com/office/powerpoint/2010/main" val="733160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sldNum" sz="quarter" idx="10"/>
          </p:nvPr>
        </p:nvSpPr>
        <p:spPr>
          <a:xfrm>
            <a:off x="8610600" y="6356350"/>
            <a:ext cx="2743200" cy="365125"/>
          </a:xfrm>
          <a:prstGeom prst="rect">
            <a:avLst/>
          </a:prstGeom>
          <a:ln/>
        </p:spPr>
        <p:txBody>
          <a:bodyPr/>
          <a:lstStyle>
            <a:lvl1pPr>
              <a:defRPr/>
            </a:lvl1pPr>
          </a:lstStyle>
          <a:p>
            <a:pPr>
              <a:defRPr/>
            </a:pPr>
            <a:fld id="{3E5C45DA-AF85-7048-9ED3-645690299108}" type="slidenum">
              <a:rPr lang="en-US"/>
              <a:pPr>
                <a:defRPr/>
              </a:pPr>
              <a:t>‹#›</a:t>
            </a:fld>
            <a:endParaRPr lang="en-US"/>
          </a:p>
        </p:txBody>
      </p:sp>
    </p:spTree>
    <p:extLst>
      <p:ext uri="{BB962C8B-B14F-4D97-AF65-F5344CB8AC3E}">
        <p14:creationId xmlns:p14="http://schemas.microsoft.com/office/powerpoint/2010/main" val="27592303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600202"/>
            <a:ext cx="5384800" cy="4525963"/>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600202"/>
            <a:ext cx="5384800" cy="4525963"/>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5693443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684867" y="74614"/>
            <a:ext cx="10219267" cy="854075"/>
          </a:xfrm>
        </p:spPr>
        <p:txBody>
          <a:bodyPr/>
          <a:lstStyle/>
          <a:p>
            <a:r>
              <a:rPr lang="en-US"/>
              <a:t>Click to edit Master title style</a:t>
            </a:r>
          </a:p>
        </p:txBody>
      </p:sp>
      <p:sp>
        <p:nvSpPr>
          <p:cNvPr id="3" name="Text Placeholder 2"/>
          <p:cNvSpPr>
            <a:spLocks noGrp="1"/>
          </p:cNvSpPr>
          <p:nvPr>
            <p:ph type="body" sz="half" idx="1"/>
          </p:nvPr>
        </p:nvSpPr>
        <p:spPr>
          <a:xfrm>
            <a:off x="1284817" y="1290638"/>
            <a:ext cx="5128683" cy="51371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616701" y="1290638"/>
            <a:ext cx="5128684" cy="51371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sldNum" sz="quarter" idx="10"/>
          </p:nvPr>
        </p:nvSpPr>
        <p:spPr>
          <a:ln/>
        </p:spPr>
        <p:txBody>
          <a:bodyPr/>
          <a:lstStyle>
            <a:lvl1pPr>
              <a:defRPr/>
            </a:lvl1pPr>
          </a:lstStyle>
          <a:p>
            <a:pPr>
              <a:defRPr/>
            </a:pPr>
            <a:fld id="{6AAF171F-BC6B-B842-BA53-64D403199F4E}" type="slidenum">
              <a:rPr lang="en-US"/>
              <a:pPr>
                <a:defRPr/>
              </a:pPr>
              <a:t>‹#›</a:t>
            </a:fld>
            <a:endParaRPr lang="en-US"/>
          </a:p>
        </p:txBody>
      </p:sp>
    </p:spTree>
    <p:extLst>
      <p:ext uri="{BB962C8B-B14F-4D97-AF65-F5344CB8AC3E}">
        <p14:creationId xmlns:p14="http://schemas.microsoft.com/office/powerpoint/2010/main" val="2067828652"/>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able Placeholder 2"/>
          <p:cNvSpPr>
            <a:spLocks noGrp="1"/>
          </p:cNvSpPr>
          <p:nvPr>
            <p:ph type="tbl" idx="1"/>
          </p:nvPr>
        </p:nvSpPr>
        <p:spPr>
          <a:xfrm>
            <a:off x="609600" y="1600201"/>
            <a:ext cx="10972800" cy="4525963"/>
          </a:xfrm>
        </p:spPr>
        <p:txBody>
          <a:bodyPr/>
          <a:lstStyle/>
          <a:p>
            <a:endParaRPr lang="en-US"/>
          </a:p>
        </p:txBody>
      </p:sp>
      <p:sp>
        <p:nvSpPr>
          <p:cNvPr id="4" name="Date Placeholder 3"/>
          <p:cNvSpPr>
            <a:spLocks noGrp="1"/>
          </p:cNvSpPr>
          <p:nvPr>
            <p:ph type="dt" sz="half" idx="10"/>
          </p:nvPr>
        </p:nvSpPr>
        <p:spPr>
          <a:xfrm>
            <a:off x="609600" y="6245225"/>
            <a:ext cx="2844800" cy="476250"/>
          </a:xfrm>
        </p:spPr>
        <p:txBody>
          <a:bodyPr/>
          <a:lstStyle>
            <a:lvl1pPr>
              <a:defRPr/>
            </a:lvl1pPr>
          </a:lstStyle>
          <a:p>
            <a:endParaRPr lang="en-US"/>
          </a:p>
        </p:txBody>
      </p:sp>
      <p:sp>
        <p:nvSpPr>
          <p:cNvPr id="5" name="Footer Placeholder 4"/>
          <p:cNvSpPr>
            <a:spLocks noGrp="1"/>
          </p:cNvSpPr>
          <p:nvPr>
            <p:ph type="ftr" sz="quarter" idx="11"/>
          </p:nvPr>
        </p:nvSpPr>
        <p:spPr>
          <a:xfrm>
            <a:off x="4165600" y="6245225"/>
            <a:ext cx="3860800" cy="476250"/>
          </a:xfrm>
        </p:spPr>
        <p:txBody>
          <a:bodyPr/>
          <a:lstStyle>
            <a:lvl1pPr>
              <a:defRPr/>
            </a:lvl1pPr>
          </a:lstStyle>
          <a:p>
            <a:endParaRPr lang="en-US"/>
          </a:p>
        </p:txBody>
      </p:sp>
      <p:sp>
        <p:nvSpPr>
          <p:cNvPr id="6" name="Slide Number Placeholder 5"/>
          <p:cNvSpPr>
            <a:spLocks noGrp="1"/>
          </p:cNvSpPr>
          <p:nvPr>
            <p:ph type="sldNum" sz="quarter" idx="12"/>
          </p:nvPr>
        </p:nvSpPr>
        <p:spPr>
          <a:xfrm>
            <a:off x="8737600" y="6245225"/>
            <a:ext cx="2844800" cy="476250"/>
          </a:xfrm>
        </p:spPr>
        <p:txBody>
          <a:bodyPr/>
          <a:lstStyle>
            <a:lvl1pPr>
              <a:defRPr/>
            </a:lvl1pPr>
          </a:lstStyle>
          <a:p>
            <a:fld id="{3F293DD2-CD68-2C4D-8BFF-FB958877F5F3}" type="slidenum">
              <a:rPr lang="en-US"/>
              <a:pPr/>
              <a:t>‹#›</a:t>
            </a:fld>
            <a:endParaRPr lang="en-US"/>
          </a:p>
        </p:txBody>
      </p:sp>
    </p:spTree>
    <p:extLst>
      <p:ext uri="{BB962C8B-B14F-4D97-AF65-F5344CB8AC3E}">
        <p14:creationId xmlns:p14="http://schemas.microsoft.com/office/powerpoint/2010/main" val="69075469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Title and Content H2">
    <p:spTree>
      <p:nvGrpSpPr>
        <p:cNvPr id="1" name=""/>
        <p:cNvGrpSpPr/>
        <p:nvPr/>
      </p:nvGrpSpPr>
      <p:grpSpPr>
        <a:xfrm>
          <a:off x="0" y="0"/>
          <a:ext cx="0" cy="0"/>
          <a:chOff x="0" y="0"/>
          <a:chExt cx="0" cy="0"/>
        </a:xfrm>
      </p:grpSpPr>
      <p:pic>
        <p:nvPicPr>
          <p:cNvPr id="12" name="Picture 11"/>
          <p:cNvPicPr>
            <a:picLocks noChangeAspect="1"/>
          </p:cNvPicPr>
          <p:nvPr userDrawn="1"/>
        </p:nvPicPr>
        <p:blipFill rotWithShape="1">
          <a:blip r:embed="rId2" cstate="print">
            <a:extLst>
              <a:ext uri="{28A0092B-C50C-407E-A947-70E740481C1C}">
                <a14:useLocalDpi xmlns:a14="http://schemas.microsoft.com/office/drawing/2010/main" val="0"/>
              </a:ext>
            </a:extLst>
          </a:blip>
          <a:srcRect r="12939"/>
          <a:stretch/>
        </p:blipFill>
        <p:spPr>
          <a:xfrm>
            <a:off x="1" y="2"/>
            <a:ext cx="10614455" cy="6857999"/>
          </a:xfrm>
          <a:prstGeom prst="rect">
            <a:avLst/>
          </a:prstGeom>
        </p:spPr>
      </p:pic>
      <p:sp>
        <p:nvSpPr>
          <p:cNvPr id="13" name="Title 1"/>
          <p:cNvSpPr>
            <a:spLocks noGrp="1"/>
          </p:cNvSpPr>
          <p:nvPr>
            <p:ph type="title" hasCustomPrompt="1"/>
          </p:nvPr>
        </p:nvSpPr>
        <p:spPr>
          <a:xfrm>
            <a:off x="1000126" y="365126"/>
            <a:ext cx="10233148" cy="479425"/>
          </a:xfrm>
        </p:spPr>
        <p:txBody>
          <a:bodyPr>
            <a:noAutofit/>
          </a:bodyPr>
          <a:lstStyle>
            <a:lvl1pPr>
              <a:defRPr sz="3600" b="0">
                <a:solidFill>
                  <a:srgbClr val="3289B4"/>
                </a:solidFill>
              </a:defRPr>
            </a:lvl1pPr>
          </a:lstStyle>
          <a:p>
            <a:r>
              <a:rPr lang="en-US" dirty="0"/>
              <a:t>Slide Title</a:t>
            </a:r>
          </a:p>
        </p:txBody>
      </p:sp>
      <p:sp>
        <p:nvSpPr>
          <p:cNvPr id="9" name="Picture Placeholder 2"/>
          <p:cNvSpPr>
            <a:spLocks noGrp="1"/>
          </p:cNvSpPr>
          <p:nvPr>
            <p:ph type="pic" idx="10" hasCustomPrompt="1"/>
          </p:nvPr>
        </p:nvSpPr>
        <p:spPr>
          <a:xfrm>
            <a:off x="0" y="3456417"/>
            <a:ext cx="12192000" cy="3354936"/>
          </a:xfrm>
        </p:spPr>
        <p:txBody>
          <a:bodyPr anchor="ctr">
            <a:normAutofit/>
          </a:bodyPr>
          <a:lstStyle>
            <a:lvl1pPr marL="0" indent="0" algn="ctr">
              <a:buNone/>
              <a:defRPr sz="4050" b="1">
                <a:solidFill>
                  <a:schemeClr val="bg1">
                    <a:lumMod val="65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Imagery</a:t>
            </a:r>
          </a:p>
        </p:txBody>
      </p:sp>
      <p:sp>
        <p:nvSpPr>
          <p:cNvPr id="10" name="Text Placeholder 3"/>
          <p:cNvSpPr>
            <a:spLocks noGrp="1"/>
          </p:cNvSpPr>
          <p:nvPr>
            <p:ph type="body" sz="half" idx="2" hasCustomPrompt="1"/>
          </p:nvPr>
        </p:nvSpPr>
        <p:spPr>
          <a:xfrm>
            <a:off x="1000126" y="993665"/>
            <a:ext cx="10233148" cy="2186052"/>
          </a:xfrm>
        </p:spPr>
        <p:txBody>
          <a:bodyPr>
            <a:normAutofit/>
          </a:bodyPr>
          <a:lstStyle>
            <a:lvl1pPr marL="0" indent="0">
              <a:buNone/>
              <a:defRPr sz="1500">
                <a:solidFill>
                  <a:schemeClr val="tx1">
                    <a:lumMod val="75000"/>
                    <a:lumOff val="25000"/>
                  </a:schemeClr>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Body Text Here</a:t>
            </a:r>
          </a:p>
        </p:txBody>
      </p:sp>
      <p:sp>
        <p:nvSpPr>
          <p:cNvPr id="8" name="Rectangle 7"/>
          <p:cNvSpPr/>
          <p:nvPr userDrawn="1"/>
        </p:nvSpPr>
        <p:spPr>
          <a:xfrm>
            <a:off x="0" y="6818140"/>
            <a:ext cx="12192000" cy="45719"/>
          </a:xfrm>
          <a:prstGeom prst="rect">
            <a:avLst/>
          </a:prstGeom>
          <a:solidFill>
            <a:srgbClr val="3289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24279" y="133045"/>
            <a:ext cx="382563" cy="382562"/>
          </a:xfrm>
          <a:prstGeom prst="rect">
            <a:avLst/>
          </a:prstGeom>
        </p:spPr>
      </p:pic>
      <p:pic>
        <p:nvPicPr>
          <p:cNvPr id="14" name="Picture 13"/>
          <p:cNvPicPr>
            <a:picLocks noChangeAspect="1"/>
          </p:cNvPicPr>
          <p:nvPr userDrawn="1"/>
        </p:nvPicPr>
        <p:blipFill rotWithShape="1">
          <a:blip r:embed="rId4" cstate="print">
            <a:extLst>
              <a:ext uri="{28A0092B-C50C-407E-A947-70E740481C1C}">
                <a14:useLocalDpi xmlns:a14="http://schemas.microsoft.com/office/drawing/2010/main" val="0"/>
              </a:ext>
            </a:extLst>
          </a:blip>
          <a:srcRect r="91792" b="87748"/>
          <a:stretch/>
        </p:blipFill>
        <p:spPr>
          <a:xfrm>
            <a:off x="163" y="2"/>
            <a:ext cx="1000735" cy="840259"/>
          </a:xfrm>
          <a:prstGeom prst="rect">
            <a:avLst/>
          </a:prstGeom>
        </p:spPr>
      </p:pic>
    </p:spTree>
    <p:extLst>
      <p:ext uri="{BB962C8B-B14F-4D97-AF65-F5344CB8AC3E}">
        <p14:creationId xmlns:p14="http://schemas.microsoft.com/office/powerpoint/2010/main" val="6736022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76662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647700"/>
            <a:ext cx="10515600" cy="646331"/>
          </a:xfrm>
        </p:spPr>
        <p:txBody>
          <a:bodyPr anchor="t" anchorCtr="0">
            <a:spAutoFit/>
          </a:bodyPr>
          <a:lstStyle>
            <a:lvl1pPr>
              <a:defRPr sz="4000"/>
            </a:lvl1pPr>
          </a:lstStyle>
          <a:p>
            <a:r>
              <a:rPr lang="en-US" dirty="0"/>
              <a:t>Click to edit Master title style</a:t>
            </a:r>
          </a:p>
        </p:txBody>
      </p:sp>
      <p:sp>
        <p:nvSpPr>
          <p:cNvPr id="5" name="Slide Number Placeholder 4"/>
          <p:cNvSpPr>
            <a:spLocks noGrp="1"/>
          </p:cNvSpPr>
          <p:nvPr>
            <p:ph type="sldNum" sz="quarter" idx="12"/>
          </p:nvPr>
        </p:nvSpPr>
        <p:spPr>
          <a:xfrm>
            <a:off x="90678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86A64DB-DBB3-CA48-993E-0DE1651AF3A6}"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Content Placeholder 2"/>
          <p:cNvSpPr>
            <a:spLocks noGrp="1"/>
          </p:cNvSpPr>
          <p:nvPr>
            <p:ph idx="1"/>
          </p:nvPr>
        </p:nvSpPr>
        <p:spPr>
          <a:xfrm>
            <a:off x="838200" y="1825625"/>
            <a:ext cx="10515600" cy="4351338"/>
          </a:xfrm>
        </p:spPr>
        <p:txBody>
          <a:bodyPr/>
          <a:lstStyle>
            <a:lvl1pPr>
              <a:buClr>
                <a:srgbClr val="203864"/>
              </a:buClr>
              <a:defRPr>
                <a:solidFill>
                  <a:srgbClr val="203864"/>
                </a:solidFill>
              </a:defRPr>
            </a:lvl1pPr>
            <a:lvl2pPr marL="685800" indent="-228600">
              <a:buFont typeface=".AppleSystemUIFont"/>
              <a:buChar char="-"/>
              <a:defRPr>
                <a:solidFill>
                  <a:srgbClr val="203864"/>
                </a:solidFill>
              </a:defRPr>
            </a:lvl2pPr>
            <a:lvl3pPr marL="1143000" indent="-228600">
              <a:buFont typeface=".AppleSystemUIFont"/>
              <a:buChar char="-"/>
              <a:defRPr>
                <a:solidFill>
                  <a:srgbClr val="203864"/>
                </a:solidFill>
              </a:defRPr>
            </a:lvl3pPr>
            <a:lvl4pPr marL="1600200" indent="-228600">
              <a:buFont typeface=".AppleSystemUIFont"/>
              <a:buChar char="-"/>
              <a:defRPr b="0">
                <a:solidFill>
                  <a:srgbClr val="203864"/>
                </a:solidFill>
              </a:defRPr>
            </a:lvl4pPr>
            <a:lvl5pPr marL="2057400" indent="-228600">
              <a:buFont typeface=".AppleSystemUIFont"/>
              <a:buChar char="-"/>
              <a:defRPr b="0">
                <a:solidFill>
                  <a:srgbClr val="203864"/>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40427294"/>
      </p:ext>
    </p:extLst>
  </p:cSld>
  <p:clrMapOvr>
    <a:masterClrMapping/>
  </p:clrMapOvr>
  <p:extLst mod="1">
    <p:ext uri="{DCECCB84-F9BA-43D5-87BE-67443E8EF086}">
      <p15:sldGuideLst xmlns:p15="http://schemas.microsoft.com/office/powerpoint/2012/main">
        <p15:guide id="1" orient="horz" pos="408">
          <p15:clr>
            <a:srgbClr val="FBAE40"/>
          </p15:clr>
        </p15:guide>
        <p15:guide id="2" pos="7152">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1"/>
            <a:ext cx="12317691" cy="6928701"/>
          </a:xfrm>
          <a:prstGeom prst="rect">
            <a:avLst/>
          </a:prstGeom>
        </p:spPr>
      </p:pic>
      <p:sp>
        <p:nvSpPr>
          <p:cNvPr id="2" name="Title 1"/>
          <p:cNvSpPr>
            <a:spLocks noGrp="1"/>
          </p:cNvSpPr>
          <p:nvPr>
            <p:ph type="title"/>
          </p:nvPr>
        </p:nvSpPr>
        <p:spPr>
          <a:xfrm>
            <a:off x="5189220" y="685800"/>
            <a:ext cx="6172200" cy="646331"/>
          </a:xfrm>
          <a:prstGeom prst="rect">
            <a:avLst/>
          </a:prstGeom>
        </p:spPr>
        <p:txBody>
          <a:bodyPr wrap="square" anchor="t" anchorCtr="0">
            <a:spAutoFit/>
          </a:bodyPr>
          <a:lstStyle>
            <a:lvl1pPr>
              <a:defRPr sz="4000"/>
            </a:lvl1pPr>
          </a:lstStyle>
          <a:p>
            <a:r>
              <a:rPr lang="en-US" dirty="0"/>
              <a:t>Click to edit Master title style</a:t>
            </a:r>
          </a:p>
        </p:txBody>
      </p:sp>
      <p:sp>
        <p:nvSpPr>
          <p:cNvPr id="7" name="Content Placeholder 2"/>
          <p:cNvSpPr>
            <a:spLocks noGrp="1"/>
          </p:cNvSpPr>
          <p:nvPr>
            <p:ph idx="1"/>
          </p:nvPr>
        </p:nvSpPr>
        <p:spPr>
          <a:xfrm>
            <a:off x="5189220" y="1825625"/>
            <a:ext cx="6164580" cy="4351338"/>
          </a:xfrm>
          <a:prstGeom prst="rect">
            <a:avLst/>
          </a:prstGeom>
        </p:spPr>
        <p:txBody>
          <a:bodyPr/>
          <a:lstStyle>
            <a:lvl4pPr>
              <a:defRPr b="0"/>
            </a:lvl4pPr>
            <a:lvl5pPr>
              <a:defRPr b="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2"/>
          <p:cNvSpPr>
            <a:spLocks noGrp="1"/>
          </p:cNvSpPr>
          <p:nvPr>
            <p:ph type="sldNum" sz="quarter" idx="10"/>
          </p:nvPr>
        </p:nvSpPr>
        <p:spPr>
          <a:xfrm>
            <a:off x="9067800" y="6356350"/>
            <a:ext cx="2743200" cy="365125"/>
          </a:xfrm>
          <a:prstGeom prst="rect">
            <a:avLst/>
          </a:prstGeom>
        </p:spPr>
        <p:txBody>
          <a:bodyPr/>
          <a:lstStyle>
            <a:lvl1pPr algn="r">
              <a:defRPr sz="1200">
                <a:solidFill>
                  <a:srgbClr val="136195"/>
                </a:solidFill>
              </a:defRPr>
            </a:lvl1pPr>
          </a:lstStyle>
          <a:p>
            <a:fld id="{786A64DB-DBB3-CA48-993E-0DE1651AF3A6}" type="slidenum">
              <a:rPr lang="en-US" smtClean="0"/>
              <a:pPr/>
              <a:t>‹#›</a:t>
            </a:fld>
            <a:endParaRPr lang="en-US" dirty="0"/>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432" userDrawn="1">
          <p15:clr>
            <a:srgbClr val="FBAE40"/>
          </p15:clr>
        </p15:guide>
        <p15:guide id="2" pos="3264"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288982" cy="6912552"/>
          </a:xfrm>
          <a:prstGeom prst="rect">
            <a:avLst/>
          </a:prstGeom>
        </p:spPr>
      </p:pic>
      <p:sp>
        <p:nvSpPr>
          <p:cNvPr id="4" name="Date Placeholder 3">
            <a:extLst>
              <a:ext uri="{FF2B5EF4-FFF2-40B4-BE49-F238E27FC236}">
                <a16:creationId xmlns:a16="http://schemas.microsoft.com/office/drawing/2014/main" id="{EBD2CE19-A11D-D94C-B77D-57C122F2BE9C}"/>
              </a:ext>
            </a:extLst>
          </p:cNvPr>
          <p:cNvSpPr>
            <a:spLocks noGrp="1"/>
          </p:cNvSpPr>
          <p:nvPr>
            <p:ph type="dt" sz="half" idx="10"/>
          </p:nvPr>
        </p:nvSpPr>
        <p:spPr>
          <a:xfrm>
            <a:off x="93481" y="6356350"/>
            <a:ext cx="2743200" cy="365125"/>
          </a:xfrm>
        </p:spPr>
        <p:txBody>
          <a:bodyPr/>
          <a:lstStyle>
            <a:lvl1pPr>
              <a:defRPr>
                <a:solidFill>
                  <a:schemeClr val="bg2"/>
                </a:solidFill>
              </a:defRPr>
            </a:lvl1pPr>
          </a:lstStyle>
          <a:p>
            <a:fld id="{372CC95E-30A4-D744-8BC0-DDA2BE0BB564}" type="datetime1">
              <a:rPr lang="en-US" smtClean="0"/>
              <a:pPr/>
              <a:t>7/9/19</a:t>
            </a:fld>
            <a:endParaRPr lang="en-US" dirty="0"/>
          </a:p>
        </p:txBody>
      </p:sp>
      <p:sp>
        <p:nvSpPr>
          <p:cNvPr id="5" name="Footer Placeholder 4">
            <a:extLst>
              <a:ext uri="{FF2B5EF4-FFF2-40B4-BE49-F238E27FC236}">
                <a16:creationId xmlns:a16="http://schemas.microsoft.com/office/drawing/2014/main" id="{4F8FFF24-A506-454C-A791-5E9C3C843D72}"/>
              </a:ext>
            </a:extLst>
          </p:cNvPr>
          <p:cNvSpPr>
            <a:spLocks noGrp="1"/>
          </p:cNvSpPr>
          <p:nvPr>
            <p:ph type="ftr" sz="quarter" idx="11"/>
          </p:nvPr>
        </p:nvSpPr>
        <p:spPr/>
        <p:txBody>
          <a:bodyPr/>
          <a:lstStyle>
            <a:lvl1pPr>
              <a:defRPr>
                <a:solidFill>
                  <a:schemeClr val="bg2"/>
                </a:solidFill>
              </a:defRPr>
            </a:lvl1pPr>
          </a:lstStyle>
          <a:p>
            <a:endParaRPr lang="en-US" dirty="0"/>
          </a:p>
        </p:txBody>
      </p:sp>
      <p:sp>
        <p:nvSpPr>
          <p:cNvPr id="6" name="Slide Number Placeholder 5">
            <a:extLst>
              <a:ext uri="{FF2B5EF4-FFF2-40B4-BE49-F238E27FC236}">
                <a16:creationId xmlns:a16="http://schemas.microsoft.com/office/drawing/2014/main" id="{9DD89AD3-FDEB-FB43-85E2-1EB84C13A1CA}"/>
              </a:ext>
            </a:extLst>
          </p:cNvPr>
          <p:cNvSpPr>
            <a:spLocks noGrp="1"/>
          </p:cNvSpPr>
          <p:nvPr>
            <p:ph type="sldNum" sz="quarter" idx="12"/>
          </p:nvPr>
        </p:nvSpPr>
        <p:spPr/>
        <p:txBody>
          <a:bodyPr/>
          <a:lstStyle/>
          <a:p>
            <a:fld id="{2E8C51FE-49D9-314D-9957-ABBF7DDE8782}" type="slidenum">
              <a:rPr lang="en-US" smtClean="0"/>
              <a:t>‹#›</a:t>
            </a:fld>
            <a:endParaRPr lang="en-US"/>
          </a:p>
        </p:txBody>
      </p:sp>
      <p:sp>
        <p:nvSpPr>
          <p:cNvPr id="3" name="Subtitle 2">
            <a:extLst>
              <a:ext uri="{FF2B5EF4-FFF2-40B4-BE49-F238E27FC236}">
                <a16:creationId xmlns:a16="http://schemas.microsoft.com/office/drawing/2014/main" id="{AE77D0F7-4A6B-4045-B534-3DB6A60EA85B}"/>
              </a:ext>
            </a:extLst>
          </p:cNvPr>
          <p:cNvSpPr>
            <a:spLocks noGrp="1"/>
          </p:cNvSpPr>
          <p:nvPr userDrawn="1">
            <p:ph type="subTitle" idx="1" hasCustomPrompt="1"/>
          </p:nvPr>
        </p:nvSpPr>
        <p:spPr>
          <a:xfrm>
            <a:off x="3848100" y="4152900"/>
            <a:ext cx="3428126" cy="1025922"/>
          </a:xfrm>
        </p:spPr>
        <p:txBody>
          <a:bodyPr wrap="square">
            <a:spAutoFit/>
          </a:bodyPr>
          <a:lstStyle>
            <a:lvl1pPr marL="0" indent="0" algn="l">
              <a:buNone/>
              <a:defRPr sz="1800" b="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a:spcBef>
                <a:spcPts val="400"/>
              </a:spcBef>
            </a:pPr>
            <a:r>
              <a:rPr lang="en-US" b="1" dirty="0"/>
              <a:t>PRESENTER NAME</a:t>
            </a:r>
          </a:p>
          <a:p>
            <a:pPr>
              <a:spcBef>
                <a:spcPts val="400"/>
              </a:spcBef>
            </a:pPr>
            <a:r>
              <a:rPr lang="en-US" dirty="0"/>
              <a:t>Title</a:t>
            </a:r>
          </a:p>
          <a:p>
            <a:pPr>
              <a:spcBef>
                <a:spcPts val="400"/>
              </a:spcBef>
            </a:pPr>
            <a:r>
              <a:rPr lang="en-US" dirty="0"/>
              <a:t>Date</a:t>
            </a:r>
          </a:p>
        </p:txBody>
      </p:sp>
      <p:pic>
        <p:nvPicPr>
          <p:cNvPr id="12" name="Picture 11">
            <a:extLst>
              <a:ext uri="{FF2B5EF4-FFF2-40B4-BE49-F238E27FC236}">
                <a16:creationId xmlns:a16="http://schemas.microsoft.com/office/drawing/2014/main" id="{B01FF2FE-F541-714A-961B-93F0AD084E55}"/>
              </a:ext>
            </a:extLst>
          </p:cNvPr>
          <p:cNvPicPr>
            <a:picLocks noChangeAspect="1"/>
          </p:cNvPicPr>
          <p:nvPr userDrawn="1"/>
        </p:nvPicPr>
        <p:blipFill>
          <a:blip r:embed="rId3"/>
          <a:stretch>
            <a:fillRect/>
          </a:stretch>
        </p:blipFill>
        <p:spPr>
          <a:xfrm>
            <a:off x="9142390" y="304799"/>
            <a:ext cx="2769575" cy="840423"/>
          </a:xfrm>
          <a:prstGeom prst="rect">
            <a:avLst/>
          </a:prstGeom>
        </p:spPr>
      </p:pic>
      <p:grpSp>
        <p:nvGrpSpPr>
          <p:cNvPr id="2" name="Group 1">
            <a:extLst>
              <a:ext uri="{FF2B5EF4-FFF2-40B4-BE49-F238E27FC236}">
                <a16:creationId xmlns:a16="http://schemas.microsoft.com/office/drawing/2014/main" id="{6B3B1C91-BB5E-7549-BF43-9056C639C58D}"/>
              </a:ext>
            </a:extLst>
          </p:cNvPr>
          <p:cNvGrpSpPr/>
          <p:nvPr userDrawn="1"/>
        </p:nvGrpSpPr>
        <p:grpSpPr>
          <a:xfrm>
            <a:off x="516442" y="-8842"/>
            <a:ext cx="4621246" cy="6873373"/>
            <a:chOff x="516442" y="-8842"/>
            <a:chExt cx="4621246" cy="6873373"/>
          </a:xfrm>
        </p:grpSpPr>
        <p:sp>
          <p:nvSpPr>
            <p:cNvPr id="10" name="Freeform 16">
              <a:extLst>
                <a:ext uri="{FF2B5EF4-FFF2-40B4-BE49-F238E27FC236}">
                  <a16:creationId xmlns:a16="http://schemas.microsoft.com/office/drawing/2014/main" id="{466EF3C0-A624-FF4C-B066-35DA0432468B}"/>
                </a:ext>
              </a:extLst>
            </p:cNvPr>
            <p:cNvSpPr>
              <a:spLocks noEditPoints="1"/>
            </p:cNvSpPr>
            <p:nvPr/>
          </p:nvSpPr>
          <p:spPr bwMode="auto">
            <a:xfrm>
              <a:off x="2484060" y="-8842"/>
              <a:ext cx="2653628" cy="6147482"/>
            </a:xfrm>
            <a:custGeom>
              <a:avLst/>
              <a:gdLst>
                <a:gd name="T0" fmla="*/ 101 w 834"/>
                <a:gd name="T1" fmla="*/ 1317 h 1936"/>
                <a:gd name="T2" fmla="*/ 393 w 834"/>
                <a:gd name="T3" fmla="*/ 1936 h 1936"/>
                <a:gd name="T4" fmla="*/ 238 w 834"/>
                <a:gd name="T5" fmla="*/ 1317 h 1936"/>
                <a:gd name="T6" fmla="*/ 101 w 834"/>
                <a:gd name="T7" fmla="*/ 1317 h 1936"/>
                <a:gd name="T8" fmla="*/ 271 w 834"/>
                <a:gd name="T9" fmla="*/ 919 h 1936"/>
                <a:gd name="T10" fmla="*/ 834 w 834"/>
                <a:gd name="T11" fmla="*/ 3 h 1936"/>
                <a:gd name="T12" fmla="*/ 201 w 834"/>
                <a:gd name="T13" fmla="*/ 0 h 1936"/>
                <a:gd name="T14" fmla="*/ 27 w 834"/>
                <a:gd name="T15" fmla="*/ 919 h 1936"/>
                <a:gd name="T16" fmla="*/ 271 w 834"/>
                <a:gd name="T17" fmla="*/ 919 h 19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34" h="1936">
                  <a:moveTo>
                    <a:pt x="101" y="1317"/>
                  </a:moveTo>
                  <a:cubicBezTo>
                    <a:pt x="159" y="1513"/>
                    <a:pt x="253" y="1720"/>
                    <a:pt x="393" y="1936"/>
                  </a:cubicBezTo>
                  <a:cubicBezTo>
                    <a:pt x="393" y="1936"/>
                    <a:pt x="254" y="1683"/>
                    <a:pt x="238" y="1317"/>
                  </a:cubicBezTo>
                  <a:lnTo>
                    <a:pt x="101" y="1317"/>
                  </a:lnTo>
                  <a:close/>
                  <a:moveTo>
                    <a:pt x="271" y="919"/>
                  </a:moveTo>
                  <a:cubicBezTo>
                    <a:pt x="335" y="629"/>
                    <a:pt x="495" y="309"/>
                    <a:pt x="834" y="3"/>
                  </a:cubicBezTo>
                  <a:cubicBezTo>
                    <a:pt x="201" y="0"/>
                    <a:pt x="201" y="0"/>
                    <a:pt x="201" y="0"/>
                  </a:cubicBezTo>
                  <a:cubicBezTo>
                    <a:pt x="84" y="249"/>
                    <a:pt x="0" y="561"/>
                    <a:pt x="27" y="919"/>
                  </a:cubicBezTo>
                  <a:lnTo>
                    <a:pt x="271" y="919"/>
                  </a:lnTo>
                  <a:close/>
                </a:path>
              </a:pathLst>
            </a:custGeom>
            <a:gradFill>
              <a:gsLst>
                <a:gs pos="0">
                  <a:srgbClr val="8ACCEC"/>
                </a:gs>
                <a:gs pos="98000">
                  <a:srgbClr val="6DB8E3"/>
                </a:gs>
              </a:gsLst>
              <a:lin ang="0" scaled="0"/>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 name="Freeform 17">
              <a:extLst>
                <a:ext uri="{FF2B5EF4-FFF2-40B4-BE49-F238E27FC236}">
                  <a16:creationId xmlns:a16="http://schemas.microsoft.com/office/drawing/2014/main" id="{E4464884-B9BC-9244-A3A6-12B093B11AB8}"/>
                </a:ext>
              </a:extLst>
            </p:cNvPr>
            <p:cNvSpPr>
              <a:spLocks/>
            </p:cNvSpPr>
            <p:nvPr/>
          </p:nvSpPr>
          <p:spPr bwMode="auto">
            <a:xfrm>
              <a:off x="580255" y="4814485"/>
              <a:ext cx="909359" cy="2047388"/>
            </a:xfrm>
            <a:custGeom>
              <a:avLst/>
              <a:gdLst>
                <a:gd name="T0" fmla="*/ 286 w 286"/>
                <a:gd name="T1" fmla="*/ 645 h 645"/>
                <a:gd name="T2" fmla="*/ 0 w 286"/>
                <a:gd name="T3" fmla="*/ 0 h 645"/>
                <a:gd name="T4" fmla="*/ 166 w 286"/>
                <a:gd name="T5" fmla="*/ 645 h 645"/>
                <a:gd name="T6" fmla="*/ 286 w 286"/>
                <a:gd name="T7" fmla="*/ 645 h 645"/>
              </a:gdLst>
              <a:ahLst/>
              <a:cxnLst>
                <a:cxn ang="0">
                  <a:pos x="T0" y="T1"/>
                </a:cxn>
                <a:cxn ang="0">
                  <a:pos x="T2" y="T3"/>
                </a:cxn>
                <a:cxn ang="0">
                  <a:pos x="T4" y="T5"/>
                </a:cxn>
                <a:cxn ang="0">
                  <a:pos x="T6" y="T7"/>
                </a:cxn>
              </a:cxnLst>
              <a:rect l="0" t="0" r="r" b="b"/>
              <a:pathLst>
                <a:path w="286" h="645">
                  <a:moveTo>
                    <a:pt x="286" y="645"/>
                  </a:moveTo>
                  <a:cubicBezTo>
                    <a:pt x="167" y="471"/>
                    <a:pt x="62" y="257"/>
                    <a:pt x="0" y="0"/>
                  </a:cubicBezTo>
                  <a:cubicBezTo>
                    <a:pt x="0" y="0"/>
                    <a:pt x="14" y="282"/>
                    <a:pt x="166" y="645"/>
                  </a:cubicBezTo>
                  <a:lnTo>
                    <a:pt x="286" y="645"/>
                  </a:lnTo>
                  <a:close/>
                </a:path>
              </a:pathLst>
            </a:custGeom>
            <a:solidFill>
              <a:srgbClr val="ABD5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18">
              <a:extLst>
                <a:ext uri="{FF2B5EF4-FFF2-40B4-BE49-F238E27FC236}">
                  <a16:creationId xmlns:a16="http://schemas.microsoft.com/office/drawing/2014/main" id="{4EF31946-1FF7-F04F-9C80-5220859231D6}"/>
                </a:ext>
              </a:extLst>
            </p:cNvPr>
            <p:cNvSpPr>
              <a:spLocks noEditPoints="1"/>
            </p:cNvSpPr>
            <p:nvPr/>
          </p:nvSpPr>
          <p:spPr bwMode="auto">
            <a:xfrm>
              <a:off x="516442" y="1794"/>
              <a:ext cx="3799633" cy="6862737"/>
            </a:xfrm>
            <a:custGeom>
              <a:avLst/>
              <a:gdLst>
                <a:gd name="T0" fmla="*/ 17 w 1195"/>
                <a:gd name="T1" fmla="*/ 1314 h 2162"/>
                <a:gd name="T2" fmla="*/ 363 w 1195"/>
                <a:gd name="T3" fmla="*/ 2161 h 2162"/>
                <a:gd name="T4" fmla="*/ 1195 w 1195"/>
                <a:gd name="T5" fmla="*/ 2161 h 2162"/>
                <a:gd name="T6" fmla="*/ 957 w 1195"/>
                <a:gd name="T7" fmla="*/ 1903 h 2162"/>
                <a:gd name="T8" fmla="*/ 673 w 1195"/>
                <a:gd name="T9" fmla="*/ 1314 h 2162"/>
                <a:gd name="T10" fmla="*/ 17 w 1195"/>
                <a:gd name="T11" fmla="*/ 1314 h 2162"/>
                <a:gd name="T12" fmla="*/ 595 w 1195"/>
                <a:gd name="T13" fmla="*/ 916 h 2162"/>
                <a:gd name="T14" fmla="*/ 727 w 1195"/>
                <a:gd name="T15" fmla="*/ 0 h 2162"/>
                <a:gd name="T16" fmla="*/ 277 w 1195"/>
                <a:gd name="T17" fmla="*/ 0 h 2162"/>
                <a:gd name="T18" fmla="*/ 128 w 1195"/>
                <a:gd name="T19" fmla="*/ 299 h 2162"/>
                <a:gd name="T20" fmla="*/ 0 w 1195"/>
                <a:gd name="T21" fmla="*/ 916 h 2162"/>
                <a:gd name="T22" fmla="*/ 595 w 1195"/>
                <a:gd name="T23" fmla="*/ 916 h 2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95" h="2162">
                  <a:moveTo>
                    <a:pt x="17" y="1314"/>
                  </a:moveTo>
                  <a:cubicBezTo>
                    <a:pt x="55" y="1581"/>
                    <a:pt x="154" y="1875"/>
                    <a:pt x="363" y="2161"/>
                  </a:cubicBezTo>
                  <a:cubicBezTo>
                    <a:pt x="364" y="2162"/>
                    <a:pt x="1195" y="2161"/>
                    <a:pt x="1195" y="2161"/>
                  </a:cubicBezTo>
                  <a:cubicBezTo>
                    <a:pt x="1115" y="2085"/>
                    <a:pt x="1036" y="2000"/>
                    <a:pt x="957" y="1903"/>
                  </a:cubicBezTo>
                  <a:cubicBezTo>
                    <a:pt x="957" y="1903"/>
                    <a:pt x="783" y="1678"/>
                    <a:pt x="673" y="1314"/>
                  </a:cubicBezTo>
                  <a:lnTo>
                    <a:pt x="17" y="1314"/>
                  </a:lnTo>
                  <a:close/>
                  <a:moveTo>
                    <a:pt x="595" y="916"/>
                  </a:moveTo>
                  <a:cubicBezTo>
                    <a:pt x="569" y="645"/>
                    <a:pt x="595" y="334"/>
                    <a:pt x="727" y="0"/>
                  </a:cubicBezTo>
                  <a:cubicBezTo>
                    <a:pt x="277" y="0"/>
                    <a:pt x="277" y="0"/>
                    <a:pt x="277" y="0"/>
                  </a:cubicBezTo>
                  <a:cubicBezTo>
                    <a:pt x="222" y="94"/>
                    <a:pt x="175" y="190"/>
                    <a:pt x="128" y="299"/>
                  </a:cubicBezTo>
                  <a:cubicBezTo>
                    <a:pt x="128" y="299"/>
                    <a:pt x="20" y="551"/>
                    <a:pt x="0" y="916"/>
                  </a:cubicBezTo>
                  <a:lnTo>
                    <a:pt x="595" y="916"/>
                  </a:lnTo>
                  <a:close/>
                </a:path>
              </a:pathLst>
            </a:custGeom>
            <a:gradFill>
              <a:gsLst>
                <a:gs pos="0">
                  <a:srgbClr val="AAE3F7"/>
                </a:gs>
                <a:gs pos="81000">
                  <a:srgbClr val="52B3D9"/>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68049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424">
          <p15:clr>
            <a:srgbClr val="FBAE40"/>
          </p15:clr>
        </p15:guide>
        <p15:guide id="2" pos="2424">
          <p15:clr>
            <a:srgbClr val="FBAE40"/>
          </p15:clr>
        </p15:guide>
        <p15:guide id="3" pos="336">
          <p15:clr>
            <a:srgbClr val="FBAE40"/>
          </p15:clr>
        </p15:guide>
        <p15:guide id="4" orient="horz" pos="2040">
          <p15:clr>
            <a:srgbClr val="FBAE40"/>
          </p15:clr>
        </p15:guide>
        <p15:guide id="5" orient="horz" pos="2616">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C663029-D307-3749-AB26-9F9152234BBC}"/>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4" name="Date Placeholder 3">
            <a:extLst>
              <a:ext uri="{FF2B5EF4-FFF2-40B4-BE49-F238E27FC236}">
                <a16:creationId xmlns:a16="http://schemas.microsoft.com/office/drawing/2014/main" id="{EBD2CE19-A11D-D94C-B77D-57C122F2BE9C}"/>
              </a:ext>
            </a:extLst>
          </p:cNvPr>
          <p:cNvSpPr>
            <a:spLocks noGrp="1"/>
          </p:cNvSpPr>
          <p:nvPr>
            <p:ph type="dt" sz="half" idx="10"/>
          </p:nvPr>
        </p:nvSpPr>
        <p:spPr>
          <a:xfrm>
            <a:off x="93481" y="6356350"/>
            <a:ext cx="2743200" cy="365125"/>
          </a:xfrm>
        </p:spPr>
        <p:txBody>
          <a:bodyPr/>
          <a:lstStyle>
            <a:lvl1pPr>
              <a:defRPr>
                <a:solidFill>
                  <a:schemeClr val="bg2"/>
                </a:solidFill>
              </a:defRPr>
            </a:lvl1pPr>
          </a:lstStyle>
          <a:p>
            <a:fld id="{372CC95E-30A4-D744-8BC0-DDA2BE0BB564}" type="datetime1">
              <a:rPr lang="en-US" smtClean="0"/>
              <a:pPr/>
              <a:t>7/9/19</a:t>
            </a:fld>
            <a:endParaRPr lang="en-US" dirty="0"/>
          </a:p>
        </p:txBody>
      </p:sp>
      <p:sp>
        <p:nvSpPr>
          <p:cNvPr id="5" name="Footer Placeholder 4">
            <a:extLst>
              <a:ext uri="{FF2B5EF4-FFF2-40B4-BE49-F238E27FC236}">
                <a16:creationId xmlns:a16="http://schemas.microsoft.com/office/drawing/2014/main" id="{4F8FFF24-A506-454C-A791-5E9C3C843D72}"/>
              </a:ext>
            </a:extLst>
          </p:cNvPr>
          <p:cNvSpPr>
            <a:spLocks noGrp="1"/>
          </p:cNvSpPr>
          <p:nvPr>
            <p:ph type="ftr" sz="quarter" idx="11"/>
          </p:nvPr>
        </p:nvSpPr>
        <p:spPr/>
        <p:txBody>
          <a:bodyPr/>
          <a:lstStyle>
            <a:lvl1pPr>
              <a:defRPr>
                <a:solidFill>
                  <a:schemeClr val="bg2"/>
                </a:solidFill>
              </a:defRPr>
            </a:lvl1pPr>
          </a:lstStyle>
          <a:p>
            <a:endParaRPr lang="en-US" dirty="0"/>
          </a:p>
        </p:txBody>
      </p:sp>
      <p:sp>
        <p:nvSpPr>
          <p:cNvPr id="6" name="Slide Number Placeholder 5">
            <a:extLst>
              <a:ext uri="{FF2B5EF4-FFF2-40B4-BE49-F238E27FC236}">
                <a16:creationId xmlns:a16="http://schemas.microsoft.com/office/drawing/2014/main" id="{9DD89AD3-FDEB-FB43-85E2-1EB84C13A1CA}"/>
              </a:ext>
            </a:extLst>
          </p:cNvPr>
          <p:cNvSpPr>
            <a:spLocks noGrp="1"/>
          </p:cNvSpPr>
          <p:nvPr>
            <p:ph type="sldNum" sz="quarter" idx="12"/>
          </p:nvPr>
        </p:nvSpPr>
        <p:spPr/>
        <p:txBody>
          <a:bodyPr/>
          <a:lstStyle/>
          <a:p>
            <a:fld id="{2E8C51FE-49D9-314D-9957-ABBF7DDE8782}" type="slidenum">
              <a:rPr lang="en-US" smtClean="0"/>
              <a:t>‹#›</a:t>
            </a:fld>
            <a:endParaRPr lang="en-US"/>
          </a:p>
        </p:txBody>
      </p:sp>
      <p:sp>
        <p:nvSpPr>
          <p:cNvPr id="3" name="Subtitle 2">
            <a:extLst>
              <a:ext uri="{FF2B5EF4-FFF2-40B4-BE49-F238E27FC236}">
                <a16:creationId xmlns:a16="http://schemas.microsoft.com/office/drawing/2014/main" id="{AE77D0F7-4A6B-4045-B534-3DB6A60EA85B}"/>
              </a:ext>
            </a:extLst>
          </p:cNvPr>
          <p:cNvSpPr>
            <a:spLocks noGrp="1"/>
          </p:cNvSpPr>
          <p:nvPr userDrawn="1">
            <p:ph type="subTitle" idx="1" hasCustomPrompt="1"/>
          </p:nvPr>
        </p:nvSpPr>
        <p:spPr>
          <a:xfrm>
            <a:off x="3848100" y="4152900"/>
            <a:ext cx="3428126" cy="1025922"/>
          </a:xfrm>
        </p:spPr>
        <p:txBody>
          <a:bodyPr wrap="square">
            <a:spAutoFit/>
          </a:bodyPr>
          <a:lstStyle>
            <a:lvl1pPr marL="0" indent="0" algn="l">
              <a:buNone/>
              <a:defRPr sz="1800" b="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a:spcBef>
                <a:spcPts val="400"/>
              </a:spcBef>
            </a:pPr>
            <a:r>
              <a:rPr lang="en-US" b="1" dirty="0"/>
              <a:t>PRESENTER NAME</a:t>
            </a:r>
          </a:p>
          <a:p>
            <a:pPr>
              <a:spcBef>
                <a:spcPts val="400"/>
              </a:spcBef>
            </a:pPr>
            <a:r>
              <a:rPr lang="en-US" dirty="0"/>
              <a:t>Title</a:t>
            </a:r>
          </a:p>
          <a:p>
            <a:pPr>
              <a:spcBef>
                <a:spcPts val="400"/>
              </a:spcBef>
            </a:pPr>
            <a:r>
              <a:rPr lang="en-US" dirty="0"/>
              <a:t>Date</a:t>
            </a:r>
          </a:p>
        </p:txBody>
      </p:sp>
      <p:pic>
        <p:nvPicPr>
          <p:cNvPr id="12" name="Picture 11">
            <a:extLst>
              <a:ext uri="{FF2B5EF4-FFF2-40B4-BE49-F238E27FC236}">
                <a16:creationId xmlns:a16="http://schemas.microsoft.com/office/drawing/2014/main" id="{B01FF2FE-F541-714A-961B-93F0AD084E55}"/>
              </a:ext>
            </a:extLst>
          </p:cNvPr>
          <p:cNvPicPr>
            <a:picLocks noChangeAspect="1"/>
          </p:cNvPicPr>
          <p:nvPr userDrawn="1"/>
        </p:nvPicPr>
        <p:blipFill>
          <a:blip r:embed="rId3"/>
          <a:stretch>
            <a:fillRect/>
          </a:stretch>
        </p:blipFill>
        <p:spPr>
          <a:xfrm>
            <a:off x="9142390" y="304799"/>
            <a:ext cx="2769575" cy="840423"/>
          </a:xfrm>
          <a:prstGeom prst="rect">
            <a:avLst/>
          </a:prstGeom>
        </p:spPr>
      </p:pic>
      <p:grpSp>
        <p:nvGrpSpPr>
          <p:cNvPr id="2" name="Group 1">
            <a:extLst>
              <a:ext uri="{FF2B5EF4-FFF2-40B4-BE49-F238E27FC236}">
                <a16:creationId xmlns:a16="http://schemas.microsoft.com/office/drawing/2014/main" id="{6B3B1C91-BB5E-7549-BF43-9056C639C58D}"/>
              </a:ext>
            </a:extLst>
          </p:cNvPr>
          <p:cNvGrpSpPr/>
          <p:nvPr userDrawn="1"/>
        </p:nvGrpSpPr>
        <p:grpSpPr>
          <a:xfrm>
            <a:off x="516442" y="-8842"/>
            <a:ext cx="4621246" cy="6873373"/>
            <a:chOff x="516442" y="-8842"/>
            <a:chExt cx="4621246" cy="6873373"/>
          </a:xfrm>
        </p:grpSpPr>
        <p:sp>
          <p:nvSpPr>
            <p:cNvPr id="10" name="Freeform 16">
              <a:extLst>
                <a:ext uri="{FF2B5EF4-FFF2-40B4-BE49-F238E27FC236}">
                  <a16:creationId xmlns:a16="http://schemas.microsoft.com/office/drawing/2014/main" id="{466EF3C0-A624-FF4C-B066-35DA0432468B}"/>
                </a:ext>
              </a:extLst>
            </p:cNvPr>
            <p:cNvSpPr>
              <a:spLocks noEditPoints="1"/>
            </p:cNvSpPr>
            <p:nvPr/>
          </p:nvSpPr>
          <p:spPr bwMode="auto">
            <a:xfrm>
              <a:off x="2484060" y="-8842"/>
              <a:ext cx="2653628" cy="6147482"/>
            </a:xfrm>
            <a:custGeom>
              <a:avLst/>
              <a:gdLst>
                <a:gd name="T0" fmla="*/ 101 w 834"/>
                <a:gd name="T1" fmla="*/ 1317 h 1936"/>
                <a:gd name="T2" fmla="*/ 393 w 834"/>
                <a:gd name="T3" fmla="*/ 1936 h 1936"/>
                <a:gd name="T4" fmla="*/ 238 w 834"/>
                <a:gd name="T5" fmla="*/ 1317 h 1936"/>
                <a:gd name="T6" fmla="*/ 101 w 834"/>
                <a:gd name="T7" fmla="*/ 1317 h 1936"/>
                <a:gd name="T8" fmla="*/ 271 w 834"/>
                <a:gd name="T9" fmla="*/ 919 h 1936"/>
                <a:gd name="T10" fmla="*/ 834 w 834"/>
                <a:gd name="T11" fmla="*/ 3 h 1936"/>
                <a:gd name="T12" fmla="*/ 201 w 834"/>
                <a:gd name="T13" fmla="*/ 0 h 1936"/>
                <a:gd name="T14" fmla="*/ 27 w 834"/>
                <a:gd name="T15" fmla="*/ 919 h 1936"/>
                <a:gd name="T16" fmla="*/ 271 w 834"/>
                <a:gd name="T17" fmla="*/ 919 h 19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34" h="1936">
                  <a:moveTo>
                    <a:pt x="101" y="1317"/>
                  </a:moveTo>
                  <a:cubicBezTo>
                    <a:pt x="159" y="1513"/>
                    <a:pt x="253" y="1720"/>
                    <a:pt x="393" y="1936"/>
                  </a:cubicBezTo>
                  <a:cubicBezTo>
                    <a:pt x="393" y="1936"/>
                    <a:pt x="254" y="1683"/>
                    <a:pt x="238" y="1317"/>
                  </a:cubicBezTo>
                  <a:lnTo>
                    <a:pt x="101" y="1317"/>
                  </a:lnTo>
                  <a:close/>
                  <a:moveTo>
                    <a:pt x="271" y="919"/>
                  </a:moveTo>
                  <a:cubicBezTo>
                    <a:pt x="335" y="629"/>
                    <a:pt x="495" y="309"/>
                    <a:pt x="834" y="3"/>
                  </a:cubicBezTo>
                  <a:cubicBezTo>
                    <a:pt x="201" y="0"/>
                    <a:pt x="201" y="0"/>
                    <a:pt x="201" y="0"/>
                  </a:cubicBezTo>
                  <a:cubicBezTo>
                    <a:pt x="84" y="249"/>
                    <a:pt x="0" y="561"/>
                    <a:pt x="27" y="919"/>
                  </a:cubicBezTo>
                  <a:lnTo>
                    <a:pt x="271" y="919"/>
                  </a:lnTo>
                  <a:close/>
                </a:path>
              </a:pathLst>
            </a:custGeom>
            <a:gradFill>
              <a:gsLst>
                <a:gs pos="0">
                  <a:srgbClr val="8ACCEC"/>
                </a:gs>
                <a:gs pos="98000">
                  <a:srgbClr val="6DB8E3"/>
                </a:gs>
              </a:gsLst>
              <a:lin ang="0" scaled="0"/>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 name="Freeform 17">
              <a:extLst>
                <a:ext uri="{FF2B5EF4-FFF2-40B4-BE49-F238E27FC236}">
                  <a16:creationId xmlns:a16="http://schemas.microsoft.com/office/drawing/2014/main" id="{E4464884-B9BC-9244-A3A6-12B093B11AB8}"/>
                </a:ext>
              </a:extLst>
            </p:cNvPr>
            <p:cNvSpPr>
              <a:spLocks/>
            </p:cNvSpPr>
            <p:nvPr/>
          </p:nvSpPr>
          <p:spPr bwMode="auto">
            <a:xfrm>
              <a:off x="580255" y="4814485"/>
              <a:ext cx="909359" cy="2047388"/>
            </a:xfrm>
            <a:custGeom>
              <a:avLst/>
              <a:gdLst>
                <a:gd name="T0" fmla="*/ 286 w 286"/>
                <a:gd name="T1" fmla="*/ 645 h 645"/>
                <a:gd name="T2" fmla="*/ 0 w 286"/>
                <a:gd name="T3" fmla="*/ 0 h 645"/>
                <a:gd name="T4" fmla="*/ 166 w 286"/>
                <a:gd name="T5" fmla="*/ 645 h 645"/>
                <a:gd name="T6" fmla="*/ 286 w 286"/>
                <a:gd name="T7" fmla="*/ 645 h 645"/>
              </a:gdLst>
              <a:ahLst/>
              <a:cxnLst>
                <a:cxn ang="0">
                  <a:pos x="T0" y="T1"/>
                </a:cxn>
                <a:cxn ang="0">
                  <a:pos x="T2" y="T3"/>
                </a:cxn>
                <a:cxn ang="0">
                  <a:pos x="T4" y="T5"/>
                </a:cxn>
                <a:cxn ang="0">
                  <a:pos x="T6" y="T7"/>
                </a:cxn>
              </a:cxnLst>
              <a:rect l="0" t="0" r="r" b="b"/>
              <a:pathLst>
                <a:path w="286" h="645">
                  <a:moveTo>
                    <a:pt x="286" y="645"/>
                  </a:moveTo>
                  <a:cubicBezTo>
                    <a:pt x="167" y="471"/>
                    <a:pt x="62" y="257"/>
                    <a:pt x="0" y="0"/>
                  </a:cubicBezTo>
                  <a:cubicBezTo>
                    <a:pt x="0" y="0"/>
                    <a:pt x="14" y="282"/>
                    <a:pt x="166" y="645"/>
                  </a:cubicBezTo>
                  <a:lnTo>
                    <a:pt x="286" y="645"/>
                  </a:lnTo>
                  <a:close/>
                </a:path>
              </a:pathLst>
            </a:custGeom>
            <a:solidFill>
              <a:srgbClr val="ABD5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18">
              <a:extLst>
                <a:ext uri="{FF2B5EF4-FFF2-40B4-BE49-F238E27FC236}">
                  <a16:creationId xmlns:a16="http://schemas.microsoft.com/office/drawing/2014/main" id="{4EF31946-1FF7-F04F-9C80-5220859231D6}"/>
                </a:ext>
              </a:extLst>
            </p:cNvPr>
            <p:cNvSpPr>
              <a:spLocks noEditPoints="1"/>
            </p:cNvSpPr>
            <p:nvPr/>
          </p:nvSpPr>
          <p:spPr bwMode="auto">
            <a:xfrm>
              <a:off x="516442" y="1794"/>
              <a:ext cx="3799633" cy="6862737"/>
            </a:xfrm>
            <a:custGeom>
              <a:avLst/>
              <a:gdLst>
                <a:gd name="T0" fmla="*/ 17 w 1195"/>
                <a:gd name="T1" fmla="*/ 1314 h 2162"/>
                <a:gd name="T2" fmla="*/ 363 w 1195"/>
                <a:gd name="T3" fmla="*/ 2161 h 2162"/>
                <a:gd name="T4" fmla="*/ 1195 w 1195"/>
                <a:gd name="T5" fmla="*/ 2161 h 2162"/>
                <a:gd name="T6" fmla="*/ 957 w 1195"/>
                <a:gd name="T7" fmla="*/ 1903 h 2162"/>
                <a:gd name="T8" fmla="*/ 673 w 1195"/>
                <a:gd name="T9" fmla="*/ 1314 h 2162"/>
                <a:gd name="T10" fmla="*/ 17 w 1195"/>
                <a:gd name="T11" fmla="*/ 1314 h 2162"/>
                <a:gd name="T12" fmla="*/ 595 w 1195"/>
                <a:gd name="T13" fmla="*/ 916 h 2162"/>
                <a:gd name="T14" fmla="*/ 727 w 1195"/>
                <a:gd name="T15" fmla="*/ 0 h 2162"/>
                <a:gd name="T16" fmla="*/ 277 w 1195"/>
                <a:gd name="T17" fmla="*/ 0 h 2162"/>
                <a:gd name="T18" fmla="*/ 128 w 1195"/>
                <a:gd name="T19" fmla="*/ 299 h 2162"/>
                <a:gd name="T20" fmla="*/ 0 w 1195"/>
                <a:gd name="T21" fmla="*/ 916 h 2162"/>
                <a:gd name="T22" fmla="*/ 595 w 1195"/>
                <a:gd name="T23" fmla="*/ 916 h 2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95" h="2162">
                  <a:moveTo>
                    <a:pt x="17" y="1314"/>
                  </a:moveTo>
                  <a:cubicBezTo>
                    <a:pt x="55" y="1581"/>
                    <a:pt x="154" y="1875"/>
                    <a:pt x="363" y="2161"/>
                  </a:cubicBezTo>
                  <a:cubicBezTo>
                    <a:pt x="364" y="2162"/>
                    <a:pt x="1195" y="2161"/>
                    <a:pt x="1195" y="2161"/>
                  </a:cubicBezTo>
                  <a:cubicBezTo>
                    <a:pt x="1115" y="2085"/>
                    <a:pt x="1036" y="2000"/>
                    <a:pt x="957" y="1903"/>
                  </a:cubicBezTo>
                  <a:cubicBezTo>
                    <a:pt x="957" y="1903"/>
                    <a:pt x="783" y="1678"/>
                    <a:pt x="673" y="1314"/>
                  </a:cubicBezTo>
                  <a:lnTo>
                    <a:pt x="17" y="1314"/>
                  </a:lnTo>
                  <a:close/>
                  <a:moveTo>
                    <a:pt x="595" y="916"/>
                  </a:moveTo>
                  <a:cubicBezTo>
                    <a:pt x="569" y="645"/>
                    <a:pt x="595" y="334"/>
                    <a:pt x="727" y="0"/>
                  </a:cubicBezTo>
                  <a:cubicBezTo>
                    <a:pt x="277" y="0"/>
                    <a:pt x="277" y="0"/>
                    <a:pt x="277" y="0"/>
                  </a:cubicBezTo>
                  <a:cubicBezTo>
                    <a:pt x="222" y="94"/>
                    <a:pt x="175" y="190"/>
                    <a:pt x="128" y="299"/>
                  </a:cubicBezTo>
                  <a:cubicBezTo>
                    <a:pt x="128" y="299"/>
                    <a:pt x="20" y="551"/>
                    <a:pt x="0" y="916"/>
                  </a:cubicBezTo>
                  <a:lnTo>
                    <a:pt x="595" y="916"/>
                  </a:lnTo>
                  <a:close/>
                </a:path>
              </a:pathLst>
            </a:custGeom>
            <a:gradFill>
              <a:gsLst>
                <a:gs pos="0">
                  <a:srgbClr val="AAE3F7"/>
                </a:gs>
                <a:gs pos="81000">
                  <a:srgbClr val="52B3D9"/>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17427985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424">
          <p15:clr>
            <a:srgbClr val="FBAE40"/>
          </p15:clr>
        </p15:guide>
        <p15:guide id="2" pos="2424">
          <p15:clr>
            <a:srgbClr val="FBAE40"/>
          </p15:clr>
        </p15:guide>
        <p15:guide id="3" pos="336">
          <p15:clr>
            <a:srgbClr val="FBAE40"/>
          </p15:clr>
        </p15:guide>
        <p15:guide id="4" orient="horz" pos="2040">
          <p15:clr>
            <a:srgbClr val="FBAE40"/>
          </p15:clr>
        </p15:guide>
        <p15:guide id="5" orient="horz" pos="2616">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A82CAA-A637-564B-9150-80E6208D2E2C}"/>
              </a:ext>
            </a:extLst>
          </p:cNvPr>
          <p:cNvSpPr>
            <a:spLocks noGrp="1"/>
          </p:cNvSpPr>
          <p:nvPr>
            <p:ph type="title"/>
          </p:nvPr>
        </p:nvSpPr>
        <p:spPr>
          <a:xfrm>
            <a:off x="4914900" y="1104144"/>
            <a:ext cx="6678105" cy="646331"/>
          </a:xfrm>
        </p:spPr>
        <p:txBody>
          <a:bodyPr>
            <a:spAutoFit/>
          </a:bodyPr>
          <a:lstStyle/>
          <a:p>
            <a:r>
              <a:rPr lang="en-US" dirty="0"/>
              <a:t>Click to edit Master title style</a:t>
            </a:r>
          </a:p>
        </p:txBody>
      </p:sp>
      <p:sp>
        <p:nvSpPr>
          <p:cNvPr id="3" name="Content Placeholder 2">
            <a:extLst>
              <a:ext uri="{FF2B5EF4-FFF2-40B4-BE49-F238E27FC236}">
                <a16:creationId xmlns:a16="http://schemas.microsoft.com/office/drawing/2014/main" id="{3C8FFBED-D27D-074B-9C33-10A234BC62EA}"/>
              </a:ext>
            </a:extLst>
          </p:cNvPr>
          <p:cNvSpPr>
            <a:spLocks noGrp="1"/>
          </p:cNvSpPr>
          <p:nvPr>
            <p:ph idx="1"/>
          </p:nvPr>
        </p:nvSpPr>
        <p:spPr>
          <a:xfrm>
            <a:off x="4914901" y="2214710"/>
            <a:ext cx="6678104" cy="1623008"/>
          </a:xfrm>
        </p:spPr>
        <p:txBody>
          <a:bodyPr>
            <a:sp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A55A95B-EA76-8B4B-809B-5350F164FF1A}"/>
              </a:ext>
            </a:extLst>
          </p:cNvPr>
          <p:cNvSpPr>
            <a:spLocks noGrp="1"/>
          </p:cNvSpPr>
          <p:nvPr>
            <p:ph type="dt" sz="half" idx="10"/>
          </p:nvPr>
        </p:nvSpPr>
        <p:spPr/>
        <p:txBody>
          <a:bodyPr/>
          <a:lstStyle/>
          <a:p>
            <a:fld id="{DECC2AD0-9452-684A-9802-A7E12BA97DE7}" type="datetime1">
              <a:rPr lang="en-US" smtClean="0"/>
              <a:t>7/9/19</a:t>
            </a:fld>
            <a:endParaRPr lang="en-US"/>
          </a:p>
        </p:txBody>
      </p:sp>
      <p:sp>
        <p:nvSpPr>
          <p:cNvPr id="5" name="Footer Placeholder 4">
            <a:extLst>
              <a:ext uri="{FF2B5EF4-FFF2-40B4-BE49-F238E27FC236}">
                <a16:creationId xmlns:a16="http://schemas.microsoft.com/office/drawing/2014/main" id="{7E7ECC2B-9CA4-F049-B8DF-124C0111761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94B535-E047-7E4E-AC67-9B9E7121304F}"/>
              </a:ext>
            </a:extLst>
          </p:cNvPr>
          <p:cNvSpPr>
            <a:spLocks noGrp="1"/>
          </p:cNvSpPr>
          <p:nvPr>
            <p:ph type="sldNum" sz="quarter" idx="12"/>
          </p:nvPr>
        </p:nvSpPr>
        <p:spPr/>
        <p:txBody>
          <a:bodyPr/>
          <a:lstStyle/>
          <a:p>
            <a:fld id="{2E8C51FE-49D9-314D-9957-ABBF7DDE8782}" type="slidenum">
              <a:rPr lang="en-US" smtClean="0"/>
              <a:t>‹#›</a:t>
            </a:fld>
            <a:endParaRPr lang="en-US"/>
          </a:p>
        </p:txBody>
      </p:sp>
    </p:spTree>
    <p:extLst>
      <p:ext uri="{BB962C8B-B14F-4D97-AF65-F5344CB8AC3E}">
        <p14:creationId xmlns:p14="http://schemas.microsoft.com/office/powerpoint/2010/main" val="83863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696">
          <p15:clr>
            <a:srgbClr val="FBAE40"/>
          </p15:clr>
        </p15:guide>
        <p15:guide id="2" pos="3096">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obj" preserve="1">
  <p:cSld name="1_Title and Content">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44AAE731-51C2-1E42-91C4-7FEAB4036811}"/>
              </a:ext>
            </a:extLst>
          </p:cNvPr>
          <p:cNvPicPr>
            <a:picLocks noChangeAspect="1"/>
          </p:cNvPicPr>
          <p:nvPr userDrawn="1"/>
        </p:nvPicPr>
        <p:blipFill>
          <a:blip r:embed="rId2">
            <a:alphaModFix amt="60000"/>
          </a:blip>
          <a:stretch>
            <a:fillRect/>
          </a:stretch>
        </p:blipFill>
        <p:spPr>
          <a:xfrm>
            <a:off x="0" y="0"/>
            <a:ext cx="2743200" cy="6858000"/>
          </a:xfrm>
          <a:prstGeom prst="rect">
            <a:avLst/>
          </a:prstGeom>
        </p:spPr>
      </p:pic>
      <p:sp>
        <p:nvSpPr>
          <p:cNvPr id="13" name="Freeform 5">
            <a:extLst>
              <a:ext uri="{FF2B5EF4-FFF2-40B4-BE49-F238E27FC236}">
                <a16:creationId xmlns:a16="http://schemas.microsoft.com/office/drawing/2014/main" id="{9952507F-5269-DD44-B0B4-BE319763C9BE}"/>
              </a:ext>
            </a:extLst>
          </p:cNvPr>
          <p:cNvSpPr>
            <a:spLocks/>
          </p:cNvSpPr>
          <p:nvPr userDrawn="1"/>
        </p:nvSpPr>
        <p:spPr bwMode="auto">
          <a:xfrm>
            <a:off x="-461912" y="0"/>
            <a:ext cx="12653912" cy="6858000"/>
          </a:xfrm>
          <a:custGeom>
            <a:avLst/>
            <a:gdLst>
              <a:gd name="T0" fmla="*/ 1003 w 3986"/>
              <a:gd name="T1" fmla="*/ 0 h 2160"/>
              <a:gd name="T2" fmla="*/ 561 w 3986"/>
              <a:gd name="T3" fmla="*/ 1933 h 2160"/>
              <a:gd name="T4" fmla="*/ 368 w 3986"/>
              <a:gd name="T5" fmla="*/ 0 h 2160"/>
              <a:gd name="T6" fmla="*/ 277 w 3986"/>
              <a:gd name="T7" fmla="*/ 0 h 2160"/>
              <a:gd name="T8" fmla="*/ 146 w 3986"/>
              <a:gd name="T9" fmla="*/ 530 h 2160"/>
              <a:gd name="T10" fmla="*/ 146 w 3986"/>
              <a:gd name="T11" fmla="*/ 929 h 2160"/>
              <a:gd name="T12" fmla="*/ 507 w 3986"/>
              <a:gd name="T13" fmla="*/ 1903 h 2160"/>
              <a:gd name="T14" fmla="*/ 743 w 3986"/>
              <a:gd name="T15" fmla="*/ 2160 h 2160"/>
              <a:gd name="T16" fmla="*/ 3986 w 3986"/>
              <a:gd name="T17" fmla="*/ 2160 h 2160"/>
              <a:gd name="T18" fmla="*/ 3986 w 3986"/>
              <a:gd name="T19" fmla="*/ 0 h 2160"/>
              <a:gd name="T20" fmla="*/ 1003 w 3986"/>
              <a:gd name="T21" fmla="*/ 0 h 2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86" h="2160">
                <a:moveTo>
                  <a:pt x="1003" y="0"/>
                </a:moveTo>
                <a:cubicBezTo>
                  <a:pt x="0" y="904"/>
                  <a:pt x="561" y="1933"/>
                  <a:pt x="561" y="1933"/>
                </a:cubicBezTo>
                <a:cubicBezTo>
                  <a:pt x="48" y="1139"/>
                  <a:pt x="153" y="463"/>
                  <a:pt x="368" y="0"/>
                </a:cubicBezTo>
                <a:cubicBezTo>
                  <a:pt x="277" y="0"/>
                  <a:pt x="277" y="0"/>
                  <a:pt x="277" y="0"/>
                </a:cubicBezTo>
                <a:cubicBezTo>
                  <a:pt x="204" y="184"/>
                  <a:pt x="163" y="362"/>
                  <a:pt x="146" y="530"/>
                </a:cubicBezTo>
                <a:cubicBezTo>
                  <a:pt x="146" y="929"/>
                  <a:pt x="146" y="929"/>
                  <a:pt x="146" y="929"/>
                </a:cubicBezTo>
                <a:cubicBezTo>
                  <a:pt x="206" y="1513"/>
                  <a:pt x="507" y="1903"/>
                  <a:pt x="507" y="1903"/>
                </a:cubicBezTo>
                <a:cubicBezTo>
                  <a:pt x="585" y="1999"/>
                  <a:pt x="665" y="2085"/>
                  <a:pt x="743" y="2160"/>
                </a:cubicBezTo>
                <a:cubicBezTo>
                  <a:pt x="744" y="2160"/>
                  <a:pt x="3986" y="2160"/>
                  <a:pt x="3986" y="2160"/>
                </a:cubicBezTo>
                <a:cubicBezTo>
                  <a:pt x="3986" y="0"/>
                  <a:pt x="3986" y="0"/>
                  <a:pt x="3986" y="0"/>
                </a:cubicBezTo>
                <a:lnTo>
                  <a:pt x="1003" y="0"/>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en-US" dirty="0"/>
          </a:p>
        </p:txBody>
      </p:sp>
      <p:sp>
        <p:nvSpPr>
          <p:cNvPr id="2" name="Title 1">
            <a:extLst>
              <a:ext uri="{FF2B5EF4-FFF2-40B4-BE49-F238E27FC236}">
                <a16:creationId xmlns:a16="http://schemas.microsoft.com/office/drawing/2014/main" id="{55A82CAA-A637-564B-9150-80E6208D2E2C}"/>
              </a:ext>
            </a:extLst>
          </p:cNvPr>
          <p:cNvSpPr>
            <a:spLocks noGrp="1"/>
          </p:cNvSpPr>
          <p:nvPr>
            <p:ph type="title"/>
          </p:nvPr>
        </p:nvSpPr>
        <p:spPr>
          <a:xfrm>
            <a:off x="2328422" y="1104144"/>
            <a:ext cx="9025378" cy="646331"/>
          </a:xfrm>
        </p:spPr>
        <p:txBody>
          <a:bodyPr>
            <a:spAutoFit/>
          </a:bodyPr>
          <a:lstStyle>
            <a:lvl1pPr>
              <a:defRPr>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3C8FFBED-D27D-074B-9C33-10A234BC62EA}"/>
              </a:ext>
            </a:extLst>
          </p:cNvPr>
          <p:cNvSpPr>
            <a:spLocks noGrp="1"/>
          </p:cNvSpPr>
          <p:nvPr>
            <p:ph idx="1"/>
          </p:nvPr>
        </p:nvSpPr>
        <p:spPr>
          <a:xfrm>
            <a:off x="2328422" y="2214710"/>
            <a:ext cx="9251621" cy="1623008"/>
          </a:xfrm>
        </p:spPr>
        <p:txBody>
          <a:bodyPr>
            <a:sp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A55A95B-EA76-8B4B-809B-5350F164FF1A}"/>
              </a:ext>
            </a:extLst>
          </p:cNvPr>
          <p:cNvSpPr>
            <a:spLocks noGrp="1"/>
          </p:cNvSpPr>
          <p:nvPr>
            <p:ph type="dt" sz="half" idx="10"/>
          </p:nvPr>
        </p:nvSpPr>
        <p:spPr/>
        <p:txBody>
          <a:bodyPr/>
          <a:lstStyle/>
          <a:p>
            <a:fld id="{DECC2AD0-9452-684A-9802-A7E12BA97DE7}" type="datetime1">
              <a:rPr lang="en-US" smtClean="0"/>
              <a:t>7/9/19</a:t>
            </a:fld>
            <a:endParaRPr lang="en-US"/>
          </a:p>
        </p:txBody>
      </p:sp>
      <p:sp>
        <p:nvSpPr>
          <p:cNvPr id="5" name="Footer Placeholder 4">
            <a:extLst>
              <a:ext uri="{FF2B5EF4-FFF2-40B4-BE49-F238E27FC236}">
                <a16:creationId xmlns:a16="http://schemas.microsoft.com/office/drawing/2014/main" id="{7E7ECC2B-9CA4-F049-B8DF-124C0111761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94B535-E047-7E4E-AC67-9B9E7121304F}"/>
              </a:ext>
            </a:extLst>
          </p:cNvPr>
          <p:cNvSpPr>
            <a:spLocks noGrp="1"/>
          </p:cNvSpPr>
          <p:nvPr>
            <p:ph type="sldNum" sz="quarter" idx="12"/>
          </p:nvPr>
        </p:nvSpPr>
        <p:spPr/>
        <p:txBody>
          <a:bodyPr/>
          <a:lstStyle/>
          <a:p>
            <a:fld id="{2E8C51FE-49D9-314D-9957-ABBF7DDE8782}" type="slidenum">
              <a:rPr lang="en-US" smtClean="0"/>
              <a:t>‹#›</a:t>
            </a:fld>
            <a:endParaRPr lang="en-US"/>
          </a:p>
        </p:txBody>
      </p:sp>
    </p:spTree>
    <p:extLst>
      <p:ext uri="{BB962C8B-B14F-4D97-AF65-F5344CB8AC3E}">
        <p14:creationId xmlns:p14="http://schemas.microsoft.com/office/powerpoint/2010/main" val="2865350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696">
          <p15:clr>
            <a:srgbClr val="FBAE40"/>
          </p15:clr>
        </p15:guide>
        <p15:guide id="2" pos="1464">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3_Title and Content">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84CA049A-1F39-B449-83F7-05D3EE34A03A}"/>
              </a:ext>
            </a:extLst>
          </p:cNvPr>
          <p:cNvPicPr>
            <a:picLocks noChangeAspect="1"/>
          </p:cNvPicPr>
          <p:nvPr userDrawn="1"/>
        </p:nvPicPr>
        <p:blipFill>
          <a:blip r:embed="rId2"/>
          <a:stretch>
            <a:fillRect/>
          </a:stretch>
        </p:blipFill>
        <p:spPr>
          <a:xfrm>
            <a:off x="0" y="0"/>
            <a:ext cx="12192000" cy="6858000"/>
          </a:xfrm>
          <a:prstGeom prst="rect">
            <a:avLst/>
          </a:prstGeom>
        </p:spPr>
      </p:pic>
      <p:grpSp>
        <p:nvGrpSpPr>
          <p:cNvPr id="10" name="Group 9">
            <a:extLst>
              <a:ext uri="{FF2B5EF4-FFF2-40B4-BE49-F238E27FC236}">
                <a16:creationId xmlns:a16="http://schemas.microsoft.com/office/drawing/2014/main" id="{A178FC00-62D8-E046-9751-ABF74CA246E8}"/>
              </a:ext>
            </a:extLst>
          </p:cNvPr>
          <p:cNvGrpSpPr/>
          <p:nvPr userDrawn="1"/>
        </p:nvGrpSpPr>
        <p:grpSpPr>
          <a:xfrm>
            <a:off x="517664" y="-19393"/>
            <a:ext cx="4628149" cy="6890327"/>
            <a:chOff x="3308351" y="2370138"/>
            <a:chExt cx="2760662" cy="4110037"/>
          </a:xfrm>
          <a:gradFill>
            <a:gsLst>
              <a:gs pos="0">
                <a:srgbClr val="A3D1E8"/>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grpSpPr>
        <p:sp>
          <p:nvSpPr>
            <p:cNvPr id="12" name="Freeform 10">
              <a:extLst>
                <a:ext uri="{FF2B5EF4-FFF2-40B4-BE49-F238E27FC236}">
                  <a16:creationId xmlns:a16="http://schemas.microsoft.com/office/drawing/2014/main" id="{0ACED15E-2780-DD44-A549-8B73F4F8C94D}"/>
                </a:ext>
              </a:extLst>
            </p:cNvPr>
            <p:cNvSpPr>
              <a:spLocks noEditPoints="1"/>
            </p:cNvSpPr>
            <p:nvPr/>
          </p:nvSpPr>
          <p:spPr bwMode="auto">
            <a:xfrm>
              <a:off x="4494213" y="2370138"/>
              <a:ext cx="1574800" cy="3676650"/>
            </a:xfrm>
            <a:custGeom>
              <a:avLst/>
              <a:gdLst>
                <a:gd name="T0" fmla="*/ 239 w 828"/>
                <a:gd name="T1" fmla="*/ 1416 h 1936"/>
                <a:gd name="T2" fmla="*/ 387 w 828"/>
                <a:gd name="T3" fmla="*/ 1936 h 1936"/>
                <a:gd name="T4" fmla="*/ 127 w 828"/>
                <a:gd name="T5" fmla="*/ 1417 h 1936"/>
                <a:gd name="T6" fmla="*/ 239 w 828"/>
                <a:gd name="T7" fmla="*/ 1416 h 1936"/>
                <a:gd name="T8" fmla="*/ 273 w 828"/>
                <a:gd name="T9" fmla="*/ 883 h 1936"/>
                <a:gd name="T10" fmla="*/ 828 w 828"/>
                <a:gd name="T11" fmla="*/ 3 h 1936"/>
                <a:gd name="T12" fmla="*/ 195 w 828"/>
                <a:gd name="T13" fmla="*/ 0 h 1936"/>
                <a:gd name="T14" fmla="*/ 18 w 828"/>
                <a:gd name="T15" fmla="*/ 883 h 1936"/>
                <a:gd name="T16" fmla="*/ 273 w 828"/>
                <a:gd name="T17" fmla="*/ 883 h 19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28" h="1936">
                  <a:moveTo>
                    <a:pt x="239" y="1416"/>
                  </a:moveTo>
                  <a:cubicBezTo>
                    <a:pt x="273" y="1728"/>
                    <a:pt x="387" y="1936"/>
                    <a:pt x="387" y="1936"/>
                  </a:cubicBezTo>
                  <a:cubicBezTo>
                    <a:pt x="271" y="1756"/>
                    <a:pt x="186" y="1583"/>
                    <a:pt x="127" y="1417"/>
                  </a:cubicBezTo>
                  <a:lnTo>
                    <a:pt x="239" y="1416"/>
                  </a:lnTo>
                  <a:close/>
                  <a:moveTo>
                    <a:pt x="273" y="883"/>
                  </a:moveTo>
                  <a:cubicBezTo>
                    <a:pt x="342" y="603"/>
                    <a:pt x="503" y="296"/>
                    <a:pt x="828" y="3"/>
                  </a:cubicBezTo>
                  <a:cubicBezTo>
                    <a:pt x="195" y="0"/>
                    <a:pt x="195" y="0"/>
                    <a:pt x="195" y="0"/>
                  </a:cubicBezTo>
                  <a:cubicBezTo>
                    <a:pt x="82" y="241"/>
                    <a:pt x="0" y="540"/>
                    <a:pt x="18" y="883"/>
                  </a:cubicBezTo>
                  <a:lnTo>
                    <a:pt x="273" y="883"/>
                  </a:lnTo>
                  <a:close/>
                </a:path>
              </a:pathLst>
            </a:custGeom>
            <a:gradFill flip="none" rotWithShape="1">
              <a:gsLst>
                <a:gs pos="0">
                  <a:srgbClr val="8ACCEC"/>
                </a:gs>
                <a:gs pos="100000">
                  <a:srgbClr val="6BB7E0"/>
                </a:gs>
              </a:gsLst>
              <a:lin ang="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 name="Freeform 11">
              <a:extLst>
                <a:ext uri="{FF2B5EF4-FFF2-40B4-BE49-F238E27FC236}">
                  <a16:creationId xmlns:a16="http://schemas.microsoft.com/office/drawing/2014/main" id="{551C759E-093F-2441-98A7-3DEC7BDE92CC}"/>
                </a:ext>
              </a:extLst>
            </p:cNvPr>
            <p:cNvSpPr>
              <a:spLocks/>
            </p:cNvSpPr>
            <p:nvPr/>
          </p:nvSpPr>
          <p:spPr bwMode="auto">
            <a:xfrm>
              <a:off x="3343276" y="5254625"/>
              <a:ext cx="542925" cy="1223962"/>
            </a:xfrm>
            <a:custGeom>
              <a:avLst/>
              <a:gdLst>
                <a:gd name="T0" fmla="*/ 286 w 286"/>
                <a:gd name="T1" fmla="*/ 645 h 645"/>
                <a:gd name="T2" fmla="*/ 0 w 286"/>
                <a:gd name="T3" fmla="*/ 0 h 645"/>
                <a:gd name="T4" fmla="*/ 166 w 286"/>
                <a:gd name="T5" fmla="*/ 645 h 645"/>
                <a:gd name="T6" fmla="*/ 286 w 286"/>
                <a:gd name="T7" fmla="*/ 645 h 645"/>
              </a:gdLst>
              <a:ahLst/>
              <a:cxnLst>
                <a:cxn ang="0">
                  <a:pos x="T0" y="T1"/>
                </a:cxn>
                <a:cxn ang="0">
                  <a:pos x="T2" y="T3"/>
                </a:cxn>
                <a:cxn ang="0">
                  <a:pos x="T4" y="T5"/>
                </a:cxn>
                <a:cxn ang="0">
                  <a:pos x="T6" y="T7"/>
                </a:cxn>
              </a:cxnLst>
              <a:rect l="0" t="0" r="r" b="b"/>
              <a:pathLst>
                <a:path w="286" h="645">
                  <a:moveTo>
                    <a:pt x="286" y="645"/>
                  </a:moveTo>
                  <a:cubicBezTo>
                    <a:pt x="167" y="471"/>
                    <a:pt x="62" y="257"/>
                    <a:pt x="0" y="0"/>
                  </a:cubicBezTo>
                  <a:cubicBezTo>
                    <a:pt x="0" y="0"/>
                    <a:pt x="14" y="282"/>
                    <a:pt x="166" y="645"/>
                  </a:cubicBezTo>
                  <a:lnTo>
                    <a:pt x="286" y="645"/>
                  </a:lnTo>
                  <a:close/>
                </a:path>
              </a:pathLst>
            </a:custGeom>
            <a:solidFill>
              <a:srgbClr val="ABD5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12">
              <a:extLst>
                <a:ext uri="{FF2B5EF4-FFF2-40B4-BE49-F238E27FC236}">
                  <a16:creationId xmlns:a16="http://schemas.microsoft.com/office/drawing/2014/main" id="{FB1A23FC-AD1F-0748-AE5C-4B02400A34DD}"/>
                </a:ext>
              </a:extLst>
            </p:cNvPr>
            <p:cNvSpPr>
              <a:spLocks noEditPoints="1"/>
            </p:cNvSpPr>
            <p:nvPr/>
          </p:nvSpPr>
          <p:spPr bwMode="auto">
            <a:xfrm>
              <a:off x="3308351" y="2376488"/>
              <a:ext cx="2270125" cy="4103687"/>
            </a:xfrm>
            <a:custGeom>
              <a:avLst/>
              <a:gdLst>
                <a:gd name="T0" fmla="*/ 32 w 1193"/>
                <a:gd name="T1" fmla="*/ 1413 h 2162"/>
                <a:gd name="T2" fmla="*/ 361 w 1193"/>
                <a:gd name="T3" fmla="*/ 2161 h 2162"/>
                <a:gd name="T4" fmla="*/ 1193 w 1193"/>
                <a:gd name="T5" fmla="*/ 2161 h 2162"/>
                <a:gd name="T6" fmla="*/ 955 w 1193"/>
                <a:gd name="T7" fmla="*/ 1903 h 2162"/>
                <a:gd name="T8" fmla="*/ 704 w 1193"/>
                <a:gd name="T9" fmla="*/ 1413 h 2162"/>
                <a:gd name="T10" fmla="*/ 32 w 1193"/>
                <a:gd name="T11" fmla="*/ 1413 h 2162"/>
                <a:gd name="T12" fmla="*/ 0 w 1193"/>
                <a:gd name="T13" fmla="*/ 879 h 2162"/>
                <a:gd name="T14" fmla="*/ 126 w 1193"/>
                <a:gd name="T15" fmla="*/ 299 h 2162"/>
                <a:gd name="T16" fmla="*/ 275 w 1193"/>
                <a:gd name="T17" fmla="*/ 0 h 2162"/>
                <a:gd name="T18" fmla="*/ 725 w 1193"/>
                <a:gd name="T19" fmla="*/ 0 h 2162"/>
                <a:gd name="T20" fmla="*/ 590 w 1193"/>
                <a:gd name="T21" fmla="*/ 879 h 2162"/>
                <a:gd name="T22" fmla="*/ 0 w 1193"/>
                <a:gd name="T23" fmla="*/ 879 h 2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93" h="2162">
                  <a:moveTo>
                    <a:pt x="32" y="1413"/>
                  </a:moveTo>
                  <a:cubicBezTo>
                    <a:pt x="79" y="1653"/>
                    <a:pt x="178" y="1910"/>
                    <a:pt x="361" y="2161"/>
                  </a:cubicBezTo>
                  <a:cubicBezTo>
                    <a:pt x="362" y="2162"/>
                    <a:pt x="1193" y="2161"/>
                    <a:pt x="1193" y="2161"/>
                  </a:cubicBezTo>
                  <a:cubicBezTo>
                    <a:pt x="1113" y="2085"/>
                    <a:pt x="1034" y="2000"/>
                    <a:pt x="955" y="1903"/>
                  </a:cubicBezTo>
                  <a:cubicBezTo>
                    <a:pt x="955" y="1903"/>
                    <a:pt x="812" y="1718"/>
                    <a:pt x="704" y="1413"/>
                  </a:cubicBezTo>
                  <a:lnTo>
                    <a:pt x="32" y="1413"/>
                  </a:lnTo>
                  <a:close/>
                  <a:moveTo>
                    <a:pt x="0" y="879"/>
                  </a:moveTo>
                  <a:cubicBezTo>
                    <a:pt x="25" y="534"/>
                    <a:pt x="126" y="299"/>
                    <a:pt x="126" y="299"/>
                  </a:cubicBezTo>
                  <a:cubicBezTo>
                    <a:pt x="173" y="190"/>
                    <a:pt x="220" y="94"/>
                    <a:pt x="275" y="0"/>
                  </a:cubicBezTo>
                  <a:cubicBezTo>
                    <a:pt x="725" y="0"/>
                    <a:pt x="725" y="0"/>
                    <a:pt x="725" y="0"/>
                  </a:cubicBezTo>
                  <a:cubicBezTo>
                    <a:pt x="599" y="319"/>
                    <a:pt x="569" y="617"/>
                    <a:pt x="590" y="879"/>
                  </a:cubicBezTo>
                  <a:lnTo>
                    <a:pt x="0" y="879"/>
                  </a:lnTo>
                  <a:close/>
                </a:path>
              </a:pathLst>
            </a:custGeom>
            <a:gradFill flip="none" rotWithShape="1">
              <a:gsLst>
                <a:gs pos="0">
                  <a:srgbClr val="9FDCF2"/>
                </a:gs>
                <a:gs pos="85000">
                  <a:srgbClr val="52B3D9"/>
                </a:gs>
              </a:gsLst>
              <a:lin ang="0" scaled="0"/>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16" name="Rectangle 15">
            <a:extLst>
              <a:ext uri="{FF2B5EF4-FFF2-40B4-BE49-F238E27FC236}">
                <a16:creationId xmlns:a16="http://schemas.microsoft.com/office/drawing/2014/main" id="{9B2D7ED7-0329-0D42-A7F4-88B9D8096C26}"/>
              </a:ext>
            </a:extLst>
          </p:cNvPr>
          <p:cNvSpPr/>
          <p:nvPr userDrawn="1"/>
        </p:nvSpPr>
        <p:spPr>
          <a:xfrm>
            <a:off x="0" y="0"/>
            <a:ext cx="12192000" cy="6858000"/>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C0BBE337-6FE4-F74A-8847-969FD40E7926}"/>
              </a:ext>
            </a:extLst>
          </p:cNvPr>
          <p:cNvSpPr/>
          <p:nvPr userDrawn="1"/>
        </p:nvSpPr>
        <p:spPr>
          <a:xfrm>
            <a:off x="0" y="203200"/>
            <a:ext cx="12192000" cy="6184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5A82CAA-A637-564B-9150-80E6208D2E2C}"/>
              </a:ext>
            </a:extLst>
          </p:cNvPr>
          <p:cNvSpPr>
            <a:spLocks noGrp="1"/>
          </p:cNvSpPr>
          <p:nvPr>
            <p:ph type="title"/>
          </p:nvPr>
        </p:nvSpPr>
        <p:spPr>
          <a:xfrm>
            <a:off x="952500" y="1104144"/>
            <a:ext cx="10393680" cy="646331"/>
          </a:xfrm>
        </p:spPr>
        <p:txBody>
          <a:bodyPr>
            <a:spAutoFit/>
          </a:bodyPr>
          <a:lstStyle>
            <a:lvl1pPr>
              <a:defRPr>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3C8FFBED-D27D-074B-9C33-10A234BC62EA}"/>
              </a:ext>
            </a:extLst>
          </p:cNvPr>
          <p:cNvSpPr>
            <a:spLocks noGrp="1"/>
          </p:cNvSpPr>
          <p:nvPr>
            <p:ph idx="1"/>
          </p:nvPr>
        </p:nvSpPr>
        <p:spPr>
          <a:xfrm>
            <a:off x="952500" y="2271860"/>
            <a:ext cx="10619923" cy="1623008"/>
          </a:xfrm>
        </p:spPr>
        <p:txBody>
          <a:bodyPr>
            <a:sp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A55A95B-EA76-8B4B-809B-5350F164FF1A}"/>
              </a:ext>
            </a:extLst>
          </p:cNvPr>
          <p:cNvSpPr>
            <a:spLocks noGrp="1"/>
          </p:cNvSpPr>
          <p:nvPr>
            <p:ph type="dt" sz="half" idx="10"/>
          </p:nvPr>
        </p:nvSpPr>
        <p:spPr/>
        <p:txBody>
          <a:bodyPr/>
          <a:lstStyle/>
          <a:p>
            <a:fld id="{DECC2AD0-9452-684A-9802-A7E12BA97DE7}" type="datetime1">
              <a:rPr lang="en-US" smtClean="0"/>
              <a:t>7/9/19</a:t>
            </a:fld>
            <a:endParaRPr lang="en-US"/>
          </a:p>
        </p:txBody>
      </p:sp>
      <p:sp>
        <p:nvSpPr>
          <p:cNvPr id="5" name="Footer Placeholder 4">
            <a:extLst>
              <a:ext uri="{FF2B5EF4-FFF2-40B4-BE49-F238E27FC236}">
                <a16:creationId xmlns:a16="http://schemas.microsoft.com/office/drawing/2014/main" id="{7E7ECC2B-9CA4-F049-B8DF-124C0111761C}"/>
              </a:ext>
            </a:extLst>
          </p:cNvPr>
          <p:cNvSpPr>
            <a:spLocks noGrp="1"/>
          </p:cNvSpPr>
          <p:nvPr>
            <p:ph type="ftr" sz="quarter" idx="11"/>
          </p:nvPr>
        </p:nvSpPr>
        <p:spPr/>
        <p:txBody>
          <a:bodyPr/>
          <a:lstStyle>
            <a:lvl1pPr>
              <a:defRPr>
                <a:solidFill>
                  <a:schemeClr val="bg2"/>
                </a:solidFill>
              </a:defRPr>
            </a:lvl1pPr>
          </a:lstStyle>
          <a:p>
            <a:endParaRPr lang="en-US" dirty="0"/>
          </a:p>
        </p:txBody>
      </p:sp>
      <p:sp>
        <p:nvSpPr>
          <p:cNvPr id="6" name="Slide Number Placeholder 5">
            <a:extLst>
              <a:ext uri="{FF2B5EF4-FFF2-40B4-BE49-F238E27FC236}">
                <a16:creationId xmlns:a16="http://schemas.microsoft.com/office/drawing/2014/main" id="{E294B535-E047-7E4E-AC67-9B9E7121304F}"/>
              </a:ext>
            </a:extLst>
          </p:cNvPr>
          <p:cNvSpPr>
            <a:spLocks noGrp="1"/>
          </p:cNvSpPr>
          <p:nvPr>
            <p:ph type="sldNum" sz="quarter" idx="12"/>
          </p:nvPr>
        </p:nvSpPr>
        <p:spPr/>
        <p:txBody>
          <a:bodyPr/>
          <a:lstStyle>
            <a:lvl1pPr>
              <a:defRPr>
                <a:solidFill>
                  <a:schemeClr val="bg1"/>
                </a:solidFill>
              </a:defRPr>
            </a:lvl1pPr>
          </a:lstStyle>
          <a:p>
            <a:fld id="{2E8C51FE-49D9-314D-9957-ABBF7DDE8782}" type="slidenum">
              <a:rPr lang="en-US" smtClean="0"/>
              <a:pPr/>
              <a:t>‹#›</a:t>
            </a:fld>
            <a:endParaRPr lang="en-US" dirty="0"/>
          </a:p>
        </p:txBody>
      </p:sp>
    </p:spTree>
    <p:extLst>
      <p:ext uri="{BB962C8B-B14F-4D97-AF65-F5344CB8AC3E}">
        <p14:creationId xmlns:p14="http://schemas.microsoft.com/office/powerpoint/2010/main" val="2646619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696">
          <p15:clr>
            <a:srgbClr val="FBAE40"/>
          </p15:clr>
        </p15:guide>
        <p15:guide id="2" pos="60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obj" preserve="1">
  <p:cSld name="4_Title and Content">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20D87DC7-1551-F349-8842-BCE3011732B6}"/>
              </a:ext>
            </a:extLst>
          </p:cNvPr>
          <p:cNvPicPr>
            <a:picLocks noChangeAspect="1"/>
          </p:cNvPicPr>
          <p:nvPr userDrawn="1"/>
        </p:nvPicPr>
        <p:blipFill>
          <a:blip r:embed="rId2"/>
          <a:stretch>
            <a:fillRect/>
          </a:stretch>
        </p:blipFill>
        <p:spPr>
          <a:xfrm>
            <a:off x="0" y="0"/>
            <a:ext cx="12192000" cy="6858000"/>
          </a:xfrm>
          <a:prstGeom prst="rect">
            <a:avLst/>
          </a:prstGeom>
        </p:spPr>
      </p:pic>
      <p:grpSp>
        <p:nvGrpSpPr>
          <p:cNvPr id="14" name="Group 13">
            <a:extLst>
              <a:ext uri="{FF2B5EF4-FFF2-40B4-BE49-F238E27FC236}">
                <a16:creationId xmlns:a16="http://schemas.microsoft.com/office/drawing/2014/main" id="{999517CF-5B8D-5646-8AF1-5A33F4346008}"/>
              </a:ext>
            </a:extLst>
          </p:cNvPr>
          <p:cNvGrpSpPr/>
          <p:nvPr userDrawn="1"/>
        </p:nvGrpSpPr>
        <p:grpSpPr>
          <a:xfrm>
            <a:off x="517664" y="-19393"/>
            <a:ext cx="4628149" cy="6890327"/>
            <a:chOff x="3308351" y="2370138"/>
            <a:chExt cx="2760662" cy="4110037"/>
          </a:xfrm>
          <a:gradFill>
            <a:gsLst>
              <a:gs pos="0">
                <a:srgbClr val="A3D1E8"/>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grpSpPr>
        <p:sp>
          <p:nvSpPr>
            <p:cNvPr id="15" name="Freeform 10">
              <a:extLst>
                <a:ext uri="{FF2B5EF4-FFF2-40B4-BE49-F238E27FC236}">
                  <a16:creationId xmlns:a16="http://schemas.microsoft.com/office/drawing/2014/main" id="{5CFD0EC2-327E-6248-8331-EADADAD065E6}"/>
                </a:ext>
              </a:extLst>
            </p:cNvPr>
            <p:cNvSpPr>
              <a:spLocks noEditPoints="1"/>
            </p:cNvSpPr>
            <p:nvPr/>
          </p:nvSpPr>
          <p:spPr bwMode="auto">
            <a:xfrm>
              <a:off x="4494213" y="2370138"/>
              <a:ext cx="1574800" cy="3676650"/>
            </a:xfrm>
            <a:custGeom>
              <a:avLst/>
              <a:gdLst>
                <a:gd name="T0" fmla="*/ 239 w 828"/>
                <a:gd name="T1" fmla="*/ 1416 h 1936"/>
                <a:gd name="T2" fmla="*/ 387 w 828"/>
                <a:gd name="T3" fmla="*/ 1936 h 1936"/>
                <a:gd name="T4" fmla="*/ 127 w 828"/>
                <a:gd name="T5" fmla="*/ 1417 h 1936"/>
                <a:gd name="T6" fmla="*/ 239 w 828"/>
                <a:gd name="T7" fmla="*/ 1416 h 1936"/>
                <a:gd name="T8" fmla="*/ 273 w 828"/>
                <a:gd name="T9" fmla="*/ 883 h 1936"/>
                <a:gd name="T10" fmla="*/ 828 w 828"/>
                <a:gd name="T11" fmla="*/ 3 h 1936"/>
                <a:gd name="T12" fmla="*/ 195 w 828"/>
                <a:gd name="T13" fmla="*/ 0 h 1936"/>
                <a:gd name="T14" fmla="*/ 18 w 828"/>
                <a:gd name="T15" fmla="*/ 883 h 1936"/>
                <a:gd name="T16" fmla="*/ 273 w 828"/>
                <a:gd name="T17" fmla="*/ 883 h 19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28" h="1936">
                  <a:moveTo>
                    <a:pt x="239" y="1416"/>
                  </a:moveTo>
                  <a:cubicBezTo>
                    <a:pt x="273" y="1728"/>
                    <a:pt x="387" y="1936"/>
                    <a:pt x="387" y="1936"/>
                  </a:cubicBezTo>
                  <a:cubicBezTo>
                    <a:pt x="271" y="1756"/>
                    <a:pt x="186" y="1583"/>
                    <a:pt x="127" y="1417"/>
                  </a:cubicBezTo>
                  <a:lnTo>
                    <a:pt x="239" y="1416"/>
                  </a:lnTo>
                  <a:close/>
                  <a:moveTo>
                    <a:pt x="273" y="883"/>
                  </a:moveTo>
                  <a:cubicBezTo>
                    <a:pt x="342" y="603"/>
                    <a:pt x="503" y="296"/>
                    <a:pt x="828" y="3"/>
                  </a:cubicBezTo>
                  <a:cubicBezTo>
                    <a:pt x="195" y="0"/>
                    <a:pt x="195" y="0"/>
                    <a:pt x="195" y="0"/>
                  </a:cubicBezTo>
                  <a:cubicBezTo>
                    <a:pt x="82" y="241"/>
                    <a:pt x="0" y="540"/>
                    <a:pt x="18" y="883"/>
                  </a:cubicBezTo>
                  <a:lnTo>
                    <a:pt x="273" y="883"/>
                  </a:lnTo>
                  <a:close/>
                </a:path>
              </a:pathLst>
            </a:custGeom>
            <a:gradFill flip="none" rotWithShape="1">
              <a:gsLst>
                <a:gs pos="0">
                  <a:srgbClr val="8ACCEC"/>
                </a:gs>
                <a:gs pos="100000">
                  <a:srgbClr val="6BB7E0"/>
                </a:gs>
              </a:gsLst>
              <a:lin ang="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6" name="Freeform 11">
              <a:extLst>
                <a:ext uri="{FF2B5EF4-FFF2-40B4-BE49-F238E27FC236}">
                  <a16:creationId xmlns:a16="http://schemas.microsoft.com/office/drawing/2014/main" id="{29791F60-12DF-FE49-9C37-5CBE91907129}"/>
                </a:ext>
              </a:extLst>
            </p:cNvPr>
            <p:cNvSpPr>
              <a:spLocks/>
            </p:cNvSpPr>
            <p:nvPr/>
          </p:nvSpPr>
          <p:spPr bwMode="auto">
            <a:xfrm>
              <a:off x="3343276" y="5254625"/>
              <a:ext cx="542925" cy="1223962"/>
            </a:xfrm>
            <a:custGeom>
              <a:avLst/>
              <a:gdLst>
                <a:gd name="T0" fmla="*/ 286 w 286"/>
                <a:gd name="T1" fmla="*/ 645 h 645"/>
                <a:gd name="T2" fmla="*/ 0 w 286"/>
                <a:gd name="T3" fmla="*/ 0 h 645"/>
                <a:gd name="T4" fmla="*/ 166 w 286"/>
                <a:gd name="T5" fmla="*/ 645 h 645"/>
                <a:gd name="T6" fmla="*/ 286 w 286"/>
                <a:gd name="T7" fmla="*/ 645 h 645"/>
              </a:gdLst>
              <a:ahLst/>
              <a:cxnLst>
                <a:cxn ang="0">
                  <a:pos x="T0" y="T1"/>
                </a:cxn>
                <a:cxn ang="0">
                  <a:pos x="T2" y="T3"/>
                </a:cxn>
                <a:cxn ang="0">
                  <a:pos x="T4" y="T5"/>
                </a:cxn>
                <a:cxn ang="0">
                  <a:pos x="T6" y="T7"/>
                </a:cxn>
              </a:cxnLst>
              <a:rect l="0" t="0" r="r" b="b"/>
              <a:pathLst>
                <a:path w="286" h="645">
                  <a:moveTo>
                    <a:pt x="286" y="645"/>
                  </a:moveTo>
                  <a:cubicBezTo>
                    <a:pt x="167" y="471"/>
                    <a:pt x="62" y="257"/>
                    <a:pt x="0" y="0"/>
                  </a:cubicBezTo>
                  <a:cubicBezTo>
                    <a:pt x="0" y="0"/>
                    <a:pt x="14" y="282"/>
                    <a:pt x="166" y="645"/>
                  </a:cubicBezTo>
                  <a:lnTo>
                    <a:pt x="286" y="645"/>
                  </a:lnTo>
                  <a:close/>
                </a:path>
              </a:pathLst>
            </a:custGeom>
            <a:solidFill>
              <a:srgbClr val="ABD5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Freeform 12">
              <a:extLst>
                <a:ext uri="{FF2B5EF4-FFF2-40B4-BE49-F238E27FC236}">
                  <a16:creationId xmlns:a16="http://schemas.microsoft.com/office/drawing/2014/main" id="{2B5B1FB2-0391-464B-B0D6-E733065A4E6B}"/>
                </a:ext>
              </a:extLst>
            </p:cNvPr>
            <p:cNvSpPr>
              <a:spLocks noEditPoints="1"/>
            </p:cNvSpPr>
            <p:nvPr/>
          </p:nvSpPr>
          <p:spPr bwMode="auto">
            <a:xfrm>
              <a:off x="3308351" y="2376488"/>
              <a:ext cx="2270125" cy="4103687"/>
            </a:xfrm>
            <a:custGeom>
              <a:avLst/>
              <a:gdLst>
                <a:gd name="T0" fmla="*/ 32 w 1193"/>
                <a:gd name="T1" fmla="*/ 1413 h 2162"/>
                <a:gd name="T2" fmla="*/ 361 w 1193"/>
                <a:gd name="T3" fmla="*/ 2161 h 2162"/>
                <a:gd name="T4" fmla="*/ 1193 w 1193"/>
                <a:gd name="T5" fmla="*/ 2161 h 2162"/>
                <a:gd name="T6" fmla="*/ 955 w 1193"/>
                <a:gd name="T7" fmla="*/ 1903 h 2162"/>
                <a:gd name="T8" fmla="*/ 704 w 1193"/>
                <a:gd name="T9" fmla="*/ 1413 h 2162"/>
                <a:gd name="T10" fmla="*/ 32 w 1193"/>
                <a:gd name="T11" fmla="*/ 1413 h 2162"/>
                <a:gd name="T12" fmla="*/ 0 w 1193"/>
                <a:gd name="T13" fmla="*/ 879 h 2162"/>
                <a:gd name="T14" fmla="*/ 126 w 1193"/>
                <a:gd name="T15" fmla="*/ 299 h 2162"/>
                <a:gd name="T16" fmla="*/ 275 w 1193"/>
                <a:gd name="T17" fmla="*/ 0 h 2162"/>
                <a:gd name="T18" fmla="*/ 725 w 1193"/>
                <a:gd name="T19" fmla="*/ 0 h 2162"/>
                <a:gd name="T20" fmla="*/ 590 w 1193"/>
                <a:gd name="T21" fmla="*/ 879 h 2162"/>
                <a:gd name="T22" fmla="*/ 0 w 1193"/>
                <a:gd name="T23" fmla="*/ 879 h 2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93" h="2162">
                  <a:moveTo>
                    <a:pt x="32" y="1413"/>
                  </a:moveTo>
                  <a:cubicBezTo>
                    <a:pt x="79" y="1653"/>
                    <a:pt x="178" y="1910"/>
                    <a:pt x="361" y="2161"/>
                  </a:cubicBezTo>
                  <a:cubicBezTo>
                    <a:pt x="362" y="2162"/>
                    <a:pt x="1193" y="2161"/>
                    <a:pt x="1193" y="2161"/>
                  </a:cubicBezTo>
                  <a:cubicBezTo>
                    <a:pt x="1113" y="2085"/>
                    <a:pt x="1034" y="2000"/>
                    <a:pt x="955" y="1903"/>
                  </a:cubicBezTo>
                  <a:cubicBezTo>
                    <a:pt x="955" y="1903"/>
                    <a:pt x="812" y="1718"/>
                    <a:pt x="704" y="1413"/>
                  </a:cubicBezTo>
                  <a:lnTo>
                    <a:pt x="32" y="1413"/>
                  </a:lnTo>
                  <a:close/>
                  <a:moveTo>
                    <a:pt x="0" y="879"/>
                  </a:moveTo>
                  <a:cubicBezTo>
                    <a:pt x="25" y="534"/>
                    <a:pt x="126" y="299"/>
                    <a:pt x="126" y="299"/>
                  </a:cubicBezTo>
                  <a:cubicBezTo>
                    <a:pt x="173" y="190"/>
                    <a:pt x="220" y="94"/>
                    <a:pt x="275" y="0"/>
                  </a:cubicBezTo>
                  <a:cubicBezTo>
                    <a:pt x="725" y="0"/>
                    <a:pt x="725" y="0"/>
                    <a:pt x="725" y="0"/>
                  </a:cubicBezTo>
                  <a:cubicBezTo>
                    <a:pt x="599" y="319"/>
                    <a:pt x="569" y="617"/>
                    <a:pt x="590" y="879"/>
                  </a:cubicBezTo>
                  <a:lnTo>
                    <a:pt x="0" y="879"/>
                  </a:lnTo>
                  <a:close/>
                </a:path>
              </a:pathLst>
            </a:custGeom>
            <a:gradFill flip="none" rotWithShape="1">
              <a:gsLst>
                <a:gs pos="0">
                  <a:srgbClr val="9FDCF2"/>
                </a:gs>
                <a:gs pos="85000">
                  <a:srgbClr val="52B3D9"/>
                </a:gs>
              </a:gsLst>
              <a:lin ang="0" scaled="0"/>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18" name="Rectangle 17">
            <a:extLst>
              <a:ext uri="{FF2B5EF4-FFF2-40B4-BE49-F238E27FC236}">
                <a16:creationId xmlns:a16="http://schemas.microsoft.com/office/drawing/2014/main" id="{72BDF50B-9975-0C4A-8D6D-C57B1B65DC62}"/>
              </a:ext>
            </a:extLst>
          </p:cNvPr>
          <p:cNvSpPr/>
          <p:nvPr userDrawn="1"/>
        </p:nvSpPr>
        <p:spPr>
          <a:xfrm>
            <a:off x="0" y="-3970"/>
            <a:ext cx="12192000" cy="6858000"/>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AFAD4C97-D30B-CF46-9FB9-5664E65B44C6}"/>
              </a:ext>
            </a:extLst>
          </p:cNvPr>
          <p:cNvSpPr/>
          <p:nvPr userDrawn="1"/>
        </p:nvSpPr>
        <p:spPr>
          <a:xfrm>
            <a:off x="0" y="203200"/>
            <a:ext cx="12192000" cy="6184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5A82CAA-A637-564B-9150-80E6208D2E2C}"/>
              </a:ext>
            </a:extLst>
          </p:cNvPr>
          <p:cNvSpPr>
            <a:spLocks noGrp="1"/>
          </p:cNvSpPr>
          <p:nvPr>
            <p:ph type="title"/>
          </p:nvPr>
        </p:nvSpPr>
        <p:spPr>
          <a:xfrm>
            <a:off x="5410985" y="838200"/>
            <a:ext cx="6169058" cy="1200329"/>
          </a:xfrm>
        </p:spPr>
        <p:txBody>
          <a:bodyPr>
            <a:spAutoFit/>
          </a:bodyPr>
          <a:lstStyle>
            <a:lvl1pPr>
              <a:defRPr>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3C8FFBED-D27D-074B-9C33-10A234BC62EA}"/>
              </a:ext>
            </a:extLst>
          </p:cNvPr>
          <p:cNvSpPr>
            <a:spLocks noGrp="1"/>
          </p:cNvSpPr>
          <p:nvPr>
            <p:ph idx="1"/>
          </p:nvPr>
        </p:nvSpPr>
        <p:spPr>
          <a:xfrm>
            <a:off x="5410200" y="2214710"/>
            <a:ext cx="6169057" cy="1623008"/>
          </a:xfrm>
        </p:spPr>
        <p:txBody>
          <a:bodyPr>
            <a:sp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A55A95B-EA76-8B4B-809B-5350F164FF1A}"/>
              </a:ext>
            </a:extLst>
          </p:cNvPr>
          <p:cNvSpPr>
            <a:spLocks noGrp="1"/>
          </p:cNvSpPr>
          <p:nvPr>
            <p:ph type="dt" sz="half" idx="10"/>
          </p:nvPr>
        </p:nvSpPr>
        <p:spPr/>
        <p:txBody>
          <a:bodyPr/>
          <a:lstStyle/>
          <a:p>
            <a:fld id="{DECC2AD0-9452-684A-9802-A7E12BA97DE7}" type="datetime1">
              <a:rPr lang="en-US" smtClean="0"/>
              <a:t>7/9/19</a:t>
            </a:fld>
            <a:endParaRPr lang="en-US" dirty="0"/>
          </a:p>
        </p:txBody>
      </p:sp>
      <p:sp>
        <p:nvSpPr>
          <p:cNvPr id="5" name="Footer Placeholder 4">
            <a:extLst>
              <a:ext uri="{FF2B5EF4-FFF2-40B4-BE49-F238E27FC236}">
                <a16:creationId xmlns:a16="http://schemas.microsoft.com/office/drawing/2014/main" id="{7E7ECC2B-9CA4-F049-B8DF-124C0111761C}"/>
              </a:ext>
            </a:extLst>
          </p:cNvPr>
          <p:cNvSpPr>
            <a:spLocks noGrp="1"/>
          </p:cNvSpPr>
          <p:nvPr>
            <p:ph type="ftr" sz="quarter" idx="11"/>
          </p:nvPr>
        </p:nvSpPr>
        <p:spPr/>
        <p:txBody>
          <a:bodyPr/>
          <a:lstStyle>
            <a:lvl1pPr>
              <a:defRPr>
                <a:solidFill>
                  <a:schemeClr val="bg2"/>
                </a:solidFill>
              </a:defRPr>
            </a:lvl1pPr>
          </a:lstStyle>
          <a:p>
            <a:endParaRPr lang="en-US" dirty="0"/>
          </a:p>
        </p:txBody>
      </p:sp>
      <p:sp>
        <p:nvSpPr>
          <p:cNvPr id="6" name="Slide Number Placeholder 5">
            <a:extLst>
              <a:ext uri="{FF2B5EF4-FFF2-40B4-BE49-F238E27FC236}">
                <a16:creationId xmlns:a16="http://schemas.microsoft.com/office/drawing/2014/main" id="{E294B535-E047-7E4E-AC67-9B9E7121304F}"/>
              </a:ext>
            </a:extLst>
          </p:cNvPr>
          <p:cNvSpPr>
            <a:spLocks noGrp="1"/>
          </p:cNvSpPr>
          <p:nvPr>
            <p:ph type="sldNum" sz="quarter" idx="12"/>
          </p:nvPr>
        </p:nvSpPr>
        <p:spPr/>
        <p:txBody>
          <a:bodyPr/>
          <a:lstStyle>
            <a:lvl1pPr>
              <a:defRPr>
                <a:solidFill>
                  <a:schemeClr val="bg1"/>
                </a:solidFill>
              </a:defRPr>
            </a:lvl1pPr>
          </a:lstStyle>
          <a:p>
            <a:fld id="{2E8C51FE-49D9-314D-9957-ABBF7DDE8782}" type="slidenum">
              <a:rPr lang="en-US" smtClean="0"/>
              <a:pPr/>
              <a:t>‹#›</a:t>
            </a:fld>
            <a:endParaRPr lang="en-US" dirty="0"/>
          </a:p>
        </p:txBody>
      </p:sp>
    </p:spTree>
    <p:extLst>
      <p:ext uri="{BB962C8B-B14F-4D97-AF65-F5344CB8AC3E}">
        <p14:creationId xmlns:p14="http://schemas.microsoft.com/office/powerpoint/2010/main" val="39813607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528">
          <p15:clr>
            <a:srgbClr val="FBAE40"/>
          </p15:clr>
        </p15:guide>
        <p15:guide id="2" pos="3408">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5_Title and Content">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E4484423-2438-B046-81CE-D29BA04C3355}"/>
              </a:ext>
            </a:extLst>
          </p:cNvPr>
          <p:cNvSpPr/>
          <p:nvPr userDrawn="1"/>
        </p:nvSpPr>
        <p:spPr>
          <a:xfrm>
            <a:off x="0" y="-19393"/>
            <a:ext cx="12192000" cy="6887665"/>
          </a:xfrm>
          <a:prstGeom prst="rect">
            <a:avLst/>
          </a:prstGeom>
          <a:gradFill flip="none" rotWithShape="1">
            <a:gsLst>
              <a:gs pos="91000">
                <a:srgbClr val="C3873A"/>
              </a:gs>
              <a:gs pos="25000">
                <a:srgbClr val="255B74"/>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A178FC00-62D8-E046-9751-ABF74CA246E8}"/>
              </a:ext>
            </a:extLst>
          </p:cNvPr>
          <p:cNvGrpSpPr/>
          <p:nvPr userDrawn="1"/>
        </p:nvGrpSpPr>
        <p:grpSpPr>
          <a:xfrm>
            <a:off x="517664" y="-19393"/>
            <a:ext cx="4628149" cy="6890327"/>
            <a:chOff x="3308351" y="2370138"/>
            <a:chExt cx="2760662" cy="4110037"/>
          </a:xfrm>
          <a:gradFill>
            <a:gsLst>
              <a:gs pos="0">
                <a:srgbClr val="A3D1E8"/>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grpSpPr>
        <p:sp>
          <p:nvSpPr>
            <p:cNvPr id="12" name="Freeform 10">
              <a:extLst>
                <a:ext uri="{FF2B5EF4-FFF2-40B4-BE49-F238E27FC236}">
                  <a16:creationId xmlns:a16="http://schemas.microsoft.com/office/drawing/2014/main" id="{0ACED15E-2780-DD44-A549-8B73F4F8C94D}"/>
                </a:ext>
              </a:extLst>
            </p:cNvPr>
            <p:cNvSpPr>
              <a:spLocks noEditPoints="1"/>
            </p:cNvSpPr>
            <p:nvPr/>
          </p:nvSpPr>
          <p:spPr bwMode="auto">
            <a:xfrm>
              <a:off x="4494213" y="2370138"/>
              <a:ext cx="1574800" cy="3676650"/>
            </a:xfrm>
            <a:custGeom>
              <a:avLst/>
              <a:gdLst>
                <a:gd name="T0" fmla="*/ 239 w 828"/>
                <a:gd name="T1" fmla="*/ 1416 h 1936"/>
                <a:gd name="T2" fmla="*/ 387 w 828"/>
                <a:gd name="T3" fmla="*/ 1936 h 1936"/>
                <a:gd name="T4" fmla="*/ 127 w 828"/>
                <a:gd name="T5" fmla="*/ 1417 h 1936"/>
                <a:gd name="T6" fmla="*/ 239 w 828"/>
                <a:gd name="T7" fmla="*/ 1416 h 1936"/>
                <a:gd name="T8" fmla="*/ 273 w 828"/>
                <a:gd name="T9" fmla="*/ 883 h 1936"/>
                <a:gd name="T10" fmla="*/ 828 w 828"/>
                <a:gd name="T11" fmla="*/ 3 h 1936"/>
                <a:gd name="T12" fmla="*/ 195 w 828"/>
                <a:gd name="T13" fmla="*/ 0 h 1936"/>
                <a:gd name="T14" fmla="*/ 18 w 828"/>
                <a:gd name="T15" fmla="*/ 883 h 1936"/>
                <a:gd name="T16" fmla="*/ 273 w 828"/>
                <a:gd name="T17" fmla="*/ 883 h 19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28" h="1936">
                  <a:moveTo>
                    <a:pt x="239" y="1416"/>
                  </a:moveTo>
                  <a:cubicBezTo>
                    <a:pt x="273" y="1728"/>
                    <a:pt x="387" y="1936"/>
                    <a:pt x="387" y="1936"/>
                  </a:cubicBezTo>
                  <a:cubicBezTo>
                    <a:pt x="271" y="1756"/>
                    <a:pt x="186" y="1583"/>
                    <a:pt x="127" y="1417"/>
                  </a:cubicBezTo>
                  <a:lnTo>
                    <a:pt x="239" y="1416"/>
                  </a:lnTo>
                  <a:close/>
                  <a:moveTo>
                    <a:pt x="273" y="883"/>
                  </a:moveTo>
                  <a:cubicBezTo>
                    <a:pt x="342" y="603"/>
                    <a:pt x="503" y="296"/>
                    <a:pt x="828" y="3"/>
                  </a:cubicBezTo>
                  <a:cubicBezTo>
                    <a:pt x="195" y="0"/>
                    <a:pt x="195" y="0"/>
                    <a:pt x="195" y="0"/>
                  </a:cubicBezTo>
                  <a:cubicBezTo>
                    <a:pt x="82" y="241"/>
                    <a:pt x="0" y="540"/>
                    <a:pt x="18" y="883"/>
                  </a:cubicBezTo>
                  <a:lnTo>
                    <a:pt x="273" y="883"/>
                  </a:lnTo>
                  <a:close/>
                </a:path>
              </a:pathLst>
            </a:custGeom>
            <a:gradFill flip="none" rotWithShape="1">
              <a:gsLst>
                <a:gs pos="0">
                  <a:srgbClr val="8ACCEC"/>
                </a:gs>
                <a:gs pos="100000">
                  <a:srgbClr val="6BB7E0"/>
                </a:gs>
              </a:gsLst>
              <a:lin ang="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 name="Freeform 11">
              <a:extLst>
                <a:ext uri="{FF2B5EF4-FFF2-40B4-BE49-F238E27FC236}">
                  <a16:creationId xmlns:a16="http://schemas.microsoft.com/office/drawing/2014/main" id="{551C759E-093F-2441-98A7-3DEC7BDE92CC}"/>
                </a:ext>
              </a:extLst>
            </p:cNvPr>
            <p:cNvSpPr>
              <a:spLocks/>
            </p:cNvSpPr>
            <p:nvPr/>
          </p:nvSpPr>
          <p:spPr bwMode="auto">
            <a:xfrm>
              <a:off x="3343276" y="5254625"/>
              <a:ext cx="542925" cy="1223962"/>
            </a:xfrm>
            <a:custGeom>
              <a:avLst/>
              <a:gdLst>
                <a:gd name="T0" fmla="*/ 286 w 286"/>
                <a:gd name="T1" fmla="*/ 645 h 645"/>
                <a:gd name="T2" fmla="*/ 0 w 286"/>
                <a:gd name="T3" fmla="*/ 0 h 645"/>
                <a:gd name="T4" fmla="*/ 166 w 286"/>
                <a:gd name="T5" fmla="*/ 645 h 645"/>
                <a:gd name="T6" fmla="*/ 286 w 286"/>
                <a:gd name="T7" fmla="*/ 645 h 645"/>
              </a:gdLst>
              <a:ahLst/>
              <a:cxnLst>
                <a:cxn ang="0">
                  <a:pos x="T0" y="T1"/>
                </a:cxn>
                <a:cxn ang="0">
                  <a:pos x="T2" y="T3"/>
                </a:cxn>
                <a:cxn ang="0">
                  <a:pos x="T4" y="T5"/>
                </a:cxn>
                <a:cxn ang="0">
                  <a:pos x="T6" y="T7"/>
                </a:cxn>
              </a:cxnLst>
              <a:rect l="0" t="0" r="r" b="b"/>
              <a:pathLst>
                <a:path w="286" h="645">
                  <a:moveTo>
                    <a:pt x="286" y="645"/>
                  </a:moveTo>
                  <a:cubicBezTo>
                    <a:pt x="167" y="471"/>
                    <a:pt x="62" y="257"/>
                    <a:pt x="0" y="0"/>
                  </a:cubicBezTo>
                  <a:cubicBezTo>
                    <a:pt x="0" y="0"/>
                    <a:pt x="14" y="282"/>
                    <a:pt x="166" y="645"/>
                  </a:cubicBezTo>
                  <a:lnTo>
                    <a:pt x="286" y="645"/>
                  </a:lnTo>
                  <a:close/>
                </a:path>
              </a:pathLst>
            </a:custGeom>
            <a:solidFill>
              <a:srgbClr val="ABD5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12">
              <a:extLst>
                <a:ext uri="{FF2B5EF4-FFF2-40B4-BE49-F238E27FC236}">
                  <a16:creationId xmlns:a16="http://schemas.microsoft.com/office/drawing/2014/main" id="{FB1A23FC-AD1F-0748-AE5C-4B02400A34DD}"/>
                </a:ext>
              </a:extLst>
            </p:cNvPr>
            <p:cNvSpPr>
              <a:spLocks noEditPoints="1"/>
            </p:cNvSpPr>
            <p:nvPr/>
          </p:nvSpPr>
          <p:spPr bwMode="auto">
            <a:xfrm>
              <a:off x="3308351" y="2376488"/>
              <a:ext cx="2270125" cy="4103687"/>
            </a:xfrm>
            <a:custGeom>
              <a:avLst/>
              <a:gdLst>
                <a:gd name="T0" fmla="*/ 32 w 1193"/>
                <a:gd name="T1" fmla="*/ 1413 h 2162"/>
                <a:gd name="T2" fmla="*/ 361 w 1193"/>
                <a:gd name="T3" fmla="*/ 2161 h 2162"/>
                <a:gd name="T4" fmla="*/ 1193 w 1193"/>
                <a:gd name="T5" fmla="*/ 2161 h 2162"/>
                <a:gd name="T6" fmla="*/ 955 w 1193"/>
                <a:gd name="T7" fmla="*/ 1903 h 2162"/>
                <a:gd name="T8" fmla="*/ 704 w 1193"/>
                <a:gd name="T9" fmla="*/ 1413 h 2162"/>
                <a:gd name="T10" fmla="*/ 32 w 1193"/>
                <a:gd name="T11" fmla="*/ 1413 h 2162"/>
                <a:gd name="T12" fmla="*/ 0 w 1193"/>
                <a:gd name="T13" fmla="*/ 879 h 2162"/>
                <a:gd name="T14" fmla="*/ 126 w 1193"/>
                <a:gd name="T15" fmla="*/ 299 h 2162"/>
                <a:gd name="T16" fmla="*/ 275 w 1193"/>
                <a:gd name="T17" fmla="*/ 0 h 2162"/>
                <a:gd name="T18" fmla="*/ 725 w 1193"/>
                <a:gd name="T19" fmla="*/ 0 h 2162"/>
                <a:gd name="T20" fmla="*/ 590 w 1193"/>
                <a:gd name="T21" fmla="*/ 879 h 2162"/>
                <a:gd name="T22" fmla="*/ 0 w 1193"/>
                <a:gd name="T23" fmla="*/ 879 h 2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93" h="2162">
                  <a:moveTo>
                    <a:pt x="32" y="1413"/>
                  </a:moveTo>
                  <a:cubicBezTo>
                    <a:pt x="79" y="1653"/>
                    <a:pt x="178" y="1910"/>
                    <a:pt x="361" y="2161"/>
                  </a:cubicBezTo>
                  <a:cubicBezTo>
                    <a:pt x="362" y="2162"/>
                    <a:pt x="1193" y="2161"/>
                    <a:pt x="1193" y="2161"/>
                  </a:cubicBezTo>
                  <a:cubicBezTo>
                    <a:pt x="1113" y="2085"/>
                    <a:pt x="1034" y="2000"/>
                    <a:pt x="955" y="1903"/>
                  </a:cubicBezTo>
                  <a:cubicBezTo>
                    <a:pt x="955" y="1903"/>
                    <a:pt x="812" y="1718"/>
                    <a:pt x="704" y="1413"/>
                  </a:cubicBezTo>
                  <a:lnTo>
                    <a:pt x="32" y="1413"/>
                  </a:lnTo>
                  <a:close/>
                  <a:moveTo>
                    <a:pt x="0" y="879"/>
                  </a:moveTo>
                  <a:cubicBezTo>
                    <a:pt x="25" y="534"/>
                    <a:pt x="126" y="299"/>
                    <a:pt x="126" y="299"/>
                  </a:cubicBezTo>
                  <a:cubicBezTo>
                    <a:pt x="173" y="190"/>
                    <a:pt x="220" y="94"/>
                    <a:pt x="275" y="0"/>
                  </a:cubicBezTo>
                  <a:cubicBezTo>
                    <a:pt x="725" y="0"/>
                    <a:pt x="725" y="0"/>
                    <a:pt x="725" y="0"/>
                  </a:cubicBezTo>
                  <a:cubicBezTo>
                    <a:pt x="599" y="319"/>
                    <a:pt x="569" y="617"/>
                    <a:pt x="590" y="879"/>
                  </a:cubicBezTo>
                  <a:lnTo>
                    <a:pt x="0" y="879"/>
                  </a:lnTo>
                  <a:close/>
                </a:path>
              </a:pathLst>
            </a:custGeom>
            <a:gradFill flip="none" rotWithShape="1">
              <a:gsLst>
                <a:gs pos="0">
                  <a:srgbClr val="9FDCF2"/>
                </a:gs>
                <a:gs pos="85000">
                  <a:srgbClr val="52B3D9"/>
                </a:gs>
              </a:gsLst>
              <a:lin ang="0" scaled="0"/>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17" name="Rectangle 16">
            <a:extLst>
              <a:ext uri="{FF2B5EF4-FFF2-40B4-BE49-F238E27FC236}">
                <a16:creationId xmlns:a16="http://schemas.microsoft.com/office/drawing/2014/main" id="{C0BBE337-6FE4-F74A-8847-969FD40E7926}"/>
              </a:ext>
            </a:extLst>
          </p:cNvPr>
          <p:cNvSpPr/>
          <p:nvPr userDrawn="1"/>
        </p:nvSpPr>
        <p:spPr>
          <a:xfrm>
            <a:off x="0" y="203200"/>
            <a:ext cx="12192000" cy="6184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5A82CAA-A637-564B-9150-80E6208D2E2C}"/>
              </a:ext>
            </a:extLst>
          </p:cNvPr>
          <p:cNvSpPr>
            <a:spLocks noGrp="1"/>
          </p:cNvSpPr>
          <p:nvPr>
            <p:ph type="title"/>
          </p:nvPr>
        </p:nvSpPr>
        <p:spPr>
          <a:xfrm>
            <a:off x="952500" y="1104144"/>
            <a:ext cx="10393680" cy="646331"/>
          </a:xfrm>
        </p:spPr>
        <p:txBody>
          <a:bodyPr>
            <a:spAutoFit/>
          </a:bodyPr>
          <a:lstStyle>
            <a:lvl1pPr>
              <a:defRPr>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3C8FFBED-D27D-074B-9C33-10A234BC62EA}"/>
              </a:ext>
            </a:extLst>
          </p:cNvPr>
          <p:cNvSpPr>
            <a:spLocks noGrp="1"/>
          </p:cNvSpPr>
          <p:nvPr>
            <p:ph idx="1"/>
          </p:nvPr>
        </p:nvSpPr>
        <p:spPr>
          <a:xfrm>
            <a:off x="952500" y="2271860"/>
            <a:ext cx="10619923" cy="1623008"/>
          </a:xfrm>
        </p:spPr>
        <p:txBody>
          <a:bodyPr>
            <a:sp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A55A95B-EA76-8B4B-809B-5350F164FF1A}"/>
              </a:ext>
            </a:extLst>
          </p:cNvPr>
          <p:cNvSpPr>
            <a:spLocks noGrp="1"/>
          </p:cNvSpPr>
          <p:nvPr>
            <p:ph type="dt" sz="half" idx="10"/>
          </p:nvPr>
        </p:nvSpPr>
        <p:spPr/>
        <p:txBody>
          <a:bodyPr/>
          <a:lstStyle/>
          <a:p>
            <a:fld id="{DECC2AD0-9452-684A-9802-A7E12BA97DE7}" type="datetime1">
              <a:rPr lang="en-US" smtClean="0"/>
              <a:t>7/9/19</a:t>
            </a:fld>
            <a:endParaRPr lang="en-US"/>
          </a:p>
        </p:txBody>
      </p:sp>
      <p:sp>
        <p:nvSpPr>
          <p:cNvPr id="5" name="Footer Placeholder 4">
            <a:extLst>
              <a:ext uri="{FF2B5EF4-FFF2-40B4-BE49-F238E27FC236}">
                <a16:creationId xmlns:a16="http://schemas.microsoft.com/office/drawing/2014/main" id="{7E7ECC2B-9CA4-F049-B8DF-124C0111761C}"/>
              </a:ext>
            </a:extLst>
          </p:cNvPr>
          <p:cNvSpPr>
            <a:spLocks noGrp="1"/>
          </p:cNvSpPr>
          <p:nvPr>
            <p:ph type="ftr" sz="quarter" idx="11"/>
          </p:nvPr>
        </p:nvSpPr>
        <p:spPr/>
        <p:txBody>
          <a:bodyPr/>
          <a:lstStyle>
            <a:lvl1pPr>
              <a:defRPr>
                <a:solidFill>
                  <a:schemeClr val="bg2"/>
                </a:solidFill>
              </a:defRPr>
            </a:lvl1pPr>
          </a:lstStyle>
          <a:p>
            <a:endParaRPr lang="en-US" dirty="0"/>
          </a:p>
        </p:txBody>
      </p:sp>
      <p:sp>
        <p:nvSpPr>
          <p:cNvPr id="6" name="Slide Number Placeholder 5">
            <a:extLst>
              <a:ext uri="{FF2B5EF4-FFF2-40B4-BE49-F238E27FC236}">
                <a16:creationId xmlns:a16="http://schemas.microsoft.com/office/drawing/2014/main" id="{E294B535-E047-7E4E-AC67-9B9E7121304F}"/>
              </a:ext>
            </a:extLst>
          </p:cNvPr>
          <p:cNvSpPr>
            <a:spLocks noGrp="1"/>
          </p:cNvSpPr>
          <p:nvPr>
            <p:ph type="sldNum" sz="quarter" idx="12"/>
          </p:nvPr>
        </p:nvSpPr>
        <p:spPr/>
        <p:txBody>
          <a:bodyPr/>
          <a:lstStyle>
            <a:lvl1pPr>
              <a:defRPr>
                <a:solidFill>
                  <a:schemeClr val="bg1"/>
                </a:solidFill>
              </a:defRPr>
            </a:lvl1pPr>
          </a:lstStyle>
          <a:p>
            <a:fld id="{2E8C51FE-49D9-314D-9957-ABBF7DDE8782}" type="slidenum">
              <a:rPr lang="en-US" smtClean="0"/>
              <a:pPr/>
              <a:t>‹#›</a:t>
            </a:fld>
            <a:endParaRPr lang="en-US" dirty="0"/>
          </a:p>
        </p:txBody>
      </p:sp>
    </p:spTree>
    <p:extLst>
      <p:ext uri="{BB962C8B-B14F-4D97-AF65-F5344CB8AC3E}">
        <p14:creationId xmlns:p14="http://schemas.microsoft.com/office/powerpoint/2010/main" val="1260939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696">
          <p15:clr>
            <a:srgbClr val="FBAE40"/>
          </p15:clr>
        </p15:guide>
        <p15:guide id="2" pos="60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237B998-9718-4843-A842-5D6256680E6F}"/>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9" name="Rectangle 8">
            <a:extLst>
              <a:ext uri="{FF2B5EF4-FFF2-40B4-BE49-F238E27FC236}">
                <a16:creationId xmlns:a16="http://schemas.microsoft.com/office/drawing/2014/main" id="{99E70AEB-97F5-0F48-9A3F-D180606A03F2}"/>
              </a:ext>
            </a:extLst>
          </p:cNvPr>
          <p:cNvSpPr/>
          <p:nvPr userDrawn="1"/>
        </p:nvSpPr>
        <p:spPr>
          <a:xfrm>
            <a:off x="0" y="2463616"/>
            <a:ext cx="12192000" cy="1713654"/>
          </a:xfrm>
          <a:prstGeom prst="rect">
            <a:avLst/>
          </a:prstGeom>
          <a:gradFill flip="none" rotWithShape="1">
            <a:gsLst>
              <a:gs pos="100000">
                <a:srgbClr val="BFE5FF">
                  <a:alpha val="37000"/>
                </a:srgbClr>
              </a:gs>
              <a:gs pos="85000">
                <a:srgbClr val="BFE5FF">
                  <a:alpha val="95000"/>
                </a:srgbClr>
              </a:gs>
              <a:gs pos="53000">
                <a:srgbClr val="BFE5FF"/>
              </a:gs>
              <a:gs pos="14000">
                <a:srgbClr val="BFE5FF">
                  <a:alpha val="95000"/>
                </a:srgbClr>
              </a:gs>
              <a:gs pos="0">
                <a:srgbClr val="BFE5FF">
                  <a:alpha val="37000"/>
                </a:srgbClr>
              </a:gs>
            </a:gsLst>
            <a:lin ang="0" scaled="1"/>
            <a:tileRect/>
          </a:gradFill>
          <a:ln>
            <a:noFill/>
          </a:ln>
          <a:effectLst>
            <a:outerShdw blurRad="254000" sx="103000" sy="103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C8BE70F-03DA-4747-9669-09C46A6A9974}"/>
              </a:ext>
            </a:extLst>
          </p:cNvPr>
          <p:cNvSpPr>
            <a:spLocks noGrp="1"/>
          </p:cNvSpPr>
          <p:nvPr>
            <p:ph type="title"/>
          </p:nvPr>
        </p:nvSpPr>
        <p:spPr>
          <a:xfrm>
            <a:off x="831850" y="3016567"/>
            <a:ext cx="10515600" cy="646331"/>
          </a:xfrm>
        </p:spPr>
        <p:txBody>
          <a:bodyPr anchor="ctr">
            <a:spAutoFit/>
          </a:bodyPr>
          <a:lstStyle>
            <a:lvl1pPr algn="ctr">
              <a:defRPr sz="4000">
                <a:latin typeface="Arial" panose="020B0604020202020204" pitchFamily="34" charset="0"/>
                <a:cs typeface="Arial" panose="020B0604020202020204" pitchFamily="34" charset="0"/>
              </a:defRPr>
            </a:lvl1pPr>
          </a:lstStyle>
          <a:p>
            <a:r>
              <a:rPr lang="en-US" dirty="0"/>
              <a:t>Click to edit Master title style</a:t>
            </a:r>
          </a:p>
        </p:txBody>
      </p:sp>
      <p:sp>
        <p:nvSpPr>
          <p:cNvPr id="4" name="Date Placeholder 3">
            <a:extLst>
              <a:ext uri="{FF2B5EF4-FFF2-40B4-BE49-F238E27FC236}">
                <a16:creationId xmlns:a16="http://schemas.microsoft.com/office/drawing/2014/main" id="{7C402EFE-7EAA-2042-BFD5-33177FA652C4}"/>
              </a:ext>
            </a:extLst>
          </p:cNvPr>
          <p:cNvSpPr>
            <a:spLocks noGrp="1"/>
          </p:cNvSpPr>
          <p:nvPr>
            <p:ph type="dt" sz="half" idx="10"/>
          </p:nvPr>
        </p:nvSpPr>
        <p:spPr/>
        <p:txBody>
          <a:bodyPr/>
          <a:lstStyle/>
          <a:p>
            <a:fld id="{88685A74-EB09-424A-AA9B-5418F2407945}" type="datetime1">
              <a:rPr lang="en-US" smtClean="0"/>
              <a:t>7/9/19</a:t>
            </a:fld>
            <a:endParaRPr lang="en-US"/>
          </a:p>
        </p:txBody>
      </p:sp>
      <p:sp>
        <p:nvSpPr>
          <p:cNvPr id="5" name="Footer Placeholder 4">
            <a:extLst>
              <a:ext uri="{FF2B5EF4-FFF2-40B4-BE49-F238E27FC236}">
                <a16:creationId xmlns:a16="http://schemas.microsoft.com/office/drawing/2014/main" id="{00B1DCC9-6755-1C41-A923-BB12EA8B5015}"/>
              </a:ext>
            </a:extLst>
          </p:cNvPr>
          <p:cNvSpPr>
            <a:spLocks noGrp="1"/>
          </p:cNvSpPr>
          <p:nvPr>
            <p:ph type="ftr" sz="quarter" idx="11"/>
          </p:nvPr>
        </p:nvSpPr>
        <p:spPr/>
        <p:txBody>
          <a:bodyPr/>
          <a:lstStyle>
            <a:lvl1pPr>
              <a:defRPr>
                <a:solidFill>
                  <a:schemeClr val="bg2"/>
                </a:solidFill>
              </a:defRPr>
            </a:lvl1pPr>
          </a:lstStyle>
          <a:p>
            <a:endParaRPr lang="en-US" dirty="0"/>
          </a:p>
        </p:txBody>
      </p:sp>
      <p:sp>
        <p:nvSpPr>
          <p:cNvPr id="6" name="Slide Number Placeholder 5">
            <a:extLst>
              <a:ext uri="{FF2B5EF4-FFF2-40B4-BE49-F238E27FC236}">
                <a16:creationId xmlns:a16="http://schemas.microsoft.com/office/drawing/2014/main" id="{9BBFB372-536E-3149-8638-387946DFE556}"/>
              </a:ext>
            </a:extLst>
          </p:cNvPr>
          <p:cNvSpPr>
            <a:spLocks noGrp="1"/>
          </p:cNvSpPr>
          <p:nvPr>
            <p:ph type="sldNum" sz="quarter" idx="12"/>
          </p:nvPr>
        </p:nvSpPr>
        <p:spPr/>
        <p:txBody>
          <a:bodyPr/>
          <a:lstStyle>
            <a:lvl1pPr>
              <a:defRPr>
                <a:solidFill>
                  <a:schemeClr val="bg1"/>
                </a:solidFill>
              </a:defRPr>
            </a:lvl1pPr>
          </a:lstStyle>
          <a:p>
            <a:fld id="{2E8C51FE-49D9-314D-9957-ABBF7DDE8782}" type="slidenum">
              <a:rPr lang="en-US" smtClean="0"/>
              <a:pPr/>
              <a:t>‹#›</a:t>
            </a:fld>
            <a:endParaRPr lang="en-US" dirty="0"/>
          </a:p>
        </p:txBody>
      </p:sp>
    </p:spTree>
    <p:extLst>
      <p:ext uri="{BB962C8B-B14F-4D97-AF65-F5344CB8AC3E}">
        <p14:creationId xmlns:p14="http://schemas.microsoft.com/office/powerpoint/2010/main" val="3906534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1590A7-7E54-2D41-9F43-B8FD4977CB96}"/>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49F9B96F-523A-0443-8C6F-8DFAF54D9EC3}"/>
              </a:ext>
            </a:extLst>
          </p:cNvPr>
          <p:cNvSpPr>
            <a:spLocks noGrp="1"/>
          </p:cNvSpPr>
          <p:nvPr>
            <p:ph sz="half" idx="1"/>
          </p:nvPr>
        </p:nvSpPr>
        <p:spPr>
          <a:xfrm>
            <a:off x="838200" y="1825625"/>
            <a:ext cx="5181600" cy="435133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AC88B55B-102D-3B40-B32B-5145CE1DA615}"/>
              </a:ext>
            </a:extLst>
          </p:cNvPr>
          <p:cNvSpPr>
            <a:spLocks noGrp="1"/>
          </p:cNvSpPr>
          <p:nvPr>
            <p:ph sz="half" idx="2"/>
          </p:nvPr>
        </p:nvSpPr>
        <p:spPr>
          <a:xfrm>
            <a:off x="6172200" y="1825625"/>
            <a:ext cx="5181600" cy="435133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F179206C-49AC-4040-9C5C-017EE760A83C}"/>
              </a:ext>
            </a:extLst>
          </p:cNvPr>
          <p:cNvSpPr>
            <a:spLocks noGrp="1"/>
          </p:cNvSpPr>
          <p:nvPr>
            <p:ph type="dt" sz="half" idx="10"/>
          </p:nvPr>
        </p:nvSpPr>
        <p:spPr/>
        <p:txBody>
          <a:bodyPr/>
          <a:lstStyle>
            <a:lvl1pPr>
              <a:defRPr>
                <a:solidFill>
                  <a:srgbClr val="33CDFF"/>
                </a:solidFill>
              </a:defRPr>
            </a:lvl1pPr>
          </a:lstStyle>
          <a:p>
            <a:fld id="{5BAE4564-26CF-C242-8FF6-CB2D9CD242A2}" type="datetime1">
              <a:rPr lang="en-US" smtClean="0"/>
              <a:pPr/>
              <a:t>7/9/19</a:t>
            </a:fld>
            <a:endParaRPr lang="en-US" dirty="0"/>
          </a:p>
        </p:txBody>
      </p:sp>
      <p:sp>
        <p:nvSpPr>
          <p:cNvPr id="6" name="Footer Placeholder 5">
            <a:extLst>
              <a:ext uri="{FF2B5EF4-FFF2-40B4-BE49-F238E27FC236}">
                <a16:creationId xmlns:a16="http://schemas.microsoft.com/office/drawing/2014/main" id="{A6FB520F-4F16-3E49-A800-72C14F01F39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E087BC7-6FAC-2245-9DB7-6747FA2B2112}"/>
              </a:ext>
            </a:extLst>
          </p:cNvPr>
          <p:cNvSpPr>
            <a:spLocks noGrp="1"/>
          </p:cNvSpPr>
          <p:nvPr>
            <p:ph type="sldNum" sz="quarter" idx="12"/>
          </p:nvPr>
        </p:nvSpPr>
        <p:spPr/>
        <p:txBody>
          <a:bodyPr/>
          <a:lstStyle/>
          <a:p>
            <a:fld id="{2E8C51FE-49D9-314D-9957-ABBF7DDE8782}" type="slidenum">
              <a:rPr lang="en-US" smtClean="0"/>
              <a:t>‹#›</a:t>
            </a:fld>
            <a:endParaRPr lang="en-US"/>
          </a:p>
        </p:txBody>
      </p:sp>
    </p:spTree>
    <p:extLst>
      <p:ext uri="{BB962C8B-B14F-4D97-AF65-F5344CB8AC3E}">
        <p14:creationId xmlns:p14="http://schemas.microsoft.com/office/powerpoint/2010/main" val="35100002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30B653-13F7-2542-8EE2-E909339391A7}"/>
              </a:ext>
            </a:extLst>
          </p:cNvPr>
          <p:cNvSpPr>
            <a:spLocks noGrp="1"/>
          </p:cNvSpPr>
          <p:nvPr>
            <p:ph type="title"/>
          </p:nvPr>
        </p:nvSpPr>
        <p:spPr>
          <a:xfrm>
            <a:off x="839788" y="365125"/>
            <a:ext cx="10515600" cy="1325563"/>
          </a:xfr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545C621A-F72C-144B-A0BE-6B1E2CBE1A3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a:extLst>
              <a:ext uri="{FF2B5EF4-FFF2-40B4-BE49-F238E27FC236}">
                <a16:creationId xmlns:a16="http://schemas.microsoft.com/office/drawing/2014/main" id="{9B63F2F3-1511-2942-895C-679AA3AAFFA4}"/>
              </a:ext>
            </a:extLst>
          </p:cNvPr>
          <p:cNvSpPr>
            <a:spLocks noGrp="1"/>
          </p:cNvSpPr>
          <p:nvPr>
            <p:ph sz="half" idx="2"/>
          </p:nvPr>
        </p:nvSpPr>
        <p:spPr>
          <a:xfrm>
            <a:off x="839788" y="2505075"/>
            <a:ext cx="5157787" cy="368458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a:t>Fifth level</a:t>
            </a:r>
          </a:p>
        </p:txBody>
      </p:sp>
      <p:sp>
        <p:nvSpPr>
          <p:cNvPr id="5" name="Text Placeholder 4">
            <a:extLst>
              <a:ext uri="{FF2B5EF4-FFF2-40B4-BE49-F238E27FC236}">
                <a16:creationId xmlns:a16="http://schemas.microsoft.com/office/drawing/2014/main" id="{137D5D2A-69A5-F545-A96E-9C6E34036DA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a:extLst>
              <a:ext uri="{FF2B5EF4-FFF2-40B4-BE49-F238E27FC236}">
                <a16:creationId xmlns:a16="http://schemas.microsoft.com/office/drawing/2014/main" id="{DCC11A84-14CC-7441-BFAB-6E2358C05652}"/>
              </a:ext>
            </a:extLst>
          </p:cNvPr>
          <p:cNvSpPr>
            <a:spLocks noGrp="1"/>
          </p:cNvSpPr>
          <p:nvPr>
            <p:ph sz="quarter" idx="4"/>
          </p:nvPr>
        </p:nvSpPr>
        <p:spPr>
          <a:xfrm>
            <a:off x="6172200" y="2505075"/>
            <a:ext cx="5183188" cy="368458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7DDBE683-10D6-5E4C-A14B-401DDDE8973F}"/>
              </a:ext>
            </a:extLst>
          </p:cNvPr>
          <p:cNvSpPr>
            <a:spLocks noGrp="1"/>
          </p:cNvSpPr>
          <p:nvPr>
            <p:ph type="dt" sz="half" idx="10"/>
          </p:nvPr>
        </p:nvSpPr>
        <p:spPr/>
        <p:txBody>
          <a:bodyPr/>
          <a:lstStyle>
            <a:lvl1pPr>
              <a:defRPr>
                <a:solidFill>
                  <a:srgbClr val="33CDFF"/>
                </a:solidFill>
              </a:defRPr>
            </a:lvl1pPr>
          </a:lstStyle>
          <a:p>
            <a:fld id="{76E2022B-032F-C245-A6C4-D8EDEE3CD65C}" type="datetime1">
              <a:rPr lang="en-US" smtClean="0"/>
              <a:pPr/>
              <a:t>7/9/19</a:t>
            </a:fld>
            <a:endParaRPr lang="en-US" dirty="0"/>
          </a:p>
        </p:txBody>
      </p:sp>
      <p:sp>
        <p:nvSpPr>
          <p:cNvPr id="8" name="Footer Placeholder 7">
            <a:extLst>
              <a:ext uri="{FF2B5EF4-FFF2-40B4-BE49-F238E27FC236}">
                <a16:creationId xmlns:a16="http://schemas.microsoft.com/office/drawing/2014/main" id="{B084E5D5-8292-8443-8912-01DF310377E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54F0886-7F3E-C54F-B264-98655F014541}"/>
              </a:ext>
            </a:extLst>
          </p:cNvPr>
          <p:cNvSpPr>
            <a:spLocks noGrp="1"/>
          </p:cNvSpPr>
          <p:nvPr>
            <p:ph type="sldNum" sz="quarter" idx="12"/>
          </p:nvPr>
        </p:nvSpPr>
        <p:spPr/>
        <p:txBody>
          <a:bodyPr/>
          <a:lstStyle/>
          <a:p>
            <a:fld id="{2E8C51FE-49D9-314D-9957-ABBF7DDE8782}" type="slidenum">
              <a:rPr lang="en-US" smtClean="0"/>
              <a:t>‹#›</a:t>
            </a:fld>
            <a:endParaRPr lang="en-US"/>
          </a:p>
        </p:txBody>
      </p:sp>
    </p:spTree>
    <p:extLst>
      <p:ext uri="{BB962C8B-B14F-4D97-AF65-F5344CB8AC3E}">
        <p14:creationId xmlns:p14="http://schemas.microsoft.com/office/powerpoint/2010/main" val="4172618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7_Title and Conten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Content Placeholder 2"/>
          <p:cNvSpPr>
            <a:spLocks noGrp="1"/>
          </p:cNvSpPr>
          <p:nvPr>
            <p:ph idx="1"/>
          </p:nvPr>
        </p:nvSpPr>
        <p:spPr>
          <a:xfrm>
            <a:off x="5189220" y="1825625"/>
            <a:ext cx="6164580" cy="4351338"/>
          </a:xfrm>
          <a:prstGeom prst="rect">
            <a:avLst/>
          </a:prstGeom>
        </p:spPr>
        <p:txBody>
          <a:bodyPr/>
          <a:lstStyle>
            <a:lvl4pPr>
              <a:defRPr b="0"/>
            </a:lvl4pPr>
            <a:lvl5pPr>
              <a:defRPr b="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Placeholder 1"/>
          <p:cNvSpPr>
            <a:spLocks noGrp="1"/>
          </p:cNvSpPr>
          <p:nvPr>
            <p:ph type="title"/>
          </p:nvPr>
        </p:nvSpPr>
        <p:spPr>
          <a:xfrm>
            <a:off x="5181600" y="685800"/>
            <a:ext cx="6195060" cy="646331"/>
          </a:xfrm>
          <a:prstGeom prst="rect">
            <a:avLst/>
          </a:prstGeom>
        </p:spPr>
        <p:txBody>
          <a:bodyPr vert="horz" lIns="91440" tIns="45720" rIns="91440" bIns="45720" rtlCol="0" anchor="ctr">
            <a:spAutoFit/>
          </a:bodyPr>
          <a:lstStyle/>
          <a:p>
            <a:r>
              <a:rPr lang="en-US" dirty="0"/>
              <a:t>Click to edit Master title style</a:t>
            </a:r>
          </a:p>
        </p:txBody>
      </p:sp>
      <p:sp>
        <p:nvSpPr>
          <p:cNvPr id="6" name="Slide Number Placeholder 2"/>
          <p:cNvSpPr>
            <a:spLocks noGrp="1"/>
          </p:cNvSpPr>
          <p:nvPr>
            <p:ph type="sldNum" sz="quarter" idx="10"/>
          </p:nvPr>
        </p:nvSpPr>
        <p:spPr>
          <a:xfrm>
            <a:off x="9067800" y="6356350"/>
            <a:ext cx="2743200" cy="365125"/>
          </a:xfrm>
          <a:prstGeom prst="rect">
            <a:avLst/>
          </a:prstGeom>
        </p:spPr>
        <p:txBody>
          <a:bodyPr/>
          <a:lstStyle>
            <a:lvl1pPr algn="r">
              <a:defRPr sz="1200">
                <a:solidFill>
                  <a:srgbClr val="136195"/>
                </a:solidFill>
              </a:defRPr>
            </a:lvl1pPr>
          </a:lstStyle>
          <a:p>
            <a:fld id="{786A64DB-DBB3-CA48-993E-0DE1651AF3A6}" type="slidenum">
              <a:rPr lang="en-US" smtClean="0"/>
              <a:pPr/>
              <a:t>‹#›</a:t>
            </a:fld>
            <a:endParaRPr lang="en-US" dirty="0"/>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432" userDrawn="1">
          <p15:clr>
            <a:srgbClr val="FBAE40"/>
          </p15:clr>
        </p15:guide>
        <p15:guide id="2" pos="3264"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D519EC-0943-2646-9830-3E9E4D8F0CD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20457C3-B414-0F47-9CF2-835A1AFF43D8}"/>
              </a:ext>
            </a:extLst>
          </p:cNvPr>
          <p:cNvSpPr>
            <a:spLocks noGrp="1"/>
          </p:cNvSpPr>
          <p:nvPr>
            <p:ph type="dt" sz="half" idx="10"/>
          </p:nvPr>
        </p:nvSpPr>
        <p:spPr/>
        <p:txBody>
          <a:bodyPr/>
          <a:lstStyle>
            <a:lvl1pPr>
              <a:defRPr>
                <a:solidFill>
                  <a:srgbClr val="33CDFF"/>
                </a:solidFill>
              </a:defRPr>
            </a:lvl1pPr>
          </a:lstStyle>
          <a:p>
            <a:fld id="{89992BE1-4848-D943-B519-7D7229562BFA}" type="datetime1">
              <a:rPr lang="en-US" smtClean="0"/>
              <a:pPr/>
              <a:t>7/9/19</a:t>
            </a:fld>
            <a:endParaRPr lang="en-US" dirty="0"/>
          </a:p>
        </p:txBody>
      </p:sp>
      <p:sp>
        <p:nvSpPr>
          <p:cNvPr id="4" name="Footer Placeholder 3">
            <a:extLst>
              <a:ext uri="{FF2B5EF4-FFF2-40B4-BE49-F238E27FC236}">
                <a16:creationId xmlns:a16="http://schemas.microsoft.com/office/drawing/2014/main" id="{698E4F40-E7EF-7F48-9FBC-01602E6A0FB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B943D68-3FE7-D348-8403-D560C4A8A67C}"/>
              </a:ext>
            </a:extLst>
          </p:cNvPr>
          <p:cNvSpPr>
            <a:spLocks noGrp="1"/>
          </p:cNvSpPr>
          <p:nvPr>
            <p:ph type="sldNum" sz="quarter" idx="12"/>
          </p:nvPr>
        </p:nvSpPr>
        <p:spPr/>
        <p:txBody>
          <a:bodyPr/>
          <a:lstStyle/>
          <a:p>
            <a:fld id="{2E8C51FE-49D9-314D-9957-ABBF7DDE8782}" type="slidenum">
              <a:rPr lang="en-US" smtClean="0"/>
              <a:t>‹#›</a:t>
            </a:fld>
            <a:endParaRPr lang="en-US"/>
          </a:p>
        </p:txBody>
      </p:sp>
    </p:spTree>
    <p:extLst>
      <p:ext uri="{BB962C8B-B14F-4D97-AF65-F5344CB8AC3E}">
        <p14:creationId xmlns:p14="http://schemas.microsoft.com/office/powerpoint/2010/main" val="1900716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26E2216-3720-8E47-ABAB-D4DA0AD31A71}"/>
              </a:ext>
            </a:extLst>
          </p:cNvPr>
          <p:cNvSpPr>
            <a:spLocks noGrp="1"/>
          </p:cNvSpPr>
          <p:nvPr>
            <p:ph type="dt" sz="half" idx="10"/>
          </p:nvPr>
        </p:nvSpPr>
        <p:spPr/>
        <p:txBody>
          <a:bodyPr/>
          <a:lstStyle>
            <a:lvl1pPr>
              <a:defRPr>
                <a:solidFill>
                  <a:srgbClr val="33CDFF"/>
                </a:solidFill>
              </a:defRPr>
            </a:lvl1pPr>
          </a:lstStyle>
          <a:p>
            <a:fld id="{299D4562-C5B8-CB44-9474-120177024E1C}" type="datetime1">
              <a:rPr lang="en-US" smtClean="0"/>
              <a:pPr/>
              <a:t>7/9/19</a:t>
            </a:fld>
            <a:endParaRPr lang="en-US" dirty="0"/>
          </a:p>
        </p:txBody>
      </p:sp>
      <p:sp>
        <p:nvSpPr>
          <p:cNvPr id="3" name="Footer Placeholder 2">
            <a:extLst>
              <a:ext uri="{FF2B5EF4-FFF2-40B4-BE49-F238E27FC236}">
                <a16:creationId xmlns:a16="http://schemas.microsoft.com/office/drawing/2014/main" id="{A9149C90-3E7A-C84E-97A5-ACBD2680BED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C8D531E-1E27-6C49-9FDC-6C0DD877CABF}"/>
              </a:ext>
            </a:extLst>
          </p:cNvPr>
          <p:cNvSpPr>
            <a:spLocks noGrp="1"/>
          </p:cNvSpPr>
          <p:nvPr>
            <p:ph type="sldNum" sz="quarter" idx="12"/>
          </p:nvPr>
        </p:nvSpPr>
        <p:spPr/>
        <p:txBody>
          <a:bodyPr/>
          <a:lstStyle/>
          <a:p>
            <a:fld id="{2E8C51FE-49D9-314D-9957-ABBF7DDE8782}" type="slidenum">
              <a:rPr lang="en-US" smtClean="0"/>
              <a:t>‹#›</a:t>
            </a:fld>
            <a:endParaRPr lang="en-US"/>
          </a:p>
        </p:txBody>
      </p:sp>
      <p:sp>
        <p:nvSpPr>
          <p:cNvPr id="5" name="Rectangle 4">
            <a:extLst>
              <a:ext uri="{FF2B5EF4-FFF2-40B4-BE49-F238E27FC236}">
                <a16:creationId xmlns:a16="http://schemas.microsoft.com/office/drawing/2014/main" id="{6EE58B19-8640-F84B-8052-A3C0720F7FEC}"/>
              </a:ext>
            </a:extLst>
          </p:cNvPr>
          <p:cNvSpPr/>
          <p:nvPr userDrawn="1"/>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99976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12573F-6CD2-E446-AEA2-04B4E6EF41B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A93DDD8-9AAD-E645-821D-592BCEBFBCB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FDEC770-B8D0-7D44-8C06-45E23230FBB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3C1D6F7-2876-CB4E-BA7E-98A093117EAA}"/>
              </a:ext>
            </a:extLst>
          </p:cNvPr>
          <p:cNvSpPr>
            <a:spLocks noGrp="1"/>
          </p:cNvSpPr>
          <p:nvPr>
            <p:ph type="dt" sz="half" idx="10"/>
          </p:nvPr>
        </p:nvSpPr>
        <p:spPr/>
        <p:txBody>
          <a:bodyPr/>
          <a:lstStyle>
            <a:lvl1pPr>
              <a:defRPr>
                <a:solidFill>
                  <a:srgbClr val="33CDFF"/>
                </a:solidFill>
              </a:defRPr>
            </a:lvl1pPr>
          </a:lstStyle>
          <a:p>
            <a:fld id="{2E534795-5F96-674F-9913-75A835B2AA8C}" type="datetime1">
              <a:rPr lang="en-US" smtClean="0"/>
              <a:pPr/>
              <a:t>7/9/19</a:t>
            </a:fld>
            <a:endParaRPr lang="en-US" dirty="0"/>
          </a:p>
        </p:txBody>
      </p:sp>
      <p:sp>
        <p:nvSpPr>
          <p:cNvPr id="6" name="Footer Placeholder 5">
            <a:extLst>
              <a:ext uri="{FF2B5EF4-FFF2-40B4-BE49-F238E27FC236}">
                <a16:creationId xmlns:a16="http://schemas.microsoft.com/office/drawing/2014/main" id="{CDB64A94-44FC-5E4D-9BA4-F7C5CBE856C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6998A61-2626-EC4B-AC9E-DB0EECA2054F}"/>
              </a:ext>
            </a:extLst>
          </p:cNvPr>
          <p:cNvSpPr>
            <a:spLocks noGrp="1"/>
          </p:cNvSpPr>
          <p:nvPr>
            <p:ph type="sldNum" sz="quarter" idx="12"/>
          </p:nvPr>
        </p:nvSpPr>
        <p:spPr/>
        <p:txBody>
          <a:bodyPr/>
          <a:lstStyle/>
          <a:p>
            <a:fld id="{2E8C51FE-49D9-314D-9957-ABBF7DDE8782}" type="slidenum">
              <a:rPr lang="en-US" smtClean="0"/>
              <a:t>‹#›</a:t>
            </a:fld>
            <a:endParaRPr lang="en-US"/>
          </a:p>
        </p:txBody>
      </p:sp>
    </p:spTree>
    <p:extLst>
      <p:ext uri="{BB962C8B-B14F-4D97-AF65-F5344CB8AC3E}">
        <p14:creationId xmlns:p14="http://schemas.microsoft.com/office/powerpoint/2010/main" val="935537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53FC11-1DC9-1F44-A501-A122E38B9EB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C7F112A-7039-A044-BBB7-19B07AA0521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76E76F1-988B-A349-A7F8-1C955674981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2022A3D-F197-0240-B9FB-64FA8D239FCE}"/>
              </a:ext>
            </a:extLst>
          </p:cNvPr>
          <p:cNvSpPr>
            <a:spLocks noGrp="1"/>
          </p:cNvSpPr>
          <p:nvPr>
            <p:ph type="dt" sz="half" idx="10"/>
          </p:nvPr>
        </p:nvSpPr>
        <p:spPr/>
        <p:txBody>
          <a:bodyPr/>
          <a:lstStyle>
            <a:lvl1pPr>
              <a:defRPr>
                <a:solidFill>
                  <a:srgbClr val="33CDFF"/>
                </a:solidFill>
              </a:defRPr>
            </a:lvl1pPr>
          </a:lstStyle>
          <a:p>
            <a:fld id="{2F57F9ED-D8AC-4447-8B49-413C94A1F07E}" type="datetime1">
              <a:rPr lang="en-US" smtClean="0"/>
              <a:pPr/>
              <a:t>7/9/19</a:t>
            </a:fld>
            <a:endParaRPr lang="en-US" dirty="0"/>
          </a:p>
        </p:txBody>
      </p:sp>
      <p:sp>
        <p:nvSpPr>
          <p:cNvPr id="6" name="Footer Placeholder 5">
            <a:extLst>
              <a:ext uri="{FF2B5EF4-FFF2-40B4-BE49-F238E27FC236}">
                <a16:creationId xmlns:a16="http://schemas.microsoft.com/office/drawing/2014/main" id="{837AD987-1A3B-EA45-8288-4FF05FA61CD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A4E646E-5FCF-704C-A828-129A071DEA8A}"/>
              </a:ext>
            </a:extLst>
          </p:cNvPr>
          <p:cNvSpPr>
            <a:spLocks noGrp="1"/>
          </p:cNvSpPr>
          <p:nvPr>
            <p:ph type="sldNum" sz="quarter" idx="12"/>
          </p:nvPr>
        </p:nvSpPr>
        <p:spPr/>
        <p:txBody>
          <a:bodyPr/>
          <a:lstStyle/>
          <a:p>
            <a:fld id="{2E8C51FE-49D9-314D-9957-ABBF7DDE8782}" type="slidenum">
              <a:rPr lang="en-US" smtClean="0"/>
              <a:t>‹#›</a:t>
            </a:fld>
            <a:endParaRPr lang="en-US"/>
          </a:p>
        </p:txBody>
      </p:sp>
    </p:spTree>
    <p:extLst>
      <p:ext uri="{BB962C8B-B14F-4D97-AF65-F5344CB8AC3E}">
        <p14:creationId xmlns:p14="http://schemas.microsoft.com/office/powerpoint/2010/main" val="2804984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C71CB2-6C06-A944-AB99-307A4B017B2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B90C05E-DB0B-2C43-8871-0E8EEA3DB947}"/>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15FB7B-95D2-9B44-B7CD-BD3422A58F9C}"/>
              </a:ext>
            </a:extLst>
          </p:cNvPr>
          <p:cNvSpPr>
            <a:spLocks noGrp="1"/>
          </p:cNvSpPr>
          <p:nvPr>
            <p:ph type="dt" sz="half" idx="10"/>
          </p:nvPr>
        </p:nvSpPr>
        <p:spPr/>
        <p:txBody>
          <a:bodyPr/>
          <a:lstStyle>
            <a:lvl1pPr>
              <a:defRPr>
                <a:solidFill>
                  <a:srgbClr val="33CDFF"/>
                </a:solidFill>
              </a:defRPr>
            </a:lvl1pPr>
          </a:lstStyle>
          <a:p>
            <a:fld id="{762F6A8A-D357-0B41-845F-58E66B141203}" type="datetime1">
              <a:rPr lang="en-US" smtClean="0"/>
              <a:pPr/>
              <a:t>7/9/19</a:t>
            </a:fld>
            <a:endParaRPr lang="en-US" dirty="0"/>
          </a:p>
        </p:txBody>
      </p:sp>
      <p:sp>
        <p:nvSpPr>
          <p:cNvPr id="5" name="Footer Placeholder 4">
            <a:extLst>
              <a:ext uri="{FF2B5EF4-FFF2-40B4-BE49-F238E27FC236}">
                <a16:creationId xmlns:a16="http://schemas.microsoft.com/office/drawing/2014/main" id="{6D5D936A-402E-2643-BC23-9FFDBB7189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0003F8D-4C62-8246-A9C9-F567613401DD}"/>
              </a:ext>
            </a:extLst>
          </p:cNvPr>
          <p:cNvSpPr>
            <a:spLocks noGrp="1"/>
          </p:cNvSpPr>
          <p:nvPr>
            <p:ph type="sldNum" sz="quarter" idx="12"/>
          </p:nvPr>
        </p:nvSpPr>
        <p:spPr/>
        <p:txBody>
          <a:bodyPr/>
          <a:lstStyle/>
          <a:p>
            <a:fld id="{2E8C51FE-49D9-314D-9957-ABBF7DDE8782}" type="slidenum">
              <a:rPr lang="en-US" smtClean="0"/>
              <a:t>‹#›</a:t>
            </a:fld>
            <a:endParaRPr lang="en-US"/>
          </a:p>
        </p:txBody>
      </p:sp>
    </p:spTree>
    <p:extLst>
      <p:ext uri="{BB962C8B-B14F-4D97-AF65-F5344CB8AC3E}">
        <p14:creationId xmlns:p14="http://schemas.microsoft.com/office/powerpoint/2010/main" val="506988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E305B7A-0DA0-914C-BF32-308B0A1D37E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638B2C1-3648-864E-BE9D-6955702B70FE}"/>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9BBA409-A439-7946-849E-1C52DE1E2024}"/>
              </a:ext>
            </a:extLst>
          </p:cNvPr>
          <p:cNvSpPr>
            <a:spLocks noGrp="1"/>
          </p:cNvSpPr>
          <p:nvPr>
            <p:ph type="dt" sz="half" idx="10"/>
          </p:nvPr>
        </p:nvSpPr>
        <p:spPr/>
        <p:txBody>
          <a:bodyPr/>
          <a:lstStyle/>
          <a:p>
            <a:fld id="{7E9FD414-97F5-4349-956F-7065147EBD6A}" type="datetime1">
              <a:rPr lang="en-US" smtClean="0"/>
              <a:t>7/9/19</a:t>
            </a:fld>
            <a:endParaRPr lang="en-US"/>
          </a:p>
        </p:txBody>
      </p:sp>
      <p:sp>
        <p:nvSpPr>
          <p:cNvPr id="5" name="Footer Placeholder 4">
            <a:extLst>
              <a:ext uri="{FF2B5EF4-FFF2-40B4-BE49-F238E27FC236}">
                <a16:creationId xmlns:a16="http://schemas.microsoft.com/office/drawing/2014/main" id="{C4645A88-8207-164E-BEE0-99140ED4EFC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2024272-4864-7D45-9A42-761E1FA3DF97}"/>
              </a:ext>
            </a:extLst>
          </p:cNvPr>
          <p:cNvSpPr>
            <a:spLocks noGrp="1"/>
          </p:cNvSpPr>
          <p:nvPr>
            <p:ph type="sldNum" sz="quarter" idx="12"/>
          </p:nvPr>
        </p:nvSpPr>
        <p:spPr/>
        <p:txBody>
          <a:bodyPr/>
          <a:lstStyle/>
          <a:p>
            <a:fld id="{2E8C51FE-49D9-314D-9957-ABBF7DDE8782}" type="slidenum">
              <a:rPr lang="en-US" smtClean="0"/>
              <a:t>‹#›</a:t>
            </a:fld>
            <a:endParaRPr lang="en-US"/>
          </a:p>
        </p:txBody>
      </p:sp>
    </p:spTree>
    <p:extLst>
      <p:ext uri="{BB962C8B-B14F-4D97-AF65-F5344CB8AC3E}">
        <p14:creationId xmlns:p14="http://schemas.microsoft.com/office/powerpoint/2010/main" val="2010101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C663029-D307-3749-AB26-9F9152234BBC}"/>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4" name="Date Placeholder 3">
            <a:extLst>
              <a:ext uri="{FF2B5EF4-FFF2-40B4-BE49-F238E27FC236}">
                <a16:creationId xmlns:a16="http://schemas.microsoft.com/office/drawing/2014/main" id="{EBD2CE19-A11D-D94C-B77D-57C122F2BE9C}"/>
              </a:ext>
            </a:extLst>
          </p:cNvPr>
          <p:cNvSpPr>
            <a:spLocks noGrp="1"/>
          </p:cNvSpPr>
          <p:nvPr>
            <p:ph type="dt" sz="half" idx="10"/>
          </p:nvPr>
        </p:nvSpPr>
        <p:spPr>
          <a:xfrm>
            <a:off x="93481" y="6356350"/>
            <a:ext cx="2743200" cy="365125"/>
          </a:xfrm>
        </p:spPr>
        <p:txBody>
          <a:bodyPr/>
          <a:lstStyle>
            <a:lvl1pPr>
              <a:defRPr>
                <a:solidFill>
                  <a:schemeClr val="bg2"/>
                </a:solidFill>
              </a:defRPr>
            </a:lvl1pPr>
          </a:lstStyle>
          <a:p>
            <a:fld id="{372CC95E-30A4-D744-8BC0-DDA2BE0BB564}" type="datetime1">
              <a:rPr lang="en-US" smtClean="0"/>
              <a:pPr/>
              <a:t>7/9/19</a:t>
            </a:fld>
            <a:endParaRPr lang="en-US" dirty="0"/>
          </a:p>
        </p:txBody>
      </p:sp>
      <p:sp>
        <p:nvSpPr>
          <p:cNvPr id="5" name="Footer Placeholder 4">
            <a:extLst>
              <a:ext uri="{FF2B5EF4-FFF2-40B4-BE49-F238E27FC236}">
                <a16:creationId xmlns:a16="http://schemas.microsoft.com/office/drawing/2014/main" id="{4F8FFF24-A506-454C-A791-5E9C3C843D72}"/>
              </a:ext>
            </a:extLst>
          </p:cNvPr>
          <p:cNvSpPr>
            <a:spLocks noGrp="1"/>
          </p:cNvSpPr>
          <p:nvPr>
            <p:ph type="ftr" sz="quarter" idx="11"/>
          </p:nvPr>
        </p:nvSpPr>
        <p:spPr/>
        <p:txBody>
          <a:bodyPr/>
          <a:lstStyle>
            <a:lvl1pPr>
              <a:defRPr>
                <a:solidFill>
                  <a:schemeClr val="bg2"/>
                </a:solidFill>
              </a:defRPr>
            </a:lvl1pPr>
          </a:lstStyle>
          <a:p>
            <a:endParaRPr lang="en-US" dirty="0"/>
          </a:p>
        </p:txBody>
      </p:sp>
      <p:sp>
        <p:nvSpPr>
          <p:cNvPr id="6" name="Slide Number Placeholder 5">
            <a:extLst>
              <a:ext uri="{FF2B5EF4-FFF2-40B4-BE49-F238E27FC236}">
                <a16:creationId xmlns:a16="http://schemas.microsoft.com/office/drawing/2014/main" id="{9DD89AD3-FDEB-FB43-85E2-1EB84C13A1CA}"/>
              </a:ext>
            </a:extLst>
          </p:cNvPr>
          <p:cNvSpPr>
            <a:spLocks noGrp="1"/>
          </p:cNvSpPr>
          <p:nvPr>
            <p:ph type="sldNum" sz="quarter" idx="12"/>
          </p:nvPr>
        </p:nvSpPr>
        <p:spPr/>
        <p:txBody>
          <a:bodyPr/>
          <a:lstStyle/>
          <a:p>
            <a:fld id="{2E8C51FE-49D9-314D-9957-ABBF7DDE8782}" type="slidenum">
              <a:rPr lang="en-US" smtClean="0"/>
              <a:t>‹#›</a:t>
            </a:fld>
            <a:endParaRPr lang="en-US"/>
          </a:p>
        </p:txBody>
      </p:sp>
      <p:sp>
        <p:nvSpPr>
          <p:cNvPr id="3" name="Subtitle 2">
            <a:extLst>
              <a:ext uri="{FF2B5EF4-FFF2-40B4-BE49-F238E27FC236}">
                <a16:creationId xmlns:a16="http://schemas.microsoft.com/office/drawing/2014/main" id="{AE77D0F7-4A6B-4045-B534-3DB6A60EA85B}"/>
              </a:ext>
            </a:extLst>
          </p:cNvPr>
          <p:cNvSpPr>
            <a:spLocks noGrp="1"/>
          </p:cNvSpPr>
          <p:nvPr userDrawn="1">
            <p:ph type="subTitle" idx="1" hasCustomPrompt="1"/>
          </p:nvPr>
        </p:nvSpPr>
        <p:spPr>
          <a:xfrm>
            <a:off x="3733800" y="4495800"/>
            <a:ext cx="3635644" cy="1431161"/>
          </a:xfrm>
        </p:spPr>
        <p:txBody>
          <a:bodyPr wrap="square">
            <a:spAutoFit/>
          </a:bodyPr>
          <a:lstStyle>
            <a:lvl1pPr marL="0" indent="0" algn="l">
              <a:buNone/>
              <a:defRPr sz="1800" b="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a:spcBef>
                <a:spcPts val="400"/>
              </a:spcBef>
            </a:pPr>
            <a:r>
              <a:rPr lang="en-US" b="1" dirty="0"/>
              <a:t>PRESENTER NAME</a:t>
            </a:r>
          </a:p>
          <a:p>
            <a:pPr>
              <a:spcBef>
                <a:spcPts val="400"/>
              </a:spcBef>
            </a:pPr>
            <a:r>
              <a:rPr lang="en-US" dirty="0"/>
              <a:t>Title</a:t>
            </a:r>
          </a:p>
          <a:p>
            <a:pPr>
              <a:spcBef>
                <a:spcPts val="400"/>
              </a:spcBef>
            </a:pPr>
            <a:r>
              <a:rPr lang="en-US" dirty="0"/>
              <a:t>Date</a:t>
            </a:r>
          </a:p>
          <a:p>
            <a:endParaRPr lang="en-US" dirty="0"/>
          </a:p>
        </p:txBody>
      </p:sp>
      <p:pic>
        <p:nvPicPr>
          <p:cNvPr id="12" name="Picture 11">
            <a:extLst>
              <a:ext uri="{FF2B5EF4-FFF2-40B4-BE49-F238E27FC236}">
                <a16:creationId xmlns:a16="http://schemas.microsoft.com/office/drawing/2014/main" id="{B01FF2FE-F541-714A-961B-93F0AD084E55}"/>
              </a:ext>
            </a:extLst>
          </p:cNvPr>
          <p:cNvPicPr>
            <a:picLocks noChangeAspect="1"/>
          </p:cNvPicPr>
          <p:nvPr userDrawn="1"/>
        </p:nvPicPr>
        <p:blipFill>
          <a:blip r:embed="rId3"/>
          <a:stretch>
            <a:fillRect/>
          </a:stretch>
        </p:blipFill>
        <p:spPr>
          <a:xfrm>
            <a:off x="9142390" y="304799"/>
            <a:ext cx="2769575" cy="840423"/>
          </a:xfrm>
          <a:prstGeom prst="rect">
            <a:avLst/>
          </a:prstGeom>
        </p:spPr>
      </p:pic>
      <p:grpSp>
        <p:nvGrpSpPr>
          <p:cNvPr id="2" name="Group 1">
            <a:extLst>
              <a:ext uri="{FF2B5EF4-FFF2-40B4-BE49-F238E27FC236}">
                <a16:creationId xmlns:a16="http://schemas.microsoft.com/office/drawing/2014/main" id="{664279E0-39E4-E94F-8A28-2E57DD37A0D3}"/>
              </a:ext>
            </a:extLst>
          </p:cNvPr>
          <p:cNvGrpSpPr/>
          <p:nvPr userDrawn="1"/>
        </p:nvGrpSpPr>
        <p:grpSpPr>
          <a:xfrm>
            <a:off x="517664" y="-19393"/>
            <a:ext cx="4628149" cy="6890327"/>
            <a:chOff x="517664" y="-19393"/>
            <a:chExt cx="4628149" cy="6890327"/>
          </a:xfrm>
        </p:grpSpPr>
        <p:sp>
          <p:nvSpPr>
            <p:cNvPr id="15" name="Freeform 10">
              <a:extLst>
                <a:ext uri="{FF2B5EF4-FFF2-40B4-BE49-F238E27FC236}">
                  <a16:creationId xmlns:a16="http://schemas.microsoft.com/office/drawing/2014/main" id="{69A4DAC6-980D-5043-83D3-E416CDEB8300}"/>
                </a:ext>
              </a:extLst>
            </p:cNvPr>
            <p:cNvSpPr>
              <a:spLocks noEditPoints="1"/>
            </p:cNvSpPr>
            <p:nvPr/>
          </p:nvSpPr>
          <p:spPr bwMode="auto">
            <a:xfrm>
              <a:off x="2505718" y="-19393"/>
              <a:ext cx="2640095" cy="6163770"/>
            </a:xfrm>
            <a:custGeom>
              <a:avLst/>
              <a:gdLst>
                <a:gd name="T0" fmla="*/ 239 w 828"/>
                <a:gd name="T1" fmla="*/ 1416 h 1936"/>
                <a:gd name="T2" fmla="*/ 387 w 828"/>
                <a:gd name="T3" fmla="*/ 1936 h 1936"/>
                <a:gd name="T4" fmla="*/ 127 w 828"/>
                <a:gd name="T5" fmla="*/ 1417 h 1936"/>
                <a:gd name="T6" fmla="*/ 239 w 828"/>
                <a:gd name="T7" fmla="*/ 1416 h 1936"/>
                <a:gd name="T8" fmla="*/ 273 w 828"/>
                <a:gd name="T9" fmla="*/ 883 h 1936"/>
                <a:gd name="T10" fmla="*/ 828 w 828"/>
                <a:gd name="T11" fmla="*/ 3 h 1936"/>
                <a:gd name="T12" fmla="*/ 195 w 828"/>
                <a:gd name="T13" fmla="*/ 0 h 1936"/>
                <a:gd name="T14" fmla="*/ 18 w 828"/>
                <a:gd name="T15" fmla="*/ 883 h 1936"/>
                <a:gd name="T16" fmla="*/ 273 w 828"/>
                <a:gd name="T17" fmla="*/ 883 h 19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28" h="1936">
                  <a:moveTo>
                    <a:pt x="239" y="1416"/>
                  </a:moveTo>
                  <a:cubicBezTo>
                    <a:pt x="273" y="1728"/>
                    <a:pt x="387" y="1936"/>
                    <a:pt x="387" y="1936"/>
                  </a:cubicBezTo>
                  <a:cubicBezTo>
                    <a:pt x="271" y="1756"/>
                    <a:pt x="186" y="1583"/>
                    <a:pt x="127" y="1417"/>
                  </a:cubicBezTo>
                  <a:lnTo>
                    <a:pt x="239" y="1416"/>
                  </a:lnTo>
                  <a:close/>
                  <a:moveTo>
                    <a:pt x="273" y="883"/>
                  </a:moveTo>
                  <a:cubicBezTo>
                    <a:pt x="342" y="603"/>
                    <a:pt x="503" y="296"/>
                    <a:pt x="828" y="3"/>
                  </a:cubicBezTo>
                  <a:cubicBezTo>
                    <a:pt x="195" y="0"/>
                    <a:pt x="195" y="0"/>
                    <a:pt x="195" y="0"/>
                  </a:cubicBezTo>
                  <a:cubicBezTo>
                    <a:pt x="82" y="241"/>
                    <a:pt x="0" y="540"/>
                    <a:pt x="18" y="883"/>
                  </a:cubicBezTo>
                  <a:lnTo>
                    <a:pt x="273" y="883"/>
                  </a:lnTo>
                  <a:close/>
                </a:path>
              </a:pathLst>
            </a:custGeom>
            <a:gradFill flip="none" rotWithShape="1">
              <a:gsLst>
                <a:gs pos="0">
                  <a:srgbClr val="8ACCEC"/>
                </a:gs>
                <a:gs pos="100000">
                  <a:srgbClr val="6BB7E0"/>
                </a:gs>
              </a:gsLst>
              <a:lin ang="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6" name="Freeform 11">
              <a:extLst>
                <a:ext uri="{FF2B5EF4-FFF2-40B4-BE49-F238E27FC236}">
                  <a16:creationId xmlns:a16="http://schemas.microsoft.com/office/drawing/2014/main" id="{DE43AD68-0CA9-7843-B783-D4A9A4E4F859}"/>
                </a:ext>
              </a:extLst>
            </p:cNvPr>
            <p:cNvSpPr>
              <a:spLocks/>
            </p:cNvSpPr>
            <p:nvPr/>
          </p:nvSpPr>
          <p:spPr bwMode="auto">
            <a:xfrm>
              <a:off x="576214" y="4816344"/>
              <a:ext cx="910194" cy="2051928"/>
            </a:xfrm>
            <a:custGeom>
              <a:avLst/>
              <a:gdLst>
                <a:gd name="T0" fmla="*/ 286 w 286"/>
                <a:gd name="T1" fmla="*/ 645 h 645"/>
                <a:gd name="T2" fmla="*/ 0 w 286"/>
                <a:gd name="T3" fmla="*/ 0 h 645"/>
                <a:gd name="T4" fmla="*/ 166 w 286"/>
                <a:gd name="T5" fmla="*/ 645 h 645"/>
                <a:gd name="T6" fmla="*/ 286 w 286"/>
                <a:gd name="T7" fmla="*/ 645 h 645"/>
              </a:gdLst>
              <a:ahLst/>
              <a:cxnLst>
                <a:cxn ang="0">
                  <a:pos x="T0" y="T1"/>
                </a:cxn>
                <a:cxn ang="0">
                  <a:pos x="T2" y="T3"/>
                </a:cxn>
                <a:cxn ang="0">
                  <a:pos x="T4" y="T5"/>
                </a:cxn>
                <a:cxn ang="0">
                  <a:pos x="T6" y="T7"/>
                </a:cxn>
              </a:cxnLst>
              <a:rect l="0" t="0" r="r" b="b"/>
              <a:pathLst>
                <a:path w="286" h="645">
                  <a:moveTo>
                    <a:pt x="286" y="645"/>
                  </a:moveTo>
                  <a:cubicBezTo>
                    <a:pt x="167" y="471"/>
                    <a:pt x="62" y="257"/>
                    <a:pt x="0" y="0"/>
                  </a:cubicBezTo>
                  <a:cubicBezTo>
                    <a:pt x="0" y="0"/>
                    <a:pt x="14" y="282"/>
                    <a:pt x="166" y="645"/>
                  </a:cubicBezTo>
                  <a:lnTo>
                    <a:pt x="286" y="645"/>
                  </a:lnTo>
                  <a:close/>
                </a:path>
              </a:pathLst>
            </a:custGeom>
            <a:solidFill>
              <a:srgbClr val="ABD5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Freeform 12">
              <a:extLst>
                <a:ext uri="{FF2B5EF4-FFF2-40B4-BE49-F238E27FC236}">
                  <a16:creationId xmlns:a16="http://schemas.microsoft.com/office/drawing/2014/main" id="{0EA85D50-F313-4949-AF28-F57D315E5F88}"/>
                </a:ext>
              </a:extLst>
            </p:cNvPr>
            <p:cNvSpPr>
              <a:spLocks noEditPoints="1"/>
            </p:cNvSpPr>
            <p:nvPr/>
          </p:nvSpPr>
          <p:spPr bwMode="auto">
            <a:xfrm>
              <a:off x="517664" y="-8747"/>
              <a:ext cx="3805782" cy="6879681"/>
            </a:xfrm>
            <a:custGeom>
              <a:avLst/>
              <a:gdLst>
                <a:gd name="T0" fmla="*/ 32 w 1193"/>
                <a:gd name="T1" fmla="*/ 1413 h 2162"/>
                <a:gd name="T2" fmla="*/ 361 w 1193"/>
                <a:gd name="T3" fmla="*/ 2161 h 2162"/>
                <a:gd name="T4" fmla="*/ 1193 w 1193"/>
                <a:gd name="T5" fmla="*/ 2161 h 2162"/>
                <a:gd name="T6" fmla="*/ 955 w 1193"/>
                <a:gd name="T7" fmla="*/ 1903 h 2162"/>
                <a:gd name="T8" fmla="*/ 704 w 1193"/>
                <a:gd name="T9" fmla="*/ 1413 h 2162"/>
                <a:gd name="T10" fmla="*/ 32 w 1193"/>
                <a:gd name="T11" fmla="*/ 1413 h 2162"/>
                <a:gd name="T12" fmla="*/ 0 w 1193"/>
                <a:gd name="T13" fmla="*/ 879 h 2162"/>
                <a:gd name="T14" fmla="*/ 126 w 1193"/>
                <a:gd name="T15" fmla="*/ 299 h 2162"/>
                <a:gd name="T16" fmla="*/ 275 w 1193"/>
                <a:gd name="T17" fmla="*/ 0 h 2162"/>
                <a:gd name="T18" fmla="*/ 725 w 1193"/>
                <a:gd name="T19" fmla="*/ 0 h 2162"/>
                <a:gd name="T20" fmla="*/ 590 w 1193"/>
                <a:gd name="T21" fmla="*/ 879 h 2162"/>
                <a:gd name="T22" fmla="*/ 0 w 1193"/>
                <a:gd name="T23" fmla="*/ 879 h 2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93" h="2162">
                  <a:moveTo>
                    <a:pt x="32" y="1413"/>
                  </a:moveTo>
                  <a:cubicBezTo>
                    <a:pt x="79" y="1653"/>
                    <a:pt x="178" y="1910"/>
                    <a:pt x="361" y="2161"/>
                  </a:cubicBezTo>
                  <a:cubicBezTo>
                    <a:pt x="362" y="2162"/>
                    <a:pt x="1193" y="2161"/>
                    <a:pt x="1193" y="2161"/>
                  </a:cubicBezTo>
                  <a:cubicBezTo>
                    <a:pt x="1113" y="2085"/>
                    <a:pt x="1034" y="2000"/>
                    <a:pt x="955" y="1903"/>
                  </a:cubicBezTo>
                  <a:cubicBezTo>
                    <a:pt x="955" y="1903"/>
                    <a:pt x="812" y="1718"/>
                    <a:pt x="704" y="1413"/>
                  </a:cubicBezTo>
                  <a:lnTo>
                    <a:pt x="32" y="1413"/>
                  </a:lnTo>
                  <a:close/>
                  <a:moveTo>
                    <a:pt x="0" y="879"/>
                  </a:moveTo>
                  <a:cubicBezTo>
                    <a:pt x="25" y="534"/>
                    <a:pt x="126" y="299"/>
                    <a:pt x="126" y="299"/>
                  </a:cubicBezTo>
                  <a:cubicBezTo>
                    <a:pt x="173" y="190"/>
                    <a:pt x="220" y="94"/>
                    <a:pt x="275" y="0"/>
                  </a:cubicBezTo>
                  <a:cubicBezTo>
                    <a:pt x="725" y="0"/>
                    <a:pt x="725" y="0"/>
                    <a:pt x="725" y="0"/>
                  </a:cubicBezTo>
                  <a:cubicBezTo>
                    <a:pt x="599" y="319"/>
                    <a:pt x="569" y="617"/>
                    <a:pt x="590" y="879"/>
                  </a:cubicBezTo>
                  <a:lnTo>
                    <a:pt x="0" y="879"/>
                  </a:lnTo>
                  <a:close/>
                </a:path>
              </a:pathLst>
            </a:custGeom>
            <a:gradFill flip="none" rotWithShape="1">
              <a:gsLst>
                <a:gs pos="0">
                  <a:srgbClr val="9FDCF2"/>
                </a:gs>
                <a:gs pos="85000">
                  <a:srgbClr val="52B3D9"/>
                </a:gs>
              </a:gsLst>
              <a:lin ang="0" scaled="0"/>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2820660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640">
          <p15:clr>
            <a:srgbClr val="FBAE40"/>
          </p15:clr>
        </p15:guide>
        <p15:guide id="2" pos="2352">
          <p15:clr>
            <a:srgbClr val="FBAE40"/>
          </p15:clr>
        </p15:guide>
        <p15:guide id="3" orient="horz" pos="1944">
          <p15:clr>
            <a:srgbClr val="FBAE40"/>
          </p15:clr>
        </p15:guide>
        <p15:guide id="4" pos="336">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C663029-D307-3749-AB26-9F9152234BBC}"/>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4" name="Date Placeholder 3">
            <a:extLst>
              <a:ext uri="{FF2B5EF4-FFF2-40B4-BE49-F238E27FC236}">
                <a16:creationId xmlns:a16="http://schemas.microsoft.com/office/drawing/2014/main" id="{EBD2CE19-A11D-D94C-B77D-57C122F2BE9C}"/>
              </a:ext>
            </a:extLst>
          </p:cNvPr>
          <p:cNvSpPr>
            <a:spLocks noGrp="1"/>
          </p:cNvSpPr>
          <p:nvPr>
            <p:ph type="dt" sz="half" idx="10"/>
          </p:nvPr>
        </p:nvSpPr>
        <p:spPr>
          <a:xfrm>
            <a:off x="93481" y="6356350"/>
            <a:ext cx="2743200" cy="365125"/>
          </a:xfrm>
        </p:spPr>
        <p:txBody>
          <a:bodyPr/>
          <a:lstStyle>
            <a:lvl1pPr>
              <a:defRPr>
                <a:solidFill>
                  <a:schemeClr val="bg2"/>
                </a:solidFill>
              </a:defRPr>
            </a:lvl1pPr>
          </a:lstStyle>
          <a:p>
            <a:fld id="{372CC95E-30A4-D744-8BC0-DDA2BE0BB564}" type="datetime1">
              <a:rPr lang="en-US" smtClean="0"/>
              <a:pPr/>
              <a:t>7/9/19</a:t>
            </a:fld>
            <a:endParaRPr lang="en-US" dirty="0"/>
          </a:p>
        </p:txBody>
      </p:sp>
      <p:sp>
        <p:nvSpPr>
          <p:cNvPr id="5" name="Footer Placeholder 4">
            <a:extLst>
              <a:ext uri="{FF2B5EF4-FFF2-40B4-BE49-F238E27FC236}">
                <a16:creationId xmlns:a16="http://schemas.microsoft.com/office/drawing/2014/main" id="{4F8FFF24-A506-454C-A791-5E9C3C843D72}"/>
              </a:ext>
            </a:extLst>
          </p:cNvPr>
          <p:cNvSpPr>
            <a:spLocks noGrp="1"/>
          </p:cNvSpPr>
          <p:nvPr>
            <p:ph type="ftr" sz="quarter" idx="11"/>
          </p:nvPr>
        </p:nvSpPr>
        <p:spPr/>
        <p:txBody>
          <a:bodyPr/>
          <a:lstStyle>
            <a:lvl1pPr>
              <a:defRPr>
                <a:solidFill>
                  <a:schemeClr val="bg2"/>
                </a:solidFill>
              </a:defRPr>
            </a:lvl1pPr>
          </a:lstStyle>
          <a:p>
            <a:endParaRPr lang="en-US" dirty="0"/>
          </a:p>
        </p:txBody>
      </p:sp>
      <p:sp>
        <p:nvSpPr>
          <p:cNvPr id="6" name="Slide Number Placeholder 5">
            <a:extLst>
              <a:ext uri="{FF2B5EF4-FFF2-40B4-BE49-F238E27FC236}">
                <a16:creationId xmlns:a16="http://schemas.microsoft.com/office/drawing/2014/main" id="{9DD89AD3-FDEB-FB43-85E2-1EB84C13A1CA}"/>
              </a:ext>
            </a:extLst>
          </p:cNvPr>
          <p:cNvSpPr>
            <a:spLocks noGrp="1"/>
          </p:cNvSpPr>
          <p:nvPr>
            <p:ph type="sldNum" sz="quarter" idx="12"/>
          </p:nvPr>
        </p:nvSpPr>
        <p:spPr/>
        <p:txBody>
          <a:bodyPr/>
          <a:lstStyle/>
          <a:p>
            <a:fld id="{2E8C51FE-49D9-314D-9957-ABBF7DDE8782}" type="slidenum">
              <a:rPr lang="en-US" smtClean="0"/>
              <a:t>‹#›</a:t>
            </a:fld>
            <a:endParaRPr lang="en-US"/>
          </a:p>
        </p:txBody>
      </p:sp>
      <p:sp>
        <p:nvSpPr>
          <p:cNvPr id="3" name="Subtitle 2">
            <a:extLst>
              <a:ext uri="{FF2B5EF4-FFF2-40B4-BE49-F238E27FC236}">
                <a16:creationId xmlns:a16="http://schemas.microsoft.com/office/drawing/2014/main" id="{AE77D0F7-4A6B-4045-B534-3DB6A60EA85B}"/>
              </a:ext>
            </a:extLst>
          </p:cNvPr>
          <p:cNvSpPr>
            <a:spLocks noGrp="1"/>
          </p:cNvSpPr>
          <p:nvPr userDrawn="1">
            <p:ph type="subTitle" idx="1" hasCustomPrompt="1"/>
          </p:nvPr>
        </p:nvSpPr>
        <p:spPr>
          <a:xfrm>
            <a:off x="1569694" y="4555842"/>
            <a:ext cx="5264258" cy="1025922"/>
          </a:xfrm>
        </p:spPr>
        <p:txBody>
          <a:bodyPr wrap="square">
            <a:spAutoFit/>
          </a:bodyPr>
          <a:lstStyle>
            <a:lvl1pPr marL="0" indent="0" algn="l">
              <a:buNone/>
              <a:defRPr sz="1800" b="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a:spcBef>
                <a:spcPts val="400"/>
              </a:spcBef>
            </a:pPr>
            <a:r>
              <a:rPr lang="en-US" b="1" dirty="0"/>
              <a:t>PRESENTER NAME</a:t>
            </a:r>
          </a:p>
          <a:p>
            <a:pPr>
              <a:spcBef>
                <a:spcPts val="400"/>
              </a:spcBef>
            </a:pPr>
            <a:r>
              <a:rPr lang="en-US" dirty="0"/>
              <a:t>Title</a:t>
            </a:r>
          </a:p>
          <a:p>
            <a:pPr>
              <a:spcBef>
                <a:spcPts val="400"/>
              </a:spcBef>
            </a:pPr>
            <a:r>
              <a:rPr lang="en-US" dirty="0"/>
              <a:t>Date</a:t>
            </a:r>
          </a:p>
        </p:txBody>
      </p:sp>
      <p:pic>
        <p:nvPicPr>
          <p:cNvPr id="12" name="Picture 11">
            <a:extLst>
              <a:ext uri="{FF2B5EF4-FFF2-40B4-BE49-F238E27FC236}">
                <a16:creationId xmlns:a16="http://schemas.microsoft.com/office/drawing/2014/main" id="{B01FF2FE-F541-714A-961B-93F0AD084E55}"/>
              </a:ext>
            </a:extLst>
          </p:cNvPr>
          <p:cNvPicPr>
            <a:picLocks noChangeAspect="1"/>
          </p:cNvPicPr>
          <p:nvPr userDrawn="1"/>
        </p:nvPicPr>
        <p:blipFill>
          <a:blip r:embed="rId3"/>
          <a:stretch>
            <a:fillRect/>
          </a:stretch>
        </p:blipFill>
        <p:spPr>
          <a:xfrm>
            <a:off x="9142390" y="304799"/>
            <a:ext cx="2769575" cy="840423"/>
          </a:xfrm>
          <a:prstGeom prst="rect">
            <a:avLst/>
          </a:prstGeom>
        </p:spPr>
      </p:pic>
      <p:grpSp>
        <p:nvGrpSpPr>
          <p:cNvPr id="2" name="Group 1">
            <a:extLst>
              <a:ext uri="{FF2B5EF4-FFF2-40B4-BE49-F238E27FC236}">
                <a16:creationId xmlns:a16="http://schemas.microsoft.com/office/drawing/2014/main" id="{9A2B6083-2109-7E40-AD81-BCC8CCBD9B12}"/>
              </a:ext>
            </a:extLst>
          </p:cNvPr>
          <p:cNvGrpSpPr/>
          <p:nvPr userDrawn="1"/>
        </p:nvGrpSpPr>
        <p:grpSpPr>
          <a:xfrm>
            <a:off x="-473777" y="-10705"/>
            <a:ext cx="3197522" cy="6876906"/>
            <a:chOff x="-473777" y="-10705"/>
            <a:chExt cx="3197522" cy="6876906"/>
          </a:xfrm>
        </p:grpSpPr>
        <p:sp>
          <p:nvSpPr>
            <p:cNvPr id="15" name="Freeform 5">
              <a:extLst>
                <a:ext uri="{FF2B5EF4-FFF2-40B4-BE49-F238E27FC236}">
                  <a16:creationId xmlns:a16="http://schemas.microsoft.com/office/drawing/2014/main" id="{462C1B29-E598-6E4D-8850-540D54D59E09}"/>
                </a:ext>
              </a:extLst>
            </p:cNvPr>
            <p:cNvSpPr>
              <a:spLocks/>
            </p:cNvSpPr>
            <p:nvPr/>
          </p:nvSpPr>
          <p:spPr bwMode="auto">
            <a:xfrm>
              <a:off x="-473777" y="-10705"/>
              <a:ext cx="3197522" cy="6152517"/>
            </a:xfrm>
            <a:custGeom>
              <a:avLst/>
              <a:gdLst>
                <a:gd name="T0" fmla="*/ 370 w 1003"/>
                <a:gd name="T1" fmla="*/ 0 h 1936"/>
                <a:gd name="T2" fmla="*/ 561 w 1003"/>
                <a:gd name="T3" fmla="*/ 1936 h 1936"/>
                <a:gd name="T4" fmla="*/ 1003 w 1003"/>
                <a:gd name="T5" fmla="*/ 3 h 1936"/>
                <a:gd name="T6" fmla="*/ 370 w 1003"/>
                <a:gd name="T7" fmla="*/ 0 h 1936"/>
              </a:gdLst>
              <a:ahLst/>
              <a:cxnLst>
                <a:cxn ang="0">
                  <a:pos x="T0" y="T1"/>
                </a:cxn>
                <a:cxn ang="0">
                  <a:pos x="T2" y="T3"/>
                </a:cxn>
                <a:cxn ang="0">
                  <a:pos x="T4" y="T5"/>
                </a:cxn>
                <a:cxn ang="0">
                  <a:pos x="T6" y="T7"/>
                </a:cxn>
              </a:cxnLst>
              <a:rect l="0" t="0" r="r" b="b"/>
              <a:pathLst>
                <a:path w="1003" h="1936">
                  <a:moveTo>
                    <a:pt x="370" y="0"/>
                  </a:moveTo>
                  <a:cubicBezTo>
                    <a:pt x="153" y="463"/>
                    <a:pt x="47" y="1140"/>
                    <a:pt x="561" y="1936"/>
                  </a:cubicBezTo>
                  <a:cubicBezTo>
                    <a:pt x="561" y="1936"/>
                    <a:pt x="0" y="907"/>
                    <a:pt x="1003" y="3"/>
                  </a:cubicBezTo>
                  <a:lnTo>
                    <a:pt x="370" y="0"/>
                  </a:lnTo>
                  <a:close/>
                </a:path>
              </a:pathLst>
            </a:custGeom>
            <a:gradFill flip="none" rotWithShape="1">
              <a:gsLst>
                <a:gs pos="97000">
                  <a:srgbClr val="68BAE1"/>
                </a:gs>
                <a:gs pos="3000">
                  <a:srgbClr val="88CFEB"/>
                </a:gs>
              </a:gsLst>
              <a:lin ang="0" scaled="0"/>
              <a:tileRect/>
            </a:gradFill>
            <a:ln w="127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16" name="Freeform 6">
              <a:extLst>
                <a:ext uri="{FF2B5EF4-FFF2-40B4-BE49-F238E27FC236}">
                  <a16:creationId xmlns:a16="http://schemas.microsoft.com/office/drawing/2014/main" id="{C4C33094-D84E-564C-83F9-A23BC3DE304E}"/>
                </a:ext>
              </a:extLst>
            </p:cNvPr>
            <p:cNvSpPr>
              <a:spLocks noEditPoints="1"/>
            </p:cNvSpPr>
            <p:nvPr/>
          </p:nvSpPr>
          <p:spPr bwMode="auto">
            <a:xfrm>
              <a:off x="-14253" y="-1132"/>
              <a:ext cx="1913089" cy="6867333"/>
            </a:xfrm>
            <a:custGeom>
              <a:avLst/>
              <a:gdLst>
                <a:gd name="T0" fmla="*/ 0 w 600"/>
                <a:gd name="T1" fmla="*/ 2161 h 2161"/>
                <a:gd name="T2" fmla="*/ 600 w 600"/>
                <a:gd name="T3" fmla="*/ 2161 h 2161"/>
                <a:gd name="T4" fmla="*/ 363 w 600"/>
                <a:gd name="T5" fmla="*/ 1903 h 2161"/>
                <a:gd name="T6" fmla="*/ 1 w 600"/>
                <a:gd name="T7" fmla="*/ 918 h 2161"/>
                <a:gd name="T8" fmla="*/ 0 w 600"/>
                <a:gd name="T9" fmla="*/ 2161 h 2161"/>
                <a:gd name="T10" fmla="*/ 1 w 600"/>
                <a:gd name="T11" fmla="*/ 536 h 2161"/>
                <a:gd name="T12" fmla="*/ 133 w 600"/>
                <a:gd name="T13" fmla="*/ 0 h 2161"/>
                <a:gd name="T14" fmla="*/ 0 w 600"/>
                <a:gd name="T15" fmla="*/ 0 h 2161"/>
                <a:gd name="T16" fmla="*/ 1 w 600"/>
                <a:gd name="T17" fmla="*/ 536 h 2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0" h="2161">
                  <a:moveTo>
                    <a:pt x="0" y="2161"/>
                  </a:moveTo>
                  <a:cubicBezTo>
                    <a:pt x="246" y="2161"/>
                    <a:pt x="600" y="2161"/>
                    <a:pt x="600" y="2161"/>
                  </a:cubicBezTo>
                  <a:cubicBezTo>
                    <a:pt x="521" y="2085"/>
                    <a:pt x="442" y="2000"/>
                    <a:pt x="363" y="1903"/>
                  </a:cubicBezTo>
                  <a:cubicBezTo>
                    <a:pt x="363" y="1903"/>
                    <a:pt x="58" y="1508"/>
                    <a:pt x="1" y="918"/>
                  </a:cubicBezTo>
                  <a:lnTo>
                    <a:pt x="0" y="2161"/>
                  </a:lnTo>
                  <a:close/>
                  <a:moveTo>
                    <a:pt x="1" y="536"/>
                  </a:moveTo>
                  <a:cubicBezTo>
                    <a:pt x="18" y="367"/>
                    <a:pt x="59" y="187"/>
                    <a:pt x="133" y="0"/>
                  </a:cubicBezTo>
                  <a:cubicBezTo>
                    <a:pt x="133" y="0"/>
                    <a:pt x="74" y="0"/>
                    <a:pt x="0" y="0"/>
                  </a:cubicBezTo>
                  <a:lnTo>
                    <a:pt x="1" y="536"/>
                  </a:lnTo>
                  <a:close/>
                </a:path>
              </a:pathLst>
            </a:custGeom>
            <a:gradFill flip="none" rotWithShape="1">
              <a:gsLst>
                <a:gs pos="0">
                  <a:srgbClr val="8FD5ED"/>
                </a:gs>
                <a:gs pos="71000">
                  <a:srgbClr val="52B3D9"/>
                </a:gs>
              </a:gsLst>
              <a:lin ang="21594000" scaled="0"/>
              <a:tileRect/>
            </a:gradFill>
            <a:ln w="127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34433408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1872">
          <p15:clr>
            <a:srgbClr val="FBAE40"/>
          </p15:clr>
        </p15:guide>
        <p15:guide id="2" pos="1056">
          <p15:clr>
            <a:srgbClr val="FBAE40"/>
          </p15:clr>
        </p15:guide>
        <p15:guide id="3" orient="horz" pos="2688">
          <p15:clr>
            <a:srgbClr val="FBAE40"/>
          </p15:clr>
        </p15:guide>
        <p15:guide id="4" orient="horz" pos="2928">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obj" preserve="1">
  <p:cSld name="1_Title and Content">
    <p:spTree>
      <p:nvGrpSpPr>
        <p:cNvPr id="1" name=""/>
        <p:cNvGrpSpPr/>
        <p:nvPr/>
      </p:nvGrpSpPr>
      <p:grpSpPr>
        <a:xfrm>
          <a:off x="0" y="0"/>
          <a:ext cx="0" cy="0"/>
          <a:chOff x="0" y="0"/>
          <a:chExt cx="0" cy="0"/>
        </a:xfrm>
      </p:grpSpPr>
      <p:pic>
        <p:nvPicPr>
          <p:cNvPr id="9" name="Picture 8"/>
          <p:cNvPicPr>
            <a:picLocks noChangeAspect="1"/>
          </p:cNvPicPr>
          <p:nvPr userDrawn="1"/>
        </p:nvPicPr>
        <p:blipFill rotWithShape="1">
          <a:blip r:embed="rId2">
            <a:extLst>
              <a:ext uri="{28A0092B-C50C-407E-A947-70E740481C1C}">
                <a14:useLocalDpi xmlns:a14="http://schemas.microsoft.com/office/drawing/2010/main" val="0"/>
              </a:ext>
            </a:extLst>
          </a:blip>
          <a:srcRect l="30698" r="36895" b="1557"/>
          <a:stretch/>
        </p:blipFill>
        <p:spPr>
          <a:xfrm>
            <a:off x="14288" y="0"/>
            <a:ext cx="4024312" cy="6876255"/>
          </a:xfrm>
          <a:prstGeom prst="rect">
            <a:avLst/>
          </a:prstGeom>
        </p:spPr>
      </p:pic>
      <p:sp>
        <p:nvSpPr>
          <p:cNvPr id="13" name="Freeform 5">
            <a:extLst>
              <a:ext uri="{FF2B5EF4-FFF2-40B4-BE49-F238E27FC236}">
                <a16:creationId xmlns:a16="http://schemas.microsoft.com/office/drawing/2014/main" id="{9952507F-5269-DD44-B0B4-BE319763C9BE}"/>
              </a:ext>
            </a:extLst>
          </p:cNvPr>
          <p:cNvSpPr>
            <a:spLocks/>
          </p:cNvSpPr>
          <p:nvPr userDrawn="1"/>
        </p:nvSpPr>
        <p:spPr bwMode="auto">
          <a:xfrm>
            <a:off x="-461912" y="0"/>
            <a:ext cx="12653912" cy="6858000"/>
          </a:xfrm>
          <a:custGeom>
            <a:avLst/>
            <a:gdLst>
              <a:gd name="T0" fmla="*/ 1003 w 3986"/>
              <a:gd name="T1" fmla="*/ 0 h 2160"/>
              <a:gd name="T2" fmla="*/ 561 w 3986"/>
              <a:gd name="T3" fmla="*/ 1933 h 2160"/>
              <a:gd name="T4" fmla="*/ 368 w 3986"/>
              <a:gd name="T5" fmla="*/ 0 h 2160"/>
              <a:gd name="T6" fmla="*/ 277 w 3986"/>
              <a:gd name="T7" fmla="*/ 0 h 2160"/>
              <a:gd name="T8" fmla="*/ 146 w 3986"/>
              <a:gd name="T9" fmla="*/ 530 h 2160"/>
              <a:gd name="T10" fmla="*/ 146 w 3986"/>
              <a:gd name="T11" fmla="*/ 929 h 2160"/>
              <a:gd name="T12" fmla="*/ 507 w 3986"/>
              <a:gd name="T13" fmla="*/ 1903 h 2160"/>
              <a:gd name="T14" fmla="*/ 743 w 3986"/>
              <a:gd name="T15" fmla="*/ 2160 h 2160"/>
              <a:gd name="T16" fmla="*/ 3986 w 3986"/>
              <a:gd name="T17" fmla="*/ 2160 h 2160"/>
              <a:gd name="T18" fmla="*/ 3986 w 3986"/>
              <a:gd name="T19" fmla="*/ 0 h 2160"/>
              <a:gd name="T20" fmla="*/ 1003 w 3986"/>
              <a:gd name="T21" fmla="*/ 0 h 2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86" h="2160">
                <a:moveTo>
                  <a:pt x="1003" y="0"/>
                </a:moveTo>
                <a:cubicBezTo>
                  <a:pt x="0" y="904"/>
                  <a:pt x="561" y="1933"/>
                  <a:pt x="561" y="1933"/>
                </a:cubicBezTo>
                <a:cubicBezTo>
                  <a:pt x="48" y="1139"/>
                  <a:pt x="153" y="463"/>
                  <a:pt x="368" y="0"/>
                </a:cubicBezTo>
                <a:cubicBezTo>
                  <a:pt x="277" y="0"/>
                  <a:pt x="277" y="0"/>
                  <a:pt x="277" y="0"/>
                </a:cubicBezTo>
                <a:cubicBezTo>
                  <a:pt x="204" y="184"/>
                  <a:pt x="163" y="362"/>
                  <a:pt x="146" y="530"/>
                </a:cubicBezTo>
                <a:cubicBezTo>
                  <a:pt x="146" y="929"/>
                  <a:pt x="146" y="929"/>
                  <a:pt x="146" y="929"/>
                </a:cubicBezTo>
                <a:cubicBezTo>
                  <a:pt x="206" y="1513"/>
                  <a:pt x="507" y="1903"/>
                  <a:pt x="507" y="1903"/>
                </a:cubicBezTo>
                <a:cubicBezTo>
                  <a:pt x="585" y="1999"/>
                  <a:pt x="665" y="2085"/>
                  <a:pt x="743" y="2160"/>
                </a:cubicBezTo>
                <a:cubicBezTo>
                  <a:pt x="744" y="2160"/>
                  <a:pt x="3986" y="2160"/>
                  <a:pt x="3986" y="2160"/>
                </a:cubicBezTo>
                <a:cubicBezTo>
                  <a:pt x="3986" y="0"/>
                  <a:pt x="3986" y="0"/>
                  <a:pt x="3986" y="0"/>
                </a:cubicBezTo>
                <a:lnTo>
                  <a:pt x="1003" y="0"/>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en-US" dirty="0"/>
          </a:p>
        </p:txBody>
      </p:sp>
      <p:sp>
        <p:nvSpPr>
          <p:cNvPr id="2" name="Title 1">
            <a:extLst>
              <a:ext uri="{FF2B5EF4-FFF2-40B4-BE49-F238E27FC236}">
                <a16:creationId xmlns:a16="http://schemas.microsoft.com/office/drawing/2014/main" id="{55A82CAA-A637-564B-9150-80E6208D2E2C}"/>
              </a:ext>
            </a:extLst>
          </p:cNvPr>
          <p:cNvSpPr>
            <a:spLocks noGrp="1"/>
          </p:cNvSpPr>
          <p:nvPr>
            <p:ph type="title"/>
          </p:nvPr>
        </p:nvSpPr>
        <p:spPr>
          <a:xfrm>
            <a:off x="2328422" y="1104144"/>
            <a:ext cx="9025378" cy="646331"/>
          </a:xfrm>
        </p:spPr>
        <p:txBody>
          <a:bodyPr>
            <a:spAutoFit/>
          </a:bodyPr>
          <a:lstStyle>
            <a:lvl1pPr>
              <a:defRPr>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3C8FFBED-D27D-074B-9C33-10A234BC62EA}"/>
              </a:ext>
            </a:extLst>
          </p:cNvPr>
          <p:cNvSpPr>
            <a:spLocks noGrp="1"/>
          </p:cNvSpPr>
          <p:nvPr>
            <p:ph idx="1"/>
          </p:nvPr>
        </p:nvSpPr>
        <p:spPr>
          <a:xfrm>
            <a:off x="2328422" y="2214710"/>
            <a:ext cx="9251621" cy="1623008"/>
          </a:xfrm>
        </p:spPr>
        <p:txBody>
          <a:bodyPr>
            <a:sp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A55A95B-EA76-8B4B-809B-5350F164FF1A}"/>
              </a:ext>
            </a:extLst>
          </p:cNvPr>
          <p:cNvSpPr>
            <a:spLocks noGrp="1"/>
          </p:cNvSpPr>
          <p:nvPr>
            <p:ph type="dt" sz="half" idx="10"/>
          </p:nvPr>
        </p:nvSpPr>
        <p:spPr/>
        <p:txBody>
          <a:bodyPr/>
          <a:lstStyle/>
          <a:p>
            <a:fld id="{DECC2AD0-9452-684A-9802-A7E12BA97DE7}" type="datetime1">
              <a:rPr lang="en-US" smtClean="0"/>
              <a:t>7/9/19</a:t>
            </a:fld>
            <a:endParaRPr lang="en-US" dirty="0"/>
          </a:p>
        </p:txBody>
      </p:sp>
      <p:sp>
        <p:nvSpPr>
          <p:cNvPr id="5" name="Footer Placeholder 4">
            <a:extLst>
              <a:ext uri="{FF2B5EF4-FFF2-40B4-BE49-F238E27FC236}">
                <a16:creationId xmlns:a16="http://schemas.microsoft.com/office/drawing/2014/main" id="{7E7ECC2B-9CA4-F049-B8DF-124C0111761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94B535-E047-7E4E-AC67-9B9E7121304F}"/>
              </a:ext>
            </a:extLst>
          </p:cNvPr>
          <p:cNvSpPr>
            <a:spLocks noGrp="1"/>
          </p:cNvSpPr>
          <p:nvPr>
            <p:ph type="sldNum" sz="quarter" idx="12"/>
          </p:nvPr>
        </p:nvSpPr>
        <p:spPr/>
        <p:txBody>
          <a:bodyPr/>
          <a:lstStyle/>
          <a:p>
            <a:fld id="{2E8C51FE-49D9-314D-9957-ABBF7DDE8782}" type="slidenum">
              <a:rPr lang="en-US" smtClean="0"/>
              <a:t>‹#›</a:t>
            </a:fld>
            <a:endParaRPr lang="en-US"/>
          </a:p>
        </p:txBody>
      </p:sp>
    </p:spTree>
    <p:extLst>
      <p:ext uri="{BB962C8B-B14F-4D97-AF65-F5344CB8AC3E}">
        <p14:creationId xmlns:p14="http://schemas.microsoft.com/office/powerpoint/2010/main" val="3859450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696">
          <p15:clr>
            <a:srgbClr val="FBAE40"/>
          </p15:clr>
        </p15:guide>
        <p15:guide id="2" pos="1464">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userDrawn="1">
  <p:cSld name="3_Title and Content">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84CA049A-1F39-B449-83F7-05D3EE34A03A}"/>
              </a:ext>
            </a:extLst>
          </p:cNvPr>
          <p:cNvPicPr>
            <a:picLocks noChangeAspect="1"/>
          </p:cNvPicPr>
          <p:nvPr userDrawn="1"/>
        </p:nvPicPr>
        <p:blipFill>
          <a:blip r:embed="rId2"/>
          <a:stretch>
            <a:fillRect/>
          </a:stretch>
        </p:blipFill>
        <p:spPr>
          <a:xfrm>
            <a:off x="0" y="0"/>
            <a:ext cx="12192000" cy="6858000"/>
          </a:xfrm>
          <a:prstGeom prst="rect">
            <a:avLst/>
          </a:prstGeom>
        </p:spPr>
      </p:pic>
      <p:grpSp>
        <p:nvGrpSpPr>
          <p:cNvPr id="10" name="Group 9">
            <a:extLst>
              <a:ext uri="{FF2B5EF4-FFF2-40B4-BE49-F238E27FC236}">
                <a16:creationId xmlns:a16="http://schemas.microsoft.com/office/drawing/2014/main" id="{A178FC00-62D8-E046-9751-ABF74CA246E8}"/>
              </a:ext>
            </a:extLst>
          </p:cNvPr>
          <p:cNvGrpSpPr/>
          <p:nvPr userDrawn="1"/>
        </p:nvGrpSpPr>
        <p:grpSpPr>
          <a:xfrm>
            <a:off x="517664" y="-19393"/>
            <a:ext cx="4628149" cy="6890327"/>
            <a:chOff x="3308351" y="2370138"/>
            <a:chExt cx="2760662" cy="4110037"/>
          </a:xfrm>
          <a:gradFill>
            <a:gsLst>
              <a:gs pos="0">
                <a:srgbClr val="A3D1E8"/>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grpSpPr>
        <p:sp>
          <p:nvSpPr>
            <p:cNvPr id="12" name="Freeform 10">
              <a:extLst>
                <a:ext uri="{FF2B5EF4-FFF2-40B4-BE49-F238E27FC236}">
                  <a16:creationId xmlns:a16="http://schemas.microsoft.com/office/drawing/2014/main" id="{0ACED15E-2780-DD44-A549-8B73F4F8C94D}"/>
                </a:ext>
              </a:extLst>
            </p:cNvPr>
            <p:cNvSpPr>
              <a:spLocks noEditPoints="1"/>
            </p:cNvSpPr>
            <p:nvPr/>
          </p:nvSpPr>
          <p:spPr bwMode="auto">
            <a:xfrm>
              <a:off x="4494213" y="2370138"/>
              <a:ext cx="1574800" cy="3676650"/>
            </a:xfrm>
            <a:custGeom>
              <a:avLst/>
              <a:gdLst>
                <a:gd name="T0" fmla="*/ 239 w 828"/>
                <a:gd name="T1" fmla="*/ 1416 h 1936"/>
                <a:gd name="T2" fmla="*/ 387 w 828"/>
                <a:gd name="T3" fmla="*/ 1936 h 1936"/>
                <a:gd name="T4" fmla="*/ 127 w 828"/>
                <a:gd name="T5" fmla="*/ 1417 h 1936"/>
                <a:gd name="T6" fmla="*/ 239 w 828"/>
                <a:gd name="T7" fmla="*/ 1416 h 1936"/>
                <a:gd name="T8" fmla="*/ 273 w 828"/>
                <a:gd name="T9" fmla="*/ 883 h 1936"/>
                <a:gd name="T10" fmla="*/ 828 w 828"/>
                <a:gd name="T11" fmla="*/ 3 h 1936"/>
                <a:gd name="T12" fmla="*/ 195 w 828"/>
                <a:gd name="T13" fmla="*/ 0 h 1936"/>
                <a:gd name="T14" fmla="*/ 18 w 828"/>
                <a:gd name="T15" fmla="*/ 883 h 1936"/>
                <a:gd name="T16" fmla="*/ 273 w 828"/>
                <a:gd name="T17" fmla="*/ 883 h 19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28" h="1936">
                  <a:moveTo>
                    <a:pt x="239" y="1416"/>
                  </a:moveTo>
                  <a:cubicBezTo>
                    <a:pt x="273" y="1728"/>
                    <a:pt x="387" y="1936"/>
                    <a:pt x="387" y="1936"/>
                  </a:cubicBezTo>
                  <a:cubicBezTo>
                    <a:pt x="271" y="1756"/>
                    <a:pt x="186" y="1583"/>
                    <a:pt x="127" y="1417"/>
                  </a:cubicBezTo>
                  <a:lnTo>
                    <a:pt x="239" y="1416"/>
                  </a:lnTo>
                  <a:close/>
                  <a:moveTo>
                    <a:pt x="273" y="883"/>
                  </a:moveTo>
                  <a:cubicBezTo>
                    <a:pt x="342" y="603"/>
                    <a:pt x="503" y="296"/>
                    <a:pt x="828" y="3"/>
                  </a:cubicBezTo>
                  <a:cubicBezTo>
                    <a:pt x="195" y="0"/>
                    <a:pt x="195" y="0"/>
                    <a:pt x="195" y="0"/>
                  </a:cubicBezTo>
                  <a:cubicBezTo>
                    <a:pt x="82" y="241"/>
                    <a:pt x="0" y="540"/>
                    <a:pt x="18" y="883"/>
                  </a:cubicBezTo>
                  <a:lnTo>
                    <a:pt x="273" y="883"/>
                  </a:lnTo>
                  <a:close/>
                </a:path>
              </a:pathLst>
            </a:custGeom>
            <a:gradFill flip="none" rotWithShape="1">
              <a:gsLst>
                <a:gs pos="0">
                  <a:srgbClr val="8ACCEC"/>
                </a:gs>
                <a:gs pos="100000">
                  <a:srgbClr val="6BB7E0"/>
                </a:gs>
              </a:gsLst>
              <a:lin ang="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 name="Freeform 11">
              <a:extLst>
                <a:ext uri="{FF2B5EF4-FFF2-40B4-BE49-F238E27FC236}">
                  <a16:creationId xmlns:a16="http://schemas.microsoft.com/office/drawing/2014/main" id="{551C759E-093F-2441-98A7-3DEC7BDE92CC}"/>
                </a:ext>
              </a:extLst>
            </p:cNvPr>
            <p:cNvSpPr>
              <a:spLocks/>
            </p:cNvSpPr>
            <p:nvPr/>
          </p:nvSpPr>
          <p:spPr bwMode="auto">
            <a:xfrm>
              <a:off x="3343276" y="5254625"/>
              <a:ext cx="542925" cy="1223962"/>
            </a:xfrm>
            <a:custGeom>
              <a:avLst/>
              <a:gdLst>
                <a:gd name="T0" fmla="*/ 286 w 286"/>
                <a:gd name="T1" fmla="*/ 645 h 645"/>
                <a:gd name="T2" fmla="*/ 0 w 286"/>
                <a:gd name="T3" fmla="*/ 0 h 645"/>
                <a:gd name="T4" fmla="*/ 166 w 286"/>
                <a:gd name="T5" fmla="*/ 645 h 645"/>
                <a:gd name="T6" fmla="*/ 286 w 286"/>
                <a:gd name="T7" fmla="*/ 645 h 645"/>
              </a:gdLst>
              <a:ahLst/>
              <a:cxnLst>
                <a:cxn ang="0">
                  <a:pos x="T0" y="T1"/>
                </a:cxn>
                <a:cxn ang="0">
                  <a:pos x="T2" y="T3"/>
                </a:cxn>
                <a:cxn ang="0">
                  <a:pos x="T4" y="T5"/>
                </a:cxn>
                <a:cxn ang="0">
                  <a:pos x="T6" y="T7"/>
                </a:cxn>
              </a:cxnLst>
              <a:rect l="0" t="0" r="r" b="b"/>
              <a:pathLst>
                <a:path w="286" h="645">
                  <a:moveTo>
                    <a:pt x="286" y="645"/>
                  </a:moveTo>
                  <a:cubicBezTo>
                    <a:pt x="167" y="471"/>
                    <a:pt x="62" y="257"/>
                    <a:pt x="0" y="0"/>
                  </a:cubicBezTo>
                  <a:cubicBezTo>
                    <a:pt x="0" y="0"/>
                    <a:pt x="14" y="282"/>
                    <a:pt x="166" y="645"/>
                  </a:cubicBezTo>
                  <a:lnTo>
                    <a:pt x="286" y="645"/>
                  </a:lnTo>
                  <a:close/>
                </a:path>
              </a:pathLst>
            </a:custGeom>
            <a:solidFill>
              <a:srgbClr val="ABD5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12">
              <a:extLst>
                <a:ext uri="{FF2B5EF4-FFF2-40B4-BE49-F238E27FC236}">
                  <a16:creationId xmlns:a16="http://schemas.microsoft.com/office/drawing/2014/main" id="{FB1A23FC-AD1F-0748-AE5C-4B02400A34DD}"/>
                </a:ext>
              </a:extLst>
            </p:cNvPr>
            <p:cNvSpPr>
              <a:spLocks noEditPoints="1"/>
            </p:cNvSpPr>
            <p:nvPr/>
          </p:nvSpPr>
          <p:spPr bwMode="auto">
            <a:xfrm>
              <a:off x="3308351" y="2376488"/>
              <a:ext cx="2270125" cy="4103687"/>
            </a:xfrm>
            <a:custGeom>
              <a:avLst/>
              <a:gdLst>
                <a:gd name="T0" fmla="*/ 32 w 1193"/>
                <a:gd name="T1" fmla="*/ 1413 h 2162"/>
                <a:gd name="T2" fmla="*/ 361 w 1193"/>
                <a:gd name="T3" fmla="*/ 2161 h 2162"/>
                <a:gd name="T4" fmla="*/ 1193 w 1193"/>
                <a:gd name="T5" fmla="*/ 2161 h 2162"/>
                <a:gd name="T6" fmla="*/ 955 w 1193"/>
                <a:gd name="T7" fmla="*/ 1903 h 2162"/>
                <a:gd name="T8" fmla="*/ 704 w 1193"/>
                <a:gd name="T9" fmla="*/ 1413 h 2162"/>
                <a:gd name="T10" fmla="*/ 32 w 1193"/>
                <a:gd name="T11" fmla="*/ 1413 h 2162"/>
                <a:gd name="T12" fmla="*/ 0 w 1193"/>
                <a:gd name="T13" fmla="*/ 879 h 2162"/>
                <a:gd name="T14" fmla="*/ 126 w 1193"/>
                <a:gd name="T15" fmla="*/ 299 h 2162"/>
                <a:gd name="T16" fmla="*/ 275 w 1193"/>
                <a:gd name="T17" fmla="*/ 0 h 2162"/>
                <a:gd name="T18" fmla="*/ 725 w 1193"/>
                <a:gd name="T19" fmla="*/ 0 h 2162"/>
                <a:gd name="T20" fmla="*/ 590 w 1193"/>
                <a:gd name="T21" fmla="*/ 879 h 2162"/>
                <a:gd name="T22" fmla="*/ 0 w 1193"/>
                <a:gd name="T23" fmla="*/ 879 h 2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93" h="2162">
                  <a:moveTo>
                    <a:pt x="32" y="1413"/>
                  </a:moveTo>
                  <a:cubicBezTo>
                    <a:pt x="79" y="1653"/>
                    <a:pt x="178" y="1910"/>
                    <a:pt x="361" y="2161"/>
                  </a:cubicBezTo>
                  <a:cubicBezTo>
                    <a:pt x="362" y="2162"/>
                    <a:pt x="1193" y="2161"/>
                    <a:pt x="1193" y="2161"/>
                  </a:cubicBezTo>
                  <a:cubicBezTo>
                    <a:pt x="1113" y="2085"/>
                    <a:pt x="1034" y="2000"/>
                    <a:pt x="955" y="1903"/>
                  </a:cubicBezTo>
                  <a:cubicBezTo>
                    <a:pt x="955" y="1903"/>
                    <a:pt x="812" y="1718"/>
                    <a:pt x="704" y="1413"/>
                  </a:cubicBezTo>
                  <a:lnTo>
                    <a:pt x="32" y="1413"/>
                  </a:lnTo>
                  <a:close/>
                  <a:moveTo>
                    <a:pt x="0" y="879"/>
                  </a:moveTo>
                  <a:cubicBezTo>
                    <a:pt x="25" y="534"/>
                    <a:pt x="126" y="299"/>
                    <a:pt x="126" y="299"/>
                  </a:cubicBezTo>
                  <a:cubicBezTo>
                    <a:pt x="173" y="190"/>
                    <a:pt x="220" y="94"/>
                    <a:pt x="275" y="0"/>
                  </a:cubicBezTo>
                  <a:cubicBezTo>
                    <a:pt x="725" y="0"/>
                    <a:pt x="725" y="0"/>
                    <a:pt x="725" y="0"/>
                  </a:cubicBezTo>
                  <a:cubicBezTo>
                    <a:pt x="599" y="319"/>
                    <a:pt x="569" y="617"/>
                    <a:pt x="590" y="879"/>
                  </a:cubicBezTo>
                  <a:lnTo>
                    <a:pt x="0" y="879"/>
                  </a:lnTo>
                  <a:close/>
                </a:path>
              </a:pathLst>
            </a:custGeom>
            <a:gradFill flip="none" rotWithShape="1">
              <a:gsLst>
                <a:gs pos="0">
                  <a:srgbClr val="9FDCF2"/>
                </a:gs>
                <a:gs pos="85000">
                  <a:srgbClr val="52B3D9"/>
                </a:gs>
              </a:gsLst>
              <a:lin ang="0" scaled="0"/>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16" name="Rectangle 15">
            <a:extLst>
              <a:ext uri="{FF2B5EF4-FFF2-40B4-BE49-F238E27FC236}">
                <a16:creationId xmlns:a16="http://schemas.microsoft.com/office/drawing/2014/main" id="{9B2D7ED7-0329-0D42-A7F4-88B9D8096C26}"/>
              </a:ext>
            </a:extLst>
          </p:cNvPr>
          <p:cNvSpPr/>
          <p:nvPr userDrawn="1"/>
        </p:nvSpPr>
        <p:spPr>
          <a:xfrm>
            <a:off x="0" y="0"/>
            <a:ext cx="12192000" cy="6858000"/>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C0BBE337-6FE4-F74A-8847-969FD40E7926}"/>
              </a:ext>
            </a:extLst>
          </p:cNvPr>
          <p:cNvSpPr/>
          <p:nvPr userDrawn="1"/>
        </p:nvSpPr>
        <p:spPr>
          <a:xfrm>
            <a:off x="0" y="203200"/>
            <a:ext cx="12192000" cy="6184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5A82CAA-A637-564B-9150-80E6208D2E2C}"/>
              </a:ext>
            </a:extLst>
          </p:cNvPr>
          <p:cNvSpPr>
            <a:spLocks noGrp="1"/>
          </p:cNvSpPr>
          <p:nvPr>
            <p:ph type="title"/>
          </p:nvPr>
        </p:nvSpPr>
        <p:spPr>
          <a:xfrm>
            <a:off x="952500" y="1104144"/>
            <a:ext cx="10393680" cy="646331"/>
          </a:xfrm>
        </p:spPr>
        <p:txBody>
          <a:bodyPr>
            <a:spAutoFit/>
          </a:bodyPr>
          <a:lstStyle>
            <a:lvl1pPr>
              <a:defRPr>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3C8FFBED-D27D-074B-9C33-10A234BC62EA}"/>
              </a:ext>
            </a:extLst>
          </p:cNvPr>
          <p:cNvSpPr>
            <a:spLocks noGrp="1"/>
          </p:cNvSpPr>
          <p:nvPr>
            <p:ph idx="1"/>
          </p:nvPr>
        </p:nvSpPr>
        <p:spPr>
          <a:xfrm>
            <a:off x="952500" y="2271860"/>
            <a:ext cx="10619923" cy="1623008"/>
          </a:xfrm>
        </p:spPr>
        <p:txBody>
          <a:bodyPr>
            <a:sp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A55A95B-EA76-8B4B-809B-5350F164FF1A}"/>
              </a:ext>
            </a:extLst>
          </p:cNvPr>
          <p:cNvSpPr>
            <a:spLocks noGrp="1"/>
          </p:cNvSpPr>
          <p:nvPr>
            <p:ph type="dt" sz="half" idx="10"/>
          </p:nvPr>
        </p:nvSpPr>
        <p:spPr/>
        <p:txBody>
          <a:bodyPr/>
          <a:lstStyle/>
          <a:p>
            <a:fld id="{DECC2AD0-9452-684A-9802-A7E12BA97DE7}" type="datetime1">
              <a:rPr lang="en-US" smtClean="0"/>
              <a:t>7/9/19</a:t>
            </a:fld>
            <a:endParaRPr lang="en-US"/>
          </a:p>
        </p:txBody>
      </p:sp>
      <p:sp>
        <p:nvSpPr>
          <p:cNvPr id="5" name="Footer Placeholder 4">
            <a:extLst>
              <a:ext uri="{FF2B5EF4-FFF2-40B4-BE49-F238E27FC236}">
                <a16:creationId xmlns:a16="http://schemas.microsoft.com/office/drawing/2014/main" id="{7E7ECC2B-9CA4-F049-B8DF-124C0111761C}"/>
              </a:ext>
            </a:extLst>
          </p:cNvPr>
          <p:cNvSpPr>
            <a:spLocks noGrp="1"/>
          </p:cNvSpPr>
          <p:nvPr>
            <p:ph type="ftr" sz="quarter" idx="11"/>
          </p:nvPr>
        </p:nvSpPr>
        <p:spPr/>
        <p:txBody>
          <a:bodyPr/>
          <a:lstStyle>
            <a:lvl1pPr>
              <a:defRPr>
                <a:solidFill>
                  <a:schemeClr val="bg2"/>
                </a:solidFill>
              </a:defRPr>
            </a:lvl1pPr>
          </a:lstStyle>
          <a:p>
            <a:endParaRPr lang="en-US" dirty="0"/>
          </a:p>
        </p:txBody>
      </p:sp>
      <p:sp>
        <p:nvSpPr>
          <p:cNvPr id="6" name="Slide Number Placeholder 5">
            <a:extLst>
              <a:ext uri="{FF2B5EF4-FFF2-40B4-BE49-F238E27FC236}">
                <a16:creationId xmlns:a16="http://schemas.microsoft.com/office/drawing/2014/main" id="{E294B535-E047-7E4E-AC67-9B9E7121304F}"/>
              </a:ext>
            </a:extLst>
          </p:cNvPr>
          <p:cNvSpPr>
            <a:spLocks noGrp="1"/>
          </p:cNvSpPr>
          <p:nvPr>
            <p:ph type="sldNum" sz="quarter" idx="12"/>
          </p:nvPr>
        </p:nvSpPr>
        <p:spPr/>
        <p:txBody>
          <a:bodyPr/>
          <a:lstStyle>
            <a:lvl1pPr>
              <a:defRPr>
                <a:solidFill>
                  <a:schemeClr val="bg1"/>
                </a:solidFill>
              </a:defRPr>
            </a:lvl1pPr>
          </a:lstStyle>
          <a:p>
            <a:fld id="{2E8C51FE-49D9-314D-9957-ABBF7DDE8782}" type="slidenum">
              <a:rPr lang="en-US" smtClean="0"/>
              <a:pPr/>
              <a:t>‹#›</a:t>
            </a:fld>
            <a:endParaRPr lang="en-US" dirty="0"/>
          </a:p>
        </p:txBody>
      </p:sp>
    </p:spTree>
    <p:extLst>
      <p:ext uri="{BB962C8B-B14F-4D97-AF65-F5344CB8AC3E}">
        <p14:creationId xmlns:p14="http://schemas.microsoft.com/office/powerpoint/2010/main" val="5216509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696">
          <p15:clr>
            <a:srgbClr val="FBAE40"/>
          </p15:clr>
        </p15:guide>
        <p15:guide id="2" pos="60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7733"/>
            <a:ext cx="12192000" cy="6858000"/>
          </a:xfrm>
          <a:prstGeom prst="rect">
            <a:avLst/>
          </a:prstGeom>
        </p:spPr>
      </p:pic>
      <p:sp>
        <p:nvSpPr>
          <p:cNvPr id="2" name="Title 1"/>
          <p:cNvSpPr>
            <a:spLocks noGrp="1"/>
          </p:cNvSpPr>
          <p:nvPr>
            <p:ph type="title"/>
          </p:nvPr>
        </p:nvSpPr>
        <p:spPr>
          <a:xfrm>
            <a:off x="616131" y="685800"/>
            <a:ext cx="10515600" cy="646331"/>
          </a:xfrm>
          <a:prstGeom prst="rect">
            <a:avLst/>
          </a:prstGeom>
        </p:spPr>
        <p:txBody>
          <a:bodyPr anchor="t" anchorCtr="0">
            <a:spAutoFit/>
          </a:bodyPr>
          <a:lstStyle>
            <a:lvl1pPr>
              <a:defRPr sz="4000">
                <a:solidFill>
                  <a:schemeClr val="bg1"/>
                </a:solidFill>
              </a:defRPr>
            </a:lvl1pPr>
          </a:lstStyle>
          <a:p>
            <a:r>
              <a:rPr lang="en-US" dirty="0"/>
              <a:t>Click to edit Master title style</a:t>
            </a:r>
          </a:p>
        </p:txBody>
      </p:sp>
      <p:sp>
        <p:nvSpPr>
          <p:cNvPr id="5" name="Slide Number Placeholder 2"/>
          <p:cNvSpPr>
            <a:spLocks noGrp="1"/>
          </p:cNvSpPr>
          <p:nvPr>
            <p:ph type="sldNum" sz="quarter" idx="10"/>
          </p:nvPr>
        </p:nvSpPr>
        <p:spPr>
          <a:xfrm>
            <a:off x="9067800" y="6356350"/>
            <a:ext cx="2743200" cy="365125"/>
          </a:xfrm>
          <a:prstGeom prst="rect">
            <a:avLst/>
          </a:prstGeom>
        </p:spPr>
        <p:txBody>
          <a:bodyPr/>
          <a:lstStyle>
            <a:lvl1pPr algn="r">
              <a:defRPr sz="1200">
                <a:solidFill>
                  <a:srgbClr val="136195"/>
                </a:solidFill>
              </a:defRPr>
            </a:lvl1pPr>
          </a:lstStyle>
          <a:p>
            <a:fld id="{786A64DB-DBB3-CA48-993E-0DE1651AF3A6}" type="slidenum">
              <a:rPr lang="en-US" smtClean="0"/>
              <a:pPr/>
              <a:t>‹#›</a:t>
            </a:fld>
            <a:endParaRPr lang="en-US" dirty="0"/>
          </a:p>
        </p:txBody>
      </p:sp>
    </p:spTree>
    <p:extLst>
      <p:ext uri="{BB962C8B-B14F-4D97-AF65-F5344CB8AC3E}">
        <p14:creationId xmlns:p14="http://schemas.microsoft.com/office/powerpoint/2010/main" val="1145749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432" userDrawn="1">
          <p15:clr>
            <a:srgbClr val="FBAE40"/>
          </p15:clr>
        </p15:guide>
        <p15:guide id="2" pos="384"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D0AA8B4A-70F5-4D3A-A1A0-0850A5754981}" type="datetimeFigureOut">
              <a:rPr lang="en-US" smtClean="0"/>
              <a:t>7/9/19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40F06A-D3DB-4BBB-89DB-13A27641D463}" type="slidenum">
              <a:rPr lang="en-US" smtClean="0"/>
              <a:t>‹#›</a:t>
            </a:fld>
            <a:endParaRPr lang="en-US"/>
          </a:p>
        </p:txBody>
      </p:sp>
    </p:spTree>
    <p:extLst>
      <p:ext uri="{BB962C8B-B14F-4D97-AF65-F5344CB8AC3E}">
        <p14:creationId xmlns:p14="http://schemas.microsoft.com/office/powerpoint/2010/main" val="4887503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p:cSld name="2_Title Slide">
    <p:spTree>
      <p:nvGrpSpPr>
        <p:cNvPr id="1" name=""/>
        <p:cNvGrpSpPr/>
        <p:nvPr/>
      </p:nvGrpSpPr>
      <p:grpSpPr>
        <a:xfrm>
          <a:off x="0" y="0"/>
          <a:ext cx="0" cy="0"/>
          <a:chOff x="0" y="0"/>
          <a:chExt cx="0" cy="0"/>
        </a:xfrm>
      </p:grpSpPr>
      <p:pic>
        <p:nvPicPr>
          <p:cNvPr id="15" name="Picture 14"/>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title" hasCustomPrompt="1"/>
          </p:nvPr>
        </p:nvSpPr>
        <p:spPr>
          <a:xfrm>
            <a:off x="609600" y="4953000"/>
            <a:ext cx="6880654" cy="978729"/>
          </a:xfrm>
        </p:spPr>
        <p:txBody>
          <a:bodyPr wrap="square" anchor="t">
            <a:spAutoFit/>
          </a:bodyPr>
          <a:lstStyle>
            <a:lvl1pPr>
              <a:defRPr sz="3200" baseline="0">
                <a:solidFill>
                  <a:schemeClr val="bg1"/>
                </a:solidFill>
              </a:defRPr>
            </a:lvl1pPr>
          </a:lstStyle>
          <a:p>
            <a:r>
              <a:rPr lang="en-US" dirty="0"/>
              <a:t>The New Earth Science</a:t>
            </a:r>
            <a:br>
              <a:rPr lang="en-US" dirty="0"/>
            </a:br>
            <a:r>
              <a:rPr lang="en-US" dirty="0"/>
              <a:t>Division Template</a:t>
            </a:r>
          </a:p>
        </p:txBody>
      </p:sp>
      <p:sp>
        <p:nvSpPr>
          <p:cNvPr id="6" name="Rectangle 5"/>
          <p:cNvSpPr/>
          <p:nvPr/>
        </p:nvSpPr>
        <p:spPr>
          <a:xfrm>
            <a:off x="0" y="2429310"/>
            <a:ext cx="2990088" cy="1960606"/>
          </a:xfrm>
          <a:prstGeom prst="rect">
            <a:avLst/>
          </a:prstGeom>
          <a:blipFill dpi="0" rotWithShape="1">
            <a:blip r:embed="rId3" cstate="screen">
              <a:extLst>
                <a:ext uri="{28A0092B-C50C-407E-A947-70E740481C1C}">
                  <a14:useLocalDpi xmlns:a14="http://schemas.microsoft.com/office/drawing/2010/main"/>
                </a:ext>
              </a:extLst>
            </a:blip>
            <a:srcRect/>
            <a:stretch>
              <a:fillRect/>
            </a:stretch>
          </a:blipFill>
          <a:ln w="920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7" name="Rectangle 6"/>
          <p:cNvSpPr/>
          <p:nvPr/>
        </p:nvSpPr>
        <p:spPr>
          <a:xfrm>
            <a:off x="3067304" y="2429310"/>
            <a:ext cx="2990088" cy="1960606"/>
          </a:xfrm>
          <a:prstGeom prst="rect">
            <a:avLst/>
          </a:prstGeom>
          <a:blipFill dpi="0" rotWithShape="1">
            <a:blip r:embed="rId4" cstate="screen">
              <a:extLst>
                <a:ext uri="{28A0092B-C50C-407E-A947-70E740481C1C}">
                  <a14:useLocalDpi xmlns:a14="http://schemas.microsoft.com/office/drawing/2010/main"/>
                </a:ext>
              </a:extLst>
            </a:blip>
            <a:srcRect/>
            <a:stretch>
              <a:fillRect/>
            </a:stretch>
          </a:blipFill>
          <a:ln w="920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1" name="Rectangle 10"/>
          <p:cNvSpPr/>
          <p:nvPr/>
        </p:nvSpPr>
        <p:spPr>
          <a:xfrm>
            <a:off x="6134608" y="2429310"/>
            <a:ext cx="2990088" cy="1960606"/>
          </a:xfrm>
          <a:prstGeom prst="rect">
            <a:avLst/>
          </a:prstGeom>
          <a:blipFill dpi="0" rotWithShape="1">
            <a:blip r:embed="rId5" cstate="screen">
              <a:extLst>
                <a:ext uri="{28A0092B-C50C-407E-A947-70E740481C1C}">
                  <a14:useLocalDpi xmlns:a14="http://schemas.microsoft.com/office/drawing/2010/main"/>
                </a:ext>
              </a:extLst>
            </a:blip>
            <a:srcRect/>
            <a:stretch>
              <a:fillRect/>
            </a:stretch>
          </a:blipFill>
          <a:ln w="920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2" name="Rectangle 11"/>
          <p:cNvSpPr/>
          <p:nvPr/>
        </p:nvSpPr>
        <p:spPr>
          <a:xfrm>
            <a:off x="9201912" y="2429310"/>
            <a:ext cx="2990088" cy="1960606"/>
          </a:xfrm>
          <a:prstGeom prst="rect">
            <a:avLst/>
          </a:prstGeom>
          <a:blipFill dpi="0" rotWithShape="1">
            <a:blip r:embed="rId6" cstate="screen">
              <a:extLst>
                <a:ext uri="{28A0092B-C50C-407E-A947-70E740481C1C}">
                  <a14:useLocalDpi xmlns:a14="http://schemas.microsoft.com/office/drawing/2010/main"/>
                </a:ext>
              </a:extLst>
            </a:blip>
            <a:srcRect/>
            <a:stretch>
              <a:fillRect/>
            </a:stretch>
          </a:blipFill>
          <a:ln w="920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3" name="Text Placeholder 4"/>
          <p:cNvSpPr>
            <a:spLocks noGrp="1"/>
          </p:cNvSpPr>
          <p:nvPr>
            <p:ph type="body" sz="quarter" idx="10" hasCustomPrompt="1"/>
          </p:nvPr>
        </p:nvSpPr>
        <p:spPr>
          <a:xfrm>
            <a:off x="7668832" y="4928616"/>
            <a:ext cx="4048125" cy="313944"/>
          </a:xfrm>
        </p:spPr>
        <p:txBody>
          <a:bodyPr>
            <a:normAutofit/>
          </a:bodyPr>
          <a:lstStyle>
            <a:lvl1pPr marL="0" indent="0" algn="r">
              <a:buNone/>
              <a:defRPr sz="1800" b="1" baseline="0">
                <a:solidFill>
                  <a:schemeClr val="accent1">
                    <a:lumMod val="50000"/>
                  </a:schemeClr>
                </a:solidFill>
              </a:defRPr>
            </a:lvl1pPr>
            <a:lvl2pPr algn="r">
              <a:defRPr/>
            </a:lvl2pPr>
            <a:lvl3pPr algn="r">
              <a:defRPr/>
            </a:lvl3pPr>
            <a:lvl4pPr algn="r">
              <a:defRPr/>
            </a:lvl4pPr>
            <a:lvl5pPr algn="r">
              <a:defRPr/>
            </a:lvl5pPr>
          </a:lstStyle>
          <a:p>
            <a:pPr marL="228600" marR="0" lvl="0" indent="-228600" algn="r" defTabSz="914400" rtl="0" eaLnBrk="1" fontAlgn="auto" latinLnBrk="0" hangingPunct="1">
              <a:lnSpc>
                <a:spcPct val="90000"/>
              </a:lnSpc>
              <a:spcBef>
                <a:spcPts val="1000"/>
              </a:spcBef>
              <a:spcAft>
                <a:spcPts val="0"/>
              </a:spcAft>
              <a:buClrTx/>
              <a:buSzTx/>
              <a:tabLst/>
              <a:defRPr/>
            </a:pPr>
            <a:r>
              <a:rPr lang="en-US" dirty="0"/>
              <a:t>Presenter Name</a:t>
            </a:r>
          </a:p>
        </p:txBody>
      </p:sp>
      <p:sp>
        <p:nvSpPr>
          <p:cNvPr id="14" name="Text Placeholder 3"/>
          <p:cNvSpPr>
            <a:spLocks noGrp="1"/>
          </p:cNvSpPr>
          <p:nvPr>
            <p:ph type="body" sz="quarter" idx="11" hasCustomPrompt="1"/>
          </p:nvPr>
        </p:nvSpPr>
        <p:spPr>
          <a:xfrm>
            <a:off x="7644765" y="5254435"/>
            <a:ext cx="4071938" cy="1012825"/>
          </a:xfrm>
        </p:spPr>
        <p:txBody>
          <a:bodyPr>
            <a:noAutofit/>
          </a:bodyPr>
          <a:lstStyle>
            <a:lvl1pPr marL="0" indent="0" algn="r">
              <a:spcBef>
                <a:spcPts val="400"/>
              </a:spcBef>
              <a:buFont typeface="Arial" charset="0"/>
              <a:buNone/>
              <a:defRPr sz="1800" baseline="0">
                <a:solidFill>
                  <a:schemeClr val="accent1">
                    <a:lumMod val="50000"/>
                  </a:schemeClr>
                </a:solidFill>
              </a:defRPr>
            </a:lvl1pPr>
            <a:lvl2pPr marL="457200" indent="0" algn="r">
              <a:buFont typeface="Arial" charset="0"/>
              <a:buNone/>
              <a:defRPr sz="1800">
                <a:solidFill>
                  <a:srgbClr val="244D60"/>
                </a:solidFill>
              </a:defRPr>
            </a:lvl2pPr>
            <a:lvl3pPr marL="914400" indent="0" algn="r">
              <a:buFont typeface="Arial" charset="0"/>
              <a:buNone/>
              <a:defRPr sz="1800">
                <a:solidFill>
                  <a:srgbClr val="244D60"/>
                </a:solidFill>
              </a:defRPr>
            </a:lvl3pPr>
            <a:lvl4pPr marL="1371600" indent="0" algn="r">
              <a:buFont typeface="Arial" charset="0"/>
              <a:buNone/>
              <a:defRPr sz="1800">
                <a:solidFill>
                  <a:srgbClr val="244D60"/>
                </a:solidFill>
              </a:defRPr>
            </a:lvl4pPr>
            <a:lvl5pPr marL="1828800" indent="0" algn="r">
              <a:buFont typeface="Arial" charset="0"/>
              <a:buNone/>
              <a:defRPr sz="1800">
                <a:solidFill>
                  <a:srgbClr val="244D60"/>
                </a:solidFill>
              </a:defRPr>
            </a:lvl5pPr>
          </a:lstStyle>
          <a:p>
            <a:pPr lvl="0"/>
            <a:r>
              <a:rPr lang="en-US" dirty="0"/>
              <a:t>Title</a:t>
            </a:r>
          </a:p>
          <a:p>
            <a:pPr lvl="0"/>
            <a:r>
              <a:rPr lang="en-US" dirty="0"/>
              <a:t>Organization</a:t>
            </a:r>
          </a:p>
          <a:p>
            <a:pPr lvl="0"/>
            <a:r>
              <a:rPr lang="en-US" dirty="0"/>
              <a:t>Contact</a:t>
            </a:r>
          </a:p>
        </p:txBody>
      </p:sp>
      <p:sp>
        <p:nvSpPr>
          <p:cNvPr id="16" name="Text Placeholder 3"/>
          <p:cNvSpPr>
            <a:spLocks noGrp="1"/>
          </p:cNvSpPr>
          <p:nvPr>
            <p:ph type="body" sz="quarter" idx="12" hasCustomPrompt="1"/>
          </p:nvPr>
        </p:nvSpPr>
        <p:spPr>
          <a:xfrm>
            <a:off x="7644765" y="6339395"/>
            <a:ext cx="4071938" cy="317437"/>
          </a:xfrm>
        </p:spPr>
        <p:txBody>
          <a:bodyPr>
            <a:noAutofit/>
          </a:bodyPr>
          <a:lstStyle>
            <a:lvl1pPr marL="0" indent="0" algn="r">
              <a:spcBef>
                <a:spcPts val="400"/>
              </a:spcBef>
              <a:buFont typeface="Arial" charset="0"/>
              <a:buNone/>
              <a:defRPr sz="1400" baseline="0">
                <a:solidFill>
                  <a:schemeClr val="accent1">
                    <a:lumMod val="50000"/>
                  </a:schemeClr>
                </a:solidFill>
              </a:defRPr>
            </a:lvl1pPr>
            <a:lvl2pPr marL="457200" indent="0" algn="r">
              <a:buFont typeface="Arial" charset="0"/>
              <a:buNone/>
              <a:defRPr sz="1800">
                <a:solidFill>
                  <a:srgbClr val="244D60"/>
                </a:solidFill>
              </a:defRPr>
            </a:lvl2pPr>
            <a:lvl3pPr marL="914400" indent="0" algn="r">
              <a:buFont typeface="Arial" charset="0"/>
              <a:buNone/>
              <a:defRPr sz="1800">
                <a:solidFill>
                  <a:srgbClr val="244D60"/>
                </a:solidFill>
              </a:defRPr>
            </a:lvl3pPr>
            <a:lvl4pPr marL="1371600" indent="0" algn="r">
              <a:buFont typeface="Arial" charset="0"/>
              <a:buNone/>
              <a:defRPr sz="1800">
                <a:solidFill>
                  <a:srgbClr val="244D60"/>
                </a:solidFill>
              </a:defRPr>
            </a:lvl4pPr>
            <a:lvl5pPr marL="1828800" indent="0" algn="r">
              <a:buFont typeface="Arial" charset="0"/>
              <a:buNone/>
              <a:defRPr sz="1800">
                <a:solidFill>
                  <a:srgbClr val="244D60"/>
                </a:solidFill>
              </a:defRPr>
            </a:lvl5pPr>
          </a:lstStyle>
          <a:p>
            <a:pPr lvl="0"/>
            <a:r>
              <a:rPr lang="en-US" dirty="0"/>
              <a:t>MONTH YEAR</a:t>
            </a:r>
          </a:p>
        </p:txBody>
      </p:sp>
    </p:spTree>
    <p:extLst>
      <p:ext uri="{BB962C8B-B14F-4D97-AF65-F5344CB8AC3E}">
        <p14:creationId xmlns:p14="http://schemas.microsoft.com/office/powerpoint/2010/main" val="2815337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3120">
          <p15:clr>
            <a:srgbClr val="FBAE40"/>
          </p15:clr>
        </p15:guide>
        <p15:guide id="2" pos="384">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647700"/>
            <a:ext cx="10515600" cy="646331"/>
          </a:xfrm>
        </p:spPr>
        <p:txBody>
          <a:bodyPr anchor="t" anchorCtr="0">
            <a:spAutoFit/>
          </a:bodyPr>
          <a:lstStyle>
            <a:lvl1pPr>
              <a:defRPr sz="4000"/>
            </a:lvl1pPr>
          </a:lstStyle>
          <a:p>
            <a:r>
              <a:rPr lang="en-US"/>
              <a:t>Click to edit Master title style</a:t>
            </a:r>
            <a:endParaRPr lang="en-US" dirty="0"/>
          </a:p>
        </p:txBody>
      </p:sp>
      <p:sp>
        <p:nvSpPr>
          <p:cNvPr id="5" name="Slide Number Placeholder 4"/>
          <p:cNvSpPr>
            <a:spLocks noGrp="1"/>
          </p:cNvSpPr>
          <p:nvPr>
            <p:ph type="sldNum" sz="quarter" idx="12"/>
          </p:nvPr>
        </p:nvSpPr>
        <p:spPr>
          <a:xfrm>
            <a:off x="9067800" y="6356350"/>
            <a:ext cx="2743200" cy="365125"/>
          </a:xfrm>
          <a:prstGeom prst="rect">
            <a:avLst/>
          </a:prstGeom>
        </p:spPr>
        <p:txBody>
          <a:bodyPr/>
          <a:lstStyle>
            <a:lvl1pPr algn="r">
              <a:defRPr sz="1200">
                <a:solidFill>
                  <a:srgbClr val="39699C"/>
                </a:solidFill>
              </a:defRPr>
            </a:lvl1pPr>
          </a:lstStyle>
          <a:p>
            <a:fld id="{170862A5-B9BF-49AD-B48A-0A94CACC0B01}" type="slidenum">
              <a:rPr lang="en-US" smtClean="0"/>
              <a:t>‹#›</a:t>
            </a:fld>
            <a:endParaRPr lang="en-US" dirty="0"/>
          </a:p>
        </p:txBody>
      </p:sp>
      <p:sp>
        <p:nvSpPr>
          <p:cNvPr id="4" name="Content Placeholder 2"/>
          <p:cNvSpPr>
            <a:spLocks noGrp="1"/>
          </p:cNvSpPr>
          <p:nvPr>
            <p:ph idx="1"/>
          </p:nvPr>
        </p:nvSpPr>
        <p:spPr>
          <a:xfrm>
            <a:off x="838200" y="1825625"/>
            <a:ext cx="10515600" cy="4351338"/>
          </a:xfrm>
        </p:spPr>
        <p:txBody>
          <a:bodyPr/>
          <a:lstStyle>
            <a:lvl1pPr>
              <a:defRPr>
                <a:solidFill>
                  <a:srgbClr val="244D60"/>
                </a:solidFill>
              </a:defRPr>
            </a:lvl1pPr>
            <a:lvl2pPr>
              <a:defRPr>
                <a:solidFill>
                  <a:srgbClr val="244D60"/>
                </a:solidFill>
              </a:defRPr>
            </a:lvl2pPr>
            <a:lvl3pPr>
              <a:defRPr>
                <a:solidFill>
                  <a:srgbClr val="244D60"/>
                </a:solidFill>
              </a:defRPr>
            </a:lvl3pPr>
            <a:lvl4pPr>
              <a:defRPr b="0">
                <a:solidFill>
                  <a:srgbClr val="244D60"/>
                </a:solidFill>
              </a:defRPr>
            </a:lvl4pPr>
            <a:lvl5pPr>
              <a:defRPr b="0">
                <a:solidFill>
                  <a:srgbClr val="244D6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63021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408">
          <p15:clr>
            <a:srgbClr val="FBAE40"/>
          </p15:clr>
        </p15:guide>
        <p15:guide id="2" pos="528">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p:cSld name="Title and Content">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 y="-1"/>
            <a:ext cx="12317691" cy="6928701"/>
          </a:xfrm>
          <a:prstGeom prst="rect">
            <a:avLst/>
          </a:prstGeom>
        </p:spPr>
      </p:pic>
      <p:sp>
        <p:nvSpPr>
          <p:cNvPr id="2" name="Title 1"/>
          <p:cNvSpPr>
            <a:spLocks noGrp="1"/>
          </p:cNvSpPr>
          <p:nvPr>
            <p:ph type="title"/>
          </p:nvPr>
        </p:nvSpPr>
        <p:spPr>
          <a:xfrm>
            <a:off x="5189220" y="685800"/>
            <a:ext cx="6172200" cy="646331"/>
          </a:xfrm>
        </p:spPr>
        <p:txBody>
          <a:bodyPr wrap="square" anchor="t" anchorCtr="0">
            <a:spAutoFit/>
          </a:bodyPr>
          <a:lstStyle>
            <a:lvl1pPr>
              <a:defRPr sz="4000"/>
            </a:lvl1pPr>
          </a:lstStyle>
          <a:p>
            <a:r>
              <a:rPr lang="en-US"/>
              <a:t>Click to edit Master title style</a:t>
            </a:r>
            <a:endParaRPr lang="en-US" dirty="0"/>
          </a:p>
        </p:txBody>
      </p:sp>
      <p:sp>
        <p:nvSpPr>
          <p:cNvPr id="6" name="Slide Number Placeholder 5"/>
          <p:cNvSpPr>
            <a:spLocks noGrp="1"/>
          </p:cNvSpPr>
          <p:nvPr>
            <p:ph type="sldNum" sz="quarter" idx="12"/>
          </p:nvPr>
        </p:nvSpPr>
        <p:spPr>
          <a:xfrm>
            <a:off x="9067800" y="6356350"/>
            <a:ext cx="2743200" cy="365125"/>
          </a:xfrm>
          <a:prstGeom prst="rect">
            <a:avLst/>
          </a:prstGeom>
        </p:spPr>
        <p:txBody>
          <a:bodyPr/>
          <a:lstStyle/>
          <a:p>
            <a:fld id="{170862A5-B9BF-49AD-B48A-0A94CACC0B01}" type="slidenum">
              <a:rPr lang="en-US" smtClean="0"/>
              <a:t>‹#›</a:t>
            </a:fld>
            <a:endParaRPr lang="en-US" dirty="0"/>
          </a:p>
        </p:txBody>
      </p:sp>
      <p:sp>
        <p:nvSpPr>
          <p:cNvPr id="7" name="Content Placeholder 2"/>
          <p:cNvSpPr>
            <a:spLocks noGrp="1"/>
          </p:cNvSpPr>
          <p:nvPr>
            <p:ph idx="1"/>
          </p:nvPr>
        </p:nvSpPr>
        <p:spPr>
          <a:xfrm>
            <a:off x="5189220" y="1825625"/>
            <a:ext cx="6164580" cy="4351338"/>
          </a:xfrm>
        </p:spPr>
        <p:txBody>
          <a:bodyPr/>
          <a:lstStyle>
            <a:lvl4pPr>
              <a:defRPr b="0"/>
            </a:lvl4pPr>
            <a:lvl5pPr>
              <a:defRPr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758121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432">
          <p15:clr>
            <a:srgbClr val="FBAE40"/>
          </p15:clr>
        </p15:guide>
        <p15:guide id="2" pos="3264">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p:cSld name="7_Title and Content">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Content Placeholder 2"/>
          <p:cNvSpPr>
            <a:spLocks noGrp="1"/>
          </p:cNvSpPr>
          <p:nvPr>
            <p:ph idx="1"/>
          </p:nvPr>
        </p:nvSpPr>
        <p:spPr>
          <a:xfrm>
            <a:off x="5189220" y="1825625"/>
            <a:ext cx="6164580" cy="4351338"/>
          </a:xfrm>
        </p:spPr>
        <p:txBody>
          <a:bodyPr/>
          <a:lstStyle>
            <a:lvl4pPr>
              <a:defRPr b="0"/>
            </a:lvl4pPr>
            <a:lvl5pPr>
              <a:defRPr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itle Placeholder 1"/>
          <p:cNvSpPr>
            <a:spLocks noGrp="1"/>
          </p:cNvSpPr>
          <p:nvPr>
            <p:ph type="title"/>
          </p:nvPr>
        </p:nvSpPr>
        <p:spPr>
          <a:xfrm>
            <a:off x="5181600" y="685800"/>
            <a:ext cx="6195060" cy="646331"/>
          </a:xfrm>
          <a:prstGeom prst="rect">
            <a:avLst/>
          </a:prstGeom>
        </p:spPr>
        <p:txBody>
          <a:bodyPr vert="horz" lIns="91440" tIns="45720" rIns="91440" bIns="45720" rtlCol="0" anchor="ctr">
            <a:spAutoFit/>
          </a:bodyPr>
          <a:lstStyle/>
          <a:p>
            <a:r>
              <a:rPr lang="en-US"/>
              <a:t>Click to edit Master title style</a:t>
            </a:r>
            <a:endParaRPr lang="en-US" dirty="0"/>
          </a:p>
        </p:txBody>
      </p:sp>
      <p:sp>
        <p:nvSpPr>
          <p:cNvPr id="7" name="Slide Number Placeholder 5"/>
          <p:cNvSpPr>
            <a:spLocks noGrp="1"/>
          </p:cNvSpPr>
          <p:nvPr>
            <p:ph type="sldNum" sz="quarter" idx="12"/>
          </p:nvPr>
        </p:nvSpPr>
        <p:spPr>
          <a:xfrm>
            <a:off x="9067800" y="6356350"/>
            <a:ext cx="2743200" cy="365125"/>
          </a:xfrm>
          <a:prstGeom prst="rect">
            <a:avLst/>
          </a:prstGeom>
        </p:spPr>
        <p:txBody>
          <a:bodyPr/>
          <a:lstStyle/>
          <a:p>
            <a:fld id="{A36E883B-401C-AD48-8B89-0D3369158643}" type="slidenum">
              <a:rPr lang="en-US" smtClean="0"/>
              <a:t>‹#›</a:t>
            </a:fld>
            <a:endParaRPr lang="en-US" dirty="0"/>
          </a:p>
        </p:txBody>
      </p:sp>
    </p:spTree>
    <p:extLst>
      <p:ext uri="{BB962C8B-B14F-4D97-AF65-F5344CB8AC3E}">
        <p14:creationId xmlns:p14="http://schemas.microsoft.com/office/powerpoint/2010/main" val="413430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432">
          <p15:clr>
            <a:srgbClr val="FBAE40"/>
          </p15:clr>
        </p15:guide>
        <p15:guide id="2" pos="3264">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p:cSld name="Custom Layout">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616131" y="685800"/>
            <a:ext cx="10515600" cy="646331"/>
          </a:xfrm>
        </p:spPr>
        <p:txBody>
          <a:bodyPr anchor="t" anchorCtr="0">
            <a:spAutoFit/>
          </a:bodyPr>
          <a:lstStyle>
            <a:lvl1pPr>
              <a:defRPr sz="4000">
                <a:solidFill>
                  <a:schemeClr val="bg1"/>
                </a:solidFill>
              </a:defRPr>
            </a:lvl1pPr>
          </a:lstStyle>
          <a:p>
            <a:r>
              <a:rPr lang="en-US"/>
              <a:t>Click to edit Master title style</a:t>
            </a:r>
            <a:endParaRPr lang="en-US" dirty="0"/>
          </a:p>
        </p:txBody>
      </p:sp>
      <p:sp>
        <p:nvSpPr>
          <p:cNvPr id="3" name="Slide Number Placeholder 2"/>
          <p:cNvSpPr>
            <a:spLocks noGrp="1"/>
          </p:cNvSpPr>
          <p:nvPr>
            <p:ph type="sldNum" sz="quarter" idx="10"/>
          </p:nvPr>
        </p:nvSpPr>
        <p:spPr>
          <a:xfrm>
            <a:off x="9077960" y="6356350"/>
            <a:ext cx="2743200" cy="365125"/>
          </a:xfrm>
          <a:prstGeom prst="rect">
            <a:avLst/>
          </a:prstGeom>
        </p:spPr>
        <p:txBody>
          <a:bodyPr/>
          <a:lstStyle>
            <a:lvl1pPr>
              <a:defRPr b="0" cap="none" spc="0">
                <a:ln w="0"/>
                <a:solidFill>
                  <a:schemeClr val="accent1">
                    <a:lumMod val="50000"/>
                  </a:schemeClr>
                </a:solidFill>
                <a:effectLst>
                  <a:outerShdw blurRad="38100" dist="25400" dir="5400000" algn="ctr" rotWithShape="0">
                    <a:srgbClr val="6E747A">
                      <a:alpha val="43000"/>
                    </a:srgbClr>
                  </a:outerShdw>
                </a:effectLst>
              </a:defRPr>
            </a:lvl1pPr>
          </a:lstStyle>
          <a:p>
            <a:fld id="{170862A5-B9BF-49AD-B48A-0A94CACC0B01}" type="slidenum">
              <a:rPr lang="en-US" smtClean="0"/>
              <a:t>‹#›</a:t>
            </a:fld>
            <a:endParaRPr lang="en-US" dirty="0"/>
          </a:p>
        </p:txBody>
      </p:sp>
    </p:spTree>
    <p:extLst>
      <p:ext uri="{BB962C8B-B14F-4D97-AF65-F5344CB8AC3E}">
        <p14:creationId xmlns:p14="http://schemas.microsoft.com/office/powerpoint/2010/main" val="29729981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432">
          <p15:clr>
            <a:srgbClr val="FBAE40"/>
          </p15:clr>
        </p15:guide>
        <p15:guide id="2" pos="384">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p:cSld name="1_Custom Layout">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615045" y="685800"/>
            <a:ext cx="10515600" cy="646331"/>
          </a:xfrm>
        </p:spPr>
        <p:txBody>
          <a:bodyPr anchor="t" anchorCtr="0">
            <a:spAutoFit/>
          </a:bodyPr>
          <a:lstStyle>
            <a:lvl1pPr>
              <a:defRPr sz="4000">
                <a:solidFill>
                  <a:schemeClr val="bg1"/>
                </a:solidFill>
              </a:defRPr>
            </a:lvl1pPr>
          </a:lstStyle>
          <a:p>
            <a:r>
              <a:rPr lang="en-US"/>
              <a:t>Click to edit Master title style</a:t>
            </a:r>
            <a:endParaRPr lang="en-US" dirty="0"/>
          </a:p>
        </p:txBody>
      </p:sp>
      <p:sp>
        <p:nvSpPr>
          <p:cNvPr id="3" name="Slide Number Placeholder 2"/>
          <p:cNvSpPr>
            <a:spLocks noGrp="1"/>
          </p:cNvSpPr>
          <p:nvPr>
            <p:ph type="sldNum" sz="quarter" idx="10"/>
          </p:nvPr>
        </p:nvSpPr>
        <p:spPr>
          <a:xfrm>
            <a:off x="9067800" y="6356350"/>
            <a:ext cx="2743200" cy="365125"/>
          </a:xfrm>
          <a:prstGeom prst="rect">
            <a:avLst/>
          </a:prstGeom>
        </p:spPr>
        <p:txBody>
          <a:bodyPr/>
          <a:lstStyle>
            <a:lvl1pPr>
              <a:defRPr>
                <a:solidFill>
                  <a:schemeClr val="accent1">
                    <a:lumMod val="50000"/>
                  </a:schemeClr>
                </a:solidFill>
              </a:defRPr>
            </a:lvl1pPr>
          </a:lstStyle>
          <a:p>
            <a:fld id="{170862A5-B9BF-49AD-B48A-0A94CACC0B01}" type="slidenum">
              <a:rPr lang="en-US" smtClean="0"/>
              <a:t>‹#›</a:t>
            </a:fld>
            <a:endParaRPr lang="en-US" dirty="0"/>
          </a:p>
        </p:txBody>
      </p:sp>
    </p:spTree>
    <p:extLst>
      <p:ext uri="{BB962C8B-B14F-4D97-AF65-F5344CB8AC3E}">
        <p14:creationId xmlns:p14="http://schemas.microsoft.com/office/powerpoint/2010/main" val="1045630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432">
          <p15:clr>
            <a:srgbClr val="FBAE40"/>
          </p15:clr>
        </p15:guide>
        <p15:guide id="2" pos="384">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p:cSld name="2_Custom Layout">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Slide Number Placeholder 2"/>
          <p:cNvSpPr>
            <a:spLocks noGrp="1"/>
          </p:cNvSpPr>
          <p:nvPr>
            <p:ph type="sldNum" sz="quarter" idx="10"/>
          </p:nvPr>
        </p:nvSpPr>
        <p:spPr>
          <a:xfrm>
            <a:off x="9067800" y="6356350"/>
            <a:ext cx="2743200" cy="365125"/>
          </a:xfrm>
          <a:prstGeom prst="rect">
            <a:avLst/>
          </a:prstGeom>
        </p:spPr>
        <p:txBody>
          <a:bodyPr/>
          <a:lstStyle>
            <a:lvl1pPr>
              <a:defRPr>
                <a:solidFill>
                  <a:schemeClr val="accent1">
                    <a:lumMod val="50000"/>
                  </a:schemeClr>
                </a:solidFill>
              </a:defRPr>
            </a:lvl1pPr>
          </a:lstStyle>
          <a:p>
            <a:fld id="{170862A5-B9BF-49AD-B48A-0A94CACC0B01}" type="slidenum">
              <a:rPr lang="en-US" smtClean="0"/>
              <a:t>‹#›</a:t>
            </a:fld>
            <a:endParaRPr lang="en-US" dirty="0"/>
          </a:p>
        </p:txBody>
      </p: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 y="1289092"/>
            <a:ext cx="12192097" cy="3533742"/>
          </a:xfrm>
          <a:prstGeom prst="rect">
            <a:avLst/>
          </a:prstGeom>
        </p:spPr>
      </p:pic>
      <p:sp>
        <p:nvSpPr>
          <p:cNvPr id="8" name="Rectangle 7"/>
          <p:cNvSpPr/>
          <p:nvPr/>
        </p:nvSpPr>
        <p:spPr>
          <a:xfrm>
            <a:off x="0" y="1960536"/>
            <a:ext cx="12460637" cy="2138766"/>
          </a:xfrm>
          <a:prstGeom prst="rect">
            <a:avLst/>
          </a:prstGeom>
          <a:solidFill>
            <a:schemeClr val="bg1">
              <a:alpha val="50000"/>
            </a:schemeClr>
          </a:solidFill>
          <a:ln w="920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1"/>
          <p:cNvSpPr>
            <a:spLocks noGrp="1"/>
          </p:cNvSpPr>
          <p:nvPr>
            <p:ph type="title" hasCustomPrompt="1"/>
          </p:nvPr>
        </p:nvSpPr>
        <p:spPr>
          <a:xfrm>
            <a:off x="838200" y="2311849"/>
            <a:ext cx="10515600" cy="1338828"/>
          </a:xfrm>
        </p:spPr>
        <p:txBody>
          <a:bodyPr>
            <a:spAutoFit/>
          </a:bodyPr>
          <a:lstStyle>
            <a:lvl1pPr algn="ctr">
              <a:defRPr sz="5000" b="1" baseline="0"/>
            </a:lvl1pPr>
          </a:lstStyle>
          <a:p>
            <a:r>
              <a:rPr lang="en-US" dirty="0"/>
              <a:t>NASA SCIENCE</a:t>
            </a:r>
            <a:br>
              <a:rPr lang="en-US" dirty="0"/>
            </a:br>
            <a:r>
              <a:rPr lang="en-US" sz="4000" b="0" dirty="0"/>
              <a:t>Subtitle Goes Here</a:t>
            </a:r>
            <a:endParaRPr lang="en-US" dirty="0"/>
          </a:p>
        </p:txBody>
      </p:sp>
    </p:spTree>
    <p:extLst>
      <p:ext uri="{BB962C8B-B14F-4D97-AF65-F5344CB8AC3E}">
        <p14:creationId xmlns:p14="http://schemas.microsoft.com/office/powerpoint/2010/main" val="40443875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408">
          <p15:clr>
            <a:srgbClr val="FBAE40"/>
          </p15:clr>
        </p15:guide>
        <p15:guide id="2" pos="384">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ctrTitle" hasCustomPrompt="1"/>
          </p:nvPr>
        </p:nvSpPr>
        <p:spPr>
          <a:xfrm>
            <a:off x="609600" y="4953000"/>
            <a:ext cx="6902196" cy="978729"/>
          </a:xfrm>
        </p:spPr>
        <p:txBody>
          <a:bodyPr wrap="square" anchor="t" anchorCtr="0">
            <a:spAutoFit/>
          </a:bodyPr>
          <a:lstStyle>
            <a:lvl1pPr algn="l">
              <a:defRPr sz="3200" b="1" i="0" baseline="0">
                <a:solidFill>
                  <a:schemeClr val="bg1"/>
                </a:solidFill>
                <a:latin typeface="Arial Narrow" charset="0"/>
                <a:ea typeface="Arial Narrow" charset="0"/>
                <a:cs typeface="Arial Narrow" charset="0"/>
              </a:defRPr>
            </a:lvl1pPr>
          </a:lstStyle>
          <a:p>
            <a:r>
              <a:rPr lang="en-US" dirty="0"/>
              <a:t>The New Animated Earth</a:t>
            </a:r>
            <a:br>
              <a:rPr lang="en-US" dirty="0"/>
            </a:br>
            <a:r>
              <a:rPr lang="en-US" dirty="0"/>
              <a:t>Science Division Template</a:t>
            </a:r>
          </a:p>
        </p:txBody>
      </p:sp>
      <p:sp>
        <p:nvSpPr>
          <p:cNvPr id="12" name="Text Placeholder 4"/>
          <p:cNvSpPr>
            <a:spLocks noGrp="1"/>
          </p:cNvSpPr>
          <p:nvPr>
            <p:ph type="body" sz="quarter" idx="10" hasCustomPrompt="1"/>
          </p:nvPr>
        </p:nvSpPr>
        <p:spPr>
          <a:xfrm>
            <a:off x="7668832" y="4928616"/>
            <a:ext cx="4048125" cy="313944"/>
          </a:xfrm>
        </p:spPr>
        <p:txBody>
          <a:bodyPr>
            <a:normAutofit/>
          </a:bodyPr>
          <a:lstStyle>
            <a:lvl1pPr marL="0" indent="0" algn="r">
              <a:buNone/>
              <a:defRPr sz="1800" b="1" baseline="0">
                <a:solidFill>
                  <a:srgbClr val="244D60"/>
                </a:solidFill>
              </a:defRPr>
            </a:lvl1pPr>
            <a:lvl2pPr algn="r">
              <a:defRPr/>
            </a:lvl2pPr>
            <a:lvl3pPr algn="r">
              <a:defRPr/>
            </a:lvl3pPr>
            <a:lvl4pPr algn="r">
              <a:defRPr/>
            </a:lvl4pPr>
            <a:lvl5pPr algn="r">
              <a:defRPr/>
            </a:lvl5pPr>
          </a:lstStyle>
          <a:p>
            <a:pPr marL="228600" marR="0" lvl="0" indent="-228600" algn="r" defTabSz="914400" rtl="0" eaLnBrk="1" fontAlgn="auto" latinLnBrk="0" hangingPunct="1">
              <a:lnSpc>
                <a:spcPct val="90000"/>
              </a:lnSpc>
              <a:spcBef>
                <a:spcPts val="1000"/>
              </a:spcBef>
              <a:spcAft>
                <a:spcPts val="0"/>
              </a:spcAft>
              <a:buClrTx/>
              <a:buSzTx/>
              <a:tabLst/>
              <a:defRPr/>
            </a:pPr>
            <a:r>
              <a:rPr lang="en-US" dirty="0"/>
              <a:t>Presenter Name</a:t>
            </a:r>
          </a:p>
        </p:txBody>
      </p:sp>
      <p:sp>
        <p:nvSpPr>
          <p:cNvPr id="13" name="Text Placeholder 3"/>
          <p:cNvSpPr>
            <a:spLocks noGrp="1"/>
          </p:cNvSpPr>
          <p:nvPr>
            <p:ph type="body" sz="quarter" idx="11" hasCustomPrompt="1"/>
          </p:nvPr>
        </p:nvSpPr>
        <p:spPr>
          <a:xfrm>
            <a:off x="7644765" y="5254435"/>
            <a:ext cx="4071938" cy="1012825"/>
          </a:xfrm>
        </p:spPr>
        <p:txBody>
          <a:bodyPr>
            <a:noAutofit/>
          </a:bodyPr>
          <a:lstStyle>
            <a:lvl1pPr marL="0" indent="0" algn="r">
              <a:spcBef>
                <a:spcPts val="400"/>
              </a:spcBef>
              <a:buFont typeface="Arial" charset="0"/>
              <a:buNone/>
              <a:defRPr sz="1800" baseline="0">
                <a:solidFill>
                  <a:srgbClr val="244D60"/>
                </a:solidFill>
              </a:defRPr>
            </a:lvl1pPr>
            <a:lvl2pPr marL="457200" indent="0" algn="r">
              <a:buFont typeface="Arial" charset="0"/>
              <a:buNone/>
              <a:defRPr sz="1800">
                <a:solidFill>
                  <a:srgbClr val="244D60"/>
                </a:solidFill>
              </a:defRPr>
            </a:lvl2pPr>
            <a:lvl3pPr marL="914400" indent="0" algn="r">
              <a:buFont typeface="Arial" charset="0"/>
              <a:buNone/>
              <a:defRPr sz="1800">
                <a:solidFill>
                  <a:srgbClr val="244D60"/>
                </a:solidFill>
              </a:defRPr>
            </a:lvl3pPr>
            <a:lvl4pPr marL="1371600" indent="0" algn="r">
              <a:buFont typeface="Arial" charset="0"/>
              <a:buNone/>
              <a:defRPr sz="1800">
                <a:solidFill>
                  <a:srgbClr val="244D60"/>
                </a:solidFill>
              </a:defRPr>
            </a:lvl4pPr>
            <a:lvl5pPr marL="1828800" indent="0" algn="r">
              <a:buFont typeface="Arial" charset="0"/>
              <a:buNone/>
              <a:defRPr sz="1800">
                <a:solidFill>
                  <a:srgbClr val="244D60"/>
                </a:solidFill>
              </a:defRPr>
            </a:lvl5pPr>
          </a:lstStyle>
          <a:p>
            <a:pPr lvl="0"/>
            <a:r>
              <a:rPr lang="en-US" dirty="0"/>
              <a:t>Title</a:t>
            </a:r>
          </a:p>
          <a:p>
            <a:pPr lvl="0"/>
            <a:r>
              <a:rPr lang="en-US" dirty="0"/>
              <a:t>Organization</a:t>
            </a:r>
          </a:p>
          <a:p>
            <a:pPr lvl="0"/>
            <a:r>
              <a:rPr lang="en-US" dirty="0"/>
              <a:t>Contact</a:t>
            </a:r>
          </a:p>
        </p:txBody>
      </p:sp>
      <p:sp>
        <p:nvSpPr>
          <p:cNvPr id="14" name="Text Placeholder 3"/>
          <p:cNvSpPr>
            <a:spLocks noGrp="1"/>
          </p:cNvSpPr>
          <p:nvPr>
            <p:ph type="body" sz="quarter" idx="12" hasCustomPrompt="1"/>
          </p:nvPr>
        </p:nvSpPr>
        <p:spPr>
          <a:xfrm>
            <a:off x="7644765" y="6339395"/>
            <a:ext cx="4071938" cy="317437"/>
          </a:xfrm>
        </p:spPr>
        <p:txBody>
          <a:bodyPr>
            <a:noAutofit/>
          </a:bodyPr>
          <a:lstStyle>
            <a:lvl1pPr marL="0" indent="0" algn="r">
              <a:spcBef>
                <a:spcPts val="400"/>
              </a:spcBef>
              <a:buFont typeface="Arial" charset="0"/>
              <a:buNone/>
              <a:defRPr sz="1400" baseline="0">
                <a:solidFill>
                  <a:srgbClr val="244D60"/>
                </a:solidFill>
              </a:defRPr>
            </a:lvl1pPr>
            <a:lvl2pPr marL="457200" indent="0" algn="r">
              <a:buFont typeface="Arial" charset="0"/>
              <a:buNone/>
              <a:defRPr sz="1800">
                <a:solidFill>
                  <a:srgbClr val="244D60"/>
                </a:solidFill>
              </a:defRPr>
            </a:lvl2pPr>
            <a:lvl3pPr marL="914400" indent="0" algn="r">
              <a:buFont typeface="Arial" charset="0"/>
              <a:buNone/>
              <a:defRPr sz="1800">
                <a:solidFill>
                  <a:srgbClr val="244D60"/>
                </a:solidFill>
              </a:defRPr>
            </a:lvl3pPr>
            <a:lvl4pPr marL="1371600" indent="0" algn="r">
              <a:buFont typeface="Arial" charset="0"/>
              <a:buNone/>
              <a:defRPr sz="1800">
                <a:solidFill>
                  <a:srgbClr val="244D60"/>
                </a:solidFill>
              </a:defRPr>
            </a:lvl4pPr>
            <a:lvl5pPr marL="1828800" indent="0" algn="r">
              <a:buFont typeface="Arial" charset="0"/>
              <a:buNone/>
              <a:defRPr sz="1800">
                <a:solidFill>
                  <a:srgbClr val="244D60"/>
                </a:solidFill>
              </a:defRPr>
            </a:lvl5pPr>
          </a:lstStyle>
          <a:p>
            <a:pPr lvl="0"/>
            <a:r>
              <a:rPr lang="en-US" dirty="0"/>
              <a:t>MONTH YEAR</a:t>
            </a:r>
          </a:p>
        </p:txBody>
      </p:sp>
    </p:spTree>
    <p:extLst>
      <p:ext uri="{BB962C8B-B14F-4D97-AF65-F5344CB8AC3E}">
        <p14:creationId xmlns:p14="http://schemas.microsoft.com/office/powerpoint/2010/main" val="3439559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3120">
          <p15:clr>
            <a:srgbClr val="FBAE40"/>
          </p15:clr>
        </p15:guide>
        <p15:guide id="2" pos="384">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cSld name="Title &amp; Subtitle">
    <p:bg>
      <p:bgPr>
        <a:solidFill>
          <a:srgbClr val="A6AAA8"/>
        </a:solidFill>
        <a:effectLst/>
      </p:bgPr>
    </p:bg>
    <p:spTree>
      <p:nvGrpSpPr>
        <p:cNvPr id="1" name=""/>
        <p:cNvGrpSpPr/>
        <p:nvPr/>
      </p:nvGrpSpPr>
      <p:grpSpPr>
        <a:xfrm>
          <a:off x="0" y="0"/>
          <a:ext cx="0" cy="0"/>
          <a:chOff x="0" y="0"/>
          <a:chExt cx="0" cy="0"/>
        </a:xfrm>
      </p:grpSpPr>
      <p:sp>
        <p:nvSpPr>
          <p:cNvPr id="4" name="Slide Number Placeholder 4"/>
          <p:cNvSpPr>
            <a:spLocks noGrp="1"/>
          </p:cNvSpPr>
          <p:nvPr>
            <p:ph type="sldNum" sz="quarter" idx="12"/>
          </p:nvPr>
        </p:nvSpPr>
        <p:spPr>
          <a:xfrm>
            <a:off x="9067800" y="6356350"/>
            <a:ext cx="2743200" cy="365125"/>
          </a:xfrm>
          <a:prstGeom prst="rect">
            <a:avLst/>
          </a:prstGeom>
        </p:spPr>
        <p:txBody>
          <a:bodyPr/>
          <a:lstStyle>
            <a:lvl1pPr algn="r">
              <a:defRPr sz="1200">
                <a:solidFill>
                  <a:srgbClr val="39699C"/>
                </a:solidFill>
              </a:defRPr>
            </a:lvl1pPr>
          </a:lstStyle>
          <a:p>
            <a:fld id="{170862A5-B9BF-49AD-B48A-0A94CACC0B01}" type="slidenum">
              <a:rPr lang="en-US" smtClean="0"/>
              <a:t>‹#›</a:t>
            </a:fld>
            <a:endParaRPr lang="en-US" dirty="0"/>
          </a:p>
        </p:txBody>
      </p:sp>
    </p:spTree>
    <p:extLst>
      <p:ext uri="{BB962C8B-B14F-4D97-AF65-F5344CB8AC3E}">
        <p14:creationId xmlns:p14="http://schemas.microsoft.com/office/powerpoint/2010/main" val="1834737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1_Custom Layout">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615045" y="685800"/>
            <a:ext cx="10515600" cy="646331"/>
          </a:xfrm>
          <a:prstGeom prst="rect">
            <a:avLst/>
          </a:prstGeom>
        </p:spPr>
        <p:txBody>
          <a:bodyPr anchor="t" anchorCtr="0">
            <a:spAutoFit/>
          </a:bodyPr>
          <a:lstStyle>
            <a:lvl1pPr>
              <a:defRPr sz="4000">
                <a:solidFill>
                  <a:schemeClr val="bg1"/>
                </a:solidFill>
              </a:defRPr>
            </a:lvl1pPr>
          </a:lstStyle>
          <a:p>
            <a:r>
              <a:rPr lang="en-US" dirty="0"/>
              <a:t>Click to edit Master title style</a:t>
            </a:r>
          </a:p>
        </p:txBody>
      </p:sp>
      <p:sp>
        <p:nvSpPr>
          <p:cNvPr id="5" name="Slide Number Placeholder 2"/>
          <p:cNvSpPr>
            <a:spLocks noGrp="1"/>
          </p:cNvSpPr>
          <p:nvPr>
            <p:ph type="sldNum" sz="quarter" idx="10"/>
          </p:nvPr>
        </p:nvSpPr>
        <p:spPr>
          <a:xfrm>
            <a:off x="9067800" y="6356350"/>
            <a:ext cx="2743200" cy="365125"/>
          </a:xfrm>
          <a:prstGeom prst="rect">
            <a:avLst/>
          </a:prstGeom>
        </p:spPr>
        <p:txBody>
          <a:bodyPr/>
          <a:lstStyle>
            <a:lvl1pPr algn="r">
              <a:defRPr sz="1200">
                <a:solidFill>
                  <a:srgbClr val="136195"/>
                </a:solidFill>
              </a:defRPr>
            </a:lvl1pPr>
          </a:lstStyle>
          <a:p>
            <a:fld id="{786A64DB-DBB3-CA48-993E-0DE1651AF3A6}" type="slidenum">
              <a:rPr lang="en-US" smtClean="0"/>
              <a:pPr/>
              <a:t>‹#›</a:t>
            </a:fld>
            <a:endParaRPr lang="en-US" dirty="0"/>
          </a:p>
        </p:txBody>
      </p:sp>
    </p:spTree>
    <p:extLst>
      <p:ext uri="{BB962C8B-B14F-4D97-AF65-F5344CB8AC3E}">
        <p14:creationId xmlns:p14="http://schemas.microsoft.com/office/powerpoint/2010/main" val="1758115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432" userDrawn="1">
          <p15:clr>
            <a:srgbClr val="FBAE40"/>
          </p15:clr>
        </p15:guide>
        <p15:guide id="2" pos="384" userDrawn="1">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cSld name="3_Title Slide">
    <p:spTree>
      <p:nvGrpSpPr>
        <p:cNvPr id="1" name=""/>
        <p:cNvGrpSpPr/>
        <p:nvPr/>
      </p:nvGrpSpPr>
      <p:grpSpPr>
        <a:xfrm>
          <a:off x="0" y="0"/>
          <a:ext cx="0" cy="0"/>
          <a:chOff x="0" y="0"/>
          <a:chExt cx="0" cy="0"/>
        </a:xfrm>
      </p:grpSpPr>
      <p:sp>
        <p:nvSpPr>
          <p:cNvPr id="4" name="Rectangle 4"/>
          <p:cNvSpPr>
            <a:spLocks noGrp="1" noChangeArrowheads="1"/>
          </p:cNvSpPr>
          <p:nvPr/>
        </p:nvSpPr>
        <p:spPr bwMode="auto">
          <a:xfrm>
            <a:off x="10566400" y="6618288"/>
            <a:ext cx="1625600" cy="152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sz="1400" b="0" dirty="0"/>
          </a:p>
        </p:txBody>
      </p:sp>
      <p:sp>
        <p:nvSpPr>
          <p:cNvPr id="7" name="Slide Number Placeholder 4"/>
          <p:cNvSpPr>
            <a:spLocks noGrp="1"/>
          </p:cNvSpPr>
          <p:nvPr>
            <p:ph type="sldNum" sz="quarter" idx="12"/>
          </p:nvPr>
        </p:nvSpPr>
        <p:spPr>
          <a:xfrm>
            <a:off x="9067800" y="6356350"/>
            <a:ext cx="2743200" cy="365125"/>
          </a:xfrm>
          <a:prstGeom prst="rect">
            <a:avLst/>
          </a:prstGeom>
        </p:spPr>
        <p:txBody>
          <a:bodyPr/>
          <a:lstStyle>
            <a:lvl1pPr algn="r">
              <a:defRPr sz="1200">
                <a:solidFill>
                  <a:srgbClr val="39699C"/>
                </a:solidFill>
              </a:defRPr>
            </a:lvl1pPr>
          </a:lstStyle>
          <a:p>
            <a:fld id="{170862A5-B9BF-49AD-B48A-0A94CACC0B01}" type="slidenum">
              <a:rPr lang="en-US" smtClean="0"/>
              <a:t>‹#›</a:t>
            </a:fld>
            <a:endParaRPr lang="en-US" dirty="0"/>
          </a:p>
        </p:txBody>
      </p:sp>
    </p:spTree>
    <p:extLst>
      <p:ext uri="{BB962C8B-B14F-4D97-AF65-F5344CB8AC3E}">
        <p14:creationId xmlns:p14="http://schemas.microsoft.com/office/powerpoint/2010/main" val="2065143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4"/>
          <p:cNvSpPr>
            <a:spLocks noGrp="1"/>
          </p:cNvSpPr>
          <p:nvPr>
            <p:ph type="sldNum" sz="quarter" idx="12"/>
          </p:nvPr>
        </p:nvSpPr>
        <p:spPr>
          <a:xfrm>
            <a:off x="9067800" y="6356350"/>
            <a:ext cx="2743200" cy="365125"/>
          </a:xfrm>
          <a:prstGeom prst="rect">
            <a:avLst/>
          </a:prstGeom>
        </p:spPr>
        <p:txBody>
          <a:bodyPr/>
          <a:lstStyle>
            <a:lvl1pPr algn="r">
              <a:defRPr sz="1200">
                <a:solidFill>
                  <a:srgbClr val="39699C"/>
                </a:solidFill>
              </a:defRPr>
            </a:lvl1pPr>
          </a:lstStyle>
          <a:p>
            <a:fld id="{170862A5-B9BF-49AD-B48A-0A94CACC0B01}" type="slidenum">
              <a:rPr lang="en-US" smtClean="0"/>
              <a:t>‹#›</a:t>
            </a:fld>
            <a:endParaRPr lang="en-US" dirty="0"/>
          </a:p>
        </p:txBody>
      </p:sp>
    </p:spTree>
    <p:extLst>
      <p:ext uri="{BB962C8B-B14F-4D97-AF65-F5344CB8AC3E}">
        <p14:creationId xmlns:p14="http://schemas.microsoft.com/office/powerpoint/2010/main" val="3583254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684867" y="74614"/>
            <a:ext cx="10219267" cy="854075"/>
          </a:xfrm>
        </p:spPr>
        <p:txBody>
          <a:bodyPr/>
          <a:lstStyle/>
          <a:p>
            <a:r>
              <a:rPr lang="en-US"/>
              <a:t>Click to edit Master title style</a:t>
            </a:r>
          </a:p>
        </p:txBody>
      </p:sp>
      <p:sp>
        <p:nvSpPr>
          <p:cNvPr id="3" name="Text Placeholder 2"/>
          <p:cNvSpPr>
            <a:spLocks noGrp="1"/>
          </p:cNvSpPr>
          <p:nvPr>
            <p:ph type="body" sz="half" idx="1"/>
          </p:nvPr>
        </p:nvSpPr>
        <p:spPr>
          <a:xfrm>
            <a:off x="1284817" y="1290638"/>
            <a:ext cx="5128683" cy="51371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616701" y="1290638"/>
            <a:ext cx="5128684" cy="51371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4"/>
          <p:cNvSpPr>
            <a:spLocks noGrp="1"/>
          </p:cNvSpPr>
          <p:nvPr>
            <p:ph type="sldNum" sz="quarter" idx="12"/>
          </p:nvPr>
        </p:nvSpPr>
        <p:spPr>
          <a:xfrm>
            <a:off x="9067800" y="6356350"/>
            <a:ext cx="2743200" cy="365125"/>
          </a:xfrm>
          <a:prstGeom prst="rect">
            <a:avLst/>
          </a:prstGeom>
        </p:spPr>
        <p:txBody>
          <a:bodyPr/>
          <a:lstStyle>
            <a:lvl1pPr algn="r">
              <a:defRPr sz="1200">
                <a:solidFill>
                  <a:srgbClr val="39699C"/>
                </a:solidFill>
              </a:defRPr>
            </a:lvl1pPr>
          </a:lstStyle>
          <a:p>
            <a:fld id="{170862A5-B9BF-49AD-B48A-0A94CACC0B01}" type="slidenum">
              <a:rPr lang="en-US" smtClean="0"/>
              <a:t>‹#›</a:t>
            </a:fld>
            <a:endParaRPr lang="en-US" dirty="0"/>
          </a:p>
        </p:txBody>
      </p:sp>
    </p:spTree>
    <p:extLst>
      <p:ext uri="{BB962C8B-B14F-4D97-AF65-F5344CB8AC3E}">
        <p14:creationId xmlns:p14="http://schemas.microsoft.com/office/powerpoint/2010/main" val="3244590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obj" preserve="1">
  <p:cSld name="1_Title and Content">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a:srcRect l="52872"/>
          <a:stretch/>
        </p:blipFill>
        <p:spPr>
          <a:xfrm>
            <a:off x="-5542" y="0"/>
            <a:ext cx="2615572" cy="6858000"/>
          </a:xfrm>
          <a:prstGeom prst="rect">
            <a:avLst/>
          </a:prstGeom>
        </p:spPr>
      </p:pic>
      <p:sp>
        <p:nvSpPr>
          <p:cNvPr id="13" name="Freeform 5">
            <a:extLst>
              <a:ext uri="{FF2B5EF4-FFF2-40B4-BE49-F238E27FC236}">
                <a16:creationId xmlns:a16="http://schemas.microsoft.com/office/drawing/2014/main" id="{9952507F-5269-DD44-B0B4-BE319763C9BE}"/>
              </a:ext>
            </a:extLst>
          </p:cNvPr>
          <p:cNvSpPr>
            <a:spLocks/>
          </p:cNvSpPr>
          <p:nvPr userDrawn="1"/>
        </p:nvSpPr>
        <p:spPr bwMode="auto">
          <a:xfrm>
            <a:off x="-461912" y="0"/>
            <a:ext cx="12653912" cy="6858000"/>
          </a:xfrm>
          <a:custGeom>
            <a:avLst/>
            <a:gdLst>
              <a:gd name="T0" fmla="*/ 1003 w 3986"/>
              <a:gd name="T1" fmla="*/ 0 h 2160"/>
              <a:gd name="T2" fmla="*/ 561 w 3986"/>
              <a:gd name="T3" fmla="*/ 1933 h 2160"/>
              <a:gd name="T4" fmla="*/ 368 w 3986"/>
              <a:gd name="T5" fmla="*/ 0 h 2160"/>
              <a:gd name="T6" fmla="*/ 277 w 3986"/>
              <a:gd name="T7" fmla="*/ 0 h 2160"/>
              <a:gd name="T8" fmla="*/ 146 w 3986"/>
              <a:gd name="T9" fmla="*/ 530 h 2160"/>
              <a:gd name="T10" fmla="*/ 146 w 3986"/>
              <a:gd name="T11" fmla="*/ 929 h 2160"/>
              <a:gd name="T12" fmla="*/ 507 w 3986"/>
              <a:gd name="T13" fmla="*/ 1903 h 2160"/>
              <a:gd name="T14" fmla="*/ 743 w 3986"/>
              <a:gd name="T15" fmla="*/ 2160 h 2160"/>
              <a:gd name="T16" fmla="*/ 3986 w 3986"/>
              <a:gd name="T17" fmla="*/ 2160 h 2160"/>
              <a:gd name="T18" fmla="*/ 3986 w 3986"/>
              <a:gd name="T19" fmla="*/ 0 h 2160"/>
              <a:gd name="T20" fmla="*/ 1003 w 3986"/>
              <a:gd name="T21" fmla="*/ 0 h 2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86" h="2160">
                <a:moveTo>
                  <a:pt x="1003" y="0"/>
                </a:moveTo>
                <a:cubicBezTo>
                  <a:pt x="0" y="904"/>
                  <a:pt x="561" y="1933"/>
                  <a:pt x="561" y="1933"/>
                </a:cubicBezTo>
                <a:cubicBezTo>
                  <a:pt x="48" y="1139"/>
                  <a:pt x="153" y="463"/>
                  <a:pt x="368" y="0"/>
                </a:cubicBezTo>
                <a:cubicBezTo>
                  <a:pt x="277" y="0"/>
                  <a:pt x="277" y="0"/>
                  <a:pt x="277" y="0"/>
                </a:cubicBezTo>
                <a:cubicBezTo>
                  <a:pt x="204" y="184"/>
                  <a:pt x="163" y="362"/>
                  <a:pt x="146" y="530"/>
                </a:cubicBezTo>
                <a:cubicBezTo>
                  <a:pt x="146" y="929"/>
                  <a:pt x="146" y="929"/>
                  <a:pt x="146" y="929"/>
                </a:cubicBezTo>
                <a:cubicBezTo>
                  <a:pt x="206" y="1513"/>
                  <a:pt x="507" y="1903"/>
                  <a:pt x="507" y="1903"/>
                </a:cubicBezTo>
                <a:cubicBezTo>
                  <a:pt x="585" y="1999"/>
                  <a:pt x="665" y="2085"/>
                  <a:pt x="743" y="2160"/>
                </a:cubicBezTo>
                <a:cubicBezTo>
                  <a:pt x="744" y="2160"/>
                  <a:pt x="3986" y="2160"/>
                  <a:pt x="3986" y="2160"/>
                </a:cubicBezTo>
                <a:cubicBezTo>
                  <a:pt x="3986" y="0"/>
                  <a:pt x="3986" y="0"/>
                  <a:pt x="3986" y="0"/>
                </a:cubicBezTo>
                <a:lnTo>
                  <a:pt x="1003" y="0"/>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en-US" dirty="0"/>
          </a:p>
        </p:txBody>
      </p:sp>
      <p:sp>
        <p:nvSpPr>
          <p:cNvPr id="2" name="Title 1">
            <a:extLst>
              <a:ext uri="{FF2B5EF4-FFF2-40B4-BE49-F238E27FC236}">
                <a16:creationId xmlns:a16="http://schemas.microsoft.com/office/drawing/2014/main" id="{55A82CAA-A637-564B-9150-80E6208D2E2C}"/>
              </a:ext>
            </a:extLst>
          </p:cNvPr>
          <p:cNvSpPr>
            <a:spLocks noGrp="1"/>
          </p:cNvSpPr>
          <p:nvPr>
            <p:ph type="title"/>
          </p:nvPr>
        </p:nvSpPr>
        <p:spPr>
          <a:xfrm>
            <a:off x="2328422" y="1104144"/>
            <a:ext cx="9025378" cy="646331"/>
          </a:xfrm>
        </p:spPr>
        <p:txBody>
          <a:bodyPr>
            <a:spAutoFit/>
          </a:bodyPr>
          <a:lstStyle>
            <a:lvl1pPr>
              <a:defRPr>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3C8FFBED-D27D-074B-9C33-10A234BC62EA}"/>
              </a:ext>
            </a:extLst>
          </p:cNvPr>
          <p:cNvSpPr>
            <a:spLocks noGrp="1"/>
          </p:cNvSpPr>
          <p:nvPr>
            <p:ph idx="1"/>
          </p:nvPr>
        </p:nvSpPr>
        <p:spPr>
          <a:xfrm>
            <a:off x="2328422" y="2214710"/>
            <a:ext cx="9251621" cy="1623008"/>
          </a:xfrm>
        </p:spPr>
        <p:txBody>
          <a:bodyPr>
            <a:sp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A55A95B-EA76-8B4B-809B-5350F164FF1A}"/>
              </a:ext>
            </a:extLst>
          </p:cNvPr>
          <p:cNvSpPr>
            <a:spLocks noGrp="1"/>
          </p:cNvSpPr>
          <p:nvPr>
            <p:ph type="dt" sz="half" idx="10"/>
          </p:nvPr>
        </p:nvSpPr>
        <p:spPr/>
        <p:txBody>
          <a:bodyPr/>
          <a:lstStyle/>
          <a:p>
            <a:fld id="{DECC2AD0-9452-684A-9802-A7E12BA97DE7}" type="datetime1">
              <a:rPr lang="en-US" smtClean="0"/>
              <a:t>7/9/19</a:t>
            </a:fld>
            <a:endParaRPr lang="en-US" dirty="0"/>
          </a:p>
        </p:txBody>
      </p:sp>
      <p:sp>
        <p:nvSpPr>
          <p:cNvPr id="5" name="Footer Placeholder 4">
            <a:extLst>
              <a:ext uri="{FF2B5EF4-FFF2-40B4-BE49-F238E27FC236}">
                <a16:creationId xmlns:a16="http://schemas.microsoft.com/office/drawing/2014/main" id="{7E7ECC2B-9CA4-F049-B8DF-124C0111761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94B535-E047-7E4E-AC67-9B9E7121304F}"/>
              </a:ext>
            </a:extLst>
          </p:cNvPr>
          <p:cNvSpPr>
            <a:spLocks noGrp="1"/>
          </p:cNvSpPr>
          <p:nvPr>
            <p:ph type="sldNum" sz="quarter" idx="12"/>
          </p:nvPr>
        </p:nvSpPr>
        <p:spPr/>
        <p:txBody>
          <a:bodyPr/>
          <a:lstStyle/>
          <a:p>
            <a:fld id="{2E8C51FE-49D9-314D-9957-ABBF7DDE8782}" type="slidenum">
              <a:rPr lang="en-US" smtClean="0"/>
              <a:t>‹#›</a:t>
            </a:fld>
            <a:endParaRPr lang="en-US"/>
          </a:p>
        </p:txBody>
      </p:sp>
    </p:spTree>
    <p:extLst>
      <p:ext uri="{BB962C8B-B14F-4D97-AF65-F5344CB8AC3E}">
        <p14:creationId xmlns:p14="http://schemas.microsoft.com/office/powerpoint/2010/main" val="1237526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696">
          <p15:clr>
            <a:srgbClr val="FBAE40"/>
          </p15:clr>
        </p15:guide>
        <p15:guide id="2" pos="1464">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userDrawn="1">
  <p:cSld name="3_Title and Content">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84CA049A-1F39-B449-83F7-05D3EE34A03A}"/>
              </a:ext>
            </a:extLst>
          </p:cNvPr>
          <p:cNvPicPr>
            <a:picLocks noChangeAspect="1"/>
          </p:cNvPicPr>
          <p:nvPr userDrawn="1"/>
        </p:nvPicPr>
        <p:blipFill>
          <a:blip r:embed="rId2"/>
          <a:stretch>
            <a:fillRect/>
          </a:stretch>
        </p:blipFill>
        <p:spPr>
          <a:xfrm>
            <a:off x="0" y="0"/>
            <a:ext cx="12192000" cy="6858000"/>
          </a:xfrm>
          <a:prstGeom prst="rect">
            <a:avLst/>
          </a:prstGeom>
        </p:spPr>
      </p:pic>
      <p:grpSp>
        <p:nvGrpSpPr>
          <p:cNvPr id="10" name="Group 9">
            <a:extLst>
              <a:ext uri="{FF2B5EF4-FFF2-40B4-BE49-F238E27FC236}">
                <a16:creationId xmlns:a16="http://schemas.microsoft.com/office/drawing/2014/main" id="{A178FC00-62D8-E046-9751-ABF74CA246E8}"/>
              </a:ext>
            </a:extLst>
          </p:cNvPr>
          <p:cNvGrpSpPr/>
          <p:nvPr userDrawn="1"/>
        </p:nvGrpSpPr>
        <p:grpSpPr>
          <a:xfrm>
            <a:off x="517664" y="-19393"/>
            <a:ext cx="4628149" cy="6890327"/>
            <a:chOff x="3308351" y="2370138"/>
            <a:chExt cx="2760662" cy="4110037"/>
          </a:xfrm>
          <a:gradFill>
            <a:gsLst>
              <a:gs pos="0">
                <a:srgbClr val="A3D1E8"/>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grpSpPr>
        <p:sp>
          <p:nvSpPr>
            <p:cNvPr id="12" name="Freeform 10">
              <a:extLst>
                <a:ext uri="{FF2B5EF4-FFF2-40B4-BE49-F238E27FC236}">
                  <a16:creationId xmlns:a16="http://schemas.microsoft.com/office/drawing/2014/main" id="{0ACED15E-2780-DD44-A549-8B73F4F8C94D}"/>
                </a:ext>
              </a:extLst>
            </p:cNvPr>
            <p:cNvSpPr>
              <a:spLocks noEditPoints="1"/>
            </p:cNvSpPr>
            <p:nvPr/>
          </p:nvSpPr>
          <p:spPr bwMode="auto">
            <a:xfrm>
              <a:off x="4494213" y="2370138"/>
              <a:ext cx="1574800" cy="3676650"/>
            </a:xfrm>
            <a:custGeom>
              <a:avLst/>
              <a:gdLst>
                <a:gd name="T0" fmla="*/ 239 w 828"/>
                <a:gd name="T1" fmla="*/ 1416 h 1936"/>
                <a:gd name="T2" fmla="*/ 387 w 828"/>
                <a:gd name="T3" fmla="*/ 1936 h 1936"/>
                <a:gd name="T4" fmla="*/ 127 w 828"/>
                <a:gd name="T5" fmla="*/ 1417 h 1936"/>
                <a:gd name="T6" fmla="*/ 239 w 828"/>
                <a:gd name="T7" fmla="*/ 1416 h 1936"/>
                <a:gd name="T8" fmla="*/ 273 w 828"/>
                <a:gd name="T9" fmla="*/ 883 h 1936"/>
                <a:gd name="T10" fmla="*/ 828 w 828"/>
                <a:gd name="T11" fmla="*/ 3 h 1936"/>
                <a:gd name="T12" fmla="*/ 195 w 828"/>
                <a:gd name="T13" fmla="*/ 0 h 1936"/>
                <a:gd name="T14" fmla="*/ 18 w 828"/>
                <a:gd name="T15" fmla="*/ 883 h 1936"/>
                <a:gd name="T16" fmla="*/ 273 w 828"/>
                <a:gd name="T17" fmla="*/ 883 h 19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28" h="1936">
                  <a:moveTo>
                    <a:pt x="239" y="1416"/>
                  </a:moveTo>
                  <a:cubicBezTo>
                    <a:pt x="273" y="1728"/>
                    <a:pt x="387" y="1936"/>
                    <a:pt x="387" y="1936"/>
                  </a:cubicBezTo>
                  <a:cubicBezTo>
                    <a:pt x="271" y="1756"/>
                    <a:pt x="186" y="1583"/>
                    <a:pt x="127" y="1417"/>
                  </a:cubicBezTo>
                  <a:lnTo>
                    <a:pt x="239" y="1416"/>
                  </a:lnTo>
                  <a:close/>
                  <a:moveTo>
                    <a:pt x="273" y="883"/>
                  </a:moveTo>
                  <a:cubicBezTo>
                    <a:pt x="342" y="603"/>
                    <a:pt x="503" y="296"/>
                    <a:pt x="828" y="3"/>
                  </a:cubicBezTo>
                  <a:cubicBezTo>
                    <a:pt x="195" y="0"/>
                    <a:pt x="195" y="0"/>
                    <a:pt x="195" y="0"/>
                  </a:cubicBezTo>
                  <a:cubicBezTo>
                    <a:pt x="82" y="241"/>
                    <a:pt x="0" y="540"/>
                    <a:pt x="18" y="883"/>
                  </a:cubicBezTo>
                  <a:lnTo>
                    <a:pt x="273" y="883"/>
                  </a:lnTo>
                  <a:close/>
                </a:path>
              </a:pathLst>
            </a:custGeom>
            <a:gradFill flip="none" rotWithShape="1">
              <a:gsLst>
                <a:gs pos="0">
                  <a:srgbClr val="8ACCEC"/>
                </a:gs>
                <a:gs pos="100000">
                  <a:srgbClr val="6BB7E0"/>
                </a:gs>
              </a:gsLst>
              <a:lin ang="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 name="Freeform 11">
              <a:extLst>
                <a:ext uri="{FF2B5EF4-FFF2-40B4-BE49-F238E27FC236}">
                  <a16:creationId xmlns:a16="http://schemas.microsoft.com/office/drawing/2014/main" id="{551C759E-093F-2441-98A7-3DEC7BDE92CC}"/>
                </a:ext>
              </a:extLst>
            </p:cNvPr>
            <p:cNvSpPr>
              <a:spLocks/>
            </p:cNvSpPr>
            <p:nvPr/>
          </p:nvSpPr>
          <p:spPr bwMode="auto">
            <a:xfrm>
              <a:off x="3343276" y="5254625"/>
              <a:ext cx="542925" cy="1223962"/>
            </a:xfrm>
            <a:custGeom>
              <a:avLst/>
              <a:gdLst>
                <a:gd name="T0" fmla="*/ 286 w 286"/>
                <a:gd name="T1" fmla="*/ 645 h 645"/>
                <a:gd name="T2" fmla="*/ 0 w 286"/>
                <a:gd name="T3" fmla="*/ 0 h 645"/>
                <a:gd name="T4" fmla="*/ 166 w 286"/>
                <a:gd name="T5" fmla="*/ 645 h 645"/>
                <a:gd name="T6" fmla="*/ 286 w 286"/>
                <a:gd name="T7" fmla="*/ 645 h 645"/>
              </a:gdLst>
              <a:ahLst/>
              <a:cxnLst>
                <a:cxn ang="0">
                  <a:pos x="T0" y="T1"/>
                </a:cxn>
                <a:cxn ang="0">
                  <a:pos x="T2" y="T3"/>
                </a:cxn>
                <a:cxn ang="0">
                  <a:pos x="T4" y="T5"/>
                </a:cxn>
                <a:cxn ang="0">
                  <a:pos x="T6" y="T7"/>
                </a:cxn>
              </a:cxnLst>
              <a:rect l="0" t="0" r="r" b="b"/>
              <a:pathLst>
                <a:path w="286" h="645">
                  <a:moveTo>
                    <a:pt x="286" y="645"/>
                  </a:moveTo>
                  <a:cubicBezTo>
                    <a:pt x="167" y="471"/>
                    <a:pt x="62" y="257"/>
                    <a:pt x="0" y="0"/>
                  </a:cubicBezTo>
                  <a:cubicBezTo>
                    <a:pt x="0" y="0"/>
                    <a:pt x="14" y="282"/>
                    <a:pt x="166" y="645"/>
                  </a:cubicBezTo>
                  <a:lnTo>
                    <a:pt x="286" y="645"/>
                  </a:lnTo>
                  <a:close/>
                </a:path>
              </a:pathLst>
            </a:custGeom>
            <a:solidFill>
              <a:srgbClr val="ABD5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12">
              <a:extLst>
                <a:ext uri="{FF2B5EF4-FFF2-40B4-BE49-F238E27FC236}">
                  <a16:creationId xmlns:a16="http://schemas.microsoft.com/office/drawing/2014/main" id="{FB1A23FC-AD1F-0748-AE5C-4B02400A34DD}"/>
                </a:ext>
              </a:extLst>
            </p:cNvPr>
            <p:cNvSpPr>
              <a:spLocks noEditPoints="1"/>
            </p:cNvSpPr>
            <p:nvPr/>
          </p:nvSpPr>
          <p:spPr bwMode="auto">
            <a:xfrm>
              <a:off x="3308351" y="2376488"/>
              <a:ext cx="2270125" cy="4103687"/>
            </a:xfrm>
            <a:custGeom>
              <a:avLst/>
              <a:gdLst>
                <a:gd name="T0" fmla="*/ 32 w 1193"/>
                <a:gd name="T1" fmla="*/ 1413 h 2162"/>
                <a:gd name="T2" fmla="*/ 361 w 1193"/>
                <a:gd name="T3" fmla="*/ 2161 h 2162"/>
                <a:gd name="T4" fmla="*/ 1193 w 1193"/>
                <a:gd name="T5" fmla="*/ 2161 h 2162"/>
                <a:gd name="T6" fmla="*/ 955 w 1193"/>
                <a:gd name="T7" fmla="*/ 1903 h 2162"/>
                <a:gd name="T8" fmla="*/ 704 w 1193"/>
                <a:gd name="T9" fmla="*/ 1413 h 2162"/>
                <a:gd name="T10" fmla="*/ 32 w 1193"/>
                <a:gd name="T11" fmla="*/ 1413 h 2162"/>
                <a:gd name="T12" fmla="*/ 0 w 1193"/>
                <a:gd name="T13" fmla="*/ 879 h 2162"/>
                <a:gd name="T14" fmla="*/ 126 w 1193"/>
                <a:gd name="T15" fmla="*/ 299 h 2162"/>
                <a:gd name="T16" fmla="*/ 275 w 1193"/>
                <a:gd name="T17" fmla="*/ 0 h 2162"/>
                <a:gd name="T18" fmla="*/ 725 w 1193"/>
                <a:gd name="T19" fmla="*/ 0 h 2162"/>
                <a:gd name="T20" fmla="*/ 590 w 1193"/>
                <a:gd name="T21" fmla="*/ 879 h 2162"/>
                <a:gd name="T22" fmla="*/ 0 w 1193"/>
                <a:gd name="T23" fmla="*/ 879 h 2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93" h="2162">
                  <a:moveTo>
                    <a:pt x="32" y="1413"/>
                  </a:moveTo>
                  <a:cubicBezTo>
                    <a:pt x="79" y="1653"/>
                    <a:pt x="178" y="1910"/>
                    <a:pt x="361" y="2161"/>
                  </a:cubicBezTo>
                  <a:cubicBezTo>
                    <a:pt x="362" y="2162"/>
                    <a:pt x="1193" y="2161"/>
                    <a:pt x="1193" y="2161"/>
                  </a:cubicBezTo>
                  <a:cubicBezTo>
                    <a:pt x="1113" y="2085"/>
                    <a:pt x="1034" y="2000"/>
                    <a:pt x="955" y="1903"/>
                  </a:cubicBezTo>
                  <a:cubicBezTo>
                    <a:pt x="955" y="1903"/>
                    <a:pt x="812" y="1718"/>
                    <a:pt x="704" y="1413"/>
                  </a:cubicBezTo>
                  <a:lnTo>
                    <a:pt x="32" y="1413"/>
                  </a:lnTo>
                  <a:close/>
                  <a:moveTo>
                    <a:pt x="0" y="879"/>
                  </a:moveTo>
                  <a:cubicBezTo>
                    <a:pt x="25" y="534"/>
                    <a:pt x="126" y="299"/>
                    <a:pt x="126" y="299"/>
                  </a:cubicBezTo>
                  <a:cubicBezTo>
                    <a:pt x="173" y="190"/>
                    <a:pt x="220" y="94"/>
                    <a:pt x="275" y="0"/>
                  </a:cubicBezTo>
                  <a:cubicBezTo>
                    <a:pt x="725" y="0"/>
                    <a:pt x="725" y="0"/>
                    <a:pt x="725" y="0"/>
                  </a:cubicBezTo>
                  <a:cubicBezTo>
                    <a:pt x="599" y="319"/>
                    <a:pt x="569" y="617"/>
                    <a:pt x="590" y="879"/>
                  </a:cubicBezTo>
                  <a:lnTo>
                    <a:pt x="0" y="879"/>
                  </a:lnTo>
                  <a:close/>
                </a:path>
              </a:pathLst>
            </a:custGeom>
            <a:gradFill flip="none" rotWithShape="1">
              <a:gsLst>
                <a:gs pos="0">
                  <a:srgbClr val="9FDCF2"/>
                </a:gs>
                <a:gs pos="85000">
                  <a:srgbClr val="52B3D9"/>
                </a:gs>
              </a:gsLst>
              <a:lin ang="0" scaled="0"/>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16" name="Rectangle 15">
            <a:extLst>
              <a:ext uri="{FF2B5EF4-FFF2-40B4-BE49-F238E27FC236}">
                <a16:creationId xmlns:a16="http://schemas.microsoft.com/office/drawing/2014/main" id="{9B2D7ED7-0329-0D42-A7F4-88B9D8096C26}"/>
              </a:ext>
            </a:extLst>
          </p:cNvPr>
          <p:cNvSpPr/>
          <p:nvPr userDrawn="1"/>
        </p:nvSpPr>
        <p:spPr>
          <a:xfrm>
            <a:off x="0" y="0"/>
            <a:ext cx="12192000" cy="6858000"/>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C0BBE337-6FE4-F74A-8847-969FD40E7926}"/>
              </a:ext>
            </a:extLst>
          </p:cNvPr>
          <p:cNvSpPr/>
          <p:nvPr userDrawn="1"/>
        </p:nvSpPr>
        <p:spPr>
          <a:xfrm>
            <a:off x="0" y="203200"/>
            <a:ext cx="12192000" cy="6184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5A82CAA-A637-564B-9150-80E6208D2E2C}"/>
              </a:ext>
            </a:extLst>
          </p:cNvPr>
          <p:cNvSpPr>
            <a:spLocks noGrp="1"/>
          </p:cNvSpPr>
          <p:nvPr>
            <p:ph type="title"/>
          </p:nvPr>
        </p:nvSpPr>
        <p:spPr>
          <a:xfrm>
            <a:off x="952500" y="1104144"/>
            <a:ext cx="10393680" cy="646331"/>
          </a:xfrm>
        </p:spPr>
        <p:txBody>
          <a:bodyPr>
            <a:spAutoFit/>
          </a:bodyPr>
          <a:lstStyle>
            <a:lvl1pPr>
              <a:defRPr>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3C8FFBED-D27D-074B-9C33-10A234BC62EA}"/>
              </a:ext>
            </a:extLst>
          </p:cNvPr>
          <p:cNvSpPr>
            <a:spLocks noGrp="1"/>
          </p:cNvSpPr>
          <p:nvPr>
            <p:ph idx="1"/>
          </p:nvPr>
        </p:nvSpPr>
        <p:spPr>
          <a:xfrm>
            <a:off x="952500" y="2271860"/>
            <a:ext cx="10619923" cy="1623008"/>
          </a:xfrm>
        </p:spPr>
        <p:txBody>
          <a:bodyPr>
            <a:sp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A55A95B-EA76-8B4B-809B-5350F164FF1A}"/>
              </a:ext>
            </a:extLst>
          </p:cNvPr>
          <p:cNvSpPr>
            <a:spLocks noGrp="1"/>
          </p:cNvSpPr>
          <p:nvPr>
            <p:ph type="dt" sz="half" idx="10"/>
          </p:nvPr>
        </p:nvSpPr>
        <p:spPr/>
        <p:txBody>
          <a:bodyPr/>
          <a:lstStyle/>
          <a:p>
            <a:fld id="{DECC2AD0-9452-684A-9802-A7E12BA97DE7}" type="datetime1">
              <a:rPr lang="en-US" smtClean="0"/>
              <a:t>7/9/19</a:t>
            </a:fld>
            <a:endParaRPr lang="en-US"/>
          </a:p>
        </p:txBody>
      </p:sp>
      <p:sp>
        <p:nvSpPr>
          <p:cNvPr id="5" name="Footer Placeholder 4">
            <a:extLst>
              <a:ext uri="{FF2B5EF4-FFF2-40B4-BE49-F238E27FC236}">
                <a16:creationId xmlns:a16="http://schemas.microsoft.com/office/drawing/2014/main" id="{7E7ECC2B-9CA4-F049-B8DF-124C0111761C}"/>
              </a:ext>
            </a:extLst>
          </p:cNvPr>
          <p:cNvSpPr>
            <a:spLocks noGrp="1"/>
          </p:cNvSpPr>
          <p:nvPr>
            <p:ph type="ftr" sz="quarter" idx="11"/>
          </p:nvPr>
        </p:nvSpPr>
        <p:spPr/>
        <p:txBody>
          <a:bodyPr/>
          <a:lstStyle>
            <a:lvl1pPr>
              <a:defRPr>
                <a:solidFill>
                  <a:schemeClr val="bg2"/>
                </a:solidFill>
              </a:defRPr>
            </a:lvl1pPr>
          </a:lstStyle>
          <a:p>
            <a:endParaRPr lang="en-US" dirty="0"/>
          </a:p>
        </p:txBody>
      </p:sp>
      <p:sp>
        <p:nvSpPr>
          <p:cNvPr id="6" name="Slide Number Placeholder 5">
            <a:extLst>
              <a:ext uri="{FF2B5EF4-FFF2-40B4-BE49-F238E27FC236}">
                <a16:creationId xmlns:a16="http://schemas.microsoft.com/office/drawing/2014/main" id="{E294B535-E047-7E4E-AC67-9B9E7121304F}"/>
              </a:ext>
            </a:extLst>
          </p:cNvPr>
          <p:cNvSpPr>
            <a:spLocks noGrp="1"/>
          </p:cNvSpPr>
          <p:nvPr>
            <p:ph type="sldNum" sz="quarter" idx="12"/>
          </p:nvPr>
        </p:nvSpPr>
        <p:spPr/>
        <p:txBody>
          <a:bodyPr/>
          <a:lstStyle>
            <a:lvl1pPr>
              <a:defRPr>
                <a:solidFill>
                  <a:schemeClr val="bg1"/>
                </a:solidFill>
              </a:defRPr>
            </a:lvl1pPr>
          </a:lstStyle>
          <a:p>
            <a:fld id="{2E8C51FE-49D9-314D-9957-ABBF7DDE8782}" type="slidenum">
              <a:rPr lang="en-US" smtClean="0"/>
              <a:pPr/>
              <a:t>‹#›</a:t>
            </a:fld>
            <a:endParaRPr lang="en-US" dirty="0"/>
          </a:p>
        </p:txBody>
      </p:sp>
    </p:spTree>
    <p:extLst>
      <p:ext uri="{BB962C8B-B14F-4D97-AF65-F5344CB8AC3E}">
        <p14:creationId xmlns:p14="http://schemas.microsoft.com/office/powerpoint/2010/main" val="2562242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696">
          <p15:clr>
            <a:srgbClr val="FBAE40"/>
          </p15:clr>
        </p15:guide>
        <p15:guide id="2" pos="600">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p:cSld name="2_Title Slide">
    <p:spTree>
      <p:nvGrpSpPr>
        <p:cNvPr id="1" name=""/>
        <p:cNvGrpSpPr/>
        <p:nvPr/>
      </p:nvGrpSpPr>
      <p:grpSpPr>
        <a:xfrm>
          <a:off x="0" y="0"/>
          <a:ext cx="0" cy="0"/>
          <a:chOff x="0" y="0"/>
          <a:chExt cx="0" cy="0"/>
        </a:xfrm>
      </p:grpSpPr>
      <p:pic>
        <p:nvPicPr>
          <p:cNvPr id="15" name="Picture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hasCustomPrompt="1"/>
          </p:nvPr>
        </p:nvSpPr>
        <p:spPr>
          <a:xfrm>
            <a:off x="609600" y="4953000"/>
            <a:ext cx="6880654" cy="978729"/>
          </a:xfrm>
        </p:spPr>
        <p:txBody>
          <a:bodyPr wrap="square" anchor="t">
            <a:spAutoFit/>
          </a:bodyPr>
          <a:lstStyle>
            <a:lvl1pPr>
              <a:defRPr sz="3200" baseline="0">
                <a:solidFill>
                  <a:schemeClr val="bg1"/>
                </a:solidFill>
              </a:defRPr>
            </a:lvl1pPr>
          </a:lstStyle>
          <a:p>
            <a:r>
              <a:rPr lang="en-US" dirty="0"/>
              <a:t>The New Earth Science</a:t>
            </a:r>
            <a:br>
              <a:rPr lang="en-US" dirty="0"/>
            </a:br>
            <a:r>
              <a:rPr lang="en-US" dirty="0"/>
              <a:t>Division Template</a:t>
            </a:r>
          </a:p>
        </p:txBody>
      </p:sp>
      <p:sp>
        <p:nvSpPr>
          <p:cNvPr id="6" name="Rectangle 5"/>
          <p:cNvSpPr/>
          <p:nvPr/>
        </p:nvSpPr>
        <p:spPr>
          <a:xfrm>
            <a:off x="0" y="2429310"/>
            <a:ext cx="2990088" cy="1960606"/>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w="920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7" name="Rectangle 6"/>
          <p:cNvSpPr/>
          <p:nvPr/>
        </p:nvSpPr>
        <p:spPr>
          <a:xfrm>
            <a:off x="3067304" y="2429310"/>
            <a:ext cx="2990088" cy="1960606"/>
          </a:xfrm>
          <a:prstGeom prst="rect">
            <a:avLst/>
          </a:prstGeom>
          <a:blipFill dpi="0" rotWithShape="1">
            <a:blip r:embed="rId4" cstate="print">
              <a:extLst>
                <a:ext uri="{28A0092B-C50C-407E-A947-70E740481C1C}">
                  <a14:useLocalDpi xmlns:a14="http://schemas.microsoft.com/office/drawing/2010/main" val="0"/>
                </a:ext>
              </a:extLst>
            </a:blip>
            <a:srcRect/>
            <a:stretch>
              <a:fillRect/>
            </a:stretch>
          </a:blipFill>
          <a:ln w="920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1" name="Rectangle 10"/>
          <p:cNvSpPr/>
          <p:nvPr/>
        </p:nvSpPr>
        <p:spPr>
          <a:xfrm>
            <a:off x="6134608" y="2429310"/>
            <a:ext cx="2990088" cy="1960606"/>
          </a:xfrm>
          <a:prstGeom prst="rect">
            <a:avLst/>
          </a:prstGeom>
          <a:blipFill dpi="0" rotWithShape="1">
            <a:blip r:embed="rId5" cstate="print">
              <a:extLst>
                <a:ext uri="{28A0092B-C50C-407E-A947-70E740481C1C}">
                  <a14:useLocalDpi xmlns:a14="http://schemas.microsoft.com/office/drawing/2010/main" val="0"/>
                </a:ext>
              </a:extLst>
            </a:blip>
            <a:srcRect/>
            <a:stretch>
              <a:fillRect/>
            </a:stretch>
          </a:blipFill>
          <a:ln w="920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2" name="Rectangle 11"/>
          <p:cNvSpPr/>
          <p:nvPr/>
        </p:nvSpPr>
        <p:spPr>
          <a:xfrm>
            <a:off x="9201912" y="2429310"/>
            <a:ext cx="2990088" cy="1960606"/>
          </a:xfrm>
          <a:prstGeom prst="rect">
            <a:avLst/>
          </a:prstGeom>
          <a:blipFill dpi="0" rotWithShape="1">
            <a:blip r:embed="rId6" cstate="print">
              <a:extLst>
                <a:ext uri="{28A0092B-C50C-407E-A947-70E740481C1C}">
                  <a14:useLocalDpi xmlns:a14="http://schemas.microsoft.com/office/drawing/2010/main" val="0"/>
                </a:ext>
              </a:extLst>
            </a:blip>
            <a:srcRect/>
            <a:stretch>
              <a:fillRect/>
            </a:stretch>
          </a:blipFill>
          <a:ln w="920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3" name="Text Placeholder 4"/>
          <p:cNvSpPr>
            <a:spLocks noGrp="1"/>
          </p:cNvSpPr>
          <p:nvPr>
            <p:ph type="body" sz="quarter" idx="10" hasCustomPrompt="1"/>
          </p:nvPr>
        </p:nvSpPr>
        <p:spPr>
          <a:xfrm>
            <a:off x="7668832" y="4928616"/>
            <a:ext cx="4048125" cy="313944"/>
          </a:xfrm>
        </p:spPr>
        <p:txBody>
          <a:bodyPr>
            <a:normAutofit/>
          </a:bodyPr>
          <a:lstStyle>
            <a:lvl1pPr marL="0" indent="0" algn="r">
              <a:buNone/>
              <a:defRPr sz="1800" b="1" baseline="0">
                <a:solidFill>
                  <a:schemeClr val="accent1">
                    <a:lumMod val="50000"/>
                  </a:schemeClr>
                </a:solidFill>
              </a:defRPr>
            </a:lvl1pPr>
            <a:lvl2pPr algn="r">
              <a:defRPr/>
            </a:lvl2pPr>
            <a:lvl3pPr algn="r">
              <a:defRPr/>
            </a:lvl3pPr>
            <a:lvl4pPr algn="r">
              <a:defRPr/>
            </a:lvl4pPr>
            <a:lvl5pPr algn="r">
              <a:defRPr/>
            </a:lvl5pPr>
          </a:lstStyle>
          <a:p>
            <a:pPr marL="228600" marR="0" lvl="0" indent="-228600" algn="r" defTabSz="914400" rtl="0" eaLnBrk="1" fontAlgn="auto" latinLnBrk="0" hangingPunct="1">
              <a:lnSpc>
                <a:spcPct val="90000"/>
              </a:lnSpc>
              <a:spcBef>
                <a:spcPts val="1000"/>
              </a:spcBef>
              <a:spcAft>
                <a:spcPts val="0"/>
              </a:spcAft>
              <a:buClrTx/>
              <a:buSzTx/>
              <a:tabLst/>
              <a:defRPr/>
            </a:pPr>
            <a:r>
              <a:rPr lang="en-US" dirty="0"/>
              <a:t>Presenter Name</a:t>
            </a:r>
          </a:p>
        </p:txBody>
      </p:sp>
      <p:sp>
        <p:nvSpPr>
          <p:cNvPr id="14" name="Text Placeholder 3"/>
          <p:cNvSpPr>
            <a:spLocks noGrp="1"/>
          </p:cNvSpPr>
          <p:nvPr>
            <p:ph type="body" sz="quarter" idx="11" hasCustomPrompt="1"/>
          </p:nvPr>
        </p:nvSpPr>
        <p:spPr>
          <a:xfrm>
            <a:off x="7644765" y="5254435"/>
            <a:ext cx="4071938" cy="1012825"/>
          </a:xfrm>
        </p:spPr>
        <p:txBody>
          <a:bodyPr>
            <a:noAutofit/>
          </a:bodyPr>
          <a:lstStyle>
            <a:lvl1pPr marL="0" indent="0" algn="r">
              <a:spcBef>
                <a:spcPts val="400"/>
              </a:spcBef>
              <a:buFont typeface="Arial" charset="0"/>
              <a:buNone/>
              <a:defRPr sz="1800" baseline="0">
                <a:solidFill>
                  <a:schemeClr val="accent1">
                    <a:lumMod val="50000"/>
                  </a:schemeClr>
                </a:solidFill>
              </a:defRPr>
            </a:lvl1pPr>
            <a:lvl2pPr marL="457200" indent="0" algn="r">
              <a:buFont typeface="Arial" charset="0"/>
              <a:buNone/>
              <a:defRPr sz="1800">
                <a:solidFill>
                  <a:srgbClr val="244D60"/>
                </a:solidFill>
              </a:defRPr>
            </a:lvl2pPr>
            <a:lvl3pPr marL="914400" indent="0" algn="r">
              <a:buFont typeface="Arial" charset="0"/>
              <a:buNone/>
              <a:defRPr sz="1800">
                <a:solidFill>
                  <a:srgbClr val="244D60"/>
                </a:solidFill>
              </a:defRPr>
            </a:lvl3pPr>
            <a:lvl4pPr marL="1371600" indent="0" algn="r">
              <a:buFont typeface="Arial" charset="0"/>
              <a:buNone/>
              <a:defRPr sz="1800">
                <a:solidFill>
                  <a:srgbClr val="244D60"/>
                </a:solidFill>
              </a:defRPr>
            </a:lvl4pPr>
            <a:lvl5pPr marL="1828800" indent="0" algn="r">
              <a:buFont typeface="Arial" charset="0"/>
              <a:buNone/>
              <a:defRPr sz="1800">
                <a:solidFill>
                  <a:srgbClr val="244D60"/>
                </a:solidFill>
              </a:defRPr>
            </a:lvl5pPr>
          </a:lstStyle>
          <a:p>
            <a:pPr lvl="0"/>
            <a:r>
              <a:rPr lang="en-US" dirty="0"/>
              <a:t>Title</a:t>
            </a:r>
          </a:p>
          <a:p>
            <a:pPr lvl="0"/>
            <a:r>
              <a:rPr lang="en-US" dirty="0"/>
              <a:t>Organization</a:t>
            </a:r>
          </a:p>
          <a:p>
            <a:pPr lvl="0"/>
            <a:r>
              <a:rPr lang="en-US" dirty="0"/>
              <a:t>Contact</a:t>
            </a:r>
          </a:p>
        </p:txBody>
      </p:sp>
      <p:sp>
        <p:nvSpPr>
          <p:cNvPr id="16" name="Text Placeholder 3"/>
          <p:cNvSpPr>
            <a:spLocks noGrp="1"/>
          </p:cNvSpPr>
          <p:nvPr>
            <p:ph type="body" sz="quarter" idx="12" hasCustomPrompt="1"/>
          </p:nvPr>
        </p:nvSpPr>
        <p:spPr>
          <a:xfrm>
            <a:off x="7644765" y="6339395"/>
            <a:ext cx="4071938" cy="317437"/>
          </a:xfrm>
        </p:spPr>
        <p:txBody>
          <a:bodyPr>
            <a:noAutofit/>
          </a:bodyPr>
          <a:lstStyle>
            <a:lvl1pPr marL="0" indent="0" algn="r">
              <a:spcBef>
                <a:spcPts val="400"/>
              </a:spcBef>
              <a:buFont typeface="Arial" charset="0"/>
              <a:buNone/>
              <a:defRPr sz="1400" baseline="0">
                <a:solidFill>
                  <a:schemeClr val="accent1">
                    <a:lumMod val="50000"/>
                  </a:schemeClr>
                </a:solidFill>
              </a:defRPr>
            </a:lvl1pPr>
            <a:lvl2pPr marL="457200" indent="0" algn="r">
              <a:buFont typeface="Arial" charset="0"/>
              <a:buNone/>
              <a:defRPr sz="1800">
                <a:solidFill>
                  <a:srgbClr val="244D60"/>
                </a:solidFill>
              </a:defRPr>
            </a:lvl2pPr>
            <a:lvl3pPr marL="914400" indent="0" algn="r">
              <a:buFont typeface="Arial" charset="0"/>
              <a:buNone/>
              <a:defRPr sz="1800">
                <a:solidFill>
                  <a:srgbClr val="244D60"/>
                </a:solidFill>
              </a:defRPr>
            </a:lvl3pPr>
            <a:lvl4pPr marL="1371600" indent="0" algn="r">
              <a:buFont typeface="Arial" charset="0"/>
              <a:buNone/>
              <a:defRPr sz="1800">
                <a:solidFill>
                  <a:srgbClr val="244D60"/>
                </a:solidFill>
              </a:defRPr>
            </a:lvl4pPr>
            <a:lvl5pPr marL="1828800" indent="0" algn="r">
              <a:buFont typeface="Arial" charset="0"/>
              <a:buNone/>
              <a:defRPr sz="1800">
                <a:solidFill>
                  <a:srgbClr val="244D60"/>
                </a:solidFill>
              </a:defRPr>
            </a:lvl5pPr>
          </a:lstStyle>
          <a:p>
            <a:pPr lvl="0"/>
            <a:r>
              <a:rPr lang="en-US" dirty="0"/>
              <a:t>MONTH YEAR</a:t>
            </a:r>
          </a:p>
        </p:txBody>
      </p:sp>
    </p:spTree>
    <p:extLst>
      <p:ext uri="{BB962C8B-B14F-4D97-AF65-F5344CB8AC3E}">
        <p14:creationId xmlns:p14="http://schemas.microsoft.com/office/powerpoint/2010/main" val="583222667"/>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extLst mod="1">
    <p:ext uri="{DCECCB84-F9BA-43D5-87BE-67443E8EF086}">
      <p15:sldGuideLst xmlns:p15="http://schemas.microsoft.com/office/powerpoint/2012/main">
        <p15:guide id="1" orient="horz" pos="3120">
          <p15:clr>
            <a:srgbClr val="FBAE40"/>
          </p15:clr>
        </p15:guide>
        <p15:guide id="2" pos="384">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647700"/>
            <a:ext cx="10515600" cy="646331"/>
          </a:xfrm>
        </p:spPr>
        <p:txBody>
          <a:bodyPr anchor="t" anchorCtr="0">
            <a:spAutoFit/>
          </a:bodyPr>
          <a:lstStyle>
            <a:lvl1pPr>
              <a:defRPr sz="4000"/>
            </a:lvl1pPr>
          </a:lstStyle>
          <a:p>
            <a:r>
              <a:rPr lang="en-US"/>
              <a:t>Click to edit Master title style</a:t>
            </a:r>
            <a:endParaRPr lang="en-US" dirty="0"/>
          </a:p>
        </p:txBody>
      </p:sp>
      <p:sp>
        <p:nvSpPr>
          <p:cNvPr id="5" name="Slide Number Placeholder 4"/>
          <p:cNvSpPr>
            <a:spLocks noGrp="1"/>
          </p:cNvSpPr>
          <p:nvPr>
            <p:ph type="sldNum" sz="quarter" idx="12"/>
          </p:nvPr>
        </p:nvSpPr>
        <p:spPr>
          <a:xfrm>
            <a:off x="9067800" y="6356350"/>
            <a:ext cx="2743200" cy="365125"/>
          </a:xfrm>
          <a:prstGeom prst="rect">
            <a:avLst/>
          </a:prstGeom>
        </p:spPr>
        <p:txBody>
          <a:bodyPr/>
          <a:lstStyle>
            <a:lvl1pPr algn="r">
              <a:defRPr sz="1200">
                <a:solidFill>
                  <a:srgbClr val="39699C"/>
                </a:solidFill>
              </a:defRPr>
            </a:lvl1pPr>
          </a:lstStyle>
          <a:p>
            <a:fld id="{92D39D2F-A102-4F56-AD00-5C36B1143928}" type="slidenum">
              <a:rPr lang="en-US" smtClean="0"/>
              <a:pPr/>
              <a:t>‹#›</a:t>
            </a:fld>
            <a:endParaRPr lang="en-US" dirty="0"/>
          </a:p>
        </p:txBody>
      </p:sp>
      <p:sp>
        <p:nvSpPr>
          <p:cNvPr id="4" name="Content Placeholder 2"/>
          <p:cNvSpPr>
            <a:spLocks noGrp="1"/>
          </p:cNvSpPr>
          <p:nvPr>
            <p:ph idx="1"/>
          </p:nvPr>
        </p:nvSpPr>
        <p:spPr>
          <a:xfrm>
            <a:off x="838200" y="1825625"/>
            <a:ext cx="10515600" cy="4351338"/>
          </a:xfrm>
        </p:spPr>
        <p:txBody>
          <a:bodyPr/>
          <a:lstStyle>
            <a:lvl1pPr>
              <a:defRPr>
                <a:solidFill>
                  <a:srgbClr val="244D60"/>
                </a:solidFill>
              </a:defRPr>
            </a:lvl1pPr>
            <a:lvl2pPr>
              <a:defRPr>
                <a:solidFill>
                  <a:srgbClr val="244D60"/>
                </a:solidFill>
              </a:defRPr>
            </a:lvl2pPr>
            <a:lvl3pPr>
              <a:defRPr>
                <a:solidFill>
                  <a:srgbClr val="244D60"/>
                </a:solidFill>
              </a:defRPr>
            </a:lvl3pPr>
            <a:lvl4pPr>
              <a:defRPr b="0">
                <a:solidFill>
                  <a:srgbClr val="244D60"/>
                </a:solidFill>
              </a:defRPr>
            </a:lvl4pPr>
            <a:lvl5pPr>
              <a:defRPr b="0">
                <a:solidFill>
                  <a:srgbClr val="244D6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76943921"/>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extLst mod="1">
    <p:ext uri="{DCECCB84-F9BA-43D5-87BE-67443E8EF086}">
      <p15:sldGuideLst xmlns:p15="http://schemas.microsoft.com/office/powerpoint/2012/main">
        <p15:guide id="1" orient="horz" pos="408">
          <p15:clr>
            <a:srgbClr val="FBAE40"/>
          </p15:clr>
        </p15:guide>
        <p15:guide id="2" pos="528">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p:cSld name="Title and Content">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
            <a:ext cx="12317691" cy="6928701"/>
          </a:xfrm>
          <a:prstGeom prst="rect">
            <a:avLst/>
          </a:prstGeom>
        </p:spPr>
      </p:pic>
      <p:sp>
        <p:nvSpPr>
          <p:cNvPr id="2" name="Title 1"/>
          <p:cNvSpPr>
            <a:spLocks noGrp="1"/>
          </p:cNvSpPr>
          <p:nvPr>
            <p:ph type="title"/>
          </p:nvPr>
        </p:nvSpPr>
        <p:spPr>
          <a:xfrm>
            <a:off x="5189220" y="685800"/>
            <a:ext cx="6172200" cy="646331"/>
          </a:xfrm>
        </p:spPr>
        <p:txBody>
          <a:bodyPr wrap="square" anchor="t" anchorCtr="0">
            <a:spAutoFit/>
          </a:bodyPr>
          <a:lstStyle>
            <a:lvl1pPr>
              <a:defRPr sz="4000"/>
            </a:lvl1pPr>
          </a:lstStyle>
          <a:p>
            <a:r>
              <a:rPr lang="en-US"/>
              <a:t>Click to edit Master title style</a:t>
            </a:r>
            <a:endParaRPr lang="en-US" dirty="0"/>
          </a:p>
        </p:txBody>
      </p:sp>
      <p:sp>
        <p:nvSpPr>
          <p:cNvPr id="6" name="Slide Number Placeholder 5"/>
          <p:cNvSpPr>
            <a:spLocks noGrp="1"/>
          </p:cNvSpPr>
          <p:nvPr>
            <p:ph type="sldNum" sz="quarter" idx="12"/>
          </p:nvPr>
        </p:nvSpPr>
        <p:spPr>
          <a:xfrm>
            <a:off x="9067800" y="6356350"/>
            <a:ext cx="2743200" cy="365125"/>
          </a:xfrm>
          <a:prstGeom prst="rect">
            <a:avLst/>
          </a:prstGeom>
        </p:spPr>
        <p:txBody>
          <a:bodyPr/>
          <a:lstStyle/>
          <a:p>
            <a:fld id="{92D39D2F-A102-4F56-AD00-5C36B1143928}" type="slidenum">
              <a:rPr lang="en-US" smtClean="0"/>
              <a:pPr/>
              <a:t>‹#›</a:t>
            </a:fld>
            <a:endParaRPr lang="en-US" dirty="0"/>
          </a:p>
        </p:txBody>
      </p:sp>
      <p:sp>
        <p:nvSpPr>
          <p:cNvPr id="7" name="Content Placeholder 2"/>
          <p:cNvSpPr>
            <a:spLocks noGrp="1"/>
          </p:cNvSpPr>
          <p:nvPr>
            <p:ph idx="1"/>
          </p:nvPr>
        </p:nvSpPr>
        <p:spPr>
          <a:xfrm>
            <a:off x="5189220" y="1825625"/>
            <a:ext cx="6164580" cy="4351338"/>
          </a:xfrm>
        </p:spPr>
        <p:txBody>
          <a:bodyPr/>
          <a:lstStyle>
            <a:lvl4pPr>
              <a:defRPr b="0"/>
            </a:lvl4pPr>
            <a:lvl5pPr>
              <a:defRPr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6682237"/>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extLst mod="1">
    <p:ext uri="{DCECCB84-F9BA-43D5-87BE-67443E8EF086}">
      <p15:sldGuideLst xmlns:p15="http://schemas.microsoft.com/office/powerpoint/2012/main">
        <p15:guide id="1" orient="horz" pos="432">
          <p15:clr>
            <a:srgbClr val="FBAE40"/>
          </p15:clr>
        </p15:guide>
        <p15:guide id="2" pos="3264">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p:cSld name="7_Title and Content">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Content Placeholder 2"/>
          <p:cNvSpPr>
            <a:spLocks noGrp="1"/>
          </p:cNvSpPr>
          <p:nvPr>
            <p:ph idx="1"/>
          </p:nvPr>
        </p:nvSpPr>
        <p:spPr>
          <a:xfrm>
            <a:off x="5189220" y="1825625"/>
            <a:ext cx="6164580" cy="4351338"/>
          </a:xfrm>
        </p:spPr>
        <p:txBody>
          <a:bodyPr/>
          <a:lstStyle>
            <a:lvl4pPr>
              <a:defRPr b="0"/>
            </a:lvl4pPr>
            <a:lvl5pPr>
              <a:defRPr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itle Placeholder 1"/>
          <p:cNvSpPr>
            <a:spLocks noGrp="1"/>
          </p:cNvSpPr>
          <p:nvPr>
            <p:ph type="title"/>
          </p:nvPr>
        </p:nvSpPr>
        <p:spPr>
          <a:xfrm>
            <a:off x="5181600" y="685800"/>
            <a:ext cx="6195060" cy="646331"/>
          </a:xfrm>
          <a:prstGeom prst="rect">
            <a:avLst/>
          </a:prstGeom>
        </p:spPr>
        <p:txBody>
          <a:bodyPr vert="horz" lIns="91440" tIns="45720" rIns="91440" bIns="45720" rtlCol="0" anchor="ctr">
            <a:spAutoFit/>
          </a:bodyPr>
          <a:lstStyle/>
          <a:p>
            <a:r>
              <a:rPr lang="en-US"/>
              <a:t>Click to edit Master title style</a:t>
            </a:r>
            <a:endParaRPr lang="en-US" dirty="0"/>
          </a:p>
        </p:txBody>
      </p:sp>
      <p:sp>
        <p:nvSpPr>
          <p:cNvPr id="7" name="Slide Number Placeholder 5"/>
          <p:cNvSpPr>
            <a:spLocks noGrp="1"/>
          </p:cNvSpPr>
          <p:nvPr>
            <p:ph type="sldNum" sz="quarter" idx="12"/>
          </p:nvPr>
        </p:nvSpPr>
        <p:spPr>
          <a:xfrm>
            <a:off x="9067800" y="6356350"/>
            <a:ext cx="2743200" cy="365125"/>
          </a:xfrm>
          <a:prstGeom prst="rect">
            <a:avLst/>
          </a:prstGeom>
        </p:spPr>
        <p:txBody>
          <a:bodyPr/>
          <a:lstStyle/>
          <a:p>
            <a:fld id="{92D39D2F-A102-4F56-AD00-5C36B1143928}" type="slidenum">
              <a:rPr lang="en-US" smtClean="0"/>
              <a:pPr/>
              <a:t>‹#›</a:t>
            </a:fld>
            <a:endParaRPr lang="en-US" dirty="0"/>
          </a:p>
        </p:txBody>
      </p:sp>
    </p:spTree>
    <p:extLst>
      <p:ext uri="{BB962C8B-B14F-4D97-AF65-F5344CB8AC3E}">
        <p14:creationId xmlns:p14="http://schemas.microsoft.com/office/powerpoint/2010/main" val="461430772"/>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extLst mod="1">
    <p:ext uri="{DCECCB84-F9BA-43D5-87BE-67443E8EF086}">
      <p15:sldGuideLst xmlns:p15="http://schemas.microsoft.com/office/powerpoint/2012/main">
        <p15:guide id="1" orient="horz" pos="432">
          <p15:clr>
            <a:srgbClr val="FBAE40"/>
          </p15:clr>
        </p15:guide>
        <p15:guide id="2" pos="3264">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p:cSld name="Custom Layout">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616131" y="685800"/>
            <a:ext cx="10515600" cy="646331"/>
          </a:xfrm>
        </p:spPr>
        <p:txBody>
          <a:bodyPr anchor="t" anchorCtr="0">
            <a:spAutoFit/>
          </a:bodyPr>
          <a:lstStyle>
            <a:lvl1pPr>
              <a:defRPr sz="4000">
                <a:solidFill>
                  <a:schemeClr val="bg1"/>
                </a:solidFill>
              </a:defRPr>
            </a:lvl1pPr>
          </a:lstStyle>
          <a:p>
            <a:r>
              <a:rPr lang="en-US"/>
              <a:t>Click to edit Master title style</a:t>
            </a:r>
            <a:endParaRPr lang="en-US" dirty="0"/>
          </a:p>
        </p:txBody>
      </p:sp>
      <p:sp>
        <p:nvSpPr>
          <p:cNvPr id="3" name="Slide Number Placeholder 2"/>
          <p:cNvSpPr>
            <a:spLocks noGrp="1"/>
          </p:cNvSpPr>
          <p:nvPr>
            <p:ph type="sldNum" sz="quarter" idx="10"/>
          </p:nvPr>
        </p:nvSpPr>
        <p:spPr>
          <a:xfrm>
            <a:off x="9077960" y="6356350"/>
            <a:ext cx="2743200" cy="365125"/>
          </a:xfrm>
          <a:prstGeom prst="rect">
            <a:avLst/>
          </a:prstGeom>
        </p:spPr>
        <p:txBody>
          <a:bodyPr/>
          <a:lstStyle>
            <a:lvl1pPr>
              <a:defRPr b="0" cap="none" spc="0">
                <a:ln w="0"/>
                <a:solidFill>
                  <a:schemeClr val="accent1">
                    <a:lumMod val="50000"/>
                  </a:schemeClr>
                </a:solidFill>
                <a:effectLst>
                  <a:outerShdw blurRad="38100" dist="25400" dir="5400000" algn="ctr" rotWithShape="0">
                    <a:srgbClr val="6E747A">
                      <a:alpha val="43000"/>
                    </a:srgbClr>
                  </a:outerShdw>
                </a:effectLst>
              </a:defRPr>
            </a:lvl1pPr>
          </a:lstStyle>
          <a:p>
            <a:fld id="{92D39D2F-A102-4F56-AD00-5C36B1143928}" type="slidenum">
              <a:rPr lang="en-US" smtClean="0"/>
              <a:pPr/>
              <a:t>‹#›</a:t>
            </a:fld>
            <a:endParaRPr lang="en-US" dirty="0"/>
          </a:p>
        </p:txBody>
      </p:sp>
    </p:spTree>
    <p:extLst>
      <p:ext uri="{BB962C8B-B14F-4D97-AF65-F5344CB8AC3E}">
        <p14:creationId xmlns:p14="http://schemas.microsoft.com/office/powerpoint/2010/main" val="2286875062"/>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extLst mod="1">
    <p:ext uri="{DCECCB84-F9BA-43D5-87BE-67443E8EF086}">
      <p15:sldGuideLst xmlns:p15="http://schemas.microsoft.com/office/powerpoint/2012/main">
        <p15:guide id="1" orient="horz" pos="432">
          <p15:clr>
            <a:srgbClr val="FBAE40"/>
          </p15:clr>
        </p15:guide>
        <p15:guide id="2" pos="384">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2_Custom Layout">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Slide Number Placeholder 2"/>
          <p:cNvSpPr>
            <a:spLocks noGrp="1"/>
          </p:cNvSpPr>
          <p:nvPr>
            <p:ph type="sldNum" sz="quarter" idx="10"/>
          </p:nvPr>
        </p:nvSpPr>
        <p:spPr>
          <a:xfrm>
            <a:off x="9067800" y="6356350"/>
            <a:ext cx="2743200" cy="365125"/>
          </a:xfrm>
          <a:prstGeom prst="rect">
            <a:avLst/>
          </a:prstGeom>
        </p:spPr>
        <p:txBody>
          <a:bodyPr/>
          <a:lstStyle>
            <a:lvl1pPr algn="r">
              <a:defRPr sz="1200">
                <a:solidFill>
                  <a:srgbClr val="136195"/>
                </a:solidFill>
              </a:defRPr>
            </a:lvl1pPr>
          </a:lstStyle>
          <a:p>
            <a:fld id="{786A64DB-DBB3-CA48-993E-0DE1651AF3A6}" type="slidenum">
              <a:rPr lang="en-US" smtClean="0"/>
              <a:pPr/>
              <a:t>‹#›</a:t>
            </a:fld>
            <a:endParaRPr lang="en-US" dirty="0"/>
          </a:p>
        </p:txBody>
      </p:sp>
      <p:pic>
        <p:nvPicPr>
          <p:cNvPr id="5" name="Picture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1289092"/>
            <a:ext cx="12192097" cy="3533742"/>
          </a:xfrm>
          <a:prstGeom prst="rect">
            <a:avLst/>
          </a:prstGeom>
        </p:spPr>
      </p:pic>
      <p:sp>
        <p:nvSpPr>
          <p:cNvPr id="8" name="Rectangle 7"/>
          <p:cNvSpPr/>
          <p:nvPr userDrawn="1"/>
        </p:nvSpPr>
        <p:spPr>
          <a:xfrm>
            <a:off x="0" y="1960536"/>
            <a:ext cx="12460637" cy="2138766"/>
          </a:xfrm>
          <a:prstGeom prst="rect">
            <a:avLst/>
          </a:prstGeom>
          <a:solidFill>
            <a:schemeClr val="bg1">
              <a:alpha val="50000"/>
            </a:schemeClr>
          </a:solidFill>
          <a:ln w="920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p:cNvSpPr>
            <a:spLocks noGrp="1"/>
          </p:cNvSpPr>
          <p:nvPr>
            <p:ph type="title" hasCustomPrompt="1"/>
          </p:nvPr>
        </p:nvSpPr>
        <p:spPr>
          <a:xfrm>
            <a:off x="838200" y="2311849"/>
            <a:ext cx="10515600" cy="1338828"/>
          </a:xfrm>
          <a:prstGeom prst="rect">
            <a:avLst/>
          </a:prstGeom>
        </p:spPr>
        <p:txBody>
          <a:bodyPr>
            <a:spAutoFit/>
          </a:bodyPr>
          <a:lstStyle>
            <a:lvl1pPr algn="ctr">
              <a:defRPr sz="5000" b="1" baseline="0"/>
            </a:lvl1pPr>
          </a:lstStyle>
          <a:p>
            <a:r>
              <a:rPr lang="en-US" dirty="0"/>
              <a:t>NASA SCIENCE</a:t>
            </a:r>
            <a:br>
              <a:rPr lang="en-US" dirty="0"/>
            </a:br>
            <a:r>
              <a:rPr lang="en-US" sz="4000" b="0" dirty="0"/>
              <a:t>Subtitle Goes Here</a:t>
            </a:r>
            <a:endParaRPr lang="en-US" dirty="0"/>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408">
          <p15:clr>
            <a:srgbClr val="FBAE40"/>
          </p15:clr>
        </p15:guide>
        <p15:guide id="2" pos="384">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p:cSld name="1_Custom Layout">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615045" y="685800"/>
            <a:ext cx="10515600" cy="646331"/>
          </a:xfrm>
        </p:spPr>
        <p:txBody>
          <a:bodyPr anchor="t" anchorCtr="0">
            <a:spAutoFit/>
          </a:bodyPr>
          <a:lstStyle>
            <a:lvl1pPr>
              <a:defRPr sz="4000">
                <a:solidFill>
                  <a:schemeClr val="bg1"/>
                </a:solidFill>
              </a:defRPr>
            </a:lvl1pPr>
          </a:lstStyle>
          <a:p>
            <a:r>
              <a:rPr lang="en-US"/>
              <a:t>Click to edit Master title style</a:t>
            </a:r>
            <a:endParaRPr lang="en-US" dirty="0"/>
          </a:p>
        </p:txBody>
      </p:sp>
      <p:sp>
        <p:nvSpPr>
          <p:cNvPr id="3" name="Slide Number Placeholder 2"/>
          <p:cNvSpPr>
            <a:spLocks noGrp="1"/>
          </p:cNvSpPr>
          <p:nvPr>
            <p:ph type="sldNum" sz="quarter" idx="10"/>
          </p:nvPr>
        </p:nvSpPr>
        <p:spPr>
          <a:xfrm>
            <a:off x="9067800" y="6356350"/>
            <a:ext cx="2743200" cy="365125"/>
          </a:xfrm>
          <a:prstGeom prst="rect">
            <a:avLst/>
          </a:prstGeom>
        </p:spPr>
        <p:txBody>
          <a:bodyPr/>
          <a:lstStyle>
            <a:lvl1pPr>
              <a:defRPr>
                <a:solidFill>
                  <a:schemeClr val="accent1">
                    <a:lumMod val="50000"/>
                  </a:schemeClr>
                </a:solidFill>
              </a:defRPr>
            </a:lvl1pPr>
          </a:lstStyle>
          <a:p>
            <a:fld id="{92D39D2F-A102-4F56-AD00-5C36B1143928}" type="slidenum">
              <a:rPr lang="en-US" smtClean="0"/>
              <a:pPr/>
              <a:t>‹#›</a:t>
            </a:fld>
            <a:endParaRPr lang="en-US" dirty="0"/>
          </a:p>
        </p:txBody>
      </p:sp>
    </p:spTree>
    <p:extLst>
      <p:ext uri="{BB962C8B-B14F-4D97-AF65-F5344CB8AC3E}">
        <p14:creationId xmlns:p14="http://schemas.microsoft.com/office/powerpoint/2010/main" val="1748297454"/>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extLst mod="1">
    <p:ext uri="{DCECCB84-F9BA-43D5-87BE-67443E8EF086}">
      <p15:sldGuideLst xmlns:p15="http://schemas.microsoft.com/office/powerpoint/2012/main">
        <p15:guide id="1" orient="horz" pos="432">
          <p15:clr>
            <a:srgbClr val="FBAE40"/>
          </p15:clr>
        </p15:guide>
        <p15:guide id="2" pos="384">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p:cSld name="2_Custom Layout">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Slide Number Placeholder 2"/>
          <p:cNvSpPr>
            <a:spLocks noGrp="1"/>
          </p:cNvSpPr>
          <p:nvPr>
            <p:ph type="sldNum" sz="quarter" idx="10"/>
          </p:nvPr>
        </p:nvSpPr>
        <p:spPr>
          <a:xfrm>
            <a:off x="9067800" y="6356350"/>
            <a:ext cx="2743200" cy="365125"/>
          </a:xfrm>
          <a:prstGeom prst="rect">
            <a:avLst/>
          </a:prstGeom>
        </p:spPr>
        <p:txBody>
          <a:bodyPr/>
          <a:lstStyle>
            <a:lvl1pPr>
              <a:defRPr>
                <a:solidFill>
                  <a:schemeClr val="accent1">
                    <a:lumMod val="50000"/>
                  </a:schemeClr>
                </a:solidFill>
              </a:defRPr>
            </a:lvl1pPr>
          </a:lstStyle>
          <a:p>
            <a:fld id="{92D39D2F-A102-4F56-AD00-5C36B1143928}" type="slidenum">
              <a:rPr lang="en-US" smtClean="0"/>
              <a:pPr/>
              <a:t>‹#›</a:t>
            </a:fld>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289092"/>
            <a:ext cx="12192097" cy="3533742"/>
          </a:xfrm>
          <a:prstGeom prst="rect">
            <a:avLst/>
          </a:prstGeom>
        </p:spPr>
      </p:pic>
      <p:sp>
        <p:nvSpPr>
          <p:cNvPr id="8" name="Rectangle 7"/>
          <p:cNvSpPr/>
          <p:nvPr/>
        </p:nvSpPr>
        <p:spPr>
          <a:xfrm>
            <a:off x="0" y="1960536"/>
            <a:ext cx="12460637" cy="2138766"/>
          </a:xfrm>
          <a:prstGeom prst="rect">
            <a:avLst/>
          </a:prstGeom>
          <a:solidFill>
            <a:schemeClr val="bg1">
              <a:alpha val="50000"/>
            </a:schemeClr>
          </a:solidFill>
          <a:ln w="920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p:cNvSpPr>
            <a:spLocks noGrp="1"/>
          </p:cNvSpPr>
          <p:nvPr>
            <p:ph type="title" hasCustomPrompt="1"/>
          </p:nvPr>
        </p:nvSpPr>
        <p:spPr>
          <a:xfrm>
            <a:off x="838200" y="2311849"/>
            <a:ext cx="10515600" cy="1338828"/>
          </a:xfrm>
        </p:spPr>
        <p:txBody>
          <a:bodyPr>
            <a:spAutoFit/>
          </a:bodyPr>
          <a:lstStyle>
            <a:lvl1pPr algn="ctr">
              <a:defRPr sz="5000" b="1" baseline="0"/>
            </a:lvl1pPr>
          </a:lstStyle>
          <a:p>
            <a:r>
              <a:rPr lang="en-US" dirty="0"/>
              <a:t>NASA SCIENCE</a:t>
            </a:r>
            <a:br>
              <a:rPr lang="en-US" dirty="0"/>
            </a:br>
            <a:r>
              <a:rPr lang="en-US" sz="4000" b="0" dirty="0"/>
              <a:t>Subtitle Goes Here</a:t>
            </a:r>
            <a:endParaRPr lang="en-US" dirty="0"/>
          </a:p>
        </p:txBody>
      </p:sp>
    </p:spTree>
    <p:extLst>
      <p:ext uri="{BB962C8B-B14F-4D97-AF65-F5344CB8AC3E}">
        <p14:creationId xmlns:p14="http://schemas.microsoft.com/office/powerpoint/2010/main" val="1779798146"/>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extLst mod="1">
    <p:ext uri="{DCECCB84-F9BA-43D5-87BE-67443E8EF086}">
      <p15:sldGuideLst xmlns:p15="http://schemas.microsoft.com/office/powerpoint/2012/main">
        <p15:guide id="1" orient="horz" pos="408">
          <p15:clr>
            <a:srgbClr val="FBAE40"/>
          </p15:clr>
        </p15:guide>
        <p15:guide id="2" pos="384">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hasCustomPrompt="1"/>
          </p:nvPr>
        </p:nvSpPr>
        <p:spPr>
          <a:xfrm>
            <a:off x="609600" y="4953000"/>
            <a:ext cx="6902196" cy="978729"/>
          </a:xfrm>
        </p:spPr>
        <p:txBody>
          <a:bodyPr wrap="square" anchor="t" anchorCtr="0">
            <a:spAutoFit/>
          </a:bodyPr>
          <a:lstStyle>
            <a:lvl1pPr algn="l">
              <a:defRPr sz="3200" b="1" i="0" baseline="0">
                <a:solidFill>
                  <a:schemeClr val="bg1"/>
                </a:solidFill>
                <a:latin typeface="Arial Narrow" charset="0"/>
                <a:ea typeface="Arial Narrow" charset="0"/>
                <a:cs typeface="Arial Narrow" charset="0"/>
              </a:defRPr>
            </a:lvl1pPr>
          </a:lstStyle>
          <a:p>
            <a:r>
              <a:rPr lang="en-US" dirty="0"/>
              <a:t>The New Animated Earth</a:t>
            </a:r>
            <a:br>
              <a:rPr lang="en-US" dirty="0"/>
            </a:br>
            <a:r>
              <a:rPr lang="en-US" dirty="0"/>
              <a:t>Science Division Template</a:t>
            </a:r>
          </a:p>
        </p:txBody>
      </p:sp>
      <p:sp>
        <p:nvSpPr>
          <p:cNvPr id="12" name="Text Placeholder 4"/>
          <p:cNvSpPr>
            <a:spLocks noGrp="1"/>
          </p:cNvSpPr>
          <p:nvPr>
            <p:ph type="body" sz="quarter" idx="10" hasCustomPrompt="1"/>
          </p:nvPr>
        </p:nvSpPr>
        <p:spPr>
          <a:xfrm>
            <a:off x="7668832" y="4928616"/>
            <a:ext cx="4048125" cy="313944"/>
          </a:xfrm>
        </p:spPr>
        <p:txBody>
          <a:bodyPr>
            <a:normAutofit/>
          </a:bodyPr>
          <a:lstStyle>
            <a:lvl1pPr marL="0" indent="0" algn="r">
              <a:buNone/>
              <a:defRPr sz="1800" b="1" baseline="0">
                <a:solidFill>
                  <a:srgbClr val="244D60"/>
                </a:solidFill>
              </a:defRPr>
            </a:lvl1pPr>
            <a:lvl2pPr algn="r">
              <a:defRPr/>
            </a:lvl2pPr>
            <a:lvl3pPr algn="r">
              <a:defRPr/>
            </a:lvl3pPr>
            <a:lvl4pPr algn="r">
              <a:defRPr/>
            </a:lvl4pPr>
            <a:lvl5pPr algn="r">
              <a:defRPr/>
            </a:lvl5pPr>
          </a:lstStyle>
          <a:p>
            <a:pPr marL="228600" marR="0" lvl="0" indent="-228600" algn="r" defTabSz="914400" rtl="0" eaLnBrk="1" fontAlgn="auto" latinLnBrk="0" hangingPunct="1">
              <a:lnSpc>
                <a:spcPct val="90000"/>
              </a:lnSpc>
              <a:spcBef>
                <a:spcPts val="1000"/>
              </a:spcBef>
              <a:spcAft>
                <a:spcPts val="0"/>
              </a:spcAft>
              <a:buClrTx/>
              <a:buSzTx/>
              <a:tabLst/>
              <a:defRPr/>
            </a:pPr>
            <a:r>
              <a:rPr lang="en-US" dirty="0"/>
              <a:t>Presenter Name</a:t>
            </a:r>
          </a:p>
        </p:txBody>
      </p:sp>
      <p:sp>
        <p:nvSpPr>
          <p:cNvPr id="13" name="Text Placeholder 3"/>
          <p:cNvSpPr>
            <a:spLocks noGrp="1"/>
          </p:cNvSpPr>
          <p:nvPr>
            <p:ph type="body" sz="quarter" idx="11" hasCustomPrompt="1"/>
          </p:nvPr>
        </p:nvSpPr>
        <p:spPr>
          <a:xfrm>
            <a:off x="7644765" y="5254435"/>
            <a:ext cx="4071938" cy="1012825"/>
          </a:xfrm>
        </p:spPr>
        <p:txBody>
          <a:bodyPr>
            <a:noAutofit/>
          </a:bodyPr>
          <a:lstStyle>
            <a:lvl1pPr marL="0" indent="0" algn="r">
              <a:spcBef>
                <a:spcPts val="400"/>
              </a:spcBef>
              <a:buFont typeface="Arial" charset="0"/>
              <a:buNone/>
              <a:defRPr sz="1800" baseline="0">
                <a:solidFill>
                  <a:srgbClr val="244D60"/>
                </a:solidFill>
              </a:defRPr>
            </a:lvl1pPr>
            <a:lvl2pPr marL="457200" indent="0" algn="r">
              <a:buFont typeface="Arial" charset="0"/>
              <a:buNone/>
              <a:defRPr sz="1800">
                <a:solidFill>
                  <a:srgbClr val="244D60"/>
                </a:solidFill>
              </a:defRPr>
            </a:lvl2pPr>
            <a:lvl3pPr marL="914400" indent="0" algn="r">
              <a:buFont typeface="Arial" charset="0"/>
              <a:buNone/>
              <a:defRPr sz="1800">
                <a:solidFill>
                  <a:srgbClr val="244D60"/>
                </a:solidFill>
              </a:defRPr>
            </a:lvl3pPr>
            <a:lvl4pPr marL="1371600" indent="0" algn="r">
              <a:buFont typeface="Arial" charset="0"/>
              <a:buNone/>
              <a:defRPr sz="1800">
                <a:solidFill>
                  <a:srgbClr val="244D60"/>
                </a:solidFill>
              </a:defRPr>
            </a:lvl4pPr>
            <a:lvl5pPr marL="1828800" indent="0" algn="r">
              <a:buFont typeface="Arial" charset="0"/>
              <a:buNone/>
              <a:defRPr sz="1800">
                <a:solidFill>
                  <a:srgbClr val="244D60"/>
                </a:solidFill>
              </a:defRPr>
            </a:lvl5pPr>
          </a:lstStyle>
          <a:p>
            <a:pPr lvl="0"/>
            <a:r>
              <a:rPr lang="en-US" dirty="0"/>
              <a:t>Title</a:t>
            </a:r>
          </a:p>
          <a:p>
            <a:pPr lvl="0"/>
            <a:r>
              <a:rPr lang="en-US" dirty="0"/>
              <a:t>Organization</a:t>
            </a:r>
          </a:p>
          <a:p>
            <a:pPr lvl="0"/>
            <a:r>
              <a:rPr lang="en-US" dirty="0"/>
              <a:t>Contact</a:t>
            </a:r>
          </a:p>
        </p:txBody>
      </p:sp>
      <p:sp>
        <p:nvSpPr>
          <p:cNvPr id="14" name="Text Placeholder 3"/>
          <p:cNvSpPr>
            <a:spLocks noGrp="1"/>
          </p:cNvSpPr>
          <p:nvPr>
            <p:ph type="body" sz="quarter" idx="12" hasCustomPrompt="1"/>
          </p:nvPr>
        </p:nvSpPr>
        <p:spPr>
          <a:xfrm>
            <a:off x="7644765" y="6339395"/>
            <a:ext cx="4071938" cy="317437"/>
          </a:xfrm>
        </p:spPr>
        <p:txBody>
          <a:bodyPr>
            <a:noAutofit/>
          </a:bodyPr>
          <a:lstStyle>
            <a:lvl1pPr marL="0" indent="0" algn="r">
              <a:spcBef>
                <a:spcPts val="400"/>
              </a:spcBef>
              <a:buFont typeface="Arial" charset="0"/>
              <a:buNone/>
              <a:defRPr sz="1400" baseline="0">
                <a:solidFill>
                  <a:srgbClr val="244D60"/>
                </a:solidFill>
              </a:defRPr>
            </a:lvl1pPr>
            <a:lvl2pPr marL="457200" indent="0" algn="r">
              <a:buFont typeface="Arial" charset="0"/>
              <a:buNone/>
              <a:defRPr sz="1800">
                <a:solidFill>
                  <a:srgbClr val="244D60"/>
                </a:solidFill>
              </a:defRPr>
            </a:lvl2pPr>
            <a:lvl3pPr marL="914400" indent="0" algn="r">
              <a:buFont typeface="Arial" charset="0"/>
              <a:buNone/>
              <a:defRPr sz="1800">
                <a:solidFill>
                  <a:srgbClr val="244D60"/>
                </a:solidFill>
              </a:defRPr>
            </a:lvl3pPr>
            <a:lvl4pPr marL="1371600" indent="0" algn="r">
              <a:buFont typeface="Arial" charset="0"/>
              <a:buNone/>
              <a:defRPr sz="1800">
                <a:solidFill>
                  <a:srgbClr val="244D60"/>
                </a:solidFill>
              </a:defRPr>
            </a:lvl4pPr>
            <a:lvl5pPr marL="1828800" indent="0" algn="r">
              <a:buFont typeface="Arial" charset="0"/>
              <a:buNone/>
              <a:defRPr sz="1800">
                <a:solidFill>
                  <a:srgbClr val="244D60"/>
                </a:solidFill>
              </a:defRPr>
            </a:lvl5pPr>
          </a:lstStyle>
          <a:p>
            <a:pPr lvl="0"/>
            <a:r>
              <a:rPr lang="en-US" dirty="0"/>
              <a:t>MONTH YEAR</a:t>
            </a:r>
          </a:p>
        </p:txBody>
      </p:sp>
    </p:spTree>
    <p:extLst>
      <p:ext uri="{BB962C8B-B14F-4D97-AF65-F5344CB8AC3E}">
        <p14:creationId xmlns:p14="http://schemas.microsoft.com/office/powerpoint/2010/main" val="3068129720"/>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extLst mod="1">
    <p:ext uri="{DCECCB84-F9BA-43D5-87BE-67443E8EF086}">
      <p15:sldGuideLst xmlns:p15="http://schemas.microsoft.com/office/powerpoint/2012/main">
        <p15:guide id="1" orient="horz" pos="3120">
          <p15:clr>
            <a:srgbClr val="FBAE40"/>
          </p15:clr>
        </p15:guide>
        <p15:guide id="2" pos="384">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cSld name="Title &amp; Subtitle">
    <p:bg>
      <p:bgPr>
        <a:solidFill>
          <a:srgbClr val="A6AAA8"/>
        </a:solidFill>
        <a:effectLst/>
      </p:bgPr>
    </p:bg>
    <p:spTree>
      <p:nvGrpSpPr>
        <p:cNvPr id="1" name=""/>
        <p:cNvGrpSpPr/>
        <p:nvPr/>
      </p:nvGrpSpPr>
      <p:grpSpPr>
        <a:xfrm>
          <a:off x="0" y="0"/>
          <a:ext cx="0" cy="0"/>
          <a:chOff x="0" y="0"/>
          <a:chExt cx="0" cy="0"/>
        </a:xfrm>
      </p:grpSpPr>
      <p:sp>
        <p:nvSpPr>
          <p:cNvPr id="4" name="Slide Number Placeholder 4"/>
          <p:cNvSpPr>
            <a:spLocks noGrp="1"/>
          </p:cNvSpPr>
          <p:nvPr>
            <p:ph type="sldNum" sz="quarter" idx="12"/>
          </p:nvPr>
        </p:nvSpPr>
        <p:spPr>
          <a:xfrm>
            <a:off x="9067800" y="6356350"/>
            <a:ext cx="2743200" cy="365125"/>
          </a:xfrm>
          <a:prstGeom prst="rect">
            <a:avLst/>
          </a:prstGeom>
        </p:spPr>
        <p:txBody>
          <a:bodyPr/>
          <a:lstStyle>
            <a:lvl1pPr algn="r">
              <a:defRPr sz="1200">
                <a:solidFill>
                  <a:srgbClr val="39699C"/>
                </a:solidFill>
              </a:defRPr>
            </a:lvl1pPr>
          </a:lstStyle>
          <a:p>
            <a:fld id="{92D39D2F-A102-4F56-AD00-5C36B1143928}" type="slidenum">
              <a:rPr lang="en-US" smtClean="0"/>
              <a:t>‹#›</a:t>
            </a:fld>
            <a:endParaRPr lang="en-US" dirty="0"/>
          </a:p>
        </p:txBody>
      </p:sp>
    </p:spTree>
    <p:extLst>
      <p:ext uri="{BB962C8B-B14F-4D97-AF65-F5344CB8AC3E}">
        <p14:creationId xmlns:p14="http://schemas.microsoft.com/office/powerpoint/2010/main" val="2179695242"/>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cSld name="3_Title Slide">
    <p:spTree>
      <p:nvGrpSpPr>
        <p:cNvPr id="1" name=""/>
        <p:cNvGrpSpPr/>
        <p:nvPr/>
      </p:nvGrpSpPr>
      <p:grpSpPr>
        <a:xfrm>
          <a:off x="0" y="0"/>
          <a:ext cx="0" cy="0"/>
          <a:chOff x="0" y="0"/>
          <a:chExt cx="0" cy="0"/>
        </a:xfrm>
      </p:grpSpPr>
      <p:sp>
        <p:nvSpPr>
          <p:cNvPr id="4" name="Rectangle 4"/>
          <p:cNvSpPr>
            <a:spLocks noGrp="1" noChangeArrowheads="1"/>
          </p:cNvSpPr>
          <p:nvPr/>
        </p:nvSpPr>
        <p:spPr bwMode="auto">
          <a:xfrm>
            <a:off x="10566400" y="6618288"/>
            <a:ext cx="1625600" cy="152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sz="1400" b="0"/>
          </a:p>
        </p:txBody>
      </p:sp>
      <p:sp>
        <p:nvSpPr>
          <p:cNvPr id="7" name="Slide Number Placeholder 4"/>
          <p:cNvSpPr>
            <a:spLocks noGrp="1"/>
          </p:cNvSpPr>
          <p:nvPr>
            <p:ph type="sldNum" sz="quarter" idx="12"/>
          </p:nvPr>
        </p:nvSpPr>
        <p:spPr>
          <a:xfrm>
            <a:off x="9067800" y="6356350"/>
            <a:ext cx="2743200" cy="365125"/>
          </a:xfrm>
          <a:prstGeom prst="rect">
            <a:avLst/>
          </a:prstGeom>
        </p:spPr>
        <p:txBody>
          <a:bodyPr/>
          <a:lstStyle>
            <a:lvl1pPr algn="r">
              <a:defRPr sz="1200">
                <a:solidFill>
                  <a:srgbClr val="39699C"/>
                </a:solidFill>
              </a:defRPr>
            </a:lvl1pPr>
          </a:lstStyle>
          <a:p>
            <a:fld id="{92D39D2F-A102-4F56-AD00-5C36B1143928}" type="slidenum">
              <a:rPr lang="en-US" smtClean="0"/>
              <a:t>‹#›</a:t>
            </a:fld>
            <a:endParaRPr lang="en-US" dirty="0"/>
          </a:p>
        </p:txBody>
      </p:sp>
    </p:spTree>
    <p:extLst>
      <p:ext uri="{BB962C8B-B14F-4D97-AF65-F5344CB8AC3E}">
        <p14:creationId xmlns:p14="http://schemas.microsoft.com/office/powerpoint/2010/main" val="4203887965"/>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4"/>
          <p:cNvSpPr>
            <a:spLocks noGrp="1"/>
          </p:cNvSpPr>
          <p:nvPr>
            <p:ph type="sldNum" sz="quarter" idx="12"/>
          </p:nvPr>
        </p:nvSpPr>
        <p:spPr>
          <a:xfrm>
            <a:off x="9067800" y="6356350"/>
            <a:ext cx="2743200" cy="365125"/>
          </a:xfrm>
          <a:prstGeom prst="rect">
            <a:avLst/>
          </a:prstGeom>
        </p:spPr>
        <p:txBody>
          <a:bodyPr/>
          <a:lstStyle>
            <a:lvl1pPr algn="r">
              <a:defRPr sz="1200">
                <a:solidFill>
                  <a:srgbClr val="39699C"/>
                </a:solidFill>
              </a:defRPr>
            </a:lvl1pPr>
          </a:lstStyle>
          <a:p>
            <a:fld id="{92D39D2F-A102-4F56-AD00-5C36B1143928}" type="slidenum">
              <a:rPr lang="en-US" smtClean="0"/>
              <a:t>‹#›</a:t>
            </a:fld>
            <a:endParaRPr lang="en-US" dirty="0"/>
          </a:p>
        </p:txBody>
      </p:sp>
    </p:spTree>
    <p:extLst>
      <p:ext uri="{BB962C8B-B14F-4D97-AF65-F5344CB8AC3E}">
        <p14:creationId xmlns:p14="http://schemas.microsoft.com/office/powerpoint/2010/main" val="3358064026"/>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684867" y="74614"/>
            <a:ext cx="10219267" cy="854075"/>
          </a:xfrm>
        </p:spPr>
        <p:txBody>
          <a:bodyPr/>
          <a:lstStyle/>
          <a:p>
            <a:r>
              <a:rPr lang="en-US"/>
              <a:t>Click to edit Master title style</a:t>
            </a:r>
          </a:p>
        </p:txBody>
      </p:sp>
      <p:sp>
        <p:nvSpPr>
          <p:cNvPr id="3" name="Text Placeholder 2"/>
          <p:cNvSpPr>
            <a:spLocks noGrp="1"/>
          </p:cNvSpPr>
          <p:nvPr>
            <p:ph type="body" sz="half" idx="1"/>
          </p:nvPr>
        </p:nvSpPr>
        <p:spPr>
          <a:xfrm>
            <a:off x="1284817" y="1290638"/>
            <a:ext cx="5128683" cy="51371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616701" y="1290638"/>
            <a:ext cx="5128684" cy="51371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4"/>
          <p:cNvSpPr>
            <a:spLocks noGrp="1"/>
          </p:cNvSpPr>
          <p:nvPr>
            <p:ph type="sldNum" sz="quarter" idx="12"/>
          </p:nvPr>
        </p:nvSpPr>
        <p:spPr>
          <a:xfrm>
            <a:off x="9067800" y="6356350"/>
            <a:ext cx="2743200" cy="365125"/>
          </a:xfrm>
          <a:prstGeom prst="rect">
            <a:avLst/>
          </a:prstGeom>
        </p:spPr>
        <p:txBody>
          <a:bodyPr/>
          <a:lstStyle>
            <a:lvl1pPr algn="r">
              <a:defRPr sz="1200">
                <a:solidFill>
                  <a:srgbClr val="39699C"/>
                </a:solidFill>
              </a:defRPr>
            </a:lvl1pPr>
          </a:lstStyle>
          <a:p>
            <a:fld id="{92D39D2F-A102-4F56-AD00-5C36B1143928}" type="slidenum">
              <a:rPr lang="en-US" smtClean="0"/>
              <a:t>‹#›</a:t>
            </a:fld>
            <a:endParaRPr lang="en-US" dirty="0"/>
          </a:p>
        </p:txBody>
      </p:sp>
    </p:spTree>
    <p:extLst>
      <p:ext uri="{BB962C8B-B14F-4D97-AF65-F5344CB8AC3E}">
        <p14:creationId xmlns:p14="http://schemas.microsoft.com/office/powerpoint/2010/main" val="3189085450"/>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3" name="Slide Number Placeholder 4"/>
          <p:cNvSpPr>
            <a:spLocks noGrp="1"/>
          </p:cNvSpPr>
          <p:nvPr>
            <p:ph type="sldNum" sz="quarter" idx="12"/>
          </p:nvPr>
        </p:nvSpPr>
        <p:spPr>
          <a:xfrm>
            <a:off x="9067800" y="6356354"/>
            <a:ext cx="2743200" cy="365125"/>
          </a:xfrm>
          <a:prstGeom prst="rect">
            <a:avLst/>
          </a:prstGeom>
        </p:spPr>
        <p:txBody>
          <a:bodyPr/>
          <a:lstStyle>
            <a:lvl1pPr algn="r">
              <a:defRPr sz="900">
                <a:solidFill>
                  <a:srgbClr val="39699C"/>
                </a:solidFill>
              </a:defRPr>
            </a:lvl1pPr>
          </a:lstStyle>
          <a:p>
            <a:fld id="{786A64DB-DBB3-CA48-993E-0DE1651AF3A6}" type="slidenum">
              <a:rPr lang="en-US" smtClean="0"/>
              <a:pPr/>
              <a:t>‹#›</a:t>
            </a:fld>
            <a:endParaRPr lang="en-US" dirty="0"/>
          </a:p>
        </p:txBody>
      </p:sp>
    </p:spTree>
    <p:extLst>
      <p:ext uri="{BB962C8B-B14F-4D97-AF65-F5344CB8AC3E}">
        <p14:creationId xmlns:p14="http://schemas.microsoft.com/office/powerpoint/2010/main" val="2993660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Rectangle 7"/>
          <p:cNvSpPr>
            <a:spLocks noGrp="1" noChangeArrowheads="1"/>
          </p:cNvSpPr>
          <p:nvPr>
            <p:ph type="ftr" sz="quarter" idx="11"/>
          </p:nvPr>
        </p:nvSpPr>
        <p:spPr>
          <a:xfrm>
            <a:off x="8167756" y="6600972"/>
            <a:ext cx="4064000" cy="244475"/>
          </a:xfrm>
          <a:prstGeom prst="rect">
            <a:avLst/>
          </a:prstGeom>
          <a:ln/>
        </p:spPr>
        <p:txBody>
          <a:bodyPr/>
          <a:lstStyle>
            <a:lvl1pPr algn="r">
              <a:defRPr/>
            </a:lvl1pPr>
          </a:lstStyle>
          <a:p>
            <a:pPr>
              <a:defRPr/>
            </a:pPr>
            <a:endParaRPr lang="en-US"/>
          </a:p>
        </p:txBody>
      </p:sp>
    </p:spTree>
    <p:extLst>
      <p:ext uri="{BB962C8B-B14F-4D97-AF65-F5344CB8AC3E}">
        <p14:creationId xmlns:p14="http://schemas.microsoft.com/office/powerpoint/2010/main" val="38629042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hasCustomPrompt="1"/>
          </p:nvPr>
        </p:nvSpPr>
        <p:spPr>
          <a:xfrm>
            <a:off x="609600" y="4953000"/>
            <a:ext cx="6902196" cy="978729"/>
          </a:xfrm>
          <a:prstGeom prst="rect">
            <a:avLst/>
          </a:prstGeom>
        </p:spPr>
        <p:txBody>
          <a:bodyPr wrap="square" anchor="t" anchorCtr="0">
            <a:spAutoFit/>
          </a:bodyPr>
          <a:lstStyle>
            <a:lvl1pPr algn="l">
              <a:defRPr sz="3200" b="1" i="0" baseline="0">
                <a:solidFill>
                  <a:schemeClr val="bg1"/>
                </a:solidFill>
                <a:latin typeface="Arial Narrow" charset="0"/>
                <a:ea typeface="Arial Narrow" charset="0"/>
                <a:cs typeface="Arial Narrow" charset="0"/>
              </a:defRPr>
            </a:lvl1pPr>
          </a:lstStyle>
          <a:p>
            <a:r>
              <a:rPr lang="en-US" dirty="0"/>
              <a:t>The New Animated Earth</a:t>
            </a:r>
            <a:br>
              <a:rPr lang="en-US" dirty="0"/>
            </a:br>
            <a:r>
              <a:rPr lang="en-US" dirty="0"/>
              <a:t>Science Division Template</a:t>
            </a:r>
          </a:p>
        </p:txBody>
      </p:sp>
      <p:sp>
        <p:nvSpPr>
          <p:cNvPr id="12" name="Text Placeholder 4"/>
          <p:cNvSpPr>
            <a:spLocks noGrp="1"/>
          </p:cNvSpPr>
          <p:nvPr>
            <p:ph type="body" sz="quarter" idx="10" hasCustomPrompt="1"/>
          </p:nvPr>
        </p:nvSpPr>
        <p:spPr>
          <a:xfrm>
            <a:off x="7668832" y="4928616"/>
            <a:ext cx="4048125" cy="313944"/>
          </a:xfrm>
          <a:prstGeom prst="rect">
            <a:avLst/>
          </a:prstGeom>
        </p:spPr>
        <p:txBody>
          <a:bodyPr>
            <a:normAutofit/>
          </a:bodyPr>
          <a:lstStyle>
            <a:lvl1pPr marL="0" indent="0" algn="r">
              <a:buNone/>
              <a:defRPr sz="1800" b="1" baseline="0">
                <a:solidFill>
                  <a:srgbClr val="244D60"/>
                </a:solidFill>
              </a:defRPr>
            </a:lvl1pPr>
            <a:lvl2pPr algn="r">
              <a:defRPr/>
            </a:lvl2pPr>
            <a:lvl3pPr algn="r">
              <a:defRPr/>
            </a:lvl3pPr>
            <a:lvl4pPr algn="r">
              <a:defRPr/>
            </a:lvl4pPr>
            <a:lvl5pPr algn="r">
              <a:defRPr/>
            </a:lvl5pPr>
          </a:lstStyle>
          <a:p>
            <a:pPr marL="228600" marR="0" lvl="0" indent="-228600" algn="r" defTabSz="914400" rtl="0" eaLnBrk="1" fontAlgn="auto" latinLnBrk="0" hangingPunct="1">
              <a:lnSpc>
                <a:spcPct val="90000"/>
              </a:lnSpc>
              <a:spcBef>
                <a:spcPts val="1000"/>
              </a:spcBef>
              <a:spcAft>
                <a:spcPts val="0"/>
              </a:spcAft>
              <a:buClrTx/>
              <a:buSzTx/>
              <a:tabLst/>
              <a:defRPr/>
            </a:pPr>
            <a:r>
              <a:rPr lang="en-US" dirty="0"/>
              <a:t>Presenter Name</a:t>
            </a:r>
          </a:p>
        </p:txBody>
      </p:sp>
      <p:sp>
        <p:nvSpPr>
          <p:cNvPr id="13" name="Text Placeholder 3"/>
          <p:cNvSpPr>
            <a:spLocks noGrp="1"/>
          </p:cNvSpPr>
          <p:nvPr>
            <p:ph type="body" sz="quarter" idx="11" hasCustomPrompt="1"/>
          </p:nvPr>
        </p:nvSpPr>
        <p:spPr>
          <a:xfrm>
            <a:off x="7644765" y="5254435"/>
            <a:ext cx="4071938" cy="1012825"/>
          </a:xfrm>
          <a:prstGeom prst="rect">
            <a:avLst/>
          </a:prstGeom>
        </p:spPr>
        <p:txBody>
          <a:bodyPr>
            <a:noAutofit/>
          </a:bodyPr>
          <a:lstStyle>
            <a:lvl1pPr marL="0" indent="0" algn="r">
              <a:spcBef>
                <a:spcPts val="400"/>
              </a:spcBef>
              <a:buFont typeface="Arial" charset="0"/>
              <a:buNone/>
              <a:defRPr sz="1800" baseline="0">
                <a:solidFill>
                  <a:srgbClr val="244D60"/>
                </a:solidFill>
              </a:defRPr>
            </a:lvl1pPr>
            <a:lvl2pPr marL="457200" indent="0" algn="r">
              <a:buFont typeface="Arial" charset="0"/>
              <a:buNone/>
              <a:defRPr sz="1800">
                <a:solidFill>
                  <a:srgbClr val="244D60"/>
                </a:solidFill>
              </a:defRPr>
            </a:lvl2pPr>
            <a:lvl3pPr marL="914400" indent="0" algn="r">
              <a:buFont typeface="Arial" charset="0"/>
              <a:buNone/>
              <a:defRPr sz="1800">
                <a:solidFill>
                  <a:srgbClr val="244D60"/>
                </a:solidFill>
              </a:defRPr>
            </a:lvl3pPr>
            <a:lvl4pPr marL="1371600" indent="0" algn="r">
              <a:buFont typeface="Arial" charset="0"/>
              <a:buNone/>
              <a:defRPr sz="1800">
                <a:solidFill>
                  <a:srgbClr val="244D60"/>
                </a:solidFill>
              </a:defRPr>
            </a:lvl4pPr>
            <a:lvl5pPr marL="1828800" indent="0" algn="r">
              <a:buFont typeface="Arial" charset="0"/>
              <a:buNone/>
              <a:defRPr sz="1800">
                <a:solidFill>
                  <a:srgbClr val="244D60"/>
                </a:solidFill>
              </a:defRPr>
            </a:lvl5pPr>
          </a:lstStyle>
          <a:p>
            <a:pPr lvl="0"/>
            <a:r>
              <a:rPr lang="en-US" dirty="0"/>
              <a:t>Title</a:t>
            </a:r>
          </a:p>
          <a:p>
            <a:pPr lvl="0"/>
            <a:r>
              <a:rPr lang="en-US" dirty="0"/>
              <a:t>Organization</a:t>
            </a:r>
          </a:p>
          <a:p>
            <a:pPr lvl="0"/>
            <a:r>
              <a:rPr lang="en-US" dirty="0"/>
              <a:t>Contact</a:t>
            </a:r>
          </a:p>
        </p:txBody>
      </p:sp>
      <p:sp>
        <p:nvSpPr>
          <p:cNvPr id="14" name="Text Placeholder 3"/>
          <p:cNvSpPr>
            <a:spLocks noGrp="1"/>
          </p:cNvSpPr>
          <p:nvPr>
            <p:ph type="body" sz="quarter" idx="12" hasCustomPrompt="1"/>
          </p:nvPr>
        </p:nvSpPr>
        <p:spPr>
          <a:xfrm>
            <a:off x="7644765" y="6339395"/>
            <a:ext cx="4071938" cy="317437"/>
          </a:xfrm>
          <a:prstGeom prst="rect">
            <a:avLst/>
          </a:prstGeom>
        </p:spPr>
        <p:txBody>
          <a:bodyPr>
            <a:noAutofit/>
          </a:bodyPr>
          <a:lstStyle>
            <a:lvl1pPr marL="0" indent="0" algn="r">
              <a:spcBef>
                <a:spcPts val="400"/>
              </a:spcBef>
              <a:buFont typeface="Arial" charset="0"/>
              <a:buNone/>
              <a:defRPr sz="1400" baseline="0">
                <a:solidFill>
                  <a:srgbClr val="244D60"/>
                </a:solidFill>
              </a:defRPr>
            </a:lvl1pPr>
            <a:lvl2pPr marL="457200" indent="0" algn="r">
              <a:buFont typeface="Arial" charset="0"/>
              <a:buNone/>
              <a:defRPr sz="1800">
                <a:solidFill>
                  <a:srgbClr val="244D60"/>
                </a:solidFill>
              </a:defRPr>
            </a:lvl2pPr>
            <a:lvl3pPr marL="914400" indent="0" algn="r">
              <a:buFont typeface="Arial" charset="0"/>
              <a:buNone/>
              <a:defRPr sz="1800">
                <a:solidFill>
                  <a:srgbClr val="244D60"/>
                </a:solidFill>
              </a:defRPr>
            </a:lvl3pPr>
            <a:lvl4pPr marL="1371600" indent="0" algn="r">
              <a:buFont typeface="Arial" charset="0"/>
              <a:buNone/>
              <a:defRPr sz="1800">
                <a:solidFill>
                  <a:srgbClr val="244D60"/>
                </a:solidFill>
              </a:defRPr>
            </a:lvl4pPr>
            <a:lvl5pPr marL="1828800" indent="0" algn="r">
              <a:buFont typeface="Arial" charset="0"/>
              <a:buNone/>
              <a:defRPr sz="1800">
                <a:solidFill>
                  <a:srgbClr val="244D60"/>
                </a:solidFill>
              </a:defRPr>
            </a:lvl5pPr>
          </a:lstStyle>
          <a:p>
            <a:pPr lvl="0"/>
            <a:r>
              <a:rPr lang="en-US" dirty="0"/>
              <a:t>MONTH YEAR</a:t>
            </a:r>
          </a:p>
        </p:txBody>
      </p:sp>
    </p:spTree>
    <p:extLst>
      <p:ext uri="{BB962C8B-B14F-4D97-AF65-F5344CB8AC3E}">
        <p14:creationId xmlns:p14="http://schemas.microsoft.com/office/powerpoint/2010/main" val="1141530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3120" userDrawn="1">
          <p15:clr>
            <a:srgbClr val="FBAE40"/>
          </p15:clr>
        </p15:guide>
        <p15:guide id="2" pos="384"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90587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6_Custom Layout">
    <p:spTree>
      <p:nvGrpSpPr>
        <p:cNvPr id="1" name=""/>
        <p:cNvGrpSpPr/>
        <p:nvPr/>
      </p:nvGrpSpPr>
      <p:grpSpPr>
        <a:xfrm>
          <a:off x="0" y="0"/>
          <a:ext cx="0" cy="0"/>
          <a:chOff x="0" y="0"/>
          <a:chExt cx="0" cy="0"/>
        </a:xfrm>
      </p:grpSpPr>
      <p:sp>
        <p:nvSpPr>
          <p:cNvPr id="7" name="Slide Number Placeholder 2"/>
          <p:cNvSpPr>
            <a:spLocks noGrp="1"/>
          </p:cNvSpPr>
          <p:nvPr>
            <p:ph type="sldNum" sz="quarter" idx="10"/>
          </p:nvPr>
        </p:nvSpPr>
        <p:spPr>
          <a:xfrm>
            <a:off x="9067800" y="6356350"/>
            <a:ext cx="2743200" cy="365125"/>
          </a:xfrm>
          <a:prstGeom prst="rect">
            <a:avLst/>
          </a:prstGeom>
        </p:spPr>
        <p:txBody>
          <a:bodyPr/>
          <a:lstStyle>
            <a:lvl1pPr algn="r">
              <a:defRPr sz="1200">
                <a:solidFill>
                  <a:srgbClr val="136195"/>
                </a:solidFill>
              </a:defRPr>
            </a:lvl1pPr>
          </a:lstStyle>
          <a:p>
            <a:fld id="{786A64DB-DBB3-CA48-993E-0DE1651AF3A6}" type="slidenum">
              <a:rPr lang="en-US" smtClean="0"/>
              <a:pPr/>
              <a:t>‹#›</a:t>
            </a:fld>
            <a:endParaRPr lang="en-US" dirty="0"/>
          </a:p>
        </p:txBody>
      </p:sp>
      <p:sp>
        <p:nvSpPr>
          <p:cNvPr id="14" name="Title 1"/>
          <p:cNvSpPr>
            <a:spLocks noGrp="1"/>
          </p:cNvSpPr>
          <p:nvPr>
            <p:ph type="title"/>
          </p:nvPr>
        </p:nvSpPr>
        <p:spPr>
          <a:xfrm>
            <a:off x="381001" y="510294"/>
            <a:ext cx="10630723" cy="700088"/>
          </a:xfrm>
          <a:prstGeom prst="rect">
            <a:avLst/>
          </a:prstGeom>
        </p:spPr>
        <p:txBody>
          <a:bodyPr anchor="b" anchorCtr="0">
            <a:normAutofit/>
          </a:bodyPr>
          <a:lstStyle>
            <a:lvl1pPr>
              <a:defRPr sz="4000">
                <a:latin typeface="Arial Narrow" panose="020B0606020202030204" pitchFamily="34" charset="0"/>
              </a:defRPr>
            </a:lvl1pPr>
          </a:lstStyle>
          <a:p>
            <a:r>
              <a:rPr lang="en-US" dirty="0"/>
              <a:t>Click to edit Master title style</a:t>
            </a:r>
          </a:p>
        </p:txBody>
      </p:sp>
      <p:sp>
        <p:nvSpPr>
          <p:cNvPr id="15" name="Content Placeholder 2"/>
          <p:cNvSpPr>
            <a:spLocks noGrp="1"/>
          </p:cNvSpPr>
          <p:nvPr>
            <p:ph idx="1"/>
          </p:nvPr>
        </p:nvSpPr>
        <p:spPr>
          <a:xfrm>
            <a:off x="381001" y="1413932"/>
            <a:ext cx="11429999" cy="4941147"/>
          </a:xfrm>
          <a:prstGeom prst="rect">
            <a:avLst/>
          </a:prstGeom>
        </p:spPr>
        <p:txBody>
          <a:bodyPr/>
          <a:lstStyle>
            <a:lvl1pPr>
              <a:spcBef>
                <a:spcPts val="1000"/>
              </a:spcBef>
              <a:spcAft>
                <a:spcPts val="0"/>
              </a:spcAft>
              <a:defRPr sz="2200" baseline="0">
                <a:solidFill>
                  <a:srgbClr val="2A3564"/>
                </a:solidFill>
                <a:latin typeface="Arial Narrow" panose="020B0606020202030204" pitchFamily="34" charset="0"/>
              </a:defRPr>
            </a:lvl1pPr>
            <a:lvl2pPr>
              <a:spcBef>
                <a:spcPts val="0"/>
              </a:spcBef>
              <a:spcAft>
                <a:spcPts val="0"/>
              </a:spcAft>
              <a:defRPr sz="2000" baseline="0">
                <a:solidFill>
                  <a:srgbClr val="2A3564"/>
                </a:solidFill>
                <a:latin typeface="Arial Narrow" panose="020B0606020202030204" pitchFamily="34" charset="0"/>
              </a:defRPr>
            </a:lvl2pPr>
            <a:lvl3pPr>
              <a:spcBef>
                <a:spcPts val="0"/>
              </a:spcBef>
              <a:spcAft>
                <a:spcPts val="0"/>
              </a:spcAft>
              <a:defRPr sz="2000">
                <a:solidFill>
                  <a:srgbClr val="2A3564"/>
                </a:solidFill>
                <a:latin typeface="Arial Narrow" panose="020B0606020202030204" pitchFamily="34" charset="0"/>
              </a:defRPr>
            </a:lvl3pPr>
            <a:lvl4pPr>
              <a:spcBef>
                <a:spcPts val="0"/>
              </a:spcBef>
              <a:spcAft>
                <a:spcPts val="0"/>
              </a:spcAft>
              <a:defRPr sz="1800">
                <a:solidFill>
                  <a:srgbClr val="2A3564"/>
                </a:solidFill>
                <a:latin typeface="Arial Narrow" panose="020B0606020202030204" pitchFamily="34" charset="0"/>
              </a:defRPr>
            </a:lvl4pPr>
            <a:lvl5pPr>
              <a:spcBef>
                <a:spcPts val="0"/>
              </a:spcBef>
              <a:spcAft>
                <a:spcPts val="0"/>
              </a:spcAft>
              <a:defRPr sz="1800" baseline="0">
                <a:solidFill>
                  <a:srgbClr val="2A3564"/>
                </a:solidFill>
                <a:latin typeface="Arial Narrow" panose="020B0606020202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                               </a:t>
            </a:r>
          </a:p>
        </p:txBody>
      </p:sp>
    </p:spTree>
    <p:extLst>
      <p:ext uri="{BB962C8B-B14F-4D97-AF65-F5344CB8AC3E}">
        <p14:creationId xmlns:p14="http://schemas.microsoft.com/office/powerpoint/2010/main" val="3016522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jp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theme" Target="../theme/theme2.xml"/><Relationship Id="rId1"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slideLayout" Target="../slideLayouts/slideLayout33.xml"/><Relationship Id="rId18" Type="http://schemas.openxmlformats.org/officeDocument/2006/relationships/theme" Target="../theme/theme3.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17" Type="http://schemas.openxmlformats.org/officeDocument/2006/relationships/slideLayout" Target="../slideLayouts/slideLayout37.xml"/><Relationship Id="rId2" Type="http://schemas.openxmlformats.org/officeDocument/2006/relationships/slideLayout" Target="../slideLayouts/slideLayout22.xml"/><Relationship Id="rId16" Type="http://schemas.openxmlformats.org/officeDocument/2006/relationships/slideLayout" Target="../slideLayouts/slideLayout36.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5" Type="http://schemas.openxmlformats.org/officeDocument/2006/relationships/slideLayout" Target="../slideLayouts/slideLayout35.xml"/><Relationship Id="rId10" Type="http://schemas.openxmlformats.org/officeDocument/2006/relationships/slideLayout" Target="../slideLayouts/slideLayout30.xml"/><Relationship Id="rId19" Type="http://schemas.openxmlformats.org/officeDocument/2006/relationships/image" Target="../media/image15.jpg"/><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40.xml"/><Relationship Id="rId2" Type="http://schemas.openxmlformats.org/officeDocument/2006/relationships/slideLayout" Target="../slideLayouts/slideLayout39.xml"/><Relationship Id="rId1" Type="http://schemas.openxmlformats.org/officeDocument/2006/relationships/slideLayout" Target="../slideLayouts/slideLayout38.xml"/><Relationship Id="rId5" Type="http://schemas.openxmlformats.org/officeDocument/2006/relationships/image" Target="../media/image15.jpg"/><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theme" Target="../theme/theme5.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image" Target="../media/image1.jpg"/></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54.xml"/><Relationship Id="rId1" Type="http://schemas.openxmlformats.org/officeDocument/2006/relationships/slideLayout" Target="../slideLayouts/slideLayout53.xml"/><Relationship Id="rId4" Type="http://schemas.openxmlformats.org/officeDocument/2006/relationships/image" Target="../media/image15.jp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2.xml"/><Relationship Id="rId13" Type="http://schemas.openxmlformats.org/officeDocument/2006/relationships/slideLayout" Target="../slideLayouts/slideLayout67.xml"/><Relationship Id="rId3" Type="http://schemas.openxmlformats.org/officeDocument/2006/relationships/slideLayout" Target="../slideLayouts/slideLayout57.xml"/><Relationship Id="rId7" Type="http://schemas.openxmlformats.org/officeDocument/2006/relationships/slideLayout" Target="../slideLayouts/slideLayout61.xml"/><Relationship Id="rId12" Type="http://schemas.openxmlformats.org/officeDocument/2006/relationships/slideLayout" Target="../slideLayouts/slideLayout66.xml"/><Relationship Id="rId2" Type="http://schemas.openxmlformats.org/officeDocument/2006/relationships/slideLayout" Target="../slideLayouts/slideLayout56.xml"/><Relationship Id="rId16" Type="http://schemas.openxmlformats.org/officeDocument/2006/relationships/image" Target="../media/image1.jpg"/><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5" Type="http://schemas.openxmlformats.org/officeDocument/2006/relationships/slideLayout" Target="../slideLayouts/slideLayout59.xml"/><Relationship Id="rId15" Type="http://schemas.openxmlformats.org/officeDocument/2006/relationships/theme" Target="../theme/theme7.xml"/><Relationship Id="rId10" Type="http://schemas.openxmlformats.org/officeDocument/2006/relationships/slideLayout" Target="../slideLayouts/slideLayout64.xml"/><Relationship Id="rId4" Type="http://schemas.openxmlformats.org/officeDocument/2006/relationships/slideLayout" Target="../slideLayouts/slideLayout58.xml"/><Relationship Id="rId9" Type="http://schemas.openxmlformats.org/officeDocument/2006/relationships/slideLayout" Target="../slideLayouts/slideLayout63.xml"/><Relationship Id="rId14" Type="http://schemas.openxmlformats.org/officeDocument/2006/relationships/slideLayout" Target="../slideLayouts/slideLayout6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43138878"/>
      </p:ext>
    </p:extLst>
  </p:cSld>
  <p:clrMap bg1="lt1" tx1="dk1" bg2="lt2" tx2="dk2" accent1="accent1" accent2="accent2" accent3="accent3" accent4="accent4" accent5="accent5" accent6="accent6" hlink="hlink" folHlink="folHlink"/>
  <p:sldLayoutIdLst>
    <p:sldLayoutId id="2147483664" r:id="rId1"/>
    <p:sldLayoutId id="2147483670" r:id="rId2"/>
    <p:sldLayoutId id="2147483671" r:id="rId3"/>
    <p:sldLayoutId id="2147483668" r:id="rId4"/>
    <p:sldLayoutId id="2147483669" r:id="rId5"/>
    <p:sldLayoutId id="2147483673" r:id="rId6"/>
    <p:sldLayoutId id="2147483649" r:id="rId7"/>
    <p:sldLayoutId id="2147483675" r:id="rId8"/>
    <p:sldLayoutId id="2147483678" r:id="rId9"/>
    <p:sldLayoutId id="2147483681" r:id="rId10"/>
    <p:sldLayoutId id="2147483738" r:id="rId11"/>
    <p:sldLayoutId id="2147483739" r:id="rId12"/>
    <p:sldLayoutId id="2147483747" r:id="rId13"/>
    <p:sldLayoutId id="2147483749" r:id="rId14"/>
    <p:sldLayoutId id="2147483750" r:id="rId15"/>
    <p:sldLayoutId id="2147483752" r:id="rId16"/>
    <p:sldLayoutId id="2147483753" r:id="rId17"/>
    <p:sldLayoutId id="2147483754" r:id="rId18"/>
    <p:sldLayoutId id="2147483845" r:id="rId1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lnSpc>
          <a:spcPct val="90000"/>
        </a:lnSpc>
        <a:spcBef>
          <a:spcPct val="0"/>
        </a:spcBef>
        <a:buNone/>
        <a:defRPr sz="4000" b="1" i="0" kern="1200">
          <a:solidFill>
            <a:schemeClr val="accent1">
              <a:lumMod val="50000"/>
            </a:schemeClr>
          </a:solidFill>
          <a:latin typeface="Arial Narrow" charset="0"/>
          <a:ea typeface="Arial Narrow" charset="0"/>
          <a:cs typeface="Arial Narrow" charset="0"/>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accent1">
              <a:lumMod val="50000"/>
            </a:schemeClr>
          </a:solidFill>
          <a:latin typeface="Arial Narrow" charset="0"/>
          <a:ea typeface="Arial Narrow" charset="0"/>
          <a:cs typeface="Arial Narrow" charset="0"/>
        </a:defRPr>
      </a:lvl1pPr>
      <a:lvl2pPr marL="685800" indent="-228600" algn="l" defTabSz="914400" rtl="0" eaLnBrk="1" latinLnBrk="0" hangingPunct="1">
        <a:lnSpc>
          <a:spcPct val="90000"/>
        </a:lnSpc>
        <a:spcBef>
          <a:spcPts val="500"/>
        </a:spcBef>
        <a:buFont typeface="Arial"/>
        <a:buChar char="•"/>
        <a:defRPr sz="2400" kern="1200">
          <a:solidFill>
            <a:schemeClr val="accent1">
              <a:lumMod val="50000"/>
            </a:schemeClr>
          </a:solidFill>
          <a:latin typeface="Arial Narrow" charset="0"/>
          <a:ea typeface="Arial Narrow" charset="0"/>
          <a:cs typeface="Arial Narrow" charset="0"/>
        </a:defRPr>
      </a:lvl2pPr>
      <a:lvl3pPr marL="1143000" indent="-228600" algn="l" defTabSz="914400" rtl="0" eaLnBrk="1" latinLnBrk="0" hangingPunct="1">
        <a:lnSpc>
          <a:spcPct val="90000"/>
        </a:lnSpc>
        <a:spcBef>
          <a:spcPts val="500"/>
        </a:spcBef>
        <a:buFont typeface="Arial"/>
        <a:buChar char="•"/>
        <a:defRPr sz="2000" kern="1200">
          <a:solidFill>
            <a:schemeClr val="accent1">
              <a:lumMod val="50000"/>
            </a:schemeClr>
          </a:solidFill>
          <a:latin typeface="Arial Narrow" charset="0"/>
          <a:ea typeface="Arial Narrow" charset="0"/>
          <a:cs typeface="Arial Narrow" charset="0"/>
        </a:defRPr>
      </a:lvl3pPr>
      <a:lvl4pPr marL="1600200" indent="-228600" algn="l" defTabSz="914400" rtl="0" eaLnBrk="1" latinLnBrk="0" hangingPunct="1">
        <a:lnSpc>
          <a:spcPct val="90000"/>
        </a:lnSpc>
        <a:spcBef>
          <a:spcPts val="500"/>
        </a:spcBef>
        <a:buFont typeface="Arial"/>
        <a:buChar char="•"/>
        <a:defRPr sz="1800" kern="1200">
          <a:solidFill>
            <a:schemeClr val="accent1">
              <a:lumMod val="50000"/>
            </a:schemeClr>
          </a:solidFill>
          <a:latin typeface="Arial Narrow" charset="0"/>
          <a:ea typeface="Arial Narrow" charset="0"/>
          <a:cs typeface="Arial Narrow" charset="0"/>
        </a:defRPr>
      </a:lvl4pPr>
      <a:lvl5pPr marL="2057400" indent="-228600" algn="l" defTabSz="914400" rtl="0" eaLnBrk="1" latinLnBrk="0" hangingPunct="1">
        <a:lnSpc>
          <a:spcPct val="90000"/>
        </a:lnSpc>
        <a:spcBef>
          <a:spcPts val="500"/>
        </a:spcBef>
        <a:buFont typeface="Arial"/>
        <a:buChar char="•"/>
        <a:defRPr sz="1800" kern="1200">
          <a:solidFill>
            <a:schemeClr val="accent1">
              <a:lumMod val="50000"/>
            </a:schemeClr>
          </a:solidFill>
          <a:latin typeface="Arial Narrow" charset="0"/>
          <a:ea typeface="Arial Narrow" charset="0"/>
          <a:cs typeface="Arial Narrow"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3970607F-EC1F-2145-9FD3-42E83D41B61D}"/>
              </a:ext>
            </a:extLst>
          </p:cNvPr>
          <p:cNvPicPr>
            <a:picLocks noChangeAspect="1"/>
          </p:cNvPicPr>
          <p:nvPr userDrawn="1"/>
        </p:nvPicPr>
        <p:blipFill>
          <a:blip r:embed="rId3">
            <a:alphaModFix amt="60000"/>
          </a:blip>
          <a:stretch>
            <a:fillRect/>
          </a:stretch>
        </p:blipFill>
        <p:spPr>
          <a:xfrm>
            <a:off x="0" y="0"/>
            <a:ext cx="5181600" cy="6858000"/>
          </a:xfrm>
          <a:prstGeom prst="rect">
            <a:avLst/>
          </a:prstGeom>
        </p:spPr>
      </p:pic>
      <p:sp>
        <p:nvSpPr>
          <p:cNvPr id="14" name="Freeform 9">
            <a:extLst>
              <a:ext uri="{FF2B5EF4-FFF2-40B4-BE49-F238E27FC236}">
                <a16:creationId xmlns:a16="http://schemas.microsoft.com/office/drawing/2014/main" id="{C933AE0C-1EDE-D449-A351-7100D4F7E282}"/>
              </a:ext>
            </a:extLst>
          </p:cNvPr>
          <p:cNvSpPr>
            <a:spLocks/>
          </p:cNvSpPr>
          <p:nvPr/>
        </p:nvSpPr>
        <p:spPr bwMode="auto">
          <a:xfrm>
            <a:off x="-400554" y="-1287"/>
            <a:ext cx="2070763" cy="6857459"/>
          </a:xfrm>
          <a:custGeom>
            <a:avLst/>
            <a:gdLst>
              <a:gd name="T0" fmla="*/ 417 w 652"/>
              <a:gd name="T1" fmla="*/ 298 h 2160"/>
              <a:gd name="T2" fmla="*/ 566 w 652"/>
              <a:gd name="T3" fmla="*/ 0 h 2160"/>
              <a:gd name="T4" fmla="*/ 126 w 652"/>
              <a:gd name="T5" fmla="*/ 0 h 2160"/>
              <a:gd name="T6" fmla="*/ 126 w 652"/>
              <a:gd name="T7" fmla="*/ 2160 h 2160"/>
              <a:gd name="T8" fmla="*/ 475 w 652"/>
              <a:gd name="T9" fmla="*/ 2160 h 2160"/>
              <a:gd name="T10" fmla="*/ 309 w 652"/>
              <a:gd name="T11" fmla="*/ 1515 h 2160"/>
              <a:gd name="T12" fmla="*/ 595 w 652"/>
              <a:gd name="T13" fmla="*/ 2160 h 2160"/>
              <a:gd name="T14" fmla="*/ 652 w 652"/>
              <a:gd name="T15" fmla="*/ 2160 h 2160"/>
              <a:gd name="T16" fmla="*/ 417 w 652"/>
              <a:gd name="T17" fmla="*/ 298 h 2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52" h="2160">
                <a:moveTo>
                  <a:pt x="417" y="298"/>
                </a:moveTo>
                <a:cubicBezTo>
                  <a:pt x="464" y="189"/>
                  <a:pt x="512" y="94"/>
                  <a:pt x="566" y="0"/>
                </a:cubicBezTo>
                <a:cubicBezTo>
                  <a:pt x="126" y="0"/>
                  <a:pt x="126" y="0"/>
                  <a:pt x="126" y="0"/>
                </a:cubicBezTo>
                <a:cubicBezTo>
                  <a:pt x="126" y="2160"/>
                  <a:pt x="126" y="2160"/>
                  <a:pt x="126" y="2160"/>
                </a:cubicBezTo>
                <a:cubicBezTo>
                  <a:pt x="475" y="2160"/>
                  <a:pt x="475" y="2160"/>
                  <a:pt x="475" y="2160"/>
                </a:cubicBezTo>
                <a:cubicBezTo>
                  <a:pt x="324" y="1797"/>
                  <a:pt x="309" y="1515"/>
                  <a:pt x="309" y="1515"/>
                </a:cubicBezTo>
                <a:cubicBezTo>
                  <a:pt x="372" y="1772"/>
                  <a:pt x="476" y="1986"/>
                  <a:pt x="595" y="2160"/>
                </a:cubicBezTo>
                <a:cubicBezTo>
                  <a:pt x="652" y="2160"/>
                  <a:pt x="652" y="2160"/>
                  <a:pt x="652" y="2160"/>
                </a:cubicBezTo>
                <a:cubicBezTo>
                  <a:pt x="0" y="1268"/>
                  <a:pt x="417" y="298"/>
                  <a:pt x="417" y="298"/>
                </a:cubicBezTo>
                <a:close/>
              </a:path>
            </a:pathLst>
          </a:custGeom>
          <a:gradFill>
            <a:gsLst>
              <a:gs pos="95000">
                <a:srgbClr val="91B4C8"/>
              </a:gs>
              <a:gs pos="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 name="Freeform 10">
            <a:extLst>
              <a:ext uri="{FF2B5EF4-FFF2-40B4-BE49-F238E27FC236}">
                <a16:creationId xmlns:a16="http://schemas.microsoft.com/office/drawing/2014/main" id="{F211CE53-6617-F84F-8461-D49BCC6327EC}"/>
              </a:ext>
            </a:extLst>
          </p:cNvPr>
          <p:cNvSpPr>
            <a:spLocks/>
          </p:cNvSpPr>
          <p:nvPr/>
        </p:nvSpPr>
        <p:spPr bwMode="auto">
          <a:xfrm>
            <a:off x="1513028" y="541"/>
            <a:ext cx="10701073" cy="6857459"/>
          </a:xfrm>
          <a:custGeom>
            <a:avLst/>
            <a:gdLst>
              <a:gd name="T0" fmla="*/ 1146 w 3370"/>
              <a:gd name="T1" fmla="*/ 0 h 2161"/>
              <a:gd name="T2" fmla="*/ 705 w 3370"/>
              <a:gd name="T3" fmla="*/ 1933 h 2161"/>
              <a:gd name="T4" fmla="*/ 511 w 3370"/>
              <a:gd name="T5" fmla="*/ 1 h 2161"/>
              <a:gd name="T6" fmla="*/ 420 w 3370"/>
              <a:gd name="T7" fmla="*/ 1 h 2161"/>
              <a:gd name="T8" fmla="*/ 650 w 3370"/>
              <a:gd name="T9" fmla="*/ 1903 h 2161"/>
              <a:gd name="T10" fmla="*/ 888 w 3370"/>
              <a:gd name="T11" fmla="*/ 2161 h 2161"/>
              <a:gd name="T12" fmla="*/ 3370 w 3370"/>
              <a:gd name="T13" fmla="*/ 2161 h 2161"/>
              <a:gd name="T14" fmla="*/ 3370 w 3370"/>
              <a:gd name="T15" fmla="*/ 0 h 2161"/>
              <a:gd name="T16" fmla="*/ 1146 w 3370"/>
              <a:gd name="T17" fmla="*/ 0 h 2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70" h="2161">
                <a:moveTo>
                  <a:pt x="1146" y="0"/>
                </a:moveTo>
                <a:cubicBezTo>
                  <a:pt x="143" y="904"/>
                  <a:pt x="705" y="1933"/>
                  <a:pt x="705" y="1933"/>
                </a:cubicBezTo>
                <a:cubicBezTo>
                  <a:pt x="192" y="1139"/>
                  <a:pt x="296" y="464"/>
                  <a:pt x="511" y="1"/>
                </a:cubicBezTo>
                <a:cubicBezTo>
                  <a:pt x="512" y="0"/>
                  <a:pt x="420" y="1"/>
                  <a:pt x="420" y="1"/>
                </a:cubicBezTo>
                <a:cubicBezTo>
                  <a:pt x="0" y="1063"/>
                  <a:pt x="650" y="1903"/>
                  <a:pt x="650" y="1903"/>
                </a:cubicBezTo>
                <a:cubicBezTo>
                  <a:pt x="729" y="2000"/>
                  <a:pt x="808" y="2085"/>
                  <a:pt x="888" y="2161"/>
                </a:cubicBezTo>
                <a:cubicBezTo>
                  <a:pt x="3370" y="2161"/>
                  <a:pt x="3370" y="2161"/>
                  <a:pt x="3370" y="2161"/>
                </a:cubicBezTo>
                <a:cubicBezTo>
                  <a:pt x="3370" y="0"/>
                  <a:pt x="3370" y="0"/>
                  <a:pt x="3370" y="0"/>
                </a:cubicBezTo>
                <a:lnTo>
                  <a:pt x="1146" y="0"/>
                </a:lnTo>
                <a:close/>
              </a:path>
            </a:pathLst>
          </a:custGeom>
          <a:gradFill flip="none" rotWithShape="1">
            <a:gsLst>
              <a:gs pos="85000">
                <a:srgbClr val="DBE8EE"/>
              </a:gs>
              <a:gs pos="80000">
                <a:srgbClr val="F2F7FA"/>
              </a:gs>
              <a:gs pos="65000">
                <a:schemeClr val="bg1"/>
              </a:gs>
            </a:gsLst>
            <a:path path="circle">
              <a:fillToRect l="100000" b="100000"/>
            </a:path>
            <a:tileRect t="-100000" r="-100000"/>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 name="Title Placeholder 1">
            <a:extLst>
              <a:ext uri="{FF2B5EF4-FFF2-40B4-BE49-F238E27FC236}">
                <a16:creationId xmlns:a16="http://schemas.microsoft.com/office/drawing/2014/main" id="{8C6A3198-B9B2-E544-8BCC-5966A77B5813}"/>
              </a:ext>
            </a:extLst>
          </p:cNvPr>
          <p:cNvSpPr>
            <a:spLocks noGrp="1"/>
          </p:cNvSpPr>
          <p:nvPr userDrawn="1">
            <p:ph type="title"/>
          </p:nvPr>
        </p:nvSpPr>
        <p:spPr>
          <a:xfrm>
            <a:off x="4901938" y="1104144"/>
            <a:ext cx="6816649" cy="646331"/>
          </a:xfrm>
          <a:prstGeom prst="rect">
            <a:avLst/>
          </a:prstGeom>
        </p:spPr>
        <p:txBody>
          <a:bodyPr vert="horz" lIns="91440" tIns="45720" rIns="91440" bIns="45720" rtlCol="0" anchor="ctr">
            <a:spAutoFit/>
          </a:bodyPr>
          <a:lstStyle/>
          <a:p>
            <a:r>
              <a:rPr lang="en-US" dirty="0"/>
              <a:t>Click to edit Master title style</a:t>
            </a:r>
          </a:p>
        </p:txBody>
      </p:sp>
      <p:sp>
        <p:nvSpPr>
          <p:cNvPr id="3" name="Text Placeholder 2">
            <a:extLst>
              <a:ext uri="{FF2B5EF4-FFF2-40B4-BE49-F238E27FC236}">
                <a16:creationId xmlns:a16="http://schemas.microsoft.com/office/drawing/2014/main" id="{F4685391-15BF-3B46-8D6C-6D66A10CA21C}"/>
              </a:ext>
            </a:extLst>
          </p:cNvPr>
          <p:cNvSpPr>
            <a:spLocks noGrp="1"/>
          </p:cNvSpPr>
          <p:nvPr userDrawn="1">
            <p:ph type="body" idx="1"/>
          </p:nvPr>
        </p:nvSpPr>
        <p:spPr>
          <a:xfrm>
            <a:off x="4901939" y="2214710"/>
            <a:ext cx="6678104" cy="369332"/>
          </a:xfrm>
          <a:prstGeom prst="rect">
            <a:avLst/>
          </a:prstGeom>
        </p:spPr>
        <p:txBody>
          <a:bodyPr vert="horz" lIns="91440" tIns="45720" rIns="91440" bIns="45720" rtlCol="0">
            <a:spAutoFit/>
          </a:bodyPr>
          <a:lstStyle/>
          <a:p>
            <a:pPr lvl="0"/>
            <a:r>
              <a:rPr lang="en-US" dirty="0"/>
              <a:t>Edit Master text styles</a:t>
            </a:r>
          </a:p>
        </p:txBody>
      </p:sp>
      <p:sp>
        <p:nvSpPr>
          <p:cNvPr id="4" name="Date Placeholder 3">
            <a:extLst>
              <a:ext uri="{FF2B5EF4-FFF2-40B4-BE49-F238E27FC236}">
                <a16:creationId xmlns:a16="http://schemas.microsoft.com/office/drawing/2014/main" id="{AE2F12F1-512D-4A45-8158-704CFCF65D3B}"/>
              </a:ext>
            </a:extLst>
          </p:cNvPr>
          <p:cNvSpPr>
            <a:spLocks noGrp="1"/>
          </p:cNvSpPr>
          <p:nvPr userDrawn="1">
            <p:ph type="dt" sz="half" idx="2"/>
          </p:nvPr>
        </p:nvSpPr>
        <p:spPr>
          <a:xfrm>
            <a:off x="93481" y="6356350"/>
            <a:ext cx="2743200" cy="365125"/>
          </a:xfrm>
          <a:prstGeom prst="rect">
            <a:avLst/>
          </a:prstGeom>
        </p:spPr>
        <p:txBody>
          <a:bodyPr vert="horz" lIns="91440" tIns="45720" rIns="91440" bIns="45720" rtlCol="0" anchor="ctr"/>
          <a:lstStyle>
            <a:lvl1pPr algn="l">
              <a:defRPr sz="1000">
                <a:solidFill>
                  <a:schemeClr val="bg2"/>
                </a:solidFill>
                <a:latin typeface="Arial" panose="020B0604020202020204" pitchFamily="34" charset="0"/>
                <a:cs typeface="Arial" panose="020B0604020202020204" pitchFamily="34" charset="0"/>
              </a:defRPr>
            </a:lvl1pPr>
          </a:lstStyle>
          <a:p>
            <a:fld id="{FE265B34-5576-8945-9C09-BFD5396E40FC}" type="datetime1">
              <a:rPr lang="en-US" smtClean="0"/>
              <a:pPr/>
              <a:t>7/9/19</a:t>
            </a:fld>
            <a:endParaRPr lang="en-US" dirty="0"/>
          </a:p>
        </p:txBody>
      </p:sp>
      <p:sp>
        <p:nvSpPr>
          <p:cNvPr id="5" name="Footer Placeholder 4">
            <a:extLst>
              <a:ext uri="{FF2B5EF4-FFF2-40B4-BE49-F238E27FC236}">
                <a16:creationId xmlns:a16="http://schemas.microsoft.com/office/drawing/2014/main" id="{8D0AE939-C78E-1049-B462-9DFD518C34A5}"/>
              </a:ext>
            </a:extLst>
          </p:cNvPr>
          <p:cNvSpPr>
            <a:spLocks noGrp="1"/>
          </p:cNvSpPr>
          <p:nvPr userDrawn="1">
            <p:ph type="ftr" sz="quarter" idx="3"/>
          </p:nvPr>
        </p:nvSpPr>
        <p:spPr>
          <a:xfrm>
            <a:off x="4038600" y="6356350"/>
            <a:ext cx="4114800" cy="365125"/>
          </a:xfrm>
          <a:prstGeom prst="rect">
            <a:avLst/>
          </a:prstGeom>
        </p:spPr>
        <p:txBody>
          <a:bodyPr vert="horz" lIns="91440" tIns="45720" rIns="91440" bIns="45720" rtlCol="0" anchor="ctr"/>
          <a:lstStyle>
            <a:lvl1pPr algn="ctr">
              <a:defRPr sz="1000">
                <a:solidFill>
                  <a:srgbClr val="33CDFF"/>
                </a:solidFill>
                <a:latin typeface="Arial" panose="020B0604020202020204" pitchFamily="34" charset="0"/>
                <a:cs typeface="Arial" panose="020B0604020202020204" pitchFamily="34" charset="0"/>
              </a:defRPr>
            </a:lvl1pPr>
          </a:lstStyle>
          <a:p>
            <a:endParaRPr lang="en-US" dirty="0"/>
          </a:p>
        </p:txBody>
      </p:sp>
      <p:sp>
        <p:nvSpPr>
          <p:cNvPr id="6" name="Slide Number Placeholder 5">
            <a:extLst>
              <a:ext uri="{FF2B5EF4-FFF2-40B4-BE49-F238E27FC236}">
                <a16:creationId xmlns:a16="http://schemas.microsoft.com/office/drawing/2014/main" id="{34C78DD7-70A2-024C-B16F-25B6FC555592}"/>
              </a:ext>
            </a:extLst>
          </p:cNvPr>
          <p:cNvSpPr>
            <a:spLocks noGrp="1"/>
          </p:cNvSpPr>
          <p:nvPr userDrawn="1">
            <p:ph type="sldNum" sz="quarter" idx="4"/>
          </p:nvPr>
        </p:nvSpPr>
        <p:spPr>
          <a:xfrm>
            <a:off x="9355319" y="6422339"/>
            <a:ext cx="2743200" cy="365125"/>
          </a:xfrm>
          <a:prstGeom prst="rect">
            <a:avLst/>
          </a:prstGeom>
        </p:spPr>
        <p:txBody>
          <a:bodyPr vert="horz" lIns="91440" tIns="45720" rIns="91440" bIns="45720" rtlCol="0" anchor="ctr"/>
          <a:lstStyle>
            <a:lvl1pPr algn="r">
              <a:defRPr sz="1200">
                <a:solidFill>
                  <a:srgbClr val="00BEEF"/>
                </a:solidFill>
                <a:latin typeface="Arial" panose="020B0604020202020204" pitchFamily="34" charset="0"/>
                <a:cs typeface="Arial" panose="020B0604020202020204" pitchFamily="34" charset="0"/>
              </a:defRPr>
            </a:lvl1pPr>
          </a:lstStyle>
          <a:p>
            <a:fld id="{2E8C51FE-49D9-314D-9957-ABBF7DDE8782}" type="slidenum">
              <a:rPr lang="en-US" smtClean="0"/>
              <a:pPr/>
              <a:t>‹#›</a:t>
            </a:fld>
            <a:endParaRPr lang="en-US" dirty="0"/>
          </a:p>
        </p:txBody>
      </p:sp>
    </p:spTree>
    <p:extLst>
      <p:ext uri="{BB962C8B-B14F-4D97-AF65-F5344CB8AC3E}">
        <p14:creationId xmlns:p14="http://schemas.microsoft.com/office/powerpoint/2010/main" val="1572571493"/>
      </p:ext>
    </p:extLst>
  </p:cSld>
  <p:clrMap bg1="lt1" tx1="dk1" bg2="lt2" tx2="dk2" accent1="accent1" accent2="accent2" accent3="accent3" accent4="accent4" accent5="accent5" accent6="accent6" hlink="hlink" folHlink="folHlink"/>
  <p:sldLayoutIdLst>
    <p:sldLayoutId id="2147483756" r:id="rId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90000"/>
        </a:lnSpc>
        <a:spcBef>
          <a:spcPct val="0"/>
        </a:spcBef>
        <a:buNone/>
        <a:defRPr sz="4000" b="0" kern="1200">
          <a:solidFill>
            <a:schemeClr val="tx1"/>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lnSpc>
          <a:spcPct val="100000"/>
        </a:lnSpc>
        <a:spcBef>
          <a:spcPts val="10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3970607F-EC1F-2145-9FD3-42E83D41B61D}"/>
              </a:ext>
            </a:extLst>
          </p:cNvPr>
          <p:cNvPicPr>
            <a:picLocks noChangeAspect="1"/>
          </p:cNvPicPr>
          <p:nvPr userDrawn="1"/>
        </p:nvPicPr>
        <p:blipFill>
          <a:blip r:embed="rId19">
            <a:alphaModFix amt="60000"/>
          </a:blip>
          <a:stretch>
            <a:fillRect/>
          </a:stretch>
        </p:blipFill>
        <p:spPr>
          <a:xfrm>
            <a:off x="0" y="0"/>
            <a:ext cx="5181600" cy="6858000"/>
          </a:xfrm>
          <a:prstGeom prst="rect">
            <a:avLst/>
          </a:prstGeom>
        </p:spPr>
      </p:pic>
      <p:sp>
        <p:nvSpPr>
          <p:cNvPr id="14" name="Freeform 9">
            <a:extLst>
              <a:ext uri="{FF2B5EF4-FFF2-40B4-BE49-F238E27FC236}">
                <a16:creationId xmlns:a16="http://schemas.microsoft.com/office/drawing/2014/main" id="{C933AE0C-1EDE-D449-A351-7100D4F7E282}"/>
              </a:ext>
            </a:extLst>
          </p:cNvPr>
          <p:cNvSpPr>
            <a:spLocks/>
          </p:cNvSpPr>
          <p:nvPr/>
        </p:nvSpPr>
        <p:spPr bwMode="auto">
          <a:xfrm>
            <a:off x="-400554" y="-1287"/>
            <a:ext cx="2070763" cy="6857459"/>
          </a:xfrm>
          <a:custGeom>
            <a:avLst/>
            <a:gdLst>
              <a:gd name="T0" fmla="*/ 417 w 652"/>
              <a:gd name="T1" fmla="*/ 298 h 2160"/>
              <a:gd name="T2" fmla="*/ 566 w 652"/>
              <a:gd name="T3" fmla="*/ 0 h 2160"/>
              <a:gd name="T4" fmla="*/ 126 w 652"/>
              <a:gd name="T5" fmla="*/ 0 h 2160"/>
              <a:gd name="T6" fmla="*/ 126 w 652"/>
              <a:gd name="T7" fmla="*/ 2160 h 2160"/>
              <a:gd name="T8" fmla="*/ 475 w 652"/>
              <a:gd name="T9" fmla="*/ 2160 h 2160"/>
              <a:gd name="T10" fmla="*/ 309 w 652"/>
              <a:gd name="T11" fmla="*/ 1515 h 2160"/>
              <a:gd name="T12" fmla="*/ 595 w 652"/>
              <a:gd name="T13" fmla="*/ 2160 h 2160"/>
              <a:gd name="T14" fmla="*/ 652 w 652"/>
              <a:gd name="T15" fmla="*/ 2160 h 2160"/>
              <a:gd name="T16" fmla="*/ 417 w 652"/>
              <a:gd name="T17" fmla="*/ 298 h 2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52" h="2160">
                <a:moveTo>
                  <a:pt x="417" y="298"/>
                </a:moveTo>
                <a:cubicBezTo>
                  <a:pt x="464" y="189"/>
                  <a:pt x="512" y="94"/>
                  <a:pt x="566" y="0"/>
                </a:cubicBezTo>
                <a:cubicBezTo>
                  <a:pt x="126" y="0"/>
                  <a:pt x="126" y="0"/>
                  <a:pt x="126" y="0"/>
                </a:cubicBezTo>
                <a:cubicBezTo>
                  <a:pt x="126" y="2160"/>
                  <a:pt x="126" y="2160"/>
                  <a:pt x="126" y="2160"/>
                </a:cubicBezTo>
                <a:cubicBezTo>
                  <a:pt x="475" y="2160"/>
                  <a:pt x="475" y="2160"/>
                  <a:pt x="475" y="2160"/>
                </a:cubicBezTo>
                <a:cubicBezTo>
                  <a:pt x="324" y="1797"/>
                  <a:pt x="309" y="1515"/>
                  <a:pt x="309" y="1515"/>
                </a:cubicBezTo>
                <a:cubicBezTo>
                  <a:pt x="372" y="1772"/>
                  <a:pt x="476" y="1986"/>
                  <a:pt x="595" y="2160"/>
                </a:cubicBezTo>
                <a:cubicBezTo>
                  <a:pt x="652" y="2160"/>
                  <a:pt x="652" y="2160"/>
                  <a:pt x="652" y="2160"/>
                </a:cubicBezTo>
                <a:cubicBezTo>
                  <a:pt x="0" y="1268"/>
                  <a:pt x="417" y="298"/>
                  <a:pt x="417" y="298"/>
                </a:cubicBezTo>
                <a:close/>
              </a:path>
            </a:pathLst>
          </a:custGeom>
          <a:gradFill>
            <a:gsLst>
              <a:gs pos="95000">
                <a:srgbClr val="91B4C8"/>
              </a:gs>
              <a:gs pos="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 name="Freeform 10">
            <a:extLst>
              <a:ext uri="{FF2B5EF4-FFF2-40B4-BE49-F238E27FC236}">
                <a16:creationId xmlns:a16="http://schemas.microsoft.com/office/drawing/2014/main" id="{F211CE53-6617-F84F-8461-D49BCC6327EC}"/>
              </a:ext>
            </a:extLst>
          </p:cNvPr>
          <p:cNvSpPr>
            <a:spLocks/>
          </p:cNvSpPr>
          <p:nvPr/>
        </p:nvSpPr>
        <p:spPr bwMode="auto">
          <a:xfrm>
            <a:off x="1513028" y="541"/>
            <a:ext cx="10701073" cy="6857459"/>
          </a:xfrm>
          <a:custGeom>
            <a:avLst/>
            <a:gdLst>
              <a:gd name="T0" fmla="*/ 1146 w 3370"/>
              <a:gd name="T1" fmla="*/ 0 h 2161"/>
              <a:gd name="T2" fmla="*/ 705 w 3370"/>
              <a:gd name="T3" fmla="*/ 1933 h 2161"/>
              <a:gd name="T4" fmla="*/ 511 w 3370"/>
              <a:gd name="T5" fmla="*/ 1 h 2161"/>
              <a:gd name="T6" fmla="*/ 420 w 3370"/>
              <a:gd name="T7" fmla="*/ 1 h 2161"/>
              <a:gd name="T8" fmla="*/ 650 w 3370"/>
              <a:gd name="T9" fmla="*/ 1903 h 2161"/>
              <a:gd name="T10" fmla="*/ 888 w 3370"/>
              <a:gd name="T11" fmla="*/ 2161 h 2161"/>
              <a:gd name="T12" fmla="*/ 3370 w 3370"/>
              <a:gd name="T13" fmla="*/ 2161 h 2161"/>
              <a:gd name="T14" fmla="*/ 3370 w 3370"/>
              <a:gd name="T15" fmla="*/ 0 h 2161"/>
              <a:gd name="T16" fmla="*/ 1146 w 3370"/>
              <a:gd name="T17" fmla="*/ 0 h 2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70" h="2161">
                <a:moveTo>
                  <a:pt x="1146" y="0"/>
                </a:moveTo>
                <a:cubicBezTo>
                  <a:pt x="143" y="904"/>
                  <a:pt x="705" y="1933"/>
                  <a:pt x="705" y="1933"/>
                </a:cubicBezTo>
                <a:cubicBezTo>
                  <a:pt x="192" y="1139"/>
                  <a:pt x="296" y="464"/>
                  <a:pt x="511" y="1"/>
                </a:cubicBezTo>
                <a:cubicBezTo>
                  <a:pt x="512" y="0"/>
                  <a:pt x="420" y="1"/>
                  <a:pt x="420" y="1"/>
                </a:cubicBezTo>
                <a:cubicBezTo>
                  <a:pt x="0" y="1063"/>
                  <a:pt x="650" y="1903"/>
                  <a:pt x="650" y="1903"/>
                </a:cubicBezTo>
                <a:cubicBezTo>
                  <a:pt x="729" y="2000"/>
                  <a:pt x="808" y="2085"/>
                  <a:pt x="888" y="2161"/>
                </a:cubicBezTo>
                <a:cubicBezTo>
                  <a:pt x="3370" y="2161"/>
                  <a:pt x="3370" y="2161"/>
                  <a:pt x="3370" y="2161"/>
                </a:cubicBezTo>
                <a:cubicBezTo>
                  <a:pt x="3370" y="0"/>
                  <a:pt x="3370" y="0"/>
                  <a:pt x="3370" y="0"/>
                </a:cubicBezTo>
                <a:lnTo>
                  <a:pt x="1146" y="0"/>
                </a:lnTo>
                <a:close/>
              </a:path>
            </a:pathLst>
          </a:custGeom>
          <a:gradFill flip="none" rotWithShape="1">
            <a:gsLst>
              <a:gs pos="85000">
                <a:srgbClr val="DBE8EE"/>
              </a:gs>
              <a:gs pos="80000">
                <a:srgbClr val="F2F7FA"/>
              </a:gs>
              <a:gs pos="65000">
                <a:schemeClr val="bg1"/>
              </a:gs>
            </a:gsLst>
            <a:path path="circle">
              <a:fillToRect l="100000" b="100000"/>
            </a:path>
            <a:tileRect t="-100000" r="-100000"/>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 name="Title Placeholder 1">
            <a:extLst>
              <a:ext uri="{FF2B5EF4-FFF2-40B4-BE49-F238E27FC236}">
                <a16:creationId xmlns:a16="http://schemas.microsoft.com/office/drawing/2014/main" id="{8C6A3198-B9B2-E544-8BCC-5966A77B5813}"/>
              </a:ext>
            </a:extLst>
          </p:cNvPr>
          <p:cNvSpPr>
            <a:spLocks noGrp="1"/>
          </p:cNvSpPr>
          <p:nvPr userDrawn="1">
            <p:ph type="title"/>
          </p:nvPr>
        </p:nvSpPr>
        <p:spPr>
          <a:xfrm>
            <a:off x="4901938" y="1104144"/>
            <a:ext cx="6816649" cy="646331"/>
          </a:xfrm>
          <a:prstGeom prst="rect">
            <a:avLst/>
          </a:prstGeom>
        </p:spPr>
        <p:txBody>
          <a:bodyPr vert="horz" lIns="91440" tIns="45720" rIns="91440" bIns="45720" rtlCol="0" anchor="ctr">
            <a:spAutoFit/>
          </a:bodyPr>
          <a:lstStyle/>
          <a:p>
            <a:r>
              <a:rPr lang="en-US" dirty="0"/>
              <a:t>Click to edit Master title style</a:t>
            </a:r>
          </a:p>
        </p:txBody>
      </p:sp>
      <p:sp>
        <p:nvSpPr>
          <p:cNvPr id="3" name="Text Placeholder 2">
            <a:extLst>
              <a:ext uri="{FF2B5EF4-FFF2-40B4-BE49-F238E27FC236}">
                <a16:creationId xmlns:a16="http://schemas.microsoft.com/office/drawing/2014/main" id="{F4685391-15BF-3B46-8D6C-6D66A10CA21C}"/>
              </a:ext>
            </a:extLst>
          </p:cNvPr>
          <p:cNvSpPr>
            <a:spLocks noGrp="1"/>
          </p:cNvSpPr>
          <p:nvPr userDrawn="1">
            <p:ph type="body" idx="1"/>
          </p:nvPr>
        </p:nvSpPr>
        <p:spPr>
          <a:xfrm>
            <a:off x="4901939" y="2214710"/>
            <a:ext cx="6678104" cy="369332"/>
          </a:xfrm>
          <a:prstGeom prst="rect">
            <a:avLst/>
          </a:prstGeom>
        </p:spPr>
        <p:txBody>
          <a:bodyPr vert="horz" lIns="91440" tIns="45720" rIns="91440" bIns="45720" rtlCol="0">
            <a:spAutoFit/>
          </a:bodyPr>
          <a:lstStyle/>
          <a:p>
            <a:pPr lvl="0"/>
            <a:r>
              <a:rPr lang="en-US" dirty="0"/>
              <a:t>Edit Master text styles</a:t>
            </a:r>
          </a:p>
        </p:txBody>
      </p:sp>
      <p:sp>
        <p:nvSpPr>
          <p:cNvPr id="4" name="Date Placeholder 3">
            <a:extLst>
              <a:ext uri="{FF2B5EF4-FFF2-40B4-BE49-F238E27FC236}">
                <a16:creationId xmlns:a16="http://schemas.microsoft.com/office/drawing/2014/main" id="{AE2F12F1-512D-4A45-8158-704CFCF65D3B}"/>
              </a:ext>
            </a:extLst>
          </p:cNvPr>
          <p:cNvSpPr>
            <a:spLocks noGrp="1"/>
          </p:cNvSpPr>
          <p:nvPr userDrawn="1">
            <p:ph type="dt" sz="half" idx="2"/>
          </p:nvPr>
        </p:nvSpPr>
        <p:spPr>
          <a:xfrm>
            <a:off x="93481" y="6356350"/>
            <a:ext cx="2743200" cy="365125"/>
          </a:xfrm>
          <a:prstGeom prst="rect">
            <a:avLst/>
          </a:prstGeom>
        </p:spPr>
        <p:txBody>
          <a:bodyPr vert="horz" lIns="91440" tIns="45720" rIns="91440" bIns="45720" rtlCol="0" anchor="ctr"/>
          <a:lstStyle>
            <a:lvl1pPr algn="l">
              <a:defRPr sz="1000">
                <a:solidFill>
                  <a:schemeClr val="bg2"/>
                </a:solidFill>
                <a:latin typeface="Arial" panose="020B0604020202020204" pitchFamily="34" charset="0"/>
                <a:cs typeface="Arial" panose="020B0604020202020204" pitchFamily="34" charset="0"/>
              </a:defRPr>
            </a:lvl1pPr>
          </a:lstStyle>
          <a:p>
            <a:fld id="{FE265B34-5576-8945-9C09-BFD5396E40FC}" type="datetime1">
              <a:rPr lang="en-US" smtClean="0"/>
              <a:pPr/>
              <a:t>7/9/19</a:t>
            </a:fld>
            <a:endParaRPr lang="en-US" dirty="0"/>
          </a:p>
        </p:txBody>
      </p:sp>
      <p:sp>
        <p:nvSpPr>
          <p:cNvPr id="5" name="Footer Placeholder 4">
            <a:extLst>
              <a:ext uri="{FF2B5EF4-FFF2-40B4-BE49-F238E27FC236}">
                <a16:creationId xmlns:a16="http://schemas.microsoft.com/office/drawing/2014/main" id="{8D0AE939-C78E-1049-B462-9DFD518C34A5}"/>
              </a:ext>
            </a:extLst>
          </p:cNvPr>
          <p:cNvSpPr>
            <a:spLocks noGrp="1"/>
          </p:cNvSpPr>
          <p:nvPr userDrawn="1">
            <p:ph type="ftr" sz="quarter" idx="3"/>
          </p:nvPr>
        </p:nvSpPr>
        <p:spPr>
          <a:xfrm>
            <a:off x="4038600" y="6356350"/>
            <a:ext cx="4114800" cy="365125"/>
          </a:xfrm>
          <a:prstGeom prst="rect">
            <a:avLst/>
          </a:prstGeom>
        </p:spPr>
        <p:txBody>
          <a:bodyPr vert="horz" lIns="91440" tIns="45720" rIns="91440" bIns="45720" rtlCol="0" anchor="ctr"/>
          <a:lstStyle>
            <a:lvl1pPr algn="ctr">
              <a:defRPr sz="1000">
                <a:solidFill>
                  <a:srgbClr val="33CDFF"/>
                </a:solidFill>
                <a:latin typeface="Arial" panose="020B0604020202020204" pitchFamily="34" charset="0"/>
                <a:cs typeface="Arial" panose="020B0604020202020204" pitchFamily="34" charset="0"/>
              </a:defRPr>
            </a:lvl1pPr>
          </a:lstStyle>
          <a:p>
            <a:endParaRPr lang="en-US" dirty="0"/>
          </a:p>
        </p:txBody>
      </p:sp>
      <p:sp>
        <p:nvSpPr>
          <p:cNvPr id="6" name="Slide Number Placeholder 5">
            <a:extLst>
              <a:ext uri="{FF2B5EF4-FFF2-40B4-BE49-F238E27FC236}">
                <a16:creationId xmlns:a16="http://schemas.microsoft.com/office/drawing/2014/main" id="{34C78DD7-70A2-024C-B16F-25B6FC555592}"/>
              </a:ext>
            </a:extLst>
          </p:cNvPr>
          <p:cNvSpPr>
            <a:spLocks noGrp="1"/>
          </p:cNvSpPr>
          <p:nvPr userDrawn="1">
            <p:ph type="sldNum" sz="quarter" idx="4"/>
          </p:nvPr>
        </p:nvSpPr>
        <p:spPr>
          <a:xfrm>
            <a:off x="9355319" y="6422339"/>
            <a:ext cx="2743200" cy="365125"/>
          </a:xfrm>
          <a:prstGeom prst="rect">
            <a:avLst/>
          </a:prstGeom>
        </p:spPr>
        <p:txBody>
          <a:bodyPr vert="horz" lIns="91440" tIns="45720" rIns="91440" bIns="45720" rtlCol="0" anchor="ctr"/>
          <a:lstStyle>
            <a:lvl1pPr algn="r">
              <a:defRPr sz="1200">
                <a:solidFill>
                  <a:srgbClr val="00BEEF"/>
                </a:solidFill>
                <a:latin typeface="Arial" panose="020B0604020202020204" pitchFamily="34" charset="0"/>
                <a:cs typeface="Arial" panose="020B0604020202020204" pitchFamily="34" charset="0"/>
              </a:defRPr>
            </a:lvl1pPr>
          </a:lstStyle>
          <a:p>
            <a:fld id="{2E8C51FE-49D9-314D-9957-ABBF7DDE8782}" type="slidenum">
              <a:rPr lang="en-US" smtClean="0"/>
              <a:pPr/>
              <a:t>‹#›</a:t>
            </a:fld>
            <a:endParaRPr lang="en-US" dirty="0"/>
          </a:p>
        </p:txBody>
      </p:sp>
    </p:spTree>
    <p:extLst>
      <p:ext uri="{BB962C8B-B14F-4D97-AF65-F5344CB8AC3E}">
        <p14:creationId xmlns:p14="http://schemas.microsoft.com/office/powerpoint/2010/main" val="1289251659"/>
      </p:ext>
    </p:extLst>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 id="2147483767" r:id="rId10"/>
    <p:sldLayoutId id="2147483768" r:id="rId11"/>
    <p:sldLayoutId id="2147483769" r:id="rId12"/>
    <p:sldLayoutId id="2147483770" r:id="rId13"/>
    <p:sldLayoutId id="2147483771" r:id="rId14"/>
    <p:sldLayoutId id="2147483772" r:id="rId15"/>
    <p:sldLayoutId id="2147483773" r:id="rId16"/>
    <p:sldLayoutId id="2147483774" r:id="rId1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90000"/>
        </a:lnSpc>
        <a:spcBef>
          <a:spcPct val="0"/>
        </a:spcBef>
        <a:buNone/>
        <a:defRPr sz="4000" b="0" kern="1200">
          <a:solidFill>
            <a:schemeClr val="tx1"/>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lnSpc>
          <a:spcPct val="100000"/>
        </a:lnSpc>
        <a:spcBef>
          <a:spcPts val="10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3970607F-EC1F-2145-9FD3-42E83D41B61D}"/>
              </a:ext>
            </a:extLst>
          </p:cNvPr>
          <p:cNvPicPr>
            <a:picLocks noChangeAspect="1"/>
          </p:cNvPicPr>
          <p:nvPr userDrawn="1"/>
        </p:nvPicPr>
        <p:blipFill>
          <a:blip r:embed="rId5">
            <a:alphaModFix amt="60000"/>
          </a:blip>
          <a:stretch>
            <a:fillRect/>
          </a:stretch>
        </p:blipFill>
        <p:spPr>
          <a:xfrm>
            <a:off x="0" y="0"/>
            <a:ext cx="5181600" cy="6858000"/>
          </a:xfrm>
          <a:prstGeom prst="rect">
            <a:avLst/>
          </a:prstGeom>
        </p:spPr>
      </p:pic>
      <p:sp>
        <p:nvSpPr>
          <p:cNvPr id="14" name="Freeform 9">
            <a:extLst>
              <a:ext uri="{FF2B5EF4-FFF2-40B4-BE49-F238E27FC236}">
                <a16:creationId xmlns:a16="http://schemas.microsoft.com/office/drawing/2014/main" id="{C933AE0C-1EDE-D449-A351-7100D4F7E282}"/>
              </a:ext>
            </a:extLst>
          </p:cNvPr>
          <p:cNvSpPr>
            <a:spLocks/>
          </p:cNvSpPr>
          <p:nvPr/>
        </p:nvSpPr>
        <p:spPr bwMode="auto">
          <a:xfrm>
            <a:off x="-400554" y="-1287"/>
            <a:ext cx="2070763" cy="6857459"/>
          </a:xfrm>
          <a:custGeom>
            <a:avLst/>
            <a:gdLst>
              <a:gd name="T0" fmla="*/ 417 w 652"/>
              <a:gd name="T1" fmla="*/ 298 h 2160"/>
              <a:gd name="T2" fmla="*/ 566 w 652"/>
              <a:gd name="T3" fmla="*/ 0 h 2160"/>
              <a:gd name="T4" fmla="*/ 126 w 652"/>
              <a:gd name="T5" fmla="*/ 0 h 2160"/>
              <a:gd name="T6" fmla="*/ 126 w 652"/>
              <a:gd name="T7" fmla="*/ 2160 h 2160"/>
              <a:gd name="T8" fmla="*/ 475 w 652"/>
              <a:gd name="T9" fmla="*/ 2160 h 2160"/>
              <a:gd name="T10" fmla="*/ 309 w 652"/>
              <a:gd name="T11" fmla="*/ 1515 h 2160"/>
              <a:gd name="T12" fmla="*/ 595 w 652"/>
              <a:gd name="T13" fmla="*/ 2160 h 2160"/>
              <a:gd name="T14" fmla="*/ 652 w 652"/>
              <a:gd name="T15" fmla="*/ 2160 h 2160"/>
              <a:gd name="T16" fmla="*/ 417 w 652"/>
              <a:gd name="T17" fmla="*/ 298 h 2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52" h="2160">
                <a:moveTo>
                  <a:pt x="417" y="298"/>
                </a:moveTo>
                <a:cubicBezTo>
                  <a:pt x="464" y="189"/>
                  <a:pt x="512" y="94"/>
                  <a:pt x="566" y="0"/>
                </a:cubicBezTo>
                <a:cubicBezTo>
                  <a:pt x="126" y="0"/>
                  <a:pt x="126" y="0"/>
                  <a:pt x="126" y="0"/>
                </a:cubicBezTo>
                <a:cubicBezTo>
                  <a:pt x="126" y="2160"/>
                  <a:pt x="126" y="2160"/>
                  <a:pt x="126" y="2160"/>
                </a:cubicBezTo>
                <a:cubicBezTo>
                  <a:pt x="475" y="2160"/>
                  <a:pt x="475" y="2160"/>
                  <a:pt x="475" y="2160"/>
                </a:cubicBezTo>
                <a:cubicBezTo>
                  <a:pt x="324" y="1797"/>
                  <a:pt x="309" y="1515"/>
                  <a:pt x="309" y="1515"/>
                </a:cubicBezTo>
                <a:cubicBezTo>
                  <a:pt x="372" y="1772"/>
                  <a:pt x="476" y="1986"/>
                  <a:pt x="595" y="2160"/>
                </a:cubicBezTo>
                <a:cubicBezTo>
                  <a:pt x="652" y="2160"/>
                  <a:pt x="652" y="2160"/>
                  <a:pt x="652" y="2160"/>
                </a:cubicBezTo>
                <a:cubicBezTo>
                  <a:pt x="0" y="1268"/>
                  <a:pt x="417" y="298"/>
                  <a:pt x="417" y="298"/>
                </a:cubicBezTo>
                <a:close/>
              </a:path>
            </a:pathLst>
          </a:custGeom>
          <a:gradFill>
            <a:gsLst>
              <a:gs pos="95000">
                <a:srgbClr val="91B4C8"/>
              </a:gs>
              <a:gs pos="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 name="Freeform 10">
            <a:extLst>
              <a:ext uri="{FF2B5EF4-FFF2-40B4-BE49-F238E27FC236}">
                <a16:creationId xmlns:a16="http://schemas.microsoft.com/office/drawing/2014/main" id="{F211CE53-6617-F84F-8461-D49BCC6327EC}"/>
              </a:ext>
            </a:extLst>
          </p:cNvPr>
          <p:cNvSpPr>
            <a:spLocks/>
          </p:cNvSpPr>
          <p:nvPr/>
        </p:nvSpPr>
        <p:spPr bwMode="auto">
          <a:xfrm>
            <a:off x="1513028" y="541"/>
            <a:ext cx="10701073" cy="6857459"/>
          </a:xfrm>
          <a:custGeom>
            <a:avLst/>
            <a:gdLst>
              <a:gd name="T0" fmla="*/ 1146 w 3370"/>
              <a:gd name="T1" fmla="*/ 0 h 2161"/>
              <a:gd name="T2" fmla="*/ 705 w 3370"/>
              <a:gd name="T3" fmla="*/ 1933 h 2161"/>
              <a:gd name="T4" fmla="*/ 511 w 3370"/>
              <a:gd name="T5" fmla="*/ 1 h 2161"/>
              <a:gd name="T6" fmla="*/ 420 w 3370"/>
              <a:gd name="T7" fmla="*/ 1 h 2161"/>
              <a:gd name="T8" fmla="*/ 650 w 3370"/>
              <a:gd name="T9" fmla="*/ 1903 h 2161"/>
              <a:gd name="T10" fmla="*/ 888 w 3370"/>
              <a:gd name="T11" fmla="*/ 2161 h 2161"/>
              <a:gd name="T12" fmla="*/ 3370 w 3370"/>
              <a:gd name="T13" fmla="*/ 2161 h 2161"/>
              <a:gd name="T14" fmla="*/ 3370 w 3370"/>
              <a:gd name="T15" fmla="*/ 0 h 2161"/>
              <a:gd name="T16" fmla="*/ 1146 w 3370"/>
              <a:gd name="T17" fmla="*/ 0 h 2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70" h="2161">
                <a:moveTo>
                  <a:pt x="1146" y="0"/>
                </a:moveTo>
                <a:cubicBezTo>
                  <a:pt x="143" y="904"/>
                  <a:pt x="705" y="1933"/>
                  <a:pt x="705" y="1933"/>
                </a:cubicBezTo>
                <a:cubicBezTo>
                  <a:pt x="192" y="1139"/>
                  <a:pt x="296" y="464"/>
                  <a:pt x="511" y="1"/>
                </a:cubicBezTo>
                <a:cubicBezTo>
                  <a:pt x="512" y="0"/>
                  <a:pt x="420" y="1"/>
                  <a:pt x="420" y="1"/>
                </a:cubicBezTo>
                <a:cubicBezTo>
                  <a:pt x="0" y="1063"/>
                  <a:pt x="650" y="1903"/>
                  <a:pt x="650" y="1903"/>
                </a:cubicBezTo>
                <a:cubicBezTo>
                  <a:pt x="729" y="2000"/>
                  <a:pt x="808" y="2085"/>
                  <a:pt x="888" y="2161"/>
                </a:cubicBezTo>
                <a:cubicBezTo>
                  <a:pt x="3370" y="2161"/>
                  <a:pt x="3370" y="2161"/>
                  <a:pt x="3370" y="2161"/>
                </a:cubicBezTo>
                <a:cubicBezTo>
                  <a:pt x="3370" y="0"/>
                  <a:pt x="3370" y="0"/>
                  <a:pt x="3370" y="0"/>
                </a:cubicBezTo>
                <a:lnTo>
                  <a:pt x="1146" y="0"/>
                </a:lnTo>
                <a:close/>
              </a:path>
            </a:pathLst>
          </a:custGeom>
          <a:gradFill flip="none" rotWithShape="1">
            <a:gsLst>
              <a:gs pos="85000">
                <a:srgbClr val="DBE8EE"/>
              </a:gs>
              <a:gs pos="80000">
                <a:srgbClr val="F2F7FA"/>
              </a:gs>
              <a:gs pos="65000">
                <a:schemeClr val="bg1"/>
              </a:gs>
            </a:gsLst>
            <a:path path="circle">
              <a:fillToRect l="100000" b="100000"/>
            </a:path>
            <a:tileRect t="-100000" r="-100000"/>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 name="Title Placeholder 1">
            <a:extLst>
              <a:ext uri="{FF2B5EF4-FFF2-40B4-BE49-F238E27FC236}">
                <a16:creationId xmlns:a16="http://schemas.microsoft.com/office/drawing/2014/main" id="{8C6A3198-B9B2-E544-8BCC-5966A77B5813}"/>
              </a:ext>
            </a:extLst>
          </p:cNvPr>
          <p:cNvSpPr>
            <a:spLocks noGrp="1"/>
          </p:cNvSpPr>
          <p:nvPr userDrawn="1">
            <p:ph type="title"/>
          </p:nvPr>
        </p:nvSpPr>
        <p:spPr>
          <a:xfrm>
            <a:off x="4901938" y="1104144"/>
            <a:ext cx="6816649" cy="646331"/>
          </a:xfrm>
          <a:prstGeom prst="rect">
            <a:avLst/>
          </a:prstGeom>
        </p:spPr>
        <p:txBody>
          <a:bodyPr vert="horz" lIns="91440" tIns="45720" rIns="91440" bIns="45720" rtlCol="0" anchor="ctr">
            <a:spAutoFit/>
          </a:bodyPr>
          <a:lstStyle/>
          <a:p>
            <a:r>
              <a:rPr lang="en-US" dirty="0"/>
              <a:t>Click to edit Master title style</a:t>
            </a:r>
          </a:p>
        </p:txBody>
      </p:sp>
      <p:sp>
        <p:nvSpPr>
          <p:cNvPr id="3" name="Text Placeholder 2">
            <a:extLst>
              <a:ext uri="{FF2B5EF4-FFF2-40B4-BE49-F238E27FC236}">
                <a16:creationId xmlns:a16="http://schemas.microsoft.com/office/drawing/2014/main" id="{F4685391-15BF-3B46-8D6C-6D66A10CA21C}"/>
              </a:ext>
            </a:extLst>
          </p:cNvPr>
          <p:cNvSpPr>
            <a:spLocks noGrp="1"/>
          </p:cNvSpPr>
          <p:nvPr userDrawn="1">
            <p:ph type="body" idx="1"/>
          </p:nvPr>
        </p:nvSpPr>
        <p:spPr>
          <a:xfrm>
            <a:off x="4901939" y="2214710"/>
            <a:ext cx="6678104" cy="369332"/>
          </a:xfrm>
          <a:prstGeom prst="rect">
            <a:avLst/>
          </a:prstGeom>
        </p:spPr>
        <p:txBody>
          <a:bodyPr vert="horz" lIns="91440" tIns="45720" rIns="91440" bIns="45720" rtlCol="0">
            <a:spAutoFit/>
          </a:bodyPr>
          <a:lstStyle/>
          <a:p>
            <a:pPr lvl="0"/>
            <a:r>
              <a:rPr lang="en-US" dirty="0"/>
              <a:t>Edit Master text styles</a:t>
            </a:r>
          </a:p>
        </p:txBody>
      </p:sp>
      <p:sp>
        <p:nvSpPr>
          <p:cNvPr id="4" name="Date Placeholder 3">
            <a:extLst>
              <a:ext uri="{FF2B5EF4-FFF2-40B4-BE49-F238E27FC236}">
                <a16:creationId xmlns:a16="http://schemas.microsoft.com/office/drawing/2014/main" id="{AE2F12F1-512D-4A45-8158-704CFCF65D3B}"/>
              </a:ext>
            </a:extLst>
          </p:cNvPr>
          <p:cNvSpPr>
            <a:spLocks noGrp="1"/>
          </p:cNvSpPr>
          <p:nvPr userDrawn="1">
            <p:ph type="dt" sz="half" idx="2"/>
          </p:nvPr>
        </p:nvSpPr>
        <p:spPr>
          <a:xfrm>
            <a:off x="93481" y="6356350"/>
            <a:ext cx="2743200" cy="365125"/>
          </a:xfrm>
          <a:prstGeom prst="rect">
            <a:avLst/>
          </a:prstGeom>
        </p:spPr>
        <p:txBody>
          <a:bodyPr vert="horz" lIns="91440" tIns="45720" rIns="91440" bIns="45720" rtlCol="0" anchor="ctr"/>
          <a:lstStyle>
            <a:lvl1pPr algn="l">
              <a:defRPr sz="1000">
                <a:solidFill>
                  <a:schemeClr val="bg2"/>
                </a:solidFill>
                <a:latin typeface="Arial" panose="020B0604020202020204" pitchFamily="34" charset="0"/>
                <a:cs typeface="Arial" panose="020B0604020202020204" pitchFamily="34" charset="0"/>
              </a:defRPr>
            </a:lvl1pPr>
          </a:lstStyle>
          <a:p>
            <a:fld id="{FE265B34-5576-8945-9C09-BFD5396E40FC}" type="datetime1">
              <a:rPr lang="en-US" smtClean="0"/>
              <a:pPr/>
              <a:t>7/9/19</a:t>
            </a:fld>
            <a:endParaRPr lang="en-US" dirty="0"/>
          </a:p>
        </p:txBody>
      </p:sp>
      <p:sp>
        <p:nvSpPr>
          <p:cNvPr id="5" name="Footer Placeholder 4">
            <a:extLst>
              <a:ext uri="{FF2B5EF4-FFF2-40B4-BE49-F238E27FC236}">
                <a16:creationId xmlns:a16="http://schemas.microsoft.com/office/drawing/2014/main" id="{8D0AE939-C78E-1049-B462-9DFD518C34A5}"/>
              </a:ext>
            </a:extLst>
          </p:cNvPr>
          <p:cNvSpPr>
            <a:spLocks noGrp="1"/>
          </p:cNvSpPr>
          <p:nvPr userDrawn="1">
            <p:ph type="ftr" sz="quarter" idx="3"/>
          </p:nvPr>
        </p:nvSpPr>
        <p:spPr>
          <a:xfrm>
            <a:off x="4038600" y="6356350"/>
            <a:ext cx="4114800" cy="365125"/>
          </a:xfrm>
          <a:prstGeom prst="rect">
            <a:avLst/>
          </a:prstGeom>
        </p:spPr>
        <p:txBody>
          <a:bodyPr vert="horz" lIns="91440" tIns="45720" rIns="91440" bIns="45720" rtlCol="0" anchor="ctr"/>
          <a:lstStyle>
            <a:lvl1pPr algn="ctr">
              <a:defRPr sz="1000">
                <a:solidFill>
                  <a:srgbClr val="33CDFF"/>
                </a:solidFill>
                <a:latin typeface="Arial" panose="020B0604020202020204" pitchFamily="34" charset="0"/>
                <a:cs typeface="Arial" panose="020B0604020202020204" pitchFamily="34" charset="0"/>
              </a:defRPr>
            </a:lvl1pPr>
          </a:lstStyle>
          <a:p>
            <a:endParaRPr lang="en-US" dirty="0"/>
          </a:p>
        </p:txBody>
      </p:sp>
      <p:sp>
        <p:nvSpPr>
          <p:cNvPr id="6" name="Slide Number Placeholder 5">
            <a:extLst>
              <a:ext uri="{FF2B5EF4-FFF2-40B4-BE49-F238E27FC236}">
                <a16:creationId xmlns:a16="http://schemas.microsoft.com/office/drawing/2014/main" id="{34C78DD7-70A2-024C-B16F-25B6FC555592}"/>
              </a:ext>
            </a:extLst>
          </p:cNvPr>
          <p:cNvSpPr>
            <a:spLocks noGrp="1"/>
          </p:cNvSpPr>
          <p:nvPr userDrawn="1">
            <p:ph type="sldNum" sz="quarter" idx="4"/>
          </p:nvPr>
        </p:nvSpPr>
        <p:spPr>
          <a:xfrm>
            <a:off x="9355319" y="6422339"/>
            <a:ext cx="2743200" cy="365125"/>
          </a:xfrm>
          <a:prstGeom prst="rect">
            <a:avLst/>
          </a:prstGeom>
        </p:spPr>
        <p:txBody>
          <a:bodyPr vert="horz" lIns="91440" tIns="45720" rIns="91440" bIns="45720" rtlCol="0" anchor="ctr"/>
          <a:lstStyle>
            <a:lvl1pPr algn="r">
              <a:defRPr sz="1200">
                <a:solidFill>
                  <a:srgbClr val="00BEEF"/>
                </a:solidFill>
                <a:latin typeface="Arial" panose="020B0604020202020204" pitchFamily="34" charset="0"/>
                <a:cs typeface="Arial" panose="020B0604020202020204" pitchFamily="34" charset="0"/>
              </a:defRPr>
            </a:lvl1pPr>
          </a:lstStyle>
          <a:p>
            <a:fld id="{2E8C51FE-49D9-314D-9957-ABBF7DDE8782}" type="slidenum">
              <a:rPr lang="en-US" smtClean="0"/>
              <a:pPr/>
              <a:t>‹#›</a:t>
            </a:fld>
            <a:endParaRPr lang="en-US" dirty="0"/>
          </a:p>
        </p:txBody>
      </p:sp>
    </p:spTree>
    <p:extLst>
      <p:ext uri="{BB962C8B-B14F-4D97-AF65-F5344CB8AC3E}">
        <p14:creationId xmlns:p14="http://schemas.microsoft.com/office/powerpoint/2010/main" val="482283990"/>
      </p:ext>
    </p:extLst>
  </p:cSld>
  <p:clrMap bg1="lt1" tx1="dk1" bg2="lt2" tx2="dk2" accent1="accent1" accent2="accent2" accent3="accent3" accent4="accent4" accent5="accent5" accent6="accent6" hlink="hlink" folHlink="folHlink"/>
  <p:sldLayoutIdLst>
    <p:sldLayoutId id="2147483777" r:id="rId1"/>
    <p:sldLayoutId id="2147483830" r:id="rId2"/>
    <p:sldLayoutId id="2147484020" r:id="rId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90000"/>
        </a:lnSpc>
        <a:spcBef>
          <a:spcPct val="0"/>
        </a:spcBef>
        <a:buNone/>
        <a:defRPr sz="4000" b="0" kern="1200">
          <a:solidFill>
            <a:schemeClr val="tx1"/>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lnSpc>
          <a:spcPct val="100000"/>
        </a:lnSpc>
        <a:spcBef>
          <a:spcPts val="10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p:cNvPicPr>
            <a:picLocks noChangeAspect="1"/>
          </p:cNvPicPr>
          <p:nvPr/>
        </p:nvPicPr>
        <p:blipFill>
          <a:blip r:embed="rId14">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4"/>
          <p:cNvSpPr>
            <a:spLocks noGrp="1"/>
          </p:cNvSpPr>
          <p:nvPr>
            <p:ph type="sldNum" sz="quarter" idx="4"/>
          </p:nvPr>
        </p:nvSpPr>
        <p:spPr>
          <a:xfrm>
            <a:off x="9067800" y="6356350"/>
            <a:ext cx="2743200" cy="365125"/>
          </a:xfrm>
          <a:prstGeom prst="rect">
            <a:avLst/>
          </a:prstGeom>
        </p:spPr>
        <p:txBody>
          <a:bodyPr/>
          <a:lstStyle>
            <a:lvl1pPr algn="r">
              <a:defRPr sz="1200">
                <a:solidFill>
                  <a:srgbClr val="39699C"/>
                </a:solidFill>
              </a:defRPr>
            </a:lvl1pPr>
          </a:lstStyle>
          <a:p>
            <a:fld id="{170862A5-B9BF-49AD-B48A-0A94CACC0B01}" type="slidenum">
              <a:rPr lang="en-US" smtClean="0"/>
              <a:t>‹#›</a:t>
            </a:fld>
            <a:endParaRPr lang="en-US" dirty="0"/>
          </a:p>
        </p:txBody>
      </p:sp>
    </p:spTree>
    <p:extLst>
      <p:ext uri="{BB962C8B-B14F-4D97-AF65-F5344CB8AC3E}">
        <p14:creationId xmlns:p14="http://schemas.microsoft.com/office/powerpoint/2010/main" val="3009669617"/>
      </p:ext>
    </p:extLst>
  </p:cSld>
  <p:clrMap bg1="lt1" tx1="dk1" bg2="lt2" tx2="dk2" accent1="accent1" accent2="accent2" accent3="accent3" accent4="accent4" accent5="accent5" accent6="accent6" hlink="hlink" folHlink="folHlink"/>
  <p:sldLayoutIdLst>
    <p:sldLayoutId id="2147483832" r:id="rId1"/>
    <p:sldLayoutId id="2147483833" r:id="rId2"/>
    <p:sldLayoutId id="2147483834" r:id="rId3"/>
    <p:sldLayoutId id="2147483835" r:id="rId4"/>
    <p:sldLayoutId id="2147483836" r:id="rId5"/>
    <p:sldLayoutId id="2147483837" r:id="rId6"/>
    <p:sldLayoutId id="2147483838" r:id="rId7"/>
    <p:sldLayoutId id="2147483839" r:id="rId8"/>
    <p:sldLayoutId id="2147483840" r:id="rId9"/>
    <p:sldLayoutId id="2147483841" r:id="rId10"/>
    <p:sldLayoutId id="2147483842" r:id="rId11"/>
    <p:sldLayoutId id="2147483843"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000" b="1" i="0" kern="1200">
          <a:solidFill>
            <a:schemeClr val="accent1">
              <a:lumMod val="50000"/>
            </a:schemeClr>
          </a:solidFill>
          <a:latin typeface="Arial Narrow" charset="0"/>
          <a:ea typeface="Arial Narrow" charset="0"/>
          <a:cs typeface="Arial Narrow" charset="0"/>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accent1">
              <a:lumMod val="50000"/>
            </a:schemeClr>
          </a:solidFill>
          <a:latin typeface="Arial Narrow" charset="0"/>
          <a:ea typeface="Arial Narrow" charset="0"/>
          <a:cs typeface="Arial Narrow" charset="0"/>
        </a:defRPr>
      </a:lvl1pPr>
      <a:lvl2pPr marL="685800" indent="-228600" algn="l" defTabSz="914400" rtl="0" eaLnBrk="1" latinLnBrk="0" hangingPunct="1">
        <a:lnSpc>
          <a:spcPct val="90000"/>
        </a:lnSpc>
        <a:spcBef>
          <a:spcPts val="500"/>
        </a:spcBef>
        <a:buFont typeface="Arial"/>
        <a:buChar char="•"/>
        <a:defRPr sz="2400" kern="1200">
          <a:solidFill>
            <a:schemeClr val="accent1">
              <a:lumMod val="50000"/>
            </a:schemeClr>
          </a:solidFill>
          <a:latin typeface="Arial Narrow" charset="0"/>
          <a:ea typeface="Arial Narrow" charset="0"/>
          <a:cs typeface="Arial Narrow" charset="0"/>
        </a:defRPr>
      </a:lvl2pPr>
      <a:lvl3pPr marL="1143000" indent="-228600" algn="l" defTabSz="914400" rtl="0" eaLnBrk="1" latinLnBrk="0" hangingPunct="1">
        <a:lnSpc>
          <a:spcPct val="90000"/>
        </a:lnSpc>
        <a:spcBef>
          <a:spcPts val="500"/>
        </a:spcBef>
        <a:buFont typeface="Arial"/>
        <a:buChar char="•"/>
        <a:defRPr sz="2000" kern="1200">
          <a:solidFill>
            <a:schemeClr val="accent1">
              <a:lumMod val="50000"/>
            </a:schemeClr>
          </a:solidFill>
          <a:latin typeface="Arial Narrow" charset="0"/>
          <a:ea typeface="Arial Narrow" charset="0"/>
          <a:cs typeface="Arial Narrow" charset="0"/>
        </a:defRPr>
      </a:lvl3pPr>
      <a:lvl4pPr marL="1600200" indent="-228600" algn="l" defTabSz="914400" rtl="0" eaLnBrk="1" latinLnBrk="0" hangingPunct="1">
        <a:lnSpc>
          <a:spcPct val="90000"/>
        </a:lnSpc>
        <a:spcBef>
          <a:spcPts val="500"/>
        </a:spcBef>
        <a:buFont typeface="Arial"/>
        <a:buChar char="•"/>
        <a:defRPr sz="1800" kern="1200">
          <a:solidFill>
            <a:schemeClr val="accent1">
              <a:lumMod val="50000"/>
            </a:schemeClr>
          </a:solidFill>
          <a:latin typeface="Arial Narrow" charset="0"/>
          <a:ea typeface="Arial Narrow" charset="0"/>
          <a:cs typeface="Arial Narrow" charset="0"/>
        </a:defRPr>
      </a:lvl4pPr>
      <a:lvl5pPr marL="2057400" indent="-228600" algn="l" defTabSz="914400" rtl="0" eaLnBrk="1" latinLnBrk="0" hangingPunct="1">
        <a:lnSpc>
          <a:spcPct val="90000"/>
        </a:lnSpc>
        <a:spcBef>
          <a:spcPts val="500"/>
        </a:spcBef>
        <a:buFont typeface="Arial"/>
        <a:buChar char="•"/>
        <a:defRPr sz="1800" kern="1200">
          <a:solidFill>
            <a:schemeClr val="accent1">
              <a:lumMod val="50000"/>
            </a:schemeClr>
          </a:solidFill>
          <a:latin typeface="Arial Narrow" charset="0"/>
          <a:ea typeface="Arial Narrow" charset="0"/>
          <a:cs typeface="Arial Narrow"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3970607F-EC1F-2145-9FD3-42E83D41B61D}"/>
              </a:ext>
            </a:extLst>
          </p:cNvPr>
          <p:cNvPicPr>
            <a:picLocks noChangeAspect="1"/>
          </p:cNvPicPr>
          <p:nvPr userDrawn="1"/>
        </p:nvPicPr>
        <p:blipFill>
          <a:blip r:embed="rId4">
            <a:alphaModFix amt="60000"/>
          </a:blip>
          <a:stretch>
            <a:fillRect/>
          </a:stretch>
        </p:blipFill>
        <p:spPr>
          <a:xfrm>
            <a:off x="0" y="0"/>
            <a:ext cx="5181600" cy="6858000"/>
          </a:xfrm>
          <a:prstGeom prst="rect">
            <a:avLst/>
          </a:prstGeom>
        </p:spPr>
      </p:pic>
      <p:sp>
        <p:nvSpPr>
          <p:cNvPr id="14" name="Freeform 9">
            <a:extLst>
              <a:ext uri="{FF2B5EF4-FFF2-40B4-BE49-F238E27FC236}">
                <a16:creationId xmlns:a16="http://schemas.microsoft.com/office/drawing/2014/main" id="{C933AE0C-1EDE-D449-A351-7100D4F7E282}"/>
              </a:ext>
            </a:extLst>
          </p:cNvPr>
          <p:cNvSpPr>
            <a:spLocks/>
          </p:cNvSpPr>
          <p:nvPr/>
        </p:nvSpPr>
        <p:spPr bwMode="auto">
          <a:xfrm>
            <a:off x="-400554" y="-1287"/>
            <a:ext cx="2070763" cy="6857459"/>
          </a:xfrm>
          <a:custGeom>
            <a:avLst/>
            <a:gdLst>
              <a:gd name="T0" fmla="*/ 417 w 652"/>
              <a:gd name="T1" fmla="*/ 298 h 2160"/>
              <a:gd name="T2" fmla="*/ 566 w 652"/>
              <a:gd name="T3" fmla="*/ 0 h 2160"/>
              <a:gd name="T4" fmla="*/ 126 w 652"/>
              <a:gd name="T5" fmla="*/ 0 h 2160"/>
              <a:gd name="T6" fmla="*/ 126 w 652"/>
              <a:gd name="T7" fmla="*/ 2160 h 2160"/>
              <a:gd name="T8" fmla="*/ 475 w 652"/>
              <a:gd name="T9" fmla="*/ 2160 h 2160"/>
              <a:gd name="T10" fmla="*/ 309 w 652"/>
              <a:gd name="T11" fmla="*/ 1515 h 2160"/>
              <a:gd name="T12" fmla="*/ 595 w 652"/>
              <a:gd name="T13" fmla="*/ 2160 h 2160"/>
              <a:gd name="T14" fmla="*/ 652 w 652"/>
              <a:gd name="T15" fmla="*/ 2160 h 2160"/>
              <a:gd name="T16" fmla="*/ 417 w 652"/>
              <a:gd name="T17" fmla="*/ 298 h 2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52" h="2160">
                <a:moveTo>
                  <a:pt x="417" y="298"/>
                </a:moveTo>
                <a:cubicBezTo>
                  <a:pt x="464" y="189"/>
                  <a:pt x="512" y="94"/>
                  <a:pt x="566" y="0"/>
                </a:cubicBezTo>
                <a:cubicBezTo>
                  <a:pt x="126" y="0"/>
                  <a:pt x="126" y="0"/>
                  <a:pt x="126" y="0"/>
                </a:cubicBezTo>
                <a:cubicBezTo>
                  <a:pt x="126" y="2160"/>
                  <a:pt x="126" y="2160"/>
                  <a:pt x="126" y="2160"/>
                </a:cubicBezTo>
                <a:cubicBezTo>
                  <a:pt x="475" y="2160"/>
                  <a:pt x="475" y="2160"/>
                  <a:pt x="475" y="2160"/>
                </a:cubicBezTo>
                <a:cubicBezTo>
                  <a:pt x="324" y="1797"/>
                  <a:pt x="309" y="1515"/>
                  <a:pt x="309" y="1515"/>
                </a:cubicBezTo>
                <a:cubicBezTo>
                  <a:pt x="372" y="1772"/>
                  <a:pt x="476" y="1986"/>
                  <a:pt x="595" y="2160"/>
                </a:cubicBezTo>
                <a:cubicBezTo>
                  <a:pt x="652" y="2160"/>
                  <a:pt x="652" y="2160"/>
                  <a:pt x="652" y="2160"/>
                </a:cubicBezTo>
                <a:cubicBezTo>
                  <a:pt x="0" y="1268"/>
                  <a:pt x="417" y="298"/>
                  <a:pt x="417" y="298"/>
                </a:cubicBezTo>
                <a:close/>
              </a:path>
            </a:pathLst>
          </a:custGeom>
          <a:gradFill>
            <a:gsLst>
              <a:gs pos="95000">
                <a:srgbClr val="91B4C8"/>
              </a:gs>
              <a:gs pos="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 name="Freeform 10">
            <a:extLst>
              <a:ext uri="{FF2B5EF4-FFF2-40B4-BE49-F238E27FC236}">
                <a16:creationId xmlns:a16="http://schemas.microsoft.com/office/drawing/2014/main" id="{F211CE53-6617-F84F-8461-D49BCC6327EC}"/>
              </a:ext>
            </a:extLst>
          </p:cNvPr>
          <p:cNvSpPr>
            <a:spLocks/>
          </p:cNvSpPr>
          <p:nvPr/>
        </p:nvSpPr>
        <p:spPr bwMode="auto">
          <a:xfrm>
            <a:off x="1513028" y="541"/>
            <a:ext cx="10701073" cy="6857459"/>
          </a:xfrm>
          <a:custGeom>
            <a:avLst/>
            <a:gdLst>
              <a:gd name="T0" fmla="*/ 1146 w 3370"/>
              <a:gd name="T1" fmla="*/ 0 h 2161"/>
              <a:gd name="T2" fmla="*/ 705 w 3370"/>
              <a:gd name="T3" fmla="*/ 1933 h 2161"/>
              <a:gd name="T4" fmla="*/ 511 w 3370"/>
              <a:gd name="T5" fmla="*/ 1 h 2161"/>
              <a:gd name="T6" fmla="*/ 420 w 3370"/>
              <a:gd name="T7" fmla="*/ 1 h 2161"/>
              <a:gd name="T8" fmla="*/ 650 w 3370"/>
              <a:gd name="T9" fmla="*/ 1903 h 2161"/>
              <a:gd name="T10" fmla="*/ 888 w 3370"/>
              <a:gd name="T11" fmla="*/ 2161 h 2161"/>
              <a:gd name="T12" fmla="*/ 3370 w 3370"/>
              <a:gd name="T13" fmla="*/ 2161 h 2161"/>
              <a:gd name="T14" fmla="*/ 3370 w 3370"/>
              <a:gd name="T15" fmla="*/ 0 h 2161"/>
              <a:gd name="T16" fmla="*/ 1146 w 3370"/>
              <a:gd name="T17" fmla="*/ 0 h 2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70" h="2161">
                <a:moveTo>
                  <a:pt x="1146" y="0"/>
                </a:moveTo>
                <a:cubicBezTo>
                  <a:pt x="143" y="904"/>
                  <a:pt x="705" y="1933"/>
                  <a:pt x="705" y="1933"/>
                </a:cubicBezTo>
                <a:cubicBezTo>
                  <a:pt x="192" y="1139"/>
                  <a:pt x="296" y="464"/>
                  <a:pt x="511" y="1"/>
                </a:cubicBezTo>
                <a:cubicBezTo>
                  <a:pt x="512" y="0"/>
                  <a:pt x="420" y="1"/>
                  <a:pt x="420" y="1"/>
                </a:cubicBezTo>
                <a:cubicBezTo>
                  <a:pt x="0" y="1063"/>
                  <a:pt x="650" y="1903"/>
                  <a:pt x="650" y="1903"/>
                </a:cubicBezTo>
                <a:cubicBezTo>
                  <a:pt x="729" y="2000"/>
                  <a:pt x="808" y="2085"/>
                  <a:pt x="888" y="2161"/>
                </a:cubicBezTo>
                <a:cubicBezTo>
                  <a:pt x="3370" y="2161"/>
                  <a:pt x="3370" y="2161"/>
                  <a:pt x="3370" y="2161"/>
                </a:cubicBezTo>
                <a:cubicBezTo>
                  <a:pt x="3370" y="0"/>
                  <a:pt x="3370" y="0"/>
                  <a:pt x="3370" y="0"/>
                </a:cubicBezTo>
                <a:lnTo>
                  <a:pt x="1146" y="0"/>
                </a:lnTo>
                <a:close/>
              </a:path>
            </a:pathLst>
          </a:custGeom>
          <a:gradFill flip="none" rotWithShape="1">
            <a:gsLst>
              <a:gs pos="85000">
                <a:srgbClr val="DBE8EE"/>
              </a:gs>
              <a:gs pos="80000">
                <a:srgbClr val="F2F7FA"/>
              </a:gs>
              <a:gs pos="65000">
                <a:schemeClr val="bg1"/>
              </a:gs>
            </a:gsLst>
            <a:path path="circle">
              <a:fillToRect l="100000" b="100000"/>
            </a:path>
            <a:tileRect t="-100000" r="-100000"/>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 name="Title Placeholder 1">
            <a:extLst>
              <a:ext uri="{FF2B5EF4-FFF2-40B4-BE49-F238E27FC236}">
                <a16:creationId xmlns:a16="http://schemas.microsoft.com/office/drawing/2014/main" id="{8C6A3198-B9B2-E544-8BCC-5966A77B5813}"/>
              </a:ext>
            </a:extLst>
          </p:cNvPr>
          <p:cNvSpPr>
            <a:spLocks noGrp="1"/>
          </p:cNvSpPr>
          <p:nvPr userDrawn="1">
            <p:ph type="title"/>
          </p:nvPr>
        </p:nvSpPr>
        <p:spPr>
          <a:xfrm>
            <a:off x="4901938" y="1104144"/>
            <a:ext cx="6816649" cy="646331"/>
          </a:xfrm>
          <a:prstGeom prst="rect">
            <a:avLst/>
          </a:prstGeom>
        </p:spPr>
        <p:txBody>
          <a:bodyPr vert="horz" lIns="91440" tIns="45720" rIns="91440" bIns="45720" rtlCol="0" anchor="ctr">
            <a:spAutoFit/>
          </a:bodyPr>
          <a:lstStyle/>
          <a:p>
            <a:r>
              <a:rPr lang="en-US" dirty="0"/>
              <a:t>Click to edit Master title style</a:t>
            </a:r>
          </a:p>
        </p:txBody>
      </p:sp>
      <p:sp>
        <p:nvSpPr>
          <p:cNvPr id="3" name="Text Placeholder 2">
            <a:extLst>
              <a:ext uri="{FF2B5EF4-FFF2-40B4-BE49-F238E27FC236}">
                <a16:creationId xmlns:a16="http://schemas.microsoft.com/office/drawing/2014/main" id="{F4685391-15BF-3B46-8D6C-6D66A10CA21C}"/>
              </a:ext>
            </a:extLst>
          </p:cNvPr>
          <p:cNvSpPr>
            <a:spLocks noGrp="1"/>
          </p:cNvSpPr>
          <p:nvPr userDrawn="1">
            <p:ph type="body" idx="1"/>
          </p:nvPr>
        </p:nvSpPr>
        <p:spPr>
          <a:xfrm>
            <a:off x="4901939" y="2214710"/>
            <a:ext cx="6678104" cy="369332"/>
          </a:xfrm>
          <a:prstGeom prst="rect">
            <a:avLst/>
          </a:prstGeom>
        </p:spPr>
        <p:txBody>
          <a:bodyPr vert="horz" lIns="91440" tIns="45720" rIns="91440" bIns="45720" rtlCol="0">
            <a:spAutoFit/>
          </a:bodyPr>
          <a:lstStyle/>
          <a:p>
            <a:pPr lvl="0"/>
            <a:r>
              <a:rPr lang="en-US" dirty="0"/>
              <a:t>Edit Master text styles</a:t>
            </a:r>
          </a:p>
        </p:txBody>
      </p:sp>
      <p:sp>
        <p:nvSpPr>
          <p:cNvPr id="4" name="Date Placeholder 3">
            <a:extLst>
              <a:ext uri="{FF2B5EF4-FFF2-40B4-BE49-F238E27FC236}">
                <a16:creationId xmlns:a16="http://schemas.microsoft.com/office/drawing/2014/main" id="{AE2F12F1-512D-4A45-8158-704CFCF65D3B}"/>
              </a:ext>
            </a:extLst>
          </p:cNvPr>
          <p:cNvSpPr>
            <a:spLocks noGrp="1"/>
          </p:cNvSpPr>
          <p:nvPr userDrawn="1">
            <p:ph type="dt" sz="half" idx="2"/>
          </p:nvPr>
        </p:nvSpPr>
        <p:spPr>
          <a:xfrm>
            <a:off x="93481" y="6356350"/>
            <a:ext cx="2743200" cy="365125"/>
          </a:xfrm>
          <a:prstGeom prst="rect">
            <a:avLst/>
          </a:prstGeom>
        </p:spPr>
        <p:txBody>
          <a:bodyPr vert="horz" lIns="91440" tIns="45720" rIns="91440" bIns="45720" rtlCol="0" anchor="ctr"/>
          <a:lstStyle>
            <a:lvl1pPr algn="l">
              <a:defRPr sz="1000">
                <a:solidFill>
                  <a:schemeClr val="bg2"/>
                </a:solidFill>
                <a:latin typeface="Arial" panose="020B0604020202020204" pitchFamily="34" charset="0"/>
                <a:cs typeface="Arial" panose="020B0604020202020204" pitchFamily="34" charset="0"/>
              </a:defRPr>
            </a:lvl1pPr>
          </a:lstStyle>
          <a:p>
            <a:fld id="{FE265B34-5576-8945-9C09-BFD5396E40FC}" type="datetime1">
              <a:rPr lang="en-US" smtClean="0"/>
              <a:pPr/>
              <a:t>7/9/19</a:t>
            </a:fld>
            <a:endParaRPr lang="en-US" dirty="0"/>
          </a:p>
        </p:txBody>
      </p:sp>
      <p:sp>
        <p:nvSpPr>
          <p:cNvPr id="5" name="Footer Placeholder 4">
            <a:extLst>
              <a:ext uri="{FF2B5EF4-FFF2-40B4-BE49-F238E27FC236}">
                <a16:creationId xmlns:a16="http://schemas.microsoft.com/office/drawing/2014/main" id="{8D0AE939-C78E-1049-B462-9DFD518C34A5}"/>
              </a:ext>
            </a:extLst>
          </p:cNvPr>
          <p:cNvSpPr>
            <a:spLocks noGrp="1"/>
          </p:cNvSpPr>
          <p:nvPr userDrawn="1">
            <p:ph type="ftr" sz="quarter" idx="3"/>
          </p:nvPr>
        </p:nvSpPr>
        <p:spPr>
          <a:xfrm>
            <a:off x="4038600" y="6356350"/>
            <a:ext cx="4114800" cy="365125"/>
          </a:xfrm>
          <a:prstGeom prst="rect">
            <a:avLst/>
          </a:prstGeom>
        </p:spPr>
        <p:txBody>
          <a:bodyPr vert="horz" lIns="91440" tIns="45720" rIns="91440" bIns="45720" rtlCol="0" anchor="ctr"/>
          <a:lstStyle>
            <a:lvl1pPr algn="ctr">
              <a:defRPr sz="1000">
                <a:solidFill>
                  <a:srgbClr val="33CDFF"/>
                </a:solidFill>
                <a:latin typeface="Arial" panose="020B0604020202020204" pitchFamily="34" charset="0"/>
                <a:cs typeface="Arial" panose="020B0604020202020204" pitchFamily="34" charset="0"/>
              </a:defRPr>
            </a:lvl1pPr>
          </a:lstStyle>
          <a:p>
            <a:endParaRPr lang="en-US" dirty="0"/>
          </a:p>
        </p:txBody>
      </p:sp>
      <p:sp>
        <p:nvSpPr>
          <p:cNvPr id="6" name="Slide Number Placeholder 5">
            <a:extLst>
              <a:ext uri="{FF2B5EF4-FFF2-40B4-BE49-F238E27FC236}">
                <a16:creationId xmlns:a16="http://schemas.microsoft.com/office/drawing/2014/main" id="{34C78DD7-70A2-024C-B16F-25B6FC555592}"/>
              </a:ext>
            </a:extLst>
          </p:cNvPr>
          <p:cNvSpPr>
            <a:spLocks noGrp="1"/>
          </p:cNvSpPr>
          <p:nvPr userDrawn="1">
            <p:ph type="sldNum" sz="quarter" idx="4"/>
          </p:nvPr>
        </p:nvSpPr>
        <p:spPr>
          <a:xfrm>
            <a:off x="9355319" y="6422339"/>
            <a:ext cx="2743200" cy="365125"/>
          </a:xfrm>
          <a:prstGeom prst="rect">
            <a:avLst/>
          </a:prstGeom>
        </p:spPr>
        <p:txBody>
          <a:bodyPr vert="horz" lIns="91440" tIns="45720" rIns="91440" bIns="45720" rtlCol="0" anchor="ctr"/>
          <a:lstStyle>
            <a:lvl1pPr algn="r">
              <a:defRPr sz="1200">
                <a:solidFill>
                  <a:srgbClr val="00BEEF"/>
                </a:solidFill>
                <a:latin typeface="Arial" panose="020B0604020202020204" pitchFamily="34" charset="0"/>
                <a:cs typeface="Arial" panose="020B0604020202020204" pitchFamily="34" charset="0"/>
              </a:defRPr>
            </a:lvl1pPr>
          </a:lstStyle>
          <a:p>
            <a:fld id="{2E8C51FE-49D9-314D-9957-ABBF7DDE8782}" type="slidenum">
              <a:rPr lang="en-US" smtClean="0"/>
              <a:pPr/>
              <a:t>‹#›</a:t>
            </a:fld>
            <a:endParaRPr lang="en-US" dirty="0"/>
          </a:p>
        </p:txBody>
      </p:sp>
    </p:spTree>
    <p:extLst>
      <p:ext uri="{BB962C8B-B14F-4D97-AF65-F5344CB8AC3E}">
        <p14:creationId xmlns:p14="http://schemas.microsoft.com/office/powerpoint/2010/main" val="1701827177"/>
      </p:ext>
    </p:extLst>
  </p:cSld>
  <p:clrMap bg1="lt1" tx1="dk1" bg2="lt2" tx2="dk2" accent1="accent1" accent2="accent2" accent3="accent3" accent4="accent4" accent5="accent5" accent6="accent6" hlink="hlink" folHlink="folHlink"/>
  <p:sldLayoutIdLst>
    <p:sldLayoutId id="2147483885" r:id="rId1"/>
    <p:sldLayoutId id="2147483886" r:id="rId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90000"/>
        </a:lnSpc>
        <a:spcBef>
          <a:spcPct val="0"/>
        </a:spcBef>
        <a:buNone/>
        <a:defRPr sz="4000" b="0" kern="1200">
          <a:solidFill>
            <a:schemeClr val="tx1"/>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lnSpc>
          <a:spcPct val="100000"/>
        </a:lnSpc>
        <a:spcBef>
          <a:spcPts val="10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4"/>
          <p:cNvSpPr>
            <a:spLocks noGrp="1"/>
          </p:cNvSpPr>
          <p:nvPr>
            <p:ph type="sldNum" sz="quarter" idx="4"/>
          </p:nvPr>
        </p:nvSpPr>
        <p:spPr>
          <a:xfrm>
            <a:off x="9067800" y="6356350"/>
            <a:ext cx="2743200" cy="365125"/>
          </a:xfrm>
          <a:prstGeom prst="rect">
            <a:avLst/>
          </a:prstGeom>
        </p:spPr>
        <p:txBody>
          <a:bodyPr/>
          <a:lstStyle>
            <a:lvl1pPr algn="r">
              <a:defRPr sz="1200">
                <a:solidFill>
                  <a:srgbClr val="39699C"/>
                </a:solidFill>
              </a:defRPr>
            </a:lvl1pPr>
          </a:lstStyle>
          <a:p>
            <a:fld id="{92D39D2F-A102-4F56-AD00-5C36B1143928}" type="slidenum">
              <a:rPr lang="en-US" smtClean="0"/>
              <a:t>‹#›</a:t>
            </a:fld>
            <a:endParaRPr lang="en-US" dirty="0"/>
          </a:p>
        </p:txBody>
      </p:sp>
    </p:spTree>
    <p:extLst>
      <p:ext uri="{BB962C8B-B14F-4D97-AF65-F5344CB8AC3E}">
        <p14:creationId xmlns:p14="http://schemas.microsoft.com/office/powerpoint/2010/main" val="899960750"/>
      </p:ext>
    </p:extLst>
  </p:cSld>
  <p:clrMap bg1="lt1" tx1="dk1" bg2="lt2" tx2="dk2" accent1="accent1" accent2="accent2" accent3="accent3" accent4="accent4" accent5="accent5" accent6="accent6" hlink="hlink" folHlink="folHlink"/>
  <p:sldLayoutIdLst>
    <p:sldLayoutId id="2147483888" r:id="rId1"/>
    <p:sldLayoutId id="2147483889" r:id="rId2"/>
    <p:sldLayoutId id="2147483890" r:id="rId3"/>
    <p:sldLayoutId id="2147483891" r:id="rId4"/>
    <p:sldLayoutId id="2147483892" r:id="rId5"/>
    <p:sldLayoutId id="2147483893" r:id="rId6"/>
    <p:sldLayoutId id="2147483894" r:id="rId7"/>
    <p:sldLayoutId id="2147483895" r:id="rId8"/>
    <p:sldLayoutId id="2147483896" r:id="rId9"/>
    <p:sldLayoutId id="2147483897" r:id="rId10"/>
    <p:sldLayoutId id="2147483898" r:id="rId11"/>
    <p:sldLayoutId id="2147483899" r:id="rId12"/>
    <p:sldLayoutId id="2147483900" r:id="rId13"/>
    <p:sldLayoutId id="2147483901" r:id="rId14"/>
  </p:sldLayoutIdLst>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hf hdr="0" ftr="0" dt="0"/>
  <p:txStyles>
    <p:titleStyle>
      <a:lvl1pPr algn="l" defTabSz="914400" rtl="0" eaLnBrk="1" latinLnBrk="0" hangingPunct="1">
        <a:lnSpc>
          <a:spcPct val="90000"/>
        </a:lnSpc>
        <a:spcBef>
          <a:spcPct val="0"/>
        </a:spcBef>
        <a:buNone/>
        <a:defRPr sz="4000" b="1" i="0" kern="1200">
          <a:solidFill>
            <a:schemeClr val="accent1">
              <a:lumMod val="50000"/>
            </a:schemeClr>
          </a:solidFill>
          <a:latin typeface="Arial Narrow" charset="0"/>
          <a:ea typeface="Arial Narrow" charset="0"/>
          <a:cs typeface="Arial Narrow" charset="0"/>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accent1">
              <a:lumMod val="50000"/>
            </a:schemeClr>
          </a:solidFill>
          <a:latin typeface="Arial Narrow" charset="0"/>
          <a:ea typeface="Arial Narrow" charset="0"/>
          <a:cs typeface="Arial Narrow" charset="0"/>
        </a:defRPr>
      </a:lvl1pPr>
      <a:lvl2pPr marL="685800" indent="-228600" algn="l" defTabSz="914400" rtl="0" eaLnBrk="1" latinLnBrk="0" hangingPunct="1">
        <a:lnSpc>
          <a:spcPct val="90000"/>
        </a:lnSpc>
        <a:spcBef>
          <a:spcPts val="500"/>
        </a:spcBef>
        <a:buFont typeface="Arial"/>
        <a:buChar char="•"/>
        <a:defRPr sz="2400" kern="1200">
          <a:solidFill>
            <a:schemeClr val="accent1">
              <a:lumMod val="50000"/>
            </a:schemeClr>
          </a:solidFill>
          <a:latin typeface="Arial Narrow" charset="0"/>
          <a:ea typeface="Arial Narrow" charset="0"/>
          <a:cs typeface="Arial Narrow" charset="0"/>
        </a:defRPr>
      </a:lvl2pPr>
      <a:lvl3pPr marL="1143000" indent="-228600" algn="l" defTabSz="914400" rtl="0" eaLnBrk="1" latinLnBrk="0" hangingPunct="1">
        <a:lnSpc>
          <a:spcPct val="90000"/>
        </a:lnSpc>
        <a:spcBef>
          <a:spcPts val="500"/>
        </a:spcBef>
        <a:buFont typeface="Arial"/>
        <a:buChar char="•"/>
        <a:defRPr sz="2000" kern="1200">
          <a:solidFill>
            <a:schemeClr val="accent1">
              <a:lumMod val="50000"/>
            </a:schemeClr>
          </a:solidFill>
          <a:latin typeface="Arial Narrow" charset="0"/>
          <a:ea typeface="Arial Narrow" charset="0"/>
          <a:cs typeface="Arial Narrow" charset="0"/>
        </a:defRPr>
      </a:lvl3pPr>
      <a:lvl4pPr marL="1600200" indent="-228600" algn="l" defTabSz="914400" rtl="0" eaLnBrk="1" latinLnBrk="0" hangingPunct="1">
        <a:lnSpc>
          <a:spcPct val="90000"/>
        </a:lnSpc>
        <a:spcBef>
          <a:spcPts val="500"/>
        </a:spcBef>
        <a:buFont typeface="Arial"/>
        <a:buChar char="•"/>
        <a:defRPr sz="1800" kern="1200">
          <a:solidFill>
            <a:schemeClr val="accent1">
              <a:lumMod val="50000"/>
            </a:schemeClr>
          </a:solidFill>
          <a:latin typeface="Arial Narrow" charset="0"/>
          <a:ea typeface="Arial Narrow" charset="0"/>
          <a:cs typeface="Arial Narrow" charset="0"/>
        </a:defRPr>
      </a:lvl4pPr>
      <a:lvl5pPr marL="2057400" indent="-228600" algn="l" defTabSz="914400" rtl="0" eaLnBrk="1" latinLnBrk="0" hangingPunct="1">
        <a:lnSpc>
          <a:spcPct val="90000"/>
        </a:lnSpc>
        <a:spcBef>
          <a:spcPts val="500"/>
        </a:spcBef>
        <a:buFont typeface="Arial"/>
        <a:buChar char="•"/>
        <a:defRPr sz="1800" kern="1200">
          <a:solidFill>
            <a:schemeClr val="accent1">
              <a:lumMod val="50000"/>
            </a:schemeClr>
          </a:solidFill>
          <a:latin typeface="Arial Narrow" charset="0"/>
          <a:ea typeface="Arial Narrow" charset="0"/>
          <a:cs typeface="Arial Narrow"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0.xml"/></Relationships>
</file>

<file path=ppt/slides/_rels/slide1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24.xml"/><Relationship Id="rId4" Type="http://schemas.openxmlformats.org/officeDocument/2006/relationships/image" Target="../media/image67.jpeg"/></Relationships>
</file>

<file path=ppt/slides/_rels/slide12.xml.rels><?xml version="1.0" encoding="UTF-8" standalone="yes"?>
<Relationships xmlns="http://schemas.openxmlformats.org/package/2006/relationships"><Relationship Id="rId3" Type="http://schemas.openxmlformats.org/officeDocument/2006/relationships/hyperlink" Target="https://nspires.nasaprs.com/" TargetMode="External"/><Relationship Id="rId2" Type="http://schemas.openxmlformats.org/officeDocument/2006/relationships/notesSlide" Target="../notesSlides/notesSlide5.xml"/><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1.png"/><Relationship Id="rId18" Type="http://schemas.openxmlformats.org/officeDocument/2006/relationships/image" Target="../media/image46.png"/><Relationship Id="rId26" Type="http://schemas.openxmlformats.org/officeDocument/2006/relationships/image" Target="../media/image54.png"/><Relationship Id="rId3" Type="http://schemas.openxmlformats.org/officeDocument/2006/relationships/image" Target="../media/image31.jpg"/><Relationship Id="rId21" Type="http://schemas.openxmlformats.org/officeDocument/2006/relationships/image" Target="../media/image49.png"/><Relationship Id="rId7" Type="http://schemas.openxmlformats.org/officeDocument/2006/relationships/image" Target="../media/image35.png"/><Relationship Id="rId12" Type="http://schemas.openxmlformats.org/officeDocument/2006/relationships/image" Target="../media/image40.png"/><Relationship Id="rId17" Type="http://schemas.openxmlformats.org/officeDocument/2006/relationships/image" Target="../media/image45.png"/><Relationship Id="rId25" Type="http://schemas.openxmlformats.org/officeDocument/2006/relationships/image" Target="../media/image53.png"/><Relationship Id="rId2" Type="http://schemas.openxmlformats.org/officeDocument/2006/relationships/notesSlide" Target="../notesSlides/notesSlide2.xml"/><Relationship Id="rId16" Type="http://schemas.openxmlformats.org/officeDocument/2006/relationships/image" Target="../media/image44.png"/><Relationship Id="rId20" Type="http://schemas.openxmlformats.org/officeDocument/2006/relationships/image" Target="../media/image48.png"/><Relationship Id="rId1" Type="http://schemas.openxmlformats.org/officeDocument/2006/relationships/slideLayout" Target="../slideLayouts/slideLayout40.xml"/><Relationship Id="rId6" Type="http://schemas.openxmlformats.org/officeDocument/2006/relationships/image" Target="../media/image34.png"/><Relationship Id="rId11" Type="http://schemas.openxmlformats.org/officeDocument/2006/relationships/image" Target="../media/image39.png"/><Relationship Id="rId24" Type="http://schemas.openxmlformats.org/officeDocument/2006/relationships/image" Target="../media/image52.png"/><Relationship Id="rId5" Type="http://schemas.openxmlformats.org/officeDocument/2006/relationships/image" Target="../media/image33.png"/><Relationship Id="rId15" Type="http://schemas.openxmlformats.org/officeDocument/2006/relationships/image" Target="../media/image43.png"/><Relationship Id="rId23" Type="http://schemas.openxmlformats.org/officeDocument/2006/relationships/image" Target="../media/image51.png"/><Relationship Id="rId10" Type="http://schemas.openxmlformats.org/officeDocument/2006/relationships/image" Target="../media/image38.png"/><Relationship Id="rId19" Type="http://schemas.openxmlformats.org/officeDocument/2006/relationships/image" Target="../media/image47.png"/><Relationship Id="rId4" Type="http://schemas.openxmlformats.org/officeDocument/2006/relationships/image" Target="../media/image32.png"/><Relationship Id="rId9" Type="http://schemas.openxmlformats.org/officeDocument/2006/relationships/image" Target="../media/image37.png"/><Relationship Id="rId14" Type="http://schemas.openxmlformats.org/officeDocument/2006/relationships/image" Target="../media/image42.png"/><Relationship Id="rId22" Type="http://schemas.openxmlformats.org/officeDocument/2006/relationships/image" Target="../media/image50.png"/><Relationship Id="rId27" Type="http://schemas.openxmlformats.org/officeDocument/2006/relationships/image" Target="../media/image55.png"/></Relationships>
</file>

<file path=ppt/slides/_rels/slide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2.xml"/></Relationships>
</file>

<file path=ppt/slides/_rels/slide4.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notesSlide" Target="../notesSlides/notesSlide3.xml"/><Relationship Id="rId1" Type="http://schemas.openxmlformats.org/officeDocument/2006/relationships/slideLayout" Target="../slideLayouts/slideLayout24.xml"/><Relationship Id="rId4" Type="http://schemas.openxmlformats.org/officeDocument/2006/relationships/image" Target="../media/image58.em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39.xml"/></Relationships>
</file>

<file path=ppt/slides/_rels/slide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xml"/><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8C51FE-49D9-314D-9957-ABBF7DDE8782}" type="slidenum">
              <a:rPr kumimoji="0" lang="en-US" sz="1200" b="0" i="0" u="none" strike="noStrike" kern="1200" cap="none" spc="0" normalizeH="0" baseline="0" noProof="0" smtClean="0">
                <a:ln>
                  <a:noFill/>
                </a:ln>
                <a:solidFill>
                  <a:srgbClr val="00BEEF"/>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srgbClr val="00BEEF"/>
              </a:solidFill>
              <a:effectLst/>
              <a:uLnTx/>
              <a:uFillTx/>
              <a:latin typeface="Arial" panose="020B0604020202020204" pitchFamily="34" charset="0"/>
              <a:ea typeface="+mn-ea"/>
              <a:cs typeface="Arial" panose="020B0604020202020204" pitchFamily="34" charset="0"/>
            </a:endParaRPr>
          </a:p>
        </p:txBody>
      </p:sp>
      <p:grpSp>
        <p:nvGrpSpPr>
          <p:cNvPr id="22" name="Group 21">
            <a:extLst>
              <a:ext uri="{FF2B5EF4-FFF2-40B4-BE49-F238E27FC236}">
                <a16:creationId xmlns:a16="http://schemas.microsoft.com/office/drawing/2014/main" id="{F2556A3C-ADD4-465F-83CF-36CE12C1D219}"/>
              </a:ext>
            </a:extLst>
          </p:cNvPr>
          <p:cNvGrpSpPr/>
          <p:nvPr/>
        </p:nvGrpSpPr>
        <p:grpSpPr>
          <a:xfrm>
            <a:off x="537288" y="3187693"/>
            <a:ext cx="5746781" cy="702502"/>
            <a:chOff x="537288" y="3187693"/>
            <a:chExt cx="5746781" cy="702502"/>
          </a:xfrm>
        </p:grpSpPr>
        <p:grpSp>
          <p:nvGrpSpPr>
            <p:cNvPr id="23" name="Group 22">
              <a:extLst>
                <a:ext uri="{FF2B5EF4-FFF2-40B4-BE49-F238E27FC236}">
                  <a16:creationId xmlns:a16="http://schemas.microsoft.com/office/drawing/2014/main" id="{3ABA019D-C2F0-4802-B3E0-E5EA9C0AC630}"/>
                </a:ext>
              </a:extLst>
            </p:cNvPr>
            <p:cNvGrpSpPr/>
            <p:nvPr userDrawn="1"/>
          </p:nvGrpSpPr>
          <p:grpSpPr>
            <a:xfrm>
              <a:off x="537288" y="3187693"/>
              <a:ext cx="3254927" cy="702502"/>
              <a:chOff x="339725" y="371475"/>
              <a:chExt cx="2647951" cy="571500"/>
            </a:xfrm>
            <a:solidFill>
              <a:srgbClr val="33CDFF"/>
            </a:solidFill>
          </p:grpSpPr>
          <p:sp>
            <p:nvSpPr>
              <p:cNvPr id="30" name="Freeform 55">
                <a:extLst>
                  <a:ext uri="{FF2B5EF4-FFF2-40B4-BE49-F238E27FC236}">
                    <a16:creationId xmlns:a16="http://schemas.microsoft.com/office/drawing/2014/main" id="{139BDB7F-E664-4237-815A-1AC3AE6614DF}"/>
                  </a:ext>
                </a:extLst>
              </p:cNvPr>
              <p:cNvSpPr>
                <a:spLocks/>
              </p:cNvSpPr>
              <p:nvPr/>
            </p:nvSpPr>
            <p:spPr bwMode="auto">
              <a:xfrm>
                <a:off x="339725" y="417513"/>
                <a:ext cx="265113" cy="487363"/>
              </a:xfrm>
              <a:custGeom>
                <a:avLst/>
                <a:gdLst>
                  <a:gd name="T0" fmla="*/ 0 w 167"/>
                  <a:gd name="T1" fmla="*/ 0 h 307"/>
                  <a:gd name="T2" fmla="*/ 167 w 167"/>
                  <a:gd name="T3" fmla="*/ 0 h 307"/>
                  <a:gd name="T4" fmla="*/ 167 w 167"/>
                  <a:gd name="T5" fmla="*/ 31 h 307"/>
                  <a:gd name="T6" fmla="*/ 33 w 167"/>
                  <a:gd name="T7" fmla="*/ 31 h 307"/>
                  <a:gd name="T8" fmla="*/ 33 w 167"/>
                  <a:gd name="T9" fmla="*/ 137 h 307"/>
                  <a:gd name="T10" fmla="*/ 165 w 167"/>
                  <a:gd name="T11" fmla="*/ 137 h 307"/>
                  <a:gd name="T12" fmla="*/ 165 w 167"/>
                  <a:gd name="T13" fmla="*/ 168 h 307"/>
                  <a:gd name="T14" fmla="*/ 33 w 167"/>
                  <a:gd name="T15" fmla="*/ 168 h 307"/>
                  <a:gd name="T16" fmla="*/ 33 w 167"/>
                  <a:gd name="T17" fmla="*/ 276 h 307"/>
                  <a:gd name="T18" fmla="*/ 167 w 167"/>
                  <a:gd name="T19" fmla="*/ 276 h 307"/>
                  <a:gd name="T20" fmla="*/ 167 w 167"/>
                  <a:gd name="T21" fmla="*/ 307 h 307"/>
                  <a:gd name="T22" fmla="*/ 0 w 167"/>
                  <a:gd name="T23" fmla="*/ 307 h 307"/>
                  <a:gd name="T24" fmla="*/ 0 w 167"/>
                  <a:gd name="T25" fmla="*/ 0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7" h="307">
                    <a:moveTo>
                      <a:pt x="0" y="0"/>
                    </a:moveTo>
                    <a:lnTo>
                      <a:pt x="167" y="0"/>
                    </a:lnTo>
                    <a:lnTo>
                      <a:pt x="167" y="31"/>
                    </a:lnTo>
                    <a:lnTo>
                      <a:pt x="33" y="31"/>
                    </a:lnTo>
                    <a:lnTo>
                      <a:pt x="33" y="137"/>
                    </a:lnTo>
                    <a:lnTo>
                      <a:pt x="165" y="137"/>
                    </a:lnTo>
                    <a:lnTo>
                      <a:pt x="165" y="168"/>
                    </a:lnTo>
                    <a:lnTo>
                      <a:pt x="33" y="168"/>
                    </a:lnTo>
                    <a:lnTo>
                      <a:pt x="33" y="276"/>
                    </a:lnTo>
                    <a:lnTo>
                      <a:pt x="167" y="276"/>
                    </a:lnTo>
                    <a:lnTo>
                      <a:pt x="167" y="307"/>
                    </a:lnTo>
                    <a:lnTo>
                      <a:pt x="0" y="307"/>
                    </a:lnTo>
                    <a:lnTo>
                      <a:pt x="0"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1" name="Freeform 56">
                <a:extLst>
                  <a:ext uri="{FF2B5EF4-FFF2-40B4-BE49-F238E27FC236}">
                    <a16:creationId xmlns:a16="http://schemas.microsoft.com/office/drawing/2014/main" id="{15B94DAA-110D-4FE1-B144-3C8ED5D0FCD8}"/>
                  </a:ext>
                </a:extLst>
              </p:cNvPr>
              <p:cNvSpPr>
                <a:spLocks/>
              </p:cNvSpPr>
              <p:nvPr/>
            </p:nvSpPr>
            <p:spPr bwMode="auto">
              <a:xfrm>
                <a:off x="654050" y="417513"/>
                <a:ext cx="393700" cy="487363"/>
              </a:xfrm>
              <a:custGeom>
                <a:avLst/>
                <a:gdLst>
                  <a:gd name="T0" fmla="*/ 104 w 248"/>
                  <a:gd name="T1" fmla="*/ 149 h 307"/>
                  <a:gd name="T2" fmla="*/ 7 w 248"/>
                  <a:gd name="T3" fmla="*/ 0 h 307"/>
                  <a:gd name="T4" fmla="*/ 45 w 248"/>
                  <a:gd name="T5" fmla="*/ 0 h 307"/>
                  <a:gd name="T6" fmla="*/ 123 w 248"/>
                  <a:gd name="T7" fmla="*/ 122 h 307"/>
                  <a:gd name="T8" fmla="*/ 200 w 248"/>
                  <a:gd name="T9" fmla="*/ 0 h 307"/>
                  <a:gd name="T10" fmla="*/ 238 w 248"/>
                  <a:gd name="T11" fmla="*/ 0 h 307"/>
                  <a:gd name="T12" fmla="*/ 141 w 248"/>
                  <a:gd name="T13" fmla="*/ 149 h 307"/>
                  <a:gd name="T14" fmla="*/ 248 w 248"/>
                  <a:gd name="T15" fmla="*/ 307 h 307"/>
                  <a:gd name="T16" fmla="*/ 208 w 248"/>
                  <a:gd name="T17" fmla="*/ 307 h 307"/>
                  <a:gd name="T18" fmla="*/ 123 w 248"/>
                  <a:gd name="T19" fmla="*/ 175 h 307"/>
                  <a:gd name="T20" fmla="*/ 38 w 248"/>
                  <a:gd name="T21" fmla="*/ 307 h 307"/>
                  <a:gd name="T22" fmla="*/ 0 w 248"/>
                  <a:gd name="T23" fmla="*/ 307 h 307"/>
                  <a:gd name="T24" fmla="*/ 104 w 248"/>
                  <a:gd name="T25" fmla="*/ 149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8" h="307">
                    <a:moveTo>
                      <a:pt x="104" y="149"/>
                    </a:moveTo>
                    <a:lnTo>
                      <a:pt x="7" y="0"/>
                    </a:lnTo>
                    <a:lnTo>
                      <a:pt x="45" y="0"/>
                    </a:lnTo>
                    <a:lnTo>
                      <a:pt x="123" y="122"/>
                    </a:lnTo>
                    <a:lnTo>
                      <a:pt x="200" y="0"/>
                    </a:lnTo>
                    <a:lnTo>
                      <a:pt x="238" y="0"/>
                    </a:lnTo>
                    <a:lnTo>
                      <a:pt x="141" y="149"/>
                    </a:lnTo>
                    <a:lnTo>
                      <a:pt x="248" y="307"/>
                    </a:lnTo>
                    <a:lnTo>
                      <a:pt x="208" y="307"/>
                    </a:lnTo>
                    <a:lnTo>
                      <a:pt x="123" y="175"/>
                    </a:lnTo>
                    <a:lnTo>
                      <a:pt x="38" y="307"/>
                    </a:lnTo>
                    <a:lnTo>
                      <a:pt x="0" y="307"/>
                    </a:lnTo>
                    <a:lnTo>
                      <a:pt x="104" y="14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2" name="Freeform 57">
                <a:extLst>
                  <a:ext uri="{FF2B5EF4-FFF2-40B4-BE49-F238E27FC236}">
                    <a16:creationId xmlns:a16="http://schemas.microsoft.com/office/drawing/2014/main" id="{BF9FAFF9-776B-4A6D-A111-455C653ABA38}"/>
                  </a:ext>
                </a:extLst>
              </p:cNvPr>
              <p:cNvSpPr>
                <a:spLocks noEditPoints="1"/>
              </p:cNvSpPr>
              <p:nvPr/>
            </p:nvSpPr>
            <p:spPr bwMode="auto">
              <a:xfrm>
                <a:off x="1103313" y="417513"/>
                <a:ext cx="307975" cy="487363"/>
              </a:xfrm>
              <a:custGeom>
                <a:avLst/>
                <a:gdLst>
                  <a:gd name="T0" fmla="*/ 34 w 82"/>
                  <a:gd name="T1" fmla="*/ 0 h 128"/>
                  <a:gd name="T2" fmla="*/ 68 w 82"/>
                  <a:gd name="T3" fmla="*/ 8 h 128"/>
                  <a:gd name="T4" fmla="*/ 82 w 82"/>
                  <a:gd name="T5" fmla="*/ 39 h 128"/>
                  <a:gd name="T6" fmla="*/ 69 w 82"/>
                  <a:gd name="T7" fmla="*/ 69 h 128"/>
                  <a:gd name="T8" fmla="*/ 35 w 82"/>
                  <a:gd name="T9" fmla="*/ 78 h 128"/>
                  <a:gd name="T10" fmla="*/ 14 w 82"/>
                  <a:gd name="T11" fmla="*/ 78 h 128"/>
                  <a:gd name="T12" fmla="*/ 14 w 82"/>
                  <a:gd name="T13" fmla="*/ 128 h 128"/>
                  <a:gd name="T14" fmla="*/ 0 w 82"/>
                  <a:gd name="T15" fmla="*/ 128 h 128"/>
                  <a:gd name="T16" fmla="*/ 0 w 82"/>
                  <a:gd name="T17" fmla="*/ 0 h 128"/>
                  <a:gd name="T18" fmla="*/ 34 w 82"/>
                  <a:gd name="T19" fmla="*/ 0 h 128"/>
                  <a:gd name="T20" fmla="*/ 14 w 82"/>
                  <a:gd name="T21" fmla="*/ 65 h 128"/>
                  <a:gd name="T22" fmla="*/ 35 w 82"/>
                  <a:gd name="T23" fmla="*/ 65 h 128"/>
                  <a:gd name="T24" fmla="*/ 59 w 82"/>
                  <a:gd name="T25" fmla="*/ 60 h 128"/>
                  <a:gd name="T26" fmla="*/ 68 w 82"/>
                  <a:gd name="T27" fmla="*/ 39 h 128"/>
                  <a:gd name="T28" fmla="*/ 58 w 82"/>
                  <a:gd name="T29" fmla="*/ 18 h 128"/>
                  <a:gd name="T30" fmla="*/ 34 w 82"/>
                  <a:gd name="T31" fmla="*/ 13 h 128"/>
                  <a:gd name="T32" fmla="*/ 14 w 82"/>
                  <a:gd name="T33" fmla="*/ 13 h 128"/>
                  <a:gd name="T34" fmla="*/ 14 w 82"/>
                  <a:gd name="T35" fmla="*/ 65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2" h="128">
                    <a:moveTo>
                      <a:pt x="34" y="0"/>
                    </a:moveTo>
                    <a:cubicBezTo>
                      <a:pt x="52" y="0"/>
                      <a:pt x="60" y="2"/>
                      <a:pt x="68" y="8"/>
                    </a:cubicBezTo>
                    <a:cubicBezTo>
                      <a:pt x="77" y="15"/>
                      <a:pt x="82" y="27"/>
                      <a:pt x="82" y="39"/>
                    </a:cubicBezTo>
                    <a:cubicBezTo>
                      <a:pt x="82" y="51"/>
                      <a:pt x="77" y="63"/>
                      <a:pt x="69" y="69"/>
                    </a:cubicBezTo>
                    <a:cubicBezTo>
                      <a:pt x="60" y="76"/>
                      <a:pt x="52" y="78"/>
                      <a:pt x="35" y="78"/>
                    </a:cubicBezTo>
                    <a:cubicBezTo>
                      <a:pt x="14" y="78"/>
                      <a:pt x="14" y="78"/>
                      <a:pt x="14" y="78"/>
                    </a:cubicBezTo>
                    <a:cubicBezTo>
                      <a:pt x="14" y="128"/>
                      <a:pt x="14" y="128"/>
                      <a:pt x="14" y="128"/>
                    </a:cubicBezTo>
                    <a:cubicBezTo>
                      <a:pt x="0" y="128"/>
                      <a:pt x="0" y="128"/>
                      <a:pt x="0" y="128"/>
                    </a:cubicBezTo>
                    <a:cubicBezTo>
                      <a:pt x="0" y="0"/>
                      <a:pt x="0" y="0"/>
                      <a:pt x="0" y="0"/>
                    </a:cubicBezTo>
                    <a:lnTo>
                      <a:pt x="34" y="0"/>
                    </a:lnTo>
                    <a:close/>
                    <a:moveTo>
                      <a:pt x="14" y="65"/>
                    </a:moveTo>
                    <a:cubicBezTo>
                      <a:pt x="35" y="65"/>
                      <a:pt x="35" y="65"/>
                      <a:pt x="35" y="65"/>
                    </a:cubicBezTo>
                    <a:cubicBezTo>
                      <a:pt x="46" y="65"/>
                      <a:pt x="52" y="64"/>
                      <a:pt x="59" y="60"/>
                    </a:cubicBezTo>
                    <a:cubicBezTo>
                      <a:pt x="64" y="56"/>
                      <a:pt x="68" y="48"/>
                      <a:pt x="68" y="39"/>
                    </a:cubicBezTo>
                    <a:cubicBezTo>
                      <a:pt x="68" y="30"/>
                      <a:pt x="64" y="22"/>
                      <a:pt x="58" y="18"/>
                    </a:cubicBezTo>
                    <a:cubicBezTo>
                      <a:pt x="52" y="14"/>
                      <a:pt x="45" y="13"/>
                      <a:pt x="34" y="13"/>
                    </a:cubicBezTo>
                    <a:cubicBezTo>
                      <a:pt x="14" y="13"/>
                      <a:pt x="14" y="13"/>
                      <a:pt x="14" y="13"/>
                    </a:cubicBezTo>
                    <a:lnTo>
                      <a:pt x="14" y="6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3" name="Freeform 58">
                <a:extLst>
                  <a:ext uri="{FF2B5EF4-FFF2-40B4-BE49-F238E27FC236}">
                    <a16:creationId xmlns:a16="http://schemas.microsoft.com/office/drawing/2014/main" id="{43721413-B62D-4993-81C3-54002A38F1D9}"/>
                  </a:ext>
                </a:extLst>
              </p:cNvPr>
              <p:cNvSpPr>
                <a:spLocks/>
              </p:cNvSpPr>
              <p:nvPr/>
            </p:nvSpPr>
            <p:spPr bwMode="auto">
              <a:xfrm>
                <a:off x="1466850" y="417513"/>
                <a:ext cx="236538" cy="487363"/>
              </a:xfrm>
              <a:custGeom>
                <a:avLst/>
                <a:gdLst>
                  <a:gd name="T0" fmla="*/ 0 w 149"/>
                  <a:gd name="T1" fmla="*/ 0 h 307"/>
                  <a:gd name="T2" fmla="*/ 33 w 149"/>
                  <a:gd name="T3" fmla="*/ 0 h 307"/>
                  <a:gd name="T4" fmla="*/ 33 w 149"/>
                  <a:gd name="T5" fmla="*/ 276 h 307"/>
                  <a:gd name="T6" fmla="*/ 149 w 149"/>
                  <a:gd name="T7" fmla="*/ 276 h 307"/>
                  <a:gd name="T8" fmla="*/ 149 w 149"/>
                  <a:gd name="T9" fmla="*/ 307 h 307"/>
                  <a:gd name="T10" fmla="*/ 0 w 149"/>
                  <a:gd name="T11" fmla="*/ 307 h 307"/>
                  <a:gd name="T12" fmla="*/ 0 w 149"/>
                  <a:gd name="T13" fmla="*/ 0 h 307"/>
                </a:gdLst>
                <a:ahLst/>
                <a:cxnLst>
                  <a:cxn ang="0">
                    <a:pos x="T0" y="T1"/>
                  </a:cxn>
                  <a:cxn ang="0">
                    <a:pos x="T2" y="T3"/>
                  </a:cxn>
                  <a:cxn ang="0">
                    <a:pos x="T4" y="T5"/>
                  </a:cxn>
                  <a:cxn ang="0">
                    <a:pos x="T6" y="T7"/>
                  </a:cxn>
                  <a:cxn ang="0">
                    <a:pos x="T8" y="T9"/>
                  </a:cxn>
                  <a:cxn ang="0">
                    <a:pos x="T10" y="T11"/>
                  </a:cxn>
                  <a:cxn ang="0">
                    <a:pos x="T12" y="T13"/>
                  </a:cxn>
                </a:cxnLst>
                <a:rect l="0" t="0" r="r" b="b"/>
                <a:pathLst>
                  <a:path w="149" h="307">
                    <a:moveTo>
                      <a:pt x="0" y="0"/>
                    </a:moveTo>
                    <a:lnTo>
                      <a:pt x="33" y="0"/>
                    </a:lnTo>
                    <a:lnTo>
                      <a:pt x="33" y="276"/>
                    </a:lnTo>
                    <a:lnTo>
                      <a:pt x="149" y="276"/>
                    </a:lnTo>
                    <a:lnTo>
                      <a:pt x="149" y="307"/>
                    </a:lnTo>
                    <a:lnTo>
                      <a:pt x="0" y="307"/>
                    </a:lnTo>
                    <a:lnTo>
                      <a:pt x="0"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4" name="Freeform 59">
                <a:extLst>
                  <a:ext uri="{FF2B5EF4-FFF2-40B4-BE49-F238E27FC236}">
                    <a16:creationId xmlns:a16="http://schemas.microsoft.com/office/drawing/2014/main" id="{0011862A-E527-4CDB-8B7A-DCEEA61F39D0}"/>
                  </a:ext>
                </a:extLst>
              </p:cNvPr>
              <p:cNvSpPr>
                <a:spLocks/>
              </p:cNvSpPr>
              <p:nvPr/>
            </p:nvSpPr>
            <p:spPr bwMode="auto">
              <a:xfrm>
                <a:off x="2343150" y="417513"/>
                <a:ext cx="327025" cy="487363"/>
              </a:xfrm>
              <a:custGeom>
                <a:avLst/>
                <a:gdLst>
                  <a:gd name="T0" fmla="*/ 0 w 87"/>
                  <a:gd name="T1" fmla="*/ 0 h 128"/>
                  <a:gd name="T2" fmla="*/ 34 w 87"/>
                  <a:gd name="T3" fmla="*/ 0 h 128"/>
                  <a:gd name="T4" fmla="*/ 70 w 87"/>
                  <a:gd name="T5" fmla="*/ 7 h 128"/>
                  <a:gd name="T6" fmla="*/ 87 w 87"/>
                  <a:gd name="T7" fmla="*/ 41 h 128"/>
                  <a:gd name="T8" fmla="*/ 79 w 87"/>
                  <a:gd name="T9" fmla="*/ 66 h 128"/>
                  <a:gd name="T10" fmla="*/ 51 w 87"/>
                  <a:gd name="T11" fmla="*/ 80 h 128"/>
                  <a:gd name="T12" fmla="*/ 83 w 87"/>
                  <a:gd name="T13" fmla="*/ 128 h 128"/>
                  <a:gd name="T14" fmla="*/ 67 w 87"/>
                  <a:gd name="T15" fmla="*/ 128 h 128"/>
                  <a:gd name="T16" fmla="*/ 31 w 87"/>
                  <a:gd name="T17" fmla="*/ 72 h 128"/>
                  <a:gd name="T18" fmla="*/ 35 w 87"/>
                  <a:gd name="T19" fmla="*/ 72 h 128"/>
                  <a:gd name="T20" fmla="*/ 63 w 87"/>
                  <a:gd name="T21" fmla="*/ 66 h 128"/>
                  <a:gd name="T22" fmla="*/ 73 w 87"/>
                  <a:gd name="T23" fmla="*/ 42 h 128"/>
                  <a:gd name="T24" fmla="*/ 61 w 87"/>
                  <a:gd name="T25" fmla="*/ 17 h 128"/>
                  <a:gd name="T26" fmla="*/ 35 w 87"/>
                  <a:gd name="T27" fmla="*/ 13 h 128"/>
                  <a:gd name="T28" fmla="*/ 15 w 87"/>
                  <a:gd name="T29" fmla="*/ 13 h 128"/>
                  <a:gd name="T30" fmla="*/ 15 w 87"/>
                  <a:gd name="T31" fmla="*/ 128 h 128"/>
                  <a:gd name="T32" fmla="*/ 0 w 87"/>
                  <a:gd name="T33" fmla="*/ 128 h 128"/>
                  <a:gd name="T34" fmla="*/ 0 w 87"/>
                  <a:gd name="T35"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7" h="128">
                    <a:moveTo>
                      <a:pt x="0" y="0"/>
                    </a:moveTo>
                    <a:cubicBezTo>
                      <a:pt x="34" y="0"/>
                      <a:pt x="34" y="0"/>
                      <a:pt x="34" y="0"/>
                    </a:cubicBezTo>
                    <a:cubicBezTo>
                      <a:pt x="54" y="0"/>
                      <a:pt x="63" y="2"/>
                      <a:pt x="70" y="7"/>
                    </a:cubicBezTo>
                    <a:cubicBezTo>
                      <a:pt x="80" y="13"/>
                      <a:pt x="87" y="27"/>
                      <a:pt x="87" y="41"/>
                    </a:cubicBezTo>
                    <a:cubicBezTo>
                      <a:pt x="87" y="50"/>
                      <a:pt x="85" y="59"/>
                      <a:pt x="79" y="66"/>
                    </a:cubicBezTo>
                    <a:cubicBezTo>
                      <a:pt x="72" y="77"/>
                      <a:pt x="63" y="79"/>
                      <a:pt x="51" y="80"/>
                    </a:cubicBezTo>
                    <a:cubicBezTo>
                      <a:pt x="83" y="128"/>
                      <a:pt x="83" y="128"/>
                      <a:pt x="83" y="128"/>
                    </a:cubicBezTo>
                    <a:cubicBezTo>
                      <a:pt x="67" y="128"/>
                      <a:pt x="67" y="128"/>
                      <a:pt x="67" y="128"/>
                    </a:cubicBezTo>
                    <a:cubicBezTo>
                      <a:pt x="31" y="72"/>
                      <a:pt x="31" y="72"/>
                      <a:pt x="31" y="72"/>
                    </a:cubicBezTo>
                    <a:cubicBezTo>
                      <a:pt x="35" y="72"/>
                      <a:pt x="35" y="72"/>
                      <a:pt x="35" y="72"/>
                    </a:cubicBezTo>
                    <a:cubicBezTo>
                      <a:pt x="44" y="72"/>
                      <a:pt x="57" y="72"/>
                      <a:pt x="63" y="66"/>
                    </a:cubicBezTo>
                    <a:cubicBezTo>
                      <a:pt x="70" y="59"/>
                      <a:pt x="73" y="51"/>
                      <a:pt x="73" y="42"/>
                    </a:cubicBezTo>
                    <a:cubicBezTo>
                      <a:pt x="73" y="33"/>
                      <a:pt x="69" y="23"/>
                      <a:pt x="61" y="17"/>
                    </a:cubicBezTo>
                    <a:cubicBezTo>
                      <a:pt x="54" y="13"/>
                      <a:pt x="46" y="13"/>
                      <a:pt x="35" y="13"/>
                    </a:cubicBezTo>
                    <a:cubicBezTo>
                      <a:pt x="15" y="13"/>
                      <a:pt x="15" y="13"/>
                      <a:pt x="15" y="13"/>
                    </a:cubicBezTo>
                    <a:cubicBezTo>
                      <a:pt x="15" y="128"/>
                      <a:pt x="15" y="128"/>
                      <a:pt x="15" y="128"/>
                    </a:cubicBezTo>
                    <a:cubicBezTo>
                      <a:pt x="0" y="128"/>
                      <a:pt x="0" y="128"/>
                      <a:pt x="0" y="128"/>
                    </a:cubicBezTo>
                    <a:lnTo>
                      <a:pt x="0"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5" name="Freeform 60">
                <a:extLst>
                  <a:ext uri="{FF2B5EF4-FFF2-40B4-BE49-F238E27FC236}">
                    <a16:creationId xmlns:a16="http://schemas.microsoft.com/office/drawing/2014/main" id="{0EA4C7C4-6076-4A44-817D-875DFD318AF3}"/>
                  </a:ext>
                </a:extLst>
              </p:cNvPr>
              <p:cNvSpPr>
                <a:spLocks/>
              </p:cNvSpPr>
              <p:nvPr/>
            </p:nvSpPr>
            <p:spPr bwMode="auto">
              <a:xfrm>
                <a:off x="2722563" y="417513"/>
                <a:ext cx="265113" cy="487363"/>
              </a:xfrm>
              <a:custGeom>
                <a:avLst/>
                <a:gdLst>
                  <a:gd name="T0" fmla="*/ 0 w 167"/>
                  <a:gd name="T1" fmla="*/ 0 h 307"/>
                  <a:gd name="T2" fmla="*/ 167 w 167"/>
                  <a:gd name="T3" fmla="*/ 0 h 307"/>
                  <a:gd name="T4" fmla="*/ 167 w 167"/>
                  <a:gd name="T5" fmla="*/ 31 h 307"/>
                  <a:gd name="T6" fmla="*/ 35 w 167"/>
                  <a:gd name="T7" fmla="*/ 31 h 307"/>
                  <a:gd name="T8" fmla="*/ 35 w 167"/>
                  <a:gd name="T9" fmla="*/ 137 h 307"/>
                  <a:gd name="T10" fmla="*/ 167 w 167"/>
                  <a:gd name="T11" fmla="*/ 137 h 307"/>
                  <a:gd name="T12" fmla="*/ 167 w 167"/>
                  <a:gd name="T13" fmla="*/ 168 h 307"/>
                  <a:gd name="T14" fmla="*/ 35 w 167"/>
                  <a:gd name="T15" fmla="*/ 168 h 307"/>
                  <a:gd name="T16" fmla="*/ 35 w 167"/>
                  <a:gd name="T17" fmla="*/ 276 h 307"/>
                  <a:gd name="T18" fmla="*/ 167 w 167"/>
                  <a:gd name="T19" fmla="*/ 276 h 307"/>
                  <a:gd name="T20" fmla="*/ 167 w 167"/>
                  <a:gd name="T21" fmla="*/ 307 h 307"/>
                  <a:gd name="T22" fmla="*/ 0 w 167"/>
                  <a:gd name="T23" fmla="*/ 307 h 307"/>
                  <a:gd name="T24" fmla="*/ 0 w 167"/>
                  <a:gd name="T25" fmla="*/ 0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7" h="307">
                    <a:moveTo>
                      <a:pt x="0" y="0"/>
                    </a:moveTo>
                    <a:lnTo>
                      <a:pt x="167" y="0"/>
                    </a:lnTo>
                    <a:lnTo>
                      <a:pt x="167" y="31"/>
                    </a:lnTo>
                    <a:lnTo>
                      <a:pt x="35" y="31"/>
                    </a:lnTo>
                    <a:lnTo>
                      <a:pt x="35" y="137"/>
                    </a:lnTo>
                    <a:lnTo>
                      <a:pt x="167" y="137"/>
                    </a:lnTo>
                    <a:lnTo>
                      <a:pt x="167" y="168"/>
                    </a:lnTo>
                    <a:lnTo>
                      <a:pt x="35" y="168"/>
                    </a:lnTo>
                    <a:lnTo>
                      <a:pt x="35" y="276"/>
                    </a:lnTo>
                    <a:lnTo>
                      <a:pt x="167" y="276"/>
                    </a:lnTo>
                    <a:lnTo>
                      <a:pt x="167" y="307"/>
                    </a:lnTo>
                    <a:lnTo>
                      <a:pt x="0" y="307"/>
                    </a:lnTo>
                    <a:lnTo>
                      <a:pt x="0"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6" name="Freeform 61">
                <a:extLst>
                  <a:ext uri="{FF2B5EF4-FFF2-40B4-BE49-F238E27FC236}">
                    <a16:creationId xmlns:a16="http://schemas.microsoft.com/office/drawing/2014/main" id="{AD926DCA-9394-4D5D-8BB7-C1DDD1A32E80}"/>
                  </a:ext>
                </a:extLst>
              </p:cNvPr>
              <p:cNvSpPr>
                <a:spLocks/>
              </p:cNvSpPr>
              <p:nvPr/>
            </p:nvSpPr>
            <p:spPr bwMode="auto">
              <a:xfrm>
                <a:off x="1728788" y="371475"/>
                <a:ext cx="561975" cy="571500"/>
              </a:xfrm>
              <a:custGeom>
                <a:avLst/>
                <a:gdLst>
                  <a:gd name="T0" fmla="*/ 75 w 150"/>
                  <a:gd name="T1" fmla="*/ 0 h 150"/>
                  <a:gd name="T2" fmla="*/ 71 w 150"/>
                  <a:gd name="T3" fmla="*/ 1 h 150"/>
                  <a:gd name="T4" fmla="*/ 134 w 150"/>
                  <a:gd name="T5" fmla="*/ 67 h 150"/>
                  <a:gd name="T6" fmla="*/ 68 w 150"/>
                  <a:gd name="T7" fmla="*/ 133 h 150"/>
                  <a:gd name="T8" fmla="*/ 1 w 150"/>
                  <a:gd name="T9" fmla="*/ 67 h 150"/>
                  <a:gd name="T10" fmla="*/ 1 w 150"/>
                  <a:gd name="T11" fmla="*/ 63 h 150"/>
                  <a:gd name="T12" fmla="*/ 0 w 150"/>
                  <a:gd name="T13" fmla="*/ 75 h 150"/>
                  <a:gd name="T14" fmla="*/ 75 w 150"/>
                  <a:gd name="T15" fmla="*/ 150 h 150"/>
                  <a:gd name="T16" fmla="*/ 150 w 150"/>
                  <a:gd name="T17" fmla="*/ 75 h 150"/>
                  <a:gd name="T18" fmla="*/ 75 w 150"/>
                  <a:gd name="T19" fmla="*/ 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0" h="150">
                    <a:moveTo>
                      <a:pt x="75" y="0"/>
                    </a:moveTo>
                    <a:cubicBezTo>
                      <a:pt x="74" y="0"/>
                      <a:pt x="72" y="0"/>
                      <a:pt x="71" y="1"/>
                    </a:cubicBezTo>
                    <a:cubicBezTo>
                      <a:pt x="106" y="2"/>
                      <a:pt x="134" y="31"/>
                      <a:pt x="134" y="67"/>
                    </a:cubicBezTo>
                    <a:cubicBezTo>
                      <a:pt x="134" y="103"/>
                      <a:pt x="104" y="133"/>
                      <a:pt x="68" y="133"/>
                    </a:cubicBezTo>
                    <a:cubicBezTo>
                      <a:pt x="31" y="133"/>
                      <a:pt x="1" y="103"/>
                      <a:pt x="1" y="67"/>
                    </a:cubicBezTo>
                    <a:cubicBezTo>
                      <a:pt x="1" y="66"/>
                      <a:pt x="1" y="64"/>
                      <a:pt x="1" y="63"/>
                    </a:cubicBezTo>
                    <a:cubicBezTo>
                      <a:pt x="1" y="67"/>
                      <a:pt x="0" y="71"/>
                      <a:pt x="0" y="75"/>
                    </a:cubicBezTo>
                    <a:cubicBezTo>
                      <a:pt x="0" y="116"/>
                      <a:pt x="34" y="150"/>
                      <a:pt x="75" y="150"/>
                    </a:cubicBezTo>
                    <a:cubicBezTo>
                      <a:pt x="116" y="150"/>
                      <a:pt x="150" y="116"/>
                      <a:pt x="150" y="75"/>
                    </a:cubicBezTo>
                    <a:cubicBezTo>
                      <a:pt x="150" y="34"/>
                      <a:pt x="116" y="0"/>
                      <a:pt x="75"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24" name="Group 23">
              <a:extLst>
                <a:ext uri="{FF2B5EF4-FFF2-40B4-BE49-F238E27FC236}">
                  <a16:creationId xmlns:a16="http://schemas.microsoft.com/office/drawing/2014/main" id="{17ADF89D-BEA6-4CB2-A728-6775F2690436}"/>
                </a:ext>
              </a:extLst>
            </p:cNvPr>
            <p:cNvGrpSpPr/>
            <p:nvPr userDrawn="1"/>
          </p:nvGrpSpPr>
          <p:grpSpPr>
            <a:xfrm>
              <a:off x="3974660" y="3232202"/>
              <a:ext cx="2309409" cy="613029"/>
              <a:chOff x="3138488" y="420688"/>
              <a:chExt cx="1824038" cy="484188"/>
            </a:xfrm>
            <a:solidFill>
              <a:schemeClr val="bg1"/>
            </a:solidFill>
          </p:grpSpPr>
          <p:sp>
            <p:nvSpPr>
              <p:cNvPr id="25" name="Freeform 50">
                <a:extLst>
                  <a:ext uri="{FF2B5EF4-FFF2-40B4-BE49-F238E27FC236}">
                    <a16:creationId xmlns:a16="http://schemas.microsoft.com/office/drawing/2014/main" id="{9945D389-6D47-4049-BEE7-1C4C83203F95}"/>
                  </a:ext>
                </a:extLst>
              </p:cNvPr>
              <p:cNvSpPr>
                <a:spLocks/>
              </p:cNvSpPr>
              <p:nvPr/>
            </p:nvSpPr>
            <p:spPr bwMode="auto">
              <a:xfrm>
                <a:off x="3138488" y="420688"/>
                <a:ext cx="265113" cy="484188"/>
              </a:xfrm>
              <a:custGeom>
                <a:avLst/>
                <a:gdLst>
                  <a:gd name="T0" fmla="*/ 0 w 167"/>
                  <a:gd name="T1" fmla="*/ 0 h 305"/>
                  <a:gd name="T2" fmla="*/ 167 w 167"/>
                  <a:gd name="T3" fmla="*/ 0 h 305"/>
                  <a:gd name="T4" fmla="*/ 167 w 167"/>
                  <a:gd name="T5" fmla="*/ 29 h 305"/>
                  <a:gd name="T6" fmla="*/ 33 w 167"/>
                  <a:gd name="T7" fmla="*/ 29 h 305"/>
                  <a:gd name="T8" fmla="*/ 33 w 167"/>
                  <a:gd name="T9" fmla="*/ 137 h 305"/>
                  <a:gd name="T10" fmla="*/ 165 w 167"/>
                  <a:gd name="T11" fmla="*/ 137 h 305"/>
                  <a:gd name="T12" fmla="*/ 165 w 167"/>
                  <a:gd name="T13" fmla="*/ 166 h 305"/>
                  <a:gd name="T14" fmla="*/ 33 w 167"/>
                  <a:gd name="T15" fmla="*/ 166 h 305"/>
                  <a:gd name="T16" fmla="*/ 33 w 167"/>
                  <a:gd name="T17" fmla="*/ 276 h 305"/>
                  <a:gd name="T18" fmla="*/ 167 w 167"/>
                  <a:gd name="T19" fmla="*/ 276 h 305"/>
                  <a:gd name="T20" fmla="*/ 167 w 167"/>
                  <a:gd name="T21" fmla="*/ 305 h 305"/>
                  <a:gd name="T22" fmla="*/ 0 w 167"/>
                  <a:gd name="T23" fmla="*/ 305 h 305"/>
                  <a:gd name="T24" fmla="*/ 0 w 167"/>
                  <a:gd name="T25" fmla="*/ 0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7" h="305">
                    <a:moveTo>
                      <a:pt x="0" y="0"/>
                    </a:moveTo>
                    <a:lnTo>
                      <a:pt x="167" y="0"/>
                    </a:lnTo>
                    <a:lnTo>
                      <a:pt x="167" y="29"/>
                    </a:lnTo>
                    <a:lnTo>
                      <a:pt x="33" y="29"/>
                    </a:lnTo>
                    <a:lnTo>
                      <a:pt x="33" y="137"/>
                    </a:lnTo>
                    <a:lnTo>
                      <a:pt x="165" y="137"/>
                    </a:lnTo>
                    <a:lnTo>
                      <a:pt x="165" y="166"/>
                    </a:lnTo>
                    <a:lnTo>
                      <a:pt x="33" y="166"/>
                    </a:lnTo>
                    <a:lnTo>
                      <a:pt x="33" y="276"/>
                    </a:lnTo>
                    <a:lnTo>
                      <a:pt x="167" y="276"/>
                    </a:lnTo>
                    <a:lnTo>
                      <a:pt x="167" y="305"/>
                    </a:lnTo>
                    <a:lnTo>
                      <a:pt x="0" y="305"/>
                    </a:lnTo>
                    <a:lnTo>
                      <a:pt x="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6" name="Freeform 51">
                <a:extLst>
                  <a:ext uri="{FF2B5EF4-FFF2-40B4-BE49-F238E27FC236}">
                    <a16:creationId xmlns:a16="http://schemas.microsoft.com/office/drawing/2014/main" id="{EF7C4E1D-C2DB-4035-8174-DE496C08E02A}"/>
                  </a:ext>
                </a:extLst>
              </p:cNvPr>
              <p:cNvSpPr>
                <a:spLocks noEditPoints="1"/>
              </p:cNvSpPr>
              <p:nvPr/>
            </p:nvSpPr>
            <p:spPr bwMode="auto">
              <a:xfrm>
                <a:off x="3444875" y="420688"/>
                <a:ext cx="449263" cy="484188"/>
              </a:xfrm>
              <a:custGeom>
                <a:avLst/>
                <a:gdLst>
                  <a:gd name="T0" fmla="*/ 35 w 283"/>
                  <a:gd name="T1" fmla="*/ 305 h 305"/>
                  <a:gd name="T2" fmla="*/ 0 w 283"/>
                  <a:gd name="T3" fmla="*/ 305 h 305"/>
                  <a:gd name="T4" fmla="*/ 125 w 283"/>
                  <a:gd name="T5" fmla="*/ 0 h 305"/>
                  <a:gd name="T6" fmla="*/ 158 w 283"/>
                  <a:gd name="T7" fmla="*/ 0 h 305"/>
                  <a:gd name="T8" fmla="*/ 283 w 283"/>
                  <a:gd name="T9" fmla="*/ 305 h 305"/>
                  <a:gd name="T10" fmla="*/ 246 w 283"/>
                  <a:gd name="T11" fmla="*/ 305 h 305"/>
                  <a:gd name="T12" fmla="*/ 210 w 283"/>
                  <a:gd name="T13" fmla="*/ 219 h 305"/>
                  <a:gd name="T14" fmla="*/ 71 w 283"/>
                  <a:gd name="T15" fmla="*/ 219 h 305"/>
                  <a:gd name="T16" fmla="*/ 35 w 283"/>
                  <a:gd name="T17" fmla="*/ 305 h 305"/>
                  <a:gd name="T18" fmla="*/ 142 w 283"/>
                  <a:gd name="T19" fmla="*/ 39 h 305"/>
                  <a:gd name="T20" fmla="*/ 80 w 283"/>
                  <a:gd name="T21" fmla="*/ 192 h 305"/>
                  <a:gd name="T22" fmla="*/ 201 w 283"/>
                  <a:gd name="T23" fmla="*/ 192 h 305"/>
                  <a:gd name="T24" fmla="*/ 142 w 283"/>
                  <a:gd name="T25" fmla="*/ 39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3" h="305">
                    <a:moveTo>
                      <a:pt x="35" y="305"/>
                    </a:moveTo>
                    <a:lnTo>
                      <a:pt x="0" y="305"/>
                    </a:lnTo>
                    <a:lnTo>
                      <a:pt x="125" y="0"/>
                    </a:lnTo>
                    <a:lnTo>
                      <a:pt x="158" y="0"/>
                    </a:lnTo>
                    <a:lnTo>
                      <a:pt x="283" y="305"/>
                    </a:lnTo>
                    <a:lnTo>
                      <a:pt x="246" y="305"/>
                    </a:lnTo>
                    <a:lnTo>
                      <a:pt x="210" y="219"/>
                    </a:lnTo>
                    <a:lnTo>
                      <a:pt x="71" y="219"/>
                    </a:lnTo>
                    <a:lnTo>
                      <a:pt x="35" y="305"/>
                    </a:lnTo>
                    <a:close/>
                    <a:moveTo>
                      <a:pt x="142" y="39"/>
                    </a:moveTo>
                    <a:lnTo>
                      <a:pt x="80" y="192"/>
                    </a:lnTo>
                    <a:lnTo>
                      <a:pt x="201" y="192"/>
                    </a:lnTo>
                    <a:lnTo>
                      <a:pt x="142" y="3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7" name="Freeform 52">
                <a:extLst>
                  <a:ext uri="{FF2B5EF4-FFF2-40B4-BE49-F238E27FC236}">
                    <a16:creationId xmlns:a16="http://schemas.microsoft.com/office/drawing/2014/main" id="{85B0A271-7092-49F2-A184-296BF524FDF2}"/>
                  </a:ext>
                </a:extLst>
              </p:cNvPr>
              <p:cNvSpPr>
                <a:spLocks/>
              </p:cNvSpPr>
              <p:nvPr/>
            </p:nvSpPr>
            <p:spPr bwMode="auto">
              <a:xfrm>
                <a:off x="3943350" y="420688"/>
                <a:ext cx="322263" cy="484188"/>
              </a:xfrm>
              <a:custGeom>
                <a:avLst/>
                <a:gdLst>
                  <a:gd name="T0" fmla="*/ 0 w 86"/>
                  <a:gd name="T1" fmla="*/ 0 h 127"/>
                  <a:gd name="T2" fmla="*/ 33 w 86"/>
                  <a:gd name="T3" fmla="*/ 0 h 127"/>
                  <a:gd name="T4" fmla="*/ 69 w 86"/>
                  <a:gd name="T5" fmla="*/ 6 h 127"/>
                  <a:gd name="T6" fmla="*/ 86 w 86"/>
                  <a:gd name="T7" fmla="*/ 40 h 127"/>
                  <a:gd name="T8" fmla="*/ 79 w 86"/>
                  <a:gd name="T9" fmla="*/ 65 h 127"/>
                  <a:gd name="T10" fmla="*/ 50 w 86"/>
                  <a:gd name="T11" fmla="*/ 79 h 127"/>
                  <a:gd name="T12" fmla="*/ 82 w 86"/>
                  <a:gd name="T13" fmla="*/ 127 h 127"/>
                  <a:gd name="T14" fmla="*/ 66 w 86"/>
                  <a:gd name="T15" fmla="*/ 127 h 127"/>
                  <a:gd name="T16" fmla="*/ 30 w 86"/>
                  <a:gd name="T17" fmla="*/ 72 h 127"/>
                  <a:gd name="T18" fmla="*/ 35 w 86"/>
                  <a:gd name="T19" fmla="*/ 72 h 127"/>
                  <a:gd name="T20" fmla="*/ 63 w 86"/>
                  <a:gd name="T21" fmla="*/ 65 h 127"/>
                  <a:gd name="T22" fmla="*/ 72 w 86"/>
                  <a:gd name="T23" fmla="*/ 42 h 127"/>
                  <a:gd name="T24" fmla="*/ 60 w 86"/>
                  <a:gd name="T25" fmla="*/ 17 h 127"/>
                  <a:gd name="T26" fmla="*/ 34 w 86"/>
                  <a:gd name="T27" fmla="*/ 12 h 127"/>
                  <a:gd name="T28" fmla="*/ 14 w 86"/>
                  <a:gd name="T29" fmla="*/ 12 h 127"/>
                  <a:gd name="T30" fmla="*/ 14 w 86"/>
                  <a:gd name="T31" fmla="*/ 127 h 127"/>
                  <a:gd name="T32" fmla="*/ 0 w 86"/>
                  <a:gd name="T33" fmla="*/ 127 h 127"/>
                  <a:gd name="T34" fmla="*/ 0 w 86"/>
                  <a:gd name="T35" fmla="*/ 0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6" h="127">
                    <a:moveTo>
                      <a:pt x="0" y="0"/>
                    </a:moveTo>
                    <a:cubicBezTo>
                      <a:pt x="33" y="0"/>
                      <a:pt x="33" y="0"/>
                      <a:pt x="33" y="0"/>
                    </a:cubicBezTo>
                    <a:cubicBezTo>
                      <a:pt x="53" y="0"/>
                      <a:pt x="62" y="2"/>
                      <a:pt x="69" y="6"/>
                    </a:cubicBezTo>
                    <a:cubicBezTo>
                      <a:pt x="79" y="12"/>
                      <a:pt x="86" y="26"/>
                      <a:pt x="86" y="40"/>
                    </a:cubicBezTo>
                    <a:cubicBezTo>
                      <a:pt x="86" y="49"/>
                      <a:pt x="84" y="58"/>
                      <a:pt x="79" y="65"/>
                    </a:cubicBezTo>
                    <a:cubicBezTo>
                      <a:pt x="71" y="76"/>
                      <a:pt x="62" y="78"/>
                      <a:pt x="50" y="79"/>
                    </a:cubicBezTo>
                    <a:cubicBezTo>
                      <a:pt x="82" y="127"/>
                      <a:pt x="82" y="127"/>
                      <a:pt x="82" y="127"/>
                    </a:cubicBezTo>
                    <a:cubicBezTo>
                      <a:pt x="66" y="127"/>
                      <a:pt x="66" y="127"/>
                      <a:pt x="66" y="127"/>
                    </a:cubicBezTo>
                    <a:cubicBezTo>
                      <a:pt x="30" y="72"/>
                      <a:pt x="30" y="72"/>
                      <a:pt x="30" y="72"/>
                    </a:cubicBezTo>
                    <a:cubicBezTo>
                      <a:pt x="35" y="72"/>
                      <a:pt x="35" y="72"/>
                      <a:pt x="35" y="72"/>
                    </a:cubicBezTo>
                    <a:cubicBezTo>
                      <a:pt x="43" y="72"/>
                      <a:pt x="56" y="71"/>
                      <a:pt x="63" y="65"/>
                    </a:cubicBezTo>
                    <a:cubicBezTo>
                      <a:pt x="70" y="58"/>
                      <a:pt x="72" y="51"/>
                      <a:pt x="72" y="42"/>
                    </a:cubicBezTo>
                    <a:cubicBezTo>
                      <a:pt x="72" y="32"/>
                      <a:pt x="68" y="22"/>
                      <a:pt x="60" y="17"/>
                    </a:cubicBezTo>
                    <a:cubicBezTo>
                      <a:pt x="53" y="13"/>
                      <a:pt x="46" y="12"/>
                      <a:pt x="34" y="12"/>
                    </a:cubicBezTo>
                    <a:cubicBezTo>
                      <a:pt x="14" y="12"/>
                      <a:pt x="14" y="12"/>
                      <a:pt x="14" y="12"/>
                    </a:cubicBezTo>
                    <a:cubicBezTo>
                      <a:pt x="14" y="127"/>
                      <a:pt x="14" y="127"/>
                      <a:pt x="14" y="127"/>
                    </a:cubicBezTo>
                    <a:cubicBezTo>
                      <a:pt x="0" y="127"/>
                      <a:pt x="0" y="127"/>
                      <a:pt x="0" y="127"/>
                    </a:cubicBezTo>
                    <a:lnTo>
                      <a:pt x="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8" name="Freeform 53">
                <a:extLst>
                  <a:ext uri="{FF2B5EF4-FFF2-40B4-BE49-F238E27FC236}">
                    <a16:creationId xmlns:a16="http://schemas.microsoft.com/office/drawing/2014/main" id="{8EFD4453-08CB-4F89-8E76-C1C60C8EF4B6}"/>
                  </a:ext>
                </a:extLst>
              </p:cNvPr>
              <p:cNvSpPr>
                <a:spLocks/>
              </p:cNvSpPr>
              <p:nvPr/>
            </p:nvSpPr>
            <p:spPr bwMode="auto">
              <a:xfrm>
                <a:off x="4284663" y="420688"/>
                <a:ext cx="287338" cy="484188"/>
              </a:xfrm>
              <a:custGeom>
                <a:avLst/>
                <a:gdLst>
                  <a:gd name="T0" fmla="*/ 73 w 181"/>
                  <a:gd name="T1" fmla="*/ 29 h 305"/>
                  <a:gd name="T2" fmla="*/ 0 w 181"/>
                  <a:gd name="T3" fmla="*/ 29 h 305"/>
                  <a:gd name="T4" fmla="*/ 0 w 181"/>
                  <a:gd name="T5" fmla="*/ 0 h 305"/>
                  <a:gd name="T6" fmla="*/ 181 w 181"/>
                  <a:gd name="T7" fmla="*/ 0 h 305"/>
                  <a:gd name="T8" fmla="*/ 181 w 181"/>
                  <a:gd name="T9" fmla="*/ 29 h 305"/>
                  <a:gd name="T10" fmla="*/ 106 w 181"/>
                  <a:gd name="T11" fmla="*/ 29 h 305"/>
                  <a:gd name="T12" fmla="*/ 106 w 181"/>
                  <a:gd name="T13" fmla="*/ 305 h 305"/>
                  <a:gd name="T14" fmla="*/ 73 w 181"/>
                  <a:gd name="T15" fmla="*/ 305 h 305"/>
                  <a:gd name="T16" fmla="*/ 73 w 181"/>
                  <a:gd name="T17" fmla="*/ 29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1" h="305">
                    <a:moveTo>
                      <a:pt x="73" y="29"/>
                    </a:moveTo>
                    <a:lnTo>
                      <a:pt x="0" y="29"/>
                    </a:lnTo>
                    <a:lnTo>
                      <a:pt x="0" y="0"/>
                    </a:lnTo>
                    <a:lnTo>
                      <a:pt x="181" y="0"/>
                    </a:lnTo>
                    <a:lnTo>
                      <a:pt x="181" y="29"/>
                    </a:lnTo>
                    <a:lnTo>
                      <a:pt x="106" y="29"/>
                    </a:lnTo>
                    <a:lnTo>
                      <a:pt x="106" y="305"/>
                    </a:lnTo>
                    <a:lnTo>
                      <a:pt x="73" y="305"/>
                    </a:lnTo>
                    <a:lnTo>
                      <a:pt x="73" y="2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9" name="Freeform 54">
                <a:extLst>
                  <a:ext uri="{FF2B5EF4-FFF2-40B4-BE49-F238E27FC236}">
                    <a16:creationId xmlns:a16="http://schemas.microsoft.com/office/drawing/2014/main" id="{8834B7F9-1552-4383-93E5-BAD6D795BD7E}"/>
                  </a:ext>
                </a:extLst>
              </p:cNvPr>
              <p:cNvSpPr>
                <a:spLocks/>
              </p:cNvSpPr>
              <p:nvPr/>
            </p:nvSpPr>
            <p:spPr bwMode="auto">
              <a:xfrm>
                <a:off x="4624388" y="420688"/>
                <a:ext cx="338138" cy="484188"/>
              </a:xfrm>
              <a:custGeom>
                <a:avLst/>
                <a:gdLst>
                  <a:gd name="T0" fmla="*/ 0 w 213"/>
                  <a:gd name="T1" fmla="*/ 305 h 305"/>
                  <a:gd name="T2" fmla="*/ 0 w 213"/>
                  <a:gd name="T3" fmla="*/ 0 h 305"/>
                  <a:gd name="T4" fmla="*/ 34 w 213"/>
                  <a:gd name="T5" fmla="*/ 0 h 305"/>
                  <a:gd name="T6" fmla="*/ 34 w 213"/>
                  <a:gd name="T7" fmla="*/ 135 h 305"/>
                  <a:gd name="T8" fmla="*/ 178 w 213"/>
                  <a:gd name="T9" fmla="*/ 135 h 305"/>
                  <a:gd name="T10" fmla="*/ 178 w 213"/>
                  <a:gd name="T11" fmla="*/ 0 h 305"/>
                  <a:gd name="T12" fmla="*/ 213 w 213"/>
                  <a:gd name="T13" fmla="*/ 0 h 305"/>
                  <a:gd name="T14" fmla="*/ 213 w 213"/>
                  <a:gd name="T15" fmla="*/ 305 h 305"/>
                  <a:gd name="T16" fmla="*/ 178 w 213"/>
                  <a:gd name="T17" fmla="*/ 305 h 305"/>
                  <a:gd name="T18" fmla="*/ 178 w 213"/>
                  <a:gd name="T19" fmla="*/ 166 h 305"/>
                  <a:gd name="T20" fmla="*/ 34 w 213"/>
                  <a:gd name="T21" fmla="*/ 166 h 305"/>
                  <a:gd name="T22" fmla="*/ 34 w 213"/>
                  <a:gd name="T23" fmla="*/ 305 h 305"/>
                  <a:gd name="T24" fmla="*/ 0 w 213"/>
                  <a:gd name="T25" fmla="*/ 305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13" h="305">
                    <a:moveTo>
                      <a:pt x="0" y="305"/>
                    </a:moveTo>
                    <a:lnTo>
                      <a:pt x="0" y="0"/>
                    </a:lnTo>
                    <a:lnTo>
                      <a:pt x="34" y="0"/>
                    </a:lnTo>
                    <a:lnTo>
                      <a:pt x="34" y="135"/>
                    </a:lnTo>
                    <a:lnTo>
                      <a:pt x="178" y="135"/>
                    </a:lnTo>
                    <a:lnTo>
                      <a:pt x="178" y="0"/>
                    </a:lnTo>
                    <a:lnTo>
                      <a:pt x="213" y="0"/>
                    </a:lnTo>
                    <a:lnTo>
                      <a:pt x="213" y="305"/>
                    </a:lnTo>
                    <a:lnTo>
                      <a:pt x="178" y="305"/>
                    </a:lnTo>
                    <a:lnTo>
                      <a:pt x="178" y="166"/>
                    </a:lnTo>
                    <a:lnTo>
                      <a:pt x="34" y="166"/>
                    </a:lnTo>
                    <a:lnTo>
                      <a:pt x="34" y="305"/>
                    </a:lnTo>
                    <a:lnTo>
                      <a:pt x="0" y="30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sp>
        <p:nvSpPr>
          <p:cNvPr id="37" name="Subtitle 3">
            <a:extLst>
              <a:ext uri="{FF2B5EF4-FFF2-40B4-BE49-F238E27FC236}">
                <a16:creationId xmlns:a16="http://schemas.microsoft.com/office/drawing/2014/main" id="{9C5AA539-B99F-4421-8CBB-F6C5451B6E9D}"/>
              </a:ext>
            </a:extLst>
          </p:cNvPr>
          <p:cNvSpPr txBox="1">
            <a:spLocks/>
          </p:cNvSpPr>
          <p:nvPr/>
        </p:nvSpPr>
        <p:spPr>
          <a:xfrm>
            <a:off x="4204214" y="3938813"/>
            <a:ext cx="7485278" cy="2790508"/>
          </a:xfrm>
          <a:prstGeom prst="rect">
            <a:avLst/>
          </a:prstGeom>
        </p:spPr>
        <p:txBody>
          <a:bodyPr vert="horz" wrap="square" lIns="91440" tIns="45720" rIns="91440" bIns="45720" rtlCol="0">
            <a:spAutoFit/>
          </a:bodyPr>
          <a:lstStyle>
            <a:lvl1pPr marL="0" indent="0" algn="l" defTabSz="914400" rtl="0" eaLnBrk="1" latinLnBrk="0" hangingPunct="1">
              <a:lnSpc>
                <a:spcPct val="100000"/>
              </a:lnSpc>
              <a:spcBef>
                <a:spcPts val="1000"/>
              </a:spcBef>
              <a:buFont typeface="Arial" panose="020B0604020202020204" pitchFamily="34" charset="0"/>
              <a:buNone/>
              <a:defRPr sz="1800" b="0"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0">
              <a:spcBef>
                <a:spcPts val="400"/>
              </a:spcBef>
              <a:defRPr/>
            </a:pPr>
            <a:r>
              <a:rPr lang="en-US" sz="2800" b="1" dirty="0">
                <a:solidFill>
                  <a:prstClr val="white"/>
                </a:solidFill>
              </a:rPr>
              <a:t>Winds for NASA HQ’s Weather Focus Area</a:t>
            </a:r>
          </a:p>
          <a:p>
            <a:pPr lvl="0">
              <a:spcBef>
                <a:spcPts val="400"/>
              </a:spcBef>
              <a:defRPr/>
            </a:pPr>
            <a:endParaRPr lang="en-US" sz="2000" b="1" dirty="0">
              <a:solidFill>
                <a:prstClr val="white"/>
              </a:solidFill>
            </a:endParaRPr>
          </a:p>
          <a:p>
            <a:pPr lvl="0">
              <a:spcBef>
                <a:spcPts val="400"/>
              </a:spcBef>
              <a:defRPr/>
            </a:pPr>
            <a:r>
              <a:rPr lang="en-US" sz="2000" b="1" dirty="0">
                <a:solidFill>
                  <a:prstClr val="white"/>
                </a:solidFill>
              </a:rPr>
              <a:t>Gail Skofronick-Jackson</a:t>
            </a:r>
            <a:r>
              <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t>
            </a:r>
          </a:p>
          <a:p>
            <a:pPr marL="0" marR="0" lvl="0" indent="0" algn="l" defTabSz="914400" rtl="0" eaLnBrk="1" fontAlgn="auto" latinLnBrk="0" hangingPunct="1">
              <a:lnSpc>
                <a:spcPct val="100000"/>
              </a:lnSpc>
              <a:spcBef>
                <a:spcPts val="400"/>
              </a:spcBef>
              <a:spcAft>
                <a:spcPts val="0"/>
              </a:spcAft>
              <a:buClrTx/>
              <a:buSzTx/>
              <a:buFont typeface="Arial" panose="020B0604020202020204" pitchFamily="34" charset="0"/>
              <a:buNone/>
              <a:tabLst/>
              <a:defRPr/>
            </a:pPr>
            <a:r>
              <a:rPr lang="en-US" sz="2000" dirty="0">
                <a:solidFill>
                  <a:prstClr val="white"/>
                </a:solidFill>
              </a:rPr>
              <a:t>Atmospheric Dynamics Program Manager</a:t>
            </a:r>
            <a:endPar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400"/>
              </a:spcBef>
              <a:spcAft>
                <a:spcPts val="0"/>
              </a:spcAft>
              <a:buClrTx/>
              <a:buSzTx/>
              <a:buFont typeface="Arial" panose="020B0604020202020204" pitchFamily="34" charset="0"/>
              <a:buNone/>
              <a:tabLst/>
              <a:defRPr/>
            </a:pPr>
            <a:r>
              <a:rPr kumimoji="0" lang="en-US" sz="1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July 10, 2019</a:t>
            </a:r>
          </a:p>
          <a:p>
            <a:pPr lvl="0">
              <a:spcBef>
                <a:spcPts val="400"/>
              </a:spcBef>
            </a:pPr>
            <a:r>
              <a:rPr lang="en-US" sz="1400" dirty="0">
                <a:solidFill>
                  <a:prstClr val="white"/>
                </a:solidFill>
              </a:rPr>
              <a:t>Space-based Wind Lidar Working Group Meeting, Langley</a:t>
            </a:r>
            <a:endParaRPr kumimoji="0" lang="en-US" sz="1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400"/>
              </a:spcBef>
              <a:spcAft>
                <a:spcPts val="0"/>
              </a:spcAft>
              <a:buClrTx/>
              <a:buSzTx/>
              <a:buFont typeface="Arial" panose="020B0604020202020204" pitchFamily="34" charset="0"/>
              <a:buNone/>
              <a:tabLst/>
              <a:defRPr/>
            </a:pPr>
            <a:endParaRPr kumimoji="0" lang="en-US"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400"/>
              </a:spcBef>
              <a:spcAft>
                <a:spcPts val="0"/>
              </a:spcAft>
              <a:buClrTx/>
              <a:buSzTx/>
              <a:buFont typeface="Arial" panose="020B0604020202020204" pitchFamily="34" charset="0"/>
              <a:buNone/>
              <a:tabLst/>
              <a:defRPr/>
            </a:pPr>
            <a:r>
              <a:rPr kumimoji="0" lang="en-US" sz="1200" b="0"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*This talk draws on inputs from numerous colleagues from NASA HQ, NASA centers, and our research and applications community. </a:t>
            </a:r>
          </a:p>
        </p:txBody>
      </p:sp>
    </p:spTree>
    <p:extLst>
      <p:ext uri="{BB962C8B-B14F-4D97-AF65-F5344CB8AC3E}">
        <p14:creationId xmlns:p14="http://schemas.microsoft.com/office/powerpoint/2010/main" val="1770268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AE1D188-6F4C-DD43-B260-EE8900DC6A45}"/>
              </a:ext>
            </a:extLst>
          </p:cNvPr>
          <p:cNvSpPr>
            <a:spLocks noGrp="1"/>
          </p:cNvSpPr>
          <p:nvPr>
            <p:ph type="sldNum" sz="quarter" idx="12"/>
          </p:nvPr>
        </p:nvSpPr>
        <p:spPr/>
        <p:txBody>
          <a:bodyPr/>
          <a:lstStyle/>
          <a:p>
            <a:fld id="{2E8C51FE-49D9-314D-9957-ABBF7DDE8782}" type="slidenum">
              <a:rPr lang="en-US" smtClean="0"/>
              <a:pPr/>
              <a:t>10</a:t>
            </a:fld>
            <a:endParaRPr lang="en-US" dirty="0"/>
          </a:p>
        </p:txBody>
      </p:sp>
      <p:sp>
        <p:nvSpPr>
          <p:cNvPr id="12" name="Title 2">
            <a:extLst>
              <a:ext uri="{FF2B5EF4-FFF2-40B4-BE49-F238E27FC236}">
                <a16:creationId xmlns:a16="http://schemas.microsoft.com/office/drawing/2014/main" id="{D8F79023-E2B1-6D49-9892-2342DA51DB38}"/>
              </a:ext>
            </a:extLst>
          </p:cNvPr>
          <p:cNvSpPr txBox="1">
            <a:spLocks/>
          </p:cNvSpPr>
          <p:nvPr/>
        </p:nvSpPr>
        <p:spPr>
          <a:xfrm>
            <a:off x="928914" y="108782"/>
            <a:ext cx="10798629" cy="669414"/>
          </a:xfrm>
          <a:prstGeom prst="rect">
            <a:avLst/>
          </a:prstGeom>
        </p:spPr>
        <p:txBody>
          <a:bodyPr/>
          <a:lstStyle>
            <a:lvl1pPr algn="l" rtl="0" eaLnBrk="1" fontAlgn="base" hangingPunct="1">
              <a:spcBef>
                <a:spcPct val="0"/>
              </a:spcBef>
              <a:spcAft>
                <a:spcPct val="0"/>
              </a:spcAft>
              <a:defRPr lang="en-GB" sz="2200" b="0" dirty="0" smtClean="0">
                <a:solidFill>
                  <a:schemeClr val="bg1"/>
                </a:solidFill>
                <a:latin typeface="Verdana"/>
                <a:ea typeface="+mj-ea"/>
                <a:cs typeface="Verdana"/>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7200" algn="l" rtl="0" eaLnBrk="1" fontAlgn="base" hangingPunct="1">
              <a:spcBef>
                <a:spcPct val="0"/>
              </a:spcBef>
              <a:spcAft>
                <a:spcPct val="0"/>
              </a:spcAft>
              <a:defRPr sz="2200" b="1">
                <a:solidFill>
                  <a:schemeClr val="bg1"/>
                </a:solidFill>
                <a:latin typeface="Verdana" pitchFamily="34" charset="0"/>
              </a:defRPr>
            </a:lvl6pPr>
            <a:lvl7pPr marL="914400" algn="l" rtl="0" eaLnBrk="1" fontAlgn="base" hangingPunct="1">
              <a:spcBef>
                <a:spcPct val="0"/>
              </a:spcBef>
              <a:spcAft>
                <a:spcPct val="0"/>
              </a:spcAft>
              <a:defRPr sz="2200" b="1">
                <a:solidFill>
                  <a:schemeClr val="bg1"/>
                </a:solidFill>
                <a:latin typeface="Verdana" pitchFamily="34" charset="0"/>
              </a:defRPr>
            </a:lvl7pPr>
            <a:lvl8pPr marL="1371600" algn="l" rtl="0" eaLnBrk="1" fontAlgn="base" hangingPunct="1">
              <a:spcBef>
                <a:spcPct val="0"/>
              </a:spcBef>
              <a:spcAft>
                <a:spcPct val="0"/>
              </a:spcAft>
              <a:defRPr sz="2200" b="1">
                <a:solidFill>
                  <a:schemeClr val="bg1"/>
                </a:solidFill>
                <a:latin typeface="Verdana" pitchFamily="34" charset="0"/>
              </a:defRPr>
            </a:lvl8pPr>
            <a:lvl9pPr marL="1828800" algn="l" rtl="0" eaLnBrk="1" fontAlgn="base" hangingPunct="1">
              <a:spcBef>
                <a:spcPct val="0"/>
              </a:spcBef>
              <a:spcAft>
                <a:spcPct val="0"/>
              </a:spcAft>
              <a:defRPr sz="2200" b="1">
                <a:solidFill>
                  <a:schemeClr val="bg1"/>
                </a:solidFill>
                <a:latin typeface="Verdana" pitchFamily="34" charset="0"/>
              </a:defRPr>
            </a:lvl9pPr>
          </a:lstStyle>
          <a:p>
            <a:pPr algn="ctr" defTabSz="685680">
              <a:spcBef>
                <a:spcPts val="0"/>
              </a:spcBef>
              <a:defRPr/>
            </a:pPr>
            <a:r>
              <a:rPr lang="en-US" sz="2800" b="1" kern="0" dirty="0">
                <a:solidFill>
                  <a:schemeClr val="tx1"/>
                </a:solidFill>
              </a:rPr>
              <a:t>April 2019 ADM Aeolus Cal/Val Test Flights/</a:t>
            </a:r>
            <a:r>
              <a:rPr lang="en-US" sz="2800" b="1" kern="0" dirty="0" err="1">
                <a:solidFill>
                  <a:schemeClr val="tx1"/>
                </a:solidFill>
              </a:rPr>
              <a:t>Bedka</a:t>
            </a:r>
            <a:br>
              <a:rPr lang="en-US" sz="2800" kern="0" dirty="0">
                <a:solidFill>
                  <a:schemeClr val="tx1"/>
                </a:solidFill>
              </a:rPr>
            </a:br>
            <a:br>
              <a:rPr lang="en-US" sz="2800" b="1" i="1" kern="0" dirty="0">
                <a:solidFill>
                  <a:schemeClr val="tx1"/>
                </a:solidFill>
                <a:latin typeface="Calibri" panose="020F0502020204030204"/>
              </a:rPr>
            </a:br>
            <a:endParaRPr lang="en-US" sz="2800" kern="0" dirty="0">
              <a:solidFill>
                <a:schemeClr val="tx1"/>
              </a:solidFill>
            </a:endParaRPr>
          </a:p>
        </p:txBody>
      </p:sp>
      <p:sp>
        <p:nvSpPr>
          <p:cNvPr id="13" name="Content Placeholder 1">
            <a:extLst>
              <a:ext uri="{FF2B5EF4-FFF2-40B4-BE49-F238E27FC236}">
                <a16:creationId xmlns:a16="http://schemas.microsoft.com/office/drawing/2014/main" id="{04941479-713E-0449-860B-850A24F46D3D}"/>
              </a:ext>
            </a:extLst>
          </p:cNvPr>
          <p:cNvSpPr txBox="1">
            <a:spLocks/>
          </p:cNvSpPr>
          <p:nvPr/>
        </p:nvSpPr>
        <p:spPr>
          <a:xfrm>
            <a:off x="4470400" y="1509481"/>
            <a:ext cx="7721600" cy="4804231"/>
          </a:xfrm>
          <a:prstGeom prst="rect">
            <a:avLst/>
          </a:prstGeom>
          <a:ln w="28575">
            <a:solidFill>
              <a:schemeClr val="tx1"/>
            </a:solidFill>
          </a:ln>
        </p:spPr>
        <p:txBody>
          <a:bodyPr/>
          <a:lstStyle>
            <a:lvl1pPr marL="0" indent="-342900" algn="l" rtl="0" eaLnBrk="1" fontAlgn="base" hangingPunct="1">
              <a:lnSpc>
                <a:spcPct val="119000"/>
              </a:lnSpc>
              <a:spcBef>
                <a:spcPct val="20000"/>
              </a:spcBef>
              <a:spcAft>
                <a:spcPct val="0"/>
              </a:spcAft>
              <a:buClr>
                <a:schemeClr val="accent1"/>
              </a:buClr>
              <a:buFontTx/>
              <a:buNone/>
              <a:defRPr lang="en-GB" sz="1600" dirty="0" smtClean="0">
                <a:solidFill>
                  <a:schemeClr val="bg2"/>
                </a:solidFill>
                <a:latin typeface="Verdana"/>
                <a:ea typeface="+mn-ea"/>
                <a:cs typeface="Verdana"/>
              </a:defRPr>
            </a:lvl1pPr>
            <a:lvl2pPr marL="81000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2pPr>
            <a:lvl3pPr marL="140760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3pPr>
            <a:lvl4pPr marL="200520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4pPr>
            <a:lvl5pPr marL="260280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5pPr>
            <a:lvl6pPr marL="34798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70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42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514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a:lstStyle>
          <a:p>
            <a:pPr marL="236538" indent="-185738">
              <a:lnSpc>
                <a:spcPct val="100000"/>
              </a:lnSpc>
              <a:buFont typeface="Arial" panose="020B0604020202020204" pitchFamily="34" charset="0"/>
              <a:buChar char="•"/>
            </a:pPr>
            <a:r>
              <a:rPr lang="en-US" b="1" kern="0" dirty="0">
                <a:solidFill>
                  <a:schemeClr val="tx1"/>
                </a:solidFill>
              </a:rPr>
              <a:t>The DAWN and HALO instruments collected ~45 hours of wind, aerosol, and water vapor profiles over the E. Pacific Ocean and Southwest U.S. aboard the DC-8 aircraft from 17-29 April 2019</a:t>
            </a:r>
          </a:p>
          <a:p>
            <a:pPr marL="457200" lvl="1">
              <a:lnSpc>
                <a:spcPct val="100000"/>
              </a:lnSpc>
              <a:buFont typeface="Arial" panose="020B0604020202020204" pitchFamily="34" charset="0"/>
              <a:buChar char="•"/>
            </a:pPr>
            <a:r>
              <a:rPr lang="en-US" sz="1400" kern="0" dirty="0">
                <a:solidFill>
                  <a:schemeClr val="tx1"/>
                </a:solidFill>
              </a:rPr>
              <a:t> 5 flights, including to/from Hawaii, sampled features including strong low pressure systems (upper left), weak wind flow above stratocumulus, an Asian dust layer, mountain waves, the polar and subtropical jet streams, and conditions across the tropical and subtropical Eastern Pacific </a:t>
            </a:r>
          </a:p>
          <a:p>
            <a:pPr marL="236538" indent="-177800">
              <a:lnSpc>
                <a:spcPct val="100000"/>
              </a:lnSpc>
              <a:buFont typeface="Arial" panose="020B0604020202020204" pitchFamily="34" charset="0"/>
              <a:buChar char="•"/>
            </a:pPr>
            <a:r>
              <a:rPr lang="en-US" b="1" kern="0" dirty="0">
                <a:solidFill>
                  <a:schemeClr val="tx1"/>
                </a:solidFill>
              </a:rPr>
              <a:t>The objectives of this flight campaign were to characterize DAWN and HALO lidar system performance and </a:t>
            </a:r>
            <a:r>
              <a:rPr lang="en-US" b="1" kern="0" dirty="0" err="1">
                <a:solidFill>
                  <a:schemeClr val="tx1"/>
                </a:solidFill>
              </a:rPr>
              <a:t>underfly</a:t>
            </a:r>
            <a:r>
              <a:rPr lang="en-US" b="1" kern="0" dirty="0">
                <a:solidFill>
                  <a:schemeClr val="tx1"/>
                </a:solidFill>
              </a:rPr>
              <a:t> ADM Aeolus for Cal/Val</a:t>
            </a:r>
          </a:p>
          <a:p>
            <a:pPr marL="236538" indent="-177800">
              <a:lnSpc>
                <a:spcPct val="100000"/>
              </a:lnSpc>
              <a:buFont typeface="Arial" panose="020B0604020202020204" pitchFamily="34" charset="0"/>
              <a:buChar char="•"/>
            </a:pPr>
            <a:r>
              <a:rPr lang="en-US" b="1" kern="0" dirty="0">
                <a:solidFill>
                  <a:schemeClr val="tx1"/>
                </a:solidFill>
              </a:rPr>
              <a:t>5 Aeolus </a:t>
            </a:r>
            <a:r>
              <a:rPr lang="en-US" b="1" kern="0" dirty="0" err="1">
                <a:solidFill>
                  <a:schemeClr val="tx1"/>
                </a:solidFill>
              </a:rPr>
              <a:t>underflights</a:t>
            </a:r>
            <a:r>
              <a:rPr lang="en-US" b="1" kern="0" dirty="0">
                <a:solidFill>
                  <a:schemeClr val="tx1"/>
                </a:solidFill>
              </a:rPr>
              <a:t> were conducted by the DC-8 in a variety of wind, aerosol, and cloud conditions. Winds ranging from &lt; 5 m/s to ~60 m/s were observed </a:t>
            </a:r>
          </a:p>
          <a:p>
            <a:pPr marL="457200" lvl="1">
              <a:lnSpc>
                <a:spcPct val="100000"/>
              </a:lnSpc>
              <a:buFont typeface="Arial" panose="020B0604020202020204" pitchFamily="34" charset="0"/>
              <a:buChar char="•"/>
            </a:pPr>
            <a:r>
              <a:rPr lang="en-US" sz="1400" kern="0" dirty="0">
                <a:solidFill>
                  <a:schemeClr val="tx1"/>
                </a:solidFill>
              </a:rPr>
              <a:t> 31 dropsondes were released along the Aeolus track and 33 additional at other times during flight to validate Aeolus/DAWN winds and HALO water vapor profiles</a:t>
            </a:r>
          </a:p>
          <a:p>
            <a:pPr marL="236538" indent="-177800">
              <a:lnSpc>
                <a:spcPct val="100000"/>
              </a:lnSpc>
              <a:buFont typeface="Arial" panose="020B0604020202020204" pitchFamily="34" charset="0"/>
              <a:buChar char="•"/>
              <a:tabLst>
                <a:tab pos="228600" algn="l"/>
              </a:tabLst>
            </a:pPr>
            <a:r>
              <a:rPr lang="en-US" b="1" kern="0" dirty="0">
                <a:solidFill>
                  <a:schemeClr val="tx1"/>
                </a:solidFill>
              </a:rPr>
              <a:t>These flights were done in preparation for DAWN and HALO participation in an international Aeolus Cal/Val campaign, scheduled to occur in summer 2020 out of Cape Verde</a:t>
            </a:r>
          </a:p>
        </p:txBody>
      </p:sp>
      <p:pic>
        <p:nvPicPr>
          <p:cNvPr id="14" name="Picture 13">
            <a:extLst>
              <a:ext uri="{FF2B5EF4-FFF2-40B4-BE49-F238E27FC236}">
                <a16:creationId xmlns:a16="http://schemas.microsoft.com/office/drawing/2014/main" id="{396D71A4-050B-2647-989D-1470FE6F9799}"/>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132530" y="609599"/>
            <a:ext cx="4384283" cy="2960914"/>
          </a:xfrm>
          <a:prstGeom prst="rect">
            <a:avLst/>
          </a:prstGeom>
        </p:spPr>
      </p:pic>
      <p:pic>
        <p:nvPicPr>
          <p:cNvPr id="15" name="Picture 14">
            <a:extLst>
              <a:ext uri="{FF2B5EF4-FFF2-40B4-BE49-F238E27FC236}">
                <a16:creationId xmlns:a16="http://schemas.microsoft.com/office/drawing/2014/main" id="{7382D11C-9C5D-1D41-B7B9-C8CE71D07934}"/>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76072" y="3600324"/>
            <a:ext cx="4040779" cy="3330245"/>
          </a:xfrm>
          <a:prstGeom prst="rect">
            <a:avLst/>
          </a:prstGeom>
        </p:spPr>
      </p:pic>
      <p:sp>
        <p:nvSpPr>
          <p:cNvPr id="16" name="TextBox 15">
            <a:extLst>
              <a:ext uri="{FF2B5EF4-FFF2-40B4-BE49-F238E27FC236}">
                <a16:creationId xmlns:a16="http://schemas.microsoft.com/office/drawing/2014/main" id="{B08F9BC5-92EF-E848-8534-43D4DF3D635C}"/>
              </a:ext>
            </a:extLst>
          </p:cNvPr>
          <p:cNvSpPr txBox="1"/>
          <p:nvPr/>
        </p:nvSpPr>
        <p:spPr>
          <a:xfrm>
            <a:off x="4455887" y="579916"/>
            <a:ext cx="7794171" cy="830997"/>
          </a:xfrm>
          <a:prstGeom prst="rect">
            <a:avLst/>
          </a:prstGeom>
          <a:noFill/>
        </p:spPr>
        <p:txBody>
          <a:bodyPr wrap="square" rtlCol="0">
            <a:spAutoFit/>
          </a:bodyPr>
          <a:lstStyle/>
          <a:p>
            <a:pPr algn="ctr"/>
            <a:r>
              <a:rPr lang="en-US" sz="1600" i="1" dirty="0"/>
              <a:t>Kristopher </a:t>
            </a:r>
            <a:r>
              <a:rPr lang="en-US" sz="1600" i="1" dirty="0" err="1"/>
              <a:t>Bedka</a:t>
            </a:r>
            <a:r>
              <a:rPr lang="en-US" sz="1600" i="1" dirty="0"/>
              <a:t> (</a:t>
            </a:r>
            <a:r>
              <a:rPr lang="en-US" sz="1600" i="1" dirty="0" err="1"/>
              <a:t>LaRC</a:t>
            </a:r>
            <a:r>
              <a:rPr lang="en-US" sz="1600" i="1" dirty="0"/>
              <a:t>, Mission Lead), </a:t>
            </a:r>
            <a:r>
              <a:rPr lang="en-US" sz="1600" i="1" dirty="0" err="1"/>
              <a:t>LaRC</a:t>
            </a:r>
            <a:r>
              <a:rPr lang="en-US" sz="1600" i="1" dirty="0"/>
              <a:t> DAWN Team (PI: Michael </a:t>
            </a:r>
            <a:r>
              <a:rPr lang="en-US" sz="1600" i="1" dirty="0" err="1"/>
              <a:t>Kavaya</a:t>
            </a:r>
            <a:r>
              <a:rPr lang="en-US" sz="1600" i="1" dirty="0"/>
              <a:t>), </a:t>
            </a:r>
            <a:r>
              <a:rPr lang="en-US" sz="1600" i="1" dirty="0" err="1"/>
              <a:t>LaRC</a:t>
            </a:r>
            <a:r>
              <a:rPr lang="en-US" sz="1600" i="1" dirty="0"/>
              <a:t> HALO Team (PI: Amin </a:t>
            </a:r>
            <a:r>
              <a:rPr lang="en-US" sz="1600" i="1" dirty="0" err="1"/>
              <a:t>Nehrir</a:t>
            </a:r>
            <a:r>
              <a:rPr lang="en-US" sz="1600" i="1" dirty="0"/>
              <a:t>), </a:t>
            </a:r>
            <a:r>
              <a:rPr lang="en-US" sz="1600" i="1" dirty="0" err="1"/>
              <a:t>Tsengdar</a:t>
            </a:r>
            <a:r>
              <a:rPr lang="en-US" sz="1600" i="1" dirty="0"/>
              <a:t> Lee &amp; Gail Skofronick-Jackson (NASA HQ), Dave Emmitt (Simpson Weather Assoc.), Sammy Henderson (Beyond Photonics), Mark Beaubien (YES Inc.)</a:t>
            </a:r>
            <a:endParaRPr lang="en-US" sz="1600" dirty="0"/>
          </a:p>
        </p:txBody>
      </p:sp>
      <p:sp>
        <p:nvSpPr>
          <p:cNvPr id="17" name="TextBox 16">
            <a:extLst>
              <a:ext uri="{FF2B5EF4-FFF2-40B4-BE49-F238E27FC236}">
                <a16:creationId xmlns:a16="http://schemas.microsoft.com/office/drawing/2014/main" id="{2998F62D-695C-B54D-80B3-E9888C15AB9E}"/>
              </a:ext>
            </a:extLst>
          </p:cNvPr>
          <p:cNvSpPr txBox="1"/>
          <p:nvPr/>
        </p:nvSpPr>
        <p:spPr>
          <a:xfrm>
            <a:off x="4920346" y="6445126"/>
            <a:ext cx="6910097" cy="400110"/>
          </a:xfrm>
          <a:prstGeom prst="rect">
            <a:avLst/>
          </a:prstGeom>
          <a:noFill/>
        </p:spPr>
        <p:txBody>
          <a:bodyPr wrap="none" rtlCol="0">
            <a:spAutoFit/>
          </a:bodyPr>
          <a:lstStyle/>
          <a:p>
            <a:r>
              <a:rPr lang="en-US" sz="2000" b="1" dirty="0">
                <a:solidFill>
                  <a:srgbClr val="0000FF"/>
                </a:solidFill>
              </a:rPr>
              <a:t>Other NASA Activities: Aeolus Wind Data Assimilation/McCarty</a:t>
            </a:r>
          </a:p>
        </p:txBody>
      </p:sp>
    </p:spTree>
    <p:extLst>
      <p:ext uri="{BB962C8B-B14F-4D97-AF65-F5344CB8AC3E}">
        <p14:creationId xmlns:p14="http://schemas.microsoft.com/office/powerpoint/2010/main" val="1166115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AE1D188-6F4C-DD43-B260-EE8900DC6A45}"/>
              </a:ext>
            </a:extLst>
          </p:cNvPr>
          <p:cNvSpPr>
            <a:spLocks noGrp="1"/>
          </p:cNvSpPr>
          <p:nvPr>
            <p:ph type="sldNum" sz="quarter" idx="12"/>
          </p:nvPr>
        </p:nvSpPr>
        <p:spPr>
          <a:xfrm>
            <a:off x="9355319" y="6636659"/>
            <a:ext cx="2743200" cy="365125"/>
          </a:xfrm>
        </p:spPr>
        <p:txBody>
          <a:bodyPr/>
          <a:lstStyle/>
          <a:p>
            <a:fld id="{2E8C51FE-49D9-314D-9957-ABBF7DDE8782}" type="slidenum">
              <a:rPr lang="en-US" smtClean="0"/>
              <a:pPr/>
              <a:t>11</a:t>
            </a:fld>
            <a:endParaRPr lang="en-US" dirty="0"/>
          </a:p>
        </p:txBody>
      </p:sp>
      <p:pic>
        <p:nvPicPr>
          <p:cNvPr id="5" name="Picture 8" descr="https://www.nasa.gov/sites/default/files/thumbnails/image/afrc2019-0070-21.jpg">
            <a:extLst>
              <a:ext uri="{FF2B5EF4-FFF2-40B4-BE49-F238E27FC236}">
                <a16:creationId xmlns:a16="http://schemas.microsoft.com/office/drawing/2014/main" id="{C538B21D-D2A1-BB43-86A7-D78E3C525B5D}"/>
              </a:ext>
            </a:extLst>
          </p:cNvPr>
          <p:cNvPicPr>
            <a:picLocks noChangeAspect="1" noChangeArrowheads="1"/>
          </p:cNvPicPr>
          <p:nvPr/>
        </p:nvPicPr>
        <p:blipFill rotWithShape="1">
          <a:blip r:embed="rId2" cstate="hqprint">
            <a:extLst>
              <a:ext uri="{28A0092B-C50C-407E-A947-70E740481C1C}">
                <a14:useLocalDpi xmlns:a14="http://schemas.microsoft.com/office/drawing/2010/main"/>
              </a:ext>
            </a:extLst>
          </a:blip>
          <a:srcRect/>
          <a:stretch/>
        </p:blipFill>
        <p:spPr bwMode="auto">
          <a:xfrm>
            <a:off x="9397929" y="3353947"/>
            <a:ext cx="2672658" cy="3232145"/>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1">
            <a:extLst>
              <a:ext uri="{FF2B5EF4-FFF2-40B4-BE49-F238E27FC236}">
                <a16:creationId xmlns:a16="http://schemas.microsoft.com/office/drawing/2014/main" id="{2EBF7DF1-3E2D-154B-B04A-F60AC720537A}"/>
              </a:ext>
            </a:extLst>
          </p:cNvPr>
          <p:cNvSpPr>
            <a:spLocks noGrp="1"/>
          </p:cNvSpPr>
          <p:nvPr>
            <p:ph idx="1"/>
          </p:nvPr>
        </p:nvSpPr>
        <p:spPr>
          <a:xfrm>
            <a:off x="290286" y="549733"/>
            <a:ext cx="6879771" cy="6608306"/>
          </a:xfrm>
          <a:solidFill>
            <a:schemeClr val="bg1"/>
          </a:solidFill>
        </p:spPr>
        <p:txBody>
          <a:bodyPr>
            <a:normAutofit fontScale="55000" lnSpcReduction="20000"/>
          </a:bodyPr>
          <a:lstStyle/>
          <a:p>
            <a:pPr>
              <a:lnSpc>
                <a:spcPct val="120000"/>
              </a:lnSpc>
              <a:spcBef>
                <a:spcPts val="0"/>
              </a:spcBef>
            </a:pPr>
            <a:r>
              <a:rPr lang="en-US" sz="3600" b="1" u="sng" dirty="0"/>
              <a:t>Instruments under consideration</a:t>
            </a:r>
          </a:p>
          <a:p>
            <a:pPr marL="228600" indent="-228600">
              <a:lnSpc>
                <a:spcPct val="120000"/>
              </a:lnSpc>
              <a:spcBef>
                <a:spcPts val="0"/>
              </a:spcBef>
              <a:buFont typeface="Arial" panose="020B0604020202020204" pitchFamily="34" charset="0"/>
              <a:buChar char="•"/>
            </a:pPr>
            <a:r>
              <a:rPr lang="en-US" sz="3200" b="1" dirty="0"/>
              <a:t>DAWN: (Doppler Aerosol </a:t>
            </a:r>
            <a:r>
              <a:rPr lang="en-US" sz="3200" b="1" dirty="0" err="1"/>
              <a:t>WiNd</a:t>
            </a:r>
            <a:r>
              <a:rPr lang="en-US" sz="3200" b="1" dirty="0"/>
              <a:t> lidar) </a:t>
            </a:r>
            <a:r>
              <a:rPr lang="en-US" sz="3200" dirty="0"/>
              <a:t>is a pulsed laser, 2-micron, and solid-state. DAWN can provide vertical profiles of u, v, and w components of 3-D wind below the aircraft. </a:t>
            </a:r>
          </a:p>
          <a:p>
            <a:pPr marL="228600" indent="-228600">
              <a:lnSpc>
                <a:spcPct val="120000"/>
              </a:lnSpc>
              <a:spcBef>
                <a:spcPts val="0"/>
              </a:spcBef>
              <a:buFont typeface="Arial" panose="020B0604020202020204" pitchFamily="34" charset="0"/>
              <a:buChar char="•"/>
            </a:pPr>
            <a:r>
              <a:rPr lang="en-US" sz="3200" b="1" dirty="0"/>
              <a:t>HALO</a:t>
            </a:r>
            <a:r>
              <a:rPr lang="en-US" sz="3200" dirty="0"/>
              <a:t>: </a:t>
            </a:r>
            <a:r>
              <a:rPr lang="en-US" sz="3200" b="1" dirty="0"/>
              <a:t>(High Altitude Lidar Observatory) </a:t>
            </a:r>
            <a:r>
              <a:rPr lang="en-US" sz="3200" dirty="0"/>
              <a:t>is a multi-function airborne lidar to measure atmospheric H2O and CH4 mixing ratios and aerosol/cloud/ocean optical properties using the </a:t>
            </a:r>
            <a:r>
              <a:rPr lang="en-US" sz="3200" dirty="0" err="1"/>
              <a:t>DIfferential</a:t>
            </a:r>
            <a:r>
              <a:rPr lang="en-US" sz="3200" dirty="0"/>
              <a:t> Absorption Lidar (DIAL) and High Spectral Resolution Lidar (HSRL) techniques, respectively.</a:t>
            </a:r>
          </a:p>
          <a:p>
            <a:pPr marL="228600" indent="-228600">
              <a:lnSpc>
                <a:spcPct val="120000"/>
              </a:lnSpc>
              <a:spcBef>
                <a:spcPts val="0"/>
              </a:spcBef>
              <a:buFont typeface="Arial" panose="020B0604020202020204" pitchFamily="34" charset="0"/>
              <a:buChar char="•"/>
            </a:pPr>
            <a:r>
              <a:rPr lang="en-US" sz="3200" b="1" dirty="0"/>
              <a:t>Dropsondes</a:t>
            </a:r>
          </a:p>
          <a:p>
            <a:pPr marL="228600" indent="-228600">
              <a:lnSpc>
                <a:spcPct val="120000"/>
              </a:lnSpc>
              <a:spcBef>
                <a:spcPts val="0"/>
              </a:spcBef>
              <a:buFont typeface="Arial" panose="020B0604020202020204" pitchFamily="34" charset="0"/>
              <a:buChar char="•"/>
            </a:pPr>
            <a:r>
              <a:rPr lang="en-US" sz="3200" b="1" dirty="0"/>
              <a:t>APR-3: (Airborne Precipitation and Cloud Radar 3rd Generation) </a:t>
            </a:r>
            <a:r>
              <a:rPr lang="en-US" sz="3200" dirty="0"/>
              <a:t>APR-3 provides Doppler radar measurements of clouds and precipitation at 3 frequencies (Ku-, Ka- and W-band)</a:t>
            </a:r>
          </a:p>
          <a:p>
            <a:pPr marL="228600" indent="-228600">
              <a:lnSpc>
                <a:spcPct val="120000"/>
              </a:lnSpc>
              <a:spcBef>
                <a:spcPts val="0"/>
              </a:spcBef>
              <a:buFont typeface="Arial" panose="020B0604020202020204" pitchFamily="34" charset="0"/>
              <a:buChar char="•"/>
            </a:pPr>
            <a:r>
              <a:rPr lang="en-US" sz="3200" b="1" dirty="0"/>
              <a:t>Instruments Proposed (and selected) in ROSES 2019: </a:t>
            </a:r>
            <a:r>
              <a:rPr lang="en-US" sz="3200" dirty="0"/>
              <a:t>Weather and Atmospheric Dynamics (closes Sept 16, 2019)</a:t>
            </a:r>
            <a:endParaRPr lang="en-US" sz="3000" b="1" u="sng" dirty="0"/>
          </a:p>
          <a:p>
            <a:pPr>
              <a:lnSpc>
                <a:spcPct val="120000"/>
              </a:lnSpc>
              <a:spcBef>
                <a:spcPts val="0"/>
              </a:spcBef>
            </a:pPr>
            <a:endParaRPr lang="en-US" sz="1500" b="1" u="sng" dirty="0"/>
          </a:p>
          <a:p>
            <a:pPr>
              <a:lnSpc>
                <a:spcPct val="120000"/>
              </a:lnSpc>
              <a:spcBef>
                <a:spcPts val="0"/>
              </a:spcBef>
            </a:pPr>
            <a:r>
              <a:rPr lang="en-US" sz="3600" b="1" u="sng" dirty="0"/>
              <a:t>Dates under consideration</a:t>
            </a:r>
          </a:p>
          <a:p>
            <a:pPr>
              <a:lnSpc>
                <a:spcPct val="120000"/>
              </a:lnSpc>
              <a:spcBef>
                <a:spcPts val="0"/>
              </a:spcBef>
            </a:pPr>
            <a:r>
              <a:rPr lang="en-US" sz="3300" dirty="0"/>
              <a:t>June 8-June 19: Instrument upload onto DC-8</a:t>
            </a:r>
          </a:p>
          <a:p>
            <a:pPr>
              <a:lnSpc>
                <a:spcPct val="120000"/>
              </a:lnSpc>
              <a:spcBef>
                <a:spcPts val="0"/>
              </a:spcBef>
            </a:pPr>
            <a:r>
              <a:rPr lang="en-US" sz="3300" dirty="0"/>
              <a:t>June 22-26:  Student Airborne Research Program (SARP) flights</a:t>
            </a:r>
          </a:p>
          <a:p>
            <a:pPr>
              <a:lnSpc>
                <a:spcPct val="120000"/>
              </a:lnSpc>
              <a:spcBef>
                <a:spcPts val="0"/>
              </a:spcBef>
            </a:pPr>
            <a:r>
              <a:rPr lang="en-US" sz="3300" dirty="0"/>
              <a:t>July 1-3:  Transit to Cape Verde (or alternate location)</a:t>
            </a:r>
          </a:p>
          <a:p>
            <a:pPr>
              <a:lnSpc>
                <a:spcPct val="120000"/>
              </a:lnSpc>
              <a:spcBef>
                <a:spcPts val="0"/>
              </a:spcBef>
            </a:pPr>
            <a:r>
              <a:rPr lang="en-US" sz="3300" b="1" dirty="0"/>
              <a:t>July 4-August 15: Intensive observation period </a:t>
            </a:r>
          </a:p>
          <a:p>
            <a:pPr>
              <a:lnSpc>
                <a:spcPct val="120000"/>
              </a:lnSpc>
              <a:spcBef>
                <a:spcPts val="0"/>
              </a:spcBef>
            </a:pPr>
            <a:r>
              <a:rPr lang="en-US" sz="3300" dirty="0"/>
              <a:t>August 16-18: Transit back to NASA Armstrong</a:t>
            </a:r>
          </a:p>
          <a:p>
            <a:pPr>
              <a:lnSpc>
                <a:spcPct val="120000"/>
              </a:lnSpc>
              <a:spcBef>
                <a:spcPts val="0"/>
              </a:spcBef>
            </a:pPr>
            <a:r>
              <a:rPr lang="en-US" sz="3300" dirty="0"/>
              <a:t>August 19-21: Instrument Download </a:t>
            </a:r>
          </a:p>
        </p:txBody>
      </p:sp>
      <p:pic>
        <p:nvPicPr>
          <p:cNvPr id="7" name="Picture 6" descr="https://www.nasa.gov/sites/default/files/thumbnails/image/afrc2019-0070-04.jpg">
            <a:extLst>
              <a:ext uri="{FF2B5EF4-FFF2-40B4-BE49-F238E27FC236}">
                <a16:creationId xmlns:a16="http://schemas.microsoft.com/office/drawing/2014/main" id="{5EFFC9A9-E319-C748-81C4-A63033B9B0F6}"/>
              </a:ext>
            </a:extLst>
          </p:cNvPr>
          <p:cNvPicPr>
            <a:picLocks noChangeAspect="1" noChangeArrowheads="1"/>
          </p:cNvPicPr>
          <p:nvPr/>
        </p:nvPicPr>
        <p:blipFill>
          <a:blip r:embed="rId3" cstate="hqprint">
            <a:extLst>
              <a:ext uri="{28A0092B-C50C-407E-A947-70E740481C1C}">
                <a14:useLocalDpi xmlns:a14="http://schemas.microsoft.com/office/drawing/2010/main"/>
              </a:ext>
            </a:extLst>
          </a:blip>
          <a:srcRect/>
          <a:stretch>
            <a:fillRect/>
          </a:stretch>
        </p:blipFill>
        <p:spPr bwMode="auto">
          <a:xfrm>
            <a:off x="8603055" y="619610"/>
            <a:ext cx="3342202" cy="222721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https://www.nasa.gov/sites/default/files/thumbnails/image/afrc2019-0070-26.jpg">
            <a:extLst>
              <a:ext uri="{FF2B5EF4-FFF2-40B4-BE49-F238E27FC236}">
                <a16:creationId xmlns:a16="http://schemas.microsoft.com/office/drawing/2014/main" id="{D05BCD27-052D-FC40-8B8E-17BC5BEA4452}"/>
              </a:ext>
            </a:extLst>
          </p:cNvPr>
          <p:cNvPicPr>
            <a:picLocks noChangeAspect="1" noChangeArrowheads="1"/>
          </p:cNvPicPr>
          <p:nvPr/>
        </p:nvPicPr>
        <p:blipFill>
          <a:blip r:embed="rId4" cstate="hqprint">
            <a:extLst>
              <a:ext uri="{28A0092B-C50C-407E-A947-70E740481C1C}">
                <a14:useLocalDpi xmlns:a14="http://schemas.microsoft.com/office/drawing/2010/main"/>
              </a:ext>
            </a:extLst>
          </a:blip>
          <a:srcRect/>
          <a:stretch>
            <a:fillRect/>
          </a:stretch>
        </p:blipFill>
        <p:spPr bwMode="auto">
          <a:xfrm>
            <a:off x="7309511" y="2708288"/>
            <a:ext cx="3223495" cy="2148113"/>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EAF8E1BD-EB3B-0941-9953-5CCB51C8C5C4}"/>
              </a:ext>
            </a:extLst>
          </p:cNvPr>
          <p:cNvSpPr txBox="1"/>
          <p:nvPr/>
        </p:nvSpPr>
        <p:spPr>
          <a:xfrm>
            <a:off x="10966046" y="747278"/>
            <a:ext cx="886781" cy="400110"/>
          </a:xfrm>
          <a:prstGeom prst="rect">
            <a:avLst/>
          </a:prstGeom>
          <a:noFill/>
        </p:spPr>
        <p:txBody>
          <a:bodyPr wrap="none" rtlCol="0">
            <a:spAutoFit/>
          </a:bodyPr>
          <a:lstStyle/>
          <a:p>
            <a:r>
              <a:rPr lang="en-US" sz="2000" b="1" dirty="0">
                <a:solidFill>
                  <a:srgbClr val="FFFF00"/>
                </a:solidFill>
              </a:rPr>
              <a:t>DAWN</a:t>
            </a:r>
          </a:p>
        </p:txBody>
      </p:sp>
      <p:sp>
        <p:nvSpPr>
          <p:cNvPr id="10" name="TextBox 9">
            <a:extLst>
              <a:ext uri="{FF2B5EF4-FFF2-40B4-BE49-F238E27FC236}">
                <a16:creationId xmlns:a16="http://schemas.microsoft.com/office/drawing/2014/main" id="{D611346E-8162-5C4E-B97B-E97B40EE1F63}"/>
              </a:ext>
            </a:extLst>
          </p:cNvPr>
          <p:cNvSpPr txBox="1"/>
          <p:nvPr/>
        </p:nvSpPr>
        <p:spPr>
          <a:xfrm>
            <a:off x="8937855" y="4405095"/>
            <a:ext cx="779701" cy="400110"/>
          </a:xfrm>
          <a:prstGeom prst="rect">
            <a:avLst/>
          </a:prstGeom>
          <a:noFill/>
        </p:spPr>
        <p:txBody>
          <a:bodyPr wrap="none" rtlCol="0">
            <a:spAutoFit/>
          </a:bodyPr>
          <a:lstStyle/>
          <a:p>
            <a:r>
              <a:rPr lang="en-US" sz="2000" b="1" dirty="0">
                <a:solidFill>
                  <a:srgbClr val="FFFF00"/>
                </a:solidFill>
              </a:rPr>
              <a:t>HALO</a:t>
            </a:r>
          </a:p>
        </p:txBody>
      </p:sp>
      <p:sp>
        <p:nvSpPr>
          <p:cNvPr id="11" name="TextBox 10">
            <a:extLst>
              <a:ext uri="{FF2B5EF4-FFF2-40B4-BE49-F238E27FC236}">
                <a16:creationId xmlns:a16="http://schemas.microsoft.com/office/drawing/2014/main" id="{BAA66EA3-AA8C-8944-ADBA-FF4F3A44ABC5}"/>
              </a:ext>
            </a:extLst>
          </p:cNvPr>
          <p:cNvSpPr txBox="1"/>
          <p:nvPr/>
        </p:nvSpPr>
        <p:spPr>
          <a:xfrm>
            <a:off x="10619152" y="5957522"/>
            <a:ext cx="1355243" cy="400110"/>
          </a:xfrm>
          <a:prstGeom prst="rect">
            <a:avLst/>
          </a:prstGeom>
          <a:noFill/>
        </p:spPr>
        <p:txBody>
          <a:bodyPr wrap="none" rtlCol="0">
            <a:spAutoFit/>
          </a:bodyPr>
          <a:lstStyle/>
          <a:p>
            <a:r>
              <a:rPr lang="en-US" sz="2000" b="1" dirty="0">
                <a:solidFill>
                  <a:srgbClr val="FFFF00"/>
                </a:solidFill>
              </a:rPr>
              <a:t>Dropsonde</a:t>
            </a:r>
          </a:p>
        </p:txBody>
      </p:sp>
      <p:sp>
        <p:nvSpPr>
          <p:cNvPr id="12" name="Title 2">
            <a:extLst>
              <a:ext uri="{FF2B5EF4-FFF2-40B4-BE49-F238E27FC236}">
                <a16:creationId xmlns:a16="http://schemas.microsoft.com/office/drawing/2014/main" id="{E15EBE5D-B9D0-584A-B305-FB1511E3118D}"/>
              </a:ext>
            </a:extLst>
          </p:cNvPr>
          <p:cNvSpPr txBox="1">
            <a:spLocks/>
          </p:cNvSpPr>
          <p:nvPr/>
        </p:nvSpPr>
        <p:spPr>
          <a:xfrm>
            <a:off x="928914" y="108782"/>
            <a:ext cx="10798629" cy="669414"/>
          </a:xfrm>
          <a:prstGeom prst="rect">
            <a:avLst/>
          </a:prstGeom>
        </p:spPr>
        <p:txBody>
          <a:bodyPr/>
          <a:lstStyle>
            <a:lvl1pPr algn="l" rtl="0" eaLnBrk="1" fontAlgn="base" hangingPunct="1">
              <a:spcBef>
                <a:spcPct val="0"/>
              </a:spcBef>
              <a:spcAft>
                <a:spcPct val="0"/>
              </a:spcAft>
              <a:defRPr lang="en-GB" sz="2200" b="0" dirty="0" smtClean="0">
                <a:solidFill>
                  <a:schemeClr val="bg1"/>
                </a:solidFill>
                <a:latin typeface="Verdana"/>
                <a:ea typeface="+mj-ea"/>
                <a:cs typeface="Verdana"/>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7200" algn="l" rtl="0" eaLnBrk="1" fontAlgn="base" hangingPunct="1">
              <a:spcBef>
                <a:spcPct val="0"/>
              </a:spcBef>
              <a:spcAft>
                <a:spcPct val="0"/>
              </a:spcAft>
              <a:defRPr sz="2200" b="1">
                <a:solidFill>
                  <a:schemeClr val="bg1"/>
                </a:solidFill>
                <a:latin typeface="Verdana" pitchFamily="34" charset="0"/>
              </a:defRPr>
            </a:lvl6pPr>
            <a:lvl7pPr marL="914400" algn="l" rtl="0" eaLnBrk="1" fontAlgn="base" hangingPunct="1">
              <a:spcBef>
                <a:spcPct val="0"/>
              </a:spcBef>
              <a:spcAft>
                <a:spcPct val="0"/>
              </a:spcAft>
              <a:defRPr sz="2200" b="1">
                <a:solidFill>
                  <a:schemeClr val="bg1"/>
                </a:solidFill>
                <a:latin typeface="Verdana" pitchFamily="34" charset="0"/>
              </a:defRPr>
            </a:lvl7pPr>
            <a:lvl8pPr marL="1371600" algn="l" rtl="0" eaLnBrk="1" fontAlgn="base" hangingPunct="1">
              <a:spcBef>
                <a:spcPct val="0"/>
              </a:spcBef>
              <a:spcAft>
                <a:spcPct val="0"/>
              </a:spcAft>
              <a:defRPr sz="2200" b="1">
                <a:solidFill>
                  <a:schemeClr val="bg1"/>
                </a:solidFill>
                <a:latin typeface="Verdana" pitchFamily="34" charset="0"/>
              </a:defRPr>
            </a:lvl8pPr>
            <a:lvl9pPr marL="1828800" algn="l" rtl="0" eaLnBrk="1" fontAlgn="base" hangingPunct="1">
              <a:spcBef>
                <a:spcPct val="0"/>
              </a:spcBef>
              <a:spcAft>
                <a:spcPct val="0"/>
              </a:spcAft>
              <a:defRPr sz="2200" b="1">
                <a:solidFill>
                  <a:schemeClr val="bg1"/>
                </a:solidFill>
                <a:latin typeface="Verdana" pitchFamily="34" charset="0"/>
              </a:defRPr>
            </a:lvl9pPr>
          </a:lstStyle>
          <a:p>
            <a:pPr algn="ctr" defTabSz="685680">
              <a:spcBef>
                <a:spcPts val="0"/>
              </a:spcBef>
              <a:defRPr/>
            </a:pPr>
            <a:r>
              <a:rPr lang="en-US" sz="2800" b="1" kern="0" dirty="0">
                <a:solidFill>
                  <a:schemeClr val="tx1"/>
                </a:solidFill>
              </a:rPr>
              <a:t>Aeolus Cal/Val Campaign 2020</a:t>
            </a:r>
            <a:br>
              <a:rPr lang="en-US" sz="2800" b="1" i="1" kern="0" dirty="0">
                <a:solidFill>
                  <a:schemeClr val="tx1"/>
                </a:solidFill>
                <a:latin typeface="Calibri" panose="020F0502020204030204"/>
              </a:rPr>
            </a:br>
            <a:endParaRPr lang="en-US" sz="2800" kern="0" dirty="0">
              <a:solidFill>
                <a:schemeClr val="tx1"/>
              </a:solidFill>
            </a:endParaRPr>
          </a:p>
        </p:txBody>
      </p:sp>
    </p:spTree>
    <p:extLst>
      <p:ext uri="{BB962C8B-B14F-4D97-AF65-F5344CB8AC3E}">
        <p14:creationId xmlns:p14="http://schemas.microsoft.com/office/powerpoint/2010/main" val="3004325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8323D00-5690-4E33-83BB-23E8F2FE11B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8C51FE-49D9-314D-9957-ABBF7DDE8782}" type="slidenum">
              <a:rPr kumimoji="0" lang="en-US" sz="1200" b="0"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6" name="Title 1">
            <a:extLst>
              <a:ext uri="{FF2B5EF4-FFF2-40B4-BE49-F238E27FC236}">
                <a16:creationId xmlns:a16="http://schemas.microsoft.com/office/drawing/2014/main" id="{FFB0CF16-649B-4F81-8AF2-658AD4C9AF79}"/>
              </a:ext>
            </a:extLst>
          </p:cNvPr>
          <p:cNvSpPr txBox="1">
            <a:spLocks/>
          </p:cNvSpPr>
          <p:nvPr/>
        </p:nvSpPr>
        <p:spPr>
          <a:xfrm>
            <a:off x="699235" y="510735"/>
            <a:ext cx="10393680" cy="590931"/>
          </a:xfrm>
          <a:prstGeom prst="rect">
            <a:avLst/>
          </a:prstGeom>
        </p:spPr>
        <p:txBody>
          <a:bodyPr vert="horz" lIns="91440" tIns="45720" rIns="91440" bIns="45720" rtlCol="0" anchor="ctr">
            <a:spAutoFit/>
          </a:bodyPr>
          <a:lstStyle>
            <a:lvl1pPr algn="l" defTabSz="914400" rtl="0" eaLnBrk="1" latinLnBrk="0" hangingPunct="1">
              <a:lnSpc>
                <a:spcPct val="90000"/>
              </a:lnSpc>
              <a:spcBef>
                <a:spcPct val="0"/>
              </a:spcBef>
              <a:buNone/>
              <a:defRPr sz="4000" b="0"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Wind Research Opportunities</a:t>
            </a:r>
            <a:endPar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endParaRPr>
          </a:p>
        </p:txBody>
      </p:sp>
      <p:sp>
        <p:nvSpPr>
          <p:cNvPr id="8" name="Content Placeholder 2">
            <a:extLst>
              <a:ext uri="{FF2B5EF4-FFF2-40B4-BE49-F238E27FC236}">
                <a16:creationId xmlns:a16="http://schemas.microsoft.com/office/drawing/2014/main" id="{CC769FB7-9B29-4919-98A7-6449FCD3EF11}"/>
              </a:ext>
            </a:extLst>
          </p:cNvPr>
          <p:cNvSpPr>
            <a:spLocks noGrp="1"/>
          </p:cNvSpPr>
          <p:nvPr>
            <p:ph idx="1"/>
          </p:nvPr>
        </p:nvSpPr>
        <p:spPr>
          <a:xfrm>
            <a:off x="854249" y="1344171"/>
            <a:ext cx="10365685" cy="4483279"/>
          </a:xfrm>
        </p:spPr>
        <p:txBody>
          <a:bodyPr/>
          <a:lstStyle/>
          <a:p>
            <a:r>
              <a:rPr lang="en-US" dirty="0"/>
              <a:t>2017: Ocean Vector Winds Science Team (Selected 15 of 48)</a:t>
            </a:r>
          </a:p>
          <a:p>
            <a:r>
              <a:rPr lang="en-US" dirty="0"/>
              <a:t>2017: CYGNSS Competed Science Team (Selected 14 of ?)</a:t>
            </a:r>
          </a:p>
          <a:p>
            <a:r>
              <a:rPr lang="en-US" dirty="0"/>
              <a:t>2018: Remote Sensing Theory for Earth Science (closed Apr 2, 2019, $2M/</a:t>
            </a:r>
            <a:r>
              <a:rPr lang="en-US" dirty="0" err="1"/>
              <a:t>yr</a:t>
            </a:r>
            <a:r>
              <a:rPr lang="en-US" dirty="0"/>
              <a:t> for 3 years)</a:t>
            </a:r>
          </a:p>
          <a:p>
            <a:pPr marL="457200" indent="-457200"/>
            <a:r>
              <a:rPr lang="en-US" dirty="0">
                <a:ln w="0">
                  <a:noFill/>
                </a:ln>
              </a:rPr>
              <a:t>2019: Future Investigators in NASA Earth and Space Science and Technology (closed Mar 11, 2019, Earth Science selections announced in June 2019)</a:t>
            </a:r>
          </a:p>
          <a:p>
            <a:pPr marL="457200" indent="-457200">
              <a:spcBef>
                <a:spcPts val="0"/>
              </a:spcBef>
            </a:pPr>
            <a:endParaRPr lang="en-US" dirty="0">
              <a:ln w="0">
                <a:noFill/>
              </a:ln>
            </a:endParaRPr>
          </a:p>
          <a:p>
            <a:pPr marL="457200" indent="-457200">
              <a:spcBef>
                <a:spcPts val="0"/>
              </a:spcBef>
            </a:pPr>
            <a:r>
              <a:rPr lang="en-US" dirty="0">
                <a:solidFill>
                  <a:srgbClr val="39C0DC"/>
                </a:solidFill>
                <a:effectLst>
                  <a:outerShdw blurRad="38100" dist="38100" dir="2700000" algn="tl">
                    <a:srgbClr val="000000">
                      <a:alpha val="43137"/>
                    </a:srgbClr>
                  </a:outerShdw>
                </a:effectLst>
              </a:rPr>
              <a:t>2019: Interdisciplinary Science – interactions between sea ice and the atmosphere; polar ocean/biology/biogeochemical coupling; lifecycle of snow (closes Nov 15, 2019) </a:t>
            </a:r>
          </a:p>
          <a:p>
            <a:pPr marL="457200" indent="-457200">
              <a:spcBef>
                <a:spcPts val="0"/>
              </a:spcBef>
            </a:pPr>
            <a:endParaRPr lang="en-US" dirty="0">
              <a:solidFill>
                <a:srgbClr val="39C0DC"/>
              </a:solidFill>
              <a:effectLst>
                <a:outerShdw blurRad="38100" dist="38100" dir="2700000" algn="tl">
                  <a:srgbClr val="000000">
                    <a:alpha val="43137"/>
                  </a:srgbClr>
                </a:outerShdw>
              </a:effectLst>
            </a:endParaRPr>
          </a:p>
          <a:p>
            <a:pPr>
              <a:spcBef>
                <a:spcPts val="0"/>
              </a:spcBef>
            </a:pPr>
            <a:r>
              <a:rPr lang="en-US" dirty="0">
                <a:solidFill>
                  <a:srgbClr val="39C0DC"/>
                </a:solidFill>
                <a:effectLst>
                  <a:outerShdw blurRad="38100" dist="38100" dir="2700000" algn="tl">
                    <a:srgbClr val="000000">
                      <a:alpha val="43137"/>
                    </a:srgbClr>
                  </a:outerShdw>
                </a:effectLst>
              </a:rPr>
              <a:t>2019: Advanced Instrument Technology Transition (closes Oct 24, 2019)</a:t>
            </a:r>
          </a:p>
          <a:p>
            <a:pPr>
              <a:spcBef>
                <a:spcPts val="0"/>
              </a:spcBef>
            </a:pPr>
            <a:endParaRPr lang="en-US" dirty="0">
              <a:solidFill>
                <a:srgbClr val="39C0DC"/>
              </a:solidFill>
              <a:effectLst>
                <a:outerShdw blurRad="38100" dist="38100" dir="2700000" algn="tl">
                  <a:srgbClr val="000000">
                    <a:alpha val="43137"/>
                  </a:srgbClr>
                </a:outerShdw>
              </a:effectLst>
            </a:endParaRPr>
          </a:p>
          <a:p>
            <a:pPr>
              <a:spcBef>
                <a:spcPts val="0"/>
              </a:spcBef>
            </a:pPr>
            <a:r>
              <a:rPr lang="en-US" dirty="0">
                <a:solidFill>
                  <a:srgbClr val="39C0DC"/>
                </a:solidFill>
                <a:effectLst>
                  <a:outerShdw blurRad="38100" dist="38100" dir="2700000" algn="tl">
                    <a:srgbClr val="000000">
                      <a:alpha val="43137"/>
                    </a:srgbClr>
                  </a:outerShdw>
                </a:effectLst>
              </a:rPr>
              <a:t>2019: Weather and Atmospheric Dynamics (closes Sept 16, 2019)</a:t>
            </a:r>
          </a:p>
          <a:p>
            <a:pPr>
              <a:spcBef>
                <a:spcPts val="0"/>
              </a:spcBef>
            </a:pPr>
            <a:endParaRPr lang="en-US" dirty="0">
              <a:solidFill>
                <a:srgbClr val="39C0DC"/>
              </a:solidFill>
              <a:effectLst>
                <a:outerShdw blurRad="38100" dist="38100" dir="2700000" algn="tl">
                  <a:srgbClr val="000000">
                    <a:alpha val="43137"/>
                  </a:srgbClr>
                </a:outerShdw>
              </a:effectLst>
            </a:endParaRPr>
          </a:p>
          <a:p>
            <a:pPr>
              <a:spcBef>
                <a:spcPts val="0"/>
              </a:spcBef>
            </a:pPr>
            <a:r>
              <a:rPr lang="en-US" dirty="0">
                <a:solidFill>
                  <a:srgbClr val="39C0DC"/>
                </a:solidFill>
                <a:effectLst>
                  <a:outerShdw blurRad="38100" dist="38100" dir="2700000" algn="tl">
                    <a:srgbClr val="000000">
                      <a:alpha val="43137"/>
                    </a:srgbClr>
                  </a:outerShdw>
                </a:effectLst>
              </a:rPr>
              <a:t>2019: Planetary Boundary Layer Incubation Study Team (closes August 1, 2019)</a:t>
            </a:r>
          </a:p>
        </p:txBody>
      </p:sp>
      <p:grpSp>
        <p:nvGrpSpPr>
          <p:cNvPr id="3" name="Group 2">
            <a:extLst>
              <a:ext uri="{FF2B5EF4-FFF2-40B4-BE49-F238E27FC236}">
                <a16:creationId xmlns:a16="http://schemas.microsoft.com/office/drawing/2014/main" id="{4CD51189-53D2-48C7-B82F-3FEC86169981}"/>
              </a:ext>
            </a:extLst>
          </p:cNvPr>
          <p:cNvGrpSpPr/>
          <p:nvPr/>
        </p:nvGrpSpPr>
        <p:grpSpPr>
          <a:xfrm>
            <a:off x="8636155" y="718557"/>
            <a:ext cx="2560321" cy="550282"/>
            <a:chOff x="9019933" y="909010"/>
            <a:chExt cx="2560321" cy="550282"/>
          </a:xfrm>
        </p:grpSpPr>
        <p:sp>
          <p:nvSpPr>
            <p:cNvPr id="12" name="TextBox 6">
              <a:extLst>
                <a:ext uri="{FF2B5EF4-FFF2-40B4-BE49-F238E27FC236}">
                  <a16:creationId xmlns:a16="http://schemas.microsoft.com/office/drawing/2014/main" id="{09C26BC8-4236-47C6-902A-5BDAED5B6897}"/>
                </a:ext>
              </a:extLst>
            </p:cNvPr>
            <p:cNvSpPr txBox="1">
              <a:spLocks noChangeArrowheads="1"/>
            </p:cNvSpPr>
            <p:nvPr/>
          </p:nvSpPr>
          <p:spPr bwMode="auto">
            <a:xfrm>
              <a:off x="9019934" y="1151515"/>
              <a:ext cx="256032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dirty="0">
                  <a:ln>
                    <a:noFill/>
                  </a:ln>
                  <a:solidFill>
                    <a:srgbClr val="ED7D31"/>
                  </a:solidFill>
                  <a:effectLst/>
                  <a:uLnTx/>
                  <a:uFillTx/>
                  <a:latin typeface="Arial" panose="020B0604020202020204" pitchFamily="34" charset="0"/>
                  <a:ea typeface="MS PGothic" panose="020B0600070205080204" pitchFamily="34" charset="-128"/>
                  <a:cs typeface="Arial" panose="020B0604020202020204" pitchFamily="34" charset="0"/>
                  <a:hlinkClick r:id="rId3">
                    <a:extLst>
                      <a:ext uri="{A12FA001-AC4F-418D-AE19-62706E023703}">
                        <ahyp:hlinkClr xmlns:ahyp="http://schemas.microsoft.com/office/drawing/2018/hyperlinkcolor" val="tx"/>
                      </a:ext>
                    </a:extLst>
                  </a:hlinkClick>
                </a:rPr>
                <a:t>https://nspires.nasaprs.com</a:t>
              </a:r>
              <a:r>
                <a:rPr kumimoji="0" lang="en-US" altLang="en-US" sz="1400" b="1" i="0" u="none" strike="noStrike" kern="1200" cap="none" spc="0" normalizeH="0" baseline="0" noProof="0" dirty="0">
                  <a:ln>
                    <a:noFill/>
                  </a:ln>
                  <a:solidFill>
                    <a:srgbClr val="ED7D31"/>
                  </a:solidFill>
                  <a:effectLst/>
                  <a:uLnTx/>
                  <a:uFillTx/>
                  <a:latin typeface="Arial" panose="020B0604020202020204" pitchFamily="34" charset="0"/>
                  <a:ea typeface="MS PGothic" panose="020B0600070205080204" pitchFamily="34" charset="-128"/>
                  <a:cs typeface="Arial" panose="020B0604020202020204" pitchFamily="34" charset="0"/>
                </a:rPr>
                <a:t> </a:t>
              </a:r>
            </a:p>
          </p:txBody>
        </p:sp>
        <p:sp>
          <p:nvSpPr>
            <p:cNvPr id="2" name="TextBox 1">
              <a:extLst>
                <a:ext uri="{FF2B5EF4-FFF2-40B4-BE49-F238E27FC236}">
                  <a16:creationId xmlns:a16="http://schemas.microsoft.com/office/drawing/2014/main" id="{BB1906E7-E56D-413B-8237-FE9F7C5FDCAA}"/>
                </a:ext>
              </a:extLst>
            </p:cNvPr>
            <p:cNvSpPr txBox="1"/>
            <p:nvPr/>
          </p:nvSpPr>
          <p:spPr>
            <a:xfrm>
              <a:off x="9019933" y="909010"/>
              <a:ext cx="2515639"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ED7D31"/>
                  </a:solidFill>
                  <a:effectLst/>
                  <a:uLnTx/>
                  <a:uFillTx/>
                  <a:latin typeface="Arial" panose="020B0604020202020204" pitchFamily="34" charset="0"/>
                  <a:ea typeface="+mn-ea"/>
                  <a:cs typeface="Arial" panose="020B0604020202020204" pitchFamily="34" charset="0"/>
                </a:rPr>
                <a:t>For more information, visit:</a:t>
              </a:r>
            </a:p>
          </p:txBody>
        </p:sp>
      </p:grpSp>
    </p:spTree>
    <p:extLst>
      <p:ext uri="{BB962C8B-B14F-4D97-AF65-F5344CB8AC3E}">
        <p14:creationId xmlns:p14="http://schemas.microsoft.com/office/powerpoint/2010/main" val="8563363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809996" y="296621"/>
            <a:ext cx="10393680" cy="646331"/>
          </a:xfrm>
        </p:spPr>
        <p:txBody>
          <a:bodyPr>
            <a:normAutofit/>
          </a:bodyPr>
          <a:lstStyle/>
          <a:p>
            <a:pPr algn="ctr"/>
            <a:r>
              <a:rPr lang="en-US" sz="3600" b="1" dirty="0"/>
              <a:t>Concluding Messages</a:t>
            </a:r>
          </a:p>
        </p:txBody>
      </p:sp>
      <p:sp>
        <p:nvSpPr>
          <p:cNvPr id="7" name="Content Placeholder 6"/>
          <p:cNvSpPr>
            <a:spLocks noGrp="1"/>
          </p:cNvSpPr>
          <p:nvPr>
            <p:ph idx="1"/>
          </p:nvPr>
        </p:nvSpPr>
        <p:spPr>
          <a:xfrm>
            <a:off x="287482" y="1238707"/>
            <a:ext cx="11649146" cy="3806170"/>
          </a:xfrm>
        </p:spPr>
        <p:txBody>
          <a:bodyPr/>
          <a:lstStyle/>
          <a:p>
            <a:pPr marL="342900" indent="-342900">
              <a:buFont typeface="Arial" panose="020B0604020202020204" pitchFamily="34" charset="0"/>
              <a:buChar char="•"/>
            </a:pPr>
            <a:r>
              <a:rPr lang="en-US" sz="2000" dirty="0"/>
              <a:t>Observing winds is an important part of an overall strategy designed to understand and address the key issues in Weather and Earth System Science.</a:t>
            </a:r>
          </a:p>
          <a:p>
            <a:pPr marL="342900" indent="-342900">
              <a:buFont typeface="Arial" panose="020B0604020202020204" pitchFamily="34" charset="0"/>
              <a:buChar char="•"/>
            </a:pPr>
            <a:r>
              <a:rPr lang="en-US" sz="2000" dirty="0"/>
              <a:t>NASA program incorporates field campaigns, modeling, and technology development, as well as enhancement and provision of satellite-based products in collaboration with end-users. </a:t>
            </a:r>
          </a:p>
          <a:p>
            <a:pPr marL="342900" indent="-342900">
              <a:buFont typeface="Arial" panose="020B0604020202020204" pitchFamily="34" charset="0"/>
              <a:buChar char="•"/>
            </a:pPr>
            <a:r>
              <a:rPr lang="en-US" sz="2000" dirty="0"/>
              <a:t>NASA broadly engages US research community through competitive programs that provide significant opportunities for community participation in all phases of these activities.</a:t>
            </a:r>
          </a:p>
          <a:p>
            <a:pPr marL="342900" indent="-342900">
              <a:buFont typeface="Arial" panose="020B0604020202020204" pitchFamily="34" charset="0"/>
              <a:buChar char="•"/>
            </a:pPr>
            <a:r>
              <a:rPr lang="en-US" sz="2000" dirty="0"/>
              <a:t>NASA is engaged domestically and internationally to integrate its programs with those of other agencies, and the broader community, and to share the results of its efforts with the public.</a:t>
            </a:r>
          </a:p>
          <a:p>
            <a:pPr marL="182880" indent="-182880">
              <a:spcBef>
                <a:spcPts val="500"/>
              </a:spcBef>
              <a:buFont typeface="Times" charset="0"/>
              <a:buChar char="•"/>
            </a:pPr>
            <a:endParaRPr lang="en-US" sz="2400" dirty="0"/>
          </a:p>
          <a:p>
            <a:pPr algn="ctr">
              <a:spcBef>
                <a:spcPts val="500"/>
              </a:spcBef>
            </a:pPr>
            <a:endParaRPr lang="en-US" sz="2400" dirty="0"/>
          </a:p>
        </p:txBody>
      </p:sp>
    </p:spTree>
    <p:extLst>
      <p:ext uri="{BB962C8B-B14F-4D97-AF65-F5344CB8AC3E}">
        <p14:creationId xmlns:p14="http://schemas.microsoft.com/office/powerpoint/2010/main" val="4294254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662" y="0"/>
            <a:ext cx="12192000" cy="6858000"/>
          </a:xfrm>
          <a:prstGeom prst="rect">
            <a:avLst/>
          </a:prstGeom>
        </p:spPr>
      </p:pic>
      <p:sp>
        <p:nvSpPr>
          <p:cNvPr id="58" name="Rectangle 57"/>
          <p:cNvSpPr/>
          <p:nvPr/>
        </p:nvSpPr>
        <p:spPr>
          <a:xfrm>
            <a:off x="10090982" y="2088025"/>
            <a:ext cx="1723882" cy="3472516"/>
          </a:xfrm>
          <a:prstGeom prst="rect">
            <a:avLst/>
          </a:prstGeom>
          <a:solidFill>
            <a:schemeClr val="tx1">
              <a:alpha val="39000"/>
            </a:schemeClr>
          </a:solidFill>
          <a:ln w="920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93" name="Group 92"/>
          <p:cNvGrpSpPr/>
          <p:nvPr/>
        </p:nvGrpSpPr>
        <p:grpSpPr>
          <a:xfrm>
            <a:off x="531329" y="478719"/>
            <a:ext cx="1399890" cy="1063572"/>
            <a:chOff x="286427" y="227316"/>
            <a:chExt cx="1399890" cy="1063572"/>
          </a:xfrm>
        </p:grpSpPr>
        <p:sp>
          <p:nvSpPr>
            <p:cNvPr id="82" name="Rectangle 81"/>
            <p:cNvSpPr/>
            <p:nvPr/>
          </p:nvSpPr>
          <p:spPr>
            <a:xfrm>
              <a:off x="286427" y="227316"/>
              <a:ext cx="1296840" cy="1063572"/>
            </a:xfrm>
            <a:prstGeom prst="rect">
              <a:avLst/>
            </a:prstGeom>
            <a:no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83" name="Rectangle 82"/>
            <p:cNvSpPr/>
            <p:nvPr/>
          </p:nvSpPr>
          <p:spPr>
            <a:xfrm>
              <a:off x="397563" y="356283"/>
              <a:ext cx="118871" cy="118871"/>
            </a:xfrm>
            <a:prstGeom prst="rect">
              <a:avLst/>
            </a:prstGeom>
            <a:solidFill>
              <a:srgbClr val="FDFD5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84" name="Rectangle 83"/>
            <p:cNvSpPr/>
            <p:nvPr/>
          </p:nvSpPr>
          <p:spPr>
            <a:xfrm>
              <a:off x="397563" y="580394"/>
              <a:ext cx="118871" cy="118871"/>
            </a:xfrm>
            <a:prstGeom prst="rect">
              <a:avLst/>
            </a:prstGeom>
            <a:solidFill>
              <a:srgbClr val="E49E4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1A947"/>
                </a:solidFill>
                <a:effectLst/>
                <a:uLnTx/>
                <a:uFillTx/>
                <a:latin typeface="Century Gothic"/>
                <a:ea typeface="+mn-ea"/>
                <a:cs typeface="+mn-cs"/>
              </a:endParaRPr>
            </a:p>
          </p:txBody>
        </p:sp>
        <p:sp>
          <p:nvSpPr>
            <p:cNvPr id="85" name="Rectangle 84"/>
            <p:cNvSpPr/>
            <p:nvPr/>
          </p:nvSpPr>
          <p:spPr>
            <a:xfrm>
              <a:off x="397563" y="804505"/>
              <a:ext cx="118871" cy="118871"/>
            </a:xfrm>
            <a:prstGeom prst="rect">
              <a:avLst/>
            </a:prstGeom>
            <a:solidFill>
              <a:srgbClr val="A6FA8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86" name="Rectangle 85"/>
            <p:cNvSpPr/>
            <p:nvPr/>
          </p:nvSpPr>
          <p:spPr>
            <a:xfrm>
              <a:off x="397563" y="1028617"/>
              <a:ext cx="118871" cy="118871"/>
            </a:xfrm>
            <a:prstGeom prst="rect">
              <a:avLst/>
            </a:prstGeom>
            <a:solidFill>
              <a:srgbClr val="B6EEF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entury Gothic"/>
                  <a:ea typeface="+mn-ea"/>
                  <a:cs typeface="+mn-cs"/>
                </a:rPr>
                <a:t>      </a:t>
              </a:r>
            </a:p>
          </p:txBody>
        </p:sp>
        <p:sp>
          <p:nvSpPr>
            <p:cNvPr id="87" name="TextBox 86"/>
            <p:cNvSpPr txBox="1"/>
            <p:nvPr/>
          </p:nvSpPr>
          <p:spPr>
            <a:xfrm>
              <a:off x="475027" y="266700"/>
              <a:ext cx="121129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DFD5F"/>
                  </a:solidFill>
                  <a:effectLst/>
                  <a:uLnTx/>
                  <a:uFillTx/>
                  <a:latin typeface="Arial Narrow"/>
                  <a:ea typeface="ＭＳ Ｐゴシック" charset="-128"/>
                  <a:cs typeface="Arial Narrow"/>
                </a:rPr>
                <a:t>(Pre)Formulation</a:t>
              </a:r>
            </a:p>
          </p:txBody>
        </p:sp>
        <p:sp>
          <p:nvSpPr>
            <p:cNvPr id="88" name="TextBox 87"/>
            <p:cNvSpPr txBox="1"/>
            <p:nvPr/>
          </p:nvSpPr>
          <p:spPr>
            <a:xfrm>
              <a:off x="475027" y="492277"/>
              <a:ext cx="1125174"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1A947"/>
                  </a:solidFill>
                  <a:effectLst/>
                  <a:uLnTx/>
                  <a:uFillTx/>
                  <a:latin typeface="Arial Narrow"/>
                  <a:ea typeface="ＭＳ Ｐゴシック" charset="-128"/>
                  <a:cs typeface="Arial Narrow"/>
                </a:rPr>
                <a:t>Implementation</a:t>
              </a:r>
            </a:p>
          </p:txBody>
        </p:sp>
        <p:sp>
          <p:nvSpPr>
            <p:cNvPr id="89" name="TextBox 88"/>
            <p:cNvSpPr txBox="1"/>
            <p:nvPr/>
          </p:nvSpPr>
          <p:spPr>
            <a:xfrm>
              <a:off x="475027" y="717854"/>
              <a:ext cx="1023574"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92D050"/>
                  </a:solidFill>
                  <a:effectLst/>
                  <a:uLnTx/>
                  <a:uFillTx/>
                  <a:latin typeface="Arial Narrow"/>
                  <a:ea typeface="ＭＳ Ｐゴシック" charset="-128"/>
                  <a:cs typeface="Arial Narrow"/>
                </a:rPr>
                <a:t>Primary</a:t>
              </a:r>
              <a:r>
                <a:rPr kumimoji="0" lang="en-US" sz="1200" b="0" i="0" u="none" strike="noStrike" kern="1200" cap="none" spc="0" normalizeH="0" baseline="0" noProof="0" dirty="0">
                  <a:ln>
                    <a:noFill/>
                  </a:ln>
                  <a:solidFill>
                    <a:srgbClr val="A6FA8C"/>
                  </a:solidFill>
                  <a:effectLst/>
                  <a:uLnTx/>
                  <a:uFillTx/>
                  <a:latin typeface="Arial Narrow"/>
                  <a:ea typeface="ＭＳ Ｐゴシック" charset="-128"/>
                  <a:cs typeface="Arial Narrow"/>
                </a:rPr>
                <a:t> Ops</a:t>
              </a:r>
            </a:p>
          </p:txBody>
        </p:sp>
        <p:sp>
          <p:nvSpPr>
            <p:cNvPr id="90" name="TextBox 89"/>
            <p:cNvSpPr txBox="1"/>
            <p:nvPr/>
          </p:nvSpPr>
          <p:spPr>
            <a:xfrm>
              <a:off x="475027" y="943430"/>
              <a:ext cx="1023574"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B6EEFD"/>
                  </a:solidFill>
                  <a:effectLst/>
                  <a:uLnTx/>
                  <a:uFillTx/>
                  <a:latin typeface="Arial Narrow"/>
                  <a:ea typeface="ＭＳ Ｐゴシック" charset="-128"/>
                  <a:cs typeface="Arial Narrow"/>
                </a:rPr>
                <a:t>Extended </a:t>
              </a:r>
              <a:r>
                <a:rPr kumimoji="0" lang="en-US" sz="1200" b="0" i="0" u="none" strike="noStrike" kern="1200" cap="none" spc="0" normalizeH="0" baseline="0" noProof="0" dirty="0">
                  <a:ln>
                    <a:noFill/>
                  </a:ln>
                  <a:solidFill>
                    <a:srgbClr val="5B9BD5">
                      <a:lumMod val="40000"/>
                      <a:lumOff val="60000"/>
                    </a:srgbClr>
                  </a:solidFill>
                  <a:effectLst/>
                  <a:uLnTx/>
                  <a:uFillTx/>
                  <a:latin typeface="Arial Narrow"/>
                  <a:ea typeface="ＭＳ Ｐゴシック" charset="-128"/>
                  <a:cs typeface="Arial Narrow"/>
                </a:rPr>
                <a:t>Ops</a:t>
              </a:r>
            </a:p>
          </p:txBody>
        </p:sp>
      </p:grpSp>
      <p:sp>
        <p:nvSpPr>
          <p:cNvPr id="91" name="TextBox 90"/>
          <p:cNvSpPr txBox="1"/>
          <p:nvPr/>
        </p:nvSpPr>
        <p:spPr>
          <a:xfrm>
            <a:off x="455430" y="1960075"/>
            <a:ext cx="2180678"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rial Narrow"/>
                <a:ea typeface="ＭＳ Ｐゴシック" charset="-128"/>
                <a:cs typeface="Arial Narrow"/>
              </a:rPr>
              <a:t>ISS Instruments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prstClr val="white"/>
              </a:solidFill>
              <a:effectLst/>
              <a:uLnTx/>
              <a:uFillTx/>
              <a:latin typeface="Arial Narrow"/>
              <a:ea typeface="ＭＳ Ｐゴシック" charset="-128"/>
              <a:cs typeface="Arial Narrow"/>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A6FA8C"/>
                </a:solidFill>
                <a:effectLst/>
                <a:uLnTx/>
                <a:uFillTx/>
                <a:latin typeface="Arial Narrow"/>
                <a:ea typeface="+mn-ea"/>
                <a:cs typeface="Arial Narrow"/>
              </a:rPr>
              <a:t>LIS (2020), SAGE III (2020)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A6FA8C"/>
                </a:solidFill>
                <a:effectLst/>
                <a:uLnTx/>
                <a:uFillTx/>
                <a:latin typeface="Arial Narrow"/>
                <a:ea typeface="+mn-ea"/>
                <a:cs typeface="Arial Narrow"/>
              </a:rPr>
              <a:t>TSIS-1 (2018), OCO-3 (2019), </a:t>
            </a:r>
            <a:r>
              <a:rPr kumimoji="0" lang="en-US" sz="1200" b="1" i="0" u="none" strike="noStrike" kern="1200" cap="none" spc="0" normalizeH="0" baseline="0" noProof="0" dirty="0">
                <a:ln>
                  <a:noFill/>
                </a:ln>
                <a:solidFill>
                  <a:srgbClr val="A9EC95"/>
                </a:solidFill>
                <a:effectLst/>
                <a:uLnTx/>
                <a:uFillTx/>
                <a:latin typeface="Arial Narrow"/>
                <a:ea typeface="+mn-ea"/>
                <a:cs typeface="Arial Narrow"/>
              </a:rPr>
              <a:t>ECOSTRESS (2019), </a:t>
            </a:r>
            <a:r>
              <a:rPr kumimoji="0" lang="en-US" sz="1200" b="1" i="0" u="none" strike="noStrike" kern="1200" cap="none" spc="0" normalizeH="0" baseline="0" noProof="0" dirty="0">
                <a:ln>
                  <a:noFill/>
                </a:ln>
                <a:solidFill>
                  <a:srgbClr val="A6FA8C"/>
                </a:solidFill>
                <a:effectLst/>
                <a:uLnTx/>
                <a:uFillTx/>
                <a:latin typeface="Arial Narrow"/>
                <a:ea typeface="+mn-ea"/>
                <a:cs typeface="Arial Narrow"/>
              </a:rPr>
              <a:t>GEDI (2020)</a:t>
            </a:r>
            <a:br>
              <a:rPr kumimoji="0" lang="en-US" sz="1200" b="1" i="0" u="none" strike="noStrike" kern="1200" cap="none" spc="0" normalizeH="0" baseline="0" noProof="0" dirty="0">
                <a:ln>
                  <a:noFill/>
                </a:ln>
                <a:solidFill>
                  <a:srgbClr val="A6FA8C"/>
                </a:solidFill>
                <a:effectLst/>
                <a:uLnTx/>
                <a:uFillTx/>
                <a:latin typeface="Arial Narrow"/>
                <a:ea typeface="+mn-ea"/>
                <a:cs typeface="Arial Narrow"/>
              </a:rPr>
            </a:br>
            <a:r>
              <a:rPr kumimoji="0" lang="en-US" sz="1200" b="1" i="0" u="none" strike="noStrike" kern="1200" cap="none" spc="0" normalizeH="0" baseline="0" noProof="0" dirty="0">
                <a:ln>
                  <a:noFill/>
                </a:ln>
                <a:solidFill>
                  <a:srgbClr val="FDFD5F"/>
                </a:solidFill>
                <a:effectLst/>
                <a:uLnTx/>
                <a:uFillTx/>
                <a:latin typeface="Arial Narrow"/>
                <a:ea typeface="+mn-ea"/>
                <a:cs typeface="Arial Narrow"/>
              </a:rPr>
              <a:t>CLARREO-PF (2020), EMIT (TBD)</a:t>
            </a:r>
          </a:p>
        </p:txBody>
      </p:sp>
      <p:sp>
        <p:nvSpPr>
          <p:cNvPr id="97" name="TextBox 96"/>
          <p:cNvSpPr txBox="1"/>
          <p:nvPr/>
        </p:nvSpPr>
        <p:spPr>
          <a:xfrm>
            <a:off x="10148984" y="2346848"/>
            <a:ext cx="1814459" cy="30223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err="1">
                <a:ln>
                  <a:noFill/>
                </a:ln>
                <a:solidFill>
                  <a:prstClr val="white"/>
                </a:solidFill>
                <a:effectLst/>
                <a:uLnTx/>
                <a:uFillTx/>
                <a:latin typeface="Arial Narrow"/>
                <a:ea typeface="+mn-ea"/>
                <a:cs typeface="Arial Narrow"/>
              </a:rPr>
              <a:t>InVEST</a:t>
            </a:r>
            <a:r>
              <a:rPr kumimoji="0" lang="en-US" sz="1400" b="1" i="0" u="none" strike="noStrike" kern="1200" cap="none" spc="0" normalizeH="0" baseline="0" noProof="0" dirty="0">
                <a:ln>
                  <a:noFill/>
                </a:ln>
                <a:solidFill>
                  <a:prstClr val="white"/>
                </a:solidFill>
                <a:effectLst/>
                <a:uLnTx/>
                <a:uFillTx/>
                <a:latin typeface="Arial Narrow"/>
                <a:ea typeface="+mn-ea"/>
                <a:cs typeface="Arial Narrow"/>
              </a:rPr>
              <a:t>/</a:t>
            </a:r>
            <a:r>
              <a:rPr kumimoji="0" lang="en-US" sz="1400" b="1" i="0" u="none" strike="noStrike" kern="1200" cap="none" spc="0" normalizeH="0" baseline="0" noProof="0" dirty="0" err="1">
                <a:ln>
                  <a:noFill/>
                </a:ln>
                <a:solidFill>
                  <a:prstClr val="white"/>
                </a:solidFill>
                <a:effectLst/>
                <a:uLnTx/>
                <a:uFillTx/>
                <a:latin typeface="Arial Narrow"/>
                <a:ea typeface="+mn-ea"/>
                <a:cs typeface="Arial Narrow"/>
              </a:rPr>
              <a:t>CubeSats</a:t>
            </a:r>
            <a:endParaRPr kumimoji="0" lang="en-US" sz="1400" b="1" i="0" u="none" strike="noStrike" kern="1200" cap="none" spc="0" normalizeH="0" baseline="0" noProof="0" dirty="0">
              <a:ln>
                <a:noFill/>
              </a:ln>
              <a:solidFill>
                <a:prstClr val="white"/>
              </a:solidFill>
              <a:effectLst/>
              <a:uLnTx/>
              <a:uFillTx/>
              <a:latin typeface="Arial Narrow"/>
              <a:ea typeface="+mn-ea"/>
              <a:cs typeface="Arial Narrow"/>
            </a:endParaRPr>
          </a:p>
          <a:p>
            <a:pPr marL="0" marR="0" lvl="0" indent="0" algn="l" defTabSz="914400" rtl="0" eaLnBrk="1" fontAlgn="auto" latinLnBrk="0" hangingPunct="1">
              <a:lnSpc>
                <a:spcPct val="5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Arial Narrow"/>
              <a:ea typeface="+mn-ea"/>
              <a:cs typeface="Arial Narrow"/>
            </a:endParaRPr>
          </a:p>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B6EEFD"/>
                </a:solidFill>
                <a:effectLst/>
                <a:uLnTx/>
                <a:uFillTx/>
                <a:latin typeface="Arial Narrow"/>
                <a:ea typeface="+mn-ea"/>
                <a:cs typeface="Arial Narrow"/>
              </a:rPr>
              <a:t>RAVAN </a:t>
            </a:r>
            <a:r>
              <a:rPr kumimoji="0" lang="en-US" sz="1200" b="1" i="0" u="none" strike="noStrike" kern="1200" cap="none" spc="0" normalizeH="0" baseline="0" noProof="0" dirty="0">
                <a:ln>
                  <a:noFill/>
                </a:ln>
                <a:solidFill>
                  <a:srgbClr val="B6EEFD"/>
                </a:solidFill>
                <a:effectLst/>
                <a:uLnTx/>
                <a:uFillTx/>
                <a:latin typeface="Arial Narrow"/>
                <a:ea typeface="ＭＳ Ｐゴシック" charset="-128"/>
                <a:cs typeface="Arial Narrow"/>
              </a:rPr>
              <a:t>(2016)</a:t>
            </a:r>
          </a:p>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1200" b="1" i="0" u="none" strike="noStrike" kern="1200" cap="none" spc="0" normalizeH="0" baseline="0" noProof="0" dirty="0" err="1">
                <a:ln>
                  <a:noFill/>
                </a:ln>
                <a:solidFill>
                  <a:srgbClr val="B6EEFD"/>
                </a:solidFill>
                <a:effectLst/>
                <a:uLnTx/>
                <a:uFillTx/>
                <a:latin typeface="Arial Narrow"/>
                <a:ea typeface="+mn-ea"/>
                <a:cs typeface="Arial Narrow"/>
              </a:rPr>
              <a:t>RainCube</a:t>
            </a:r>
            <a:r>
              <a:rPr kumimoji="0" lang="en-US" sz="1200" b="1" i="0" u="none" strike="noStrike" kern="1200" cap="none" spc="0" normalizeH="0" baseline="0" noProof="0" dirty="0">
                <a:ln>
                  <a:noFill/>
                </a:ln>
                <a:solidFill>
                  <a:srgbClr val="B6EEFD"/>
                </a:solidFill>
                <a:effectLst/>
                <a:uLnTx/>
                <a:uFillTx/>
                <a:latin typeface="Arial Narrow"/>
                <a:ea typeface="+mn-ea"/>
                <a:cs typeface="Arial Narrow"/>
              </a:rPr>
              <a:t> </a:t>
            </a:r>
            <a:r>
              <a:rPr kumimoji="0" lang="en-US" sz="1200" b="1" i="0" u="none" strike="noStrike" kern="1200" cap="none" spc="0" normalizeH="0" baseline="0" noProof="0" dirty="0">
                <a:ln>
                  <a:noFill/>
                </a:ln>
                <a:solidFill>
                  <a:srgbClr val="B6EEFD"/>
                </a:solidFill>
                <a:effectLst/>
                <a:uLnTx/>
                <a:uFillTx/>
                <a:latin typeface="Arial Narrow"/>
                <a:ea typeface="ＭＳ Ｐゴシック" charset="-128"/>
                <a:cs typeface="Arial Narrow"/>
              </a:rPr>
              <a:t>(2018)</a:t>
            </a:r>
          </a:p>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A6FA8C"/>
                </a:solidFill>
                <a:effectLst/>
                <a:uLnTx/>
                <a:uFillTx/>
                <a:latin typeface="Arial Narrow"/>
                <a:ea typeface="ＭＳ Ｐゴシック" charset="-128"/>
                <a:cs typeface="Arial Narrow"/>
              </a:rPr>
              <a:t>TEMPEST-D (2018)</a:t>
            </a:r>
            <a:endParaRPr kumimoji="0" lang="en-US" sz="1200" b="1" i="0" u="none" strike="noStrike" kern="1200" cap="none" spc="0" normalizeH="0" baseline="0" noProof="0" dirty="0">
              <a:ln>
                <a:noFill/>
              </a:ln>
              <a:solidFill>
                <a:srgbClr val="A6FA8C"/>
              </a:solidFill>
              <a:effectLst/>
              <a:uLnTx/>
              <a:uFillTx/>
              <a:latin typeface="Arial Narrow"/>
              <a:ea typeface="+mn-ea"/>
              <a:cs typeface="Arial Narrow"/>
            </a:endParaRPr>
          </a:p>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1200" b="1" i="0" u="none" strike="noStrike" kern="1200" cap="none" spc="0" normalizeH="0" baseline="0" noProof="0" dirty="0" err="1">
                <a:ln>
                  <a:noFill/>
                </a:ln>
                <a:solidFill>
                  <a:srgbClr val="A6FA8C"/>
                </a:solidFill>
                <a:effectLst/>
                <a:uLnTx/>
                <a:uFillTx/>
                <a:latin typeface="Arial Narrow"/>
                <a:ea typeface="ＭＳ Ｐゴシック" charset="-128"/>
                <a:cs typeface="Arial Narrow"/>
              </a:rPr>
              <a:t>CubeRRT</a:t>
            </a:r>
            <a:r>
              <a:rPr kumimoji="0" lang="en-US" sz="1200" b="1" i="0" u="none" strike="noStrike" kern="1200" cap="none" spc="0" normalizeH="0" baseline="0" noProof="0" dirty="0">
                <a:ln>
                  <a:noFill/>
                </a:ln>
                <a:solidFill>
                  <a:srgbClr val="A6FA8C"/>
                </a:solidFill>
                <a:effectLst/>
                <a:uLnTx/>
                <a:uFillTx/>
                <a:latin typeface="Arial Narrow"/>
                <a:ea typeface="ＭＳ Ｐゴシック" charset="-128"/>
                <a:cs typeface="Arial Narrow"/>
              </a:rPr>
              <a:t> (2018)</a:t>
            </a:r>
            <a:endParaRPr kumimoji="0" lang="en-US" sz="1200" b="1" i="0" u="none" strike="noStrike" kern="1200" cap="none" spc="0" normalizeH="0" baseline="0" noProof="0" dirty="0">
              <a:ln>
                <a:noFill/>
              </a:ln>
              <a:solidFill>
                <a:srgbClr val="A6FA8C"/>
              </a:solidFill>
              <a:effectLst/>
              <a:uLnTx/>
              <a:uFillTx/>
              <a:latin typeface="Arial Narrow"/>
              <a:ea typeface="+mn-ea"/>
              <a:cs typeface="Arial Narrow"/>
            </a:endParaRPr>
          </a:p>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A6FA8C"/>
                </a:solidFill>
                <a:effectLst/>
                <a:uLnTx/>
                <a:uFillTx/>
                <a:latin typeface="Arial Narrow"/>
                <a:ea typeface="ＭＳ Ｐゴシック" charset="-128"/>
                <a:cs typeface="Arial Narrow"/>
              </a:rPr>
              <a:t>CSIM (2018)</a:t>
            </a:r>
          </a:p>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1200" b="1" i="0" u="none" strike="noStrike" kern="1200" cap="none" spc="0" normalizeH="0" baseline="0" noProof="0" dirty="0" err="1">
                <a:ln>
                  <a:noFill/>
                </a:ln>
                <a:solidFill>
                  <a:srgbClr val="E49E42"/>
                </a:solidFill>
                <a:effectLst/>
                <a:uLnTx/>
                <a:uFillTx/>
                <a:latin typeface="Arial Narrow"/>
                <a:ea typeface="+mn-ea"/>
                <a:cs typeface="Arial Narrow"/>
              </a:rPr>
              <a:t>CIRiS</a:t>
            </a:r>
            <a:r>
              <a:rPr kumimoji="0" lang="en-US" sz="1200" b="1" i="0" u="none" strike="noStrike" kern="1200" cap="none" spc="0" normalizeH="0" baseline="0" noProof="0" dirty="0">
                <a:ln>
                  <a:noFill/>
                </a:ln>
                <a:solidFill>
                  <a:srgbClr val="E49E42"/>
                </a:solidFill>
                <a:effectLst/>
                <a:uLnTx/>
                <a:uFillTx/>
                <a:latin typeface="Arial Narrow"/>
                <a:ea typeface="+mn-ea"/>
                <a:cs typeface="Arial Narrow"/>
              </a:rPr>
              <a:t> </a:t>
            </a:r>
            <a:r>
              <a:rPr kumimoji="0" lang="en-US" sz="1200" b="1" i="0" u="none" strike="noStrike" kern="1200" cap="none" spc="0" normalizeH="0" baseline="0" noProof="0" dirty="0">
                <a:ln>
                  <a:noFill/>
                </a:ln>
                <a:solidFill>
                  <a:srgbClr val="E49E42"/>
                </a:solidFill>
                <a:effectLst/>
                <a:uLnTx/>
                <a:uFillTx/>
                <a:latin typeface="Arial Narrow"/>
                <a:ea typeface="ＭＳ Ｐゴシック" charset="-128"/>
                <a:cs typeface="Arial Narrow"/>
              </a:rPr>
              <a:t>(2019)</a:t>
            </a:r>
            <a:endParaRPr kumimoji="0" lang="en-US" sz="1200" b="1" i="0" u="none" strike="noStrike" kern="1200" cap="none" spc="0" normalizeH="0" baseline="0" noProof="0" dirty="0">
              <a:ln>
                <a:noFill/>
              </a:ln>
              <a:solidFill>
                <a:srgbClr val="E49E42"/>
              </a:solidFill>
              <a:effectLst/>
              <a:uLnTx/>
              <a:uFillTx/>
              <a:latin typeface="Arial Narrow"/>
              <a:ea typeface="+mn-ea"/>
              <a:cs typeface="Arial Narrow"/>
            </a:endParaRPr>
          </a:p>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E49E42"/>
                </a:solidFill>
                <a:effectLst/>
                <a:uLnTx/>
                <a:uFillTx/>
                <a:latin typeface="Arial Narrow"/>
                <a:ea typeface="+mn-ea"/>
                <a:cs typeface="Arial Narrow"/>
              </a:rPr>
              <a:t>HARP </a:t>
            </a:r>
            <a:r>
              <a:rPr kumimoji="0" lang="en-US" sz="1200" b="1" i="0" u="none" strike="noStrike" kern="1200" cap="none" spc="0" normalizeH="0" baseline="0" noProof="0" dirty="0">
                <a:ln>
                  <a:noFill/>
                </a:ln>
                <a:solidFill>
                  <a:srgbClr val="E49E42"/>
                </a:solidFill>
                <a:effectLst/>
                <a:uLnTx/>
                <a:uFillTx/>
                <a:latin typeface="Arial Narrow"/>
                <a:ea typeface="ＭＳ Ｐゴシック" charset="-128"/>
                <a:cs typeface="Arial Narrow"/>
              </a:rPr>
              <a:t>(2019)</a:t>
            </a:r>
          </a:p>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1200" b="1" i="0" u="none" strike="noStrike" kern="1200" cap="none" spc="0" normalizeH="0" baseline="0" noProof="0" dirty="0" err="1">
                <a:ln>
                  <a:noFill/>
                </a:ln>
                <a:solidFill>
                  <a:srgbClr val="E49E42"/>
                </a:solidFill>
                <a:effectLst/>
                <a:uLnTx/>
                <a:uFillTx/>
                <a:latin typeface="Arial Narrow"/>
                <a:ea typeface="ＭＳ Ｐゴシック" charset="-128"/>
                <a:cs typeface="Arial Narrow"/>
              </a:rPr>
              <a:t>SNoOPI</a:t>
            </a:r>
            <a:r>
              <a:rPr kumimoji="0" lang="en-US" sz="1200" b="1" i="0" u="none" strike="noStrike" kern="1200" cap="none" spc="0" normalizeH="0" baseline="0" noProof="0" dirty="0">
                <a:ln>
                  <a:noFill/>
                </a:ln>
                <a:solidFill>
                  <a:srgbClr val="E49E42"/>
                </a:solidFill>
                <a:effectLst/>
                <a:uLnTx/>
                <a:uFillTx/>
                <a:latin typeface="Arial Narrow"/>
                <a:ea typeface="ＭＳ Ｐゴシック" charset="-128"/>
                <a:cs typeface="Arial Narrow"/>
              </a:rPr>
              <a:t>*</a:t>
            </a:r>
          </a:p>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1200" b="1" i="0" u="none" strike="noStrike" kern="1200" cap="none" spc="0" normalizeH="0" baseline="0" noProof="0" dirty="0" err="1">
                <a:ln>
                  <a:noFill/>
                </a:ln>
                <a:solidFill>
                  <a:srgbClr val="E49E42"/>
                </a:solidFill>
                <a:effectLst/>
                <a:uLnTx/>
                <a:uFillTx/>
                <a:latin typeface="Arial Narrow"/>
                <a:ea typeface="ＭＳ Ｐゴシック" charset="-128"/>
                <a:cs typeface="Arial Narrow"/>
              </a:rPr>
              <a:t>HyTI</a:t>
            </a:r>
            <a:r>
              <a:rPr kumimoji="0" lang="en-US" sz="1200" b="1" i="0" u="none" strike="noStrike" kern="1200" cap="none" spc="0" normalizeH="0" baseline="0" noProof="0" dirty="0">
                <a:ln>
                  <a:noFill/>
                </a:ln>
                <a:solidFill>
                  <a:srgbClr val="E49E42"/>
                </a:solidFill>
                <a:effectLst/>
                <a:uLnTx/>
                <a:uFillTx/>
                <a:latin typeface="Arial Narrow"/>
                <a:ea typeface="ＭＳ Ｐゴシック" charset="-128"/>
                <a:cs typeface="Arial Narrow"/>
              </a:rPr>
              <a:t>*</a:t>
            </a:r>
          </a:p>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E49E42"/>
                </a:solidFill>
                <a:effectLst/>
                <a:uLnTx/>
                <a:uFillTx/>
                <a:latin typeface="Arial Narrow"/>
                <a:ea typeface="ＭＳ Ｐゴシック" charset="-128"/>
                <a:cs typeface="Arial Narrow"/>
              </a:rPr>
              <a:t>CTIM*</a:t>
            </a:r>
          </a:p>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E49E42"/>
                </a:solidFill>
                <a:effectLst/>
                <a:uLnTx/>
                <a:uFillTx/>
                <a:latin typeface="Arial Narrow"/>
                <a:ea typeface="ＭＳ Ｐゴシック" charset="-128"/>
                <a:cs typeface="Arial Narrow"/>
              </a:rPr>
              <a:t>NACHOS*</a:t>
            </a:r>
            <a:endParaRPr kumimoji="0" lang="en-US" sz="1200" b="1" i="0" u="none" strike="noStrike" kern="1200" cap="none" spc="0" normalizeH="0" baseline="0" noProof="0" dirty="0">
              <a:ln>
                <a:noFill/>
              </a:ln>
              <a:solidFill>
                <a:srgbClr val="E49E42"/>
              </a:solidFill>
              <a:effectLst/>
              <a:uLnTx/>
              <a:uFillTx/>
              <a:latin typeface="Arial Narrow"/>
              <a:ea typeface="+mn-ea"/>
              <a:cs typeface="Arial Narrow"/>
            </a:endParaRPr>
          </a:p>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lumMod val="95000"/>
                </a:prstClr>
              </a:solidFill>
              <a:effectLst/>
              <a:uLnTx/>
              <a:uFillTx/>
              <a:latin typeface="Arial Narrow"/>
              <a:ea typeface="ＭＳ Ｐゴシック" charset="-128"/>
              <a:cs typeface="Arial Narrow"/>
            </a:endParaRPr>
          </a:p>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E49E42"/>
                </a:solidFill>
                <a:effectLst/>
                <a:uLnTx/>
                <a:uFillTx/>
                <a:latin typeface="Arial Narrow"/>
                <a:ea typeface="ＭＳ Ｐゴシック" charset="-128"/>
                <a:cs typeface="Arial Narrow"/>
              </a:rPr>
              <a:t>* </a:t>
            </a:r>
            <a:r>
              <a:rPr kumimoji="0" lang="en-US" sz="1000" b="0" i="1" u="none" strike="noStrike" kern="1200" cap="none" spc="0" normalizeH="0" baseline="0" noProof="0" dirty="0">
                <a:ln>
                  <a:noFill/>
                </a:ln>
                <a:solidFill>
                  <a:srgbClr val="E49E42"/>
                </a:solidFill>
                <a:effectLst/>
                <a:uLnTx/>
                <a:uFillTx/>
                <a:latin typeface="Arial Narrow"/>
                <a:ea typeface="ＭＳ Ｐゴシック" charset="-128"/>
                <a:cs typeface="Arial Narrow"/>
              </a:rPr>
              <a:t>Launch date TBD</a:t>
            </a:r>
            <a:endParaRPr kumimoji="0" lang="en-US" sz="1000" b="0" i="1" u="none" strike="noStrike" kern="1200" cap="none" spc="0" normalizeH="0" baseline="0" noProof="0" dirty="0">
              <a:ln>
                <a:noFill/>
              </a:ln>
              <a:solidFill>
                <a:srgbClr val="E49E42"/>
              </a:solidFill>
              <a:effectLst/>
              <a:uLnTx/>
              <a:uFillTx/>
              <a:latin typeface="Arial Narrow"/>
              <a:ea typeface="+mn-ea"/>
              <a:cs typeface="Arial Narrow"/>
            </a:endParaRPr>
          </a:p>
        </p:txBody>
      </p:sp>
      <p:sp>
        <p:nvSpPr>
          <p:cNvPr id="99" name="TextBox 12"/>
          <p:cNvSpPr txBox="1">
            <a:spLocks noChangeArrowheads="1"/>
          </p:cNvSpPr>
          <p:nvPr/>
        </p:nvSpPr>
        <p:spPr bwMode="auto">
          <a:xfrm>
            <a:off x="2008683" y="323913"/>
            <a:ext cx="4418013" cy="9233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300">
                <a:solidFill>
                  <a:schemeClr val="tx1"/>
                </a:solidFill>
                <a:latin typeface="Arial" charset="0"/>
                <a:ea typeface="ヒラギノ角ゴ Pro W3" charset="0"/>
                <a:cs typeface="ヒラギノ角ゴ Pro W3" charset="0"/>
              </a:defRPr>
            </a:lvl1pPr>
            <a:lvl2pPr marL="742950" indent="-285750" eaLnBrk="0" hangingPunct="0">
              <a:defRPr sz="3300">
                <a:solidFill>
                  <a:schemeClr val="tx1"/>
                </a:solidFill>
                <a:latin typeface="Arial" charset="0"/>
                <a:ea typeface="ヒラギノ角ゴ Pro W3" charset="0"/>
                <a:cs typeface="ヒラギノ角ゴ Pro W3" charset="0"/>
              </a:defRPr>
            </a:lvl2pPr>
            <a:lvl3pPr marL="1143000" indent="-228600" eaLnBrk="0" hangingPunct="0">
              <a:defRPr sz="3300">
                <a:solidFill>
                  <a:schemeClr val="tx1"/>
                </a:solidFill>
                <a:latin typeface="Arial" charset="0"/>
                <a:ea typeface="ヒラギノ角ゴ Pro W3" charset="0"/>
                <a:cs typeface="ヒラギノ角ゴ Pro W3" charset="0"/>
              </a:defRPr>
            </a:lvl3pPr>
            <a:lvl4pPr marL="1600200" indent="-228600" eaLnBrk="0" hangingPunct="0">
              <a:defRPr sz="3300">
                <a:solidFill>
                  <a:schemeClr val="tx1"/>
                </a:solidFill>
                <a:latin typeface="Arial" charset="0"/>
                <a:ea typeface="ヒラギノ角ゴ Pro W3" charset="0"/>
                <a:cs typeface="ヒラギノ角ゴ Pro W3" charset="0"/>
              </a:defRPr>
            </a:lvl4pPr>
            <a:lvl5pPr marL="2057400" indent="-228600" eaLnBrk="0" hangingPunct="0">
              <a:defRPr sz="3300">
                <a:solidFill>
                  <a:schemeClr val="tx1"/>
                </a:solidFill>
                <a:latin typeface="Arial" charset="0"/>
                <a:ea typeface="ヒラギノ角ゴ Pro W3" charset="0"/>
                <a:cs typeface="ヒラギノ角ゴ Pro W3" charset="0"/>
              </a:defRPr>
            </a:lvl5pPr>
            <a:lvl6pPr marL="25146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6pPr>
            <a:lvl7pPr marL="29718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7pPr>
            <a:lvl8pPr marL="34290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8pPr>
            <a:lvl9pPr marL="38862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white"/>
                </a:solidFill>
                <a:effectLst/>
                <a:uLnTx/>
                <a:uFillTx/>
                <a:latin typeface="Arial Narrow" charset="0"/>
                <a:ea typeface="ＭＳ Ｐゴシック" charset="0"/>
                <a:cs typeface="ＭＳ Ｐゴシック" charset="0"/>
              </a:rPr>
              <a:t>NASA Earth Science </a:t>
            </a:r>
            <a:br>
              <a:rPr kumimoji="0" lang="en-US" sz="2800" b="0" i="0" u="none" strike="noStrike" kern="1200" cap="none" spc="0" normalizeH="0" baseline="0" noProof="0" dirty="0">
                <a:ln>
                  <a:noFill/>
                </a:ln>
                <a:solidFill>
                  <a:prstClr val="white"/>
                </a:solidFill>
                <a:effectLst/>
                <a:uLnTx/>
                <a:uFillTx/>
                <a:latin typeface="Arial Narrow" charset="0"/>
                <a:ea typeface="ＭＳ Ｐゴシック" charset="0"/>
                <a:cs typeface="ＭＳ Ｐゴシック" charset="0"/>
              </a:rPr>
            </a:br>
            <a:r>
              <a:rPr kumimoji="0" lang="en-US" sz="2400" b="0" i="0" u="none" strike="noStrike" kern="1200" cap="none" spc="0" normalizeH="0" baseline="0" noProof="0" dirty="0">
                <a:ln>
                  <a:noFill/>
                </a:ln>
                <a:solidFill>
                  <a:srgbClr val="FFFFFF"/>
                </a:solidFill>
                <a:effectLst/>
                <a:uLnTx/>
                <a:uFillTx/>
                <a:latin typeface="Arial Narrow" charset="0"/>
              </a:rPr>
              <a:t>Missions: Present through 2023</a:t>
            </a:r>
            <a:endParaRPr kumimoji="0" lang="en-US" sz="2400" b="0" i="0" u="none" strike="noStrike" kern="1200" cap="none" spc="0" normalizeH="0" baseline="0" noProof="0" dirty="0">
              <a:ln>
                <a:noFill/>
              </a:ln>
              <a:solidFill>
                <a:srgbClr val="FFFFFF"/>
              </a:solidFill>
              <a:effectLst/>
              <a:uLnTx/>
              <a:uFillTx/>
              <a:latin typeface="Arial Narrow" charset="0"/>
              <a:ea typeface="ＭＳ Ｐゴシック" charset="0"/>
              <a:cs typeface="ＭＳ Ｐゴシック" charset="0"/>
            </a:endParaRPr>
          </a:p>
        </p:txBody>
      </p:sp>
      <p:pic>
        <p:nvPicPr>
          <p:cNvPr id="73" name="Picture 7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674611">
            <a:off x="7173575" y="5790771"/>
            <a:ext cx="1175166" cy="439963"/>
          </a:xfrm>
          <a:prstGeom prst="rect">
            <a:avLst/>
          </a:prstGeom>
        </p:spPr>
      </p:pic>
      <p:pic>
        <p:nvPicPr>
          <p:cNvPr id="74" name="Picture 73" descr="Landsat_9.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56401" y="1182197"/>
            <a:ext cx="695290" cy="278116"/>
          </a:xfrm>
          <a:prstGeom prst="rect">
            <a:avLst/>
          </a:prstGeom>
        </p:spPr>
      </p:pic>
      <p:pic>
        <p:nvPicPr>
          <p:cNvPr id="75" name="Picture 74" descr="PACE.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82919" y="293741"/>
            <a:ext cx="408432" cy="432816"/>
          </a:xfrm>
          <a:prstGeom prst="rect">
            <a:avLst/>
          </a:prstGeom>
        </p:spPr>
      </p:pic>
      <p:pic>
        <p:nvPicPr>
          <p:cNvPr id="76" name="Picture 75" descr="NI-SAR.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608024" y="1410501"/>
            <a:ext cx="341376" cy="585216"/>
          </a:xfrm>
          <a:prstGeom prst="rect">
            <a:avLst/>
          </a:prstGeom>
        </p:spPr>
      </p:pic>
      <p:pic>
        <p:nvPicPr>
          <p:cNvPr id="77" name="Picture 76" descr="ICESat-2.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610078" y="2176550"/>
            <a:ext cx="658368" cy="630452"/>
          </a:xfrm>
          <a:prstGeom prst="rect">
            <a:avLst/>
          </a:prstGeom>
        </p:spPr>
      </p:pic>
      <p:pic>
        <p:nvPicPr>
          <p:cNvPr id="78" name="Picture 77" descr="CYGNSS.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813163" y="3245878"/>
            <a:ext cx="1000391" cy="292512"/>
          </a:xfrm>
          <a:prstGeom prst="rect">
            <a:avLst/>
          </a:prstGeom>
        </p:spPr>
      </p:pic>
      <p:pic>
        <p:nvPicPr>
          <p:cNvPr id="79" name="Picture 78" descr="DSCOVR.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840230" y="3681343"/>
            <a:ext cx="509397" cy="283642"/>
          </a:xfrm>
          <a:prstGeom prst="rect">
            <a:avLst/>
          </a:prstGeom>
        </p:spPr>
      </p:pic>
      <p:pic>
        <p:nvPicPr>
          <p:cNvPr id="80" name="Picture 79" descr="SMAP.pn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443920" y="3459023"/>
            <a:ext cx="627888" cy="865632"/>
          </a:xfrm>
          <a:prstGeom prst="rect">
            <a:avLst/>
          </a:prstGeom>
        </p:spPr>
      </p:pic>
      <p:pic>
        <p:nvPicPr>
          <p:cNvPr id="81" name="Picture 80" descr="GPM.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545769" y="5189837"/>
            <a:ext cx="1523163" cy="747530"/>
          </a:xfrm>
          <a:prstGeom prst="rect">
            <a:avLst/>
          </a:prstGeom>
        </p:spPr>
      </p:pic>
      <p:pic>
        <p:nvPicPr>
          <p:cNvPr id="94" name="Picture 93" descr="OCO-2.png"/>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225940" y="6009159"/>
            <a:ext cx="2265022" cy="655664"/>
          </a:xfrm>
          <a:prstGeom prst="rect">
            <a:avLst/>
          </a:prstGeom>
        </p:spPr>
      </p:pic>
      <p:sp>
        <p:nvSpPr>
          <p:cNvPr id="95" name="TextBox 94"/>
          <p:cNvSpPr txBox="1"/>
          <p:nvPr/>
        </p:nvSpPr>
        <p:spPr>
          <a:xfrm>
            <a:off x="6750702" y="1410296"/>
            <a:ext cx="1318459"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E49E42"/>
                </a:solidFill>
                <a:effectLst/>
                <a:uLnTx/>
                <a:uFillTx/>
                <a:latin typeface="Arial Narrow"/>
                <a:ea typeface="+mn-ea"/>
                <a:cs typeface="Arial Narrow"/>
              </a:rPr>
              <a:t>Landsat 9 (2020)</a:t>
            </a:r>
          </a:p>
        </p:txBody>
      </p:sp>
      <p:sp>
        <p:nvSpPr>
          <p:cNvPr id="96" name="TextBox 95"/>
          <p:cNvSpPr txBox="1"/>
          <p:nvPr/>
        </p:nvSpPr>
        <p:spPr>
          <a:xfrm>
            <a:off x="9896051" y="515648"/>
            <a:ext cx="100885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DFD5F"/>
                </a:solidFill>
                <a:effectLst/>
                <a:uLnTx/>
                <a:uFillTx/>
                <a:latin typeface="Arial Narrow"/>
                <a:ea typeface="+mn-ea"/>
                <a:cs typeface="Arial Narrow"/>
              </a:rPr>
              <a:t>PACE (2022)</a:t>
            </a:r>
          </a:p>
        </p:txBody>
      </p:sp>
      <p:sp>
        <p:nvSpPr>
          <p:cNvPr id="98" name="TextBox 97"/>
          <p:cNvSpPr txBox="1"/>
          <p:nvPr/>
        </p:nvSpPr>
        <p:spPr>
          <a:xfrm>
            <a:off x="5801354" y="1816083"/>
            <a:ext cx="1179787"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1A947"/>
                </a:solidFill>
                <a:effectLst/>
                <a:uLnTx/>
                <a:uFillTx/>
                <a:latin typeface="Arial Narrow"/>
                <a:ea typeface="+mn-ea"/>
                <a:cs typeface="Arial Narrow"/>
              </a:rPr>
              <a:t>NISAR (2021)</a:t>
            </a:r>
          </a:p>
        </p:txBody>
      </p:sp>
      <p:sp>
        <p:nvSpPr>
          <p:cNvPr id="100" name="TextBox 99"/>
          <p:cNvSpPr txBox="1"/>
          <p:nvPr/>
        </p:nvSpPr>
        <p:spPr>
          <a:xfrm>
            <a:off x="5054742" y="2055217"/>
            <a:ext cx="102053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1A947"/>
                </a:solidFill>
                <a:effectLst/>
                <a:uLnTx/>
                <a:uFillTx/>
                <a:latin typeface="Arial Narrow"/>
                <a:ea typeface="+mn-ea"/>
                <a:cs typeface="Arial Narrow"/>
              </a:rPr>
              <a:t>SWOT (2021)</a:t>
            </a:r>
          </a:p>
        </p:txBody>
      </p:sp>
      <p:sp>
        <p:nvSpPr>
          <p:cNvPr id="101" name="TextBox 100"/>
          <p:cNvSpPr txBox="1"/>
          <p:nvPr/>
        </p:nvSpPr>
        <p:spPr>
          <a:xfrm>
            <a:off x="4818800" y="2353952"/>
            <a:ext cx="1081984"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1A947"/>
                </a:solidFill>
                <a:effectLst/>
                <a:uLnTx/>
                <a:uFillTx/>
                <a:latin typeface="Arial Narrow"/>
                <a:ea typeface="+mn-ea"/>
                <a:cs typeface="Arial Narrow"/>
              </a:rPr>
              <a:t>TEMPO (2018)</a:t>
            </a:r>
          </a:p>
        </p:txBody>
      </p:sp>
      <p:sp>
        <p:nvSpPr>
          <p:cNvPr id="102" name="TextBox 101"/>
          <p:cNvSpPr txBox="1"/>
          <p:nvPr/>
        </p:nvSpPr>
        <p:spPr>
          <a:xfrm>
            <a:off x="5259590" y="2831826"/>
            <a:ext cx="1450779"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90DB86"/>
                </a:solidFill>
                <a:effectLst/>
                <a:uLnTx/>
                <a:uFillTx/>
                <a:latin typeface="Arial Narrow"/>
                <a:ea typeface="+mn-ea"/>
                <a:cs typeface="Arial Narrow"/>
              </a:rPr>
              <a:t>GRACE-FO (2) (2023)</a:t>
            </a:r>
          </a:p>
        </p:txBody>
      </p:sp>
      <p:sp>
        <p:nvSpPr>
          <p:cNvPr id="103" name="TextBox 102"/>
          <p:cNvSpPr txBox="1"/>
          <p:nvPr/>
        </p:nvSpPr>
        <p:spPr>
          <a:xfrm>
            <a:off x="4268446" y="2617650"/>
            <a:ext cx="1185703"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A6FA8C"/>
                </a:solidFill>
                <a:effectLst/>
                <a:uLnTx/>
                <a:uFillTx/>
                <a:latin typeface="Arial Narrow"/>
                <a:ea typeface="+mn-ea"/>
                <a:cs typeface="Arial Narrow"/>
              </a:rPr>
              <a:t>ICESat-2 (2021)</a:t>
            </a:r>
          </a:p>
        </p:txBody>
      </p:sp>
      <p:sp>
        <p:nvSpPr>
          <p:cNvPr id="104" name="TextBox 103"/>
          <p:cNvSpPr txBox="1"/>
          <p:nvPr/>
        </p:nvSpPr>
        <p:spPr>
          <a:xfrm>
            <a:off x="6749536" y="2936861"/>
            <a:ext cx="137403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B6EEFD"/>
                </a:solidFill>
                <a:effectLst/>
                <a:uLnTx/>
                <a:uFillTx/>
                <a:latin typeface="Arial Narrow"/>
                <a:ea typeface="+mn-ea"/>
                <a:cs typeface="Arial Narrow"/>
              </a:rPr>
              <a:t>CYGNSS (8) (2020)</a:t>
            </a:r>
          </a:p>
        </p:txBody>
      </p:sp>
      <p:sp>
        <p:nvSpPr>
          <p:cNvPr id="105" name="TextBox 104"/>
          <p:cNvSpPr txBox="1"/>
          <p:nvPr/>
        </p:nvSpPr>
        <p:spPr>
          <a:xfrm>
            <a:off x="7304956" y="3811737"/>
            <a:ext cx="119771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B6EEFD"/>
                </a:solidFill>
                <a:effectLst/>
                <a:uLnTx/>
                <a:uFillTx/>
                <a:latin typeface="Arial Narrow"/>
                <a:ea typeface="+mn-ea"/>
                <a:cs typeface="Arial Narrow"/>
              </a:rPr>
              <a:t>NISTAR, EPIC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B6EEFD"/>
                </a:solidFill>
                <a:effectLst/>
                <a:uLnTx/>
                <a:uFillTx/>
                <a:latin typeface="Arial Narrow"/>
                <a:ea typeface="+mn-ea"/>
                <a:cs typeface="Arial Narrow"/>
              </a:rPr>
              <a:t>(DSCOVR /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B6EEFD"/>
                </a:solidFill>
                <a:effectLst/>
                <a:uLnTx/>
                <a:uFillTx/>
                <a:latin typeface="Arial Narrow"/>
                <a:ea typeface="+mn-ea"/>
                <a:cs typeface="Arial Narrow"/>
              </a:rPr>
              <a:t>NOAA) (2019)</a:t>
            </a:r>
          </a:p>
        </p:txBody>
      </p:sp>
      <p:sp>
        <p:nvSpPr>
          <p:cNvPr id="107" name="TextBox 106"/>
          <p:cNvSpPr txBox="1"/>
          <p:nvPr/>
        </p:nvSpPr>
        <p:spPr>
          <a:xfrm>
            <a:off x="5211984" y="3904071"/>
            <a:ext cx="111703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B6EEFD"/>
                </a:solidFill>
                <a:effectLst/>
                <a:uLnTx/>
                <a:uFillTx/>
                <a:latin typeface="Arial Narrow"/>
                <a:ea typeface="+mn-ea"/>
                <a:cs typeface="Arial Narrow"/>
              </a:rPr>
              <a:t>Landsat 7</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B6EEFD"/>
                </a:solidFill>
                <a:effectLst/>
                <a:uLnTx/>
                <a:uFillTx/>
                <a:latin typeface="Arial Narrow"/>
                <a:ea typeface="+mn-ea"/>
                <a:cs typeface="Arial Narrow"/>
              </a:rPr>
              <a:t>(USGS) (~2022)</a:t>
            </a:r>
            <a:endParaRPr kumimoji="0" lang="en-US" sz="1200" b="1" i="0" u="none" strike="noStrike" kern="1200" cap="none" spc="0" normalizeH="0" baseline="0" noProof="0" dirty="0">
              <a:ln>
                <a:noFill/>
              </a:ln>
              <a:solidFill>
                <a:srgbClr val="A6FA8C"/>
              </a:solidFill>
              <a:effectLst/>
              <a:uLnTx/>
              <a:uFillTx/>
              <a:latin typeface="Arial Narrow"/>
              <a:ea typeface="+mn-ea"/>
              <a:cs typeface="Arial Narrow"/>
            </a:endParaRPr>
          </a:p>
        </p:txBody>
      </p:sp>
      <p:sp>
        <p:nvSpPr>
          <p:cNvPr id="108" name="TextBox 107"/>
          <p:cNvSpPr txBox="1"/>
          <p:nvPr/>
        </p:nvSpPr>
        <p:spPr>
          <a:xfrm>
            <a:off x="4744020" y="4349828"/>
            <a:ext cx="971579"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B6EEFD"/>
                </a:solidFill>
                <a:effectLst/>
                <a:uLnTx/>
                <a:uFillTx/>
                <a:latin typeface="Arial Narrow"/>
                <a:ea typeface="+mn-ea"/>
                <a:cs typeface="Arial Narrow"/>
              </a:rPr>
              <a:t>Terra (&gt;2021)</a:t>
            </a:r>
            <a:endParaRPr kumimoji="0" lang="en-US" sz="1200" b="1" i="0" u="none" strike="noStrike" kern="1200" cap="none" spc="0" normalizeH="0" baseline="0" noProof="0" dirty="0">
              <a:ln>
                <a:noFill/>
              </a:ln>
              <a:solidFill>
                <a:srgbClr val="A6FA8C"/>
              </a:solidFill>
              <a:effectLst/>
              <a:uLnTx/>
              <a:uFillTx/>
              <a:latin typeface="Arial Narrow"/>
              <a:ea typeface="+mn-ea"/>
              <a:cs typeface="Arial Narrow"/>
            </a:endParaRPr>
          </a:p>
        </p:txBody>
      </p:sp>
      <p:sp>
        <p:nvSpPr>
          <p:cNvPr id="109" name="TextBox 108"/>
          <p:cNvSpPr txBox="1"/>
          <p:nvPr/>
        </p:nvSpPr>
        <p:spPr>
          <a:xfrm>
            <a:off x="5247266" y="4718107"/>
            <a:ext cx="1011708"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B6EEFD"/>
                </a:solidFill>
                <a:effectLst/>
                <a:uLnTx/>
                <a:uFillTx/>
                <a:latin typeface="Arial Narrow"/>
                <a:ea typeface="+mn-ea"/>
                <a:cs typeface="Arial Narrow"/>
              </a:rPr>
              <a:t>Aqua (&gt;2022)</a:t>
            </a:r>
            <a:endParaRPr kumimoji="0" lang="en-US" sz="1200" b="1" i="0" u="none" strike="noStrike" kern="1200" cap="none" spc="0" normalizeH="0" baseline="0" noProof="0" dirty="0">
              <a:ln>
                <a:noFill/>
              </a:ln>
              <a:solidFill>
                <a:srgbClr val="A6FA8C"/>
              </a:solidFill>
              <a:effectLst/>
              <a:uLnTx/>
              <a:uFillTx/>
              <a:latin typeface="Arial Narrow"/>
              <a:ea typeface="+mn-ea"/>
              <a:cs typeface="Arial Narrow"/>
            </a:endParaRPr>
          </a:p>
        </p:txBody>
      </p:sp>
      <p:sp>
        <p:nvSpPr>
          <p:cNvPr id="110" name="TextBox 109"/>
          <p:cNvSpPr txBox="1"/>
          <p:nvPr/>
        </p:nvSpPr>
        <p:spPr>
          <a:xfrm>
            <a:off x="5940424" y="5084642"/>
            <a:ext cx="124132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err="1">
                <a:ln>
                  <a:noFill/>
                </a:ln>
                <a:solidFill>
                  <a:srgbClr val="B6EEFD"/>
                </a:solidFill>
                <a:effectLst/>
                <a:uLnTx/>
                <a:uFillTx/>
                <a:latin typeface="Arial Narrow"/>
                <a:ea typeface="+mn-ea"/>
                <a:cs typeface="Arial Narrow"/>
              </a:rPr>
              <a:t>CloudSat</a:t>
            </a:r>
            <a:r>
              <a:rPr kumimoji="0" lang="en-US" sz="1200" b="1" i="0" u="none" strike="noStrike" kern="1200" cap="none" spc="0" normalizeH="0" baseline="0" noProof="0" dirty="0">
                <a:ln>
                  <a:noFill/>
                </a:ln>
                <a:solidFill>
                  <a:srgbClr val="B6EEFD"/>
                </a:solidFill>
                <a:effectLst/>
                <a:uLnTx/>
                <a:uFillTx/>
                <a:latin typeface="Arial Narrow"/>
                <a:ea typeface="+mn-ea"/>
                <a:cs typeface="Arial Narrow"/>
              </a:rPr>
              <a:t> (2021)</a:t>
            </a:r>
            <a:endParaRPr kumimoji="0" lang="en-US" sz="1200" b="1" i="0" u="none" strike="noStrike" kern="1200" cap="none" spc="0" normalizeH="0" baseline="0" noProof="0" dirty="0">
              <a:ln>
                <a:noFill/>
              </a:ln>
              <a:solidFill>
                <a:srgbClr val="A6FA8C"/>
              </a:solidFill>
              <a:effectLst/>
              <a:uLnTx/>
              <a:uFillTx/>
              <a:latin typeface="Arial Narrow"/>
              <a:ea typeface="+mn-ea"/>
              <a:cs typeface="Arial Narrow"/>
            </a:endParaRPr>
          </a:p>
        </p:txBody>
      </p:sp>
      <p:sp>
        <p:nvSpPr>
          <p:cNvPr id="111" name="TextBox 110"/>
          <p:cNvSpPr txBox="1"/>
          <p:nvPr/>
        </p:nvSpPr>
        <p:spPr>
          <a:xfrm>
            <a:off x="7081115" y="5311624"/>
            <a:ext cx="1261701"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B6EEFD"/>
                </a:solidFill>
                <a:effectLst/>
                <a:uLnTx/>
                <a:uFillTx/>
                <a:latin typeface="Arial Narrow"/>
                <a:ea typeface="+mn-ea"/>
                <a:cs typeface="Arial Narrow"/>
              </a:rPr>
              <a:t>CALIPSO (&gt;2022)</a:t>
            </a:r>
            <a:endParaRPr kumimoji="0" lang="en-US" sz="1200" b="1" i="0" u="none" strike="noStrike" kern="1200" cap="none" spc="0" normalizeH="0" baseline="0" noProof="0" dirty="0">
              <a:ln>
                <a:noFill/>
              </a:ln>
              <a:solidFill>
                <a:srgbClr val="A6FA8C"/>
              </a:solidFill>
              <a:effectLst/>
              <a:uLnTx/>
              <a:uFillTx/>
              <a:latin typeface="Arial Narrow"/>
              <a:ea typeface="+mn-ea"/>
              <a:cs typeface="Arial Narrow"/>
            </a:endParaRPr>
          </a:p>
        </p:txBody>
      </p:sp>
      <p:sp>
        <p:nvSpPr>
          <p:cNvPr id="112" name="TextBox 111"/>
          <p:cNvSpPr txBox="1"/>
          <p:nvPr/>
        </p:nvSpPr>
        <p:spPr>
          <a:xfrm>
            <a:off x="7995036" y="5624933"/>
            <a:ext cx="95671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B6EEFD"/>
                </a:solidFill>
                <a:effectLst/>
                <a:uLnTx/>
                <a:uFillTx/>
                <a:latin typeface="Arial Narrow"/>
                <a:ea typeface="+mn-ea"/>
                <a:cs typeface="Arial Narrow"/>
              </a:rPr>
              <a:t>Aura (&gt;2022)</a:t>
            </a:r>
            <a:endParaRPr kumimoji="0" lang="en-US" sz="1200" b="1" i="0" u="none" strike="noStrike" kern="1200" cap="none" spc="0" normalizeH="0" baseline="0" noProof="0" dirty="0">
              <a:ln>
                <a:noFill/>
              </a:ln>
              <a:solidFill>
                <a:srgbClr val="A6FA8C"/>
              </a:solidFill>
              <a:effectLst/>
              <a:uLnTx/>
              <a:uFillTx/>
              <a:latin typeface="Arial Narrow"/>
              <a:ea typeface="+mn-ea"/>
              <a:cs typeface="Arial Narrow"/>
            </a:endParaRPr>
          </a:p>
        </p:txBody>
      </p:sp>
      <p:sp>
        <p:nvSpPr>
          <p:cNvPr id="113" name="TextBox 112"/>
          <p:cNvSpPr txBox="1"/>
          <p:nvPr/>
        </p:nvSpPr>
        <p:spPr>
          <a:xfrm>
            <a:off x="3910077" y="3577362"/>
            <a:ext cx="64429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B6EEFD"/>
                </a:solidFill>
                <a:effectLst/>
                <a:uLnTx/>
                <a:uFillTx/>
                <a:latin typeface="Arial Narrow"/>
                <a:ea typeface="+mn-ea"/>
                <a:cs typeface="Arial Narrow"/>
              </a:rPr>
              <a:t>SMAP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B6EEFD"/>
                </a:solidFill>
                <a:effectLst/>
                <a:uLnTx/>
                <a:uFillTx/>
                <a:latin typeface="Arial Narrow"/>
                <a:ea typeface="+mn-ea"/>
                <a:cs typeface="Arial Narrow"/>
              </a:rPr>
              <a:t>(&gt;2022</a:t>
            </a:r>
            <a:r>
              <a:rPr kumimoji="0" lang="en-US" sz="1200" b="0" i="0" u="none" strike="noStrike" kern="1200" cap="none" spc="0" normalizeH="0" baseline="0" noProof="0" dirty="0">
                <a:ln>
                  <a:noFill/>
                </a:ln>
                <a:solidFill>
                  <a:srgbClr val="B6EEFD"/>
                </a:solidFill>
                <a:effectLst/>
                <a:uLnTx/>
                <a:uFillTx/>
                <a:latin typeface="Arial Narrow"/>
                <a:ea typeface="+mn-ea"/>
                <a:cs typeface="Arial Narrow"/>
              </a:rPr>
              <a:t>)</a:t>
            </a:r>
          </a:p>
        </p:txBody>
      </p:sp>
      <p:sp>
        <p:nvSpPr>
          <p:cNvPr id="114" name="TextBox 113"/>
          <p:cNvSpPr txBox="1"/>
          <p:nvPr/>
        </p:nvSpPr>
        <p:spPr>
          <a:xfrm>
            <a:off x="2880439" y="4272075"/>
            <a:ext cx="124637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B6EEFD"/>
                </a:solidFill>
                <a:effectLst/>
                <a:uLnTx/>
                <a:uFillTx/>
                <a:latin typeface="Arial Narrow"/>
                <a:ea typeface="+mn-ea"/>
                <a:cs typeface="Arial Narrow"/>
              </a:rPr>
              <a:t>Suomi NPP (NOAA) (&gt;2022)</a:t>
            </a:r>
          </a:p>
        </p:txBody>
      </p:sp>
      <p:sp>
        <p:nvSpPr>
          <p:cNvPr id="115" name="TextBox 114"/>
          <p:cNvSpPr txBox="1"/>
          <p:nvPr/>
        </p:nvSpPr>
        <p:spPr>
          <a:xfrm>
            <a:off x="2727029" y="4752789"/>
            <a:ext cx="110871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B6EEFD"/>
                </a:solidFill>
                <a:effectLst/>
                <a:uLnTx/>
                <a:uFillTx/>
                <a:latin typeface="Arial Narrow"/>
                <a:ea typeface="+mn-ea"/>
                <a:cs typeface="Arial Narrow"/>
              </a:rPr>
              <a:t>Landsat 8</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B6EEFD"/>
                </a:solidFill>
                <a:effectLst/>
                <a:uLnTx/>
                <a:uFillTx/>
                <a:latin typeface="Arial Narrow"/>
                <a:ea typeface="+mn-ea"/>
                <a:cs typeface="Arial Narrow"/>
              </a:rPr>
              <a:t>(USGS) (&gt;2022)</a:t>
            </a:r>
          </a:p>
        </p:txBody>
      </p:sp>
      <p:sp>
        <p:nvSpPr>
          <p:cNvPr id="116" name="TextBox 115"/>
          <p:cNvSpPr txBox="1"/>
          <p:nvPr/>
        </p:nvSpPr>
        <p:spPr>
          <a:xfrm>
            <a:off x="2896993" y="5404562"/>
            <a:ext cx="956977"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B6EEFD"/>
                </a:solidFill>
                <a:effectLst/>
                <a:uLnTx/>
                <a:uFillTx/>
                <a:latin typeface="Arial Narrow"/>
                <a:ea typeface="+mn-ea"/>
                <a:cs typeface="Arial Narrow"/>
              </a:rPr>
              <a:t>GPM (&gt;2022)</a:t>
            </a:r>
          </a:p>
        </p:txBody>
      </p:sp>
      <p:sp>
        <p:nvSpPr>
          <p:cNvPr id="117" name="TextBox 116"/>
          <p:cNvSpPr txBox="1"/>
          <p:nvPr/>
        </p:nvSpPr>
        <p:spPr>
          <a:xfrm>
            <a:off x="3478897" y="5908611"/>
            <a:ext cx="1067119"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B6EEFD"/>
                </a:solidFill>
                <a:effectLst/>
                <a:uLnTx/>
                <a:uFillTx/>
                <a:latin typeface="Arial Narrow"/>
                <a:ea typeface="+mn-ea"/>
                <a:cs typeface="Arial Narrow"/>
              </a:rPr>
              <a:t>OCO-2 (&gt;2022)</a:t>
            </a:r>
          </a:p>
        </p:txBody>
      </p:sp>
      <p:sp>
        <p:nvSpPr>
          <p:cNvPr id="118" name="TextBox 117"/>
          <p:cNvSpPr txBox="1"/>
          <p:nvPr/>
        </p:nvSpPr>
        <p:spPr>
          <a:xfrm>
            <a:off x="6311589" y="1650195"/>
            <a:ext cx="1788274" cy="295466"/>
          </a:xfrm>
          <a:prstGeom prst="rect">
            <a:avLst/>
          </a:prstGeom>
          <a:noFill/>
        </p:spPr>
        <p:txBody>
          <a:bodyPr wrap="square" rtlCol="0">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1A947"/>
                </a:solidFill>
                <a:effectLst/>
                <a:uLnTx/>
                <a:uFillTx/>
                <a:latin typeface="Arial Narrow"/>
                <a:ea typeface="+mn-ea"/>
                <a:cs typeface="Arial Narrow"/>
              </a:rPr>
              <a:t>Sentinel-6A/B (2020, 2025)</a:t>
            </a:r>
          </a:p>
        </p:txBody>
      </p:sp>
      <p:pic>
        <p:nvPicPr>
          <p:cNvPr id="120" name="Picture 119"/>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983607" y="341679"/>
            <a:ext cx="530352" cy="473529"/>
          </a:xfrm>
          <a:prstGeom prst="rect">
            <a:avLst/>
          </a:prstGeom>
          <a:ln>
            <a:noFill/>
          </a:ln>
        </p:spPr>
      </p:pic>
      <p:pic>
        <p:nvPicPr>
          <p:cNvPr id="121" name="Picture 120"/>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868006" y="756051"/>
            <a:ext cx="497078" cy="252256"/>
          </a:xfrm>
          <a:prstGeom prst="rect">
            <a:avLst/>
          </a:prstGeom>
        </p:spPr>
      </p:pic>
      <p:pic>
        <p:nvPicPr>
          <p:cNvPr id="122" name="Picture 121"/>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130438" y="3975228"/>
            <a:ext cx="822960" cy="627888"/>
          </a:xfrm>
          <a:prstGeom prst="rect">
            <a:avLst/>
          </a:prstGeom>
        </p:spPr>
      </p:pic>
      <p:pic>
        <p:nvPicPr>
          <p:cNvPr id="123" name="Picture 122"/>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5032606" y="2895447"/>
            <a:ext cx="579120" cy="592926"/>
          </a:xfrm>
          <a:prstGeom prst="rect">
            <a:avLst/>
          </a:prstGeom>
        </p:spPr>
      </p:pic>
      <p:pic>
        <p:nvPicPr>
          <p:cNvPr id="124" name="Picture 123"/>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rot="938060">
            <a:off x="4012164" y="2113763"/>
            <a:ext cx="798576" cy="298704"/>
          </a:xfrm>
          <a:prstGeom prst="rect">
            <a:avLst/>
          </a:prstGeom>
        </p:spPr>
      </p:pic>
      <p:pic>
        <p:nvPicPr>
          <p:cNvPr id="125" name="Picture 124"/>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6069993" y="3587094"/>
            <a:ext cx="436626" cy="485140"/>
          </a:xfrm>
          <a:prstGeom prst="rect">
            <a:avLst/>
          </a:prstGeom>
        </p:spPr>
      </p:pic>
      <p:pic>
        <p:nvPicPr>
          <p:cNvPr id="126" name="Picture 125"/>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rot="21176156">
            <a:off x="4525862" y="4762499"/>
            <a:ext cx="786384" cy="402336"/>
          </a:xfrm>
          <a:prstGeom prst="rect">
            <a:avLst/>
          </a:prstGeom>
        </p:spPr>
      </p:pic>
      <p:pic>
        <p:nvPicPr>
          <p:cNvPr id="127" name="Picture 126"/>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5233774" y="5189837"/>
            <a:ext cx="755904" cy="579120"/>
          </a:xfrm>
          <a:prstGeom prst="rect">
            <a:avLst/>
          </a:prstGeom>
        </p:spPr>
      </p:pic>
      <p:pic>
        <p:nvPicPr>
          <p:cNvPr id="128" name="Picture 127"/>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6150919" y="5488459"/>
            <a:ext cx="967741" cy="651364"/>
          </a:xfrm>
          <a:prstGeom prst="rect">
            <a:avLst/>
          </a:prstGeom>
        </p:spPr>
      </p:pic>
      <p:pic>
        <p:nvPicPr>
          <p:cNvPr id="129" name="Picture 128"/>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4290542" y="4084938"/>
            <a:ext cx="676436" cy="467868"/>
          </a:xfrm>
          <a:prstGeom prst="rect">
            <a:avLst/>
          </a:prstGeom>
        </p:spPr>
      </p:pic>
      <p:pic>
        <p:nvPicPr>
          <p:cNvPr id="130" name="Picture 129"/>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rot="894026">
            <a:off x="7102668" y="915538"/>
            <a:ext cx="801453" cy="273561"/>
          </a:xfrm>
          <a:prstGeom prst="rect">
            <a:avLst/>
          </a:prstGeom>
        </p:spPr>
      </p:pic>
      <p:sp>
        <p:nvSpPr>
          <p:cNvPr id="131" name="TextBox 130"/>
          <p:cNvSpPr txBox="1"/>
          <p:nvPr/>
        </p:nvSpPr>
        <p:spPr>
          <a:xfrm>
            <a:off x="7458613" y="1216702"/>
            <a:ext cx="1124369" cy="278666"/>
          </a:xfrm>
          <a:prstGeom prst="rect">
            <a:avLst/>
          </a:prstGeom>
          <a:noFill/>
        </p:spPr>
        <p:txBody>
          <a:bodyPr wrap="square" rtlCol="0">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E49E42"/>
                </a:solidFill>
                <a:effectLst/>
                <a:uLnTx/>
                <a:uFillTx/>
                <a:latin typeface="Arial Narrow"/>
                <a:ea typeface="+mn-ea"/>
                <a:cs typeface="Arial Narrow"/>
              </a:rPr>
              <a:t>MAIA (2020)</a:t>
            </a:r>
          </a:p>
        </p:txBody>
      </p:sp>
      <p:sp>
        <p:nvSpPr>
          <p:cNvPr id="132" name="TextBox 131"/>
          <p:cNvSpPr txBox="1"/>
          <p:nvPr/>
        </p:nvSpPr>
        <p:spPr>
          <a:xfrm>
            <a:off x="9392924" y="774098"/>
            <a:ext cx="1306336" cy="278794"/>
          </a:xfrm>
          <a:prstGeom prst="rect">
            <a:avLst/>
          </a:prstGeom>
          <a:noFill/>
        </p:spPr>
        <p:txBody>
          <a:bodyPr wrap="square" rtlCol="0">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1200" b="1" i="0" u="none" strike="noStrike" kern="1200" cap="none" spc="0" normalizeH="0" baseline="0" noProof="0" dirty="0" err="1">
                <a:ln>
                  <a:noFill/>
                </a:ln>
                <a:solidFill>
                  <a:srgbClr val="F5E952"/>
                </a:solidFill>
                <a:effectLst/>
                <a:uLnTx/>
                <a:uFillTx/>
                <a:latin typeface="Arial Narrow"/>
                <a:ea typeface="+mn-ea"/>
                <a:cs typeface="Arial Narrow"/>
              </a:rPr>
              <a:t>GeoCARB</a:t>
            </a:r>
            <a:r>
              <a:rPr kumimoji="0" lang="en-US" sz="1200" b="1" i="0" u="none" strike="noStrike" kern="1200" cap="none" spc="0" normalizeH="0" baseline="0" noProof="0" dirty="0">
                <a:ln>
                  <a:noFill/>
                </a:ln>
                <a:solidFill>
                  <a:srgbClr val="F5E952"/>
                </a:solidFill>
                <a:effectLst/>
                <a:uLnTx/>
                <a:uFillTx/>
                <a:latin typeface="Arial Narrow"/>
                <a:ea typeface="+mn-ea"/>
                <a:cs typeface="Arial Narrow"/>
              </a:rPr>
              <a:t> (~2021)</a:t>
            </a:r>
          </a:p>
        </p:txBody>
      </p:sp>
      <p:sp>
        <p:nvSpPr>
          <p:cNvPr id="133" name="TextBox 132"/>
          <p:cNvSpPr txBox="1"/>
          <p:nvPr/>
        </p:nvSpPr>
        <p:spPr>
          <a:xfrm>
            <a:off x="7874498" y="991254"/>
            <a:ext cx="1518462" cy="295466"/>
          </a:xfrm>
          <a:prstGeom prst="rect">
            <a:avLst/>
          </a:prstGeom>
          <a:noFill/>
        </p:spPr>
        <p:txBody>
          <a:bodyPr wrap="square" rtlCol="0">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E49E42"/>
                </a:solidFill>
                <a:effectLst/>
                <a:uLnTx/>
                <a:uFillTx/>
                <a:latin typeface="Arial Narrow"/>
                <a:ea typeface="+mn-ea"/>
                <a:cs typeface="Arial Narrow"/>
              </a:rPr>
              <a:t>TROPICS (6) (~2021)</a:t>
            </a:r>
          </a:p>
        </p:txBody>
      </p:sp>
      <p:pic>
        <p:nvPicPr>
          <p:cNvPr id="135" name="Picture 134"/>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4750689" y="3683449"/>
            <a:ext cx="781058" cy="314452"/>
          </a:xfrm>
          <a:prstGeom prst="rect">
            <a:avLst/>
          </a:prstGeom>
        </p:spPr>
      </p:pic>
      <p:pic>
        <p:nvPicPr>
          <p:cNvPr id="136" name="Picture 135"/>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1542460" y="4531757"/>
            <a:ext cx="1205623" cy="581660"/>
          </a:xfrm>
          <a:prstGeom prst="rect">
            <a:avLst/>
          </a:prstGeom>
        </p:spPr>
      </p:pic>
      <p:sp>
        <p:nvSpPr>
          <p:cNvPr id="137" name="TextBox 136"/>
          <p:cNvSpPr txBox="1"/>
          <p:nvPr/>
        </p:nvSpPr>
        <p:spPr>
          <a:xfrm>
            <a:off x="6270528" y="4016137"/>
            <a:ext cx="113940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B6EEFD"/>
                </a:solidFill>
                <a:effectLst/>
                <a:uLnTx/>
                <a:uFillTx/>
                <a:latin typeface="Arial Narrow"/>
                <a:ea typeface="+mn-ea"/>
                <a:cs typeface="Arial Narrow"/>
              </a:rPr>
              <a:t>SORCE,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B6EEFD"/>
                </a:solidFill>
                <a:effectLst/>
                <a:uLnTx/>
                <a:uFillTx/>
                <a:latin typeface="Arial Narrow"/>
                <a:ea typeface="+mn-ea"/>
                <a:cs typeface="Arial Narrow"/>
              </a:rPr>
              <a:t>TCTE (NOAA) (2019)</a:t>
            </a:r>
          </a:p>
        </p:txBody>
      </p:sp>
      <p:pic>
        <p:nvPicPr>
          <p:cNvPr id="138" name="Picture 137"/>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rot="2659987">
            <a:off x="6085798" y="1304547"/>
            <a:ext cx="533401" cy="441614"/>
          </a:xfrm>
          <a:prstGeom prst="rect">
            <a:avLst/>
          </a:prstGeom>
        </p:spPr>
      </p:pic>
      <p:pic>
        <p:nvPicPr>
          <p:cNvPr id="139" name="Picture 138"/>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4788002" y="1733064"/>
            <a:ext cx="706432" cy="488696"/>
          </a:xfrm>
          <a:prstGeom prst="rect">
            <a:avLst/>
          </a:prstGeom>
        </p:spPr>
      </p:pic>
      <p:sp>
        <p:nvSpPr>
          <p:cNvPr id="140" name="TextBox 139"/>
          <p:cNvSpPr txBox="1"/>
          <p:nvPr/>
        </p:nvSpPr>
        <p:spPr>
          <a:xfrm>
            <a:off x="8787510" y="5800442"/>
            <a:ext cx="193156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B6EEFD"/>
                </a:solidFill>
                <a:effectLst/>
                <a:uLnTx/>
                <a:uFillTx/>
                <a:latin typeface="Arial Narrow"/>
                <a:ea typeface="+mn-ea"/>
                <a:cs typeface="Arial Narrow"/>
              </a:rPr>
              <a:t>OSTM/Jason-2 (NOAA)  (&gt;2022)</a:t>
            </a:r>
            <a:endParaRPr kumimoji="0" lang="en-US" sz="1200" b="1" i="0" u="none" strike="noStrike" kern="1200" cap="none" spc="0" normalizeH="0" baseline="0" noProof="0" dirty="0">
              <a:ln>
                <a:noFill/>
              </a:ln>
              <a:solidFill>
                <a:srgbClr val="A6FA8C"/>
              </a:solidFill>
              <a:effectLst/>
              <a:uLnTx/>
              <a:uFillTx/>
              <a:latin typeface="Arial Narrow"/>
              <a:ea typeface="+mn-ea"/>
              <a:cs typeface="Arial Narrow"/>
            </a:endParaRPr>
          </a:p>
        </p:txBody>
      </p:sp>
      <p:pic>
        <p:nvPicPr>
          <p:cNvPr id="141" name="Picture 140"/>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8813872" y="6116117"/>
            <a:ext cx="819573" cy="558800"/>
          </a:xfrm>
          <a:prstGeom prst="rect">
            <a:avLst/>
          </a:prstGeom>
        </p:spPr>
      </p:pic>
      <p:sp>
        <p:nvSpPr>
          <p:cNvPr id="143" name="TextBox 142"/>
          <p:cNvSpPr txBox="1"/>
          <p:nvPr/>
        </p:nvSpPr>
        <p:spPr>
          <a:xfrm>
            <a:off x="455430" y="3327557"/>
            <a:ext cx="218067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rial Narrow"/>
                <a:ea typeface="ＭＳ Ｐゴシック" charset="-128"/>
                <a:cs typeface="Arial Narrow"/>
              </a:rPr>
              <a:t>JPSS-2 Instruments</a:t>
            </a:r>
          </a:p>
          <a:p>
            <a:pPr marL="0" marR="0" lvl="0" indent="0" algn="l" defTabSz="91412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prstClr val="white"/>
              </a:solidFill>
              <a:effectLst/>
              <a:uLnTx/>
              <a:uFillTx/>
              <a:latin typeface="Arial Narrow"/>
              <a:ea typeface="ＭＳ Ｐゴシック" charset="-128"/>
              <a:cs typeface="Arial Narrow"/>
            </a:endParaRPr>
          </a:p>
          <a:p>
            <a:pPr marL="0" marR="0" lvl="0" indent="0" algn="l" defTabSz="91412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1A947"/>
                </a:solidFill>
                <a:effectLst/>
                <a:uLnTx/>
                <a:uFillTx/>
                <a:latin typeface="Arial Narrow"/>
                <a:ea typeface="+mn-ea"/>
                <a:cs typeface="Arial Narrow"/>
              </a:rPr>
              <a:t>OMPS-Limb (2018)</a:t>
            </a:r>
            <a:endParaRPr kumimoji="0" lang="en-US" sz="1200" b="1" i="0" u="none" strike="noStrike" kern="1200" cap="none" spc="0" normalizeH="0" baseline="0" noProof="0" dirty="0">
              <a:ln>
                <a:noFill/>
              </a:ln>
              <a:solidFill>
                <a:srgbClr val="A6FA8C"/>
              </a:solidFill>
              <a:effectLst/>
              <a:uLnTx/>
              <a:uFillTx/>
              <a:latin typeface="Arial Narrow"/>
              <a:ea typeface="+mn-ea"/>
              <a:cs typeface="Arial Narrow"/>
            </a:endParaRPr>
          </a:p>
        </p:txBody>
      </p:sp>
      <p:pic>
        <p:nvPicPr>
          <p:cNvPr id="142" name="Picture 141"/>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013271" y="210078"/>
            <a:ext cx="518647" cy="263202"/>
          </a:xfrm>
          <a:prstGeom prst="rect">
            <a:avLst/>
          </a:prstGeom>
        </p:spPr>
      </p:pic>
      <p:sp>
        <p:nvSpPr>
          <p:cNvPr id="3" name="Rectangle 2"/>
          <p:cNvSpPr/>
          <p:nvPr/>
        </p:nvSpPr>
        <p:spPr>
          <a:xfrm>
            <a:off x="10531918" y="293741"/>
            <a:ext cx="1337226" cy="295466"/>
          </a:xfrm>
          <a:prstGeom prst="rect">
            <a:avLst/>
          </a:prstGeom>
        </p:spPr>
        <p:txBody>
          <a:bodyPr wrap="none">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DFD5F"/>
                </a:solidFill>
                <a:effectLst/>
                <a:uLnTx/>
                <a:uFillTx/>
                <a:latin typeface="Arial Narrow"/>
                <a:ea typeface="ＭＳ Ｐゴシック" charset="-128"/>
                <a:cs typeface="Arial Narrow"/>
              </a:rPr>
              <a:t>PREFIRE (2)  (TBD)</a:t>
            </a:r>
          </a:p>
        </p:txBody>
      </p:sp>
      <p:pic>
        <p:nvPicPr>
          <p:cNvPr id="92" name="Picture 91"/>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8418555" y="551636"/>
            <a:ext cx="497078" cy="252256"/>
          </a:xfrm>
          <a:prstGeom prst="rect">
            <a:avLst/>
          </a:prstGeom>
        </p:spPr>
      </p:pic>
      <p:sp>
        <p:nvSpPr>
          <p:cNvPr id="106" name="TextBox 105"/>
          <p:cNvSpPr txBox="1"/>
          <p:nvPr/>
        </p:nvSpPr>
        <p:spPr>
          <a:xfrm>
            <a:off x="8473329" y="773652"/>
            <a:ext cx="1009590" cy="278666"/>
          </a:xfrm>
          <a:prstGeom prst="rect">
            <a:avLst/>
          </a:prstGeom>
          <a:noFill/>
        </p:spPr>
        <p:txBody>
          <a:bodyPr wrap="square" rtlCol="0">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DFD5F"/>
                </a:solidFill>
                <a:effectLst/>
                <a:uLnTx/>
                <a:uFillTx/>
                <a:latin typeface="Arial Narrow"/>
                <a:ea typeface="+mn-ea"/>
                <a:cs typeface="Arial Narrow"/>
              </a:rPr>
              <a:t>TSIS-2 (2020)</a:t>
            </a:r>
          </a:p>
        </p:txBody>
      </p:sp>
      <p:sp>
        <p:nvSpPr>
          <p:cNvPr id="150" name="Oval 149">
            <a:extLst>
              <a:ext uri="{FF2B5EF4-FFF2-40B4-BE49-F238E27FC236}">
                <a16:creationId xmlns:a16="http://schemas.microsoft.com/office/drawing/2014/main" id="{184D30DA-4BBA-429C-8267-F00DC8FE4ADA}"/>
              </a:ext>
            </a:extLst>
          </p:cNvPr>
          <p:cNvSpPr/>
          <p:nvPr/>
        </p:nvSpPr>
        <p:spPr>
          <a:xfrm>
            <a:off x="6616837" y="2866768"/>
            <a:ext cx="1538622" cy="728065"/>
          </a:xfrm>
          <a:prstGeom prst="ellipse">
            <a:avLst/>
          </a:prstGeom>
          <a:noFill/>
          <a:ln w="28575" cmpd="sng">
            <a:solidFill>
              <a:srgbClr val="39C0DC"/>
            </a:solidFill>
            <a:prstDash val="solid"/>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162" name="Group 161">
            <a:extLst>
              <a:ext uri="{FF2B5EF4-FFF2-40B4-BE49-F238E27FC236}">
                <a16:creationId xmlns:a16="http://schemas.microsoft.com/office/drawing/2014/main" id="{D6A63475-6840-40D4-A8D6-F621D69AF58A}"/>
              </a:ext>
            </a:extLst>
          </p:cNvPr>
          <p:cNvGrpSpPr/>
          <p:nvPr/>
        </p:nvGrpSpPr>
        <p:grpSpPr>
          <a:xfrm>
            <a:off x="10465173" y="5908611"/>
            <a:ext cx="1903861" cy="927092"/>
            <a:chOff x="10099045" y="4676765"/>
            <a:chExt cx="1903861" cy="927092"/>
          </a:xfrm>
        </p:grpSpPr>
        <p:sp>
          <p:nvSpPr>
            <p:cNvPr id="163" name="Rectangle 162">
              <a:extLst>
                <a:ext uri="{FF2B5EF4-FFF2-40B4-BE49-F238E27FC236}">
                  <a16:creationId xmlns:a16="http://schemas.microsoft.com/office/drawing/2014/main" id="{E35A6DF4-57DA-494E-80AB-135EB38FBA5B}"/>
                </a:ext>
              </a:extLst>
            </p:cNvPr>
            <p:cNvSpPr/>
            <p:nvPr/>
          </p:nvSpPr>
          <p:spPr>
            <a:xfrm>
              <a:off x="10117423" y="4676765"/>
              <a:ext cx="1723882" cy="927092"/>
            </a:xfrm>
            <a:prstGeom prst="rect">
              <a:avLst/>
            </a:prstGeom>
            <a:solidFill>
              <a:schemeClr val="tx1">
                <a:alpha val="39000"/>
              </a:schemeClr>
            </a:solidFill>
            <a:ln w="920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4" name="TextBox 163">
              <a:extLst>
                <a:ext uri="{FF2B5EF4-FFF2-40B4-BE49-F238E27FC236}">
                  <a16:creationId xmlns:a16="http://schemas.microsoft.com/office/drawing/2014/main" id="{23296BC8-54EF-41AE-B7B7-53F31222A958}"/>
                </a:ext>
              </a:extLst>
            </p:cNvPr>
            <p:cNvSpPr txBox="1"/>
            <p:nvPr/>
          </p:nvSpPr>
          <p:spPr>
            <a:xfrm>
              <a:off x="10099045" y="4878411"/>
              <a:ext cx="190386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WIND cycle-focused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WIND component</a:t>
              </a:r>
            </a:p>
          </p:txBody>
        </p:sp>
        <p:cxnSp>
          <p:nvCxnSpPr>
            <p:cNvPr id="165" name="Straight Connector 164">
              <a:extLst>
                <a:ext uri="{FF2B5EF4-FFF2-40B4-BE49-F238E27FC236}">
                  <a16:creationId xmlns:a16="http://schemas.microsoft.com/office/drawing/2014/main" id="{F3A6DB9C-C3A7-4F33-A82F-305ABBBCD256}"/>
                </a:ext>
              </a:extLst>
            </p:cNvPr>
            <p:cNvCxnSpPr>
              <a:cxnSpLocks/>
            </p:cNvCxnSpPr>
            <p:nvPr/>
          </p:nvCxnSpPr>
          <p:spPr>
            <a:xfrm>
              <a:off x="10175702" y="4892213"/>
              <a:ext cx="914400" cy="0"/>
            </a:xfrm>
            <a:prstGeom prst="line">
              <a:avLst/>
            </a:prstGeom>
            <a:ln w="28575">
              <a:solidFill>
                <a:srgbClr val="39C0DC"/>
              </a:solidFill>
            </a:ln>
          </p:spPr>
          <p:style>
            <a:lnRef idx="1">
              <a:schemeClr val="accent1"/>
            </a:lnRef>
            <a:fillRef idx="0">
              <a:schemeClr val="accent1"/>
            </a:fillRef>
            <a:effectRef idx="0">
              <a:schemeClr val="accent1"/>
            </a:effectRef>
            <a:fontRef idx="minor">
              <a:schemeClr val="tx1"/>
            </a:fontRef>
          </p:style>
        </p:cxnSp>
        <p:cxnSp>
          <p:nvCxnSpPr>
            <p:cNvPr id="166" name="Straight Connector 165">
              <a:extLst>
                <a:ext uri="{FF2B5EF4-FFF2-40B4-BE49-F238E27FC236}">
                  <a16:creationId xmlns:a16="http://schemas.microsoft.com/office/drawing/2014/main" id="{0A61D368-4CF4-4295-818B-258B8F96291E}"/>
                </a:ext>
              </a:extLst>
            </p:cNvPr>
            <p:cNvCxnSpPr>
              <a:cxnSpLocks/>
            </p:cNvCxnSpPr>
            <p:nvPr/>
          </p:nvCxnSpPr>
          <p:spPr>
            <a:xfrm flipV="1">
              <a:off x="10202124" y="5248062"/>
              <a:ext cx="1097280" cy="17259"/>
            </a:xfrm>
            <a:prstGeom prst="line">
              <a:avLst/>
            </a:prstGeom>
            <a:ln w="28575">
              <a:solidFill>
                <a:srgbClr val="39C0DC"/>
              </a:solidFill>
              <a:prstDash val="dashDot"/>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8383912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39E1320-6E68-C247-80A9-0FFCE7E7BD9B}"/>
              </a:ext>
            </a:extLst>
          </p:cNvPr>
          <p:cNvPicPr>
            <a:picLocks noChangeAspect="1"/>
          </p:cNvPicPr>
          <p:nvPr/>
        </p:nvPicPr>
        <p:blipFill>
          <a:blip r:embed="rId2"/>
          <a:stretch>
            <a:fillRect/>
          </a:stretch>
        </p:blipFill>
        <p:spPr>
          <a:xfrm>
            <a:off x="1885945" y="3940630"/>
            <a:ext cx="10045700" cy="2844800"/>
          </a:xfrm>
          <a:prstGeom prst="rect">
            <a:avLst/>
          </a:prstGeom>
        </p:spPr>
      </p:pic>
      <p:sp>
        <p:nvSpPr>
          <p:cNvPr id="2" name="Title 1">
            <a:extLst>
              <a:ext uri="{FF2B5EF4-FFF2-40B4-BE49-F238E27FC236}">
                <a16:creationId xmlns:a16="http://schemas.microsoft.com/office/drawing/2014/main" id="{CDBACBB0-8A97-3F4A-BD56-E0A9DD6817D0}"/>
              </a:ext>
            </a:extLst>
          </p:cNvPr>
          <p:cNvSpPr>
            <a:spLocks noGrp="1"/>
          </p:cNvSpPr>
          <p:nvPr>
            <p:ph type="title"/>
          </p:nvPr>
        </p:nvSpPr>
        <p:spPr>
          <a:xfrm>
            <a:off x="6090552" y="131698"/>
            <a:ext cx="4432305" cy="637559"/>
          </a:xfrm>
        </p:spPr>
        <p:txBody>
          <a:bodyPr/>
          <a:lstStyle/>
          <a:p>
            <a:r>
              <a:rPr lang="en-US" dirty="0"/>
              <a:t>Why Winds?</a:t>
            </a:r>
          </a:p>
        </p:txBody>
      </p:sp>
      <p:sp>
        <p:nvSpPr>
          <p:cNvPr id="3" name="Content Placeholder 2">
            <a:extLst>
              <a:ext uri="{FF2B5EF4-FFF2-40B4-BE49-F238E27FC236}">
                <a16:creationId xmlns:a16="http://schemas.microsoft.com/office/drawing/2014/main" id="{6645DF8E-4FF2-FE40-BA97-DAB33CD40634}"/>
              </a:ext>
            </a:extLst>
          </p:cNvPr>
          <p:cNvSpPr>
            <a:spLocks noGrp="1"/>
          </p:cNvSpPr>
          <p:nvPr>
            <p:ph idx="1"/>
          </p:nvPr>
        </p:nvSpPr>
        <p:spPr>
          <a:xfrm>
            <a:off x="4368791" y="719742"/>
            <a:ext cx="7485463" cy="4796185"/>
          </a:xfrm>
        </p:spPr>
        <p:txBody>
          <a:bodyPr/>
          <a:lstStyle/>
          <a:p>
            <a:r>
              <a:rPr lang="en-US" sz="2400" dirty="0"/>
              <a:t>From the 2017 Earth Science Decadal Survey:</a:t>
            </a:r>
          </a:p>
          <a:p>
            <a:r>
              <a:rPr lang="en-US" dirty="0"/>
              <a:t>Winds provide critical insight into weather forecasting, the transport of pollutants/carbon/aerosols, wind energy, cloud processes, large scale circulation, and how energy moves between the land or ocean surfaces and the atmosphere.</a:t>
            </a:r>
          </a:p>
          <a:p>
            <a:r>
              <a:rPr lang="en-US" dirty="0"/>
              <a:t>To advance </a:t>
            </a:r>
            <a:r>
              <a:rPr lang="en-US" dirty="0" err="1"/>
              <a:t>subseasonal</a:t>
            </a:r>
            <a:r>
              <a:rPr lang="en-US" dirty="0"/>
              <a:t> weather prediction sustained observations or enhanced time-space resolution observations are needed of (1) the 3D atmospheric state, including temperature, humidity, and </a:t>
            </a:r>
            <a:r>
              <a:rPr lang="en-US" b="1" dirty="0"/>
              <a:t>winds</a:t>
            </a:r>
            <a:r>
              <a:rPr lang="en-US" dirty="0"/>
              <a:t>; (2) the atmospheric boundary layer; (3) a number of surface characteristics and processes; and (4) advanced observations of atmospheric convection, including its mesoscale organization.</a:t>
            </a:r>
          </a:p>
          <a:p>
            <a:endParaRPr lang="en-US" dirty="0"/>
          </a:p>
          <a:p>
            <a:endParaRPr lang="en-US" dirty="0"/>
          </a:p>
          <a:p>
            <a:pPr marL="342900" indent="-342900">
              <a:buFont typeface="Arial" panose="020B0604020202020204" pitchFamily="34" charset="0"/>
              <a:buChar char="•"/>
            </a:pPr>
            <a:endParaRPr lang="en-US" sz="2400" dirty="0"/>
          </a:p>
        </p:txBody>
      </p:sp>
      <p:sp>
        <p:nvSpPr>
          <p:cNvPr id="4" name="Slide Number Placeholder 3">
            <a:extLst>
              <a:ext uri="{FF2B5EF4-FFF2-40B4-BE49-F238E27FC236}">
                <a16:creationId xmlns:a16="http://schemas.microsoft.com/office/drawing/2014/main" id="{D4230944-0F9B-8A4D-8311-E18F3F0AFB27}"/>
              </a:ext>
            </a:extLst>
          </p:cNvPr>
          <p:cNvSpPr>
            <a:spLocks noGrp="1"/>
          </p:cNvSpPr>
          <p:nvPr>
            <p:ph type="sldNum" sz="quarter" idx="12"/>
          </p:nvPr>
        </p:nvSpPr>
        <p:spPr/>
        <p:txBody>
          <a:bodyPr/>
          <a:lstStyle/>
          <a:p>
            <a:fld id="{2E8C51FE-49D9-314D-9957-ABBF7DDE8782}" type="slidenum">
              <a:rPr lang="en-US" smtClean="0"/>
              <a:t>3</a:t>
            </a:fld>
            <a:endParaRPr lang="en-US"/>
          </a:p>
        </p:txBody>
      </p:sp>
    </p:spTree>
    <p:extLst>
      <p:ext uri="{BB962C8B-B14F-4D97-AF65-F5344CB8AC3E}">
        <p14:creationId xmlns:p14="http://schemas.microsoft.com/office/powerpoint/2010/main" val="1202497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47A9A7-BC53-4525-8ED5-65289DB0A002}"/>
              </a:ext>
            </a:extLst>
          </p:cNvPr>
          <p:cNvSpPr>
            <a:spLocks noGrp="1"/>
          </p:cNvSpPr>
          <p:nvPr>
            <p:ph type="title"/>
          </p:nvPr>
        </p:nvSpPr>
        <p:spPr>
          <a:xfrm>
            <a:off x="333239" y="283847"/>
            <a:ext cx="10393680" cy="590931"/>
          </a:xfrm>
        </p:spPr>
        <p:txBody>
          <a:bodyPr/>
          <a:lstStyle/>
          <a:p>
            <a:r>
              <a:rPr lang="en-US" sz="3600" dirty="0"/>
              <a:t>2017 Decadal Survey and Winds</a:t>
            </a:r>
          </a:p>
        </p:txBody>
      </p:sp>
      <p:sp>
        <p:nvSpPr>
          <p:cNvPr id="4" name="Slide Number Placeholder 3">
            <a:extLst>
              <a:ext uri="{FF2B5EF4-FFF2-40B4-BE49-F238E27FC236}">
                <a16:creationId xmlns:a16="http://schemas.microsoft.com/office/drawing/2014/main" id="{1010E3BE-0E1B-485F-B087-890B418518A4}"/>
              </a:ext>
            </a:extLst>
          </p:cNvPr>
          <p:cNvSpPr>
            <a:spLocks noGrp="1"/>
          </p:cNvSpPr>
          <p:nvPr>
            <p:ph type="sldNum" sz="quarter" idx="12"/>
          </p:nvPr>
        </p:nvSpPr>
        <p:spPr>
          <a:xfrm>
            <a:off x="9355319" y="6422339"/>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8C51FE-49D9-314D-9957-ABBF7DDE8782}" type="slidenum">
              <a:rPr kumimoji="0" lang="en-US" sz="1200" b="0"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5" name="Picture 4">
            <a:extLst>
              <a:ext uri="{FF2B5EF4-FFF2-40B4-BE49-F238E27FC236}">
                <a16:creationId xmlns:a16="http://schemas.microsoft.com/office/drawing/2014/main" id="{3B73D3E3-9079-4406-8A0E-D69C5F778D02}"/>
              </a:ext>
            </a:extLst>
          </p:cNvPr>
          <p:cNvPicPr>
            <a:picLocks noChangeAspect="1"/>
          </p:cNvPicPr>
          <p:nvPr/>
        </p:nvPicPr>
        <p:blipFill>
          <a:blip r:embed="rId3"/>
          <a:stretch>
            <a:fillRect/>
          </a:stretch>
        </p:blipFill>
        <p:spPr>
          <a:xfrm>
            <a:off x="304893" y="858511"/>
            <a:ext cx="6091680" cy="5486400"/>
          </a:xfrm>
          <a:prstGeom prst="rect">
            <a:avLst/>
          </a:prstGeom>
        </p:spPr>
      </p:pic>
      <p:pic>
        <p:nvPicPr>
          <p:cNvPr id="6" name="Picture 5">
            <a:extLst>
              <a:ext uri="{FF2B5EF4-FFF2-40B4-BE49-F238E27FC236}">
                <a16:creationId xmlns:a16="http://schemas.microsoft.com/office/drawing/2014/main" id="{A84D9DE7-300E-4739-9DD3-AAF2FCC43E37}"/>
              </a:ext>
            </a:extLst>
          </p:cNvPr>
          <p:cNvPicPr>
            <a:picLocks noChangeAspect="1"/>
          </p:cNvPicPr>
          <p:nvPr/>
        </p:nvPicPr>
        <p:blipFill>
          <a:blip r:embed="rId4"/>
          <a:stretch>
            <a:fillRect/>
          </a:stretch>
        </p:blipFill>
        <p:spPr>
          <a:xfrm>
            <a:off x="6250731" y="880261"/>
            <a:ext cx="6027300" cy="5486400"/>
          </a:xfrm>
          <a:prstGeom prst="rect">
            <a:avLst/>
          </a:prstGeom>
        </p:spPr>
      </p:pic>
      <p:sp>
        <p:nvSpPr>
          <p:cNvPr id="17" name="Rectangle 16">
            <a:extLst>
              <a:ext uri="{FF2B5EF4-FFF2-40B4-BE49-F238E27FC236}">
                <a16:creationId xmlns:a16="http://schemas.microsoft.com/office/drawing/2014/main" id="{E372F870-210B-41B9-A96F-F3A7223FEE2B}"/>
              </a:ext>
            </a:extLst>
          </p:cNvPr>
          <p:cNvSpPr/>
          <p:nvPr/>
        </p:nvSpPr>
        <p:spPr>
          <a:xfrm>
            <a:off x="6277232" y="3527486"/>
            <a:ext cx="5820033" cy="1032553"/>
          </a:xfrm>
          <a:prstGeom prst="rect">
            <a:avLst/>
          </a:prstGeom>
          <a:noFill/>
          <a:ln w="38100">
            <a:solidFill>
              <a:srgbClr val="39C0DC"/>
            </a:solidFill>
            <a:prstDash val="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E96341A7-2C9F-488E-8C8D-BF9A7F12A3C5}"/>
              </a:ext>
            </a:extLst>
          </p:cNvPr>
          <p:cNvSpPr txBox="1"/>
          <p:nvPr/>
        </p:nvSpPr>
        <p:spPr>
          <a:xfrm>
            <a:off x="7457194" y="527961"/>
            <a:ext cx="4641325" cy="2539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ED7D31"/>
                </a:solidFill>
                <a:effectLst/>
                <a:uLnTx/>
                <a:uFillTx/>
                <a:latin typeface="Arial" panose="020B0604020202020204" pitchFamily="34" charset="0"/>
                <a:ea typeface="+mn-ea"/>
                <a:cs typeface="Arial" panose="020B0604020202020204" pitchFamily="34" charset="0"/>
              </a:rPr>
              <a:t>*ESD decided to only treat observable under the Explorer program element</a:t>
            </a:r>
          </a:p>
        </p:txBody>
      </p:sp>
      <p:grpSp>
        <p:nvGrpSpPr>
          <p:cNvPr id="15" name="Group 14">
            <a:extLst>
              <a:ext uri="{FF2B5EF4-FFF2-40B4-BE49-F238E27FC236}">
                <a16:creationId xmlns:a16="http://schemas.microsoft.com/office/drawing/2014/main" id="{E4103168-8346-4CB0-BE7C-0FE00C92E4B2}"/>
              </a:ext>
            </a:extLst>
          </p:cNvPr>
          <p:cNvGrpSpPr/>
          <p:nvPr/>
        </p:nvGrpSpPr>
        <p:grpSpPr>
          <a:xfrm>
            <a:off x="11666434" y="2741833"/>
            <a:ext cx="172902" cy="742643"/>
            <a:chOff x="11787207" y="3003188"/>
            <a:chExt cx="209191" cy="742643"/>
          </a:xfrm>
        </p:grpSpPr>
        <p:sp>
          <p:nvSpPr>
            <p:cNvPr id="21" name="Rectangle 20">
              <a:extLst>
                <a:ext uri="{FF2B5EF4-FFF2-40B4-BE49-F238E27FC236}">
                  <a16:creationId xmlns:a16="http://schemas.microsoft.com/office/drawing/2014/main" id="{EEEFC2AB-1DD0-46BB-A8D3-C3302CF11889}"/>
                </a:ext>
              </a:extLst>
            </p:cNvPr>
            <p:cNvSpPr/>
            <p:nvPr/>
          </p:nvSpPr>
          <p:spPr>
            <a:xfrm>
              <a:off x="11787207" y="3003188"/>
              <a:ext cx="209191" cy="742643"/>
            </a:xfrm>
            <a:prstGeom prst="rect">
              <a:avLst/>
            </a:prstGeom>
            <a:noFill/>
            <a:ln w="28575">
              <a:solidFill>
                <a:srgbClr val="ED7D3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ED7D31"/>
                </a:solidFill>
                <a:effectLst/>
                <a:uLnTx/>
                <a:uFillTx/>
                <a:latin typeface="Calibri" panose="020F0502020204030204"/>
                <a:ea typeface="+mn-ea"/>
                <a:cs typeface="+mn-cs"/>
              </a:endParaRPr>
            </a:p>
          </p:txBody>
        </p:sp>
        <p:sp>
          <p:nvSpPr>
            <p:cNvPr id="13" name="Speech Bubble: Rectangle with Corners Rounded 12">
              <a:extLst>
                <a:ext uri="{FF2B5EF4-FFF2-40B4-BE49-F238E27FC236}">
                  <a16:creationId xmlns:a16="http://schemas.microsoft.com/office/drawing/2014/main" id="{06FB20D8-4F28-4683-B11B-74441ABB8A10}"/>
                </a:ext>
              </a:extLst>
            </p:cNvPr>
            <p:cNvSpPr/>
            <p:nvPr/>
          </p:nvSpPr>
          <p:spPr>
            <a:xfrm rot="5400000">
              <a:off x="11522191" y="3268207"/>
              <a:ext cx="731203" cy="201168"/>
            </a:xfrm>
            <a:prstGeom prst="wedgeRoundRectCallout">
              <a:avLst>
                <a:gd name="adj1" fmla="val -14251"/>
                <a:gd name="adj2" fmla="val 39303"/>
                <a:gd name="adj3" fmla="val 16667"/>
              </a:avLst>
            </a:prstGeom>
            <a:solidFill>
              <a:schemeClr val="accent2">
                <a:alpha val="9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22" name="Rectangle 21">
            <a:extLst>
              <a:ext uri="{FF2B5EF4-FFF2-40B4-BE49-F238E27FC236}">
                <a16:creationId xmlns:a16="http://schemas.microsoft.com/office/drawing/2014/main" id="{948C6C6E-E1FD-4AB0-B50C-71798E356F4C}"/>
              </a:ext>
            </a:extLst>
          </p:cNvPr>
          <p:cNvSpPr/>
          <p:nvPr/>
        </p:nvSpPr>
        <p:spPr>
          <a:xfrm>
            <a:off x="6272848" y="2725233"/>
            <a:ext cx="5919152" cy="759770"/>
          </a:xfrm>
          <a:prstGeom prst="rect">
            <a:avLst/>
          </a:prstGeom>
          <a:noFill/>
          <a:ln w="38100">
            <a:solidFill>
              <a:srgbClr val="39C0DC"/>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01B865EB-A60B-214A-A75C-1B0FA191FDB5}"/>
              </a:ext>
            </a:extLst>
          </p:cNvPr>
          <p:cNvSpPr/>
          <p:nvPr/>
        </p:nvSpPr>
        <p:spPr>
          <a:xfrm>
            <a:off x="362661" y="5523201"/>
            <a:ext cx="5820033" cy="688914"/>
          </a:xfrm>
          <a:prstGeom prst="rect">
            <a:avLst/>
          </a:prstGeom>
          <a:noFill/>
          <a:ln w="38100">
            <a:solidFill>
              <a:srgbClr val="39C0DC"/>
            </a:solidFill>
            <a:prstDash val="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237384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D2E410-007F-0247-8EE0-3AFA9C7E8B66}"/>
              </a:ext>
            </a:extLst>
          </p:cNvPr>
          <p:cNvSpPr>
            <a:spLocks noGrp="1"/>
          </p:cNvSpPr>
          <p:nvPr>
            <p:ph type="title"/>
          </p:nvPr>
        </p:nvSpPr>
        <p:spPr>
          <a:xfrm>
            <a:off x="350196" y="409582"/>
            <a:ext cx="11636648" cy="535531"/>
          </a:xfrm>
        </p:spPr>
        <p:txBody>
          <a:bodyPr/>
          <a:lstStyle/>
          <a:p>
            <a:pPr algn="ctr"/>
            <a:r>
              <a:rPr lang="en-US" sz="3200" b="1" dirty="0"/>
              <a:t>Earth Science Division Responses to 2017 Decadal Survey</a:t>
            </a:r>
          </a:p>
        </p:txBody>
      </p:sp>
      <p:sp>
        <p:nvSpPr>
          <p:cNvPr id="3" name="Content Placeholder 2">
            <a:extLst>
              <a:ext uri="{FF2B5EF4-FFF2-40B4-BE49-F238E27FC236}">
                <a16:creationId xmlns:a16="http://schemas.microsoft.com/office/drawing/2014/main" id="{AA435363-FF77-CF48-85C1-B2EE73EDBC2C}"/>
              </a:ext>
            </a:extLst>
          </p:cNvPr>
          <p:cNvSpPr>
            <a:spLocks noGrp="1"/>
          </p:cNvSpPr>
          <p:nvPr>
            <p:ph idx="1"/>
          </p:nvPr>
        </p:nvSpPr>
        <p:spPr>
          <a:xfrm>
            <a:off x="264696" y="864891"/>
            <a:ext cx="11610472" cy="6120137"/>
          </a:xfrm>
        </p:spPr>
        <p:txBody>
          <a:bodyPr/>
          <a:lstStyle/>
          <a:p>
            <a:pPr marL="285750" indent="-285750">
              <a:buFont typeface="Arial" panose="020B0604020202020204" pitchFamily="34" charset="0"/>
              <a:buChar char="•"/>
            </a:pPr>
            <a:r>
              <a:rPr lang="en-US" dirty="0"/>
              <a:t>Multi-center study teams were created to assess possibilities for Designated Observables</a:t>
            </a:r>
          </a:p>
          <a:p>
            <a:pPr marL="742950" lvl="1" indent="-285750">
              <a:buFont typeface="Arial" panose="020B0604020202020204" pitchFamily="34" charset="0"/>
              <a:buChar char="•"/>
            </a:pPr>
            <a:r>
              <a:rPr lang="en-US" sz="1400" dirty="0"/>
              <a:t>Aerosols-Clouds/Convection/Precipitation (combined!)</a:t>
            </a:r>
          </a:p>
          <a:p>
            <a:pPr marL="742950" lvl="1" indent="-285750">
              <a:buFont typeface="Arial" panose="020B0604020202020204" pitchFamily="34" charset="0"/>
              <a:buChar char="•"/>
            </a:pPr>
            <a:r>
              <a:rPr lang="en-US" sz="1400" dirty="0"/>
              <a:t>Surface Biology and Biogeochemistry</a:t>
            </a:r>
          </a:p>
          <a:p>
            <a:pPr marL="742950" lvl="1" indent="-285750">
              <a:buFont typeface="Arial" panose="020B0604020202020204" pitchFamily="34" charset="0"/>
              <a:buChar char="•"/>
            </a:pPr>
            <a:r>
              <a:rPr lang="en-US" sz="1400" dirty="0"/>
              <a:t>Surface Deformation and Change</a:t>
            </a:r>
          </a:p>
          <a:p>
            <a:pPr marL="742950" lvl="1" indent="-285750">
              <a:buFont typeface="Arial" panose="020B0604020202020204" pitchFamily="34" charset="0"/>
              <a:buChar char="•"/>
            </a:pPr>
            <a:r>
              <a:rPr lang="en-US" sz="1400" dirty="0"/>
              <a:t>Mass Change</a:t>
            </a:r>
          </a:p>
          <a:p>
            <a:pPr marL="285750" indent="-285750">
              <a:buFont typeface="Arial" panose="020B0604020202020204" pitchFamily="34" charset="0"/>
              <a:buChar char="•"/>
            </a:pPr>
            <a:r>
              <a:rPr lang="en-US" dirty="0"/>
              <a:t>Announcement of Opportunity released for first Earth Venture Continuity (EVC) mission, focused on Earth’s radiation budget</a:t>
            </a:r>
          </a:p>
          <a:p>
            <a:pPr marL="285750" indent="-285750">
              <a:buFont typeface="Arial" panose="020B0604020202020204" pitchFamily="34" charset="0"/>
              <a:buChar char="•"/>
            </a:pPr>
            <a:r>
              <a:rPr lang="en-US" dirty="0">
                <a:solidFill>
                  <a:srgbClr val="0000FF"/>
                </a:solidFill>
              </a:rPr>
              <a:t>**</a:t>
            </a:r>
            <a:r>
              <a:rPr lang="en-US" dirty="0"/>
              <a:t>ROSES element released for development of science plans for Incubator (Planetary Boundary Layer, Surface Topography &amp; Vegetation)</a:t>
            </a:r>
          </a:p>
          <a:p>
            <a:pPr marL="285750" indent="-285750">
              <a:buFont typeface="Arial" panose="020B0604020202020204" pitchFamily="34" charset="0"/>
              <a:buChar char="•"/>
            </a:pPr>
            <a:r>
              <a:rPr lang="en-US" dirty="0"/>
              <a:t>Developing RFPs for awards to facilitate program implementation and enhance community participation</a:t>
            </a:r>
          </a:p>
          <a:p>
            <a:pPr marL="285750" indent="-285750">
              <a:buFont typeface="Arial" panose="020B0604020202020204" pitchFamily="34" charset="0"/>
              <a:buChar char="•"/>
            </a:pPr>
            <a:r>
              <a:rPr lang="en-US" dirty="0"/>
              <a:t>Major communications effort internally and with community</a:t>
            </a:r>
          </a:p>
          <a:p>
            <a:pPr marL="742950" lvl="1" indent="-285750">
              <a:buFont typeface="Arial" panose="020B0604020202020204" pitchFamily="34" charset="0"/>
              <a:buChar char="•"/>
            </a:pPr>
            <a:r>
              <a:rPr lang="en-US" sz="1400" dirty="0"/>
              <a:t>Weekly meetings of ESD leadership team</a:t>
            </a:r>
          </a:p>
          <a:p>
            <a:pPr marL="742950" lvl="1" indent="-285750">
              <a:buFont typeface="Arial" panose="020B0604020202020204" pitchFamily="34" charset="0"/>
              <a:buChar char="•"/>
            </a:pPr>
            <a:r>
              <a:rPr lang="en-US" sz="1400" dirty="0"/>
              <a:t>Biweekly listening sessions for ESD staff</a:t>
            </a:r>
          </a:p>
          <a:p>
            <a:pPr marL="742950" lvl="1" indent="-285750">
              <a:buFont typeface="Arial" panose="020B0604020202020204" pitchFamily="34" charset="0"/>
              <a:buChar char="•"/>
            </a:pPr>
            <a:r>
              <a:rPr lang="en-US" sz="1400" dirty="0"/>
              <a:t>Creation of web site and opportunity for community to pose questions and get answers</a:t>
            </a:r>
          </a:p>
          <a:p>
            <a:pPr marL="742950" lvl="1" indent="-285750">
              <a:buFont typeface="Arial" panose="020B0604020202020204" pitchFamily="34" charset="0"/>
              <a:buChar char="•"/>
            </a:pPr>
            <a:r>
              <a:rPr lang="en-US" sz="1400" dirty="0"/>
              <a:t>Monthly (now bi-monthly) webinars with NASA centers</a:t>
            </a:r>
          </a:p>
          <a:p>
            <a:pPr marL="742950" lvl="1" indent="-285750">
              <a:buFont typeface="Arial" panose="020B0604020202020204" pitchFamily="34" charset="0"/>
              <a:buChar char="•"/>
            </a:pPr>
            <a:r>
              <a:rPr lang="en-US" sz="1400" dirty="0"/>
              <a:t>Webinar with full community held every four months (on-site first few times) and town hall sessions at meetings.</a:t>
            </a:r>
          </a:p>
          <a:p>
            <a:pPr marL="285750" indent="-285750">
              <a:buFont typeface="Arial" panose="020B0604020202020204" pitchFamily="34" charset="0"/>
              <a:buChar char="•"/>
            </a:pPr>
            <a:r>
              <a:rPr lang="en-US" dirty="0">
                <a:solidFill>
                  <a:srgbClr val="0000FF"/>
                </a:solidFill>
              </a:rPr>
              <a:t>**Limited funding flexibility (”Budget Wedge”) while completing Program of Record has precluded release of Announcement of Opportunity for Explorer Missions </a:t>
            </a:r>
          </a:p>
          <a:p>
            <a:pPr marL="742950" lvl="1" indent="-285750">
              <a:buFont typeface="Arial" panose="020B0604020202020204" pitchFamily="34" charset="0"/>
              <a:buChar char="•"/>
            </a:pPr>
            <a:endParaRPr lang="en-US" sz="1600" dirty="0"/>
          </a:p>
          <a:p>
            <a:pPr marL="742950" lvl="1" indent="-285750">
              <a:buFont typeface="Arial" panose="020B0604020202020204" pitchFamily="34" charset="0"/>
              <a:buChar char="•"/>
            </a:pPr>
            <a:endParaRPr lang="en-US" sz="1600" dirty="0"/>
          </a:p>
        </p:txBody>
      </p:sp>
      <p:sp>
        <p:nvSpPr>
          <p:cNvPr id="4" name="Slide Number Placeholder 3">
            <a:extLst>
              <a:ext uri="{FF2B5EF4-FFF2-40B4-BE49-F238E27FC236}">
                <a16:creationId xmlns:a16="http://schemas.microsoft.com/office/drawing/2014/main" id="{057D64CD-DE09-4141-9B3C-6DC26D0B54EB}"/>
              </a:ext>
            </a:extLst>
          </p:cNvPr>
          <p:cNvSpPr>
            <a:spLocks noGrp="1"/>
          </p:cNvSpPr>
          <p:nvPr>
            <p:ph type="sldNum" sz="quarter" idx="12"/>
          </p:nvPr>
        </p:nvSpPr>
        <p:spPr/>
        <p:txBody>
          <a:bodyPr/>
          <a:lstStyle/>
          <a:p>
            <a:fld id="{2E8C51FE-49D9-314D-9957-ABBF7DDE8782}" type="slidenum">
              <a:rPr lang="en-US" smtClean="0"/>
              <a:pPr/>
              <a:t>5</a:t>
            </a:fld>
            <a:endParaRPr lang="en-US" dirty="0"/>
          </a:p>
        </p:txBody>
      </p:sp>
    </p:spTree>
    <p:extLst>
      <p:ext uri="{BB962C8B-B14F-4D97-AF65-F5344CB8AC3E}">
        <p14:creationId xmlns:p14="http://schemas.microsoft.com/office/powerpoint/2010/main" val="3098877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9B0743D0-9C8E-834D-ADB6-7E60F15928D6}"/>
              </a:ext>
            </a:extLst>
          </p:cNvPr>
          <p:cNvPicPr>
            <a:picLocks noGrp="1" noChangeAspect="1"/>
          </p:cNvPicPr>
          <p:nvPr>
            <p:ph idx="1"/>
          </p:nvPr>
        </p:nvPicPr>
        <p:blipFill>
          <a:blip r:embed="rId2"/>
          <a:stretch>
            <a:fillRect/>
          </a:stretch>
        </p:blipFill>
        <p:spPr>
          <a:xfrm>
            <a:off x="632746" y="87119"/>
            <a:ext cx="6809422" cy="6770881"/>
          </a:xfrm>
        </p:spPr>
      </p:pic>
      <p:sp>
        <p:nvSpPr>
          <p:cNvPr id="4" name="Slide Number Placeholder 3">
            <a:extLst>
              <a:ext uri="{FF2B5EF4-FFF2-40B4-BE49-F238E27FC236}">
                <a16:creationId xmlns:a16="http://schemas.microsoft.com/office/drawing/2014/main" id="{2B08F492-C5D0-B84C-BF3B-14ABEB0D0342}"/>
              </a:ext>
            </a:extLst>
          </p:cNvPr>
          <p:cNvSpPr>
            <a:spLocks noGrp="1"/>
          </p:cNvSpPr>
          <p:nvPr>
            <p:ph type="sldNum" sz="quarter" idx="12"/>
          </p:nvPr>
        </p:nvSpPr>
        <p:spPr/>
        <p:txBody>
          <a:bodyPr/>
          <a:lstStyle/>
          <a:p>
            <a:fld id="{2E8C51FE-49D9-314D-9957-ABBF7DDE8782}" type="slidenum">
              <a:rPr lang="en-US" smtClean="0"/>
              <a:pPr/>
              <a:t>6</a:t>
            </a:fld>
            <a:endParaRPr lang="en-US" dirty="0"/>
          </a:p>
        </p:txBody>
      </p:sp>
      <p:sp>
        <p:nvSpPr>
          <p:cNvPr id="8" name="TextBox 7">
            <a:extLst>
              <a:ext uri="{FF2B5EF4-FFF2-40B4-BE49-F238E27FC236}">
                <a16:creationId xmlns:a16="http://schemas.microsoft.com/office/drawing/2014/main" id="{46A2497F-37FF-5A4B-956F-64C6961349C2}"/>
              </a:ext>
            </a:extLst>
          </p:cNvPr>
          <p:cNvSpPr txBox="1"/>
          <p:nvPr/>
        </p:nvSpPr>
        <p:spPr>
          <a:xfrm>
            <a:off x="7924799" y="1857829"/>
            <a:ext cx="3791166" cy="1261884"/>
          </a:xfrm>
          <a:prstGeom prst="rect">
            <a:avLst/>
          </a:prstGeom>
          <a:noFill/>
        </p:spPr>
        <p:txBody>
          <a:bodyPr wrap="none" rtlCol="0">
            <a:spAutoFit/>
          </a:bodyPr>
          <a:lstStyle/>
          <a:p>
            <a:r>
              <a:rPr lang="en-US" sz="2800" b="1" dirty="0"/>
              <a:t>Aeolus</a:t>
            </a:r>
          </a:p>
          <a:p>
            <a:r>
              <a:rPr lang="en-US" sz="2400" dirty="0"/>
              <a:t>ESA’s Wind Mission</a:t>
            </a:r>
          </a:p>
          <a:p>
            <a:r>
              <a:rPr lang="en-US" sz="2400" dirty="0"/>
              <a:t>Launched on 22 August 2018</a:t>
            </a:r>
          </a:p>
        </p:txBody>
      </p:sp>
    </p:spTree>
    <p:extLst>
      <p:ext uri="{BB962C8B-B14F-4D97-AF65-F5344CB8AC3E}">
        <p14:creationId xmlns:p14="http://schemas.microsoft.com/office/powerpoint/2010/main" val="26653550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2500" y="308133"/>
            <a:ext cx="10393680" cy="480131"/>
          </a:xfrm>
        </p:spPr>
        <p:txBody>
          <a:bodyPr/>
          <a:lstStyle/>
          <a:p>
            <a:pPr algn="ctr"/>
            <a:r>
              <a:rPr lang="en-US" sz="2800" b="1" dirty="0"/>
              <a:t>Cyclone Global Navigation Satellite System (CYGNSS) </a:t>
            </a:r>
          </a:p>
        </p:txBody>
      </p:sp>
      <p:sp>
        <p:nvSpPr>
          <p:cNvPr id="10" name="TextBox 9"/>
          <p:cNvSpPr txBox="1"/>
          <p:nvPr/>
        </p:nvSpPr>
        <p:spPr>
          <a:xfrm>
            <a:off x="6734631" y="1056906"/>
            <a:ext cx="4617045" cy="4909036"/>
          </a:xfrm>
          <a:prstGeom prst="rect">
            <a:avLst/>
          </a:prstGeom>
          <a:noFill/>
        </p:spPr>
        <p:txBody>
          <a:bodyPr wrap="square" rtlCol="0">
            <a:spAutoFit/>
          </a:bodyPr>
          <a:lstStyle/>
          <a:p>
            <a:pPr marL="173038" marR="0" lvl="0" indent="-173038" algn="ctr" defTabSz="914400" rtl="0" eaLnBrk="1" fontAlgn="auto" latinLnBrk="0" hangingPunct="1">
              <a:lnSpc>
                <a:spcPct val="100000"/>
              </a:lnSpc>
              <a:spcBef>
                <a:spcPts val="0"/>
              </a:spcBef>
              <a:spcAft>
                <a:spcPts val="600"/>
              </a:spcAft>
              <a:buClrTx/>
              <a:buSzTx/>
              <a:buFontTx/>
              <a:buNone/>
              <a:tabLst/>
              <a:defRPr/>
            </a:pPr>
            <a:r>
              <a:rPr kumimoji="0" lang="en-US" b="1" i="0" u="sng"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PI: Christopher Ruf (Univ. of Michigan)</a:t>
            </a:r>
          </a:p>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Launched: 15 December 2016</a:t>
            </a:r>
          </a:p>
          <a:p>
            <a:pPr marL="173038" marR="0" lvl="0" indent="-173038" algn="l" defTabSz="914400" rtl="0" eaLnBrk="1" fontAlgn="auto" latinLnBrk="0" hangingPunct="1">
              <a:lnSpc>
                <a:spcPct val="100000"/>
              </a:lnSpc>
              <a:spcBef>
                <a:spcPts val="0"/>
              </a:spcBef>
              <a:spcAft>
                <a:spcPts val="600"/>
              </a:spcAft>
              <a:buClrTx/>
              <a:buSzTx/>
              <a:buFontTx/>
              <a:buNone/>
              <a:tabLst/>
              <a:defRPr/>
            </a:pPr>
            <a:r>
              <a:rPr kumimoji="0" lang="en-US"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Mission Objectives: Rapid sampling of ocean surface winds in the inner core of tropical cyclones; improving track, intensity and storm surge forecast skill</a:t>
            </a:r>
          </a:p>
          <a:p>
            <a:pPr marL="173038" marR="0" lvl="0" indent="-173038" algn="l" defTabSz="914400" rtl="0" eaLnBrk="1" fontAlgn="auto" latinLnBrk="0" hangingPunct="1">
              <a:lnSpc>
                <a:spcPct val="100000"/>
              </a:lnSpc>
              <a:spcBef>
                <a:spcPts val="0"/>
              </a:spcBef>
              <a:spcAft>
                <a:spcPts val="600"/>
              </a:spcAft>
              <a:buClrTx/>
              <a:buSzTx/>
              <a:buFontTx/>
              <a:buNone/>
              <a:tabLst/>
              <a:defRPr/>
            </a:pPr>
            <a:r>
              <a:rPr kumimoji="0" lang="en-US"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2.8 </a:t>
            </a:r>
            <a:r>
              <a:rPr kumimoji="0" lang="en-US"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hr</a:t>
            </a:r>
            <a:r>
              <a:rPr kumimoji="0" lang="en-US"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(median) &amp; 7.2 </a:t>
            </a:r>
            <a:r>
              <a:rPr kumimoji="0" lang="en-US"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hr</a:t>
            </a:r>
            <a:r>
              <a:rPr kumimoji="0" lang="en-US"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(mean) revisit time between ±38° </a:t>
            </a:r>
            <a:r>
              <a:rPr kumimoji="0" lang="en-US"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lat</a:t>
            </a:r>
            <a:r>
              <a:rPr kumimoji="0" lang="en-US"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25 km spatial resolution</a:t>
            </a:r>
          </a:p>
          <a:p>
            <a:pPr marL="173038" marR="0" lvl="0" indent="-173038" algn="l" defTabSz="914400" rtl="0" eaLnBrk="1" fontAlgn="auto" latinLnBrk="0" hangingPunct="1">
              <a:lnSpc>
                <a:spcPct val="100000"/>
              </a:lnSpc>
              <a:spcBef>
                <a:spcPts val="0"/>
              </a:spcBef>
              <a:spcAft>
                <a:spcPts val="600"/>
              </a:spcAft>
              <a:buClrTx/>
              <a:buSzTx/>
              <a:buFontTx/>
              <a:buNone/>
              <a:tabLst/>
              <a:defRPr/>
            </a:pPr>
            <a:r>
              <a:rPr kumimoji="0" lang="en-US"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Eight satellites, each carrying a 4-channel receiver capable of bi-static radar measurement of GPS signals reflected by the ocean surface </a:t>
            </a:r>
          </a:p>
          <a:p>
            <a:pPr marL="173736" marR="0" lvl="0" indent="-173736"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GPS signals offer frequent sampling of tropical zone soil moisture and/or surface water. </a:t>
            </a:r>
          </a:p>
        </p:txBody>
      </p:sp>
      <p:pic>
        <p:nvPicPr>
          <p:cNvPr id="5" name="Picture 4">
            <a:extLst>
              <a:ext uri="{FF2B5EF4-FFF2-40B4-BE49-F238E27FC236}">
                <a16:creationId xmlns:a16="http://schemas.microsoft.com/office/drawing/2014/main" id="{60BB0654-9D80-084A-A8DC-9D70314C00D0}"/>
              </a:ext>
            </a:extLst>
          </p:cNvPr>
          <p:cNvPicPr>
            <a:picLocks noChangeAspect="1"/>
          </p:cNvPicPr>
          <p:nvPr/>
        </p:nvPicPr>
        <p:blipFill rotWithShape="1">
          <a:blip r:embed="rId3"/>
          <a:srcRect t="1" b="1"/>
          <a:stretch/>
        </p:blipFill>
        <p:spPr>
          <a:xfrm>
            <a:off x="1074061" y="711201"/>
            <a:ext cx="5283200" cy="6014151"/>
          </a:xfrm>
          <a:prstGeom prst="rect">
            <a:avLst/>
          </a:prstGeom>
        </p:spPr>
      </p:pic>
    </p:spTree>
    <p:extLst>
      <p:ext uri="{BB962C8B-B14F-4D97-AF65-F5344CB8AC3E}">
        <p14:creationId xmlns:p14="http://schemas.microsoft.com/office/powerpoint/2010/main" val="16305033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6572243-827C-5D42-8660-47BBA3986654}"/>
              </a:ext>
            </a:extLst>
          </p:cNvPr>
          <p:cNvSpPr>
            <a:spLocks noGrp="1"/>
          </p:cNvSpPr>
          <p:nvPr>
            <p:ph type="sldNum" sz="quarter" idx="12"/>
          </p:nvPr>
        </p:nvSpPr>
        <p:spPr/>
        <p:txBody>
          <a:bodyPr/>
          <a:lstStyle/>
          <a:p>
            <a:fld id="{2E8C51FE-49D9-314D-9957-ABBF7DDE8782}" type="slidenum">
              <a:rPr lang="en-US" smtClean="0"/>
              <a:pPr/>
              <a:t>8</a:t>
            </a:fld>
            <a:endParaRPr lang="en-US" dirty="0"/>
          </a:p>
        </p:txBody>
      </p:sp>
      <p:sp>
        <p:nvSpPr>
          <p:cNvPr id="5" name="Title 1">
            <a:extLst>
              <a:ext uri="{FF2B5EF4-FFF2-40B4-BE49-F238E27FC236}">
                <a16:creationId xmlns:a16="http://schemas.microsoft.com/office/drawing/2014/main" id="{F00D3DF3-B038-C947-BAB8-AFB36C60FFBE}"/>
              </a:ext>
            </a:extLst>
          </p:cNvPr>
          <p:cNvSpPr txBox="1">
            <a:spLocks/>
          </p:cNvSpPr>
          <p:nvPr/>
        </p:nvSpPr>
        <p:spPr>
          <a:xfrm>
            <a:off x="653140" y="173184"/>
            <a:ext cx="11930743" cy="1089529"/>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000" b="0" kern="1200">
                <a:solidFill>
                  <a:schemeClr val="tx1"/>
                </a:solidFill>
                <a:latin typeface="Arial" panose="020B0604020202020204" pitchFamily="34" charset="0"/>
                <a:ea typeface="+mj-ea"/>
                <a:cs typeface="Arial" panose="020B0604020202020204" pitchFamily="34" charset="0"/>
              </a:defRPr>
            </a:lvl1pPr>
          </a:lstStyle>
          <a:p>
            <a:r>
              <a:rPr lang="en-US" sz="3600" dirty="0"/>
              <a:t>CYGNSS Temporal Sampling Example</a:t>
            </a:r>
            <a:br>
              <a:rPr lang="en-US" sz="3600" dirty="0"/>
            </a:br>
            <a:r>
              <a:rPr lang="en-US" sz="3600" dirty="0"/>
              <a:t>Overpasses of Typhoon Trami on 28 Sep 2018</a:t>
            </a:r>
          </a:p>
        </p:txBody>
      </p:sp>
      <p:pic>
        <p:nvPicPr>
          <p:cNvPr id="6" name="Picture 5">
            <a:extLst>
              <a:ext uri="{FF2B5EF4-FFF2-40B4-BE49-F238E27FC236}">
                <a16:creationId xmlns:a16="http://schemas.microsoft.com/office/drawing/2014/main" id="{AA716930-4F45-1F4B-91AC-25C7C85F192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75312" y="1162933"/>
            <a:ext cx="9507588" cy="54700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5191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t="14292" b="10532"/>
          <a:stretch/>
        </p:blipFill>
        <p:spPr>
          <a:xfrm>
            <a:off x="0" y="-116964"/>
            <a:ext cx="12192000" cy="7134447"/>
          </a:xfrm>
          <a:prstGeom prst="rect">
            <a:avLst/>
          </a:prstGeom>
        </p:spPr>
      </p:pic>
    </p:spTree>
    <p:extLst>
      <p:ext uri="{BB962C8B-B14F-4D97-AF65-F5344CB8AC3E}">
        <p14:creationId xmlns:p14="http://schemas.microsoft.com/office/powerpoint/2010/main" val="2776434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718E9C"/>
        </a:solidFill>
        <a:ln w="92075">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earth title slid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water2">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Theme2">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718E9C"/>
        </a:solidFill>
        <a:ln w="92075">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heme2" id="{86644400-EDE8-47F2-8944-0E5770CB81CF}" vid="{0E43C009-D4DB-48C3-AE30-5A8161C6B075}"/>
    </a:ext>
  </a:extLst>
</a:theme>
</file>

<file path=ppt/theme/theme6.xml><?xml version="1.0" encoding="utf-8"?>
<a:theme xmlns:a="http://schemas.openxmlformats.org/drawingml/2006/main" name="1_water2">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3_Theme2">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718E9C"/>
        </a:solidFill>
        <a:ln w="92075">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heme2" id="{86644400-EDE8-47F2-8944-0E5770CB81CF}" vid="{0E43C009-D4DB-48C3-AE30-5A8161C6B075}"/>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33238</TotalTime>
  <Words>1723</Words>
  <Application>Microsoft Macintosh PowerPoint</Application>
  <PresentationFormat>Widescreen</PresentationFormat>
  <Paragraphs>202</Paragraphs>
  <Slides>13</Slides>
  <Notes>6</Notes>
  <HiddenSlides>0</HiddenSlides>
  <MMClips>0</MMClips>
  <ScaleCrop>false</ScaleCrop>
  <HeadingPairs>
    <vt:vector size="6" baseType="variant">
      <vt:variant>
        <vt:lpstr>Fonts Used</vt:lpstr>
      </vt:variant>
      <vt:variant>
        <vt:i4>10</vt:i4>
      </vt:variant>
      <vt:variant>
        <vt:lpstr>Theme</vt:lpstr>
      </vt:variant>
      <vt:variant>
        <vt:i4>7</vt:i4>
      </vt:variant>
      <vt:variant>
        <vt:lpstr>Slide Titles</vt:lpstr>
      </vt:variant>
      <vt:variant>
        <vt:i4>13</vt:i4>
      </vt:variant>
    </vt:vector>
  </HeadingPairs>
  <TitlesOfParts>
    <vt:vector size="30" baseType="lpstr">
      <vt:lpstr>.AppleSystemUIFont</vt:lpstr>
      <vt:lpstr>MS PGothic</vt:lpstr>
      <vt:lpstr>MS PGothic</vt:lpstr>
      <vt:lpstr>ヒラギノ角ゴ Pro W3</vt:lpstr>
      <vt:lpstr>Arial</vt:lpstr>
      <vt:lpstr>Arial Narrow</vt:lpstr>
      <vt:lpstr>Calibri</vt:lpstr>
      <vt:lpstr>Century Gothic</vt:lpstr>
      <vt:lpstr>Times</vt:lpstr>
      <vt:lpstr>Verdana</vt:lpstr>
      <vt:lpstr>Office Theme</vt:lpstr>
      <vt:lpstr>earth title slide</vt:lpstr>
      <vt:lpstr>4_Office Theme</vt:lpstr>
      <vt:lpstr>water2</vt:lpstr>
      <vt:lpstr>1_Theme2</vt:lpstr>
      <vt:lpstr>1_water2</vt:lpstr>
      <vt:lpstr>3_Theme2</vt:lpstr>
      <vt:lpstr>PowerPoint Presentation</vt:lpstr>
      <vt:lpstr>PowerPoint Presentation</vt:lpstr>
      <vt:lpstr>Why Winds?</vt:lpstr>
      <vt:lpstr>2017 Decadal Survey and Winds</vt:lpstr>
      <vt:lpstr>Earth Science Division Responses to 2017 Decadal Survey</vt:lpstr>
      <vt:lpstr>PowerPoint Presentation</vt:lpstr>
      <vt:lpstr>Cyclone Global Navigation Satellite System (CYGNSS) </vt:lpstr>
      <vt:lpstr>PowerPoint Presentation</vt:lpstr>
      <vt:lpstr>PowerPoint Presentation</vt:lpstr>
      <vt:lpstr>PowerPoint Presentation</vt:lpstr>
      <vt:lpstr>PowerPoint Presentation</vt:lpstr>
      <vt:lpstr>PowerPoint Presentation</vt:lpstr>
      <vt:lpstr>Concluding Messages</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Jackson, Gail Skofronick (HQ-DK000)</cp:lastModifiedBy>
  <cp:revision>541</cp:revision>
  <cp:lastPrinted>2019-07-08T21:31:41Z</cp:lastPrinted>
  <dcterms:created xsi:type="dcterms:W3CDTF">2017-10-04T20:17:07Z</dcterms:created>
  <dcterms:modified xsi:type="dcterms:W3CDTF">2019-07-10T02:09:45Z</dcterms:modified>
</cp:coreProperties>
</file>