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28" r:id="rId2"/>
    <p:sldId id="429" r:id="rId3"/>
    <p:sldId id="430" r:id="rId4"/>
    <p:sldId id="436" r:id="rId5"/>
    <p:sldId id="435" r:id="rId6"/>
    <p:sldId id="447" r:id="rId7"/>
    <p:sldId id="449" r:id="rId8"/>
    <p:sldId id="437" r:id="rId9"/>
    <p:sldId id="440" r:id="rId10"/>
    <p:sldId id="441" r:id="rId11"/>
    <p:sldId id="438" r:id="rId12"/>
    <p:sldId id="439" r:id="rId13"/>
    <p:sldId id="431" r:id="rId14"/>
    <p:sldId id="445" r:id="rId15"/>
    <p:sldId id="443" r:id="rId16"/>
    <p:sldId id="446" r:id="rId17"/>
    <p:sldId id="432" r:id="rId18"/>
    <p:sldId id="427" r:id="rId19"/>
    <p:sldId id="404" r:id="rId20"/>
    <p:sldId id="433" r:id="rId21"/>
    <p:sldId id="454" r:id="rId22"/>
    <p:sldId id="452" r:id="rId23"/>
    <p:sldId id="453" r:id="rId24"/>
    <p:sldId id="434" r:id="rId25"/>
    <p:sldId id="450" r:id="rId26"/>
    <p:sldId id="451"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E7E597"/>
    <a:srgbClr val="996600"/>
    <a:srgbClr val="FF00FF"/>
    <a:srgbClr val="FF9AFF"/>
    <a:srgbClr val="FFFFCC"/>
    <a:srgbClr val="0066FF"/>
    <a:srgbClr val="DDEBFF"/>
    <a:srgbClr val="AFC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4660"/>
  </p:normalViewPr>
  <p:slideViewPr>
    <p:cSldViewPr snapToObjects="1">
      <p:cViewPr varScale="1">
        <p:scale>
          <a:sx n="64" d="100"/>
          <a:sy n="64" d="100"/>
        </p:scale>
        <p:origin x="-1310"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oruk\Documents\fibertek\fibertek\2um%20co2\holmium%20pump%20sbir\data\th%20668\M%5e2%20multiple%20data%20points_with%20macros_cw3p9A_10_2_16_1.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ruk\Documents\fibertek\fibertek\2um%20co2\holmium%20pump%20sbir\data\data668an_11_5_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200" dirty="0"/>
              <a:t>M</a:t>
            </a:r>
            <a:r>
              <a:rPr lang="en-US" sz="1200" baseline="-25000" dirty="0"/>
              <a:t>2</a:t>
            </a:r>
            <a:r>
              <a:rPr lang="en-US" sz="1200" dirty="0"/>
              <a:t> Measurement @ 46W</a:t>
            </a:r>
          </a:p>
        </c:rich>
      </c:tx>
      <c:layout>
        <c:manualLayout>
          <c:xMode val="edge"/>
          <c:yMode val="edge"/>
          <c:x val="0.30553927852041751"/>
          <c:y val="2.3946360153256706E-2"/>
        </c:manualLayout>
      </c:layout>
    </c:title>
    <c:plotArea>
      <c:layout>
        <c:manualLayout>
          <c:layoutTarget val="inner"/>
          <c:xMode val="edge"/>
          <c:yMode val="edge"/>
          <c:x val="0.25840750385470868"/>
          <c:y val="0.12084240799687274"/>
          <c:w val="0.67749234148961501"/>
          <c:h val="0.63969407235489906"/>
        </c:manualLayout>
      </c:layout>
      <c:scatterChart>
        <c:scatterStyle val="lineMarker"/>
        <c:ser>
          <c:idx val="0"/>
          <c:order val="0"/>
          <c:tx>
            <c:v>Meas X</c:v>
          </c:tx>
          <c:spPr>
            <a:ln w="28575">
              <a:noFill/>
            </a:ln>
          </c:spPr>
          <c:marker>
            <c:symbol val="x"/>
            <c:size val="7"/>
            <c:spPr>
              <a:noFill/>
              <a:ln w="12700">
                <a:solidFill>
                  <a:srgbClr val="C00000"/>
                </a:solidFill>
              </a:ln>
            </c:spPr>
          </c:marker>
          <c:xVal>
            <c:numRef>
              <c:f>Sheet1!$A$13:$A$42</c:f>
              <c:numCache>
                <c:formatCode>General</c:formatCode>
                <c:ptCount val="30"/>
                <c:pt idx="0">
                  <c:v>152.4</c:v>
                </c:pt>
                <c:pt idx="1">
                  <c:v>177.8</c:v>
                </c:pt>
                <c:pt idx="2">
                  <c:v>203.2</c:v>
                </c:pt>
                <c:pt idx="3">
                  <c:v>228.6</c:v>
                </c:pt>
                <c:pt idx="4">
                  <c:v>254</c:v>
                </c:pt>
                <c:pt idx="5">
                  <c:v>279.39999999999975</c:v>
                </c:pt>
                <c:pt idx="6">
                  <c:v>304.8</c:v>
                </c:pt>
                <c:pt idx="7">
                  <c:v>330.2</c:v>
                </c:pt>
                <c:pt idx="8">
                  <c:v>355.6</c:v>
                </c:pt>
                <c:pt idx="9">
                  <c:v>381</c:v>
                </c:pt>
                <c:pt idx="10">
                  <c:v>406.4</c:v>
                </c:pt>
                <c:pt idx="11">
                  <c:v>431.8</c:v>
                </c:pt>
                <c:pt idx="12">
                  <c:v>457.2</c:v>
                </c:pt>
                <c:pt idx="13">
                  <c:v>482.6</c:v>
                </c:pt>
                <c:pt idx="14">
                  <c:v>508</c:v>
                </c:pt>
                <c:pt idx="15">
                  <c:v>533.4</c:v>
                </c:pt>
                <c:pt idx="16">
                  <c:v>558.79999999999995</c:v>
                </c:pt>
              </c:numCache>
            </c:numRef>
          </c:xVal>
          <c:yVal>
            <c:numRef>
              <c:f>Sheet1!$B$13:$B$42</c:f>
              <c:numCache>
                <c:formatCode>General</c:formatCode>
                <c:ptCount val="30"/>
                <c:pt idx="0">
                  <c:v>1517</c:v>
                </c:pt>
                <c:pt idx="1">
                  <c:v>1377</c:v>
                </c:pt>
                <c:pt idx="2">
                  <c:v>1202</c:v>
                </c:pt>
                <c:pt idx="3">
                  <c:v>988</c:v>
                </c:pt>
                <c:pt idx="4">
                  <c:v>863</c:v>
                </c:pt>
                <c:pt idx="5">
                  <c:v>701</c:v>
                </c:pt>
                <c:pt idx="6">
                  <c:v>583</c:v>
                </c:pt>
                <c:pt idx="7">
                  <c:v>474</c:v>
                </c:pt>
                <c:pt idx="8">
                  <c:v>387</c:v>
                </c:pt>
                <c:pt idx="9">
                  <c:v>405</c:v>
                </c:pt>
                <c:pt idx="10">
                  <c:v>476</c:v>
                </c:pt>
                <c:pt idx="11">
                  <c:v>589</c:v>
                </c:pt>
                <c:pt idx="12">
                  <c:v>738</c:v>
                </c:pt>
                <c:pt idx="13">
                  <c:v>839</c:v>
                </c:pt>
                <c:pt idx="14">
                  <c:v>1017</c:v>
                </c:pt>
                <c:pt idx="15">
                  <c:v>1172</c:v>
                </c:pt>
                <c:pt idx="16">
                  <c:v>1336</c:v>
                </c:pt>
              </c:numCache>
            </c:numRef>
          </c:yVal>
          <c:extLst xmlns:c16r2="http://schemas.microsoft.com/office/drawing/2015/06/chart">
            <c:ext xmlns:c16="http://schemas.microsoft.com/office/drawing/2014/chart" uri="{C3380CC4-5D6E-409C-BE32-E72D297353CC}">
              <c16:uniqueId val="{00000000-53B3-423A-881E-AAEBDC9E79FE}"/>
            </c:ext>
          </c:extLst>
        </c:ser>
        <c:axId val="50113536"/>
        <c:axId val="50132096"/>
      </c:scatterChart>
      <c:scatterChart>
        <c:scatterStyle val="smoothMarker"/>
        <c:ser>
          <c:idx val="1"/>
          <c:order val="1"/>
          <c:tx>
            <c:v>Calc X</c:v>
          </c:tx>
          <c:spPr>
            <a:ln w="12700">
              <a:solidFill>
                <a:srgbClr val="C00000"/>
              </a:solidFill>
            </a:ln>
          </c:spPr>
          <c:marker>
            <c:symbol val="none"/>
          </c:marker>
          <c:xVal>
            <c:numRef>
              <c:f>Sheet1!$K$13:$K$63</c:f>
              <c:numCache>
                <c:formatCode>General</c:formatCode>
                <c:ptCount val="51"/>
                <c:pt idx="0">
                  <c:v>152.4</c:v>
                </c:pt>
                <c:pt idx="1">
                  <c:v>160.52800000000013</c:v>
                </c:pt>
                <c:pt idx="2">
                  <c:v>168.65600000000001</c:v>
                </c:pt>
                <c:pt idx="3">
                  <c:v>176.78399999999999</c:v>
                </c:pt>
                <c:pt idx="4">
                  <c:v>184.91200000000001</c:v>
                </c:pt>
                <c:pt idx="5">
                  <c:v>193.03999999999996</c:v>
                </c:pt>
                <c:pt idx="6">
                  <c:v>201.16800000000001</c:v>
                </c:pt>
                <c:pt idx="7">
                  <c:v>209.29599999999994</c:v>
                </c:pt>
                <c:pt idx="8">
                  <c:v>217.42400000000001</c:v>
                </c:pt>
                <c:pt idx="9">
                  <c:v>225.55200000000002</c:v>
                </c:pt>
                <c:pt idx="10">
                  <c:v>233.67999999999978</c:v>
                </c:pt>
                <c:pt idx="11">
                  <c:v>241.80799999999999</c:v>
                </c:pt>
                <c:pt idx="12">
                  <c:v>249.93599999999986</c:v>
                </c:pt>
                <c:pt idx="13">
                  <c:v>258.06399999999962</c:v>
                </c:pt>
                <c:pt idx="14">
                  <c:v>266.19199999999955</c:v>
                </c:pt>
                <c:pt idx="15">
                  <c:v>274.31999999999965</c:v>
                </c:pt>
                <c:pt idx="16">
                  <c:v>282.44799999999969</c:v>
                </c:pt>
                <c:pt idx="17">
                  <c:v>290.57599999999957</c:v>
                </c:pt>
                <c:pt idx="18">
                  <c:v>298.7039999999995</c:v>
                </c:pt>
                <c:pt idx="19">
                  <c:v>306.83199999999948</c:v>
                </c:pt>
                <c:pt idx="20">
                  <c:v>314.95999999999964</c:v>
                </c:pt>
                <c:pt idx="21">
                  <c:v>323.08799999999951</c:v>
                </c:pt>
                <c:pt idx="22">
                  <c:v>331.21599999999944</c:v>
                </c:pt>
                <c:pt idx="23">
                  <c:v>339.34399999999965</c:v>
                </c:pt>
                <c:pt idx="24">
                  <c:v>347.47199999999924</c:v>
                </c:pt>
                <c:pt idx="25">
                  <c:v>355.59999999999945</c:v>
                </c:pt>
                <c:pt idx="26">
                  <c:v>363.72799999999944</c:v>
                </c:pt>
                <c:pt idx="27">
                  <c:v>371.85599999999965</c:v>
                </c:pt>
                <c:pt idx="28">
                  <c:v>379.98399999999924</c:v>
                </c:pt>
                <c:pt idx="29">
                  <c:v>388.11199999999963</c:v>
                </c:pt>
                <c:pt idx="30">
                  <c:v>396.23999999999938</c:v>
                </c:pt>
                <c:pt idx="31">
                  <c:v>404.3679999999996</c:v>
                </c:pt>
                <c:pt idx="32">
                  <c:v>412.49599999999919</c:v>
                </c:pt>
                <c:pt idx="33">
                  <c:v>420.62399999999934</c:v>
                </c:pt>
                <c:pt idx="34">
                  <c:v>428.75199999999927</c:v>
                </c:pt>
                <c:pt idx="35">
                  <c:v>436.87999999999954</c:v>
                </c:pt>
                <c:pt idx="36">
                  <c:v>445.00799999999953</c:v>
                </c:pt>
                <c:pt idx="37">
                  <c:v>453.13599999999929</c:v>
                </c:pt>
                <c:pt idx="38">
                  <c:v>461.26399999999921</c:v>
                </c:pt>
                <c:pt idx="39">
                  <c:v>469.39199999999914</c:v>
                </c:pt>
                <c:pt idx="40">
                  <c:v>477.51999999999924</c:v>
                </c:pt>
                <c:pt idx="41">
                  <c:v>485.64799999999946</c:v>
                </c:pt>
                <c:pt idx="42">
                  <c:v>493.77599999999921</c:v>
                </c:pt>
                <c:pt idx="43">
                  <c:v>501.90399999999914</c:v>
                </c:pt>
                <c:pt idx="44">
                  <c:v>510.03199999999907</c:v>
                </c:pt>
                <c:pt idx="45">
                  <c:v>518.1599999999994</c:v>
                </c:pt>
                <c:pt idx="46">
                  <c:v>526.28799999999944</c:v>
                </c:pt>
                <c:pt idx="47">
                  <c:v>534.41599999999949</c:v>
                </c:pt>
                <c:pt idx="48">
                  <c:v>542.54399999999941</c:v>
                </c:pt>
                <c:pt idx="49">
                  <c:v>550.67199999999957</c:v>
                </c:pt>
                <c:pt idx="50">
                  <c:v>558.79999999999995</c:v>
                </c:pt>
              </c:numCache>
            </c:numRef>
          </c:xVal>
          <c:yVal>
            <c:numRef>
              <c:f>Sheet1!$L$13:$L$63</c:f>
              <c:numCache>
                <c:formatCode>General</c:formatCode>
                <c:ptCount val="51"/>
                <c:pt idx="0">
                  <c:v>1520.2454129459084</c:v>
                </c:pt>
                <c:pt idx="1">
                  <c:v>1466.990376821431</c:v>
                </c:pt>
                <c:pt idx="2">
                  <c:v>1413.8770197575727</c:v>
                </c:pt>
                <c:pt idx="3">
                  <c:v>1360.9219299866845</c:v>
                </c:pt>
                <c:pt idx="4">
                  <c:v>1308.1443281408426</c:v>
                </c:pt>
                <c:pt idx="5">
                  <c:v>1255.5665964749523</c:v>
                </c:pt>
                <c:pt idx="6">
                  <c:v>1203.2149368789371</c:v>
                </c:pt>
                <c:pt idx="7">
                  <c:v>1151.1201942810906</c:v>
                </c:pt>
                <c:pt idx="8">
                  <c:v>1099.3188937897603</c:v>
                </c:pt>
                <c:pt idx="9">
                  <c:v>1047.8545557532309</c:v>
                </c:pt>
                <c:pt idx="10">
                  <c:v>996.779374280345</c:v>
                </c:pt>
                <c:pt idx="11">
                  <c:v>946.15637353287809</c:v>
                </c:pt>
                <c:pt idx="12">
                  <c:v>896.06219458880878</c:v>
                </c:pt>
                <c:pt idx="13">
                  <c:v>846.59071644685355</c:v>
                </c:pt>
                <c:pt idx="14">
                  <c:v>797.85777992380042</c:v>
                </c:pt>
                <c:pt idx="15">
                  <c:v>750.00736263328156</c:v>
                </c:pt>
                <c:pt idx="16">
                  <c:v>703.21964010654756</c:v>
                </c:pt>
                <c:pt idx="17">
                  <c:v>657.72143926383353</c:v>
                </c:pt>
                <c:pt idx="18">
                  <c:v>613.79958643783084</c:v>
                </c:pt>
                <c:pt idx="19">
                  <c:v>571.81743954121407</c:v>
                </c:pt>
                <c:pt idx="20">
                  <c:v>532.23420335783112</c:v>
                </c:pt>
                <c:pt idx="21">
                  <c:v>495.62498069878944</c:v>
                </c:pt>
                <c:pt idx="22">
                  <c:v>462.69623617408166</c:v>
                </c:pt>
                <c:pt idx="23">
                  <c:v>434.28596990336217</c:v>
                </c:pt>
                <c:pt idx="24">
                  <c:v>411.33151052211167</c:v>
                </c:pt>
                <c:pt idx="25">
                  <c:v>394.78567685537467</c:v>
                </c:pt>
                <c:pt idx="26">
                  <c:v>385.47459184772026</c:v>
                </c:pt>
                <c:pt idx="27">
                  <c:v>383.92499590210639</c:v>
                </c:pt>
                <c:pt idx="28">
                  <c:v>390.22936230498397</c:v>
                </c:pt>
                <c:pt idx="29">
                  <c:v>404.02019645029134</c:v>
                </c:pt>
                <c:pt idx="30">
                  <c:v>424.56859785288634</c:v>
                </c:pt>
                <c:pt idx="31">
                  <c:v>450.95174978489194</c:v>
                </c:pt>
                <c:pt idx="32">
                  <c:v>482.21289716638785</c:v>
                </c:pt>
                <c:pt idx="33">
                  <c:v>517.4687304189531</c:v>
                </c:pt>
                <c:pt idx="34">
                  <c:v>555.95980694422519</c:v>
                </c:pt>
                <c:pt idx="35">
                  <c:v>597.06074910495749</c:v>
                </c:pt>
                <c:pt idx="36">
                  <c:v>640.26914693302433</c:v>
                </c:pt>
                <c:pt idx="37">
                  <c:v>685.18642289173238</c:v>
                </c:pt>
                <c:pt idx="38">
                  <c:v>731.49784615147632</c:v>
                </c:pt>
                <c:pt idx="39">
                  <c:v>778.95479646869535</c:v>
                </c:pt>
                <c:pt idx="40">
                  <c:v>827.36017680764576</c:v>
                </c:pt>
                <c:pt idx="41">
                  <c:v>876.55687813229076</c:v>
                </c:pt>
                <c:pt idx="42">
                  <c:v>926.41884169263972</c:v>
                </c:pt>
                <c:pt idx="43">
                  <c:v>976.84420001016179</c:v>
                </c:pt>
                <c:pt idx="44">
                  <c:v>1027.7500295072286</c:v>
                </c:pt>
                <c:pt idx="45">
                  <c:v>1079.0683325994596</c:v>
                </c:pt>
                <c:pt idx="46">
                  <c:v>1130.742950848738</c:v>
                </c:pt>
                <c:pt idx="47">
                  <c:v>1182.7271818037743</c:v>
                </c:pt>
                <c:pt idx="48">
                  <c:v>1234.9819283977954</c:v>
                </c:pt>
                <c:pt idx="49">
                  <c:v>1287.4742527790738</c:v>
                </c:pt>
                <c:pt idx="50">
                  <c:v>1340.1762387377232</c:v>
                </c:pt>
              </c:numCache>
            </c:numRef>
          </c:yVal>
          <c:smooth val="1"/>
          <c:extLst xmlns:c16r2="http://schemas.microsoft.com/office/drawing/2015/06/chart">
            <c:ext xmlns:c16="http://schemas.microsoft.com/office/drawing/2014/chart" uri="{C3380CC4-5D6E-409C-BE32-E72D297353CC}">
              <c16:uniqueId val="{00000001-53B3-423A-881E-AAEBDC9E79FE}"/>
            </c:ext>
          </c:extLst>
        </c:ser>
        <c:ser>
          <c:idx val="2"/>
          <c:order val="2"/>
          <c:tx>
            <c:v>Meas Y</c:v>
          </c:tx>
          <c:spPr>
            <a:ln>
              <a:noFill/>
            </a:ln>
          </c:spPr>
          <c:marker>
            <c:spPr>
              <a:solidFill>
                <a:srgbClr val="002060"/>
              </a:solidFill>
              <a:ln w="12700">
                <a:solidFill>
                  <a:srgbClr val="002060"/>
                </a:solidFill>
              </a:ln>
            </c:spPr>
          </c:marker>
          <c:xVal>
            <c:numRef>
              <c:f>Sheet1!$A$13:$A$42</c:f>
              <c:numCache>
                <c:formatCode>General</c:formatCode>
                <c:ptCount val="30"/>
                <c:pt idx="0">
                  <c:v>152.4</c:v>
                </c:pt>
                <c:pt idx="1">
                  <c:v>177.8</c:v>
                </c:pt>
                <c:pt idx="2">
                  <c:v>203.2</c:v>
                </c:pt>
                <c:pt idx="3">
                  <c:v>228.6</c:v>
                </c:pt>
                <c:pt idx="4">
                  <c:v>254</c:v>
                </c:pt>
                <c:pt idx="5">
                  <c:v>279.39999999999975</c:v>
                </c:pt>
                <c:pt idx="6">
                  <c:v>304.8</c:v>
                </c:pt>
                <c:pt idx="7">
                  <c:v>330.2</c:v>
                </c:pt>
                <c:pt idx="8">
                  <c:v>355.6</c:v>
                </c:pt>
                <c:pt idx="9">
                  <c:v>381</c:v>
                </c:pt>
                <c:pt idx="10">
                  <c:v>406.4</c:v>
                </c:pt>
                <c:pt idx="11">
                  <c:v>431.8</c:v>
                </c:pt>
                <c:pt idx="12">
                  <c:v>457.2</c:v>
                </c:pt>
                <c:pt idx="13">
                  <c:v>482.6</c:v>
                </c:pt>
                <c:pt idx="14">
                  <c:v>508</c:v>
                </c:pt>
                <c:pt idx="15">
                  <c:v>533.4</c:v>
                </c:pt>
                <c:pt idx="16">
                  <c:v>558.79999999999995</c:v>
                </c:pt>
              </c:numCache>
            </c:numRef>
          </c:xVal>
          <c:yVal>
            <c:numRef>
              <c:f>Sheet1!$C$13:$C$42</c:f>
              <c:numCache>
                <c:formatCode>General</c:formatCode>
                <c:ptCount val="30"/>
                <c:pt idx="0">
                  <c:v>1436</c:v>
                </c:pt>
                <c:pt idx="1">
                  <c:v>1277</c:v>
                </c:pt>
                <c:pt idx="2">
                  <c:v>1136</c:v>
                </c:pt>
                <c:pt idx="3">
                  <c:v>972</c:v>
                </c:pt>
                <c:pt idx="4">
                  <c:v>833</c:v>
                </c:pt>
                <c:pt idx="5">
                  <c:v>693</c:v>
                </c:pt>
                <c:pt idx="6">
                  <c:v>559</c:v>
                </c:pt>
                <c:pt idx="7">
                  <c:v>454</c:v>
                </c:pt>
                <c:pt idx="8">
                  <c:v>415</c:v>
                </c:pt>
                <c:pt idx="9">
                  <c:v>444</c:v>
                </c:pt>
                <c:pt idx="10">
                  <c:v>515</c:v>
                </c:pt>
                <c:pt idx="11">
                  <c:v>618</c:v>
                </c:pt>
                <c:pt idx="12">
                  <c:v>741</c:v>
                </c:pt>
                <c:pt idx="13">
                  <c:v>838</c:v>
                </c:pt>
                <c:pt idx="14">
                  <c:v>1023</c:v>
                </c:pt>
                <c:pt idx="15">
                  <c:v>1154</c:v>
                </c:pt>
                <c:pt idx="16">
                  <c:v>1319</c:v>
                </c:pt>
              </c:numCache>
            </c:numRef>
          </c:yVal>
          <c:smooth val="1"/>
          <c:extLst xmlns:c16r2="http://schemas.microsoft.com/office/drawing/2015/06/chart">
            <c:ext xmlns:c16="http://schemas.microsoft.com/office/drawing/2014/chart" uri="{C3380CC4-5D6E-409C-BE32-E72D297353CC}">
              <c16:uniqueId val="{00000002-53B3-423A-881E-AAEBDC9E79FE}"/>
            </c:ext>
          </c:extLst>
        </c:ser>
        <c:ser>
          <c:idx val="3"/>
          <c:order val="3"/>
          <c:tx>
            <c:v>Calc Y</c:v>
          </c:tx>
          <c:spPr>
            <a:ln w="12700">
              <a:solidFill>
                <a:srgbClr val="002060"/>
              </a:solidFill>
              <a:prstDash val="sysDash"/>
            </a:ln>
          </c:spPr>
          <c:marker>
            <c:symbol val="none"/>
          </c:marker>
          <c:xVal>
            <c:numRef>
              <c:f>Sheet1!$K$13:$K$63</c:f>
              <c:numCache>
                <c:formatCode>General</c:formatCode>
                <c:ptCount val="51"/>
                <c:pt idx="0">
                  <c:v>152.4</c:v>
                </c:pt>
                <c:pt idx="1">
                  <c:v>160.52800000000013</c:v>
                </c:pt>
                <c:pt idx="2">
                  <c:v>168.65600000000001</c:v>
                </c:pt>
                <c:pt idx="3">
                  <c:v>176.78399999999999</c:v>
                </c:pt>
                <c:pt idx="4">
                  <c:v>184.91200000000001</c:v>
                </c:pt>
                <c:pt idx="5">
                  <c:v>193.03999999999996</c:v>
                </c:pt>
                <c:pt idx="6">
                  <c:v>201.16800000000001</c:v>
                </c:pt>
                <c:pt idx="7">
                  <c:v>209.29599999999994</c:v>
                </c:pt>
                <c:pt idx="8">
                  <c:v>217.42400000000001</c:v>
                </c:pt>
                <c:pt idx="9">
                  <c:v>225.55200000000002</c:v>
                </c:pt>
                <c:pt idx="10">
                  <c:v>233.67999999999978</c:v>
                </c:pt>
                <c:pt idx="11">
                  <c:v>241.80799999999999</c:v>
                </c:pt>
                <c:pt idx="12">
                  <c:v>249.93599999999986</c:v>
                </c:pt>
                <c:pt idx="13">
                  <c:v>258.06399999999962</c:v>
                </c:pt>
                <c:pt idx="14">
                  <c:v>266.19199999999955</c:v>
                </c:pt>
                <c:pt idx="15">
                  <c:v>274.31999999999965</c:v>
                </c:pt>
                <c:pt idx="16">
                  <c:v>282.44799999999969</c:v>
                </c:pt>
                <c:pt idx="17">
                  <c:v>290.57599999999957</c:v>
                </c:pt>
                <c:pt idx="18">
                  <c:v>298.7039999999995</c:v>
                </c:pt>
                <c:pt idx="19">
                  <c:v>306.83199999999948</c:v>
                </c:pt>
                <c:pt idx="20">
                  <c:v>314.95999999999964</c:v>
                </c:pt>
                <c:pt idx="21">
                  <c:v>323.08799999999951</c:v>
                </c:pt>
                <c:pt idx="22">
                  <c:v>331.21599999999944</c:v>
                </c:pt>
                <c:pt idx="23">
                  <c:v>339.34399999999965</c:v>
                </c:pt>
                <c:pt idx="24">
                  <c:v>347.47199999999924</c:v>
                </c:pt>
                <c:pt idx="25">
                  <c:v>355.59999999999945</c:v>
                </c:pt>
                <c:pt idx="26">
                  <c:v>363.72799999999944</c:v>
                </c:pt>
                <c:pt idx="27">
                  <c:v>371.85599999999965</c:v>
                </c:pt>
                <c:pt idx="28">
                  <c:v>379.98399999999924</c:v>
                </c:pt>
                <c:pt idx="29">
                  <c:v>388.11199999999963</c:v>
                </c:pt>
                <c:pt idx="30">
                  <c:v>396.23999999999938</c:v>
                </c:pt>
                <c:pt idx="31">
                  <c:v>404.3679999999996</c:v>
                </c:pt>
                <c:pt idx="32">
                  <c:v>412.49599999999919</c:v>
                </c:pt>
                <c:pt idx="33">
                  <c:v>420.62399999999934</c:v>
                </c:pt>
                <c:pt idx="34">
                  <c:v>428.75199999999927</c:v>
                </c:pt>
                <c:pt idx="35">
                  <c:v>436.87999999999954</c:v>
                </c:pt>
                <c:pt idx="36">
                  <c:v>445.00799999999953</c:v>
                </c:pt>
                <c:pt idx="37">
                  <c:v>453.13599999999929</c:v>
                </c:pt>
                <c:pt idx="38">
                  <c:v>461.26399999999921</c:v>
                </c:pt>
                <c:pt idx="39">
                  <c:v>469.39199999999914</c:v>
                </c:pt>
                <c:pt idx="40">
                  <c:v>477.51999999999924</c:v>
                </c:pt>
                <c:pt idx="41">
                  <c:v>485.64799999999946</c:v>
                </c:pt>
                <c:pt idx="42">
                  <c:v>493.77599999999921</c:v>
                </c:pt>
                <c:pt idx="43">
                  <c:v>501.90399999999914</c:v>
                </c:pt>
                <c:pt idx="44">
                  <c:v>510.03199999999907</c:v>
                </c:pt>
                <c:pt idx="45">
                  <c:v>518.1599999999994</c:v>
                </c:pt>
                <c:pt idx="46">
                  <c:v>526.28799999999944</c:v>
                </c:pt>
                <c:pt idx="47">
                  <c:v>534.41599999999949</c:v>
                </c:pt>
                <c:pt idx="48">
                  <c:v>542.54399999999941</c:v>
                </c:pt>
                <c:pt idx="49">
                  <c:v>550.67199999999957</c:v>
                </c:pt>
                <c:pt idx="50">
                  <c:v>558.79999999999995</c:v>
                </c:pt>
              </c:numCache>
            </c:numRef>
          </c:xVal>
          <c:yVal>
            <c:numRef>
              <c:f>Sheet1!$M$13:$M$63</c:f>
              <c:numCache>
                <c:formatCode>General</c:formatCode>
                <c:ptCount val="51"/>
                <c:pt idx="0">
                  <c:v>1435.4046742808691</c:v>
                </c:pt>
                <c:pt idx="1">
                  <c:v>1385.3638387554604</c:v>
                </c:pt>
                <c:pt idx="2">
                  <c:v>1335.5052177974021</c:v>
                </c:pt>
                <c:pt idx="3">
                  <c:v>1285.85000760035</c:v>
                </c:pt>
                <c:pt idx="4">
                  <c:v>1236.4227155695867</c:v>
                </c:pt>
                <c:pt idx="5">
                  <c:v>1187.2518078975654</c:v>
                </c:pt>
                <c:pt idx="6">
                  <c:v>1138.370507956228</c:v>
                </c:pt>
                <c:pt idx="7">
                  <c:v>1089.8177855320221</c:v>
                </c:pt>
                <c:pt idx="8">
                  <c:v>1041.639588431736</c:v>
                </c:pt>
                <c:pt idx="9">
                  <c:v>993.89038277038856</c:v>
                </c:pt>
                <c:pt idx="10">
                  <c:v>946.63508702541617</c:v>
                </c:pt>
                <c:pt idx="11">
                  <c:v>899.95150828290787</c:v>
                </c:pt>
                <c:pt idx="12">
                  <c:v>853.93341706638023</c:v>
                </c:pt>
                <c:pt idx="13">
                  <c:v>808.6944284175338</c:v>
                </c:pt>
                <c:pt idx="14">
                  <c:v>764.37288712602572</c:v>
                </c:pt>
                <c:pt idx="15">
                  <c:v>721.13797351277151</c:v>
                </c:pt>
                <c:pt idx="16">
                  <c:v>679.19723008839901</c:v>
                </c:pt>
                <c:pt idx="17">
                  <c:v>638.80561372479826</c:v>
                </c:pt>
                <c:pt idx="18">
                  <c:v>600.27592084123842</c:v>
                </c:pt>
                <c:pt idx="19">
                  <c:v>563.9898797019265</c:v>
                </c:pt>
                <c:pt idx="20">
                  <c:v>530.40816539671198</c:v>
                </c:pt>
                <c:pt idx="21">
                  <c:v>500.07588792275817</c:v>
                </c:pt>
                <c:pt idx="22">
                  <c:v>473.6177780582986</c:v>
                </c:pt>
                <c:pt idx="23">
                  <c:v>451.71510928121666</c:v>
                </c:pt>
                <c:pt idx="24">
                  <c:v>435.05644974177756</c:v>
                </c:pt>
                <c:pt idx="25">
                  <c:v>424.25997126739929</c:v>
                </c:pt>
                <c:pt idx="26">
                  <c:v>419.77823457943316</c:v>
                </c:pt>
                <c:pt idx="27">
                  <c:v>421.81256913747006</c:v>
                </c:pt>
                <c:pt idx="28">
                  <c:v>430.27056021414785</c:v>
                </c:pt>
                <c:pt idx="29">
                  <c:v>444.78590438609524</c:v>
                </c:pt>
                <c:pt idx="30">
                  <c:v>464.79143789772343</c:v>
                </c:pt>
                <c:pt idx="31">
                  <c:v>489.61463927708104</c:v>
                </c:pt>
                <c:pt idx="32">
                  <c:v>518.56411705278549</c:v>
                </c:pt>
                <c:pt idx="33">
                  <c:v>550.98986038216822</c:v>
                </c:pt>
                <c:pt idx="34">
                  <c:v>586.31539570618804</c:v>
                </c:pt>
                <c:pt idx="35">
                  <c:v>624.04847126578375</c:v>
                </c:pt>
                <c:pt idx="36">
                  <c:v>663.77863778908795</c:v>
                </c:pt>
                <c:pt idx="37">
                  <c:v>705.16841940775259</c:v>
                </c:pt>
                <c:pt idx="38">
                  <c:v>747.94234652400542</c:v>
                </c:pt>
                <c:pt idx="39">
                  <c:v>791.87615317457278</c:v>
                </c:pt>
                <c:pt idx="40">
                  <c:v>836.78716795742025</c:v>
                </c:pt>
                <c:pt idx="41">
                  <c:v>882.5262155872515</c:v>
                </c:pt>
                <c:pt idx="42">
                  <c:v>928.97099641927991</c:v>
                </c:pt>
                <c:pt idx="43">
                  <c:v>976.02076690335821</c:v>
                </c:pt>
                <c:pt idx="44">
                  <c:v>1023.5921047536101</c:v>
                </c:pt>
                <c:pt idx="45">
                  <c:v>1071.6155517022664</c:v>
                </c:pt>
                <c:pt idx="46">
                  <c:v>1120.032954263082</c:v>
                </c:pt>
                <c:pt idx="47">
                  <c:v>1168.7953545721095</c:v>
                </c:pt>
                <c:pt idx="48">
                  <c:v>1217.8613128563991</c:v>
                </c:pt>
                <c:pt idx="49">
                  <c:v>1267.1955682072933</c:v>
                </c:pt>
                <c:pt idx="50">
                  <c:v>1316.7679647777807</c:v>
                </c:pt>
              </c:numCache>
            </c:numRef>
          </c:yVal>
          <c:smooth val="1"/>
          <c:extLst xmlns:c16r2="http://schemas.microsoft.com/office/drawing/2015/06/chart">
            <c:ext xmlns:c16="http://schemas.microsoft.com/office/drawing/2014/chart" uri="{C3380CC4-5D6E-409C-BE32-E72D297353CC}">
              <c16:uniqueId val="{00000003-53B3-423A-881E-AAEBDC9E79FE}"/>
            </c:ext>
          </c:extLst>
        </c:ser>
        <c:axId val="50113536"/>
        <c:axId val="50132096"/>
      </c:scatterChart>
      <c:valAx>
        <c:axId val="50113536"/>
        <c:scaling>
          <c:orientation val="minMax"/>
          <c:min val="100"/>
        </c:scaling>
        <c:axPos val="b"/>
        <c:majorGridlines/>
        <c:title>
          <c:tx>
            <c:rich>
              <a:bodyPr/>
              <a:lstStyle/>
              <a:p>
                <a:pPr>
                  <a:defRPr/>
                </a:pPr>
                <a:r>
                  <a:rPr lang="en-US"/>
                  <a:t>Distance from Transform Lens (mm)</a:t>
                </a:r>
              </a:p>
            </c:rich>
          </c:tx>
        </c:title>
        <c:numFmt formatCode="General" sourceLinked="1"/>
        <c:tickLblPos val="nextTo"/>
        <c:crossAx val="50132096"/>
        <c:crosses val="autoZero"/>
        <c:crossBetween val="midCat"/>
      </c:valAx>
      <c:valAx>
        <c:axId val="50132096"/>
        <c:scaling>
          <c:orientation val="minMax"/>
        </c:scaling>
        <c:axPos val="l"/>
        <c:majorGridlines/>
        <c:title>
          <c:tx>
            <c:rich>
              <a:bodyPr rot="-5400000" vert="horz"/>
              <a:lstStyle/>
              <a:p>
                <a:pPr>
                  <a:defRPr/>
                </a:pPr>
                <a:r>
                  <a:rPr lang="en-US"/>
                  <a:t>Beam Diameter (µm)</a:t>
                </a:r>
              </a:p>
            </c:rich>
          </c:tx>
        </c:title>
        <c:numFmt formatCode="General" sourceLinked="1"/>
        <c:tickLblPos val="nextTo"/>
        <c:crossAx val="50113536"/>
        <c:crosses val="autoZero"/>
        <c:crossBetween val="midCat"/>
      </c:valAx>
    </c:plotArea>
    <c:plotVisOnly val="1"/>
    <c:dispBlanksAs val="gap"/>
  </c:chart>
  <c:spPr>
    <a:ln>
      <a:solidFill>
        <a:srgbClr val="002060"/>
      </a:solidFill>
    </a:ln>
  </c:spPr>
  <c:txPr>
    <a:bodyPr/>
    <a:lstStyle/>
    <a:p>
      <a:pPr>
        <a:defRPr sz="12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124707522024864"/>
          <c:y val="6.3146669603362515E-2"/>
          <c:w val="0.78651193310138567"/>
          <c:h val="0.76587059160708404"/>
        </c:manualLayout>
      </c:layout>
      <c:scatterChart>
        <c:scatterStyle val="smoothMarker"/>
        <c:ser>
          <c:idx val="0"/>
          <c:order val="0"/>
          <c:tx>
            <c:v>100W Power-Amp Output</c:v>
          </c:tx>
          <c:spPr>
            <a:ln>
              <a:solidFill>
                <a:srgbClr val="002060"/>
              </a:solidFill>
            </a:ln>
          </c:spPr>
          <c:marker>
            <c:symbol val="none"/>
          </c:marker>
          <c:trendline>
            <c:trendlineType val="linear"/>
          </c:trendline>
          <c:xVal>
            <c:numRef>
              <c:f>'spect 25250'!$N$8:$N$2005</c:f>
              <c:numCache>
                <c:formatCode>General</c:formatCode>
                <c:ptCount val="1998"/>
                <c:pt idx="0">
                  <c:v>1937.0029999999999</c:v>
                </c:pt>
                <c:pt idx="1">
                  <c:v>1937.0060000000001</c:v>
                </c:pt>
                <c:pt idx="2">
                  <c:v>1937.009</c:v>
                </c:pt>
                <c:pt idx="3">
                  <c:v>1937.0119999999999</c:v>
                </c:pt>
                <c:pt idx="4">
                  <c:v>1937.0150000000001</c:v>
                </c:pt>
                <c:pt idx="5">
                  <c:v>1937.018</c:v>
                </c:pt>
                <c:pt idx="6">
                  <c:v>1937.021</c:v>
                </c:pt>
                <c:pt idx="7">
                  <c:v>1937.0239999999999</c:v>
                </c:pt>
                <c:pt idx="8">
                  <c:v>1937.027</c:v>
                </c:pt>
                <c:pt idx="9">
                  <c:v>1937.03</c:v>
                </c:pt>
                <c:pt idx="10">
                  <c:v>1937.0329999999999</c:v>
                </c:pt>
                <c:pt idx="11">
                  <c:v>1937.0360000000001</c:v>
                </c:pt>
                <c:pt idx="12">
                  <c:v>1937.039</c:v>
                </c:pt>
                <c:pt idx="13">
                  <c:v>1937.0419999999999</c:v>
                </c:pt>
                <c:pt idx="14">
                  <c:v>1937.0450000000001</c:v>
                </c:pt>
                <c:pt idx="15">
                  <c:v>1937.048</c:v>
                </c:pt>
                <c:pt idx="16">
                  <c:v>1937.0509999999999</c:v>
                </c:pt>
                <c:pt idx="17">
                  <c:v>1937.0539999999999</c:v>
                </c:pt>
                <c:pt idx="18">
                  <c:v>1937.057</c:v>
                </c:pt>
                <c:pt idx="19">
                  <c:v>1937.06</c:v>
                </c:pt>
                <c:pt idx="20">
                  <c:v>1937.0629999999999</c:v>
                </c:pt>
                <c:pt idx="21">
                  <c:v>1937.066</c:v>
                </c:pt>
                <c:pt idx="22">
                  <c:v>1937.069</c:v>
                </c:pt>
                <c:pt idx="23">
                  <c:v>1937.0719999999999</c:v>
                </c:pt>
                <c:pt idx="24">
                  <c:v>1937.075</c:v>
                </c:pt>
                <c:pt idx="25">
                  <c:v>1937.078</c:v>
                </c:pt>
                <c:pt idx="26">
                  <c:v>1937.0809999999999</c:v>
                </c:pt>
                <c:pt idx="27">
                  <c:v>1937.0839999999998</c:v>
                </c:pt>
                <c:pt idx="28">
                  <c:v>1937.087</c:v>
                </c:pt>
                <c:pt idx="29">
                  <c:v>1937.09</c:v>
                </c:pt>
                <c:pt idx="30">
                  <c:v>1937.0929999999998</c:v>
                </c:pt>
                <c:pt idx="31">
                  <c:v>1937.096</c:v>
                </c:pt>
                <c:pt idx="32">
                  <c:v>1937.0989999999999</c:v>
                </c:pt>
                <c:pt idx="33">
                  <c:v>1937.1019999999999</c:v>
                </c:pt>
                <c:pt idx="34">
                  <c:v>1937.105</c:v>
                </c:pt>
                <c:pt idx="35">
                  <c:v>1937.1079999999999</c:v>
                </c:pt>
                <c:pt idx="36">
                  <c:v>1937.1109999999999</c:v>
                </c:pt>
                <c:pt idx="37">
                  <c:v>1937.1139999999998</c:v>
                </c:pt>
                <c:pt idx="38">
                  <c:v>1937.117</c:v>
                </c:pt>
                <c:pt idx="39">
                  <c:v>1937.12</c:v>
                </c:pt>
                <c:pt idx="40">
                  <c:v>1937.1229999999998</c:v>
                </c:pt>
                <c:pt idx="41">
                  <c:v>1937.126</c:v>
                </c:pt>
                <c:pt idx="42">
                  <c:v>1937.1289999999999</c:v>
                </c:pt>
                <c:pt idx="43">
                  <c:v>1937.1319999999998</c:v>
                </c:pt>
                <c:pt idx="44">
                  <c:v>1937.135</c:v>
                </c:pt>
                <c:pt idx="45">
                  <c:v>1937.1379999999999</c:v>
                </c:pt>
                <c:pt idx="46">
                  <c:v>1937.1409999999998</c:v>
                </c:pt>
                <c:pt idx="47">
                  <c:v>1937.1439999999998</c:v>
                </c:pt>
                <c:pt idx="48">
                  <c:v>1937.1469999999999</c:v>
                </c:pt>
                <c:pt idx="49">
                  <c:v>1937.1499999999999</c:v>
                </c:pt>
                <c:pt idx="50">
                  <c:v>1937.1529999999998</c:v>
                </c:pt>
                <c:pt idx="51">
                  <c:v>1937.1559999999999</c:v>
                </c:pt>
                <c:pt idx="52">
                  <c:v>1937.1589999999999</c:v>
                </c:pt>
                <c:pt idx="53">
                  <c:v>1937.1619999999998</c:v>
                </c:pt>
                <c:pt idx="54">
                  <c:v>1937.165</c:v>
                </c:pt>
                <c:pt idx="55">
                  <c:v>1937.1679999999999</c:v>
                </c:pt>
                <c:pt idx="56">
                  <c:v>1937.1709999999998</c:v>
                </c:pt>
                <c:pt idx="57">
                  <c:v>1937.1739999999998</c:v>
                </c:pt>
                <c:pt idx="58">
                  <c:v>1937.1769999999999</c:v>
                </c:pt>
                <c:pt idx="59">
                  <c:v>1937.1799999999998</c:v>
                </c:pt>
                <c:pt idx="60">
                  <c:v>1937.1829999999998</c:v>
                </c:pt>
                <c:pt idx="61">
                  <c:v>1937.1859999999999</c:v>
                </c:pt>
                <c:pt idx="62">
                  <c:v>1937.1889999999999</c:v>
                </c:pt>
                <c:pt idx="63">
                  <c:v>1937.1919999999998</c:v>
                </c:pt>
                <c:pt idx="64">
                  <c:v>1937.194999999999</c:v>
                </c:pt>
                <c:pt idx="65">
                  <c:v>1937.1979999999999</c:v>
                </c:pt>
                <c:pt idx="66">
                  <c:v>1937.201</c:v>
                </c:pt>
                <c:pt idx="67">
                  <c:v>1937.204</c:v>
                </c:pt>
                <c:pt idx="68">
                  <c:v>1937.2070000000001</c:v>
                </c:pt>
                <c:pt idx="69">
                  <c:v>1937.21</c:v>
                </c:pt>
                <c:pt idx="70">
                  <c:v>1937.213</c:v>
                </c:pt>
                <c:pt idx="71">
                  <c:v>1937.2160000000001</c:v>
                </c:pt>
                <c:pt idx="72">
                  <c:v>1937.2190000000001</c:v>
                </c:pt>
                <c:pt idx="73">
                  <c:v>1937.222</c:v>
                </c:pt>
                <c:pt idx="74">
                  <c:v>1937.2249999999999</c:v>
                </c:pt>
                <c:pt idx="75">
                  <c:v>1937.2280000000001</c:v>
                </c:pt>
                <c:pt idx="76">
                  <c:v>1937.231</c:v>
                </c:pt>
                <c:pt idx="77">
                  <c:v>1937.2339999999999</c:v>
                </c:pt>
                <c:pt idx="78">
                  <c:v>1937.2370000000001</c:v>
                </c:pt>
                <c:pt idx="79">
                  <c:v>1937.24</c:v>
                </c:pt>
                <c:pt idx="80">
                  <c:v>1937.2429999999999</c:v>
                </c:pt>
                <c:pt idx="81">
                  <c:v>1937.2460000000001</c:v>
                </c:pt>
                <c:pt idx="82">
                  <c:v>1937.249</c:v>
                </c:pt>
                <c:pt idx="83">
                  <c:v>1937.252</c:v>
                </c:pt>
                <c:pt idx="84">
                  <c:v>1937.2550000000001</c:v>
                </c:pt>
                <c:pt idx="85">
                  <c:v>1937.258</c:v>
                </c:pt>
                <c:pt idx="86">
                  <c:v>1937.261</c:v>
                </c:pt>
                <c:pt idx="87">
                  <c:v>1937.2639999999999</c:v>
                </c:pt>
                <c:pt idx="88">
                  <c:v>1937.2670000000001</c:v>
                </c:pt>
                <c:pt idx="89">
                  <c:v>1937.27</c:v>
                </c:pt>
                <c:pt idx="90">
                  <c:v>1937.2729999999999</c:v>
                </c:pt>
                <c:pt idx="91">
                  <c:v>1937.2760000000001</c:v>
                </c:pt>
                <c:pt idx="92">
                  <c:v>1937.279</c:v>
                </c:pt>
                <c:pt idx="93">
                  <c:v>1937.2819999999999</c:v>
                </c:pt>
                <c:pt idx="94">
                  <c:v>1937.2850000000001</c:v>
                </c:pt>
                <c:pt idx="95">
                  <c:v>1937.288</c:v>
                </c:pt>
                <c:pt idx="96">
                  <c:v>1937.2909999999999</c:v>
                </c:pt>
                <c:pt idx="97">
                  <c:v>1937.2939999999999</c:v>
                </c:pt>
                <c:pt idx="98">
                  <c:v>1937.297</c:v>
                </c:pt>
                <c:pt idx="99">
                  <c:v>1937.3</c:v>
                </c:pt>
                <c:pt idx="100">
                  <c:v>1937.3029999999999</c:v>
                </c:pt>
                <c:pt idx="101">
                  <c:v>1937.306</c:v>
                </c:pt>
                <c:pt idx="102">
                  <c:v>1937.309</c:v>
                </c:pt>
                <c:pt idx="103">
                  <c:v>1937.3119999999999</c:v>
                </c:pt>
                <c:pt idx="104">
                  <c:v>1937.3150000000001</c:v>
                </c:pt>
                <c:pt idx="105">
                  <c:v>1937.318</c:v>
                </c:pt>
                <c:pt idx="106">
                  <c:v>1937.3209999999999</c:v>
                </c:pt>
                <c:pt idx="107">
                  <c:v>1937.3239999999998</c:v>
                </c:pt>
                <c:pt idx="108">
                  <c:v>1937.327</c:v>
                </c:pt>
                <c:pt idx="109">
                  <c:v>1937.33</c:v>
                </c:pt>
                <c:pt idx="110">
                  <c:v>1937.3329999999999</c:v>
                </c:pt>
                <c:pt idx="111">
                  <c:v>1937.336</c:v>
                </c:pt>
                <c:pt idx="112">
                  <c:v>1937.3389999999999</c:v>
                </c:pt>
                <c:pt idx="113">
                  <c:v>1937.3419999999999</c:v>
                </c:pt>
                <c:pt idx="114">
                  <c:v>1937.345</c:v>
                </c:pt>
                <c:pt idx="115">
                  <c:v>1937.348</c:v>
                </c:pt>
                <c:pt idx="116">
                  <c:v>1937.3509999999999</c:v>
                </c:pt>
                <c:pt idx="117">
                  <c:v>1937.3539999999998</c:v>
                </c:pt>
                <c:pt idx="118">
                  <c:v>1937.357</c:v>
                </c:pt>
                <c:pt idx="119">
                  <c:v>1937.36</c:v>
                </c:pt>
                <c:pt idx="120">
                  <c:v>1937.3629999999998</c:v>
                </c:pt>
                <c:pt idx="121">
                  <c:v>1937.366</c:v>
                </c:pt>
                <c:pt idx="122">
                  <c:v>1937.3689999999999</c:v>
                </c:pt>
                <c:pt idx="123">
                  <c:v>1937.3719999999998</c:v>
                </c:pt>
                <c:pt idx="124">
                  <c:v>1937.375</c:v>
                </c:pt>
                <c:pt idx="125">
                  <c:v>1937.3779999999999</c:v>
                </c:pt>
                <c:pt idx="126">
                  <c:v>1937.3809999999999</c:v>
                </c:pt>
                <c:pt idx="127">
                  <c:v>1937.3839999999998</c:v>
                </c:pt>
                <c:pt idx="128">
                  <c:v>1937.3869999999999</c:v>
                </c:pt>
                <c:pt idx="129">
                  <c:v>1937.3899999999999</c:v>
                </c:pt>
                <c:pt idx="130">
                  <c:v>1937.3929999999998</c:v>
                </c:pt>
                <c:pt idx="131">
                  <c:v>1937.396</c:v>
                </c:pt>
                <c:pt idx="132">
                  <c:v>1937.3989999999999</c:v>
                </c:pt>
                <c:pt idx="133">
                  <c:v>1937.402</c:v>
                </c:pt>
                <c:pt idx="134">
                  <c:v>1937.4050000000009</c:v>
                </c:pt>
                <c:pt idx="135">
                  <c:v>1937.4080000000001</c:v>
                </c:pt>
                <c:pt idx="136">
                  <c:v>1937.4110000000001</c:v>
                </c:pt>
                <c:pt idx="137">
                  <c:v>1937.414</c:v>
                </c:pt>
                <c:pt idx="138">
                  <c:v>1937.4170000000001</c:v>
                </c:pt>
                <c:pt idx="139">
                  <c:v>1937.42</c:v>
                </c:pt>
                <c:pt idx="140">
                  <c:v>1937.423</c:v>
                </c:pt>
                <c:pt idx="141">
                  <c:v>1937.4260000000008</c:v>
                </c:pt>
                <c:pt idx="142">
                  <c:v>1937.4290000000001</c:v>
                </c:pt>
                <c:pt idx="143">
                  <c:v>1937.432</c:v>
                </c:pt>
                <c:pt idx="144">
                  <c:v>1937.4349999999999</c:v>
                </c:pt>
                <c:pt idx="145">
                  <c:v>1937.4380000000001</c:v>
                </c:pt>
                <c:pt idx="146">
                  <c:v>1937.441</c:v>
                </c:pt>
                <c:pt idx="147">
                  <c:v>1937.444</c:v>
                </c:pt>
                <c:pt idx="148">
                  <c:v>1937.4470000000001</c:v>
                </c:pt>
                <c:pt idx="149">
                  <c:v>1937.45</c:v>
                </c:pt>
                <c:pt idx="150">
                  <c:v>1937.453</c:v>
                </c:pt>
                <c:pt idx="151">
                  <c:v>1937.4560000000001</c:v>
                </c:pt>
                <c:pt idx="152">
                  <c:v>1937.4590000000001</c:v>
                </c:pt>
                <c:pt idx="153">
                  <c:v>1937.462</c:v>
                </c:pt>
                <c:pt idx="154">
                  <c:v>1937.4649999999999</c:v>
                </c:pt>
                <c:pt idx="155">
                  <c:v>1937.4680000000001</c:v>
                </c:pt>
                <c:pt idx="156">
                  <c:v>1937.471</c:v>
                </c:pt>
                <c:pt idx="157">
                  <c:v>1937.4739999999999</c:v>
                </c:pt>
                <c:pt idx="158">
                  <c:v>1937.4770000000001</c:v>
                </c:pt>
                <c:pt idx="159">
                  <c:v>1937.48</c:v>
                </c:pt>
                <c:pt idx="160">
                  <c:v>1937.4829999999999</c:v>
                </c:pt>
                <c:pt idx="161">
                  <c:v>1937.4860000000001</c:v>
                </c:pt>
                <c:pt idx="162">
                  <c:v>1937.489</c:v>
                </c:pt>
                <c:pt idx="163">
                  <c:v>1937.492</c:v>
                </c:pt>
                <c:pt idx="164">
                  <c:v>1937.4949999999999</c:v>
                </c:pt>
                <c:pt idx="165">
                  <c:v>1937.498</c:v>
                </c:pt>
                <c:pt idx="166">
                  <c:v>1937.501</c:v>
                </c:pt>
                <c:pt idx="167">
                  <c:v>1937.5039999999999</c:v>
                </c:pt>
                <c:pt idx="168">
                  <c:v>1937.5070000000001</c:v>
                </c:pt>
                <c:pt idx="169">
                  <c:v>1937.51</c:v>
                </c:pt>
                <c:pt idx="170">
                  <c:v>1937.5129999999999</c:v>
                </c:pt>
                <c:pt idx="171">
                  <c:v>1937.5160000000001</c:v>
                </c:pt>
                <c:pt idx="172">
                  <c:v>1937.519</c:v>
                </c:pt>
                <c:pt idx="173">
                  <c:v>1937.5219999999999</c:v>
                </c:pt>
                <c:pt idx="174">
                  <c:v>1937.5250000000001</c:v>
                </c:pt>
                <c:pt idx="175">
                  <c:v>1937.528</c:v>
                </c:pt>
                <c:pt idx="176">
                  <c:v>1937.5309999999999</c:v>
                </c:pt>
                <c:pt idx="177">
                  <c:v>1937.5339999999999</c:v>
                </c:pt>
                <c:pt idx="178">
                  <c:v>1937.537</c:v>
                </c:pt>
                <c:pt idx="179">
                  <c:v>1937.54</c:v>
                </c:pt>
                <c:pt idx="180">
                  <c:v>1937.5429999999999</c:v>
                </c:pt>
                <c:pt idx="181">
                  <c:v>1937.546</c:v>
                </c:pt>
                <c:pt idx="182">
                  <c:v>1937.549</c:v>
                </c:pt>
                <c:pt idx="183">
                  <c:v>1937.5519999999999</c:v>
                </c:pt>
                <c:pt idx="184">
                  <c:v>1937.5550000000001</c:v>
                </c:pt>
                <c:pt idx="185">
                  <c:v>1937.558</c:v>
                </c:pt>
                <c:pt idx="186">
                  <c:v>1937.5609999999999</c:v>
                </c:pt>
                <c:pt idx="187">
                  <c:v>1937.5639999999999</c:v>
                </c:pt>
                <c:pt idx="188">
                  <c:v>1937.567</c:v>
                </c:pt>
                <c:pt idx="189">
                  <c:v>1937.57</c:v>
                </c:pt>
                <c:pt idx="190">
                  <c:v>1937.5729999999999</c:v>
                </c:pt>
                <c:pt idx="191">
                  <c:v>1937.576</c:v>
                </c:pt>
                <c:pt idx="192">
                  <c:v>1937.579</c:v>
                </c:pt>
                <c:pt idx="193">
                  <c:v>1937.5819999999999</c:v>
                </c:pt>
                <c:pt idx="194">
                  <c:v>1937.585</c:v>
                </c:pt>
                <c:pt idx="195">
                  <c:v>1937.588</c:v>
                </c:pt>
                <c:pt idx="196">
                  <c:v>1937.5909999999999</c:v>
                </c:pt>
                <c:pt idx="197">
                  <c:v>1937.5939999999998</c:v>
                </c:pt>
                <c:pt idx="198">
                  <c:v>1937.597</c:v>
                </c:pt>
                <c:pt idx="199">
                  <c:v>1937.6</c:v>
                </c:pt>
                <c:pt idx="200">
                  <c:v>1937.6029999999998</c:v>
                </c:pt>
                <c:pt idx="201">
                  <c:v>1937.606</c:v>
                </c:pt>
                <c:pt idx="202">
                  <c:v>1937.6089999999999</c:v>
                </c:pt>
                <c:pt idx="203">
                  <c:v>1937.6119999999999</c:v>
                </c:pt>
                <c:pt idx="204">
                  <c:v>1937.615</c:v>
                </c:pt>
                <c:pt idx="205">
                  <c:v>1937.6179999999999</c:v>
                </c:pt>
                <c:pt idx="206">
                  <c:v>1937.6209999999999</c:v>
                </c:pt>
                <c:pt idx="207">
                  <c:v>1937.6239999999998</c:v>
                </c:pt>
                <c:pt idx="208">
                  <c:v>1937.627</c:v>
                </c:pt>
                <c:pt idx="209">
                  <c:v>1937.6299999999999</c:v>
                </c:pt>
                <c:pt idx="210">
                  <c:v>1937.6329999999998</c:v>
                </c:pt>
                <c:pt idx="211">
                  <c:v>1937.636</c:v>
                </c:pt>
                <c:pt idx="212">
                  <c:v>1937.6389999999999</c:v>
                </c:pt>
                <c:pt idx="213">
                  <c:v>1937.6419999999998</c:v>
                </c:pt>
                <c:pt idx="214">
                  <c:v>1937.645</c:v>
                </c:pt>
                <c:pt idx="215">
                  <c:v>1937.6479999999999</c:v>
                </c:pt>
                <c:pt idx="216">
                  <c:v>1937.6509999999998</c:v>
                </c:pt>
                <c:pt idx="217">
                  <c:v>1937.6539999999998</c:v>
                </c:pt>
                <c:pt idx="218">
                  <c:v>1937.6569999999999</c:v>
                </c:pt>
                <c:pt idx="219">
                  <c:v>1937.6599999999999</c:v>
                </c:pt>
                <c:pt idx="220">
                  <c:v>1937.6629999999998</c:v>
                </c:pt>
                <c:pt idx="221">
                  <c:v>1937.6659999999999</c:v>
                </c:pt>
                <c:pt idx="222">
                  <c:v>1937.6689999999999</c:v>
                </c:pt>
                <c:pt idx="223">
                  <c:v>1937.6719999999998</c:v>
                </c:pt>
                <c:pt idx="224">
                  <c:v>1937.675</c:v>
                </c:pt>
                <c:pt idx="225">
                  <c:v>1937.6779999999999</c:v>
                </c:pt>
                <c:pt idx="226">
                  <c:v>1937.6809999999998</c:v>
                </c:pt>
                <c:pt idx="227">
                  <c:v>1937.6839999999991</c:v>
                </c:pt>
                <c:pt idx="228">
                  <c:v>1937.6869999999999</c:v>
                </c:pt>
                <c:pt idx="229">
                  <c:v>1937.6899999999998</c:v>
                </c:pt>
                <c:pt idx="230">
                  <c:v>1937.6929999999998</c:v>
                </c:pt>
                <c:pt idx="231">
                  <c:v>1937.6959999999999</c:v>
                </c:pt>
                <c:pt idx="232">
                  <c:v>1937.6989999999998</c:v>
                </c:pt>
                <c:pt idx="233">
                  <c:v>1937.702</c:v>
                </c:pt>
                <c:pt idx="234">
                  <c:v>1937.7049999999999</c:v>
                </c:pt>
                <c:pt idx="235">
                  <c:v>1937.7080000000001</c:v>
                </c:pt>
                <c:pt idx="236">
                  <c:v>1937.711</c:v>
                </c:pt>
                <c:pt idx="237">
                  <c:v>1937.7139999999999</c:v>
                </c:pt>
                <c:pt idx="238">
                  <c:v>1937.7170000000001</c:v>
                </c:pt>
                <c:pt idx="239">
                  <c:v>1937.72</c:v>
                </c:pt>
                <c:pt idx="240">
                  <c:v>1937.723</c:v>
                </c:pt>
                <c:pt idx="241">
                  <c:v>1937.7260000000001</c:v>
                </c:pt>
                <c:pt idx="242">
                  <c:v>1937.729</c:v>
                </c:pt>
                <c:pt idx="243">
                  <c:v>1937.732</c:v>
                </c:pt>
                <c:pt idx="244">
                  <c:v>1937.7349999999999</c:v>
                </c:pt>
                <c:pt idx="245">
                  <c:v>1937.7380000000001</c:v>
                </c:pt>
                <c:pt idx="246">
                  <c:v>1937.741</c:v>
                </c:pt>
                <c:pt idx="247">
                  <c:v>1937.7439999999999</c:v>
                </c:pt>
                <c:pt idx="248">
                  <c:v>1937.7470000000001</c:v>
                </c:pt>
                <c:pt idx="249">
                  <c:v>1937.75</c:v>
                </c:pt>
                <c:pt idx="250">
                  <c:v>1937.7529999999999</c:v>
                </c:pt>
                <c:pt idx="251">
                  <c:v>1937.7560000000001</c:v>
                </c:pt>
                <c:pt idx="252">
                  <c:v>1937.759</c:v>
                </c:pt>
                <c:pt idx="253">
                  <c:v>1937.7619999999999</c:v>
                </c:pt>
                <c:pt idx="254">
                  <c:v>1937.7650000000001</c:v>
                </c:pt>
                <c:pt idx="255">
                  <c:v>1937.768</c:v>
                </c:pt>
                <c:pt idx="256">
                  <c:v>1937.771</c:v>
                </c:pt>
                <c:pt idx="257">
                  <c:v>1937.7739999999999</c:v>
                </c:pt>
                <c:pt idx="258">
                  <c:v>1937.777</c:v>
                </c:pt>
                <c:pt idx="259">
                  <c:v>1937.78</c:v>
                </c:pt>
                <c:pt idx="260">
                  <c:v>1937.7829999999999</c:v>
                </c:pt>
                <c:pt idx="261">
                  <c:v>1937.7860000000001</c:v>
                </c:pt>
                <c:pt idx="262">
                  <c:v>1937.789</c:v>
                </c:pt>
                <c:pt idx="263">
                  <c:v>1937.7919999999999</c:v>
                </c:pt>
                <c:pt idx="264">
                  <c:v>1937.7950000000001</c:v>
                </c:pt>
                <c:pt idx="265">
                  <c:v>1937.798</c:v>
                </c:pt>
                <c:pt idx="266">
                  <c:v>1937.8009999999999</c:v>
                </c:pt>
                <c:pt idx="267">
                  <c:v>1937.8039999999999</c:v>
                </c:pt>
                <c:pt idx="268">
                  <c:v>1937.807</c:v>
                </c:pt>
                <c:pt idx="269">
                  <c:v>1937.81</c:v>
                </c:pt>
                <c:pt idx="270">
                  <c:v>1937.8129999999999</c:v>
                </c:pt>
                <c:pt idx="271">
                  <c:v>1937.816</c:v>
                </c:pt>
                <c:pt idx="272">
                  <c:v>1937.819</c:v>
                </c:pt>
                <c:pt idx="273">
                  <c:v>1937.8219999999999</c:v>
                </c:pt>
                <c:pt idx="274">
                  <c:v>1937.825</c:v>
                </c:pt>
                <c:pt idx="275">
                  <c:v>1937.828</c:v>
                </c:pt>
                <c:pt idx="276">
                  <c:v>1937.8309999999999</c:v>
                </c:pt>
                <c:pt idx="277">
                  <c:v>1937.8339999999998</c:v>
                </c:pt>
                <c:pt idx="278">
                  <c:v>1937.837</c:v>
                </c:pt>
                <c:pt idx="279">
                  <c:v>1937.84</c:v>
                </c:pt>
                <c:pt idx="280">
                  <c:v>1937.8429999999998</c:v>
                </c:pt>
                <c:pt idx="281">
                  <c:v>1937.846</c:v>
                </c:pt>
                <c:pt idx="282">
                  <c:v>1937.8489999999999</c:v>
                </c:pt>
                <c:pt idx="283">
                  <c:v>1937.8519999999999</c:v>
                </c:pt>
                <c:pt idx="284">
                  <c:v>1937.855</c:v>
                </c:pt>
                <c:pt idx="285">
                  <c:v>1937.8579999999999</c:v>
                </c:pt>
                <c:pt idx="286">
                  <c:v>1937.8609999999999</c:v>
                </c:pt>
                <c:pt idx="287">
                  <c:v>1937.8639999999998</c:v>
                </c:pt>
                <c:pt idx="288">
                  <c:v>1937.867</c:v>
                </c:pt>
                <c:pt idx="289">
                  <c:v>1937.87</c:v>
                </c:pt>
                <c:pt idx="290">
                  <c:v>1937.8729999999998</c:v>
                </c:pt>
                <c:pt idx="291">
                  <c:v>1937.876</c:v>
                </c:pt>
                <c:pt idx="292">
                  <c:v>1937.8789999999999</c:v>
                </c:pt>
                <c:pt idx="293">
                  <c:v>1937.8819999999998</c:v>
                </c:pt>
                <c:pt idx="294">
                  <c:v>1937.885</c:v>
                </c:pt>
                <c:pt idx="295">
                  <c:v>1937.8879999999999</c:v>
                </c:pt>
                <c:pt idx="296">
                  <c:v>1937.8909999999998</c:v>
                </c:pt>
                <c:pt idx="297">
                  <c:v>1937.8939999999998</c:v>
                </c:pt>
                <c:pt idx="298">
                  <c:v>1937.8969999999999</c:v>
                </c:pt>
                <c:pt idx="299">
                  <c:v>1937.9</c:v>
                </c:pt>
                <c:pt idx="300">
                  <c:v>1937.903</c:v>
                </c:pt>
                <c:pt idx="301">
                  <c:v>1937.9060000000009</c:v>
                </c:pt>
                <c:pt idx="302">
                  <c:v>1937.9090000000001</c:v>
                </c:pt>
                <c:pt idx="303">
                  <c:v>1937.912</c:v>
                </c:pt>
                <c:pt idx="304">
                  <c:v>1937.9150000000009</c:v>
                </c:pt>
                <c:pt idx="305">
                  <c:v>1937.9180000000001</c:v>
                </c:pt>
                <c:pt idx="306">
                  <c:v>1937.921</c:v>
                </c:pt>
                <c:pt idx="307">
                  <c:v>1937.924</c:v>
                </c:pt>
                <c:pt idx="308">
                  <c:v>1937.9270000000001</c:v>
                </c:pt>
                <c:pt idx="309">
                  <c:v>1937.93</c:v>
                </c:pt>
                <c:pt idx="310">
                  <c:v>1937.933</c:v>
                </c:pt>
                <c:pt idx="311">
                  <c:v>1937.9360000000001</c:v>
                </c:pt>
                <c:pt idx="312">
                  <c:v>1937.9390000000001</c:v>
                </c:pt>
                <c:pt idx="313">
                  <c:v>1937.942</c:v>
                </c:pt>
                <c:pt idx="314">
                  <c:v>1937.9449999999999</c:v>
                </c:pt>
                <c:pt idx="315">
                  <c:v>1937.9480000000001</c:v>
                </c:pt>
                <c:pt idx="316">
                  <c:v>1937.951</c:v>
                </c:pt>
                <c:pt idx="317">
                  <c:v>1937.954</c:v>
                </c:pt>
                <c:pt idx="318">
                  <c:v>1937.9570000000001</c:v>
                </c:pt>
                <c:pt idx="319">
                  <c:v>1937.96</c:v>
                </c:pt>
                <c:pt idx="320">
                  <c:v>1937.963</c:v>
                </c:pt>
                <c:pt idx="321">
                  <c:v>1937.9660000000001</c:v>
                </c:pt>
                <c:pt idx="322">
                  <c:v>1937.9690000000001</c:v>
                </c:pt>
                <c:pt idx="323">
                  <c:v>1937.972</c:v>
                </c:pt>
                <c:pt idx="324">
                  <c:v>1937.9749999999999</c:v>
                </c:pt>
                <c:pt idx="325">
                  <c:v>1937.9780000000001</c:v>
                </c:pt>
                <c:pt idx="326">
                  <c:v>1937.981</c:v>
                </c:pt>
                <c:pt idx="327">
                  <c:v>1937.9839999999999</c:v>
                </c:pt>
                <c:pt idx="328">
                  <c:v>1937.9870000000001</c:v>
                </c:pt>
                <c:pt idx="329">
                  <c:v>1937.99</c:v>
                </c:pt>
                <c:pt idx="330">
                  <c:v>1937.9929999999999</c:v>
                </c:pt>
                <c:pt idx="331">
                  <c:v>1937.9960000000001</c:v>
                </c:pt>
                <c:pt idx="332">
                  <c:v>1937.999</c:v>
                </c:pt>
                <c:pt idx="333">
                  <c:v>1938.002</c:v>
                </c:pt>
                <c:pt idx="334">
                  <c:v>1938.0050000000001</c:v>
                </c:pt>
                <c:pt idx="335">
                  <c:v>1938.008</c:v>
                </c:pt>
                <c:pt idx="336">
                  <c:v>1938.011</c:v>
                </c:pt>
                <c:pt idx="337">
                  <c:v>1938.0139999999999</c:v>
                </c:pt>
                <c:pt idx="338">
                  <c:v>1938.0170000000001</c:v>
                </c:pt>
                <c:pt idx="339">
                  <c:v>1938.02</c:v>
                </c:pt>
                <c:pt idx="340">
                  <c:v>1938.0229999999999</c:v>
                </c:pt>
                <c:pt idx="341">
                  <c:v>1938.0260000000001</c:v>
                </c:pt>
                <c:pt idx="342">
                  <c:v>1938.029</c:v>
                </c:pt>
                <c:pt idx="343">
                  <c:v>1938.0319999999999</c:v>
                </c:pt>
                <c:pt idx="344">
                  <c:v>1938.0350000000001</c:v>
                </c:pt>
                <c:pt idx="345">
                  <c:v>1938.038</c:v>
                </c:pt>
                <c:pt idx="346">
                  <c:v>1938.0409999999999</c:v>
                </c:pt>
                <c:pt idx="347">
                  <c:v>1938.0439999999999</c:v>
                </c:pt>
                <c:pt idx="348">
                  <c:v>1938.047</c:v>
                </c:pt>
                <c:pt idx="349">
                  <c:v>1938.05</c:v>
                </c:pt>
                <c:pt idx="350">
                  <c:v>1938.0529999999999</c:v>
                </c:pt>
                <c:pt idx="351">
                  <c:v>1938.056</c:v>
                </c:pt>
                <c:pt idx="352">
                  <c:v>1938.059</c:v>
                </c:pt>
                <c:pt idx="353">
                  <c:v>1938.0619999999999</c:v>
                </c:pt>
                <c:pt idx="354">
                  <c:v>1938.0650000000001</c:v>
                </c:pt>
                <c:pt idx="355">
                  <c:v>1938.068</c:v>
                </c:pt>
                <c:pt idx="356">
                  <c:v>1938.0709999999999</c:v>
                </c:pt>
                <c:pt idx="357">
                  <c:v>1938.0739999999998</c:v>
                </c:pt>
                <c:pt idx="358">
                  <c:v>1938.077</c:v>
                </c:pt>
                <c:pt idx="359">
                  <c:v>1938.08</c:v>
                </c:pt>
                <c:pt idx="360">
                  <c:v>1938.0829999999999</c:v>
                </c:pt>
                <c:pt idx="361">
                  <c:v>1938.086</c:v>
                </c:pt>
                <c:pt idx="362">
                  <c:v>1938.0889999999999</c:v>
                </c:pt>
                <c:pt idx="363">
                  <c:v>1938.0919999999999</c:v>
                </c:pt>
                <c:pt idx="364">
                  <c:v>1938.095</c:v>
                </c:pt>
                <c:pt idx="365">
                  <c:v>1938.098</c:v>
                </c:pt>
                <c:pt idx="366">
                  <c:v>1938.1009999999999</c:v>
                </c:pt>
                <c:pt idx="367">
                  <c:v>1938.1039999999998</c:v>
                </c:pt>
                <c:pt idx="368">
                  <c:v>1938.107</c:v>
                </c:pt>
                <c:pt idx="369">
                  <c:v>1938.11</c:v>
                </c:pt>
                <c:pt idx="370">
                  <c:v>1938.1129999999998</c:v>
                </c:pt>
                <c:pt idx="371">
                  <c:v>1938.116</c:v>
                </c:pt>
                <c:pt idx="372">
                  <c:v>1938.1189999999999</c:v>
                </c:pt>
                <c:pt idx="373">
                  <c:v>1938.1219999999998</c:v>
                </c:pt>
                <c:pt idx="374">
                  <c:v>1938.125</c:v>
                </c:pt>
                <c:pt idx="375">
                  <c:v>1938.1279999999999</c:v>
                </c:pt>
                <c:pt idx="376">
                  <c:v>1938.1309999999999</c:v>
                </c:pt>
                <c:pt idx="377">
                  <c:v>1938.1339999999998</c:v>
                </c:pt>
                <c:pt idx="378">
                  <c:v>1938.1369999999999</c:v>
                </c:pt>
                <c:pt idx="379">
                  <c:v>1938.1399999999999</c:v>
                </c:pt>
                <c:pt idx="380">
                  <c:v>1938.1429999999998</c:v>
                </c:pt>
                <c:pt idx="381">
                  <c:v>1938.146</c:v>
                </c:pt>
                <c:pt idx="382">
                  <c:v>1938.1489999999999</c:v>
                </c:pt>
                <c:pt idx="383">
                  <c:v>1938.1519999999998</c:v>
                </c:pt>
                <c:pt idx="384">
                  <c:v>1938.155</c:v>
                </c:pt>
                <c:pt idx="385">
                  <c:v>1938.1579999999999</c:v>
                </c:pt>
                <c:pt idx="386">
                  <c:v>1938.1609999999998</c:v>
                </c:pt>
                <c:pt idx="387">
                  <c:v>1938.1639999999998</c:v>
                </c:pt>
                <c:pt idx="388">
                  <c:v>1938.1669999999999</c:v>
                </c:pt>
                <c:pt idx="389">
                  <c:v>1938.1699999999998</c:v>
                </c:pt>
                <c:pt idx="390">
                  <c:v>1938.1729999999998</c:v>
                </c:pt>
                <c:pt idx="391">
                  <c:v>1938.1759999999999</c:v>
                </c:pt>
                <c:pt idx="392">
                  <c:v>1938.1789999999999</c:v>
                </c:pt>
                <c:pt idx="393">
                  <c:v>1938.1819999999998</c:v>
                </c:pt>
                <c:pt idx="394">
                  <c:v>1938.184999999999</c:v>
                </c:pt>
                <c:pt idx="395">
                  <c:v>1938.1879999999999</c:v>
                </c:pt>
                <c:pt idx="396">
                  <c:v>1938.1909999999998</c:v>
                </c:pt>
                <c:pt idx="397">
                  <c:v>1938.1939999999991</c:v>
                </c:pt>
                <c:pt idx="398">
                  <c:v>1938.1969999999999</c:v>
                </c:pt>
                <c:pt idx="399">
                  <c:v>1938.2</c:v>
                </c:pt>
                <c:pt idx="400">
                  <c:v>1938.203</c:v>
                </c:pt>
                <c:pt idx="401">
                  <c:v>1938.2060000000001</c:v>
                </c:pt>
                <c:pt idx="402">
                  <c:v>1938.2090000000001</c:v>
                </c:pt>
                <c:pt idx="403">
                  <c:v>1938.212</c:v>
                </c:pt>
                <c:pt idx="404">
                  <c:v>1938.2149999999999</c:v>
                </c:pt>
                <c:pt idx="405">
                  <c:v>1938.2180000000001</c:v>
                </c:pt>
                <c:pt idx="406">
                  <c:v>1938.221</c:v>
                </c:pt>
                <c:pt idx="407">
                  <c:v>1938.2239999999999</c:v>
                </c:pt>
                <c:pt idx="408">
                  <c:v>1938.2270000000001</c:v>
                </c:pt>
                <c:pt idx="409">
                  <c:v>1938.23</c:v>
                </c:pt>
                <c:pt idx="410">
                  <c:v>1938.2329999999999</c:v>
                </c:pt>
                <c:pt idx="411">
                  <c:v>1938.2360000000001</c:v>
                </c:pt>
                <c:pt idx="412">
                  <c:v>1938.239</c:v>
                </c:pt>
                <c:pt idx="413">
                  <c:v>1938.242</c:v>
                </c:pt>
                <c:pt idx="414">
                  <c:v>1938.2449999999999</c:v>
                </c:pt>
                <c:pt idx="415">
                  <c:v>1938.248</c:v>
                </c:pt>
                <c:pt idx="416">
                  <c:v>1938.251</c:v>
                </c:pt>
                <c:pt idx="417">
                  <c:v>1938.2539999999999</c:v>
                </c:pt>
                <c:pt idx="418">
                  <c:v>1938.2570000000001</c:v>
                </c:pt>
                <c:pt idx="419">
                  <c:v>1938.26</c:v>
                </c:pt>
                <c:pt idx="420">
                  <c:v>1938.2629999999999</c:v>
                </c:pt>
                <c:pt idx="421">
                  <c:v>1938.2660000000001</c:v>
                </c:pt>
                <c:pt idx="422">
                  <c:v>1938.269</c:v>
                </c:pt>
                <c:pt idx="423">
                  <c:v>1938.2719999999999</c:v>
                </c:pt>
                <c:pt idx="424">
                  <c:v>1938.2750000000001</c:v>
                </c:pt>
                <c:pt idx="425">
                  <c:v>1938.278</c:v>
                </c:pt>
                <c:pt idx="426">
                  <c:v>1938.2809999999999</c:v>
                </c:pt>
                <c:pt idx="427">
                  <c:v>1938.2839999999999</c:v>
                </c:pt>
                <c:pt idx="428">
                  <c:v>1938.287</c:v>
                </c:pt>
                <c:pt idx="429">
                  <c:v>1938.29</c:v>
                </c:pt>
                <c:pt idx="430">
                  <c:v>1938.2929999999999</c:v>
                </c:pt>
                <c:pt idx="431">
                  <c:v>1938.296</c:v>
                </c:pt>
                <c:pt idx="432">
                  <c:v>1938.299</c:v>
                </c:pt>
                <c:pt idx="433">
                  <c:v>1938.3019999999999</c:v>
                </c:pt>
                <c:pt idx="434">
                  <c:v>1938.3050000000001</c:v>
                </c:pt>
                <c:pt idx="435">
                  <c:v>1938.308</c:v>
                </c:pt>
                <c:pt idx="436">
                  <c:v>1938.3109999999999</c:v>
                </c:pt>
                <c:pt idx="437">
                  <c:v>1938.3139999999999</c:v>
                </c:pt>
                <c:pt idx="438">
                  <c:v>1938.317</c:v>
                </c:pt>
                <c:pt idx="439">
                  <c:v>1938.32</c:v>
                </c:pt>
                <c:pt idx="440">
                  <c:v>1938.3229999999999</c:v>
                </c:pt>
                <c:pt idx="441">
                  <c:v>1938.326</c:v>
                </c:pt>
                <c:pt idx="442">
                  <c:v>1938.329</c:v>
                </c:pt>
                <c:pt idx="443">
                  <c:v>1938.3319999999999</c:v>
                </c:pt>
                <c:pt idx="444">
                  <c:v>1938.335</c:v>
                </c:pt>
                <c:pt idx="445">
                  <c:v>1938.338</c:v>
                </c:pt>
                <c:pt idx="446">
                  <c:v>1938.3409999999999</c:v>
                </c:pt>
                <c:pt idx="447">
                  <c:v>1938.3439999999998</c:v>
                </c:pt>
                <c:pt idx="448">
                  <c:v>1938.347</c:v>
                </c:pt>
                <c:pt idx="449">
                  <c:v>1938.35</c:v>
                </c:pt>
                <c:pt idx="450">
                  <c:v>1938.3529999999998</c:v>
                </c:pt>
                <c:pt idx="451">
                  <c:v>1938.356</c:v>
                </c:pt>
                <c:pt idx="452">
                  <c:v>1938.3589999999999</c:v>
                </c:pt>
                <c:pt idx="453">
                  <c:v>1938.3619999999999</c:v>
                </c:pt>
                <c:pt idx="454">
                  <c:v>1938.365</c:v>
                </c:pt>
                <c:pt idx="455">
                  <c:v>1938.3679999999999</c:v>
                </c:pt>
                <c:pt idx="456">
                  <c:v>1938.3709999999999</c:v>
                </c:pt>
                <c:pt idx="457">
                  <c:v>1938.3739999999998</c:v>
                </c:pt>
                <c:pt idx="458">
                  <c:v>1938.377</c:v>
                </c:pt>
                <c:pt idx="459">
                  <c:v>1938.3799999999999</c:v>
                </c:pt>
                <c:pt idx="460">
                  <c:v>1938.3829999999998</c:v>
                </c:pt>
                <c:pt idx="461">
                  <c:v>1938.386</c:v>
                </c:pt>
                <c:pt idx="462">
                  <c:v>1938.3889999999999</c:v>
                </c:pt>
                <c:pt idx="463">
                  <c:v>1938.3919999999998</c:v>
                </c:pt>
                <c:pt idx="464">
                  <c:v>1938.395</c:v>
                </c:pt>
                <c:pt idx="465">
                  <c:v>1938.3979999999999</c:v>
                </c:pt>
                <c:pt idx="466">
                  <c:v>1938.4010000000001</c:v>
                </c:pt>
                <c:pt idx="467">
                  <c:v>1938.404</c:v>
                </c:pt>
                <c:pt idx="468">
                  <c:v>1938.4070000000008</c:v>
                </c:pt>
                <c:pt idx="469">
                  <c:v>1938.41</c:v>
                </c:pt>
                <c:pt idx="470">
                  <c:v>1938.413</c:v>
                </c:pt>
                <c:pt idx="471">
                  <c:v>1938.4160000000008</c:v>
                </c:pt>
                <c:pt idx="472">
                  <c:v>1938.4190000000001</c:v>
                </c:pt>
                <c:pt idx="473">
                  <c:v>1938.422</c:v>
                </c:pt>
                <c:pt idx="474">
                  <c:v>1938.4250000000009</c:v>
                </c:pt>
                <c:pt idx="475">
                  <c:v>1938.4280000000001</c:v>
                </c:pt>
                <c:pt idx="476">
                  <c:v>1938.431</c:v>
                </c:pt>
                <c:pt idx="477">
                  <c:v>1938.434</c:v>
                </c:pt>
                <c:pt idx="478">
                  <c:v>1938.4370000000001</c:v>
                </c:pt>
                <c:pt idx="479">
                  <c:v>1938.44</c:v>
                </c:pt>
                <c:pt idx="480">
                  <c:v>1938.443</c:v>
                </c:pt>
                <c:pt idx="481">
                  <c:v>1938.4460000000001</c:v>
                </c:pt>
                <c:pt idx="482">
                  <c:v>1938.4490000000001</c:v>
                </c:pt>
                <c:pt idx="483">
                  <c:v>1938.452</c:v>
                </c:pt>
                <c:pt idx="484">
                  <c:v>1938.4549999999999</c:v>
                </c:pt>
                <c:pt idx="485">
                  <c:v>1938.4580000000001</c:v>
                </c:pt>
                <c:pt idx="486">
                  <c:v>1938.461</c:v>
                </c:pt>
                <c:pt idx="487">
                  <c:v>1938.4639999999999</c:v>
                </c:pt>
                <c:pt idx="488">
                  <c:v>1938.4670000000001</c:v>
                </c:pt>
                <c:pt idx="489">
                  <c:v>1938.47</c:v>
                </c:pt>
                <c:pt idx="490">
                  <c:v>1938.473</c:v>
                </c:pt>
                <c:pt idx="491">
                  <c:v>1938.4760000000001</c:v>
                </c:pt>
                <c:pt idx="492">
                  <c:v>1938.479</c:v>
                </c:pt>
                <c:pt idx="493">
                  <c:v>1938.482</c:v>
                </c:pt>
                <c:pt idx="494">
                  <c:v>1938.4849999999999</c:v>
                </c:pt>
                <c:pt idx="495">
                  <c:v>1938.4880000000001</c:v>
                </c:pt>
                <c:pt idx="496">
                  <c:v>1938.491</c:v>
                </c:pt>
                <c:pt idx="497">
                  <c:v>1938.4939999999999</c:v>
                </c:pt>
                <c:pt idx="498">
                  <c:v>1938.4970000000001</c:v>
                </c:pt>
                <c:pt idx="499">
                  <c:v>1938.5</c:v>
                </c:pt>
                <c:pt idx="500">
                  <c:v>1938.5029999999999</c:v>
                </c:pt>
                <c:pt idx="501">
                  <c:v>1938.5060000000001</c:v>
                </c:pt>
                <c:pt idx="502">
                  <c:v>1938.509</c:v>
                </c:pt>
                <c:pt idx="503">
                  <c:v>1938.5119999999999</c:v>
                </c:pt>
                <c:pt idx="504">
                  <c:v>1938.5150000000001</c:v>
                </c:pt>
                <c:pt idx="505">
                  <c:v>1938.518</c:v>
                </c:pt>
                <c:pt idx="506">
                  <c:v>1938.521</c:v>
                </c:pt>
                <c:pt idx="507">
                  <c:v>1938.5239999999999</c:v>
                </c:pt>
                <c:pt idx="508">
                  <c:v>1938.527</c:v>
                </c:pt>
                <c:pt idx="509">
                  <c:v>1938.53</c:v>
                </c:pt>
                <c:pt idx="510">
                  <c:v>1938.5329999999999</c:v>
                </c:pt>
                <c:pt idx="511">
                  <c:v>1938.5360000000001</c:v>
                </c:pt>
                <c:pt idx="512">
                  <c:v>1938.539</c:v>
                </c:pt>
                <c:pt idx="513">
                  <c:v>1938.5419999999999</c:v>
                </c:pt>
                <c:pt idx="514">
                  <c:v>1938.5450000000001</c:v>
                </c:pt>
                <c:pt idx="515">
                  <c:v>1938.548</c:v>
                </c:pt>
                <c:pt idx="516">
                  <c:v>1938.5509999999999</c:v>
                </c:pt>
                <c:pt idx="517">
                  <c:v>1938.5539999999999</c:v>
                </c:pt>
                <c:pt idx="518">
                  <c:v>1938.557</c:v>
                </c:pt>
                <c:pt idx="519">
                  <c:v>1938.56</c:v>
                </c:pt>
                <c:pt idx="520">
                  <c:v>1938.5629999999999</c:v>
                </c:pt>
                <c:pt idx="521">
                  <c:v>1938.566</c:v>
                </c:pt>
                <c:pt idx="522">
                  <c:v>1938.569</c:v>
                </c:pt>
                <c:pt idx="523">
                  <c:v>1938.5719999999999</c:v>
                </c:pt>
                <c:pt idx="524">
                  <c:v>1938.575</c:v>
                </c:pt>
                <c:pt idx="525">
                  <c:v>1938.578</c:v>
                </c:pt>
                <c:pt idx="526">
                  <c:v>1938.5809999999999</c:v>
                </c:pt>
                <c:pt idx="527">
                  <c:v>1938.5839999999998</c:v>
                </c:pt>
                <c:pt idx="528">
                  <c:v>1938.587</c:v>
                </c:pt>
                <c:pt idx="529">
                  <c:v>1938.59</c:v>
                </c:pt>
                <c:pt idx="530">
                  <c:v>1938.5929999999998</c:v>
                </c:pt>
                <c:pt idx="531">
                  <c:v>1938.596</c:v>
                </c:pt>
                <c:pt idx="532">
                  <c:v>1938.5989999999999</c:v>
                </c:pt>
                <c:pt idx="533">
                  <c:v>1938.6019999999999</c:v>
                </c:pt>
                <c:pt idx="534">
                  <c:v>1938.605</c:v>
                </c:pt>
                <c:pt idx="535">
                  <c:v>1938.6079999999999</c:v>
                </c:pt>
                <c:pt idx="536">
                  <c:v>1938.6109999999999</c:v>
                </c:pt>
                <c:pt idx="537">
                  <c:v>1938.6139999999998</c:v>
                </c:pt>
                <c:pt idx="538">
                  <c:v>1938.617</c:v>
                </c:pt>
                <c:pt idx="539">
                  <c:v>1938.62</c:v>
                </c:pt>
                <c:pt idx="540">
                  <c:v>1938.6229999999998</c:v>
                </c:pt>
                <c:pt idx="541">
                  <c:v>1938.626</c:v>
                </c:pt>
                <c:pt idx="542">
                  <c:v>1938.6289999999999</c:v>
                </c:pt>
                <c:pt idx="543">
                  <c:v>1938.6319999999998</c:v>
                </c:pt>
                <c:pt idx="544">
                  <c:v>1938.635</c:v>
                </c:pt>
                <c:pt idx="545">
                  <c:v>1938.6379999999999</c:v>
                </c:pt>
                <c:pt idx="546">
                  <c:v>1938.6409999999998</c:v>
                </c:pt>
                <c:pt idx="547">
                  <c:v>1938.6439999999998</c:v>
                </c:pt>
                <c:pt idx="548">
                  <c:v>1938.6469999999999</c:v>
                </c:pt>
                <c:pt idx="549">
                  <c:v>1938.6499999999999</c:v>
                </c:pt>
                <c:pt idx="550">
                  <c:v>1938.6529999999998</c:v>
                </c:pt>
                <c:pt idx="551">
                  <c:v>1938.6559999999999</c:v>
                </c:pt>
                <c:pt idx="552">
                  <c:v>1938.6589999999999</c:v>
                </c:pt>
                <c:pt idx="553">
                  <c:v>1938.6619999999998</c:v>
                </c:pt>
                <c:pt idx="554">
                  <c:v>1938.665</c:v>
                </c:pt>
                <c:pt idx="555">
                  <c:v>1938.6679999999999</c:v>
                </c:pt>
                <c:pt idx="556">
                  <c:v>1938.6709999999998</c:v>
                </c:pt>
                <c:pt idx="557">
                  <c:v>1938.6739999999998</c:v>
                </c:pt>
                <c:pt idx="558">
                  <c:v>1938.6769999999999</c:v>
                </c:pt>
                <c:pt idx="559">
                  <c:v>1938.6799999999998</c:v>
                </c:pt>
                <c:pt idx="560">
                  <c:v>1938.6829999999998</c:v>
                </c:pt>
                <c:pt idx="561">
                  <c:v>1938.6859999999999</c:v>
                </c:pt>
                <c:pt idx="562">
                  <c:v>1938.6889999999999</c:v>
                </c:pt>
                <c:pt idx="563">
                  <c:v>1938.6919999999998</c:v>
                </c:pt>
                <c:pt idx="564">
                  <c:v>1938.694999999999</c:v>
                </c:pt>
                <c:pt idx="565">
                  <c:v>1938.6979999999999</c:v>
                </c:pt>
                <c:pt idx="566">
                  <c:v>1938.701</c:v>
                </c:pt>
                <c:pt idx="567">
                  <c:v>1938.704</c:v>
                </c:pt>
                <c:pt idx="568">
                  <c:v>1938.7070000000001</c:v>
                </c:pt>
                <c:pt idx="569">
                  <c:v>1938.71</c:v>
                </c:pt>
                <c:pt idx="570">
                  <c:v>1938.713</c:v>
                </c:pt>
                <c:pt idx="571">
                  <c:v>1938.7160000000001</c:v>
                </c:pt>
                <c:pt idx="572">
                  <c:v>1938.7190000000001</c:v>
                </c:pt>
                <c:pt idx="573">
                  <c:v>1938.722</c:v>
                </c:pt>
                <c:pt idx="574">
                  <c:v>1938.7249999999999</c:v>
                </c:pt>
                <c:pt idx="575">
                  <c:v>1938.7280000000001</c:v>
                </c:pt>
                <c:pt idx="576">
                  <c:v>1938.731</c:v>
                </c:pt>
                <c:pt idx="577">
                  <c:v>1938.7339999999999</c:v>
                </c:pt>
                <c:pt idx="578">
                  <c:v>1938.7370000000001</c:v>
                </c:pt>
                <c:pt idx="579">
                  <c:v>1938.74</c:v>
                </c:pt>
                <c:pt idx="580">
                  <c:v>1938.7429999999999</c:v>
                </c:pt>
                <c:pt idx="581">
                  <c:v>1938.7460000000001</c:v>
                </c:pt>
                <c:pt idx="582">
                  <c:v>1938.749</c:v>
                </c:pt>
                <c:pt idx="583">
                  <c:v>1938.752</c:v>
                </c:pt>
                <c:pt idx="584">
                  <c:v>1938.7550000000001</c:v>
                </c:pt>
                <c:pt idx="585">
                  <c:v>1938.758</c:v>
                </c:pt>
                <c:pt idx="586">
                  <c:v>1938.761</c:v>
                </c:pt>
                <c:pt idx="587">
                  <c:v>1938.7639999999999</c:v>
                </c:pt>
                <c:pt idx="588">
                  <c:v>1938.7670000000001</c:v>
                </c:pt>
                <c:pt idx="589">
                  <c:v>1938.77</c:v>
                </c:pt>
                <c:pt idx="590">
                  <c:v>1938.7729999999999</c:v>
                </c:pt>
                <c:pt idx="591">
                  <c:v>1938.7760000000001</c:v>
                </c:pt>
                <c:pt idx="592">
                  <c:v>1938.779</c:v>
                </c:pt>
                <c:pt idx="593">
                  <c:v>1938.7819999999999</c:v>
                </c:pt>
                <c:pt idx="594">
                  <c:v>1938.7850000000001</c:v>
                </c:pt>
                <c:pt idx="595">
                  <c:v>1938.788</c:v>
                </c:pt>
                <c:pt idx="596">
                  <c:v>1938.7909999999999</c:v>
                </c:pt>
                <c:pt idx="597">
                  <c:v>1938.7939999999999</c:v>
                </c:pt>
                <c:pt idx="598">
                  <c:v>1938.797</c:v>
                </c:pt>
                <c:pt idx="599">
                  <c:v>1938.8</c:v>
                </c:pt>
                <c:pt idx="600">
                  <c:v>1938.8029999999999</c:v>
                </c:pt>
                <c:pt idx="601">
                  <c:v>1938.806</c:v>
                </c:pt>
                <c:pt idx="602">
                  <c:v>1938.809</c:v>
                </c:pt>
                <c:pt idx="603">
                  <c:v>1938.8119999999999</c:v>
                </c:pt>
                <c:pt idx="604">
                  <c:v>1938.8150000000001</c:v>
                </c:pt>
                <c:pt idx="605">
                  <c:v>1938.818</c:v>
                </c:pt>
                <c:pt idx="606">
                  <c:v>1938.8209999999999</c:v>
                </c:pt>
                <c:pt idx="607">
                  <c:v>1938.8239999999998</c:v>
                </c:pt>
                <c:pt idx="608">
                  <c:v>1938.827</c:v>
                </c:pt>
                <c:pt idx="609">
                  <c:v>1938.83</c:v>
                </c:pt>
                <c:pt idx="610">
                  <c:v>1938.8329999999999</c:v>
                </c:pt>
                <c:pt idx="611">
                  <c:v>1938.836</c:v>
                </c:pt>
                <c:pt idx="612">
                  <c:v>1938.8389999999999</c:v>
                </c:pt>
                <c:pt idx="613">
                  <c:v>1938.8419999999999</c:v>
                </c:pt>
                <c:pt idx="614">
                  <c:v>1938.845</c:v>
                </c:pt>
                <c:pt idx="615">
                  <c:v>1938.848</c:v>
                </c:pt>
                <c:pt idx="616">
                  <c:v>1938.8509999999999</c:v>
                </c:pt>
                <c:pt idx="617">
                  <c:v>1938.8539999999998</c:v>
                </c:pt>
                <c:pt idx="618">
                  <c:v>1938.857</c:v>
                </c:pt>
                <c:pt idx="619">
                  <c:v>1938.86</c:v>
                </c:pt>
                <c:pt idx="620">
                  <c:v>1938.8629999999998</c:v>
                </c:pt>
                <c:pt idx="621">
                  <c:v>1938.866</c:v>
                </c:pt>
                <c:pt idx="622">
                  <c:v>1938.8689999999999</c:v>
                </c:pt>
                <c:pt idx="623">
                  <c:v>1938.8719999999998</c:v>
                </c:pt>
                <c:pt idx="624">
                  <c:v>1938.875</c:v>
                </c:pt>
                <c:pt idx="625">
                  <c:v>1938.8779999999999</c:v>
                </c:pt>
                <c:pt idx="626">
                  <c:v>1938.8809999999999</c:v>
                </c:pt>
                <c:pt idx="627">
                  <c:v>1938.8839999999998</c:v>
                </c:pt>
                <c:pt idx="628">
                  <c:v>1938.8869999999999</c:v>
                </c:pt>
                <c:pt idx="629">
                  <c:v>1938.8899999999999</c:v>
                </c:pt>
                <c:pt idx="630">
                  <c:v>1938.8929999999998</c:v>
                </c:pt>
                <c:pt idx="631">
                  <c:v>1938.896</c:v>
                </c:pt>
                <c:pt idx="632">
                  <c:v>1938.8989999999999</c:v>
                </c:pt>
                <c:pt idx="633">
                  <c:v>1938.902</c:v>
                </c:pt>
                <c:pt idx="634">
                  <c:v>1938.9050000000009</c:v>
                </c:pt>
                <c:pt idx="635">
                  <c:v>1938.9080000000001</c:v>
                </c:pt>
                <c:pt idx="636">
                  <c:v>1938.9110000000001</c:v>
                </c:pt>
                <c:pt idx="637">
                  <c:v>1938.914</c:v>
                </c:pt>
                <c:pt idx="638">
                  <c:v>1938.9170000000001</c:v>
                </c:pt>
                <c:pt idx="639">
                  <c:v>1938.92</c:v>
                </c:pt>
                <c:pt idx="640">
                  <c:v>1938.923</c:v>
                </c:pt>
                <c:pt idx="641">
                  <c:v>1938.9260000000008</c:v>
                </c:pt>
                <c:pt idx="642">
                  <c:v>1938.9290000000001</c:v>
                </c:pt>
                <c:pt idx="643">
                  <c:v>1938.932</c:v>
                </c:pt>
                <c:pt idx="644">
                  <c:v>1938.9349999999999</c:v>
                </c:pt>
                <c:pt idx="645">
                  <c:v>1938.9380000000001</c:v>
                </c:pt>
                <c:pt idx="646">
                  <c:v>1938.941</c:v>
                </c:pt>
                <c:pt idx="647">
                  <c:v>1938.944</c:v>
                </c:pt>
                <c:pt idx="648">
                  <c:v>1938.9470000000001</c:v>
                </c:pt>
                <c:pt idx="649">
                  <c:v>1938.95</c:v>
                </c:pt>
                <c:pt idx="650">
                  <c:v>1938.953</c:v>
                </c:pt>
                <c:pt idx="651">
                  <c:v>1938.9560000000001</c:v>
                </c:pt>
                <c:pt idx="652">
                  <c:v>1938.9590000000001</c:v>
                </c:pt>
                <c:pt idx="653">
                  <c:v>1938.962</c:v>
                </c:pt>
                <c:pt idx="654">
                  <c:v>1938.9649999999999</c:v>
                </c:pt>
                <c:pt idx="655">
                  <c:v>1938.9680000000001</c:v>
                </c:pt>
                <c:pt idx="656">
                  <c:v>1938.971</c:v>
                </c:pt>
                <c:pt idx="657">
                  <c:v>1938.9739999999999</c:v>
                </c:pt>
                <c:pt idx="658">
                  <c:v>1938.9770000000001</c:v>
                </c:pt>
                <c:pt idx="659">
                  <c:v>1938.98</c:v>
                </c:pt>
                <c:pt idx="660">
                  <c:v>1938.9829999999999</c:v>
                </c:pt>
                <c:pt idx="661">
                  <c:v>1938.9860000000001</c:v>
                </c:pt>
                <c:pt idx="662">
                  <c:v>1938.989</c:v>
                </c:pt>
                <c:pt idx="663">
                  <c:v>1938.992</c:v>
                </c:pt>
                <c:pt idx="664">
                  <c:v>1938.9949999999999</c:v>
                </c:pt>
                <c:pt idx="665">
                  <c:v>1938.998</c:v>
                </c:pt>
                <c:pt idx="666">
                  <c:v>1939.001</c:v>
                </c:pt>
                <c:pt idx="667">
                  <c:v>1939.0039999999999</c:v>
                </c:pt>
                <c:pt idx="668">
                  <c:v>1939.0070000000001</c:v>
                </c:pt>
                <c:pt idx="669">
                  <c:v>1939.01</c:v>
                </c:pt>
                <c:pt idx="670">
                  <c:v>1939.0129999999999</c:v>
                </c:pt>
                <c:pt idx="671">
                  <c:v>1939.0160000000001</c:v>
                </c:pt>
                <c:pt idx="672">
                  <c:v>1939.019</c:v>
                </c:pt>
                <c:pt idx="673">
                  <c:v>1939.0219999999999</c:v>
                </c:pt>
                <c:pt idx="674">
                  <c:v>1939.0250000000001</c:v>
                </c:pt>
                <c:pt idx="675">
                  <c:v>1939.028</c:v>
                </c:pt>
                <c:pt idx="676">
                  <c:v>1939.0309999999999</c:v>
                </c:pt>
                <c:pt idx="677">
                  <c:v>1939.0339999999999</c:v>
                </c:pt>
                <c:pt idx="678">
                  <c:v>1939.037</c:v>
                </c:pt>
                <c:pt idx="679">
                  <c:v>1939.04</c:v>
                </c:pt>
                <c:pt idx="680">
                  <c:v>1939.0429999999999</c:v>
                </c:pt>
                <c:pt idx="681">
                  <c:v>1939.046</c:v>
                </c:pt>
                <c:pt idx="682">
                  <c:v>1939.049</c:v>
                </c:pt>
                <c:pt idx="683">
                  <c:v>1939.0519999999999</c:v>
                </c:pt>
                <c:pt idx="684">
                  <c:v>1939.0550000000001</c:v>
                </c:pt>
                <c:pt idx="685">
                  <c:v>1939.058</c:v>
                </c:pt>
                <c:pt idx="686">
                  <c:v>1939.0609999999999</c:v>
                </c:pt>
                <c:pt idx="687">
                  <c:v>1939.0639999999999</c:v>
                </c:pt>
                <c:pt idx="688">
                  <c:v>1939.067</c:v>
                </c:pt>
                <c:pt idx="689">
                  <c:v>1939.07</c:v>
                </c:pt>
                <c:pt idx="690">
                  <c:v>1939.0729999999999</c:v>
                </c:pt>
                <c:pt idx="691">
                  <c:v>1939.076</c:v>
                </c:pt>
                <c:pt idx="692">
                  <c:v>1939.079</c:v>
                </c:pt>
                <c:pt idx="693">
                  <c:v>1939.0819999999999</c:v>
                </c:pt>
                <c:pt idx="694">
                  <c:v>1939.085</c:v>
                </c:pt>
                <c:pt idx="695">
                  <c:v>1939.088</c:v>
                </c:pt>
                <c:pt idx="696">
                  <c:v>1939.0909999999999</c:v>
                </c:pt>
                <c:pt idx="697">
                  <c:v>1939.0939999999998</c:v>
                </c:pt>
                <c:pt idx="698">
                  <c:v>1939.097</c:v>
                </c:pt>
                <c:pt idx="699">
                  <c:v>1939.1</c:v>
                </c:pt>
                <c:pt idx="700">
                  <c:v>1939.1029999999998</c:v>
                </c:pt>
                <c:pt idx="701">
                  <c:v>1939.106</c:v>
                </c:pt>
                <c:pt idx="702">
                  <c:v>1939.1089999999999</c:v>
                </c:pt>
                <c:pt idx="703">
                  <c:v>1939.1119999999999</c:v>
                </c:pt>
                <c:pt idx="704">
                  <c:v>1939.115</c:v>
                </c:pt>
                <c:pt idx="705">
                  <c:v>1939.1179999999999</c:v>
                </c:pt>
                <c:pt idx="706">
                  <c:v>1939.1209999999999</c:v>
                </c:pt>
                <c:pt idx="707">
                  <c:v>1939.1239999999998</c:v>
                </c:pt>
                <c:pt idx="708">
                  <c:v>1939.127</c:v>
                </c:pt>
                <c:pt idx="709">
                  <c:v>1939.1299999999999</c:v>
                </c:pt>
                <c:pt idx="710">
                  <c:v>1939.1329999999998</c:v>
                </c:pt>
                <c:pt idx="711">
                  <c:v>1939.136</c:v>
                </c:pt>
                <c:pt idx="712">
                  <c:v>1939.1389999999999</c:v>
                </c:pt>
                <c:pt idx="713">
                  <c:v>1939.1419999999998</c:v>
                </c:pt>
                <c:pt idx="714">
                  <c:v>1939.145</c:v>
                </c:pt>
                <c:pt idx="715">
                  <c:v>1939.1479999999999</c:v>
                </c:pt>
                <c:pt idx="716">
                  <c:v>1939.1509999999998</c:v>
                </c:pt>
                <c:pt idx="717">
                  <c:v>1939.1539999999998</c:v>
                </c:pt>
                <c:pt idx="718">
                  <c:v>1939.1569999999999</c:v>
                </c:pt>
                <c:pt idx="719">
                  <c:v>1939.1599999999999</c:v>
                </c:pt>
                <c:pt idx="720">
                  <c:v>1939.1629999999998</c:v>
                </c:pt>
                <c:pt idx="721">
                  <c:v>1939.1659999999999</c:v>
                </c:pt>
                <c:pt idx="722">
                  <c:v>1939.1689999999999</c:v>
                </c:pt>
                <c:pt idx="723">
                  <c:v>1939.1719999999998</c:v>
                </c:pt>
                <c:pt idx="724">
                  <c:v>1939.175</c:v>
                </c:pt>
                <c:pt idx="725">
                  <c:v>1939.1779999999999</c:v>
                </c:pt>
                <c:pt idx="726">
                  <c:v>1939.1809999999998</c:v>
                </c:pt>
                <c:pt idx="727">
                  <c:v>1939.1839999999991</c:v>
                </c:pt>
                <c:pt idx="728">
                  <c:v>1939.1869999999999</c:v>
                </c:pt>
                <c:pt idx="729">
                  <c:v>1939.1899999999998</c:v>
                </c:pt>
                <c:pt idx="730">
                  <c:v>1939.1929999999998</c:v>
                </c:pt>
                <c:pt idx="731">
                  <c:v>1939.1959999999999</c:v>
                </c:pt>
                <c:pt idx="732">
                  <c:v>1939.1989999999998</c:v>
                </c:pt>
                <c:pt idx="733">
                  <c:v>1939.202</c:v>
                </c:pt>
                <c:pt idx="734">
                  <c:v>1939.2049999999999</c:v>
                </c:pt>
                <c:pt idx="735">
                  <c:v>1939.2080000000001</c:v>
                </c:pt>
                <c:pt idx="736">
                  <c:v>1939.211</c:v>
                </c:pt>
                <c:pt idx="737">
                  <c:v>1939.2139999999999</c:v>
                </c:pt>
                <c:pt idx="738">
                  <c:v>1939.2170000000001</c:v>
                </c:pt>
                <c:pt idx="739">
                  <c:v>1939.22</c:v>
                </c:pt>
                <c:pt idx="740">
                  <c:v>1939.223</c:v>
                </c:pt>
                <c:pt idx="741">
                  <c:v>1939.2260000000001</c:v>
                </c:pt>
                <c:pt idx="742">
                  <c:v>1939.229</c:v>
                </c:pt>
                <c:pt idx="743">
                  <c:v>1939.232</c:v>
                </c:pt>
                <c:pt idx="744">
                  <c:v>1939.2349999999999</c:v>
                </c:pt>
                <c:pt idx="745">
                  <c:v>1939.2380000000001</c:v>
                </c:pt>
                <c:pt idx="746">
                  <c:v>1939.241</c:v>
                </c:pt>
                <c:pt idx="747">
                  <c:v>1939.2439999999999</c:v>
                </c:pt>
                <c:pt idx="748">
                  <c:v>1939.2470000000001</c:v>
                </c:pt>
                <c:pt idx="749">
                  <c:v>1939.25</c:v>
                </c:pt>
                <c:pt idx="750">
                  <c:v>1939.2529999999999</c:v>
                </c:pt>
                <c:pt idx="751">
                  <c:v>1939.2560000000001</c:v>
                </c:pt>
                <c:pt idx="752">
                  <c:v>1939.259</c:v>
                </c:pt>
                <c:pt idx="753">
                  <c:v>1939.2619999999999</c:v>
                </c:pt>
                <c:pt idx="754">
                  <c:v>1939.2650000000001</c:v>
                </c:pt>
                <c:pt idx="755">
                  <c:v>1939.268</c:v>
                </c:pt>
                <c:pt idx="756">
                  <c:v>1939.271</c:v>
                </c:pt>
                <c:pt idx="757">
                  <c:v>1939.2739999999999</c:v>
                </c:pt>
                <c:pt idx="758">
                  <c:v>1939.277</c:v>
                </c:pt>
                <c:pt idx="759">
                  <c:v>1939.28</c:v>
                </c:pt>
                <c:pt idx="760">
                  <c:v>1939.2829999999999</c:v>
                </c:pt>
                <c:pt idx="761">
                  <c:v>1939.2860000000001</c:v>
                </c:pt>
                <c:pt idx="762">
                  <c:v>1939.289</c:v>
                </c:pt>
                <c:pt idx="763">
                  <c:v>1939.2919999999999</c:v>
                </c:pt>
                <c:pt idx="764">
                  <c:v>1939.2950000000001</c:v>
                </c:pt>
                <c:pt idx="765">
                  <c:v>1939.298</c:v>
                </c:pt>
                <c:pt idx="766">
                  <c:v>1939.3009999999999</c:v>
                </c:pt>
                <c:pt idx="767">
                  <c:v>1939.3039999999999</c:v>
                </c:pt>
                <c:pt idx="768">
                  <c:v>1939.307</c:v>
                </c:pt>
                <c:pt idx="769">
                  <c:v>1939.31</c:v>
                </c:pt>
                <c:pt idx="770">
                  <c:v>1939.3129999999999</c:v>
                </c:pt>
                <c:pt idx="771">
                  <c:v>1939.316</c:v>
                </c:pt>
                <c:pt idx="772">
                  <c:v>1939.319</c:v>
                </c:pt>
                <c:pt idx="773">
                  <c:v>1939.3219999999999</c:v>
                </c:pt>
                <c:pt idx="774">
                  <c:v>1939.325</c:v>
                </c:pt>
                <c:pt idx="775">
                  <c:v>1939.328</c:v>
                </c:pt>
                <c:pt idx="776">
                  <c:v>1939.3309999999999</c:v>
                </c:pt>
                <c:pt idx="777">
                  <c:v>1939.3339999999998</c:v>
                </c:pt>
                <c:pt idx="778">
                  <c:v>1939.337</c:v>
                </c:pt>
                <c:pt idx="779">
                  <c:v>1939.34</c:v>
                </c:pt>
                <c:pt idx="780">
                  <c:v>1939.3429999999998</c:v>
                </c:pt>
                <c:pt idx="781">
                  <c:v>1939.346</c:v>
                </c:pt>
                <c:pt idx="782">
                  <c:v>1939.3489999999999</c:v>
                </c:pt>
                <c:pt idx="783">
                  <c:v>1939.3519999999999</c:v>
                </c:pt>
                <c:pt idx="784">
                  <c:v>1939.355</c:v>
                </c:pt>
                <c:pt idx="785">
                  <c:v>1939.3579999999999</c:v>
                </c:pt>
                <c:pt idx="786">
                  <c:v>1939.3609999999999</c:v>
                </c:pt>
                <c:pt idx="787">
                  <c:v>1939.3639999999998</c:v>
                </c:pt>
                <c:pt idx="788">
                  <c:v>1939.367</c:v>
                </c:pt>
                <c:pt idx="789">
                  <c:v>1939.37</c:v>
                </c:pt>
                <c:pt idx="790">
                  <c:v>1939.3729999999998</c:v>
                </c:pt>
                <c:pt idx="791">
                  <c:v>1939.376</c:v>
                </c:pt>
                <c:pt idx="792">
                  <c:v>1939.3789999999999</c:v>
                </c:pt>
                <c:pt idx="793">
                  <c:v>1939.3819999999998</c:v>
                </c:pt>
                <c:pt idx="794">
                  <c:v>1939.385</c:v>
                </c:pt>
                <c:pt idx="795">
                  <c:v>1939.3879999999999</c:v>
                </c:pt>
                <c:pt idx="796">
                  <c:v>1939.3909999999998</c:v>
                </c:pt>
                <c:pt idx="797">
                  <c:v>1939.3939999999998</c:v>
                </c:pt>
                <c:pt idx="798">
                  <c:v>1939.3969999999999</c:v>
                </c:pt>
                <c:pt idx="799">
                  <c:v>1939.4</c:v>
                </c:pt>
                <c:pt idx="800">
                  <c:v>1939.403</c:v>
                </c:pt>
                <c:pt idx="801">
                  <c:v>1939.4060000000009</c:v>
                </c:pt>
                <c:pt idx="802">
                  <c:v>1939.4090000000001</c:v>
                </c:pt>
                <c:pt idx="803">
                  <c:v>1939.412</c:v>
                </c:pt>
                <c:pt idx="804">
                  <c:v>1939.4150000000009</c:v>
                </c:pt>
                <c:pt idx="805">
                  <c:v>1939.4180000000001</c:v>
                </c:pt>
                <c:pt idx="806">
                  <c:v>1939.421</c:v>
                </c:pt>
                <c:pt idx="807">
                  <c:v>1939.424</c:v>
                </c:pt>
                <c:pt idx="808">
                  <c:v>1939.4270000000001</c:v>
                </c:pt>
                <c:pt idx="809">
                  <c:v>1939.43</c:v>
                </c:pt>
                <c:pt idx="810">
                  <c:v>1939.433</c:v>
                </c:pt>
                <c:pt idx="811">
                  <c:v>1939.4360000000001</c:v>
                </c:pt>
                <c:pt idx="812">
                  <c:v>1939.4390000000001</c:v>
                </c:pt>
                <c:pt idx="813">
                  <c:v>1939.442</c:v>
                </c:pt>
                <c:pt idx="814">
                  <c:v>1939.4449999999999</c:v>
                </c:pt>
                <c:pt idx="815">
                  <c:v>1939.4480000000001</c:v>
                </c:pt>
                <c:pt idx="816">
                  <c:v>1939.451</c:v>
                </c:pt>
                <c:pt idx="817">
                  <c:v>1939.454</c:v>
                </c:pt>
                <c:pt idx="818">
                  <c:v>1939.4570000000001</c:v>
                </c:pt>
                <c:pt idx="819">
                  <c:v>1939.46</c:v>
                </c:pt>
                <c:pt idx="820">
                  <c:v>1939.463</c:v>
                </c:pt>
                <c:pt idx="821">
                  <c:v>1939.4660000000001</c:v>
                </c:pt>
                <c:pt idx="822">
                  <c:v>1939.4690000000001</c:v>
                </c:pt>
                <c:pt idx="823">
                  <c:v>1939.472</c:v>
                </c:pt>
                <c:pt idx="824">
                  <c:v>1939.4749999999999</c:v>
                </c:pt>
                <c:pt idx="825">
                  <c:v>1939.4780000000001</c:v>
                </c:pt>
                <c:pt idx="826">
                  <c:v>1939.481</c:v>
                </c:pt>
                <c:pt idx="827">
                  <c:v>1939.4839999999999</c:v>
                </c:pt>
                <c:pt idx="828">
                  <c:v>1939.4870000000001</c:v>
                </c:pt>
                <c:pt idx="829">
                  <c:v>1939.49</c:v>
                </c:pt>
                <c:pt idx="830">
                  <c:v>1939.4929999999999</c:v>
                </c:pt>
                <c:pt idx="831">
                  <c:v>1939.4960000000001</c:v>
                </c:pt>
                <c:pt idx="832">
                  <c:v>1939.499</c:v>
                </c:pt>
                <c:pt idx="833">
                  <c:v>1939.502</c:v>
                </c:pt>
                <c:pt idx="834">
                  <c:v>1939.5050000000001</c:v>
                </c:pt>
                <c:pt idx="835">
                  <c:v>1939.508</c:v>
                </c:pt>
                <c:pt idx="836">
                  <c:v>1939.511</c:v>
                </c:pt>
                <c:pt idx="837">
                  <c:v>1939.5139999999999</c:v>
                </c:pt>
                <c:pt idx="838">
                  <c:v>1939.5170000000001</c:v>
                </c:pt>
                <c:pt idx="839">
                  <c:v>1939.52</c:v>
                </c:pt>
                <c:pt idx="840">
                  <c:v>1939.5229999999999</c:v>
                </c:pt>
                <c:pt idx="841">
                  <c:v>1939.5260000000001</c:v>
                </c:pt>
                <c:pt idx="842">
                  <c:v>1939.529</c:v>
                </c:pt>
                <c:pt idx="843">
                  <c:v>1939.5319999999999</c:v>
                </c:pt>
                <c:pt idx="844">
                  <c:v>1939.5350000000001</c:v>
                </c:pt>
                <c:pt idx="845">
                  <c:v>1939.538</c:v>
                </c:pt>
                <c:pt idx="846">
                  <c:v>1939.5409999999999</c:v>
                </c:pt>
                <c:pt idx="847">
                  <c:v>1939.5439999999999</c:v>
                </c:pt>
                <c:pt idx="848">
                  <c:v>1939.547</c:v>
                </c:pt>
                <c:pt idx="849">
                  <c:v>1939.55</c:v>
                </c:pt>
                <c:pt idx="850">
                  <c:v>1939.5529999999999</c:v>
                </c:pt>
                <c:pt idx="851">
                  <c:v>1939.556</c:v>
                </c:pt>
                <c:pt idx="852">
                  <c:v>1939.559</c:v>
                </c:pt>
                <c:pt idx="853">
                  <c:v>1939.5619999999999</c:v>
                </c:pt>
                <c:pt idx="854">
                  <c:v>1939.5650000000001</c:v>
                </c:pt>
                <c:pt idx="855">
                  <c:v>1939.568</c:v>
                </c:pt>
                <c:pt idx="856">
                  <c:v>1939.5709999999999</c:v>
                </c:pt>
                <c:pt idx="857">
                  <c:v>1939.5739999999998</c:v>
                </c:pt>
                <c:pt idx="858">
                  <c:v>1939.577</c:v>
                </c:pt>
                <c:pt idx="859">
                  <c:v>1939.58</c:v>
                </c:pt>
                <c:pt idx="860">
                  <c:v>1939.5829999999999</c:v>
                </c:pt>
                <c:pt idx="861">
                  <c:v>1939.586</c:v>
                </c:pt>
                <c:pt idx="862">
                  <c:v>1939.5889999999999</c:v>
                </c:pt>
                <c:pt idx="863">
                  <c:v>1939.5919999999999</c:v>
                </c:pt>
                <c:pt idx="864">
                  <c:v>1939.595</c:v>
                </c:pt>
                <c:pt idx="865">
                  <c:v>1939.598</c:v>
                </c:pt>
                <c:pt idx="866">
                  <c:v>1939.6009999999999</c:v>
                </c:pt>
                <c:pt idx="867">
                  <c:v>1939.6039999999998</c:v>
                </c:pt>
                <c:pt idx="868">
                  <c:v>1939.607</c:v>
                </c:pt>
                <c:pt idx="869">
                  <c:v>1939.61</c:v>
                </c:pt>
                <c:pt idx="870">
                  <c:v>1939.6129999999998</c:v>
                </c:pt>
                <c:pt idx="871">
                  <c:v>1939.616</c:v>
                </c:pt>
                <c:pt idx="872">
                  <c:v>1939.6189999999999</c:v>
                </c:pt>
                <c:pt idx="873">
                  <c:v>1939.6219999999998</c:v>
                </c:pt>
                <c:pt idx="874">
                  <c:v>1939.625</c:v>
                </c:pt>
                <c:pt idx="875">
                  <c:v>1939.6279999999999</c:v>
                </c:pt>
                <c:pt idx="876">
                  <c:v>1939.6309999999999</c:v>
                </c:pt>
                <c:pt idx="877">
                  <c:v>1939.6339999999998</c:v>
                </c:pt>
                <c:pt idx="878">
                  <c:v>1939.6369999999999</c:v>
                </c:pt>
                <c:pt idx="879">
                  <c:v>1939.6399999999999</c:v>
                </c:pt>
                <c:pt idx="880">
                  <c:v>1939.6429999999998</c:v>
                </c:pt>
                <c:pt idx="881">
                  <c:v>1939.646</c:v>
                </c:pt>
                <c:pt idx="882">
                  <c:v>1939.6489999999999</c:v>
                </c:pt>
                <c:pt idx="883">
                  <c:v>1939.6519999999998</c:v>
                </c:pt>
                <c:pt idx="884">
                  <c:v>1939.655</c:v>
                </c:pt>
                <c:pt idx="885">
                  <c:v>1939.6579999999999</c:v>
                </c:pt>
                <c:pt idx="886">
                  <c:v>1939.6609999999998</c:v>
                </c:pt>
                <c:pt idx="887">
                  <c:v>1939.6639999999998</c:v>
                </c:pt>
                <c:pt idx="888">
                  <c:v>1939.6669999999999</c:v>
                </c:pt>
                <c:pt idx="889">
                  <c:v>1939.6699999999998</c:v>
                </c:pt>
                <c:pt idx="890">
                  <c:v>1939.6729999999998</c:v>
                </c:pt>
                <c:pt idx="891">
                  <c:v>1939.6759999999999</c:v>
                </c:pt>
                <c:pt idx="892">
                  <c:v>1939.6789999999999</c:v>
                </c:pt>
                <c:pt idx="893">
                  <c:v>1939.6819999999998</c:v>
                </c:pt>
                <c:pt idx="894">
                  <c:v>1939.684999999999</c:v>
                </c:pt>
                <c:pt idx="895">
                  <c:v>1939.6879999999999</c:v>
                </c:pt>
                <c:pt idx="896">
                  <c:v>1939.6909999999998</c:v>
                </c:pt>
                <c:pt idx="897">
                  <c:v>1939.6939999999991</c:v>
                </c:pt>
                <c:pt idx="898">
                  <c:v>1939.6969999999999</c:v>
                </c:pt>
                <c:pt idx="899">
                  <c:v>1939.7</c:v>
                </c:pt>
                <c:pt idx="900">
                  <c:v>1939.703</c:v>
                </c:pt>
                <c:pt idx="901">
                  <c:v>1939.7060000000001</c:v>
                </c:pt>
                <c:pt idx="902">
                  <c:v>1939.7090000000001</c:v>
                </c:pt>
                <c:pt idx="903">
                  <c:v>1939.712</c:v>
                </c:pt>
                <c:pt idx="904">
                  <c:v>1939.7149999999999</c:v>
                </c:pt>
                <c:pt idx="905">
                  <c:v>1939.7180000000001</c:v>
                </c:pt>
                <c:pt idx="906">
                  <c:v>1939.721</c:v>
                </c:pt>
                <c:pt idx="907">
                  <c:v>1939.7239999999999</c:v>
                </c:pt>
                <c:pt idx="908">
                  <c:v>1939.7270000000001</c:v>
                </c:pt>
                <c:pt idx="909">
                  <c:v>1939.73</c:v>
                </c:pt>
                <c:pt idx="910">
                  <c:v>1939.7329999999999</c:v>
                </c:pt>
                <c:pt idx="911">
                  <c:v>1939.7360000000001</c:v>
                </c:pt>
                <c:pt idx="912">
                  <c:v>1939.739</c:v>
                </c:pt>
                <c:pt idx="913">
                  <c:v>1939.742</c:v>
                </c:pt>
                <c:pt idx="914">
                  <c:v>1939.7449999999999</c:v>
                </c:pt>
                <c:pt idx="915">
                  <c:v>1939.748</c:v>
                </c:pt>
                <c:pt idx="916">
                  <c:v>1939.751</c:v>
                </c:pt>
                <c:pt idx="917">
                  <c:v>1939.7539999999999</c:v>
                </c:pt>
                <c:pt idx="918">
                  <c:v>1939.7570000000001</c:v>
                </c:pt>
                <c:pt idx="919">
                  <c:v>1939.76</c:v>
                </c:pt>
                <c:pt idx="920">
                  <c:v>1939.7629999999999</c:v>
                </c:pt>
                <c:pt idx="921">
                  <c:v>1939.7660000000001</c:v>
                </c:pt>
                <c:pt idx="922">
                  <c:v>1939.769</c:v>
                </c:pt>
                <c:pt idx="923">
                  <c:v>1939.7719999999999</c:v>
                </c:pt>
                <c:pt idx="924">
                  <c:v>1939.7750000000001</c:v>
                </c:pt>
                <c:pt idx="925">
                  <c:v>1939.778</c:v>
                </c:pt>
                <c:pt idx="926">
                  <c:v>1939.7809999999999</c:v>
                </c:pt>
                <c:pt idx="927">
                  <c:v>1939.7839999999999</c:v>
                </c:pt>
                <c:pt idx="928">
                  <c:v>1939.787</c:v>
                </c:pt>
                <c:pt idx="929">
                  <c:v>1939.79</c:v>
                </c:pt>
                <c:pt idx="930">
                  <c:v>1939.7929999999999</c:v>
                </c:pt>
                <c:pt idx="931">
                  <c:v>1939.796</c:v>
                </c:pt>
                <c:pt idx="932">
                  <c:v>1939.799</c:v>
                </c:pt>
                <c:pt idx="933">
                  <c:v>1939.8019999999999</c:v>
                </c:pt>
                <c:pt idx="934">
                  <c:v>1939.8050000000001</c:v>
                </c:pt>
                <c:pt idx="935">
                  <c:v>1939.808</c:v>
                </c:pt>
                <c:pt idx="936">
                  <c:v>1939.8109999999999</c:v>
                </c:pt>
                <c:pt idx="937">
                  <c:v>1939.8139999999999</c:v>
                </c:pt>
                <c:pt idx="938">
                  <c:v>1939.817</c:v>
                </c:pt>
                <c:pt idx="939">
                  <c:v>1939.82</c:v>
                </c:pt>
                <c:pt idx="940">
                  <c:v>1939.8229999999999</c:v>
                </c:pt>
                <c:pt idx="941">
                  <c:v>1939.826</c:v>
                </c:pt>
                <c:pt idx="942">
                  <c:v>1939.829</c:v>
                </c:pt>
                <c:pt idx="943">
                  <c:v>1939.8319999999999</c:v>
                </c:pt>
                <c:pt idx="944">
                  <c:v>1939.835</c:v>
                </c:pt>
                <c:pt idx="945">
                  <c:v>1939.838</c:v>
                </c:pt>
                <c:pt idx="946">
                  <c:v>1939.8409999999999</c:v>
                </c:pt>
                <c:pt idx="947">
                  <c:v>1939.8439999999998</c:v>
                </c:pt>
                <c:pt idx="948">
                  <c:v>1939.847</c:v>
                </c:pt>
                <c:pt idx="949">
                  <c:v>1939.85</c:v>
                </c:pt>
                <c:pt idx="950">
                  <c:v>1939.8529999999998</c:v>
                </c:pt>
                <c:pt idx="951">
                  <c:v>1939.856</c:v>
                </c:pt>
                <c:pt idx="952">
                  <c:v>1939.8589999999999</c:v>
                </c:pt>
                <c:pt idx="953">
                  <c:v>1939.8619999999999</c:v>
                </c:pt>
                <c:pt idx="954">
                  <c:v>1939.865</c:v>
                </c:pt>
                <c:pt idx="955">
                  <c:v>1939.8679999999999</c:v>
                </c:pt>
                <c:pt idx="956">
                  <c:v>1939.8709999999999</c:v>
                </c:pt>
                <c:pt idx="957">
                  <c:v>1939.8739999999998</c:v>
                </c:pt>
                <c:pt idx="958">
                  <c:v>1939.877</c:v>
                </c:pt>
                <c:pt idx="959">
                  <c:v>1939.8799999999999</c:v>
                </c:pt>
                <c:pt idx="960">
                  <c:v>1939.8829999999998</c:v>
                </c:pt>
                <c:pt idx="961">
                  <c:v>1939.886</c:v>
                </c:pt>
                <c:pt idx="962">
                  <c:v>1939.8889999999999</c:v>
                </c:pt>
                <c:pt idx="963">
                  <c:v>1939.8919999999998</c:v>
                </c:pt>
                <c:pt idx="964">
                  <c:v>1939.895</c:v>
                </c:pt>
                <c:pt idx="965">
                  <c:v>1939.8979999999999</c:v>
                </c:pt>
                <c:pt idx="966">
                  <c:v>1939.9010000000001</c:v>
                </c:pt>
                <c:pt idx="967">
                  <c:v>1939.904</c:v>
                </c:pt>
                <c:pt idx="968">
                  <c:v>1939.9070000000008</c:v>
                </c:pt>
                <c:pt idx="969">
                  <c:v>1939.91</c:v>
                </c:pt>
                <c:pt idx="970">
                  <c:v>1939.913</c:v>
                </c:pt>
                <c:pt idx="971">
                  <c:v>1939.9160000000008</c:v>
                </c:pt>
                <c:pt idx="972">
                  <c:v>1939.9190000000001</c:v>
                </c:pt>
                <c:pt idx="973">
                  <c:v>1939.922</c:v>
                </c:pt>
                <c:pt idx="974">
                  <c:v>1939.9250000000009</c:v>
                </c:pt>
                <c:pt idx="975">
                  <c:v>1939.9280000000001</c:v>
                </c:pt>
                <c:pt idx="976">
                  <c:v>1939.931</c:v>
                </c:pt>
                <c:pt idx="977">
                  <c:v>1939.934</c:v>
                </c:pt>
                <c:pt idx="978">
                  <c:v>1939.9370000000001</c:v>
                </c:pt>
                <c:pt idx="979">
                  <c:v>1939.94</c:v>
                </c:pt>
                <c:pt idx="980">
                  <c:v>1939.943</c:v>
                </c:pt>
                <c:pt idx="981">
                  <c:v>1939.9460000000001</c:v>
                </c:pt>
                <c:pt idx="982">
                  <c:v>1939.9490000000001</c:v>
                </c:pt>
                <c:pt idx="983">
                  <c:v>1939.952</c:v>
                </c:pt>
                <c:pt idx="984">
                  <c:v>1939.9549999999999</c:v>
                </c:pt>
                <c:pt idx="985">
                  <c:v>1939.9580000000001</c:v>
                </c:pt>
                <c:pt idx="986">
                  <c:v>1939.961</c:v>
                </c:pt>
                <c:pt idx="987">
                  <c:v>1939.9639999999999</c:v>
                </c:pt>
                <c:pt idx="988">
                  <c:v>1939.9670000000001</c:v>
                </c:pt>
                <c:pt idx="989">
                  <c:v>1939.97</c:v>
                </c:pt>
                <c:pt idx="990">
                  <c:v>1939.973</c:v>
                </c:pt>
                <c:pt idx="991">
                  <c:v>1939.9760000000001</c:v>
                </c:pt>
                <c:pt idx="992">
                  <c:v>1939.979</c:v>
                </c:pt>
                <c:pt idx="993">
                  <c:v>1939.982</c:v>
                </c:pt>
                <c:pt idx="994">
                  <c:v>1939.9849999999999</c:v>
                </c:pt>
                <c:pt idx="995">
                  <c:v>1939.9880000000001</c:v>
                </c:pt>
                <c:pt idx="996">
                  <c:v>1939.991</c:v>
                </c:pt>
                <c:pt idx="997">
                  <c:v>1939.9939999999999</c:v>
                </c:pt>
                <c:pt idx="998">
                  <c:v>1939.9970000000001</c:v>
                </c:pt>
                <c:pt idx="999">
                  <c:v>1940</c:v>
                </c:pt>
                <c:pt idx="1000">
                  <c:v>1940.0029999999999</c:v>
                </c:pt>
                <c:pt idx="1001">
                  <c:v>1940.0060000000001</c:v>
                </c:pt>
                <c:pt idx="1002">
                  <c:v>1940.009</c:v>
                </c:pt>
                <c:pt idx="1003">
                  <c:v>1940.0119999999999</c:v>
                </c:pt>
                <c:pt idx="1004">
                  <c:v>1940.0150000000001</c:v>
                </c:pt>
                <c:pt idx="1005">
                  <c:v>1940.018</c:v>
                </c:pt>
                <c:pt idx="1006">
                  <c:v>1940.021</c:v>
                </c:pt>
                <c:pt idx="1007">
                  <c:v>1940.0239999999999</c:v>
                </c:pt>
                <c:pt idx="1008">
                  <c:v>1940.027</c:v>
                </c:pt>
                <c:pt idx="1009">
                  <c:v>1940.03</c:v>
                </c:pt>
                <c:pt idx="1010">
                  <c:v>1940.0329999999999</c:v>
                </c:pt>
                <c:pt idx="1011">
                  <c:v>1940.0360000000001</c:v>
                </c:pt>
                <c:pt idx="1012">
                  <c:v>1940.039</c:v>
                </c:pt>
                <c:pt idx="1013">
                  <c:v>1940.0419999999999</c:v>
                </c:pt>
                <c:pt idx="1014">
                  <c:v>1940.0450000000001</c:v>
                </c:pt>
                <c:pt idx="1015">
                  <c:v>1940.048</c:v>
                </c:pt>
                <c:pt idx="1016">
                  <c:v>1940.0509999999999</c:v>
                </c:pt>
                <c:pt idx="1017">
                  <c:v>1940.0539999999999</c:v>
                </c:pt>
                <c:pt idx="1018">
                  <c:v>1940.057</c:v>
                </c:pt>
                <c:pt idx="1019">
                  <c:v>1940.06</c:v>
                </c:pt>
                <c:pt idx="1020">
                  <c:v>1940.0629999999999</c:v>
                </c:pt>
                <c:pt idx="1021">
                  <c:v>1940.066</c:v>
                </c:pt>
                <c:pt idx="1022">
                  <c:v>1940.069</c:v>
                </c:pt>
                <c:pt idx="1023">
                  <c:v>1940.0719999999999</c:v>
                </c:pt>
                <c:pt idx="1024">
                  <c:v>1940.075</c:v>
                </c:pt>
                <c:pt idx="1025">
                  <c:v>1940.078</c:v>
                </c:pt>
                <c:pt idx="1026">
                  <c:v>1940.0809999999999</c:v>
                </c:pt>
                <c:pt idx="1027">
                  <c:v>1940.0839999999998</c:v>
                </c:pt>
                <c:pt idx="1028">
                  <c:v>1940.087</c:v>
                </c:pt>
                <c:pt idx="1029">
                  <c:v>1940.09</c:v>
                </c:pt>
                <c:pt idx="1030">
                  <c:v>1940.0929999999998</c:v>
                </c:pt>
                <c:pt idx="1031">
                  <c:v>1940.096</c:v>
                </c:pt>
                <c:pt idx="1032">
                  <c:v>1940.0989999999999</c:v>
                </c:pt>
                <c:pt idx="1033">
                  <c:v>1940.1019999999999</c:v>
                </c:pt>
                <c:pt idx="1034">
                  <c:v>1940.105</c:v>
                </c:pt>
                <c:pt idx="1035">
                  <c:v>1940.1079999999999</c:v>
                </c:pt>
                <c:pt idx="1036">
                  <c:v>1940.1109999999999</c:v>
                </c:pt>
                <c:pt idx="1037">
                  <c:v>1940.1139999999998</c:v>
                </c:pt>
                <c:pt idx="1038">
                  <c:v>1940.117</c:v>
                </c:pt>
                <c:pt idx="1039">
                  <c:v>1940.12</c:v>
                </c:pt>
                <c:pt idx="1040">
                  <c:v>1940.1229999999998</c:v>
                </c:pt>
                <c:pt idx="1041">
                  <c:v>1940.126</c:v>
                </c:pt>
                <c:pt idx="1042">
                  <c:v>1940.1289999999999</c:v>
                </c:pt>
                <c:pt idx="1043">
                  <c:v>1940.1319999999998</c:v>
                </c:pt>
                <c:pt idx="1044">
                  <c:v>1940.135</c:v>
                </c:pt>
                <c:pt idx="1045">
                  <c:v>1940.1379999999999</c:v>
                </c:pt>
                <c:pt idx="1046">
                  <c:v>1940.1409999999998</c:v>
                </c:pt>
                <c:pt idx="1047">
                  <c:v>1940.1439999999998</c:v>
                </c:pt>
                <c:pt idx="1048">
                  <c:v>1940.1469999999999</c:v>
                </c:pt>
                <c:pt idx="1049">
                  <c:v>1940.1499999999999</c:v>
                </c:pt>
                <c:pt idx="1050">
                  <c:v>1940.1529999999998</c:v>
                </c:pt>
                <c:pt idx="1051">
                  <c:v>1940.1559999999999</c:v>
                </c:pt>
                <c:pt idx="1052">
                  <c:v>1940.1589999999999</c:v>
                </c:pt>
                <c:pt idx="1053">
                  <c:v>1940.1619999999998</c:v>
                </c:pt>
                <c:pt idx="1054">
                  <c:v>1940.165</c:v>
                </c:pt>
                <c:pt idx="1055">
                  <c:v>1940.1679999999999</c:v>
                </c:pt>
                <c:pt idx="1056">
                  <c:v>1940.1709999999998</c:v>
                </c:pt>
                <c:pt idx="1057">
                  <c:v>1940.1739999999998</c:v>
                </c:pt>
                <c:pt idx="1058">
                  <c:v>1940.1769999999999</c:v>
                </c:pt>
                <c:pt idx="1059">
                  <c:v>1940.1799999999998</c:v>
                </c:pt>
                <c:pt idx="1060">
                  <c:v>1940.1829999999998</c:v>
                </c:pt>
                <c:pt idx="1061">
                  <c:v>1940.1859999999999</c:v>
                </c:pt>
                <c:pt idx="1062">
                  <c:v>1940.1889999999999</c:v>
                </c:pt>
                <c:pt idx="1063">
                  <c:v>1940.1919999999998</c:v>
                </c:pt>
                <c:pt idx="1064">
                  <c:v>1940.194999999999</c:v>
                </c:pt>
                <c:pt idx="1065">
                  <c:v>1940.1979999999999</c:v>
                </c:pt>
                <c:pt idx="1066">
                  <c:v>1940.201</c:v>
                </c:pt>
                <c:pt idx="1067">
                  <c:v>1940.204</c:v>
                </c:pt>
                <c:pt idx="1068">
                  <c:v>1940.2070000000001</c:v>
                </c:pt>
                <c:pt idx="1069">
                  <c:v>1940.21</c:v>
                </c:pt>
                <c:pt idx="1070">
                  <c:v>1940.213</c:v>
                </c:pt>
                <c:pt idx="1071">
                  <c:v>1940.2160000000001</c:v>
                </c:pt>
                <c:pt idx="1072">
                  <c:v>1940.2190000000001</c:v>
                </c:pt>
                <c:pt idx="1073">
                  <c:v>1940.222</c:v>
                </c:pt>
                <c:pt idx="1074">
                  <c:v>1940.2249999999999</c:v>
                </c:pt>
                <c:pt idx="1075">
                  <c:v>1940.2280000000001</c:v>
                </c:pt>
                <c:pt idx="1076">
                  <c:v>1940.231</c:v>
                </c:pt>
                <c:pt idx="1077">
                  <c:v>1940.2339999999999</c:v>
                </c:pt>
                <c:pt idx="1078">
                  <c:v>1940.2370000000001</c:v>
                </c:pt>
                <c:pt idx="1079">
                  <c:v>1940.24</c:v>
                </c:pt>
                <c:pt idx="1080">
                  <c:v>1940.2429999999999</c:v>
                </c:pt>
                <c:pt idx="1081">
                  <c:v>1940.2460000000001</c:v>
                </c:pt>
                <c:pt idx="1082">
                  <c:v>1940.249</c:v>
                </c:pt>
                <c:pt idx="1083">
                  <c:v>1940.252</c:v>
                </c:pt>
                <c:pt idx="1084">
                  <c:v>1940.2550000000001</c:v>
                </c:pt>
                <c:pt idx="1085">
                  <c:v>1940.258</c:v>
                </c:pt>
                <c:pt idx="1086">
                  <c:v>1940.261</c:v>
                </c:pt>
                <c:pt idx="1087">
                  <c:v>1940.2639999999999</c:v>
                </c:pt>
                <c:pt idx="1088">
                  <c:v>1940.2670000000001</c:v>
                </c:pt>
                <c:pt idx="1089">
                  <c:v>1940.27</c:v>
                </c:pt>
                <c:pt idx="1090">
                  <c:v>1940.2729999999999</c:v>
                </c:pt>
                <c:pt idx="1091">
                  <c:v>1940.2760000000001</c:v>
                </c:pt>
                <c:pt idx="1092">
                  <c:v>1940.279</c:v>
                </c:pt>
                <c:pt idx="1093">
                  <c:v>1940.2819999999999</c:v>
                </c:pt>
                <c:pt idx="1094">
                  <c:v>1940.2850000000001</c:v>
                </c:pt>
                <c:pt idx="1095">
                  <c:v>1940.288</c:v>
                </c:pt>
                <c:pt idx="1096">
                  <c:v>1940.2909999999999</c:v>
                </c:pt>
                <c:pt idx="1097">
                  <c:v>1940.2939999999999</c:v>
                </c:pt>
                <c:pt idx="1098">
                  <c:v>1940.297</c:v>
                </c:pt>
                <c:pt idx="1099">
                  <c:v>1940.3</c:v>
                </c:pt>
                <c:pt idx="1100">
                  <c:v>1940.3029999999999</c:v>
                </c:pt>
                <c:pt idx="1101">
                  <c:v>1940.306</c:v>
                </c:pt>
                <c:pt idx="1102">
                  <c:v>1940.309</c:v>
                </c:pt>
                <c:pt idx="1103">
                  <c:v>1940.3119999999999</c:v>
                </c:pt>
                <c:pt idx="1104">
                  <c:v>1940.3150000000001</c:v>
                </c:pt>
                <c:pt idx="1105">
                  <c:v>1940.318</c:v>
                </c:pt>
                <c:pt idx="1106">
                  <c:v>1940.3209999999999</c:v>
                </c:pt>
                <c:pt idx="1107">
                  <c:v>1940.3239999999998</c:v>
                </c:pt>
                <c:pt idx="1108">
                  <c:v>1940.327</c:v>
                </c:pt>
                <c:pt idx="1109">
                  <c:v>1940.33</c:v>
                </c:pt>
                <c:pt idx="1110">
                  <c:v>1940.3329999999999</c:v>
                </c:pt>
                <c:pt idx="1111">
                  <c:v>1940.336</c:v>
                </c:pt>
                <c:pt idx="1112">
                  <c:v>1940.3389999999999</c:v>
                </c:pt>
                <c:pt idx="1113">
                  <c:v>1940.3419999999999</c:v>
                </c:pt>
                <c:pt idx="1114">
                  <c:v>1940.345</c:v>
                </c:pt>
                <c:pt idx="1115">
                  <c:v>1940.348</c:v>
                </c:pt>
                <c:pt idx="1116">
                  <c:v>1940.3509999999999</c:v>
                </c:pt>
                <c:pt idx="1117">
                  <c:v>1940.3539999999998</c:v>
                </c:pt>
                <c:pt idx="1118">
                  <c:v>1940.357</c:v>
                </c:pt>
                <c:pt idx="1119">
                  <c:v>1940.36</c:v>
                </c:pt>
                <c:pt idx="1120">
                  <c:v>1940.3629999999998</c:v>
                </c:pt>
                <c:pt idx="1121">
                  <c:v>1940.366</c:v>
                </c:pt>
                <c:pt idx="1122">
                  <c:v>1940.3689999999999</c:v>
                </c:pt>
                <c:pt idx="1123">
                  <c:v>1940.3719999999998</c:v>
                </c:pt>
                <c:pt idx="1124">
                  <c:v>1940.375</c:v>
                </c:pt>
                <c:pt idx="1125">
                  <c:v>1940.3779999999999</c:v>
                </c:pt>
                <c:pt idx="1126">
                  <c:v>1940.3809999999999</c:v>
                </c:pt>
                <c:pt idx="1127">
                  <c:v>1940.3839999999998</c:v>
                </c:pt>
                <c:pt idx="1128">
                  <c:v>1940.3869999999999</c:v>
                </c:pt>
                <c:pt idx="1129">
                  <c:v>1940.3899999999999</c:v>
                </c:pt>
                <c:pt idx="1130">
                  <c:v>1940.3929999999998</c:v>
                </c:pt>
                <c:pt idx="1131">
                  <c:v>1940.396</c:v>
                </c:pt>
                <c:pt idx="1132">
                  <c:v>1940.3989999999999</c:v>
                </c:pt>
                <c:pt idx="1133">
                  <c:v>1940.402</c:v>
                </c:pt>
                <c:pt idx="1134">
                  <c:v>1940.4050000000009</c:v>
                </c:pt>
                <c:pt idx="1135">
                  <c:v>1940.4080000000001</c:v>
                </c:pt>
                <c:pt idx="1136">
                  <c:v>1940.4110000000001</c:v>
                </c:pt>
                <c:pt idx="1137">
                  <c:v>1940.414</c:v>
                </c:pt>
                <c:pt idx="1138">
                  <c:v>1940.4170000000001</c:v>
                </c:pt>
                <c:pt idx="1139">
                  <c:v>1940.42</c:v>
                </c:pt>
                <c:pt idx="1140">
                  <c:v>1940.423</c:v>
                </c:pt>
                <c:pt idx="1141">
                  <c:v>1940.4260000000008</c:v>
                </c:pt>
                <c:pt idx="1142">
                  <c:v>1940.4290000000001</c:v>
                </c:pt>
                <c:pt idx="1143">
                  <c:v>1940.432</c:v>
                </c:pt>
                <c:pt idx="1144">
                  <c:v>1940.4349999999999</c:v>
                </c:pt>
                <c:pt idx="1145">
                  <c:v>1940.4380000000001</c:v>
                </c:pt>
                <c:pt idx="1146">
                  <c:v>1940.441</c:v>
                </c:pt>
                <c:pt idx="1147">
                  <c:v>1940.444</c:v>
                </c:pt>
                <c:pt idx="1148">
                  <c:v>1940.4470000000001</c:v>
                </c:pt>
                <c:pt idx="1149">
                  <c:v>1940.45</c:v>
                </c:pt>
                <c:pt idx="1150">
                  <c:v>1940.453</c:v>
                </c:pt>
                <c:pt idx="1151">
                  <c:v>1940.4560000000001</c:v>
                </c:pt>
                <c:pt idx="1152">
                  <c:v>1940.4590000000001</c:v>
                </c:pt>
                <c:pt idx="1153">
                  <c:v>1940.462</c:v>
                </c:pt>
                <c:pt idx="1154">
                  <c:v>1940.4649999999999</c:v>
                </c:pt>
                <c:pt idx="1155">
                  <c:v>1940.4680000000001</c:v>
                </c:pt>
                <c:pt idx="1156">
                  <c:v>1940.471</c:v>
                </c:pt>
                <c:pt idx="1157">
                  <c:v>1940.4739999999999</c:v>
                </c:pt>
                <c:pt idx="1158">
                  <c:v>1940.4770000000001</c:v>
                </c:pt>
                <c:pt idx="1159">
                  <c:v>1940.48</c:v>
                </c:pt>
                <c:pt idx="1160">
                  <c:v>1940.4829999999999</c:v>
                </c:pt>
                <c:pt idx="1161">
                  <c:v>1940.4860000000001</c:v>
                </c:pt>
                <c:pt idx="1162">
                  <c:v>1940.489</c:v>
                </c:pt>
                <c:pt idx="1163">
                  <c:v>1940.492</c:v>
                </c:pt>
                <c:pt idx="1164">
                  <c:v>1940.4949999999999</c:v>
                </c:pt>
                <c:pt idx="1165">
                  <c:v>1940.498</c:v>
                </c:pt>
                <c:pt idx="1166">
                  <c:v>1940.501</c:v>
                </c:pt>
                <c:pt idx="1167">
                  <c:v>1940.5039999999999</c:v>
                </c:pt>
                <c:pt idx="1168">
                  <c:v>1940.5070000000001</c:v>
                </c:pt>
                <c:pt idx="1169">
                  <c:v>1940.51</c:v>
                </c:pt>
                <c:pt idx="1170">
                  <c:v>1940.5129999999999</c:v>
                </c:pt>
                <c:pt idx="1171">
                  <c:v>1940.5160000000001</c:v>
                </c:pt>
                <c:pt idx="1172">
                  <c:v>1940.519</c:v>
                </c:pt>
                <c:pt idx="1173">
                  <c:v>1940.5219999999999</c:v>
                </c:pt>
                <c:pt idx="1174">
                  <c:v>1940.5250000000001</c:v>
                </c:pt>
                <c:pt idx="1175">
                  <c:v>1940.528</c:v>
                </c:pt>
                <c:pt idx="1176">
                  <c:v>1940.5309999999999</c:v>
                </c:pt>
                <c:pt idx="1177">
                  <c:v>1940.5339999999999</c:v>
                </c:pt>
                <c:pt idx="1178">
                  <c:v>1940.537</c:v>
                </c:pt>
                <c:pt idx="1179">
                  <c:v>1940.54</c:v>
                </c:pt>
                <c:pt idx="1180">
                  <c:v>1940.5429999999999</c:v>
                </c:pt>
                <c:pt idx="1181">
                  <c:v>1940.546</c:v>
                </c:pt>
                <c:pt idx="1182">
                  <c:v>1940.549</c:v>
                </c:pt>
                <c:pt idx="1183">
                  <c:v>1940.5519999999999</c:v>
                </c:pt>
                <c:pt idx="1184">
                  <c:v>1940.5550000000001</c:v>
                </c:pt>
                <c:pt idx="1185">
                  <c:v>1940.558</c:v>
                </c:pt>
                <c:pt idx="1186">
                  <c:v>1940.5609999999999</c:v>
                </c:pt>
                <c:pt idx="1187">
                  <c:v>1940.5639999999999</c:v>
                </c:pt>
                <c:pt idx="1188">
                  <c:v>1940.567</c:v>
                </c:pt>
                <c:pt idx="1189">
                  <c:v>1940.57</c:v>
                </c:pt>
                <c:pt idx="1190">
                  <c:v>1940.5729999999999</c:v>
                </c:pt>
                <c:pt idx="1191">
                  <c:v>1940.576</c:v>
                </c:pt>
                <c:pt idx="1192">
                  <c:v>1940.579</c:v>
                </c:pt>
                <c:pt idx="1193">
                  <c:v>1940.5819999999999</c:v>
                </c:pt>
                <c:pt idx="1194">
                  <c:v>1940.585</c:v>
                </c:pt>
                <c:pt idx="1195">
                  <c:v>1940.588</c:v>
                </c:pt>
                <c:pt idx="1196">
                  <c:v>1940.5909999999999</c:v>
                </c:pt>
                <c:pt idx="1197">
                  <c:v>1940.5939999999998</c:v>
                </c:pt>
                <c:pt idx="1198">
                  <c:v>1940.597</c:v>
                </c:pt>
                <c:pt idx="1199">
                  <c:v>1940.6</c:v>
                </c:pt>
                <c:pt idx="1200">
                  <c:v>1940.6029999999998</c:v>
                </c:pt>
                <c:pt idx="1201">
                  <c:v>1940.606</c:v>
                </c:pt>
                <c:pt idx="1202">
                  <c:v>1940.6089999999999</c:v>
                </c:pt>
                <c:pt idx="1203">
                  <c:v>1940.6119999999999</c:v>
                </c:pt>
                <c:pt idx="1204">
                  <c:v>1940.615</c:v>
                </c:pt>
                <c:pt idx="1205">
                  <c:v>1940.6179999999999</c:v>
                </c:pt>
                <c:pt idx="1206">
                  <c:v>1940.6209999999999</c:v>
                </c:pt>
                <c:pt idx="1207">
                  <c:v>1940.6239999999998</c:v>
                </c:pt>
                <c:pt idx="1208">
                  <c:v>1940.627</c:v>
                </c:pt>
                <c:pt idx="1209">
                  <c:v>1940.6299999999999</c:v>
                </c:pt>
                <c:pt idx="1210">
                  <c:v>1940.6329999999998</c:v>
                </c:pt>
                <c:pt idx="1211">
                  <c:v>1940.636</c:v>
                </c:pt>
                <c:pt idx="1212">
                  <c:v>1940.6389999999999</c:v>
                </c:pt>
                <c:pt idx="1213">
                  <c:v>1940.6419999999998</c:v>
                </c:pt>
                <c:pt idx="1214">
                  <c:v>1940.645</c:v>
                </c:pt>
                <c:pt idx="1215">
                  <c:v>1940.6479999999999</c:v>
                </c:pt>
                <c:pt idx="1216">
                  <c:v>1940.6509999999998</c:v>
                </c:pt>
                <c:pt idx="1217">
                  <c:v>1940.6539999999998</c:v>
                </c:pt>
                <c:pt idx="1218">
                  <c:v>1940.6569999999999</c:v>
                </c:pt>
                <c:pt idx="1219">
                  <c:v>1940.6599999999999</c:v>
                </c:pt>
                <c:pt idx="1220">
                  <c:v>1940.6629999999998</c:v>
                </c:pt>
                <c:pt idx="1221">
                  <c:v>1940.6659999999999</c:v>
                </c:pt>
                <c:pt idx="1222">
                  <c:v>1940.6689999999999</c:v>
                </c:pt>
                <c:pt idx="1223">
                  <c:v>1940.6719999999998</c:v>
                </c:pt>
                <c:pt idx="1224">
                  <c:v>1940.675</c:v>
                </c:pt>
                <c:pt idx="1225">
                  <c:v>1940.6779999999999</c:v>
                </c:pt>
                <c:pt idx="1226">
                  <c:v>1940.6809999999998</c:v>
                </c:pt>
                <c:pt idx="1227">
                  <c:v>1940.6839999999991</c:v>
                </c:pt>
                <c:pt idx="1228">
                  <c:v>1940.6869999999999</c:v>
                </c:pt>
                <c:pt idx="1229">
                  <c:v>1940.6899999999998</c:v>
                </c:pt>
                <c:pt idx="1230">
                  <c:v>1940.6929999999998</c:v>
                </c:pt>
                <c:pt idx="1231">
                  <c:v>1940.6959999999999</c:v>
                </c:pt>
                <c:pt idx="1232">
                  <c:v>1940.6989999999998</c:v>
                </c:pt>
                <c:pt idx="1233">
                  <c:v>1940.702</c:v>
                </c:pt>
                <c:pt idx="1234">
                  <c:v>1940.7049999999999</c:v>
                </c:pt>
                <c:pt idx="1235">
                  <c:v>1940.7080000000001</c:v>
                </c:pt>
                <c:pt idx="1236">
                  <c:v>1940.711</c:v>
                </c:pt>
                <c:pt idx="1237">
                  <c:v>1940.7139999999999</c:v>
                </c:pt>
                <c:pt idx="1238">
                  <c:v>1940.7170000000001</c:v>
                </c:pt>
                <c:pt idx="1239">
                  <c:v>1940.72</c:v>
                </c:pt>
                <c:pt idx="1240">
                  <c:v>1940.723</c:v>
                </c:pt>
                <c:pt idx="1241">
                  <c:v>1940.7260000000001</c:v>
                </c:pt>
                <c:pt idx="1242">
                  <c:v>1940.729</c:v>
                </c:pt>
                <c:pt idx="1243">
                  <c:v>1940.732</c:v>
                </c:pt>
                <c:pt idx="1244">
                  <c:v>1940.7349999999999</c:v>
                </c:pt>
                <c:pt idx="1245">
                  <c:v>1940.7380000000001</c:v>
                </c:pt>
                <c:pt idx="1246">
                  <c:v>1940.741</c:v>
                </c:pt>
                <c:pt idx="1247">
                  <c:v>1940.7439999999999</c:v>
                </c:pt>
                <c:pt idx="1248">
                  <c:v>1940.7470000000001</c:v>
                </c:pt>
                <c:pt idx="1249">
                  <c:v>1940.75</c:v>
                </c:pt>
                <c:pt idx="1250">
                  <c:v>1940.7529999999999</c:v>
                </c:pt>
                <c:pt idx="1251">
                  <c:v>1940.7560000000001</c:v>
                </c:pt>
                <c:pt idx="1252">
                  <c:v>1940.759</c:v>
                </c:pt>
                <c:pt idx="1253">
                  <c:v>1940.7619999999999</c:v>
                </c:pt>
                <c:pt idx="1254">
                  <c:v>1940.7650000000001</c:v>
                </c:pt>
                <c:pt idx="1255">
                  <c:v>1940.768</c:v>
                </c:pt>
                <c:pt idx="1256">
                  <c:v>1940.771</c:v>
                </c:pt>
                <c:pt idx="1257">
                  <c:v>1940.7739999999999</c:v>
                </c:pt>
                <c:pt idx="1258">
                  <c:v>1940.777</c:v>
                </c:pt>
                <c:pt idx="1259">
                  <c:v>1940.78</c:v>
                </c:pt>
                <c:pt idx="1260">
                  <c:v>1940.7829999999999</c:v>
                </c:pt>
                <c:pt idx="1261">
                  <c:v>1940.7860000000001</c:v>
                </c:pt>
                <c:pt idx="1262">
                  <c:v>1940.789</c:v>
                </c:pt>
                <c:pt idx="1263">
                  <c:v>1940.7919999999999</c:v>
                </c:pt>
                <c:pt idx="1264">
                  <c:v>1940.7950000000001</c:v>
                </c:pt>
                <c:pt idx="1265">
                  <c:v>1940.798</c:v>
                </c:pt>
                <c:pt idx="1266">
                  <c:v>1940.8009999999999</c:v>
                </c:pt>
                <c:pt idx="1267">
                  <c:v>1940.8039999999999</c:v>
                </c:pt>
                <c:pt idx="1268">
                  <c:v>1940.807</c:v>
                </c:pt>
                <c:pt idx="1269">
                  <c:v>1940.81</c:v>
                </c:pt>
                <c:pt idx="1270">
                  <c:v>1940.8129999999999</c:v>
                </c:pt>
                <c:pt idx="1271">
                  <c:v>1940.816</c:v>
                </c:pt>
                <c:pt idx="1272">
                  <c:v>1940.819</c:v>
                </c:pt>
                <c:pt idx="1273">
                  <c:v>1940.8219999999999</c:v>
                </c:pt>
                <c:pt idx="1274">
                  <c:v>1940.825</c:v>
                </c:pt>
                <c:pt idx="1275">
                  <c:v>1940.828</c:v>
                </c:pt>
                <c:pt idx="1276">
                  <c:v>1940.8309999999999</c:v>
                </c:pt>
                <c:pt idx="1277">
                  <c:v>1940.8339999999998</c:v>
                </c:pt>
                <c:pt idx="1278">
                  <c:v>1940.837</c:v>
                </c:pt>
                <c:pt idx="1279">
                  <c:v>1940.84</c:v>
                </c:pt>
                <c:pt idx="1280">
                  <c:v>1940.8429999999998</c:v>
                </c:pt>
                <c:pt idx="1281">
                  <c:v>1940.846</c:v>
                </c:pt>
                <c:pt idx="1282">
                  <c:v>1940.8489999999999</c:v>
                </c:pt>
                <c:pt idx="1283">
                  <c:v>1940.8519999999999</c:v>
                </c:pt>
                <c:pt idx="1284">
                  <c:v>1940.855</c:v>
                </c:pt>
                <c:pt idx="1285">
                  <c:v>1940.8579999999999</c:v>
                </c:pt>
                <c:pt idx="1286">
                  <c:v>1940.8609999999999</c:v>
                </c:pt>
                <c:pt idx="1287">
                  <c:v>1940.8639999999998</c:v>
                </c:pt>
                <c:pt idx="1288">
                  <c:v>1940.867</c:v>
                </c:pt>
                <c:pt idx="1289">
                  <c:v>1940.87</c:v>
                </c:pt>
                <c:pt idx="1290">
                  <c:v>1940.8729999999998</c:v>
                </c:pt>
                <c:pt idx="1291">
                  <c:v>1940.876</c:v>
                </c:pt>
                <c:pt idx="1292">
                  <c:v>1940.8789999999999</c:v>
                </c:pt>
                <c:pt idx="1293">
                  <c:v>1940.8819999999998</c:v>
                </c:pt>
                <c:pt idx="1294">
                  <c:v>1940.885</c:v>
                </c:pt>
                <c:pt idx="1295">
                  <c:v>1940.8879999999999</c:v>
                </c:pt>
                <c:pt idx="1296">
                  <c:v>1940.8909999999998</c:v>
                </c:pt>
                <c:pt idx="1297">
                  <c:v>1940.8939999999998</c:v>
                </c:pt>
                <c:pt idx="1298">
                  <c:v>1940.8969999999999</c:v>
                </c:pt>
                <c:pt idx="1299">
                  <c:v>1940.9</c:v>
                </c:pt>
                <c:pt idx="1300">
                  <c:v>1940.903</c:v>
                </c:pt>
                <c:pt idx="1301">
                  <c:v>1940.9060000000009</c:v>
                </c:pt>
                <c:pt idx="1302">
                  <c:v>1940.9090000000001</c:v>
                </c:pt>
                <c:pt idx="1303">
                  <c:v>1940.912</c:v>
                </c:pt>
                <c:pt idx="1304">
                  <c:v>1940.9150000000009</c:v>
                </c:pt>
                <c:pt idx="1305">
                  <c:v>1940.9180000000001</c:v>
                </c:pt>
                <c:pt idx="1306">
                  <c:v>1940.921</c:v>
                </c:pt>
                <c:pt idx="1307">
                  <c:v>1940.924</c:v>
                </c:pt>
                <c:pt idx="1308">
                  <c:v>1940.9270000000001</c:v>
                </c:pt>
                <c:pt idx="1309">
                  <c:v>1940.93</c:v>
                </c:pt>
                <c:pt idx="1310">
                  <c:v>1940.933</c:v>
                </c:pt>
                <c:pt idx="1311">
                  <c:v>1940.9360000000001</c:v>
                </c:pt>
                <c:pt idx="1312">
                  <c:v>1940.9390000000001</c:v>
                </c:pt>
                <c:pt idx="1313">
                  <c:v>1940.942</c:v>
                </c:pt>
                <c:pt idx="1314">
                  <c:v>1940.9449999999999</c:v>
                </c:pt>
                <c:pt idx="1315">
                  <c:v>1940.9480000000001</c:v>
                </c:pt>
                <c:pt idx="1316">
                  <c:v>1940.951</c:v>
                </c:pt>
                <c:pt idx="1317">
                  <c:v>1940.954</c:v>
                </c:pt>
                <c:pt idx="1318">
                  <c:v>1940.9570000000001</c:v>
                </c:pt>
                <c:pt idx="1319">
                  <c:v>1940.96</c:v>
                </c:pt>
                <c:pt idx="1320">
                  <c:v>1940.963</c:v>
                </c:pt>
                <c:pt idx="1321">
                  <c:v>1940.9660000000001</c:v>
                </c:pt>
                <c:pt idx="1322">
                  <c:v>1940.9690000000001</c:v>
                </c:pt>
                <c:pt idx="1323">
                  <c:v>1940.972</c:v>
                </c:pt>
                <c:pt idx="1324">
                  <c:v>1940.9749999999999</c:v>
                </c:pt>
                <c:pt idx="1325">
                  <c:v>1940.9780000000001</c:v>
                </c:pt>
                <c:pt idx="1326">
                  <c:v>1940.981</c:v>
                </c:pt>
                <c:pt idx="1327">
                  <c:v>1940.9839999999999</c:v>
                </c:pt>
                <c:pt idx="1328">
                  <c:v>1940.9870000000001</c:v>
                </c:pt>
                <c:pt idx="1329">
                  <c:v>1940.99</c:v>
                </c:pt>
                <c:pt idx="1330">
                  <c:v>1940.9929999999999</c:v>
                </c:pt>
                <c:pt idx="1331">
                  <c:v>1940.9960000000001</c:v>
                </c:pt>
                <c:pt idx="1332">
                  <c:v>1940.999</c:v>
                </c:pt>
                <c:pt idx="1333">
                  <c:v>1941.002</c:v>
                </c:pt>
                <c:pt idx="1334">
                  <c:v>1941.0050000000001</c:v>
                </c:pt>
                <c:pt idx="1335">
                  <c:v>1941.008</c:v>
                </c:pt>
                <c:pt idx="1336">
                  <c:v>1941.011</c:v>
                </c:pt>
                <c:pt idx="1337">
                  <c:v>1941.0139999999999</c:v>
                </c:pt>
                <c:pt idx="1338">
                  <c:v>1941.0170000000001</c:v>
                </c:pt>
                <c:pt idx="1339">
                  <c:v>1941.02</c:v>
                </c:pt>
                <c:pt idx="1340">
                  <c:v>1941.0229999999999</c:v>
                </c:pt>
                <c:pt idx="1341">
                  <c:v>1941.0260000000001</c:v>
                </c:pt>
                <c:pt idx="1342">
                  <c:v>1941.029</c:v>
                </c:pt>
                <c:pt idx="1343">
                  <c:v>1941.0319999999999</c:v>
                </c:pt>
                <c:pt idx="1344">
                  <c:v>1941.0350000000001</c:v>
                </c:pt>
                <c:pt idx="1345">
                  <c:v>1941.038</c:v>
                </c:pt>
                <c:pt idx="1346">
                  <c:v>1941.0409999999999</c:v>
                </c:pt>
                <c:pt idx="1347">
                  <c:v>1941.0439999999999</c:v>
                </c:pt>
                <c:pt idx="1348">
                  <c:v>1941.047</c:v>
                </c:pt>
                <c:pt idx="1349">
                  <c:v>1941.05</c:v>
                </c:pt>
                <c:pt idx="1350">
                  <c:v>1941.0529999999999</c:v>
                </c:pt>
                <c:pt idx="1351">
                  <c:v>1941.056</c:v>
                </c:pt>
                <c:pt idx="1352">
                  <c:v>1941.059</c:v>
                </c:pt>
                <c:pt idx="1353">
                  <c:v>1941.0619999999999</c:v>
                </c:pt>
                <c:pt idx="1354">
                  <c:v>1941.0650000000001</c:v>
                </c:pt>
                <c:pt idx="1355">
                  <c:v>1941.068</c:v>
                </c:pt>
                <c:pt idx="1356">
                  <c:v>1941.0709999999999</c:v>
                </c:pt>
                <c:pt idx="1357">
                  <c:v>1941.0739999999998</c:v>
                </c:pt>
                <c:pt idx="1358">
                  <c:v>1941.077</c:v>
                </c:pt>
                <c:pt idx="1359">
                  <c:v>1941.08</c:v>
                </c:pt>
                <c:pt idx="1360">
                  <c:v>1941.0829999999999</c:v>
                </c:pt>
                <c:pt idx="1361">
                  <c:v>1941.086</c:v>
                </c:pt>
                <c:pt idx="1362">
                  <c:v>1941.0889999999999</c:v>
                </c:pt>
                <c:pt idx="1363">
                  <c:v>1941.0919999999999</c:v>
                </c:pt>
                <c:pt idx="1364">
                  <c:v>1941.095</c:v>
                </c:pt>
                <c:pt idx="1365">
                  <c:v>1941.098</c:v>
                </c:pt>
                <c:pt idx="1366">
                  <c:v>1941.1009999999999</c:v>
                </c:pt>
                <c:pt idx="1367">
                  <c:v>1941.1039999999998</c:v>
                </c:pt>
                <c:pt idx="1368">
                  <c:v>1941.107</c:v>
                </c:pt>
                <c:pt idx="1369">
                  <c:v>1941.11</c:v>
                </c:pt>
                <c:pt idx="1370">
                  <c:v>1941.1129999999998</c:v>
                </c:pt>
                <c:pt idx="1371">
                  <c:v>1941.116</c:v>
                </c:pt>
                <c:pt idx="1372">
                  <c:v>1941.1189999999999</c:v>
                </c:pt>
                <c:pt idx="1373">
                  <c:v>1941.1219999999998</c:v>
                </c:pt>
                <c:pt idx="1374">
                  <c:v>1941.125</c:v>
                </c:pt>
                <c:pt idx="1375">
                  <c:v>1941.1279999999999</c:v>
                </c:pt>
                <c:pt idx="1376">
                  <c:v>1941.1309999999999</c:v>
                </c:pt>
                <c:pt idx="1377">
                  <c:v>1941.1339999999998</c:v>
                </c:pt>
                <c:pt idx="1378">
                  <c:v>1941.1369999999999</c:v>
                </c:pt>
                <c:pt idx="1379">
                  <c:v>1941.1399999999999</c:v>
                </c:pt>
                <c:pt idx="1380">
                  <c:v>1941.1429999999998</c:v>
                </c:pt>
                <c:pt idx="1381">
                  <c:v>1941.146</c:v>
                </c:pt>
                <c:pt idx="1382">
                  <c:v>1941.1489999999999</c:v>
                </c:pt>
                <c:pt idx="1383">
                  <c:v>1941.1519999999998</c:v>
                </c:pt>
                <c:pt idx="1384">
                  <c:v>1941.155</c:v>
                </c:pt>
                <c:pt idx="1385">
                  <c:v>1941.1579999999999</c:v>
                </c:pt>
                <c:pt idx="1386">
                  <c:v>1941.1609999999998</c:v>
                </c:pt>
                <c:pt idx="1387">
                  <c:v>1941.1639999999998</c:v>
                </c:pt>
                <c:pt idx="1388">
                  <c:v>1941.1669999999999</c:v>
                </c:pt>
                <c:pt idx="1389">
                  <c:v>1941.1699999999998</c:v>
                </c:pt>
                <c:pt idx="1390">
                  <c:v>1941.1729999999998</c:v>
                </c:pt>
                <c:pt idx="1391">
                  <c:v>1941.1759999999999</c:v>
                </c:pt>
                <c:pt idx="1392">
                  <c:v>1941.1789999999999</c:v>
                </c:pt>
                <c:pt idx="1393">
                  <c:v>1941.1819999999998</c:v>
                </c:pt>
                <c:pt idx="1394">
                  <c:v>1941.184999999999</c:v>
                </c:pt>
                <c:pt idx="1395">
                  <c:v>1941.1879999999999</c:v>
                </c:pt>
                <c:pt idx="1396">
                  <c:v>1941.1909999999998</c:v>
                </c:pt>
                <c:pt idx="1397">
                  <c:v>1941.1939999999991</c:v>
                </c:pt>
                <c:pt idx="1398">
                  <c:v>1941.1969999999999</c:v>
                </c:pt>
                <c:pt idx="1399">
                  <c:v>1941.2</c:v>
                </c:pt>
                <c:pt idx="1400">
                  <c:v>1941.203</c:v>
                </c:pt>
                <c:pt idx="1401">
                  <c:v>1941.2060000000001</c:v>
                </c:pt>
                <c:pt idx="1402">
                  <c:v>1941.2090000000001</c:v>
                </c:pt>
                <c:pt idx="1403">
                  <c:v>1941.212</c:v>
                </c:pt>
                <c:pt idx="1404">
                  <c:v>1941.2149999999999</c:v>
                </c:pt>
                <c:pt idx="1405">
                  <c:v>1941.2180000000001</c:v>
                </c:pt>
                <c:pt idx="1406">
                  <c:v>1941.221</c:v>
                </c:pt>
                <c:pt idx="1407">
                  <c:v>1941.2239999999999</c:v>
                </c:pt>
                <c:pt idx="1408">
                  <c:v>1941.2270000000001</c:v>
                </c:pt>
                <c:pt idx="1409">
                  <c:v>1941.23</c:v>
                </c:pt>
                <c:pt idx="1410">
                  <c:v>1941.2329999999999</c:v>
                </c:pt>
                <c:pt idx="1411">
                  <c:v>1941.2360000000001</c:v>
                </c:pt>
                <c:pt idx="1412">
                  <c:v>1941.239</c:v>
                </c:pt>
                <c:pt idx="1413">
                  <c:v>1941.242</c:v>
                </c:pt>
                <c:pt idx="1414">
                  <c:v>1941.2449999999999</c:v>
                </c:pt>
                <c:pt idx="1415">
                  <c:v>1941.248</c:v>
                </c:pt>
                <c:pt idx="1416">
                  <c:v>1941.251</c:v>
                </c:pt>
                <c:pt idx="1417">
                  <c:v>1941.2539999999999</c:v>
                </c:pt>
                <c:pt idx="1418">
                  <c:v>1941.2570000000001</c:v>
                </c:pt>
                <c:pt idx="1419">
                  <c:v>1941.26</c:v>
                </c:pt>
                <c:pt idx="1420">
                  <c:v>1941.2629999999999</c:v>
                </c:pt>
                <c:pt idx="1421">
                  <c:v>1941.2660000000001</c:v>
                </c:pt>
                <c:pt idx="1422">
                  <c:v>1941.269</c:v>
                </c:pt>
                <c:pt idx="1423">
                  <c:v>1941.2719999999999</c:v>
                </c:pt>
                <c:pt idx="1424">
                  <c:v>1941.2750000000001</c:v>
                </c:pt>
                <c:pt idx="1425">
                  <c:v>1941.278</c:v>
                </c:pt>
                <c:pt idx="1426">
                  <c:v>1941.2809999999999</c:v>
                </c:pt>
                <c:pt idx="1427">
                  <c:v>1941.2839999999999</c:v>
                </c:pt>
                <c:pt idx="1428">
                  <c:v>1941.287</c:v>
                </c:pt>
                <c:pt idx="1429">
                  <c:v>1941.29</c:v>
                </c:pt>
                <c:pt idx="1430">
                  <c:v>1941.2929999999999</c:v>
                </c:pt>
                <c:pt idx="1431">
                  <c:v>1941.296</c:v>
                </c:pt>
                <c:pt idx="1432">
                  <c:v>1941.299</c:v>
                </c:pt>
                <c:pt idx="1433">
                  <c:v>1941.3019999999999</c:v>
                </c:pt>
                <c:pt idx="1434">
                  <c:v>1941.3050000000001</c:v>
                </c:pt>
                <c:pt idx="1435">
                  <c:v>1941.308</c:v>
                </c:pt>
                <c:pt idx="1436">
                  <c:v>1941.3109999999999</c:v>
                </c:pt>
                <c:pt idx="1437">
                  <c:v>1941.3139999999999</c:v>
                </c:pt>
                <c:pt idx="1438">
                  <c:v>1941.317</c:v>
                </c:pt>
                <c:pt idx="1439">
                  <c:v>1941.32</c:v>
                </c:pt>
                <c:pt idx="1440">
                  <c:v>1941.3229999999999</c:v>
                </c:pt>
                <c:pt idx="1441">
                  <c:v>1941.326</c:v>
                </c:pt>
                <c:pt idx="1442">
                  <c:v>1941.329</c:v>
                </c:pt>
                <c:pt idx="1443">
                  <c:v>1941.3319999999999</c:v>
                </c:pt>
                <c:pt idx="1444">
                  <c:v>1941.335</c:v>
                </c:pt>
                <c:pt idx="1445">
                  <c:v>1941.338</c:v>
                </c:pt>
                <c:pt idx="1446">
                  <c:v>1941.3409999999999</c:v>
                </c:pt>
                <c:pt idx="1447">
                  <c:v>1941.3439999999998</c:v>
                </c:pt>
                <c:pt idx="1448">
                  <c:v>1941.347</c:v>
                </c:pt>
                <c:pt idx="1449">
                  <c:v>1941.35</c:v>
                </c:pt>
                <c:pt idx="1450">
                  <c:v>1941.3529999999998</c:v>
                </c:pt>
                <c:pt idx="1451">
                  <c:v>1941.356</c:v>
                </c:pt>
                <c:pt idx="1452">
                  <c:v>1941.3589999999999</c:v>
                </c:pt>
                <c:pt idx="1453">
                  <c:v>1941.3619999999999</c:v>
                </c:pt>
                <c:pt idx="1454">
                  <c:v>1941.365</c:v>
                </c:pt>
                <c:pt idx="1455">
                  <c:v>1941.3679999999999</c:v>
                </c:pt>
                <c:pt idx="1456">
                  <c:v>1941.3709999999999</c:v>
                </c:pt>
                <c:pt idx="1457">
                  <c:v>1941.3739999999998</c:v>
                </c:pt>
                <c:pt idx="1458">
                  <c:v>1941.377</c:v>
                </c:pt>
                <c:pt idx="1459">
                  <c:v>1941.3799999999999</c:v>
                </c:pt>
                <c:pt idx="1460">
                  <c:v>1941.3829999999998</c:v>
                </c:pt>
                <c:pt idx="1461">
                  <c:v>1941.386</c:v>
                </c:pt>
                <c:pt idx="1462">
                  <c:v>1941.3889999999999</c:v>
                </c:pt>
                <c:pt idx="1463">
                  <c:v>1941.3919999999998</c:v>
                </c:pt>
                <c:pt idx="1464">
                  <c:v>1941.395</c:v>
                </c:pt>
                <c:pt idx="1465">
                  <c:v>1941.3979999999999</c:v>
                </c:pt>
                <c:pt idx="1466">
                  <c:v>1941.4010000000001</c:v>
                </c:pt>
                <c:pt idx="1467">
                  <c:v>1941.404</c:v>
                </c:pt>
                <c:pt idx="1468">
                  <c:v>1941.4070000000008</c:v>
                </c:pt>
                <c:pt idx="1469">
                  <c:v>1941.41</c:v>
                </c:pt>
                <c:pt idx="1470">
                  <c:v>1941.413</c:v>
                </c:pt>
                <c:pt idx="1471">
                  <c:v>1941.4160000000008</c:v>
                </c:pt>
                <c:pt idx="1472">
                  <c:v>1941.4190000000001</c:v>
                </c:pt>
                <c:pt idx="1473">
                  <c:v>1941.422</c:v>
                </c:pt>
                <c:pt idx="1474">
                  <c:v>1941.4250000000009</c:v>
                </c:pt>
                <c:pt idx="1475">
                  <c:v>1941.4280000000001</c:v>
                </c:pt>
                <c:pt idx="1476">
                  <c:v>1941.431</c:v>
                </c:pt>
                <c:pt idx="1477">
                  <c:v>1941.434</c:v>
                </c:pt>
                <c:pt idx="1478">
                  <c:v>1941.4370000000001</c:v>
                </c:pt>
                <c:pt idx="1479">
                  <c:v>1941.44</c:v>
                </c:pt>
                <c:pt idx="1480">
                  <c:v>1941.443</c:v>
                </c:pt>
                <c:pt idx="1481">
                  <c:v>1941.4460000000001</c:v>
                </c:pt>
                <c:pt idx="1482">
                  <c:v>1941.4490000000001</c:v>
                </c:pt>
                <c:pt idx="1483">
                  <c:v>1941.452</c:v>
                </c:pt>
                <c:pt idx="1484">
                  <c:v>1941.4549999999999</c:v>
                </c:pt>
                <c:pt idx="1485">
                  <c:v>1941.4580000000001</c:v>
                </c:pt>
                <c:pt idx="1486">
                  <c:v>1941.461</c:v>
                </c:pt>
                <c:pt idx="1487">
                  <c:v>1941.4639999999999</c:v>
                </c:pt>
                <c:pt idx="1488">
                  <c:v>1941.4670000000001</c:v>
                </c:pt>
                <c:pt idx="1489">
                  <c:v>1941.47</c:v>
                </c:pt>
                <c:pt idx="1490">
                  <c:v>1941.473</c:v>
                </c:pt>
                <c:pt idx="1491">
                  <c:v>1941.4760000000001</c:v>
                </c:pt>
                <c:pt idx="1492">
                  <c:v>1941.479</c:v>
                </c:pt>
                <c:pt idx="1493">
                  <c:v>1941.482</c:v>
                </c:pt>
                <c:pt idx="1494">
                  <c:v>1941.4849999999999</c:v>
                </c:pt>
                <c:pt idx="1495">
                  <c:v>1941.4880000000001</c:v>
                </c:pt>
                <c:pt idx="1496">
                  <c:v>1941.491</c:v>
                </c:pt>
                <c:pt idx="1497">
                  <c:v>1941.4939999999999</c:v>
                </c:pt>
                <c:pt idx="1498">
                  <c:v>1941.4970000000001</c:v>
                </c:pt>
                <c:pt idx="1499">
                  <c:v>1941.5</c:v>
                </c:pt>
                <c:pt idx="1500">
                  <c:v>1941.5029999999999</c:v>
                </c:pt>
                <c:pt idx="1501">
                  <c:v>1941.5060000000001</c:v>
                </c:pt>
                <c:pt idx="1502">
                  <c:v>1941.509</c:v>
                </c:pt>
                <c:pt idx="1503">
                  <c:v>1941.5119999999999</c:v>
                </c:pt>
                <c:pt idx="1504">
                  <c:v>1941.5150000000001</c:v>
                </c:pt>
                <c:pt idx="1505">
                  <c:v>1941.518</c:v>
                </c:pt>
                <c:pt idx="1506">
                  <c:v>1941.521</c:v>
                </c:pt>
                <c:pt idx="1507">
                  <c:v>1941.5239999999999</c:v>
                </c:pt>
                <c:pt idx="1508">
                  <c:v>1941.527</c:v>
                </c:pt>
                <c:pt idx="1509">
                  <c:v>1941.53</c:v>
                </c:pt>
                <c:pt idx="1510">
                  <c:v>1941.5329999999999</c:v>
                </c:pt>
                <c:pt idx="1511">
                  <c:v>1941.5360000000001</c:v>
                </c:pt>
                <c:pt idx="1512">
                  <c:v>1941.539</c:v>
                </c:pt>
                <c:pt idx="1513">
                  <c:v>1941.5419999999999</c:v>
                </c:pt>
                <c:pt idx="1514">
                  <c:v>1941.5450000000001</c:v>
                </c:pt>
                <c:pt idx="1515">
                  <c:v>1941.548</c:v>
                </c:pt>
                <c:pt idx="1516">
                  <c:v>1941.5509999999999</c:v>
                </c:pt>
                <c:pt idx="1517">
                  <c:v>1941.5539999999999</c:v>
                </c:pt>
                <c:pt idx="1518">
                  <c:v>1941.557</c:v>
                </c:pt>
                <c:pt idx="1519">
                  <c:v>1941.56</c:v>
                </c:pt>
                <c:pt idx="1520">
                  <c:v>1941.5629999999999</c:v>
                </c:pt>
                <c:pt idx="1521">
                  <c:v>1941.566</c:v>
                </c:pt>
                <c:pt idx="1522">
                  <c:v>1941.569</c:v>
                </c:pt>
                <c:pt idx="1523">
                  <c:v>1941.5719999999999</c:v>
                </c:pt>
                <c:pt idx="1524">
                  <c:v>1941.575</c:v>
                </c:pt>
                <c:pt idx="1525">
                  <c:v>1941.578</c:v>
                </c:pt>
                <c:pt idx="1526">
                  <c:v>1941.5809999999999</c:v>
                </c:pt>
                <c:pt idx="1527">
                  <c:v>1941.5839999999998</c:v>
                </c:pt>
                <c:pt idx="1528">
                  <c:v>1941.587</c:v>
                </c:pt>
                <c:pt idx="1529">
                  <c:v>1941.59</c:v>
                </c:pt>
                <c:pt idx="1530">
                  <c:v>1941.5929999999998</c:v>
                </c:pt>
                <c:pt idx="1531">
                  <c:v>1941.596</c:v>
                </c:pt>
                <c:pt idx="1532">
                  <c:v>1941.5989999999999</c:v>
                </c:pt>
                <c:pt idx="1533">
                  <c:v>1941.6019999999999</c:v>
                </c:pt>
                <c:pt idx="1534">
                  <c:v>1941.605</c:v>
                </c:pt>
                <c:pt idx="1535">
                  <c:v>1941.6079999999999</c:v>
                </c:pt>
                <c:pt idx="1536">
                  <c:v>1941.6109999999999</c:v>
                </c:pt>
                <c:pt idx="1537">
                  <c:v>1941.6139999999998</c:v>
                </c:pt>
                <c:pt idx="1538">
                  <c:v>1941.617</c:v>
                </c:pt>
                <c:pt idx="1539">
                  <c:v>1941.62</c:v>
                </c:pt>
                <c:pt idx="1540">
                  <c:v>1941.6229999999998</c:v>
                </c:pt>
                <c:pt idx="1541">
                  <c:v>1941.626</c:v>
                </c:pt>
                <c:pt idx="1542">
                  <c:v>1941.6289999999999</c:v>
                </c:pt>
                <c:pt idx="1543">
                  <c:v>1941.6319999999998</c:v>
                </c:pt>
                <c:pt idx="1544">
                  <c:v>1941.635</c:v>
                </c:pt>
                <c:pt idx="1545">
                  <c:v>1941.6379999999999</c:v>
                </c:pt>
                <c:pt idx="1546">
                  <c:v>1941.6409999999998</c:v>
                </c:pt>
                <c:pt idx="1547">
                  <c:v>1941.6439999999998</c:v>
                </c:pt>
                <c:pt idx="1548">
                  <c:v>1941.6469999999999</c:v>
                </c:pt>
                <c:pt idx="1549">
                  <c:v>1941.6499999999999</c:v>
                </c:pt>
                <c:pt idx="1550">
                  <c:v>1941.6529999999998</c:v>
                </c:pt>
                <c:pt idx="1551">
                  <c:v>1941.6559999999999</c:v>
                </c:pt>
                <c:pt idx="1552">
                  <c:v>1941.6589999999999</c:v>
                </c:pt>
                <c:pt idx="1553">
                  <c:v>1941.6619999999998</c:v>
                </c:pt>
                <c:pt idx="1554">
                  <c:v>1941.665</c:v>
                </c:pt>
                <c:pt idx="1555">
                  <c:v>1941.6679999999999</c:v>
                </c:pt>
                <c:pt idx="1556">
                  <c:v>1941.6709999999998</c:v>
                </c:pt>
                <c:pt idx="1557">
                  <c:v>1941.6739999999998</c:v>
                </c:pt>
                <c:pt idx="1558">
                  <c:v>1941.6769999999999</c:v>
                </c:pt>
                <c:pt idx="1559">
                  <c:v>1941.6799999999998</c:v>
                </c:pt>
                <c:pt idx="1560">
                  <c:v>1941.6829999999998</c:v>
                </c:pt>
                <c:pt idx="1561">
                  <c:v>1941.6859999999999</c:v>
                </c:pt>
                <c:pt idx="1562">
                  <c:v>1941.6889999999999</c:v>
                </c:pt>
                <c:pt idx="1563">
                  <c:v>1941.6919999999998</c:v>
                </c:pt>
                <c:pt idx="1564">
                  <c:v>1941.694999999999</c:v>
                </c:pt>
                <c:pt idx="1565">
                  <c:v>1941.6979999999999</c:v>
                </c:pt>
                <c:pt idx="1566">
                  <c:v>1941.701</c:v>
                </c:pt>
                <c:pt idx="1567">
                  <c:v>1941.704</c:v>
                </c:pt>
                <c:pt idx="1568">
                  <c:v>1941.7070000000001</c:v>
                </c:pt>
                <c:pt idx="1569">
                  <c:v>1941.71</c:v>
                </c:pt>
                <c:pt idx="1570">
                  <c:v>1941.713</c:v>
                </c:pt>
                <c:pt idx="1571">
                  <c:v>1941.7160000000001</c:v>
                </c:pt>
                <c:pt idx="1572">
                  <c:v>1941.7190000000001</c:v>
                </c:pt>
                <c:pt idx="1573">
                  <c:v>1941.722</c:v>
                </c:pt>
                <c:pt idx="1574">
                  <c:v>1941.7249999999999</c:v>
                </c:pt>
                <c:pt idx="1575">
                  <c:v>1941.7280000000001</c:v>
                </c:pt>
                <c:pt idx="1576">
                  <c:v>1941.731</c:v>
                </c:pt>
                <c:pt idx="1577">
                  <c:v>1941.7339999999999</c:v>
                </c:pt>
                <c:pt idx="1578">
                  <c:v>1941.7370000000001</c:v>
                </c:pt>
                <c:pt idx="1579">
                  <c:v>1941.74</c:v>
                </c:pt>
                <c:pt idx="1580">
                  <c:v>1941.7429999999999</c:v>
                </c:pt>
                <c:pt idx="1581">
                  <c:v>1941.7460000000001</c:v>
                </c:pt>
                <c:pt idx="1582">
                  <c:v>1941.749</c:v>
                </c:pt>
                <c:pt idx="1583">
                  <c:v>1941.752</c:v>
                </c:pt>
                <c:pt idx="1584">
                  <c:v>1941.7550000000001</c:v>
                </c:pt>
                <c:pt idx="1585">
                  <c:v>1941.758</c:v>
                </c:pt>
                <c:pt idx="1586">
                  <c:v>1941.761</c:v>
                </c:pt>
                <c:pt idx="1587">
                  <c:v>1941.7639999999999</c:v>
                </c:pt>
                <c:pt idx="1588">
                  <c:v>1941.7670000000001</c:v>
                </c:pt>
                <c:pt idx="1589">
                  <c:v>1941.77</c:v>
                </c:pt>
                <c:pt idx="1590">
                  <c:v>1941.7729999999999</c:v>
                </c:pt>
                <c:pt idx="1591">
                  <c:v>1941.7760000000001</c:v>
                </c:pt>
                <c:pt idx="1592">
                  <c:v>1941.779</c:v>
                </c:pt>
                <c:pt idx="1593">
                  <c:v>1941.7819999999999</c:v>
                </c:pt>
                <c:pt idx="1594">
                  <c:v>1941.7850000000001</c:v>
                </c:pt>
                <c:pt idx="1595">
                  <c:v>1941.788</c:v>
                </c:pt>
                <c:pt idx="1596">
                  <c:v>1941.7909999999999</c:v>
                </c:pt>
                <c:pt idx="1597">
                  <c:v>1941.7939999999999</c:v>
                </c:pt>
                <c:pt idx="1598">
                  <c:v>1941.797</c:v>
                </c:pt>
                <c:pt idx="1599">
                  <c:v>1941.8</c:v>
                </c:pt>
                <c:pt idx="1600">
                  <c:v>1941.8029999999999</c:v>
                </c:pt>
                <c:pt idx="1601">
                  <c:v>1941.806</c:v>
                </c:pt>
                <c:pt idx="1602">
                  <c:v>1941.809</c:v>
                </c:pt>
                <c:pt idx="1603">
                  <c:v>1941.8119999999999</c:v>
                </c:pt>
                <c:pt idx="1604">
                  <c:v>1941.8150000000001</c:v>
                </c:pt>
                <c:pt idx="1605">
                  <c:v>1941.818</c:v>
                </c:pt>
                <c:pt idx="1606">
                  <c:v>1941.8209999999999</c:v>
                </c:pt>
                <c:pt idx="1607">
                  <c:v>1941.8239999999998</c:v>
                </c:pt>
                <c:pt idx="1608">
                  <c:v>1941.827</c:v>
                </c:pt>
                <c:pt idx="1609">
                  <c:v>1941.83</c:v>
                </c:pt>
                <c:pt idx="1610">
                  <c:v>1941.8329999999999</c:v>
                </c:pt>
                <c:pt idx="1611">
                  <c:v>1941.836</c:v>
                </c:pt>
                <c:pt idx="1612">
                  <c:v>1941.8389999999999</c:v>
                </c:pt>
                <c:pt idx="1613">
                  <c:v>1941.8419999999999</c:v>
                </c:pt>
                <c:pt idx="1614">
                  <c:v>1941.845</c:v>
                </c:pt>
                <c:pt idx="1615">
                  <c:v>1941.848</c:v>
                </c:pt>
                <c:pt idx="1616">
                  <c:v>1941.8509999999999</c:v>
                </c:pt>
                <c:pt idx="1617">
                  <c:v>1941.8539999999998</c:v>
                </c:pt>
                <c:pt idx="1618">
                  <c:v>1941.857</c:v>
                </c:pt>
                <c:pt idx="1619">
                  <c:v>1941.86</c:v>
                </c:pt>
                <c:pt idx="1620">
                  <c:v>1941.8629999999998</c:v>
                </c:pt>
                <c:pt idx="1621">
                  <c:v>1941.866</c:v>
                </c:pt>
                <c:pt idx="1622">
                  <c:v>1941.8689999999999</c:v>
                </c:pt>
                <c:pt idx="1623">
                  <c:v>1941.8719999999998</c:v>
                </c:pt>
                <c:pt idx="1624">
                  <c:v>1941.875</c:v>
                </c:pt>
                <c:pt idx="1625">
                  <c:v>1941.8779999999999</c:v>
                </c:pt>
                <c:pt idx="1626">
                  <c:v>1941.8809999999999</c:v>
                </c:pt>
                <c:pt idx="1627">
                  <c:v>1941.8839999999998</c:v>
                </c:pt>
                <c:pt idx="1628">
                  <c:v>1941.8869999999999</c:v>
                </c:pt>
                <c:pt idx="1629">
                  <c:v>1941.8899999999999</c:v>
                </c:pt>
                <c:pt idx="1630">
                  <c:v>1941.8929999999998</c:v>
                </c:pt>
                <c:pt idx="1631">
                  <c:v>1941.896</c:v>
                </c:pt>
                <c:pt idx="1632">
                  <c:v>1941.8989999999999</c:v>
                </c:pt>
                <c:pt idx="1633">
                  <c:v>1941.902</c:v>
                </c:pt>
                <c:pt idx="1634">
                  <c:v>1941.9050000000009</c:v>
                </c:pt>
                <c:pt idx="1635">
                  <c:v>1941.9080000000001</c:v>
                </c:pt>
                <c:pt idx="1636">
                  <c:v>1941.9110000000001</c:v>
                </c:pt>
                <c:pt idx="1637">
                  <c:v>1941.914</c:v>
                </c:pt>
                <c:pt idx="1638">
                  <c:v>1941.9170000000001</c:v>
                </c:pt>
                <c:pt idx="1639">
                  <c:v>1941.92</c:v>
                </c:pt>
                <c:pt idx="1640">
                  <c:v>1941.923</c:v>
                </c:pt>
                <c:pt idx="1641">
                  <c:v>1941.9260000000008</c:v>
                </c:pt>
                <c:pt idx="1642">
                  <c:v>1941.9290000000001</c:v>
                </c:pt>
                <c:pt idx="1643">
                  <c:v>1941.932</c:v>
                </c:pt>
                <c:pt idx="1644">
                  <c:v>1941.9349999999999</c:v>
                </c:pt>
                <c:pt idx="1645">
                  <c:v>1941.9380000000001</c:v>
                </c:pt>
                <c:pt idx="1646">
                  <c:v>1941.941</c:v>
                </c:pt>
                <c:pt idx="1647">
                  <c:v>1941.944</c:v>
                </c:pt>
                <c:pt idx="1648">
                  <c:v>1941.9470000000001</c:v>
                </c:pt>
                <c:pt idx="1649">
                  <c:v>1941.95</c:v>
                </c:pt>
                <c:pt idx="1650">
                  <c:v>1941.953</c:v>
                </c:pt>
                <c:pt idx="1651">
                  <c:v>1941.9560000000001</c:v>
                </c:pt>
                <c:pt idx="1652">
                  <c:v>1941.9590000000001</c:v>
                </c:pt>
                <c:pt idx="1653">
                  <c:v>1941.962</c:v>
                </c:pt>
                <c:pt idx="1654">
                  <c:v>1941.9649999999999</c:v>
                </c:pt>
                <c:pt idx="1655">
                  <c:v>1941.9680000000001</c:v>
                </c:pt>
                <c:pt idx="1656">
                  <c:v>1941.971</c:v>
                </c:pt>
                <c:pt idx="1657">
                  <c:v>1941.9739999999999</c:v>
                </c:pt>
                <c:pt idx="1658">
                  <c:v>1941.9770000000001</c:v>
                </c:pt>
                <c:pt idx="1659">
                  <c:v>1941.98</c:v>
                </c:pt>
                <c:pt idx="1660">
                  <c:v>1941.9829999999999</c:v>
                </c:pt>
                <c:pt idx="1661">
                  <c:v>1941.9860000000001</c:v>
                </c:pt>
                <c:pt idx="1662">
                  <c:v>1941.989</c:v>
                </c:pt>
                <c:pt idx="1663">
                  <c:v>1941.992</c:v>
                </c:pt>
                <c:pt idx="1664">
                  <c:v>1941.9949999999999</c:v>
                </c:pt>
                <c:pt idx="1665">
                  <c:v>1941.998</c:v>
                </c:pt>
                <c:pt idx="1666">
                  <c:v>1942.001</c:v>
                </c:pt>
                <c:pt idx="1667">
                  <c:v>1942.0039999999999</c:v>
                </c:pt>
                <c:pt idx="1668">
                  <c:v>1942.0070000000001</c:v>
                </c:pt>
                <c:pt idx="1669">
                  <c:v>1942.01</c:v>
                </c:pt>
                <c:pt idx="1670">
                  <c:v>1942.0129999999999</c:v>
                </c:pt>
                <c:pt idx="1671">
                  <c:v>1942.0160000000001</c:v>
                </c:pt>
                <c:pt idx="1672">
                  <c:v>1942.019</c:v>
                </c:pt>
                <c:pt idx="1673">
                  <c:v>1942.0219999999999</c:v>
                </c:pt>
                <c:pt idx="1674">
                  <c:v>1942.0250000000001</c:v>
                </c:pt>
                <c:pt idx="1675">
                  <c:v>1942.028</c:v>
                </c:pt>
                <c:pt idx="1676">
                  <c:v>1942.0309999999999</c:v>
                </c:pt>
                <c:pt idx="1677">
                  <c:v>1942.0339999999999</c:v>
                </c:pt>
                <c:pt idx="1678">
                  <c:v>1942.037</c:v>
                </c:pt>
                <c:pt idx="1679">
                  <c:v>1942.04</c:v>
                </c:pt>
                <c:pt idx="1680">
                  <c:v>1942.0429999999999</c:v>
                </c:pt>
                <c:pt idx="1681">
                  <c:v>1942.046</c:v>
                </c:pt>
                <c:pt idx="1682">
                  <c:v>1942.049</c:v>
                </c:pt>
                <c:pt idx="1683">
                  <c:v>1942.0519999999999</c:v>
                </c:pt>
                <c:pt idx="1684">
                  <c:v>1942.0550000000001</c:v>
                </c:pt>
                <c:pt idx="1685">
                  <c:v>1942.058</c:v>
                </c:pt>
                <c:pt idx="1686">
                  <c:v>1942.0609999999999</c:v>
                </c:pt>
                <c:pt idx="1687">
                  <c:v>1942.0639999999999</c:v>
                </c:pt>
                <c:pt idx="1688">
                  <c:v>1942.067</c:v>
                </c:pt>
                <c:pt idx="1689">
                  <c:v>1942.07</c:v>
                </c:pt>
                <c:pt idx="1690">
                  <c:v>1942.0729999999999</c:v>
                </c:pt>
                <c:pt idx="1691">
                  <c:v>1942.076</c:v>
                </c:pt>
                <c:pt idx="1692">
                  <c:v>1942.079</c:v>
                </c:pt>
                <c:pt idx="1693">
                  <c:v>1942.0819999999999</c:v>
                </c:pt>
                <c:pt idx="1694">
                  <c:v>1942.085</c:v>
                </c:pt>
                <c:pt idx="1695">
                  <c:v>1942.088</c:v>
                </c:pt>
                <c:pt idx="1696">
                  <c:v>1942.0909999999999</c:v>
                </c:pt>
                <c:pt idx="1697">
                  <c:v>1942.0939999999998</c:v>
                </c:pt>
                <c:pt idx="1698">
                  <c:v>1942.097</c:v>
                </c:pt>
                <c:pt idx="1699">
                  <c:v>1942.1</c:v>
                </c:pt>
                <c:pt idx="1700">
                  <c:v>1942.1029999999998</c:v>
                </c:pt>
                <c:pt idx="1701">
                  <c:v>1942.106</c:v>
                </c:pt>
                <c:pt idx="1702">
                  <c:v>1942.1089999999999</c:v>
                </c:pt>
                <c:pt idx="1703">
                  <c:v>1942.1119999999999</c:v>
                </c:pt>
                <c:pt idx="1704">
                  <c:v>1942.115</c:v>
                </c:pt>
                <c:pt idx="1705">
                  <c:v>1942.1179999999999</c:v>
                </c:pt>
                <c:pt idx="1706">
                  <c:v>1942.1209999999999</c:v>
                </c:pt>
                <c:pt idx="1707">
                  <c:v>1942.1239999999998</c:v>
                </c:pt>
                <c:pt idx="1708">
                  <c:v>1942.127</c:v>
                </c:pt>
                <c:pt idx="1709">
                  <c:v>1942.1299999999999</c:v>
                </c:pt>
                <c:pt idx="1710">
                  <c:v>1942.1329999999998</c:v>
                </c:pt>
                <c:pt idx="1711">
                  <c:v>1942.136</c:v>
                </c:pt>
                <c:pt idx="1712">
                  <c:v>1942.1389999999999</c:v>
                </c:pt>
                <c:pt idx="1713">
                  <c:v>1942.1419999999998</c:v>
                </c:pt>
                <c:pt idx="1714">
                  <c:v>1942.145</c:v>
                </c:pt>
                <c:pt idx="1715">
                  <c:v>1942.1479999999999</c:v>
                </c:pt>
                <c:pt idx="1716">
                  <c:v>1942.1509999999998</c:v>
                </c:pt>
                <c:pt idx="1717">
                  <c:v>1942.1539999999998</c:v>
                </c:pt>
                <c:pt idx="1718">
                  <c:v>1942.1569999999999</c:v>
                </c:pt>
                <c:pt idx="1719">
                  <c:v>1942.1599999999999</c:v>
                </c:pt>
                <c:pt idx="1720">
                  <c:v>1942.1629999999998</c:v>
                </c:pt>
                <c:pt idx="1721">
                  <c:v>1942.1659999999999</c:v>
                </c:pt>
                <c:pt idx="1722">
                  <c:v>1942.1689999999999</c:v>
                </c:pt>
                <c:pt idx="1723">
                  <c:v>1942.1719999999998</c:v>
                </c:pt>
                <c:pt idx="1724">
                  <c:v>1942.175</c:v>
                </c:pt>
                <c:pt idx="1725">
                  <c:v>1942.1779999999999</c:v>
                </c:pt>
                <c:pt idx="1726">
                  <c:v>1942.1809999999998</c:v>
                </c:pt>
                <c:pt idx="1727">
                  <c:v>1942.1839999999991</c:v>
                </c:pt>
                <c:pt idx="1728">
                  <c:v>1942.1869999999999</c:v>
                </c:pt>
                <c:pt idx="1729">
                  <c:v>1942.1899999999998</c:v>
                </c:pt>
                <c:pt idx="1730">
                  <c:v>1942.1929999999998</c:v>
                </c:pt>
                <c:pt idx="1731">
                  <c:v>1942.1959999999999</c:v>
                </c:pt>
                <c:pt idx="1732">
                  <c:v>1942.1989999999998</c:v>
                </c:pt>
                <c:pt idx="1733">
                  <c:v>1942.202</c:v>
                </c:pt>
                <c:pt idx="1734">
                  <c:v>1942.2049999999999</c:v>
                </c:pt>
                <c:pt idx="1735">
                  <c:v>1942.2080000000001</c:v>
                </c:pt>
                <c:pt idx="1736">
                  <c:v>1942.211</c:v>
                </c:pt>
                <c:pt idx="1737">
                  <c:v>1942.2139999999999</c:v>
                </c:pt>
                <c:pt idx="1738">
                  <c:v>1942.2170000000001</c:v>
                </c:pt>
                <c:pt idx="1739">
                  <c:v>1942.22</c:v>
                </c:pt>
                <c:pt idx="1740">
                  <c:v>1942.223</c:v>
                </c:pt>
                <c:pt idx="1741">
                  <c:v>1942.2260000000001</c:v>
                </c:pt>
                <c:pt idx="1742">
                  <c:v>1942.229</c:v>
                </c:pt>
                <c:pt idx="1743">
                  <c:v>1942.232</c:v>
                </c:pt>
                <c:pt idx="1744">
                  <c:v>1942.2349999999999</c:v>
                </c:pt>
                <c:pt idx="1745">
                  <c:v>1942.2380000000001</c:v>
                </c:pt>
                <c:pt idx="1746">
                  <c:v>1942.241</c:v>
                </c:pt>
                <c:pt idx="1747">
                  <c:v>1942.2439999999999</c:v>
                </c:pt>
                <c:pt idx="1748">
                  <c:v>1942.2470000000001</c:v>
                </c:pt>
                <c:pt idx="1749">
                  <c:v>1942.25</c:v>
                </c:pt>
                <c:pt idx="1750">
                  <c:v>1942.2529999999999</c:v>
                </c:pt>
                <c:pt idx="1751">
                  <c:v>1942.2560000000001</c:v>
                </c:pt>
                <c:pt idx="1752">
                  <c:v>1942.259</c:v>
                </c:pt>
                <c:pt idx="1753">
                  <c:v>1942.2619999999999</c:v>
                </c:pt>
                <c:pt idx="1754">
                  <c:v>1942.2650000000001</c:v>
                </c:pt>
                <c:pt idx="1755">
                  <c:v>1942.268</c:v>
                </c:pt>
                <c:pt idx="1756">
                  <c:v>1942.271</c:v>
                </c:pt>
                <c:pt idx="1757">
                  <c:v>1942.2739999999999</c:v>
                </c:pt>
                <c:pt idx="1758">
                  <c:v>1942.277</c:v>
                </c:pt>
                <c:pt idx="1759">
                  <c:v>1942.28</c:v>
                </c:pt>
                <c:pt idx="1760">
                  <c:v>1942.2829999999999</c:v>
                </c:pt>
                <c:pt idx="1761">
                  <c:v>1942.2860000000001</c:v>
                </c:pt>
                <c:pt idx="1762">
                  <c:v>1942.289</c:v>
                </c:pt>
                <c:pt idx="1763">
                  <c:v>1942.2919999999999</c:v>
                </c:pt>
                <c:pt idx="1764">
                  <c:v>1942.2950000000001</c:v>
                </c:pt>
                <c:pt idx="1765">
                  <c:v>1942.298</c:v>
                </c:pt>
                <c:pt idx="1766">
                  <c:v>1942.3009999999999</c:v>
                </c:pt>
                <c:pt idx="1767">
                  <c:v>1942.3039999999999</c:v>
                </c:pt>
                <c:pt idx="1768">
                  <c:v>1942.307</c:v>
                </c:pt>
                <c:pt idx="1769">
                  <c:v>1942.31</c:v>
                </c:pt>
                <c:pt idx="1770">
                  <c:v>1942.3129999999999</c:v>
                </c:pt>
                <c:pt idx="1771">
                  <c:v>1942.316</c:v>
                </c:pt>
                <c:pt idx="1772">
                  <c:v>1942.319</c:v>
                </c:pt>
                <c:pt idx="1773">
                  <c:v>1942.3219999999999</c:v>
                </c:pt>
                <c:pt idx="1774">
                  <c:v>1942.325</c:v>
                </c:pt>
                <c:pt idx="1775">
                  <c:v>1942.328</c:v>
                </c:pt>
                <c:pt idx="1776">
                  <c:v>1942.3309999999999</c:v>
                </c:pt>
                <c:pt idx="1777">
                  <c:v>1942.3339999999998</c:v>
                </c:pt>
                <c:pt idx="1778">
                  <c:v>1942.337</c:v>
                </c:pt>
                <c:pt idx="1779">
                  <c:v>1942.34</c:v>
                </c:pt>
                <c:pt idx="1780">
                  <c:v>1942.3429999999998</c:v>
                </c:pt>
                <c:pt idx="1781">
                  <c:v>1942.346</c:v>
                </c:pt>
                <c:pt idx="1782">
                  <c:v>1942.3489999999999</c:v>
                </c:pt>
                <c:pt idx="1783">
                  <c:v>1942.3519999999999</c:v>
                </c:pt>
                <c:pt idx="1784">
                  <c:v>1942.355</c:v>
                </c:pt>
                <c:pt idx="1785">
                  <c:v>1942.3579999999999</c:v>
                </c:pt>
                <c:pt idx="1786">
                  <c:v>1942.3609999999999</c:v>
                </c:pt>
                <c:pt idx="1787">
                  <c:v>1942.3639999999998</c:v>
                </c:pt>
                <c:pt idx="1788">
                  <c:v>1942.367</c:v>
                </c:pt>
                <c:pt idx="1789">
                  <c:v>1942.37</c:v>
                </c:pt>
                <c:pt idx="1790">
                  <c:v>1942.3729999999998</c:v>
                </c:pt>
                <c:pt idx="1791">
                  <c:v>1942.376</c:v>
                </c:pt>
                <c:pt idx="1792">
                  <c:v>1942.3789999999999</c:v>
                </c:pt>
                <c:pt idx="1793">
                  <c:v>1942.3819999999998</c:v>
                </c:pt>
                <c:pt idx="1794">
                  <c:v>1942.385</c:v>
                </c:pt>
                <c:pt idx="1795">
                  <c:v>1942.3879999999999</c:v>
                </c:pt>
                <c:pt idx="1796">
                  <c:v>1942.3909999999998</c:v>
                </c:pt>
                <c:pt idx="1797">
                  <c:v>1942.3939999999998</c:v>
                </c:pt>
                <c:pt idx="1798">
                  <c:v>1942.3969999999999</c:v>
                </c:pt>
                <c:pt idx="1799">
                  <c:v>1942.4</c:v>
                </c:pt>
                <c:pt idx="1800">
                  <c:v>1942.403</c:v>
                </c:pt>
                <c:pt idx="1801">
                  <c:v>1942.4060000000009</c:v>
                </c:pt>
                <c:pt idx="1802">
                  <c:v>1942.4090000000001</c:v>
                </c:pt>
                <c:pt idx="1803">
                  <c:v>1942.412</c:v>
                </c:pt>
                <c:pt idx="1804">
                  <c:v>1942.4150000000009</c:v>
                </c:pt>
                <c:pt idx="1805">
                  <c:v>1942.4180000000001</c:v>
                </c:pt>
                <c:pt idx="1806">
                  <c:v>1942.421</c:v>
                </c:pt>
                <c:pt idx="1807">
                  <c:v>1942.424</c:v>
                </c:pt>
                <c:pt idx="1808">
                  <c:v>1942.4270000000001</c:v>
                </c:pt>
                <c:pt idx="1809">
                  <c:v>1942.43</c:v>
                </c:pt>
                <c:pt idx="1810">
                  <c:v>1942.433</c:v>
                </c:pt>
                <c:pt idx="1811">
                  <c:v>1942.4360000000001</c:v>
                </c:pt>
                <c:pt idx="1812">
                  <c:v>1942.4390000000001</c:v>
                </c:pt>
                <c:pt idx="1813">
                  <c:v>1942.442</c:v>
                </c:pt>
                <c:pt idx="1814">
                  <c:v>1942.4449999999999</c:v>
                </c:pt>
                <c:pt idx="1815">
                  <c:v>1942.4480000000001</c:v>
                </c:pt>
                <c:pt idx="1816">
                  <c:v>1942.451</c:v>
                </c:pt>
                <c:pt idx="1817">
                  <c:v>1942.454</c:v>
                </c:pt>
                <c:pt idx="1818">
                  <c:v>1942.4570000000001</c:v>
                </c:pt>
                <c:pt idx="1819">
                  <c:v>1942.46</c:v>
                </c:pt>
                <c:pt idx="1820">
                  <c:v>1942.463</c:v>
                </c:pt>
                <c:pt idx="1821">
                  <c:v>1942.4660000000001</c:v>
                </c:pt>
                <c:pt idx="1822">
                  <c:v>1942.4690000000001</c:v>
                </c:pt>
                <c:pt idx="1823">
                  <c:v>1942.472</c:v>
                </c:pt>
                <c:pt idx="1824">
                  <c:v>1942.4749999999999</c:v>
                </c:pt>
                <c:pt idx="1825">
                  <c:v>1942.4780000000001</c:v>
                </c:pt>
                <c:pt idx="1826">
                  <c:v>1942.481</c:v>
                </c:pt>
                <c:pt idx="1827">
                  <c:v>1942.4839999999999</c:v>
                </c:pt>
                <c:pt idx="1828">
                  <c:v>1942.4870000000001</c:v>
                </c:pt>
                <c:pt idx="1829">
                  <c:v>1942.49</c:v>
                </c:pt>
                <c:pt idx="1830">
                  <c:v>1942.4929999999999</c:v>
                </c:pt>
                <c:pt idx="1831">
                  <c:v>1942.4960000000001</c:v>
                </c:pt>
                <c:pt idx="1832">
                  <c:v>1942.499</c:v>
                </c:pt>
                <c:pt idx="1833">
                  <c:v>1942.502</c:v>
                </c:pt>
                <c:pt idx="1834">
                  <c:v>1942.5050000000001</c:v>
                </c:pt>
                <c:pt idx="1835">
                  <c:v>1942.508</c:v>
                </c:pt>
                <c:pt idx="1836">
                  <c:v>1942.511</c:v>
                </c:pt>
                <c:pt idx="1837">
                  <c:v>1942.5139999999999</c:v>
                </c:pt>
                <c:pt idx="1838">
                  <c:v>1942.5170000000001</c:v>
                </c:pt>
                <c:pt idx="1839">
                  <c:v>1942.52</c:v>
                </c:pt>
                <c:pt idx="1840">
                  <c:v>1942.5229999999999</c:v>
                </c:pt>
                <c:pt idx="1841">
                  <c:v>1942.5260000000001</c:v>
                </c:pt>
                <c:pt idx="1842">
                  <c:v>1942.529</c:v>
                </c:pt>
                <c:pt idx="1843">
                  <c:v>1942.5319999999999</c:v>
                </c:pt>
                <c:pt idx="1844">
                  <c:v>1942.5350000000001</c:v>
                </c:pt>
                <c:pt idx="1845">
                  <c:v>1942.538</c:v>
                </c:pt>
                <c:pt idx="1846">
                  <c:v>1942.5409999999999</c:v>
                </c:pt>
                <c:pt idx="1847">
                  <c:v>1942.5439999999999</c:v>
                </c:pt>
                <c:pt idx="1848">
                  <c:v>1942.547</c:v>
                </c:pt>
                <c:pt idx="1849">
                  <c:v>1942.55</c:v>
                </c:pt>
                <c:pt idx="1850">
                  <c:v>1942.5529999999999</c:v>
                </c:pt>
                <c:pt idx="1851">
                  <c:v>1942.556</c:v>
                </c:pt>
                <c:pt idx="1852">
                  <c:v>1942.559</c:v>
                </c:pt>
                <c:pt idx="1853">
                  <c:v>1942.5619999999999</c:v>
                </c:pt>
                <c:pt idx="1854">
                  <c:v>1942.5650000000001</c:v>
                </c:pt>
                <c:pt idx="1855">
                  <c:v>1942.568</c:v>
                </c:pt>
                <c:pt idx="1856">
                  <c:v>1942.5709999999999</c:v>
                </c:pt>
                <c:pt idx="1857">
                  <c:v>1942.5739999999998</c:v>
                </c:pt>
                <c:pt idx="1858">
                  <c:v>1942.577</c:v>
                </c:pt>
                <c:pt idx="1859">
                  <c:v>1942.58</c:v>
                </c:pt>
                <c:pt idx="1860">
                  <c:v>1942.5829999999999</c:v>
                </c:pt>
                <c:pt idx="1861">
                  <c:v>1942.586</c:v>
                </c:pt>
                <c:pt idx="1862">
                  <c:v>1942.5889999999999</c:v>
                </c:pt>
                <c:pt idx="1863">
                  <c:v>1942.5919999999999</c:v>
                </c:pt>
                <c:pt idx="1864">
                  <c:v>1942.595</c:v>
                </c:pt>
                <c:pt idx="1865">
                  <c:v>1942.598</c:v>
                </c:pt>
                <c:pt idx="1866">
                  <c:v>1942.6009999999999</c:v>
                </c:pt>
                <c:pt idx="1867">
                  <c:v>1942.6039999999998</c:v>
                </c:pt>
                <c:pt idx="1868">
                  <c:v>1942.607</c:v>
                </c:pt>
                <c:pt idx="1869">
                  <c:v>1942.61</c:v>
                </c:pt>
                <c:pt idx="1870">
                  <c:v>1942.6129999999998</c:v>
                </c:pt>
                <c:pt idx="1871">
                  <c:v>1942.616</c:v>
                </c:pt>
                <c:pt idx="1872">
                  <c:v>1942.6189999999999</c:v>
                </c:pt>
                <c:pt idx="1873">
                  <c:v>1942.6219999999998</c:v>
                </c:pt>
                <c:pt idx="1874">
                  <c:v>1942.625</c:v>
                </c:pt>
                <c:pt idx="1875">
                  <c:v>1942.6279999999999</c:v>
                </c:pt>
                <c:pt idx="1876">
                  <c:v>1942.6309999999999</c:v>
                </c:pt>
                <c:pt idx="1877">
                  <c:v>1942.6339999999998</c:v>
                </c:pt>
                <c:pt idx="1878">
                  <c:v>1942.6369999999999</c:v>
                </c:pt>
                <c:pt idx="1879">
                  <c:v>1942.6399999999999</c:v>
                </c:pt>
                <c:pt idx="1880">
                  <c:v>1942.6429999999998</c:v>
                </c:pt>
                <c:pt idx="1881">
                  <c:v>1942.646</c:v>
                </c:pt>
                <c:pt idx="1882">
                  <c:v>1942.6489999999999</c:v>
                </c:pt>
                <c:pt idx="1883">
                  <c:v>1942.6519999999998</c:v>
                </c:pt>
                <c:pt idx="1884">
                  <c:v>1942.655</c:v>
                </c:pt>
                <c:pt idx="1885">
                  <c:v>1942.6579999999999</c:v>
                </c:pt>
                <c:pt idx="1886">
                  <c:v>1942.6609999999998</c:v>
                </c:pt>
                <c:pt idx="1887">
                  <c:v>1942.6639999999998</c:v>
                </c:pt>
                <c:pt idx="1888">
                  <c:v>1942.6669999999999</c:v>
                </c:pt>
                <c:pt idx="1889">
                  <c:v>1942.6699999999998</c:v>
                </c:pt>
                <c:pt idx="1890">
                  <c:v>1942.6729999999998</c:v>
                </c:pt>
                <c:pt idx="1891">
                  <c:v>1942.6759999999999</c:v>
                </c:pt>
                <c:pt idx="1892">
                  <c:v>1942.6789999999999</c:v>
                </c:pt>
                <c:pt idx="1893">
                  <c:v>1942.6819999999998</c:v>
                </c:pt>
                <c:pt idx="1894">
                  <c:v>1942.684999999999</c:v>
                </c:pt>
                <c:pt idx="1895">
                  <c:v>1942.6879999999999</c:v>
                </c:pt>
                <c:pt idx="1896">
                  <c:v>1942.6909999999998</c:v>
                </c:pt>
                <c:pt idx="1897">
                  <c:v>1942.6939999999991</c:v>
                </c:pt>
                <c:pt idx="1898">
                  <c:v>1942.6969999999999</c:v>
                </c:pt>
                <c:pt idx="1899">
                  <c:v>1942.7</c:v>
                </c:pt>
                <c:pt idx="1900">
                  <c:v>1942.703</c:v>
                </c:pt>
                <c:pt idx="1901">
                  <c:v>1942.7060000000001</c:v>
                </c:pt>
                <c:pt idx="1902">
                  <c:v>1942.7090000000001</c:v>
                </c:pt>
                <c:pt idx="1903">
                  <c:v>1942.712</c:v>
                </c:pt>
                <c:pt idx="1904">
                  <c:v>1942.7149999999999</c:v>
                </c:pt>
                <c:pt idx="1905">
                  <c:v>1942.7180000000001</c:v>
                </c:pt>
                <c:pt idx="1906">
                  <c:v>1942.721</c:v>
                </c:pt>
                <c:pt idx="1907">
                  <c:v>1942.7239999999999</c:v>
                </c:pt>
                <c:pt idx="1908">
                  <c:v>1942.7270000000001</c:v>
                </c:pt>
                <c:pt idx="1909">
                  <c:v>1942.73</c:v>
                </c:pt>
                <c:pt idx="1910">
                  <c:v>1942.7329999999999</c:v>
                </c:pt>
                <c:pt idx="1911">
                  <c:v>1942.7360000000001</c:v>
                </c:pt>
                <c:pt idx="1912">
                  <c:v>1942.739</c:v>
                </c:pt>
                <c:pt idx="1913">
                  <c:v>1942.742</c:v>
                </c:pt>
                <c:pt idx="1914">
                  <c:v>1942.7449999999999</c:v>
                </c:pt>
                <c:pt idx="1915">
                  <c:v>1942.748</c:v>
                </c:pt>
                <c:pt idx="1916">
                  <c:v>1942.751</c:v>
                </c:pt>
                <c:pt idx="1917">
                  <c:v>1942.7539999999999</c:v>
                </c:pt>
                <c:pt idx="1918">
                  <c:v>1942.7570000000001</c:v>
                </c:pt>
                <c:pt idx="1919">
                  <c:v>1942.76</c:v>
                </c:pt>
                <c:pt idx="1920">
                  <c:v>1942.7629999999999</c:v>
                </c:pt>
                <c:pt idx="1921">
                  <c:v>1942.7660000000001</c:v>
                </c:pt>
                <c:pt idx="1922">
                  <c:v>1942.769</c:v>
                </c:pt>
                <c:pt idx="1923">
                  <c:v>1942.7719999999999</c:v>
                </c:pt>
                <c:pt idx="1924">
                  <c:v>1942.7750000000001</c:v>
                </c:pt>
                <c:pt idx="1925">
                  <c:v>1942.778</c:v>
                </c:pt>
                <c:pt idx="1926">
                  <c:v>1942.7809999999999</c:v>
                </c:pt>
                <c:pt idx="1927">
                  <c:v>1942.7839999999999</c:v>
                </c:pt>
                <c:pt idx="1928">
                  <c:v>1942.787</c:v>
                </c:pt>
                <c:pt idx="1929">
                  <c:v>1942.79</c:v>
                </c:pt>
                <c:pt idx="1930">
                  <c:v>1942.7929999999999</c:v>
                </c:pt>
                <c:pt idx="1931">
                  <c:v>1942.796</c:v>
                </c:pt>
                <c:pt idx="1932">
                  <c:v>1942.799</c:v>
                </c:pt>
                <c:pt idx="1933">
                  <c:v>1942.8019999999999</c:v>
                </c:pt>
                <c:pt idx="1934">
                  <c:v>1942.8050000000001</c:v>
                </c:pt>
                <c:pt idx="1935">
                  <c:v>1942.808</c:v>
                </c:pt>
                <c:pt idx="1936">
                  <c:v>1942.8109999999999</c:v>
                </c:pt>
                <c:pt idx="1937">
                  <c:v>1942.8139999999999</c:v>
                </c:pt>
                <c:pt idx="1938">
                  <c:v>1942.817</c:v>
                </c:pt>
                <c:pt idx="1939">
                  <c:v>1942.82</c:v>
                </c:pt>
                <c:pt idx="1940">
                  <c:v>1942.8229999999999</c:v>
                </c:pt>
                <c:pt idx="1941">
                  <c:v>1942.826</c:v>
                </c:pt>
                <c:pt idx="1942">
                  <c:v>1942.829</c:v>
                </c:pt>
                <c:pt idx="1943">
                  <c:v>1942.8319999999999</c:v>
                </c:pt>
                <c:pt idx="1944">
                  <c:v>1942.835</c:v>
                </c:pt>
                <c:pt idx="1945">
                  <c:v>1942.838</c:v>
                </c:pt>
                <c:pt idx="1946">
                  <c:v>1942.8409999999999</c:v>
                </c:pt>
                <c:pt idx="1947">
                  <c:v>1942.8439999999998</c:v>
                </c:pt>
                <c:pt idx="1948">
                  <c:v>1942.847</c:v>
                </c:pt>
                <c:pt idx="1949">
                  <c:v>1942.85</c:v>
                </c:pt>
                <c:pt idx="1950">
                  <c:v>1942.8529999999998</c:v>
                </c:pt>
                <c:pt idx="1951">
                  <c:v>1942.856</c:v>
                </c:pt>
                <c:pt idx="1952">
                  <c:v>1942.8589999999999</c:v>
                </c:pt>
                <c:pt idx="1953">
                  <c:v>1942.8619999999999</c:v>
                </c:pt>
                <c:pt idx="1954">
                  <c:v>1942.865</c:v>
                </c:pt>
                <c:pt idx="1955">
                  <c:v>1942.8679999999999</c:v>
                </c:pt>
                <c:pt idx="1956">
                  <c:v>1942.8709999999999</c:v>
                </c:pt>
                <c:pt idx="1957">
                  <c:v>1942.8739999999998</c:v>
                </c:pt>
                <c:pt idx="1958">
                  <c:v>1942.877</c:v>
                </c:pt>
                <c:pt idx="1959">
                  <c:v>1942.8799999999999</c:v>
                </c:pt>
                <c:pt idx="1960">
                  <c:v>1942.8829999999998</c:v>
                </c:pt>
                <c:pt idx="1961">
                  <c:v>1942.886</c:v>
                </c:pt>
                <c:pt idx="1962">
                  <c:v>1942.8889999999999</c:v>
                </c:pt>
                <c:pt idx="1963">
                  <c:v>1942.8919999999998</c:v>
                </c:pt>
                <c:pt idx="1964">
                  <c:v>1942.895</c:v>
                </c:pt>
                <c:pt idx="1965">
                  <c:v>1942.8979999999999</c:v>
                </c:pt>
                <c:pt idx="1966">
                  <c:v>1942.9010000000001</c:v>
                </c:pt>
                <c:pt idx="1967">
                  <c:v>1942.904</c:v>
                </c:pt>
                <c:pt idx="1968">
                  <c:v>1942.9070000000008</c:v>
                </c:pt>
                <c:pt idx="1969">
                  <c:v>1942.91</c:v>
                </c:pt>
                <c:pt idx="1970">
                  <c:v>1942.913</c:v>
                </c:pt>
                <c:pt idx="1971">
                  <c:v>1942.9160000000008</c:v>
                </c:pt>
                <c:pt idx="1972">
                  <c:v>1942.9190000000001</c:v>
                </c:pt>
                <c:pt idx="1973">
                  <c:v>1942.922</c:v>
                </c:pt>
                <c:pt idx="1974">
                  <c:v>1942.9250000000009</c:v>
                </c:pt>
                <c:pt idx="1975">
                  <c:v>1942.9280000000001</c:v>
                </c:pt>
                <c:pt idx="1976">
                  <c:v>1942.931</c:v>
                </c:pt>
                <c:pt idx="1977">
                  <c:v>1942.934</c:v>
                </c:pt>
                <c:pt idx="1978">
                  <c:v>1942.9370000000001</c:v>
                </c:pt>
                <c:pt idx="1979">
                  <c:v>1942.94</c:v>
                </c:pt>
                <c:pt idx="1980">
                  <c:v>1942.943</c:v>
                </c:pt>
                <c:pt idx="1981">
                  <c:v>1942.9460000000001</c:v>
                </c:pt>
                <c:pt idx="1982">
                  <c:v>1942.9490000000001</c:v>
                </c:pt>
                <c:pt idx="1983">
                  <c:v>1942.952</c:v>
                </c:pt>
                <c:pt idx="1984">
                  <c:v>1942.9549999999999</c:v>
                </c:pt>
                <c:pt idx="1985">
                  <c:v>1942.9580000000001</c:v>
                </c:pt>
                <c:pt idx="1986">
                  <c:v>1942.961</c:v>
                </c:pt>
                <c:pt idx="1987">
                  <c:v>1942.9639999999999</c:v>
                </c:pt>
                <c:pt idx="1988">
                  <c:v>1942.9670000000001</c:v>
                </c:pt>
                <c:pt idx="1989">
                  <c:v>1942.97</c:v>
                </c:pt>
                <c:pt idx="1990">
                  <c:v>1942.973</c:v>
                </c:pt>
                <c:pt idx="1991">
                  <c:v>1942.9760000000001</c:v>
                </c:pt>
                <c:pt idx="1992">
                  <c:v>1942.979</c:v>
                </c:pt>
                <c:pt idx="1993">
                  <c:v>1942.982</c:v>
                </c:pt>
                <c:pt idx="1994">
                  <c:v>1942.9849999999999</c:v>
                </c:pt>
                <c:pt idx="1995">
                  <c:v>1942.9880000000001</c:v>
                </c:pt>
                <c:pt idx="1996">
                  <c:v>1942.991</c:v>
                </c:pt>
                <c:pt idx="1997">
                  <c:v>1942.9939999999999</c:v>
                </c:pt>
              </c:numCache>
            </c:numRef>
          </c:xVal>
          <c:yVal>
            <c:numRef>
              <c:f>'spect 25250'!$P$8:$P$2005</c:f>
              <c:numCache>
                <c:formatCode>General</c:formatCode>
                <c:ptCount val="1998"/>
                <c:pt idx="0">
                  <c:v>-181.2495497999999</c:v>
                </c:pt>
                <c:pt idx="1">
                  <c:v>-51.118981500000004</c:v>
                </c:pt>
                <c:pt idx="2">
                  <c:v>-181.2495497999999</c:v>
                </c:pt>
                <c:pt idx="3">
                  <c:v>-181.2495497999999</c:v>
                </c:pt>
                <c:pt idx="4">
                  <c:v>-43.001510100000012</c:v>
                </c:pt>
                <c:pt idx="5">
                  <c:v>-47.817976699999996</c:v>
                </c:pt>
                <c:pt idx="6">
                  <c:v>-181.2495497999999</c:v>
                </c:pt>
                <c:pt idx="7">
                  <c:v>-181.2495497999999</c:v>
                </c:pt>
                <c:pt idx="8">
                  <c:v>-42.654474099999995</c:v>
                </c:pt>
                <c:pt idx="9">
                  <c:v>-47.495600800000012</c:v>
                </c:pt>
                <c:pt idx="10">
                  <c:v>-44.843355800000012</c:v>
                </c:pt>
                <c:pt idx="11">
                  <c:v>-181.2495497999999</c:v>
                </c:pt>
                <c:pt idx="12">
                  <c:v>-181.2495497999999</c:v>
                </c:pt>
                <c:pt idx="13">
                  <c:v>-181.2495497999999</c:v>
                </c:pt>
                <c:pt idx="14">
                  <c:v>-50.578782100000012</c:v>
                </c:pt>
                <c:pt idx="15">
                  <c:v>-181.2495497999999</c:v>
                </c:pt>
                <c:pt idx="16">
                  <c:v>-181.2495497999999</c:v>
                </c:pt>
                <c:pt idx="17">
                  <c:v>-181.2495497999999</c:v>
                </c:pt>
                <c:pt idx="18">
                  <c:v>-181.2495497999999</c:v>
                </c:pt>
                <c:pt idx="19">
                  <c:v>-181.2495497999999</c:v>
                </c:pt>
                <c:pt idx="20">
                  <c:v>-53.710545100000012</c:v>
                </c:pt>
                <c:pt idx="21">
                  <c:v>-181.2495497999999</c:v>
                </c:pt>
                <c:pt idx="22">
                  <c:v>-52.065374100000028</c:v>
                </c:pt>
                <c:pt idx="23">
                  <c:v>-57.389201599999964</c:v>
                </c:pt>
                <c:pt idx="24">
                  <c:v>-53.369817300000001</c:v>
                </c:pt>
                <c:pt idx="25">
                  <c:v>-181.2495497999999</c:v>
                </c:pt>
                <c:pt idx="26">
                  <c:v>-47.581176300000003</c:v>
                </c:pt>
                <c:pt idx="27">
                  <c:v>-181.2495497999999</c:v>
                </c:pt>
                <c:pt idx="28">
                  <c:v>-48.036329000000009</c:v>
                </c:pt>
                <c:pt idx="29">
                  <c:v>-44.168861499999991</c:v>
                </c:pt>
                <c:pt idx="30">
                  <c:v>-52.273112500000039</c:v>
                </c:pt>
                <c:pt idx="31">
                  <c:v>-181.2495497999999</c:v>
                </c:pt>
                <c:pt idx="32">
                  <c:v>-181.2495497999999</c:v>
                </c:pt>
                <c:pt idx="33">
                  <c:v>-181.2495497999999</c:v>
                </c:pt>
                <c:pt idx="34">
                  <c:v>-43.864641899999995</c:v>
                </c:pt>
                <c:pt idx="35">
                  <c:v>-46.019008100000001</c:v>
                </c:pt>
                <c:pt idx="36">
                  <c:v>-181.2495497999999</c:v>
                </c:pt>
                <c:pt idx="37">
                  <c:v>-181.2495497999999</c:v>
                </c:pt>
                <c:pt idx="38">
                  <c:v>-46.900543499999998</c:v>
                </c:pt>
                <c:pt idx="39">
                  <c:v>-181.2495497999999</c:v>
                </c:pt>
                <c:pt idx="40">
                  <c:v>-44.471804199999994</c:v>
                </c:pt>
                <c:pt idx="41">
                  <c:v>-43.684787599999964</c:v>
                </c:pt>
                <c:pt idx="42">
                  <c:v>-44.315036400000004</c:v>
                </c:pt>
                <c:pt idx="43">
                  <c:v>-42.853527599999964</c:v>
                </c:pt>
                <c:pt idx="44">
                  <c:v>-43.062144900000021</c:v>
                </c:pt>
                <c:pt idx="45">
                  <c:v>-181.2495497999999</c:v>
                </c:pt>
                <c:pt idx="46">
                  <c:v>-181.2495497999999</c:v>
                </c:pt>
                <c:pt idx="47">
                  <c:v>-42.58553820000003</c:v>
                </c:pt>
                <c:pt idx="48">
                  <c:v>-45.602618700000029</c:v>
                </c:pt>
                <c:pt idx="49">
                  <c:v>-181.2495497999999</c:v>
                </c:pt>
                <c:pt idx="50">
                  <c:v>-54.196976400000011</c:v>
                </c:pt>
                <c:pt idx="51">
                  <c:v>-44.496007399999996</c:v>
                </c:pt>
                <c:pt idx="52">
                  <c:v>-181.2495497999999</c:v>
                </c:pt>
                <c:pt idx="53">
                  <c:v>-181.2495497999999</c:v>
                </c:pt>
                <c:pt idx="54">
                  <c:v>-46.609767199999993</c:v>
                </c:pt>
                <c:pt idx="55">
                  <c:v>-41.008587200000001</c:v>
                </c:pt>
                <c:pt idx="56">
                  <c:v>-45.285676700000003</c:v>
                </c:pt>
                <c:pt idx="57">
                  <c:v>-42.018739900000028</c:v>
                </c:pt>
                <c:pt idx="58">
                  <c:v>-181.2495497999999</c:v>
                </c:pt>
                <c:pt idx="59">
                  <c:v>-42.281808400000003</c:v>
                </c:pt>
                <c:pt idx="60">
                  <c:v>-46.403788300000002</c:v>
                </c:pt>
                <c:pt idx="61">
                  <c:v>-44.496006900000012</c:v>
                </c:pt>
                <c:pt idx="62">
                  <c:v>-43.249300100000013</c:v>
                </c:pt>
                <c:pt idx="63">
                  <c:v>-181.2495497999999</c:v>
                </c:pt>
                <c:pt idx="64">
                  <c:v>-181.2495497999999</c:v>
                </c:pt>
                <c:pt idx="65">
                  <c:v>-45.897970100000002</c:v>
                </c:pt>
                <c:pt idx="66">
                  <c:v>-181.2495497999999</c:v>
                </c:pt>
                <c:pt idx="67">
                  <c:v>-181.2495497999999</c:v>
                </c:pt>
                <c:pt idx="68">
                  <c:v>-70.572720599999926</c:v>
                </c:pt>
                <c:pt idx="69">
                  <c:v>-181.2495497999999</c:v>
                </c:pt>
                <c:pt idx="70">
                  <c:v>-42.705485600000003</c:v>
                </c:pt>
                <c:pt idx="71">
                  <c:v>-47.329351900000013</c:v>
                </c:pt>
                <c:pt idx="72">
                  <c:v>-53.456920799999992</c:v>
                </c:pt>
                <c:pt idx="73">
                  <c:v>-49.245836100000012</c:v>
                </c:pt>
                <c:pt idx="74">
                  <c:v>-181.2495497999999</c:v>
                </c:pt>
                <c:pt idx="75">
                  <c:v>-181.2495497999999</c:v>
                </c:pt>
                <c:pt idx="76">
                  <c:v>-54.484509799999998</c:v>
                </c:pt>
                <c:pt idx="77">
                  <c:v>-52.483579499999991</c:v>
                </c:pt>
                <c:pt idx="78">
                  <c:v>-42.880668099999994</c:v>
                </c:pt>
                <c:pt idx="79">
                  <c:v>-46.188394700000003</c:v>
                </c:pt>
                <c:pt idx="80">
                  <c:v>-46.034378500000003</c:v>
                </c:pt>
                <c:pt idx="81">
                  <c:v>-44.453740699999997</c:v>
                </c:pt>
                <c:pt idx="82">
                  <c:v>-41.425908000000021</c:v>
                </c:pt>
                <c:pt idx="83">
                  <c:v>-43.864643299999997</c:v>
                </c:pt>
                <c:pt idx="84">
                  <c:v>-39.846901099999997</c:v>
                </c:pt>
                <c:pt idx="85">
                  <c:v>-48.982596700000002</c:v>
                </c:pt>
                <c:pt idx="86">
                  <c:v>-70.572864299999978</c:v>
                </c:pt>
                <c:pt idx="87">
                  <c:v>-70.572944199999895</c:v>
                </c:pt>
                <c:pt idx="88">
                  <c:v>-52.021497699999998</c:v>
                </c:pt>
                <c:pt idx="89">
                  <c:v>-50.23870060000003</c:v>
                </c:pt>
                <c:pt idx="90">
                  <c:v>-48.414309000000003</c:v>
                </c:pt>
                <c:pt idx="91">
                  <c:v>-46.939605</c:v>
                </c:pt>
                <c:pt idx="92">
                  <c:v>-181.2495497999999</c:v>
                </c:pt>
                <c:pt idx="93">
                  <c:v>-63.615482300000011</c:v>
                </c:pt>
                <c:pt idx="94">
                  <c:v>-181.2495497999999</c:v>
                </c:pt>
                <c:pt idx="95">
                  <c:v>-181.2495497999999</c:v>
                </c:pt>
                <c:pt idx="96">
                  <c:v>-181.2495497999999</c:v>
                </c:pt>
                <c:pt idx="97">
                  <c:v>-40.942334200000012</c:v>
                </c:pt>
                <c:pt idx="98">
                  <c:v>-40.750059700000001</c:v>
                </c:pt>
                <c:pt idx="99">
                  <c:v>-51.747903900000011</c:v>
                </c:pt>
                <c:pt idx="100">
                  <c:v>-48.746286099999992</c:v>
                </c:pt>
                <c:pt idx="101">
                  <c:v>-43.411668099999972</c:v>
                </c:pt>
                <c:pt idx="102">
                  <c:v>-181.2495497999999</c:v>
                </c:pt>
                <c:pt idx="103">
                  <c:v>-40.942333800000029</c:v>
                </c:pt>
                <c:pt idx="104">
                  <c:v>-45.336918500000003</c:v>
                </c:pt>
                <c:pt idx="105">
                  <c:v>-52.021494799999999</c:v>
                </c:pt>
                <c:pt idx="106">
                  <c:v>-181.2495497999999</c:v>
                </c:pt>
                <c:pt idx="107">
                  <c:v>-181.2495497999999</c:v>
                </c:pt>
                <c:pt idx="108">
                  <c:v>-45.548161700000001</c:v>
                </c:pt>
                <c:pt idx="109">
                  <c:v>-49.78514880000003</c:v>
                </c:pt>
                <c:pt idx="110">
                  <c:v>-42.193213000000029</c:v>
                </c:pt>
                <c:pt idx="111">
                  <c:v>-43.06214530000004</c:v>
                </c:pt>
                <c:pt idx="112">
                  <c:v>-181.2495497999999</c:v>
                </c:pt>
                <c:pt idx="113">
                  <c:v>-42.180952600000012</c:v>
                </c:pt>
                <c:pt idx="114">
                  <c:v>-181.2495497999999</c:v>
                </c:pt>
                <c:pt idx="115">
                  <c:v>-50.241496799999993</c:v>
                </c:pt>
                <c:pt idx="116">
                  <c:v>-44.849817299999998</c:v>
                </c:pt>
                <c:pt idx="117">
                  <c:v>-41.576963800000001</c:v>
                </c:pt>
                <c:pt idx="118">
                  <c:v>-181.2495497999999</c:v>
                </c:pt>
                <c:pt idx="119">
                  <c:v>-181.2495497999999</c:v>
                </c:pt>
                <c:pt idx="120">
                  <c:v>-181.2495497999999</c:v>
                </c:pt>
                <c:pt idx="121">
                  <c:v>-46.939605800000002</c:v>
                </c:pt>
                <c:pt idx="122">
                  <c:v>-47.293727800000013</c:v>
                </c:pt>
                <c:pt idx="123">
                  <c:v>-48.544826499999971</c:v>
                </c:pt>
                <c:pt idx="124">
                  <c:v>-42.333127900000001</c:v>
                </c:pt>
                <c:pt idx="125">
                  <c:v>-41.622094100000012</c:v>
                </c:pt>
                <c:pt idx="126">
                  <c:v>-45.602619000000011</c:v>
                </c:pt>
                <c:pt idx="127">
                  <c:v>-44.849818400000004</c:v>
                </c:pt>
                <c:pt idx="128">
                  <c:v>-181.2495497999999</c:v>
                </c:pt>
                <c:pt idx="129">
                  <c:v>-48.544827399999974</c:v>
                </c:pt>
                <c:pt idx="130">
                  <c:v>-42.142644499999996</c:v>
                </c:pt>
                <c:pt idx="131">
                  <c:v>-40.714352000000012</c:v>
                </c:pt>
                <c:pt idx="132">
                  <c:v>-57.736361900000013</c:v>
                </c:pt>
                <c:pt idx="133">
                  <c:v>-63.61553320000003</c:v>
                </c:pt>
                <c:pt idx="134">
                  <c:v>-181.2495497999999</c:v>
                </c:pt>
                <c:pt idx="135">
                  <c:v>-45.235031600000013</c:v>
                </c:pt>
                <c:pt idx="136">
                  <c:v>-43.976242499999998</c:v>
                </c:pt>
                <c:pt idx="137">
                  <c:v>-46.680655300000012</c:v>
                </c:pt>
                <c:pt idx="138">
                  <c:v>-181.2495497999999</c:v>
                </c:pt>
                <c:pt idx="139">
                  <c:v>-46.126130300000057</c:v>
                </c:pt>
                <c:pt idx="140">
                  <c:v>-181.2495497999999</c:v>
                </c:pt>
                <c:pt idx="141">
                  <c:v>-44.803982699999992</c:v>
                </c:pt>
                <c:pt idx="142">
                  <c:v>-181.2495497999999</c:v>
                </c:pt>
                <c:pt idx="143">
                  <c:v>-42.564710500000011</c:v>
                </c:pt>
                <c:pt idx="144">
                  <c:v>-46.79299920000004</c:v>
                </c:pt>
                <c:pt idx="145">
                  <c:v>-181.2495497999999</c:v>
                </c:pt>
                <c:pt idx="146">
                  <c:v>-43.864641899999995</c:v>
                </c:pt>
                <c:pt idx="147">
                  <c:v>-46.826003499999999</c:v>
                </c:pt>
                <c:pt idx="148">
                  <c:v>-49.245835300000039</c:v>
                </c:pt>
                <c:pt idx="149">
                  <c:v>-41.754023000000004</c:v>
                </c:pt>
                <c:pt idx="150">
                  <c:v>-181.2495497999999</c:v>
                </c:pt>
                <c:pt idx="151">
                  <c:v>-46.513849999999991</c:v>
                </c:pt>
                <c:pt idx="152">
                  <c:v>-181.2495497999999</c:v>
                </c:pt>
                <c:pt idx="153">
                  <c:v>-43.512086999999994</c:v>
                </c:pt>
                <c:pt idx="154">
                  <c:v>-43.281291299999992</c:v>
                </c:pt>
                <c:pt idx="155">
                  <c:v>-181.2495497999999</c:v>
                </c:pt>
                <c:pt idx="156">
                  <c:v>-181.2495497999999</c:v>
                </c:pt>
                <c:pt idx="157">
                  <c:v>-42.941711000000005</c:v>
                </c:pt>
                <c:pt idx="158">
                  <c:v>-181.2495497999999</c:v>
                </c:pt>
                <c:pt idx="159">
                  <c:v>-181.2495497999999</c:v>
                </c:pt>
                <c:pt idx="160">
                  <c:v>-181.2495497999999</c:v>
                </c:pt>
                <c:pt idx="161">
                  <c:v>-44.370421199999996</c:v>
                </c:pt>
                <c:pt idx="162">
                  <c:v>-181.2495497999999</c:v>
                </c:pt>
                <c:pt idx="163">
                  <c:v>-46.004219499999991</c:v>
                </c:pt>
                <c:pt idx="164">
                  <c:v>-181.2495497999999</c:v>
                </c:pt>
                <c:pt idx="165">
                  <c:v>-181.2495497999999</c:v>
                </c:pt>
                <c:pt idx="166">
                  <c:v>-47.581175300000012</c:v>
                </c:pt>
                <c:pt idx="167">
                  <c:v>-51.979552700000013</c:v>
                </c:pt>
                <c:pt idx="168">
                  <c:v>-181.2495497999999</c:v>
                </c:pt>
                <c:pt idx="169">
                  <c:v>-49.785146600000012</c:v>
                </c:pt>
                <c:pt idx="170">
                  <c:v>-43.661975200000029</c:v>
                </c:pt>
                <c:pt idx="171">
                  <c:v>-181.2495497999999</c:v>
                </c:pt>
                <c:pt idx="172">
                  <c:v>-181.2495497999999</c:v>
                </c:pt>
                <c:pt idx="173">
                  <c:v>-42.599238700000029</c:v>
                </c:pt>
                <c:pt idx="174">
                  <c:v>-58.306454000000002</c:v>
                </c:pt>
                <c:pt idx="175">
                  <c:v>-181.2495497999999</c:v>
                </c:pt>
                <c:pt idx="176">
                  <c:v>-181.2495497999999</c:v>
                </c:pt>
                <c:pt idx="177">
                  <c:v>-42.6486266</c:v>
                </c:pt>
                <c:pt idx="178">
                  <c:v>-181.2495497999999</c:v>
                </c:pt>
                <c:pt idx="179">
                  <c:v>-41.555330500000011</c:v>
                </c:pt>
                <c:pt idx="180">
                  <c:v>-181.2495497999999</c:v>
                </c:pt>
                <c:pt idx="181">
                  <c:v>-44.248365700000029</c:v>
                </c:pt>
                <c:pt idx="182">
                  <c:v>-181.2495497999999</c:v>
                </c:pt>
                <c:pt idx="183">
                  <c:v>-181.2495497999999</c:v>
                </c:pt>
                <c:pt idx="184">
                  <c:v>-54.930220599999998</c:v>
                </c:pt>
                <c:pt idx="185">
                  <c:v>-47.132158100000041</c:v>
                </c:pt>
                <c:pt idx="186">
                  <c:v>-181.2495497999999</c:v>
                </c:pt>
                <c:pt idx="187">
                  <c:v>-40.338088900000002</c:v>
                </c:pt>
                <c:pt idx="188">
                  <c:v>-181.2495497999999</c:v>
                </c:pt>
                <c:pt idx="189">
                  <c:v>-37.943948699999993</c:v>
                </c:pt>
                <c:pt idx="190">
                  <c:v>-181.2495497999999</c:v>
                </c:pt>
                <c:pt idx="191">
                  <c:v>-43.217542400000006</c:v>
                </c:pt>
                <c:pt idx="192">
                  <c:v>-54.9302098</c:v>
                </c:pt>
                <c:pt idx="193">
                  <c:v>-181.2495497999999</c:v>
                </c:pt>
                <c:pt idx="194">
                  <c:v>-181.2495497999999</c:v>
                </c:pt>
                <c:pt idx="195">
                  <c:v>-49.928527900000013</c:v>
                </c:pt>
                <c:pt idx="196">
                  <c:v>-181.2495497999999</c:v>
                </c:pt>
                <c:pt idx="197">
                  <c:v>-50.401057699999996</c:v>
                </c:pt>
                <c:pt idx="198">
                  <c:v>-50.944486599999948</c:v>
                </c:pt>
                <c:pt idx="199">
                  <c:v>-181.2495497999999</c:v>
                </c:pt>
                <c:pt idx="200">
                  <c:v>-40.13832920000003</c:v>
                </c:pt>
                <c:pt idx="201">
                  <c:v>-47.757555300000021</c:v>
                </c:pt>
                <c:pt idx="202">
                  <c:v>-45.54816230000003</c:v>
                </c:pt>
                <c:pt idx="203">
                  <c:v>-48.007795800000011</c:v>
                </c:pt>
                <c:pt idx="204">
                  <c:v>-181.2495497999999</c:v>
                </c:pt>
                <c:pt idx="205">
                  <c:v>-181.2495497999999</c:v>
                </c:pt>
                <c:pt idx="206">
                  <c:v>-47.581175800000011</c:v>
                </c:pt>
                <c:pt idx="207">
                  <c:v>-181.2495497999999</c:v>
                </c:pt>
                <c:pt idx="208">
                  <c:v>-43.919105200000011</c:v>
                </c:pt>
                <c:pt idx="209">
                  <c:v>-48.23264290000003</c:v>
                </c:pt>
                <c:pt idx="210">
                  <c:v>-43.521603099999993</c:v>
                </c:pt>
                <c:pt idx="211">
                  <c:v>-58.306453300000001</c:v>
                </c:pt>
                <c:pt idx="212">
                  <c:v>-181.2495497999999</c:v>
                </c:pt>
                <c:pt idx="213">
                  <c:v>-49.931132700000013</c:v>
                </c:pt>
                <c:pt idx="214">
                  <c:v>-181.2495497999999</c:v>
                </c:pt>
                <c:pt idx="215">
                  <c:v>-39.887654999999995</c:v>
                </c:pt>
                <c:pt idx="216">
                  <c:v>-181.2495497999999</c:v>
                </c:pt>
                <c:pt idx="217">
                  <c:v>-49.245835700000029</c:v>
                </c:pt>
                <c:pt idx="218">
                  <c:v>-45.448804999999993</c:v>
                </c:pt>
                <c:pt idx="219">
                  <c:v>-46.2515638</c:v>
                </c:pt>
                <c:pt idx="220">
                  <c:v>-50.757785599999991</c:v>
                </c:pt>
                <c:pt idx="221">
                  <c:v>-51.1189818</c:v>
                </c:pt>
                <c:pt idx="222">
                  <c:v>-42.767099200000011</c:v>
                </c:pt>
                <c:pt idx="223">
                  <c:v>-38.687882699999996</c:v>
                </c:pt>
                <c:pt idx="224">
                  <c:v>-52.224258300000038</c:v>
                </c:pt>
                <c:pt idx="225">
                  <c:v>-45.609353100000021</c:v>
                </c:pt>
                <c:pt idx="226">
                  <c:v>-181.2495497999999</c:v>
                </c:pt>
                <c:pt idx="227">
                  <c:v>-59.470769399999995</c:v>
                </c:pt>
                <c:pt idx="228">
                  <c:v>-49.232509900000039</c:v>
                </c:pt>
                <c:pt idx="229">
                  <c:v>-181.2495497999999</c:v>
                </c:pt>
                <c:pt idx="230">
                  <c:v>-44.527415800000028</c:v>
                </c:pt>
                <c:pt idx="231">
                  <c:v>-181.2495497999999</c:v>
                </c:pt>
                <c:pt idx="232">
                  <c:v>-181.2495497999999</c:v>
                </c:pt>
                <c:pt idx="233">
                  <c:v>-40.687763099999998</c:v>
                </c:pt>
                <c:pt idx="234">
                  <c:v>-46.064748000000002</c:v>
                </c:pt>
                <c:pt idx="235">
                  <c:v>-48.746285800000003</c:v>
                </c:pt>
                <c:pt idx="236">
                  <c:v>-181.2495497999999</c:v>
                </c:pt>
                <c:pt idx="237">
                  <c:v>-44.453740699999997</c:v>
                </c:pt>
                <c:pt idx="238">
                  <c:v>-50.944486599999948</c:v>
                </c:pt>
                <c:pt idx="239">
                  <c:v>-40.148351600000012</c:v>
                </c:pt>
                <c:pt idx="240">
                  <c:v>-38.582596500000001</c:v>
                </c:pt>
                <c:pt idx="241">
                  <c:v>-181.2495497999999</c:v>
                </c:pt>
                <c:pt idx="242">
                  <c:v>-44.990298700000011</c:v>
                </c:pt>
                <c:pt idx="243">
                  <c:v>-181.2495497999999</c:v>
                </c:pt>
                <c:pt idx="244">
                  <c:v>-46.12613170000003</c:v>
                </c:pt>
                <c:pt idx="245">
                  <c:v>-46.337244599999963</c:v>
                </c:pt>
                <c:pt idx="246">
                  <c:v>-42.682357700000011</c:v>
                </c:pt>
                <c:pt idx="247">
                  <c:v>-44.090785700000012</c:v>
                </c:pt>
                <c:pt idx="248">
                  <c:v>-50.406864699999971</c:v>
                </c:pt>
                <c:pt idx="249">
                  <c:v>-40.626346200000029</c:v>
                </c:pt>
                <c:pt idx="250">
                  <c:v>-181.2495497999999</c:v>
                </c:pt>
                <c:pt idx="251">
                  <c:v>-181.2495497999999</c:v>
                </c:pt>
                <c:pt idx="252">
                  <c:v>-42.517679399999992</c:v>
                </c:pt>
                <c:pt idx="253">
                  <c:v>-45.838690599999993</c:v>
                </c:pt>
                <c:pt idx="254">
                  <c:v>-45.713622800000003</c:v>
                </c:pt>
                <c:pt idx="255">
                  <c:v>-181.2495497999999</c:v>
                </c:pt>
                <c:pt idx="256">
                  <c:v>-47.636105900000054</c:v>
                </c:pt>
                <c:pt idx="257">
                  <c:v>-49.931130900000028</c:v>
                </c:pt>
                <c:pt idx="258">
                  <c:v>-39.083878099999993</c:v>
                </c:pt>
                <c:pt idx="259">
                  <c:v>-181.2495497999999</c:v>
                </c:pt>
                <c:pt idx="260">
                  <c:v>-42.792194100000039</c:v>
                </c:pt>
                <c:pt idx="261">
                  <c:v>-55.4269654</c:v>
                </c:pt>
                <c:pt idx="262">
                  <c:v>-181.2495497999999</c:v>
                </c:pt>
                <c:pt idx="263">
                  <c:v>-43.844072499999996</c:v>
                </c:pt>
                <c:pt idx="264">
                  <c:v>-46.2515638</c:v>
                </c:pt>
                <c:pt idx="265">
                  <c:v>-51.558187099999998</c:v>
                </c:pt>
                <c:pt idx="266">
                  <c:v>-43.062145700000031</c:v>
                </c:pt>
                <c:pt idx="267">
                  <c:v>-42.882723999999996</c:v>
                </c:pt>
                <c:pt idx="268">
                  <c:v>-45.286569800000002</c:v>
                </c:pt>
                <c:pt idx="269">
                  <c:v>-181.2495497999999</c:v>
                </c:pt>
                <c:pt idx="270">
                  <c:v>-50.401057699999996</c:v>
                </c:pt>
                <c:pt idx="271">
                  <c:v>-181.2495497999999</c:v>
                </c:pt>
                <c:pt idx="272">
                  <c:v>-45.285676100000003</c:v>
                </c:pt>
                <c:pt idx="273">
                  <c:v>-47.693737500000012</c:v>
                </c:pt>
                <c:pt idx="274">
                  <c:v>-181.2495497999999</c:v>
                </c:pt>
                <c:pt idx="275">
                  <c:v>-181.2495497999999</c:v>
                </c:pt>
                <c:pt idx="276">
                  <c:v>-42.131389900000002</c:v>
                </c:pt>
                <c:pt idx="277">
                  <c:v>-181.2495497999999</c:v>
                </c:pt>
                <c:pt idx="278">
                  <c:v>-181.2495497999999</c:v>
                </c:pt>
                <c:pt idx="279">
                  <c:v>-46.581971799999991</c:v>
                </c:pt>
                <c:pt idx="280">
                  <c:v>-44.942965800000003</c:v>
                </c:pt>
                <c:pt idx="281">
                  <c:v>-181.2495497999999</c:v>
                </c:pt>
                <c:pt idx="282">
                  <c:v>-181.2495497999999</c:v>
                </c:pt>
                <c:pt idx="283">
                  <c:v>-181.2495497999999</c:v>
                </c:pt>
                <c:pt idx="284">
                  <c:v>-181.2495497999999</c:v>
                </c:pt>
                <c:pt idx="285">
                  <c:v>-41.62209380000003</c:v>
                </c:pt>
                <c:pt idx="286">
                  <c:v>-50.082193500000002</c:v>
                </c:pt>
                <c:pt idx="287">
                  <c:v>-41.491068400000003</c:v>
                </c:pt>
                <c:pt idx="288">
                  <c:v>-40.524535600000021</c:v>
                </c:pt>
                <c:pt idx="289">
                  <c:v>-41.386035800000002</c:v>
                </c:pt>
                <c:pt idx="290">
                  <c:v>-181.2495497999999</c:v>
                </c:pt>
                <c:pt idx="291">
                  <c:v>-181.2495497999999</c:v>
                </c:pt>
                <c:pt idx="292">
                  <c:v>-45.135477000000009</c:v>
                </c:pt>
                <c:pt idx="293">
                  <c:v>-181.2495497999999</c:v>
                </c:pt>
                <c:pt idx="294">
                  <c:v>-63.615541499999992</c:v>
                </c:pt>
                <c:pt idx="295">
                  <c:v>-52.4835791</c:v>
                </c:pt>
                <c:pt idx="296">
                  <c:v>-181.2495497999999</c:v>
                </c:pt>
                <c:pt idx="297">
                  <c:v>-43.828069200000002</c:v>
                </c:pt>
                <c:pt idx="298">
                  <c:v>-46.4278032</c:v>
                </c:pt>
                <c:pt idx="299">
                  <c:v>-51.318670900000001</c:v>
                </c:pt>
                <c:pt idx="300">
                  <c:v>-44.843355500000001</c:v>
                </c:pt>
                <c:pt idx="301">
                  <c:v>-181.2495497999999</c:v>
                </c:pt>
                <c:pt idx="302">
                  <c:v>-181.2495497999999</c:v>
                </c:pt>
                <c:pt idx="303">
                  <c:v>-181.2495497999999</c:v>
                </c:pt>
                <c:pt idx="304">
                  <c:v>-45.388775000000003</c:v>
                </c:pt>
                <c:pt idx="305">
                  <c:v>-181.2495497999999</c:v>
                </c:pt>
                <c:pt idx="306">
                  <c:v>-181.2495497999999</c:v>
                </c:pt>
                <c:pt idx="307">
                  <c:v>-181.2495497999999</c:v>
                </c:pt>
                <c:pt idx="308">
                  <c:v>-181.2495497999999</c:v>
                </c:pt>
                <c:pt idx="309">
                  <c:v>-181.2495497999999</c:v>
                </c:pt>
                <c:pt idx="310">
                  <c:v>-47.014806199999995</c:v>
                </c:pt>
                <c:pt idx="311">
                  <c:v>-181.2495497999999</c:v>
                </c:pt>
                <c:pt idx="312">
                  <c:v>-181.2495497999999</c:v>
                </c:pt>
                <c:pt idx="313">
                  <c:v>-181.2495497999999</c:v>
                </c:pt>
                <c:pt idx="314">
                  <c:v>-181.2495497999999</c:v>
                </c:pt>
                <c:pt idx="315">
                  <c:v>-55.615660200000001</c:v>
                </c:pt>
                <c:pt idx="316">
                  <c:v>-181.2495497999999</c:v>
                </c:pt>
                <c:pt idx="317">
                  <c:v>-44.453739200000001</c:v>
                </c:pt>
                <c:pt idx="318">
                  <c:v>-181.2495497999999</c:v>
                </c:pt>
                <c:pt idx="319">
                  <c:v>-181.2495497999999</c:v>
                </c:pt>
                <c:pt idx="320">
                  <c:v>-48.999377600000003</c:v>
                </c:pt>
                <c:pt idx="321">
                  <c:v>-65.679238899999916</c:v>
                </c:pt>
                <c:pt idx="322">
                  <c:v>-42.082387099999991</c:v>
                </c:pt>
                <c:pt idx="323">
                  <c:v>-44.843355500000001</c:v>
                </c:pt>
                <c:pt idx="324">
                  <c:v>-40.506061099999997</c:v>
                </c:pt>
                <c:pt idx="325">
                  <c:v>-51.343838900000002</c:v>
                </c:pt>
                <c:pt idx="326">
                  <c:v>-181.2495497999999</c:v>
                </c:pt>
                <c:pt idx="327">
                  <c:v>-181.2495497999999</c:v>
                </c:pt>
                <c:pt idx="328">
                  <c:v>-52.021496599999992</c:v>
                </c:pt>
                <c:pt idx="329">
                  <c:v>-42.626768100000021</c:v>
                </c:pt>
                <c:pt idx="330">
                  <c:v>-56.909039800000002</c:v>
                </c:pt>
                <c:pt idx="331">
                  <c:v>-47.581175800000011</c:v>
                </c:pt>
                <c:pt idx="332">
                  <c:v>-181.2495497999999</c:v>
                </c:pt>
                <c:pt idx="333">
                  <c:v>-181.2495497999999</c:v>
                </c:pt>
                <c:pt idx="334">
                  <c:v>-181.2495497999999</c:v>
                </c:pt>
                <c:pt idx="335">
                  <c:v>-181.2495497999999</c:v>
                </c:pt>
                <c:pt idx="336">
                  <c:v>-181.2495497999999</c:v>
                </c:pt>
                <c:pt idx="337">
                  <c:v>-53.053874399999998</c:v>
                </c:pt>
                <c:pt idx="338">
                  <c:v>-41.445743900000011</c:v>
                </c:pt>
                <c:pt idx="339">
                  <c:v>-47.941400699999996</c:v>
                </c:pt>
                <c:pt idx="340">
                  <c:v>-42.218719600000028</c:v>
                </c:pt>
                <c:pt idx="341">
                  <c:v>-181.2495497999999</c:v>
                </c:pt>
                <c:pt idx="342">
                  <c:v>-42.941710599999993</c:v>
                </c:pt>
                <c:pt idx="343">
                  <c:v>-41.689509400000006</c:v>
                </c:pt>
                <c:pt idx="344">
                  <c:v>-46.064746900000003</c:v>
                </c:pt>
                <c:pt idx="345">
                  <c:v>-181.2495497999999</c:v>
                </c:pt>
                <c:pt idx="346">
                  <c:v>-181.2495497999999</c:v>
                </c:pt>
                <c:pt idx="347">
                  <c:v>-50.569722000000013</c:v>
                </c:pt>
                <c:pt idx="348">
                  <c:v>-44.796789500000003</c:v>
                </c:pt>
                <c:pt idx="349">
                  <c:v>-181.2495497999999</c:v>
                </c:pt>
                <c:pt idx="350">
                  <c:v>-49.374516300000003</c:v>
                </c:pt>
                <c:pt idx="351">
                  <c:v>-43.556271999999993</c:v>
                </c:pt>
                <c:pt idx="352">
                  <c:v>-181.2495497999999</c:v>
                </c:pt>
                <c:pt idx="353">
                  <c:v>-48.077655100000001</c:v>
                </c:pt>
                <c:pt idx="354">
                  <c:v>-181.2495497999999</c:v>
                </c:pt>
                <c:pt idx="355">
                  <c:v>-181.2495497999999</c:v>
                </c:pt>
                <c:pt idx="356">
                  <c:v>-42.033930100000013</c:v>
                </c:pt>
                <c:pt idx="357">
                  <c:v>-55.426969300000003</c:v>
                </c:pt>
                <c:pt idx="358">
                  <c:v>-181.2495497999999</c:v>
                </c:pt>
                <c:pt idx="359">
                  <c:v>-181.2495497999999</c:v>
                </c:pt>
                <c:pt idx="360">
                  <c:v>-42.824527499999995</c:v>
                </c:pt>
                <c:pt idx="361">
                  <c:v>-181.2495497999999</c:v>
                </c:pt>
                <c:pt idx="362">
                  <c:v>-46.65118249999999</c:v>
                </c:pt>
                <c:pt idx="363">
                  <c:v>-45.083982800000001</c:v>
                </c:pt>
                <c:pt idx="364">
                  <c:v>-181.2495497999999</c:v>
                </c:pt>
                <c:pt idx="365">
                  <c:v>-48.007797699999998</c:v>
                </c:pt>
                <c:pt idx="366">
                  <c:v>-181.2495497999999</c:v>
                </c:pt>
                <c:pt idx="367">
                  <c:v>-46.080817799999991</c:v>
                </c:pt>
                <c:pt idx="368">
                  <c:v>-181.2495497999999</c:v>
                </c:pt>
                <c:pt idx="369">
                  <c:v>-63.615503500000003</c:v>
                </c:pt>
                <c:pt idx="370">
                  <c:v>-47.293728800000039</c:v>
                </c:pt>
                <c:pt idx="371">
                  <c:v>-181.2495497999999</c:v>
                </c:pt>
                <c:pt idx="372">
                  <c:v>-41.386036300000001</c:v>
                </c:pt>
                <c:pt idx="373">
                  <c:v>-47.547946999999994</c:v>
                </c:pt>
                <c:pt idx="374">
                  <c:v>-181.2495497999999</c:v>
                </c:pt>
                <c:pt idx="375">
                  <c:v>-49.785148300000039</c:v>
                </c:pt>
                <c:pt idx="376">
                  <c:v>-181.2495497999999</c:v>
                </c:pt>
                <c:pt idx="377">
                  <c:v>-181.2495497999999</c:v>
                </c:pt>
                <c:pt idx="378">
                  <c:v>-44.986125200000011</c:v>
                </c:pt>
                <c:pt idx="379">
                  <c:v>-44.669310300000049</c:v>
                </c:pt>
                <c:pt idx="380">
                  <c:v>-181.2495497999999</c:v>
                </c:pt>
                <c:pt idx="381">
                  <c:v>-47.668469700000003</c:v>
                </c:pt>
                <c:pt idx="382">
                  <c:v>-41.642517700000013</c:v>
                </c:pt>
                <c:pt idx="383">
                  <c:v>-48.498832400000012</c:v>
                </c:pt>
                <c:pt idx="384">
                  <c:v>-181.2495497999999</c:v>
                </c:pt>
                <c:pt idx="385">
                  <c:v>-41.555330500000011</c:v>
                </c:pt>
                <c:pt idx="386">
                  <c:v>-41.953788399999993</c:v>
                </c:pt>
                <c:pt idx="387">
                  <c:v>-46.188395100000029</c:v>
                </c:pt>
                <c:pt idx="388">
                  <c:v>-42.244377800000002</c:v>
                </c:pt>
                <c:pt idx="389">
                  <c:v>-181.2495497999999</c:v>
                </c:pt>
                <c:pt idx="390">
                  <c:v>-181.2495497999999</c:v>
                </c:pt>
                <c:pt idx="391">
                  <c:v>-181.2495497999999</c:v>
                </c:pt>
                <c:pt idx="392">
                  <c:v>-44.168861</c:v>
                </c:pt>
                <c:pt idx="393">
                  <c:v>-49.497687199999994</c:v>
                </c:pt>
                <c:pt idx="394">
                  <c:v>-181.2495497999999</c:v>
                </c:pt>
                <c:pt idx="395">
                  <c:v>-41.970151600000001</c:v>
                </c:pt>
                <c:pt idx="396">
                  <c:v>-45.441257099999994</c:v>
                </c:pt>
                <c:pt idx="397">
                  <c:v>-43.123639000000011</c:v>
                </c:pt>
                <c:pt idx="398">
                  <c:v>-44.315036400000004</c:v>
                </c:pt>
                <c:pt idx="399">
                  <c:v>-43.976240199999992</c:v>
                </c:pt>
                <c:pt idx="400">
                  <c:v>-46.143521100000001</c:v>
                </c:pt>
                <c:pt idx="401">
                  <c:v>-43.864642399999994</c:v>
                </c:pt>
                <c:pt idx="402">
                  <c:v>-51.318671499999994</c:v>
                </c:pt>
                <c:pt idx="403">
                  <c:v>-43.319200299999991</c:v>
                </c:pt>
                <c:pt idx="404">
                  <c:v>-44.538689000000005</c:v>
                </c:pt>
                <c:pt idx="405">
                  <c:v>-40.011183499999994</c:v>
                </c:pt>
                <c:pt idx="406">
                  <c:v>-45.494380300000003</c:v>
                </c:pt>
                <c:pt idx="407">
                  <c:v>-47.014806699999994</c:v>
                </c:pt>
                <c:pt idx="408">
                  <c:v>-43.392802100000011</c:v>
                </c:pt>
                <c:pt idx="409">
                  <c:v>-44.129647000000006</c:v>
                </c:pt>
                <c:pt idx="410">
                  <c:v>-42.544695399999995</c:v>
                </c:pt>
                <c:pt idx="411">
                  <c:v>-43.453080899999996</c:v>
                </c:pt>
                <c:pt idx="412">
                  <c:v>-181.2495497999999</c:v>
                </c:pt>
                <c:pt idx="413">
                  <c:v>-45.1840957</c:v>
                </c:pt>
                <c:pt idx="414">
                  <c:v>-46.004219499999991</c:v>
                </c:pt>
                <c:pt idx="415">
                  <c:v>-181.2495497999999</c:v>
                </c:pt>
                <c:pt idx="416">
                  <c:v>-39.817875499999971</c:v>
                </c:pt>
                <c:pt idx="417">
                  <c:v>-181.2495497999999</c:v>
                </c:pt>
                <c:pt idx="418">
                  <c:v>-45.338728500000002</c:v>
                </c:pt>
                <c:pt idx="419">
                  <c:v>-40.14835130000003</c:v>
                </c:pt>
                <c:pt idx="420">
                  <c:v>-53.811201399999966</c:v>
                </c:pt>
                <c:pt idx="421">
                  <c:v>-56.63231190000004</c:v>
                </c:pt>
                <c:pt idx="422">
                  <c:v>-44.208431400000009</c:v>
                </c:pt>
                <c:pt idx="423">
                  <c:v>-181.2495497999999</c:v>
                </c:pt>
                <c:pt idx="424">
                  <c:v>-181.2495497999999</c:v>
                </c:pt>
                <c:pt idx="425">
                  <c:v>-46.5819726</c:v>
                </c:pt>
                <c:pt idx="426">
                  <c:v>-181.2495497999999</c:v>
                </c:pt>
                <c:pt idx="427">
                  <c:v>-49.78514880000003</c:v>
                </c:pt>
                <c:pt idx="428">
                  <c:v>-181.2495497999999</c:v>
                </c:pt>
                <c:pt idx="429">
                  <c:v>-44.370421199999996</c:v>
                </c:pt>
                <c:pt idx="430">
                  <c:v>-43.313520699999998</c:v>
                </c:pt>
                <c:pt idx="431">
                  <c:v>-181.2495497999999</c:v>
                </c:pt>
                <c:pt idx="432">
                  <c:v>-52.759371000000002</c:v>
                </c:pt>
                <c:pt idx="433">
                  <c:v>-181.2495497999999</c:v>
                </c:pt>
                <c:pt idx="434">
                  <c:v>-181.2495497999999</c:v>
                </c:pt>
                <c:pt idx="435">
                  <c:v>-181.2495497999999</c:v>
                </c:pt>
                <c:pt idx="436">
                  <c:v>-181.2495497999999</c:v>
                </c:pt>
                <c:pt idx="437">
                  <c:v>-181.2495497999999</c:v>
                </c:pt>
                <c:pt idx="438">
                  <c:v>-181.2495497999999</c:v>
                </c:pt>
                <c:pt idx="439">
                  <c:v>-46.064747299999993</c:v>
                </c:pt>
                <c:pt idx="440">
                  <c:v>-181.2495497999999</c:v>
                </c:pt>
                <c:pt idx="441">
                  <c:v>-181.2495497999999</c:v>
                </c:pt>
                <c:pt idx="442">
                  <c:v>-181.2495497999999</c:v>
                </c:pt>
                <c:pt idx="443">
                  <c:v>-181.2495497999999</c:v>
                </c:pt>
                <c:pt idx="444">
                  <c:v>-181.2495497999999</c:v>
                </c:pt>
                <c:pt idx="445">
                  <c:v>-42.311059900000004</c:v>
                </c:pt>
                <c:pt idx="446">
                  <c:v>-181.2495497999999</c:v>
                </c:pt>
                <c:pt idx="447">
                  <c:v>-45.602617100000003</c:v>
                </c:pt>
                <c:pt idx="448">
                  <c:v>-41.468744300000012</c:v>
                </c:pt>
                <c:pt idx="449">
                  <c:v>-42.599237700000003</c:v>
                </c:pt>
                <c:pt idx="450">
                  <c:v>-41.620556500000021</c:v>
                </c:pt>
                <c:pt idx="451">
                  <c:v>-43.063216500000003</c:v>
                </c:pt>
                <c:pt idx="452">
                  <c:v>-181.2495497999999</c:v>
                </c:pt>
                <c:pt idx="453">
                  <c:v>-181.2495497999999</c:v>
                </c:pt>
                <c:pt idx="454">
                  <c:v>-181.2495497999999</c:v>
                </c:pt>
                <c:pt idx="455">
                  <c:v>-45.499071900000011</c:v>
                </c:pt>
                <c:pt idx="456">
                  <c:v>-181.2495497999999</c:v>
                </c:pt>
                <c:pt idx="457">
                  <c:v>-181.2495497999999</c:v>
                </c:pt>
                <c:pt idx="458">
                  <c:v>-41.258662300000012</c:v>
                </c:pt>
                <c:pt idx="459">
                  <c:v>-45.235030100000039</c:v>
                </c:pt>
                <c:pt idx="460">
                  <c:v>-181.2495497999999</c:v>
                </c:pt>
                <c:pt idx="461">
                  <c:v>-52.824805499999997</c:v>
                </c:pt>
                <c:pt idx="462">
                  <c:v>-46.446778600000002</c:v>
                </c:pt>
                <c:pt idx="463">
                  <c:v>-40.71435290000003</c:v>
                </c:pt>
                <c:pt idx="464">
                  <c:v>-48.007798900000012</c:v>
                </c:pt>
                <c:pt idx="465">
                  <c:v>-181.2495497999999</c:v>
                </c:pt>
                <c:pt idx="466">
                  <c:v>-181.2495497999999</c:v>
                </c:pt>
                <c:pt idx="467">
                  <c:v>-53.053875300000001</c:v>
                </c:pt>
                <c:pt idx="468">
                  <c:v>-181.2495497999999</c:v>
                </c:pt>
                <c:pt idx="469">
                  <c:v>-43.06214530000004</c:v>
                </c:pt>
                <c:pt idx="470">
                  <c:v>-181.2495497999999</c:v>
                </c:pt>
                <c:pt idx="471">
                  <c:v>-181.2495497999999</c:v>
                </c:pt>
                <c:pt idx="472">
                  <c:v>-48.334231899999992</c:v>
                </c:pt>
                <c:pt idx="473">
                  <c:v>-43.22143030000003</c:v>
                </c:pt>
                <c:pt idx="474">
                  <c:v>-42.767099900000012</c:v>
                </c:pt>
                <c:pt idx="475">
                  <c:v>-47.495601800000003</c:v>
                </c:pt>
                <c:pt idx="476">
                  <c:v>-44.073172100000029</c:v>
                </c:pt>
                <c:pt idx="477">
                  <c:v>-43.8280697</c:v>
                </c:pt>
                <c:pt idx="478">
                  <c:v>-45.235028900000039</c:v>
                </c:pt>
                <c:pt idx="479">
                  <c:v>-53.369814399999996</c:v>
                </c:pt>
                <c:pt idx="480">
                  <c:v>-181.2495497999999</c:v>
                </c:pt>
                <c:pt idx="481">
                  <c:v>-181.2495497999999</c:v>
                </c:pt>
                <c:pt idx="482">
                  <c:v>-40.786063499999997</c:v>
                </c:pt>
                <c:pt idx="483">
                  <c:v>-42.401592800000003</c:v>
                </c:pt>
                <c:pt idx="484">
                  <c:v>-181.2495497999999</c:v>
                </c:pt>
                <c:pt idx="485">
                  <c:v>-43.123637900000013</c:v>
                </c:pt>
                <c:pt idx="486">
                  <c:v>-181.2495497999999</c:v>
                </c:pt>
                <c:pt idx="487">
                  <c:v>-181.2495497999999</c:v>
                </c:pt>
                <c:pt idx="488">
                  <c:v>-48.632783200000013</c:v>
                </c:pt>
                <c:pt idx="489">
                  <c:v>-181.2495497999999</c:v>
                </c:pt>
                <c:pt idx="490">
                  <c:v>-181.2495497999999</c:v>
                </c:pt>
                <c:pt idx="491">
                  <c:v>-48.4143081</c:v>
                </c:pt>
                <c:pt idx="492">
                  <c:v>-42.256374400000006</c:v>
                </c:pt>
                <c:pt idx="493">
                  <c:v>-181.2495497999999</c:v>
                </c:pt>
                <c:pt idx="494">
                  <c:v>-52.759371400000006</c:v>
                </c:pt>
                <c:pt idx="495">
                  <c:v>-181.2495497999999</c:v>
                </c:pt>
                <c:pt idx="496">
                  <c:v>-51.979550900000021</c:v>
                </c:pt>
                <c:pt idx="497">
                  <c:v>-50.0821945</c:v>
                </c:pt>
                <c:pt idx="498">
                  <c:v>-42.067879099999999</c:v>
                </c:pt>
                <c:pt idx="499">
                  <c:v>-48.438252000000013</c:v>
                </c:pt>
                <c:pt idx="500">
                  <c:v>-181.2495497999999</c:v>
                </c:pt>
                <c:pt idx="501">
                  <c:v>-42.455287399999975</c:v>
                </c:pt>
                <c:pt idx="502">
                  <c:v>-181.2495497999999</c:v>
                </c:pt>
                <c:pt idx="503">
                  <c:v>-181.2495497999999</c:v>
                </c:pt>
                <c:pt idx="504">
                  <c:v>-181.2495497999999</c:v>
                </c:pt>
                <c:pt idx="505">
                  <c:v>-43.281291999999993</c:v>
                </c:pt>
                <c:pt idx="506">
                  <c:v>-181.2495497999999</c:v>
                </c:pt>
                <c:pt idx="507">
                  <c:v>-49.374515200000012</c:v>
                </c:pt>
                <c:pt idx="508">
                  <c:v>-40.913149599999997</c:v>
                </c:pt>
                <c:pt idx="509">
                  <c:v>-47.091334000000003</c:v>
                </c:pt>
                <c:pt idx="510">
                  <c:v>-45.391520599999993</c:v>
                </c:pt>
                <c:pt idx="511">
                  <c:v>-181.2495497999999</c:v>
                </c:pt>
                <c:pt idx="512">
                  <c:v>-181.2495497999999</c:v>
                </c:pt>
                <c:pt idx="513">
                  <c:v>-55.089575400000001</c:v>
                </c:pt>
                <c:pt idx="514">
                  <c:v>-181.2495497999999</c:v>
                </c:pt>
                <c:pt idx="515">
                  <c:v>-42.654474099999995</c:v>
                </c:pt>
                <c:pt idx="516">
                  <c:v>-181.2495497999999</c:v>
                </c:pt>
                <c:pt idx="517">
                  <c:v>-181.2495497999999</c:v>
                </c:pt>
                <c:pt idx="518">
                  <c:v>-44.484100999999995</c:v>
                </c:pt>
                <c:pt idx="519">
                  <c:v>-70.5726607</c:v>
                </c:pt>
                <c:pt idx="520">
                  <c:v>-181.2495497999999</c:v>
                </c:pt>
                <c:pt idx="521">
                  <c:v>-43.24930040000001</c:v>
                </c:pt>
                <c:pt idx="522">
                  <c:v>-43.938723200000013</c:v>
                </c:pt>
                <c:pt idx="523">
                  <c:v>-47.547946999999994</c:v>
                </c:pt>
                <c:pt idx="524">
                  <c:v>-46.380726499999994</c:v>
                </c:pt>
                <c:pt idx="525">
                  <c:v>-49.105756500000012</c:v>
                </c:pt>
                <c:pt idx="526">
                  <c:v>-46.793000500000012</c:v>
                </c:pt>
                <c:pt idx="527">
                  <c:v>-181.2495497999999</c:v>
                </c:pt>
                <c:pt idx="528">
                  <c:v>-60.099887699999996</c:v>
                </c:pt>
                <c:pt idx="529">
                  <c:v>-181.2495497999999</c:v>
                </c:pt>
                <c:pt idx="530">
                  <c:v>-181.2495497999999</c:v>
                </c:pt>
                <c:pt idx="531">
                  <c:v>-181.2495497999999</c:v>
                </c:pt>
                <c:pt idx="532">
                  <c:v>-47.16923080000003</c:v>
                </c:pt>
                <c:pt idx="533">
                  <c:v>-45.448806000000005</c:v>
                </c:pt>
                <c:pt idx="534">
                  <c:v>-45.944524799999996</c:v>
                </c:pt>
                <c:pt idx="535">
                  <c:v>-46.609768000000003</c:v>
                </c:pt>
                <c:pt idx="536">
                  <c:v>-181.2495497999999</c:v>
                </c:pt>
                <c:pt idx="537">
                  <c:v>-41.124276800000011</c:v>
                </c:pt>
                <c:pt idx="538">
                  <c:v>-45.838690200000002</c:v>
                </c:pt>
                <c:pt idx="539">
                  <c:v>-49.120859200000012</c:v>
                </c:pt>
                <c:pt idx="540">
                  <c:v>-181.2495497999999</c:v>
                </c:pt>
                <c:pt idx="541">
                  <c:v>-181.2495497999999</c:v>
                </c:pt>
                <c:pt idx="542">
                  <c:v>-181.2495497999999</c:v>
                </c:pt>
                <c:pt idx="543">
                  <c:v>-181.2495497999999</c:v>
                </c:pt>
                <c:pt idx="544">
                  <c:v>-45.038154700000021</c:v>
                </c:pt>
                <c:pt idx="545">
                  <c:v>-49.120859200000012</c:v>
                </c:pt>
                <c:pt idx="546">
                  <c:v>-181.2495497999999</c:v>
                </c:pt>
                <c:pt idx="547">
                  <c:v>-45.885636300000002</c:v>
                </c:pt>
                <c:pt idx="548">
                  <c:v>-181.2495497999999</c:v>
                </c:pt>
                <c:pt idx="549">
                  <c:v>-43.154714200000001</c:v>
                </c:pt>
                <c:pt idx="550">
                  <c:v>-181.2495497999999</c:v>
                </c:pt>
                <c:pt idx="551">
                  <c:v>-47.014807599999955</c:v>
                </c:pt>
                <c:pt idx="552">
                  <c:v>-39.249275400000002</c:v>
                </c:pt>
                <c:pt idx="553">
                  <c:v>-181.2495497999999</c:v>
                </c:pt>
                <c:pt idx="554">
                  <c:v>-181.2495497999999</c:v>
                </c:pt>
                <c:pt idx="555">
                  <c:v>-181.2495497999999</c:v>
                </c:pt>
                <c:pt idx="556">
                  <c:v>-44.705129500000012</c:v>
                </c:pt>
                <c:pt idx="557">
                  <c:v>-45.657766299999992</c:v>
                </c:pt>
                <c:pt idx="558">
                  <c:v>-45.235030700000038</c:v>
                </c:pt>
                <c:pt idx="559">
                  <c:v>-47.581176300000003</c:v>
                </c:pt>
                <c:pt idx="560">
                  <c:v>-43.591221900000001</c:v>
                </c:pt>
                <c:pt idx="561">
                  <c:v>-51.318671199999997</c:v>
                </c:pt>
                <c:pt idx="562">
                  <c:v>-45.885638400000005</c:v>
                </c:pt>
                <c:pt idx="563">
                  <c:v>-181.2495497999999</c:v>
                </c:pt>
                <c:pt idx="564">
                  <c:v>-181.2495497999999</c:v>
                </c:pt>
                <c:pt idx="565">
                  <c:v>-181.2495497999999</c:v>
                </c:pt>
                <c:pt idx="566">
                  <c:v>-45.91077709999999</c:v>
                </c:pt>
                <c:pt idx="567">
                  <c:v>-181.2495497999999</c:v>
                </c:pt>
                <c:pt idx="568">
                  <c:v>-43.157451299999991</c:v>
                </c:pt>
                <c:pt idx="569">
                  <c:v>-51.97955230000003</c:v>
                </c:pt>
                <c:pt idx="570">
                  <c:v>-181.2495497999999</c:v>
                </c:pt>
                <c:pt idx="571">
                  <c:v>-181.2495497999999</c:v>
                </c:pt>
                <c:pt idx="572">
                  <c:v>-43.0317224</c:v>
                </c:pt>
                <c:pt idx="573">
                  <c:v>-41.320626199999992</c:v>
                </c:pt>
                <c:pt idx="574">
                  <c:v>-43.864641899999995</c:v>
                </c:pt>
                <c:pt idx="575">
                  <c:v>-41.1373234</c:v>
                </c:pt>
                <c:pt idx="576">
                  <c:v>-47.941402099999991</c:v>
                </c:pt>
                <c:pt idx="577">
                  <c:v>-50.0821945</c:v>
                </c:pt>
                <c:pt idx="578">
                  <c:v>-43.286364699999993</c:v>
                </c:pt>
                <c:pt idx="579">
                  <c:v>-46.315665899999999</c:v>
                </c:pt>
                <c:pt idx="580">
                  <c:v>-40.025249100000003</c:v>
                </c:pt>
                <c:pt idx="581">
                  <c:v>-181.2495497999999</c:v>
                </c:pt>
                <c:pt idx="582">
                  <c:v>-47.941402400000001</c:v>
                </c:pt>
                <c:pt idx="583">
                  <c:v>-181.2495497999999</c:v>
                </c:pt>
                <c:pt idx="584">
                  <c:v>-53.053873499999995</c:v>
                </c:pt>
                <c:pt idx="585">
                  <c:v>-44.849816699999991</c:v>
                </c:pt>
                <c:pt idx="586">
                  <c:v>-51.783668399999996</c:v>
                </c:pt>
                <c:pt idx="587">
                  <c:v>-46.865683699999991</c:v>
                </c:pt>
                <c:pt idx="588">
                  <c:v>-181.2495497999999</c:v>
                </c:pt>
                <c:pt idx="589">
                  <c:v>-40.951877699999955</c:v>
                </c:pt>
                <c:pt idx="590">
                  <c:v>-47.49560230000003</c:v>
                </c:pt>
                <c:pt idx="591">
                  <c:v>-57.736353600000029</c:v>
                </c:pt>
                <c:pt idx="592">
                  <c:v>-51.527987499999995</c:v>
                </c:pt>
                <c:pt idx="593">
                  <c:v>-50.578785700000012</c:v>
                </c:pt>
                <c:pt idx="594">
                  <c:v>-49.5071248</c:v>
                </c:pt>
                <c:pt idx="595">
                  <c:v>-43.521602300000012</c:v>
                </c:pt>
                <c:pt idx="596">
                  <c:v>-181.2495497999999</c:v>
                </c:pt>
                <c:pt idx="597">
                  <c:v>-181.2495497999999</c:v>
                </c:pt>
                <c:pt idx="598">
                  <c:v>-49.23250690000004</c:v>
                </c:pt>
                <c:pt idx="599">
                  <c:v>-181.2495497999999</c:v>
                </c:pt>
                <c:pt idx="600">
                  <c:v>-181.2495497999999</c:v>
                </c:pt>
                <c:pt idx="601">
                  <c:v>-52.759375200000029</c:v>
                </c:pt>
                <c:pt idx="602">
                  <c:v>-54.484497199999964</c:v>
                </c:pt>
                <c:pt idx="603">
                  <c:v>-43.001510900000028</c:v>
                </c:pt>
                <c:pt idx="604">
                  <c:v>-42.710422100000002</c:v>
                </c:pt>
                <c:pt idx="605">
                  <c:v>-181.2495497999999</c:v>
                </c:pt>
                <c:pt idx="606">
                  <c:v>-181.2495497999999</c:v>
                </c:pt>
                <c:pt idx="607">
                  <c:v>-181.2495497999999</c:v>
                </c:pt>
                <c:pt idx="608">
                  <c:v>-45.39152159999999</c:v>
                </c:pt>
                <c:pt idx="609">
                  <c:v>-45.885639099999992</c:v>
                </c:pt>
                <c:pt idx="610">
                  <c:v>-181.2495497999999</c:v>
                </c:pt>
                <c:pt idx="611">
                  <c:v>-181.2495497999999</c:v>
                </c:pt>
                <c:pt idx="612">
                  <c:v>-51.979552700000013</c:v>
                </c:pt>
                <c:pt idx="613">
                  <c:v>-48.746285400000005</c:v>
                </c:pt>
                <c:pt idx="614">
                  <c:v>-42.437623599999995</c:v>
                </c:pt>
                <c:pt idx="615">
                  <c:v>-44.129647399999996</c:v>
                </c:pt>
                <c:pt idx="616">
                  <c:v>-181.2495497999999</c:v>
                </c:pt>
                <c:pt idx="617">
                  <c:v>-181.2495497999999</c:v>
                </c:pt>
                <c:pt idx="618">
                  <c:v>-181.2495497999999</c:v>
                </c:pt>
                <c:pt idx="619">
                  <c:v>-48.746285800000003</c:v>
                </c:pt>
                <c:pt idx="620">
                  <c:v>-51.979552000000012</c:v>
                </c:pt>
                <c:pt idx="621">
                  <c:v>-44.055006900000002</c:v>
                </c:pt>
                <c:pt idx="622">
                  <c:v>-181.2495497999999</c:v>
                </c:pt>
                <c:pt idx="623">
                  <c:v>-42.970984499999972</c:v>
                </c:pt>
                <c:pt idx="624">
                  <c:v>-181.2495497999999</c:v>
                </c:pt>
                <c:pt idx="625">
                  <c:v>-41.283483899999993</c:v>
                </c:pt>
                <c:pt idx="626">
                  <c:v>-44.79679000000003</c:v>
                </c:pt>
                <c:pt idx="627">
                  <c:v>-43.976241599999994</c:v>
                </c:pt>
                <c:pt idx="628">
                  <c:v>-43.957112900000013</c:v>
                </c:pt>
                <c:pt idx="629">
                  <c:v>-41.938608600000002</c:v>
                </c:pt>
                <c:pt idx="630">
                  <c:v>-45.235030100000039</c:v>
                </c:pt>
                <c:pt idx="631">
                  <c:v>-44.441213000000005</c:v>
                </c:pt>
                <c:pt idx="632">
                  <c:v>-181.2495497999999</c:v>
                </c:pt>
                <c:pt idx="633">
                  <c:v>-45.1319637</c:v>
                </c:pt>
                <c:pt idx="634">
                  <c:v>-46.2515638</c:v>
                </c:pt>
                <c:pt idx="635">
                  <c:v>-181.2495497999999</c:v>
                </c:pt>
                <c:pt idx="636">
                  <c:v>-42.281808699999999</c:v>
                </c:pt>
                <c:pt idx="637">
                  <c:v>-181.2495497999999</c:v>
                </c:pt>
                <c:pt idx="638">
                  <c:v>-43.487206099999995</c:v>
                </c:pt>
                <c:pt idx="639">
                  <c:v>-181.2495497999999</c:v>
                </c:pt>
                <c:pt idx="640">
                  <c:v>-181.2495497999999</c:v>
                </c:pt>
                <c:pt idx="641">
                  <c:v>-42.734195400000011</c:v>
                </c:pt>
                <c:pt idx="642">
                  <c:v>-181.2495497999999</c:v>
                </c:pt>
                <c:pt idx="643">
                  <c:v>-52.273109100000013</c:v>
                </c:pt>
                <c:pt idx="644">
                  <c:v>-181.2495497999999</c:v>
                </c:pt>
                <c:pt idx="645">
                  <c:v>-45.770207400000004</c:v>
                </c:pt>
                <c:pt idx="646">
                  <c:v>-181.2495497999999</c:v>
                </c:pt>
                <c:pt idx="647">
                  <c:v>-49.507126800000002</c:v>
                </c:pt>
                <c:pt idx="648">
                  <c:v>-46.976384199999998</c:v>
                </c:pt>
                <c:pt idx="649">
                  <c:v>-181.2495497999999</c:v>
                </c:pt>
                <c:pt idx="650">
                  <c:v>-46.752720900000028</c:v>
                </c:pt>
                <c:pt idx="651">
                  <c:v>-41.709077100000002</c:v>
                </c:pt>
                <c:pt idx="652">
                  <c:v>-57.38921169999999</c:v>
                </c:pt>
                <c:pt idx="653">
                  <c:v>-49.232509200000038</c:v>
                </c:pt>
                <c:pt idx="654">
                  <c:v>-181.2495497999999</c:v>
                </c:pt>
                <c:pt idx="655">
                  <c:v>-181.2495497999999</c:v>
                </c:pt>
                <c:pt idx="656">
                  <c:v>-181.2495497999999</c:v>
                </c:pt>
                <c:pt idx="657">
                  <c:v>-49.120858400000003</c:v>
                </c:pt>
                <c:pt idx="658">
                  <c:v>-41.406839500000004</c:v>
                </c:pt>
                <c:pt idx="659">
                  <c:v>-43.556272800000002</c:v>
                </c:pt>
                <c:pt idx="660">
                  <c:v>-46.004220899999993</c:v>
                </c:pt>
                <c:pt idx="661">
                  <c:v>-41.447273599999995</c:v>
                </c:pt>
                <c:pt idx="662">
                  <c:v>-45.336919499999993</c:v>
                </c:pt>
                <c:pt idx="663">
                  <c:v>-41.341478899999998</c:v>
                </c:pt>
                <c:pt idx="664">
                  <c:v>-44.758627899999993</c:v>
                </c:pt>
                <c:pt idx="665">
                  <c:v>-46.143520000000009</c:v>
                </c:pt>
                <c:pt idx="666">
                  <c:v>-181.2495497999999</c:v>
                </c:pt>
                <c:pt idx="667">
                  <c:v>-181.2495497999999</c:v>
                </c:pt>
                <c:pt idx="668">
                  <c:v>-41.137322400000002</c:v>
                </c:pt>
                <c:pt idx="669">
                  <c:v>-40.307304799999997</c:v>
                </c:pt>
                <c:pt idx="670">
                  <c:v>-40.804176799999993</c:v>
                </c:pt>
                <c:pt idx="671">
                  <c:v>-43.032253700000012</c:v>
                </c:pt>
                <c:pt idx="672">
                  <c:v>-42.767099200000011</c:v>
                </c:pt>
                <c:pt idx="673">
                  <c:v>-42.58553820000003</c:v>
                </c:pt>
                <c:pt idx="674">
                  <c:v>-42.710422400000006</c:v>
                </c:pt>
                <c:pt idx="675">
                  <c:v>-181.2495497999999</c:v>
                </c:pt>
                <c:pt idx="676">
                  <c:v>-181.2495497999999</c:v>
                </c:pt>
                <c:pt idx="677">
                  <c:v>-181.2495497999999</c:v>
                </c:pt>
                <c:pt idx="678">
                  <c:v>-181.2495497999999</c:v>
                </c:pt>
                <c:pt idx="679">
                  <c:v>-181.2495497999999</c:v>
                </c:pt>
                <c:pt idx="680">
                  <c:v>-44.090785200000013</c:v>
                </c:pt>
                <c:pt idx="681">
                  <c:v>-181.2495497999999</c:v>
                </c:pt>
                <c:pt idx="682">
                  <c:v>-181.2495497999999</c:v>
                </c:pt>
                <c:pt idx="683">
                  <c:v>-45.780210700000012</c:v>
                </c:pt>
                <c:pt idx="684">
                  <c:v>-181.2495497999999</c:v>
                </c:pt>
                <c:pt idx="685">
                  <c:v>-181.2495497999999</c:v>
                </c:pt>
                <c:pt idx="686">
                  <c:v>-43.556272800000002</c:v>
                </c:pt>
                <c:pt idx="687">
                  <c:v>-181.2495497999999</c:v>
                </c:pt>
                <c:pt idx="688">
                  <c:v>-44.650407999999999</c:v>
                </c:pt>
                <c:pt idx="689">
                  <c:v>-45.657765300000001</c:v>
                </c:pt>
                <c:pt idx="690">
                  <c:v>-50.757786999999993</c:v>
                </c:pt>
                <c:pt idx="691">
                  <c:v>-181.2495497999999</c:v>
                </c:pt>
                <c:pt idx="692">
                  <c:v>-44.496006400000006</c:v>
                </c:pt>
                <c:pt idx="693">
                  <c:v>-45.958066000000002</c:v>
                </c:pt>
                <c:pt idx="694">
                  <c:v>-46.79299920000004</c:v>
                </c:pt>
                <c:pt idx="695">
                  <c:v>-41.754022800000001</c:v>
                </c:pt>
                <c:pt idx="696">
                  <c:v>-49.636603800000003</c:v>
                </c:pt>
                <c:pt idx="697">
                  <c:v>-53.053874899999997</c:v>
                </c:pt>
                <c:pt idx="698">
                  <c:v>-47.376825799999992</c:v>
                </c:pt>
                <c:pt idx="699">
                  <c:v>-181.2495497999999</c:v>
                </c:pt>
                <c:pt idx="700">
                  <c:v>-44.849818400000004</c:v>
                </c:pt>
                <c:pt idx="701">
                  <c:v>-45.958066000000002</c:v>
                </c:pt>
                <c:pt idx="702">
                  <c:v>-181.2495497999999</c:v>
                </c:pt>
                <c:pt idx="703">
                  <c:v>-41.341479399999997</c:v>
                </c:pt>
                <c:pt idx="704">
                  <c:v>-181.2495497999999</c:v>
                </c:pt>
                <c:pt idx="705">
                  <c:v>-41.38603719999999</c:v>
                </c:pt>
                <c:pt idx="706">
                  <c:v>-37.915187499999995</c:v>
                </c:pt>
                <c:pt idx="707">
                  <c:v>-43.828068800000011</c:v>
                </c:pt>
                <c:pt idx="708">
                  <c:v>-42.142645900000012</c:v>
                </c:pt>
                <c:pt idx="709">
                  <c:v>-43.031722100000003</c:v>
                </c:pt>
                <c:pt idx="710">
                  <c:v>-44.9429655</c:v>
                </c:pt>
                <c:pt idx="711">
                  <c:v>-181.2495497999999</c:v>
                </c:pt>
                <c:pt idx="712">
                  <c:v>-181.2495497999999</c:v>
                </c:pt>
                <c:pt idx="713">
                  <c:v>-50.412888399999993</c:v>
                </c:pt>
                <c:pt idx="714">
                  <c:v>-181.2495497999999</c:v>
                </c:pt>
                <c:pt idx="715">
                  <c:v>-181.2495497999999</c:v>
                </c:pt>
                <c:pt idx="716">
                  <c:v>-44.942965000000001</c:v>
                </c:pt>
                <c:pt idx="717">
                  <c:v>-47.757555500000002</c:v>
                </c:pt>
                <c:pt idx="718">
                  <c:v>-45.338728500000002</c:v>
                </c:pt>
                <c:pt idx="719">
                  <c:v>-181.2495497999999</c:v>
                </c:pt>
                <c:pt idx="720">
                  <c:v>-40.356147399999998</c:v>
                </c:pt>
                <c:pt idx="721">
                  <c:v>-41.150876799999992</c:v>
                </c:pt>
                <c:pt idx="722">
                  <c:v>-181.2495497999999</c:v>
                </c:pt>
                <c:pt idx="723">
                  <c:v>-41.157312200000021</c:v>
                </c:pt>
                <c:pt idx="724">
                  <c:v>-49.785149600000011</c:v>
                </c:pt>
                <c:pt idx="725">
                  <c:v>-46.446778200000011</c:v>
                </c:pt>
                <c:pt idx="726">
                  <c:v>-56.909033499999993</c:v>
                </c:pt>
                <c:pt idx="727">
                  <c:v>-46.126130300000057</c:v>
                </c:pt>
                <c:pt idx="728">
                  <c:v>-181.2495497999999</c:v>
                </c:pt>
                <c:pt idx="729">
                  <c:v>-44.090785200000013</c:v>
                </c:pt>
                <c:pt idx="730">
                  <c:v>-181.2495497999999</c:v>
                </c:pt>
                <c:pt idx="731">
                  <c:v>-48.309059000000005</c:v>
                </c:pt>
                <c:pt idx="732">
                  <c:v>-45.657765599999991</c:v>
                </c:pt>
                <c:pt idx="733">
                  <c:v>-43.733900800000029</c:v>
                </c:pt>
                <c:pt idx="734">
                  <c:v>-181.2495497999999</c:v>
                </c:pt>
                <c:pt idx="735">
                  <c:v>-181.2495497999999</c:v>
                </c:pt>
                <c:pt idx="736">
                  <c:v>-181.2495497999999</c:v>
                </c:pt>
                <c:pt idx="737">
                  <c:v>-51.979551300000011</c:v>
                </c:pt>
                <c:pt idx="738">
                  <c:v>-44.660014600000011</c:v>
                </c:pt>
                <c:pt idx="739">
                  <c:v>-48.999379400000009</c:v>
                </c:pt>
                <c:pt idx="740">
                  <c:v>-181.2495497999999</c:v>
                </c:pt>
                <c:pt idx="741">
                  <c:v>-181.2495497999999</c:v>
                </c:pt>
                <c:pt idx="742">
                  <c:v>-43.478356100000013</c:v>
                </c:pt>
                <c:pt idx="743">
                  <c:v>-42.64257810000003</c:v>
                </c:pt>
                <c:pt idx="744">
                  <c:v>-44.090785700000012</c:v>
                </c:pt>
                <c:pt idx="745">
                  <c:v>-48.232643500000002</c:v>
                </c:pt>
                <c:pt idx="746">
                  <c:v>-181.2495497999999</c:v>
                </c:pt>
                <c:pt idx="747">
                  <c:v>-181.2495497999999</c:v>
                </c:pt>
                <c:pt idx="748">
                  <c:v>-46.337244599999963</c:v>
                </c:pt>
                <c:pt idx="749">
                  <c:v>-181.2495497999999</c:v>
                </c:pt>
                <c:pt idx="750">
                  <c:v>-45.770208100000012</c:v>
                </c:pt>
                <c:pt idx="751">
                  <c:v>-181.2495497999999</c:v>
                </c:pt>
                <c:pt idx="752">
                  <c:v>-181.2495497999999</c:v>
                </c:pt>
                <c:pt idx="753">
                  <c:v>-46.019008800000002</c:v>
                </c:pt>
                <c:pt idx="754">
                  <c:v>-181.2495497999999</c:v>
                </c:pt>
                <c:pt idx="755">
                  <c:v>-45.235029500000003</c:v>
                </c:pt>
                <c:pt idx="756">
                  <c:v>-48.632783900000021</c:v>
                </c:pt>
                <c:pt idx="757">
                  <c:v>-44.411880899999971</c:v>
                </c:pt>
                <c:pt idx="758">
                  <c:v>-44.329354000000009</c:v>
                </c:pt>
                <c:pt idx="759">
                  <c:v>-181.2495497999999</c:v>
                </c:pt>
                <c:pt idx="760">
                  <c:v>-45.086543499999991</c:v>
                </c:pt>
                <c:pt idx="761">
                  <c:v>-43.192750600000039</c:v>
                </c:pt>
                <c:pt idx="762">
                  <c:v>-181.2495497999999</c:v>
                </c:pt>
                <c:pt idx="763">
                  <c:v>-50.406867199999994</c:v>
                </c:pt>
                <c:pt idx="764">
                  <c:v>-181.2495497999999</c:v>
                </c:pt>
                <c:pt idx="765">
                  <c:v>-181.2495497999999</c:v>
                </c:pt>
                <c:pt idx="766">
                  <c:v>-47.212192300000041</c:v>
                </c:pt>
                <c:pt idx="767">
                  <c:v>-181.2495497999999</c:v>
                </c:pt>
                <c:pt idx="768">
                  <c:v>-181.2495497999999</c:v>
                </c:pt>
                <c:pt idx="769">
                  <c:v>-40.643806300000001</c:v>
                </c:pt>
                <c:pt idx="770">
                  <c:v>-181.2495497999999</c:v>
                </c:pt>
                <c:pt idx="771">
                  <c:v>-181.2495497999999</c:v>
                </c:pt>
                <c:pt idx="772">
                  <c:v>-45.135476700000012</c:v>
                </c:pt>
                <c:pt idx="773">
                  <c:v>-51.527986200000001</c:v>
                </c:pt>
                <c:pt idx="774">
                  <c:v>-181.2495497999999</c:v>
                </c:pt>
                <c:pt idx="775">
                  <c:v>-45.657766599999995</c:v>
                </c:pt>
                <c:pt idx="776">
                  <c:v>-41.489550499999993</c:v>
                </c:pt>
                <c:pt idx="777">
                  <c:v>-181.2495497999999</c:v>
                </c:pt>
                <c:pt idx="778">
                  <c:v>-43.6264544</c:v>
                </c:pt>
                <c:pt idx="779">
                  <c:v>-44.803982399999995</c:v>
                </c:pt>
                <c:pt idx="780">
                  <c:v>-181.2495497999999</c:v>
                </c:pt>
                <c:pt idx="781">
                  <c:v>-181.2495497999999</c:v>
                </c:pt>
                <c:pt idx="782">
                  <c:v>-58.306456999999995</c:v>
                </c:pt>
                <c:pt idx="783">
                  <c:v>-181.2495497999999</c:v>
                </c:pt>
                <c:pt idx="784">
                  <c:v>-181.2495497999999</c:v>
                </c:pt>
                <c:pt idx="785">
                  <c:v>-51.97955230000003</c:v>
                </c:pt>
                <c:pt idx="786">
                  <c:v>-181.2495497999999</c:v>
                </c:pt>
                <c:pt idx="787">
                  <c:v>-181.2495497999999</c:v>
                </c:pt>
                <c:pt idx="788">
                  <c:v>-47.726088600000011</c:v>
                </c:pt>
                <c:pt idx="789">
                  <c:v>-50.56972300000001</c:v>
                </c:pt>
                <c:pt idx="790">
                  <c:v>-44.660014100000012</c:v>
                </c:pt>
                <c:pt idx="791">
                  <c:v>-181.2495497999999</c:v>
                </c:pt>
                <c:pt idx="792">
                  <c:v>-45.135476400000002</c:v>
                </c:pt>
                <c:pt idx="793">
                  <c:v>-181.2495497999999</c:v>
                </c:pt>
                <c:pt idx="794">
                  <c:v>-47.581176300000003</c:v>
                </c:pt>
                <c:pt idx="795">
                  <c:v>-181.2495497999999</c:v>
                </c:pt>
                <c:pt idx="796">
                  <c:v>-181.2495497999999</c:v>
                </c:pt>
                <c:pt idx="797">
                  <c:v>-181.2495497999999</c:v>
                </c:pt>
                <c:pt idx="798">
                  <c:v>-48.133376400000003</c:v>
                </c:pt>
                <c:pt idx="799">
                  <c:v>-42.270189100000003</c:v>
                </c:pt>
                <c:pt idx="800">
                  <c:v>-181.2495497999999</c:v>
                </c:pt>
                <c:pt idx="801">
                  <c:v>-45.897969399999994</c:v>
                </c:pt>
                <c:pt idx="802">
                  <c:v>-40.822367700000001</c:v>
                </c:pt>
                <c:pt idx="803">
                  <c:v>-181.2495497999999</c:v>
                </c:pt>
                <c:pt idx="804">
                  <c:v>-181.2495497999999</c:v>
                </c:pt>
                <c:pt idx="805">
                  <c:v>-41.365330300000039</c:v>
                </c:pt>
                <c:pt idx="806">
                  <c:v>-40.455807499999963</c:v>
                </c:pt>
                <c:pt idx="807">
                  <c:v>-181.2495497999999</c:v>
                </c:pt>
                <c:pt idx="808">
                  <c:v>-43.881426399999995</c:v>
                </c:pt>
                <c:pt idx="809">
                  <c:v>-44.41188139999997</c:v>
                </c:pt>
                <c:pt idx="810">
                  <c:v>-44.758626900000003</c:v>
                </c:pt>
                <c:pt idx="811">
                  <c:v>-40.683270900000011</c:v>
                </c:pt>
                <c:pt idx="812">
                  <c:v>-181.2495497999999</c:v>
                </c:pt>
                <c:pt idx="813">
                  <c:v>-54.48449819999999</c:v>
                </c:pt>
                <c:pt idx="814">
                  <c:v>-42.455287099999964</c:v>
                </c:pt>
                <c:pt idx="815">
                  <c:v>-42.599237700000003</c:v>
                </c:pt>
                <c:pt idx="816">
                  <c:v>-46.860452300000013</c:v>
                </c:pt>
                <c:pt idx="817">
                  <c:v>-181.2495497999999</c:v>
                </c:pt>
                <c:pt idx="818">
                  <c:v>-181.2495497999999</c:v>
                </c:pt>
                <c:pt idx="819">
                  <c:v>-45.944524000000001</c:v>
                </c:pt>
                <c:pt idx="820">
                  <c:v>-41.046808099999993</c:v>
                </c:pt>
                <c:pt idx="821">
                  <c:v>-48.309059300000001</c:v>
                </c:pt>
                <c:pt idx="822">
                  <c:v>-181.2495497999999</c:v>
                </c:pt>
                <c:pt idx="823">
                  <c:v>-41.341480299999994</c:v>
                </c:pt>
                <c:pt idx="824">
                  <c:v>-181.2495497999999</c:v>
                </c:pt>
                <c:pt idx="825">
                  <c:v>-46.865683699999991</c:v>
                </c:pt>
                <c:pt idx="826">
                  <c:v>-44.073174400000006</c:v>
                </c:pt>
                <c:pt idx="827">
                  <c:v>-42.824526800000001</c:v>
                </c:pt>
                <c:pt idx="828">
                  <c:v>-181.2495497999999</c:v>
                </c:pt>
                <c:pt idx="829">
                  <c:v>-45.285676100000003</c:v>
                </c:pt>
                <c:pt idx="830">
                  <c:v>-49.232509900000039</c:v>
                </c:pt>
                <c:pt idx="831">
                  <c:v>-181.2495497999999</c:v>
                </c:pt>
                <c:pt idx="832">
                  <c:v>-41.303800999999993</c:v>
                </c:pt>
                <c:pt idx="833">
                  <c:v>-181.2495497999999</c:v>
                </c:pt>
                <c:pt idx="834">
                  <c:v>-181.2495497999999</c:v>
                </c:pt>
                <c:pt idx="835">
                  <c:v>-44.942965800000003</c:v>
                </c:pt>
                <c:pt idx="836">
                  <c:v>-47.29372920000003</c:v>
                </c:pt>
                <c:pt idx="837">
                  <c:v>-52.224256400000002</c:v>
                </c:pt>
                <c:pt idx="838">
                  <c:v>-181.2495497999999</c:v>
                </c:pt>
                <c:pt idx="839">
                  <c:v>-181.2495497999999</c:v>
                </c:pt>
                <c:pt idx="840">
                  <c:v>-181.2495497999999</c:v>
                </c:pt>
                <c:pt idx="841">
                  <c:v>-181.2495497999999</c:v>
                </c:pt>
                <c:pt idx="842">
                  <c:v>-58.306460099999995</c:v>
                </c:pt>
                <c:pt idx="843">
                  <c:v>-45.72250820000005</c:v>
                </c:pt>
                <c:pt idx="844">
                  <c:v>-181.2495497999999</c:v>
                </c:pt>
                <c:pt idx="845">
                  <c:v>-46.271704400000004</c:v>
                </c:pt>
                <c:pt idx="846">
                  <c:v>-43.249300100000013</c:v>
                </c:pt>
                <c:pt idx="847">
                  <c:v>-45.657766299999992</c:v>
                </c:pt>
                <c:pt idx="848">
                  <c:v>-40.159318100000021</c:v>
                </c:pt>
                <c:pt idx="849">
                  <c:v>-43.72016680000003</c:v>
                </c:pt>
                <c:pt idx="850">
                  <c:v>-181.2495497999999</c:v>
                </c:pt>
                <c:pt idx="851">
                  <c:v>-181.2495497999999</c:v>
                </c:pt>
                <c:pt idx="852">
                  <c:v>-42.941711000000005</c:v>
                </c:pt>
                <c:pt idx="853">
                  <c:v>-49.245836500000003</c:v>
                </c:pt>
                <c:pt idx="854">
                  <c:v>-44.843355000000003</c:v>
                </c:pt>
                <c:pt idx="855">
                  <c:v>-45.827539100000003</c:v>
                </c:pt>
                <c:pt idx="856">
                  <c:v>-43.995455700000029</c:v>
                </c:pt>
                <c:pt idx="857">
                  <c:v>-42.654474099999995</c:v>
                </c:pt>
                <c:pt idx="858">
                  <c:v>-40.866724599999998</c:v>
                </c:pt>
                <c:pt idx="859">
                  <c:v>-49.245836100000012</c:v>
                </c:pt>
                <c:pt idx="860">
                  <c:v>-181.2495497999999</c:v>
                </c:pt>
                <c:pt idx="861">
                  <c:v>-45.444963399999992</c:v>
                </c:pt>
                <c:pt idx="862">
                  <c:v>-41.427745800000011</c:v>
                </c:pt>
                <c:pt idx="863">
                  <c:v>-43.881426399999995</c:v>
                </c:pt>
                <c:pt idx="864">
                  <c:v>-181.2495497999999</c:v>
                </c:pt>
                <c:pt idx="865">
                  <c:v>-44.758623599999993</c:v>
                </c:pt>
                <c:pt idx="866">
                  <c:v>-52.540203099999999</c:v>
                </c:pt>
                <c:pt idx="867">
                  <c:v>-42.517679699999995</c:v>
                </c:pt>
                <c:pt idx="868">
                  <c:v>-41.669335500000038</c:v>
                </c:pt>
                <c:pt idx="869">
                  <c:v>-39.7746985</c:v>
                </c:pt>
                <c:pt idx="870">
                  <c:v>-48.007798900000012</c:v>
                </c:pt>
                <c:pt idx="871">
                  <c:v>-46.380726899999999</c:v>
                </c:pt>
                <c:pt idx="872">
                  <c:v>-44.9902996</c:v>
                </c:pt>
                <c:pt idx="873">
                  <c:v>-39.620924700000003</c:v>
                </c:pt>
                <c:pt idx="874">
                  <c:v>-48.999378300000046</c:v>
                </c:pt>
                <c:pt idx="875">
                  <c:v>-49.785149600000011</c:v>
                </c:pt>
                <c:pt idx="876">
                  <c:v>-181.2495497999999</c:v>
                </c:pt>
                <c:pt idx="877">
                  <c:v>-51.979552700000013</c:v>
                </c:pt>
                <c:pt idx="878">
                  <c:v>-181.2495497999999</c:v>
                </c:pt>
                <c:pt idx="879">
                  <c:v>-181.2495497999999</c:v>
                </c:pt>
                <c:pt idx="880">
                  <c:v>-44.758625200000012</c:v>
                </c:pt>
                <c:pt idx="881">
                  <c:v>-44.705129500000012</c:v>
                </c:pt>
                <c:pt idx="882">
                  <c:v>-45.285676100000003</c:v>
                </c:pt>
                <c:pt idx="883">
                  <c:v>-41.274805599999993</c:v>
                </c:pt>
                <c:pt idx="884">
                  <c:v>-41.344724999999997</c:v>
                </c:pt>
                <c:pt idx="885">
                  <c:v>-40.323524300000003</c:v>
                </c:pt>
                <c:pt idx="886">
                  <c:v>-41.359433999999993</c:v>
                </c:pt>
                <c:pt idx="887">
                  <c:v>-42.738668700000012</c:v>
                </c:pt>
                <c:pt idx="888">
                  <c:v>-46.5819738</c:v>
                </c:pt>
                <c:pt idx="889">
                  <c:v>-43.352284399999974</c:v>
                </c:pt>
                <c:pt idx="890">
                  <c:v>-44.168861499999991</c:v>
                </c:pt>
                <c:pt idx="891">
                  <c:v>-39.565023500000002</c:v>
                </c:pt>
                <c:pt idx="892">
                  <c:v>-42.106819200000011</c:v>
                </c:pt>
                <c:pt idx="893">
                  <c:v>-40.594368900000013</c:v>
                </c:pt>
                <c:pt idx="894">
                  <c:v>-39.592401900000013</c:v>
                </c:pt>
                <c:pt idx="895">
                  <c:v>-42.437622599999997</c:v>
                </c:pt>
                <c:pt idx="896">
                  <c:v>-42.850976199999991</c:v>
                </c:pt>
                <c:pt idx="897">
                  <c:v>-38.155723200000011</c:v>
                </c:pt>
                <c:pt idx="898">
                  <c:v>-46.471368200000001</c:v>
                </c:pt>
                <c:pt idx="899">
                  <c:v>-42.544695399999995</c:v>
                </c:pt>
                <c:pt idx="900">
                  <c:v>-42.359017099999996</c:v>
                </c:pt>
                <c:pt idx="901">
                  <c:v>-40.074291799999997</c:v>
                </c:pt>
                <c:pt idx="902">
                  <c:v>-40.025249100000003</c:v>
                </c:pt>
                <c:pt idx="903">
                  <c:v>-181.2495497999999</c:v>
                </c:pt>
                <c:pt idx="904">
                  <c:v>-46.5819738</c:v>
                </c:pt>
                <c:pt idx="905">
                  <c:v>-38.792020600000029</c:v>
                </c:pt>
                <c:pt idx="906">
                  <c:v>-41.279218800000038</c:v>
                </c:pt>
                <c:pt idx="907">
                  <c:v>-38.769238400000013</c:v>
                </c:pt>
                <c:pt idx="908">
                  <c:v>-39.109256100000003</c:v>
                </c:pt>
                <c:pt idx="909">
                  <c:v>-39.81787589999999</c:v>
                </c:pt>
                <c:pt idx="910">
                  <c:v>-36.29807780000003</c:v>
                </c:pt>
                <c:pt idx="911">
                  <c:v>-36.825169800000012</c:v>
                </c:pt>
                <c:pt idx="912">
                  <c:v>-38.613021000000003</c:v>
                </c:pt>
                <c:pt idx="913">
                  <c:v>-37.531946099999999</c:v>
                </c:pt>
                <c:pt idx="914">
                  <c:v>-36.174494499999994</c:v>
                </c:pt>
                <c:pt idx="915">
                  <c:v>-36.563276500000001</c:v>
                </c:pt>
                <c:pt idx="916">
                  <c:v>-35.370108300000012</c:v>
                </c:pt>
                <c:pt idx="917">
                  <c:v>-36.090859600000002</c:v>
                </c:pt>
                <c:pt idx="918">
                  <c:v>-35.897295200000002</c:v>
                </c:pt>
                <c:pt idx="919">
                  <c:v>-38.420089900000001</c:v>
                </c:pt>
                <c:pt idx="920">
                  <c:v>-36.22157680000003</c:v>
                </c:pt>
                <c:pt idx="921">
                  <c:v>-35.739089700000001</c:v>
                </c:pt>
                <c:pt idx="922">
                  <c:v>-35.609589400000004</c:v>
                </c:pt>
                <c:pt idx="923">
                  <c:v>-35.740528400000002</c:v>
                </c:pt>
                <c:pt idx="924">
                  <c:v>-34.930137900000013</c:v>
                </c:pt>
                <c:pt idx="925">
                  <c:v>-34.501410200000002</c:v>
                </c:pt>
                <c:pt idx="926">
                  <c:v>-33.633135800000055</c:v>
                </c:pt>
                <c:pt idx="927">
                  <c:v>-33.843653099999997</c:v>
                </c:pt>
                <c:pt idx="928">
                  <c:v>-33.301474899999995</c:v>
                </c:pt>
                <c:pt idx="929">
                  <c:v>-32.611746999999994</c:v>
                </c:pt>
                <c:pt idx="930">
                  <c:v>-31.841348900000003</c:v>
                </c:pt>
                <c:pt idx="931">
                  <c:v>-31.034617399999988</c:v>
                </c:pt>
                <c:pt idx="932">
                  <c:v>-30.019594999999999</c:v>
                </c:pt>
                <c:pt idx="933">
                  <c:v>-29.526161200000001</c:v>
                </c:pt>
                <c:pt idx="934">
                  <c:v>-29.667576900000004</c:v>
                </c:pt>
                <c:pt idx="935">
                  <c:v>-29.030617199999988</c:v>
                </c:pt>
                <c:pt idx="936">
                  <c:v>-28.397040200000003</c:v>
                </c:pt>
                <c:pt idx="937">
                  <c:v>-28.6751361</c:v>
                </c:pt>
                <c:pt idx="938">
                  <c:v>-28.558857600000014</c:v>
                </c:pt>
                <c:pt idx="939">
                  <c:v>-27.806623699999989</c:v>
                </c:pt>
                <c:pt idx="940">
                  <c:v>-27.240543099999982</c:v>
                </c:pt>
                <c:pt idx="941">
                  <c:v>-26.863891400000018</c:v>
                </c:pt>
                <c:pt idx="942">
                  <c:v>-26.472131999999977</c:v>
                </c:pt>
                <c:pt idx="943">
                  <c:v>-25.98828439999998</c:v>
                </c:pt>
                <c:pt idx="944">
                  <c:v>-25.813125099999997</c:v>
                </c:pt>
                <c:pt idx="945">
                  <c:v>-25.218436899999983</c:v>
                </c:pt>
                <c:pt idx="946">
                  <c:v>-24.627712799999987</c:v>
                </c:pt>
                <c:pt idx="947">
                  <c:v>-23.858396499999987</c:v>
                </c:pt>
                <c:pt idx="948">
                  <c:v>-22.712289799999986</c:v>
                </c:pt>
                <c:pt idx="949">
                  <c:v>-21.92237219999998</c:v>
                </c:pt>
                <c:pt idx="950">
                  <c:v>-21.475571900000002</c:v>
                </c:pt>
                <c:pt idx="951">
                  <c:v>-20.923832299999976</c:v>
                </c:pt>
                <c:pt idx="952">
                  <c:v>-20.324983900000017</c:v>
                </c:pt>
                <c:pt idx="953">
                  <c:v>-19.283286499999985</c:v>
                </c:pt>
                <c:pt idx="954">
                  <c:v>-18.134337800000001</c:v>
                </c:pt>
                <c:pt idx="955">
                  <c:v>-17.173250999999997</c:v>
                </c:pt>
                <c:pt idx="956">
                  <c:v>-15.9210773</c:v>
                </c:pt>
                <c:pt idx="957">
                  <c:v>-15.0101482</c:v>
                </c:pt>
                <c:pt idx="958">
                  <c:v>-14.771918999999999</c:v>
                </c:pt>
                <c:pt idx="959">
                  <c:v>-14.5475812</c:v>
                </c:pt>
                <c:pt idx="960">
                  <c:v>-14.276706600000002</c:v>
                </c:pt>
                <c:pt idx="961">
                  <c:v>-14.333083400000003</c:v>
                </c:pt>
                <c:pt idx="962">
                  <c:v>-14.726041599999999</c:v>
                </c:pt>
                <c:pt idx="963">
                  <c:v>-14.951640100000002</c:v>
                </c:pt>
                <c:pt idx="964">
                  <c:v>-14.343003300000003</c:v>
                </c:pt>
                <c:pt idx="965">
                  <c:v>-13.496811300000001</c:v>
                </c:pt>
                <c:pt idx="966">
                  <c:v>-13.286444600000006</c:v>
                </c:pt>
                <c:pt idx="967">
                  <c:v>-12.909467300000006</c:v>
                </c:pt>
                <c:pt idx="968">
                  <c:v>-12.707609900000001</c:v>
                </c:pt>
                <c:pt idx="969">
                  <c:v>-12.376409100000007</c:v>
                </c:pt>
                <c:pt idx="970">
                  <c:v>-11.7791739</c:v>
                </c:pt>
                <c:pt idx="971">
                  <c:v>-11.765120200000002</c:v>
                </c:pt>
                <c:pt idx="972">
                  <c:v>-11.832116600000004</c:v>
                </c:pt>
                <c:pt idx="973">
                  <c:v>-10.980915900000003</c:v>
                </c:pt>
                <c:pt idx="974">
                  <c:v>-10.1519437</c:v>
                </c:pt>
                <c:pt idx="975">
                  <c:v>-9.6016833000000013</c:v>
                </c:pt>
                <c:pt idx="976">
                  <c:v>-8.277516300000002</c:v>
                </c:pt>
                <c:pt idx="977">
                  <c:v>-6.629263599999998</c:v>
                </c:pt>
                <c:pt idx="978">
                  <c:v>-5.9169556999999955</c:v>
                </c:pt>
                <c:pt idx="979">
                  <c:v>-5.3790074000000034</c:v>
                </c:pt>
                <c:pt idx="980">
                  <c:v>-4.7477625999999979</c:v>
                </c:pt>
                <c:pt idx="981">
                  <c:v>-3.787331800000004</c:v>
                </c:pt>
                <c:pt idx="982">
                  <c:v>-3.4365135999999996</c:v>
                </c:pt>
                <c:pt idx="983">
                  <c:v>-3.3939685999999973</c:v>
                </c:pt>
                <c:pt idx="984">
                  <c:v>-2.9879491999999988</c:v>
                </c:pt>
                <c:pt idx="985">
                  <c:v>-2.6782792000000022</c:v>
                </c:pt>
                <c:pt idx="986">
                  <c:v>-2.6757686999999977</c:v>
                </c:pt>
                <c:pt idx="987">
                  <c:v>-2.6754125999999996</c:v>
                </c:pt>
                <c:pt idx="988">
                  <c:v>-2.6785265000000011</c:v>
                </c:pt>
                <c:pt idx="989">
                  <c:v>-2.5004151999999977</c:v>
                </c:pt>
                <c:pt idx="990">
                  <c:v>-2.0255813000000007</c:v>
                </c:pt>
                <c:pt idx="991">
                  <c:v>-1.4593042000000009</c:v>
                </c:pt>
                <c:pt idx="992">
                  <c:v>-1.164994199999998</c:v>
                </c:pt>
                <c:pt idx="993">
                  <c:v>-1.0635307999999977</c:v>
                </c:pt>
                <c:pt idx="994">
                  <c:v>-1.1165455000000017</c:v>
                </c:pt>
                <c:pt idx="995">
                  <c:v>-1.3991077999999995</c:v>
                </c:pt>
                <c:pt idx="996">
                  <c:v>-1.5968240999999979</c:v>
                </c:pt>
                <c:pt idx="997">
                  <c:v>-1.6855856</c:v>
                </c:pt>
                <c:pt idx="998">
                  <c:v>-1.661361299999998</c:v>
                </c:pt>
                <c:pt idx="999">
                  <c:v>-1.315660799999999</c:v>
                </c:pt>
                <c:pt idx="1000">
                  <c:v>-1.1176516000000019</c:v>
                </c:pt>
                <c:pt idx="1001">
                  <c:v>-1.0455455999999999</c:v>
                </c:pt>
                <c:pt idx="1002">
                  <c:v>-1.1303657000000022</c:v>
                </c:pt>
                <c:pt idx="1003">
                  <c:v>-1.422300400000001</c:v>
                </c:pt>
                <c:pt idx="1004">
                  <c:v>-1.4841455000000003</c:v>
                </c:pt>
                <c:pt idx="1005">
                  <c:v>-1.3051215999999988</c:v>
                </c:pt>
                <c:pt idx="1006">
                  <c:v>-2.4878433999999987</c:v>
                </c:pt>
                <c:pt idx="1007">
                  <c:v>-3.3361948999999989</c:v>
                </c:pt>
                <c:pt idx="1008">
                  <c:v>-2.6993690000000008</c:v>
                </c:pt>
                <c:pt idx="1009">
                  <c:v>-2.2552352999999989</c:v>
                </c:pt>
                <c:pt idx="1010">
                  <c:v>-1.5316315999999994</c:v>
                </c:pt>
                <c:pt idx="1011">
                  <c:v>-1.107312700000002</c:v>
                </c:pt>
                <c:pt idx="1012">
                  <c:v>-0.55559189999999969</c:v>
                </c:pt>
                <c:pt idx="1013">
                  <c:v>0</c:v>
                </c:pt>
                <c:pt idx="1014">
                  <c:v>-0.32603670000000001</c:v>
                </c:pt>
                <c:pt idx="1015">
                  <c:v>-0.88343349999999832</c:v>
                </c:pt>
                <c:pt idx="1016">
                  <c:v>-1.4391202000000003</c:v>
                </c:pt>
                <c:pt idx="1017">
                  <c:v>-0.75572290000000253</c:v>
                </c:pt>
                <c:pt idx="1018">
                  <c:v>-0.67353680000000082</c:v>
                </c:pt>
                <c:pt idx="1019">
                  <c:v>-0.96093120000000143</c:v>
                </c:pt>
                <c:pt idx="1020">
                  <c:v>-1.1917231000000008</c:v>
                </c:pt>
                <c:pt idx="1021">
                  <c:v>-1.7440801000000021</c:v>
                </c:pt>
                <c:pt idx="1022">
                  <c:v>-2.4251843999999991</c:v>
                </c:pt>
                <c:pt idx="1023">
                  <c:v>-2.864808099999999</c:v>
                </c:pt>
                <c:pt idx="1024">
                  <c:v>-3.3665271000000025</c:v>
                </c:pt>
                <c:pt idx="1025">
                  <c:v>-4.2675991000000018</c:v>
                </c:pt>
                <c:pt idx="1026">
                  <c:v>-5.0793047999999992</c:v>
                </c:pt>
                <c:pt idx="1027">
                  <c:v>-5.6253165999999943</c:v>
                </c:pt>
                <c:pt idx="1028">
                  <c:v>-6.3329393000000005</c:v>
                </c:pt>
                <c:pt idx="1029">
                  <c:v>-7.3835076999999965</c:v>
                </c:pt>
                <c:pt idx="1030">
                  <c:v>-7.7317041999999994</c:v>
                </c:pt>
                <c:pt idx="1031">
                  <c:v>-8.0997149000000022</c:v>
                </c:pt>
                <c:pt idx="1032">
                  <c:v>-8.6953740999999987</c:v>
                </c:pt>
                <c:pt idx="1033">
                  <c:v>-8.5487906999999996</c:v>
                </c:pt>
                <c:pt idx="1034">
                  <c:v>-8.4946359000000022</c:v>
                </c:pt>
                <c:pt idx="1035">
                  <c:v>-9.1969576999999987</c:v>
                </c:pt>
                <c:pt idx="1036">
                  <c:v>-10.533731300000003</c:v>
                </c:pt>
                <c:pt idx="1037">
                  <c:v>-11.565789900000011</c:v>
                </c:pt>
                <c:pt idx="1038">
                  <c:v>-12.4919504</c:v>
                </c:pt>
                <c:pt idx="1039">
                  <c:v>-14.814943500000002</c:v>
                </c:pt>
                <c:pt idx="1040">
                  <c:v>-16.934025199999997</c:v>
                </c:pt>
                <c:pt idx="1041">
                  <c:v>-16.902420699999983</c:v>
                </c:pt>
                <c:pt idx="1042">
                  <c:v>-17.613192100000017</c:v>
                </c:pt>
                <c:pt idx="1043">
                  <c:v>-19.214014500000001</c:v>
                </c:pt>
                <c:pt idx="1044">
                  <c:v>-19.927499499999989</c:v>
                </c:pt>
                <c:pt idx="1045">
                  <c:v>-19.9414044</c:v>
                </c:pt>
                <c:pt idx="1046">
                  <c:v>-20.742913699999981</c:v>
                </c:pt>
                <c:pt idx="1047">
                  <c:v>-21.707730700000003</c:v>
                </c:pt>
                <c:pt idx="1048">
                  <c:v>-22.330286400000016</c:v>
                </c:pt>
                <c:pt idx="1049">
                  <c:v>-22.981875300000016</c:v>
                </c:pt>
                <c:pt idx="1050">
                  <c:v>-23.737247200000002</c:v>
                </c:pt>
                <c:pt idx="1051">
                  <c:v>-24.003071799999997</c:v>
                </c:pt>
                <c:pt idx="1052">
                  <c:v>-24.168460200000002</c:v>
                </c:pt>
                <c:pt idx="1053">
                  <c:v>-24.728209499999981</c:v>
                </c:pt>
                <c:pt idx="1054">
                  <c:v>-25.432280799999987</c:v>
                </c:pt>
                <c:pt idx="1055">
                  <c:v>-25.4767689</c:v>
                </c:pt>
                <c:pt idx="1056">
                  <c:v>-26.213397699999987</c:v>
                </c:pt>
                <c:pt idx="1057">
                  <c:v>-27.055184399999987</c:v>
                </c:pt>
                <c:pt idx="1058">
                  <c:v>-27.551229100000004</c:v>
                </c:pt>
                <c:pt idx="1059">
                  <c:v>-27.255750799999987</c:v>
                </c:pt>
                <c:pt idx="1060">
                  <c:v>-27.230964800000013</c:v>
                </c:pt>
                <c:pt idx="1061">
                  <c:v>-27.436599400000002</c:v>
                </c:pt>
                <c:pt idx="1062">
                  <c:v>-27.8210035</c:v>
                </c:pt>
                <c:pt idx="1063">
                  <c:v>-28.6685506</c:v>
                </c:pt>
                <c:pt idx="1064">
                  <c:v>-29.579062400000005</c:v>
                </c:pt>
                <c:pt idx="1065">
                  <c:v>-30.002959999999987</c:v>
                </c:pt>
                <c:pt idx="1066">
                  <c:v>-30.389818500000001</c:v>
                </c:pt>
                <c:pt idx="1067">
                  <c:v>-29.904464600000001</c:v>
                </c:pt>
                <c:pt idx="1068">
                  <c:v>-30.855801099999997</c:v>
                </c:pt>
                <c:pt idx="1069">
                  <c:v>-31.5074182</c:v>
                </c:pt>
                <c:pt idx="1070">
                  <c:v>-31.95814889999998</c:v>
                </c:pt>
                <c:pt idx="1071">
                  <c:v>-32.200562200000036</c:v>
                </c:pt>
                <c:pt idx="1072">
                  <c:v>-33.02951200000004</c:v>
                </c:pt>
                <c:pt idx="1073">
                  <c:v>-32.803555800000012</c:v>
                </c:pt>
                <c:pt idx="1074">
                  <c:v>-31.892354200000003</c:v>
                </c:pt>
                <c:pt idx="1075">
                  <c:v>-32.0611715</c:v>
                </c:pt>
                <c:pt idx="1076">
                  <c:v>-32.122298800000038</c:v>
                </c:pt>
                <c:pt idx="1077">
                  <c:v>-31.79549459999998</c:v>
                </c:pt>
                <c:pt idx="1078">
                  <c:v>-32.696585700000028</c:v>
                </c:pt>
                <c:pt idx="1079">
                  <c:v>-33.496102300000054</c:v>
                </c:pt>
                <c:pt idx="1080">
                  <c:v>-33.789172500000035</c:v>
                </c:pt>
                <c:pt idx="1081">
                  <c:v>-33.9977734</c:v>
                </c:pt>
                <c:pt idx="1082">
                  <c:v>-34.446474300000006</c:v>
                </c:pt>
                <c:pt idx="1083">
                  <c:v>-35.22633370000004</c:v>
                </c:pt>
                <c:pt idx="1084">
                  <c:v>-34.727349700000012</c:v>
                </c:pt>
                <c:pt idx="1085">
                  <c:v>-36.529227900000002</c:v>
                </c:pt>
                <c:pt idx="1086">
                  <c:v>-34.368790700000012</c:v>
                </c:pt>
                <c:pt idx="1087">
                  <c:v>-35.261652700000013</c:v>
                </c:pt>
                <c:pt idx="1088">
                  <c:v>-35.317740599999965</c:v>
                </c:pt>
                <c:pt idx="1089">
                  <c:v>-35.482155900000038</c:v>
                </c:pt>
                <c:pt idx="1090">
                  <c:v>-36.2788264</c:v>
                </c:pt>
                <c:pt idx="1091">
                  <c:v>-36.136496000000008</c:v>
                </c:pt>
                <c:pt idx="1092">
                  <c:v>-36.408815700000012</c:v>
                </c:pt>
                <c:pt idx="1093">
                  <c:v>-36.304515800000011</c:v>
                </c:pt>
                <c:pt idx="1094">
                  <c:v>-36.877200699999996</c:v>
                </c:pt>
                <c:pt idx="1095">
                  <c:v>-37.195021200000028</c:v>
                </c:pt>
                <c:pt idx="1096">
                  <c:v>-37.12221200000004</c:v>
                </c:pt>
                <c:pt idx="1097">
                  <c:v>-38.316497399999975</c:v>
                </c:pt>
                <c:pt idx="1098">
                  <c:v>-36.907217299999999</c:v>
                </c:pt>
                <c:pt idx="1099">
                  <c:v>-37.869429799999992</c:v>
                </c:pt>
                <c:pt idx="1100">
                  <c:v>-37.653251900000001</c:v>
                </c:pt>
                <c:pt idx="1101">
                  <c:v>-38.016415100000003</c:v>
                </c:pt>
                <c:pt idx="1102">
                  <c:v>-41.183296499999997</c:v>
                </c:pt>
                <c:pt idx="1103">
                  <c:v>-39.398648800000011</c:v>
                </c:pt>
                <c:pt idx="1104">
                  <c:v>-41.143861399999992</c:v>
                </c:pt>
                <c:pt idx="1105">
                  <c:v>-37.405627599999995</c:v>
                </c:pt>
                <c:pt idx="1106">
                  <c:v>-40.923307700000002</c:v>
                </c:pt>
                <c:pt idx="1107">
                  <c:v>-38.569400900000012</c:v>
                </c:pt>
                <c:pt idx="1108">
                  <c:v>-40.895900100000013</c:v>
                </c:pt>
                <c:pt idx="1109">
                  <c:v>-38.653977900000001</c:v>
                </c:pt>
                <c:pt idx="1110">
                  <c:v>-40.643806300000001</c:v>
                </c:pt>
                <c:pt idx="1111">
                  <c:v>-41.019281699999965</c:v>
                </c:pt>
                <c:pt idx="1112">
                  <c:v>-37.464118500000012</c:v>
                </c:pt>
                <c:pt idx="1113">
                  <c:v>-44.571166900000001</c:v>
                </c:pt>
                <c:pt idx="1114">
                  <c:v>-40.895900100000013</c:v>
                </c:pt>
                <c:pt idx="1115">
                  <c:v>-40.010103900000011</c:v>
                </c:pt>
                <c:pt idx="1116">
                  <c:v>-40.438792700000022</c:v>
                </c:pt>
                <c:pt idx="1117">
                  <c:v>-40.243021499999998</c:v>
                </c:pt>
                <c:pt idx="1118">
                  <c:v>-38.679284299999992</c:v>
                </c:pt>
                <c:pt idx="1119">
                  <c:v>-42.092658300000039</c:v>
                </c:pt>
                <c:pt idx="1120">
                  <c:v>-40.786064299999992</c:v>
                </c:pt>
                <c:pt idx="1121">
                  <c:v>-44.356689399999965</c:v>
                </c:pt>
                <c:pt idx="1122">
                  <c:v>-45.548162600000012</c:v>
                </c:pt>
                <c:pt idx="1123">
                  <c:v>-41.576963800000001</c:v>
                </c:pt>
                <c:pt idx="1124">
                  <c:v>-45.722508500000046</c:v>
                </c:pt>
                <c:pt idx="1125">
                  <c:v>-40.786063499999997</c:v>
                </c:pt>
                <c:pt idx="1126">
                  <c:v>-48.007798300000012</c:v>
                </c:pt>
                <c:pt idx="1127">
                  <c:v>-41.891722200000011</c:v>
                </c:pt>
                <c:pt idx="1128">
                  <c:v>-40.923308200000029</c:v>
                </c:pt>
                <c:pt idx="1129">
                  <c:v>-42.8827237</c:v>
                </c:pt>
                <c:pt idx="1130">
                  <c:v>-40.951877699999955</c:v>
                </c:pt>
                <c:pt idx="1131">
                  <c:v>-45.897967599999994</c:v>
                </c:pt>
                <c:pt idx="1132">
                  <c:v>-48.13337700000001</c:v>
                </c:pt>
                <c:pt idx="1133">
                  <c:v>-51.118980900000011</c:v>
                </c:pt>
                <c:pt idx="1134">
                  <c:v>-41.11742559999999</c:v>
                </c:pt>
                <c:pt idx="1135">
                  <c:v>-48.654080499999964</c:v>
                </c:pt>
                <c:pt idx="1136">
                  <c:v>-45.340603899999991</c:v>
                </c:pt>
                <c:pt idx="1137">
                  <c:v>-181.2495497999999</c:v>
                </c:pt>
                <c:pt idx="1138">
                  <c:v>-49.780115000000031</c:v>
                </c:pt>
                <c:pt idx="1139">
                  <c:v>-49.245836500000003</c:v>
                </c:pt>
                <c:pt idx="1140">
                  <c:v>-181.2495497999999</c:v>
                </c:pt>
                <c:pt idx="1141">
                  <c:v>-181.2495497999999</c:v>
                </c:pt>
                <c:pt idx="1142">
                  <c:v>-181.2495497999999</c:v>
                </c:pt>
                <c:pt idx="1143">
                  <c:v>-56.909032100000012</c:v>
                </c:pt>
                <c:pt idx="1144">
                  <c:v>-181.2495497999999</c:v>
                </c:pt>
                <c:pt idx="1145">
                  <c:v>-44.713739500000003</c:v>
                </c:pt>
                <c:pt idx="1146">
                  <c:v>-55.615652900000029</c:v>
                </c:pt>
                <c:pt idx="1147">
                  <c:v>-39.124200500000001</c:v>
                </c:pt>
                <c:pt idx="1148">
                  <c:v>-181.2495497999999</c:v>
                </c:pt>
                <c:pt idx="1149">
                  <c:v>-44.034140499999992</c:v>
                </c:pt>
                <c:pt idx="1150">
                  <c:v>-42.033930400000003</c:v>
                </c:pt>
                <c:pt idx="1151">
                  <c:v>-43.325089200000001</c:v>
                </c:pt>
                <c:pt idx="1152">
                  <c:v>-43.345991400000003</c:v>
                </c:pt>
                <c:pt idx="1153">
                  <c:v>-44.660014100000012</c:v>
                </c:pt>
                <c:pt idx="1154">
                  <c:v>-48.766159500000029</c:v>
                </c:pt>
                <c:pt idx="1155">
                  <c:v>-181.2495497999999</c:v>
                </c:pt>
                <c:pt idx="1156">
                  <c:v>-43.919104799999999</c:v>
                </c:pt>
                <c:pt idx="1157">
                  <c:v>-181.2495497999999</c:v>
                </c:pt>
                <c:pt idx="1158">
                  <c:v>-181.2495497999999</c:v>
                </c:pt>
                <c:pt idx="1159">
                  <c:v>-181.2495497999999</c:v>
                </c:pt>
                <c:pt idx="1160">
                  <c:v>-49.507126800000002</c:v>
                </c:pt>
                <c:pt idx="1161">
                  <c:v>-45.897969399999994</c:v>
                </c:pt>
                <c:pt idx="1162">
                  <c:v>-48.766158500000039</c:v>
                </c:pt>
                <c:pt idx="1163">
                  <c:v>-45.086542900000012</c:v>
                </c:pt>
                <c:pt idx="1164">
                  <c:v>-45.499071900000011</c:v>
                </c:pt>
                <c:pt idx="1165">
                  <c:v>-43.755836700000003</c:v>
                </c:pt>
                <c:pt idx="1166">
                  <c:v>-63.374626499999962</c:v>
                </c:pt>
                <c:pt idx="1167">
                  <c:v>-42.544695399999995</c:v>
                </c:pt>
                <c:pt idx="1168">
                  <c:v>-42.648626200000002</c:v>
                </c:pt>
                <c:pt idx="1169">
                  <c:v>-181.2495497999999</c:v>
                </c:pt>
                <c:pt idx="1170">
                  <c:v>-47.329351900000013</c:v>
                </c:pt>
                <c:pt idx="1171">
                  <c:v>-49.232510300000065</c:v>
                </c:pt>
                <c:pt idx="1172">
                  <c:v>-181.2495497999999</c:v>
                </c:pt>
                <c:pt idx="1173">
                  <c:v>-181.2495497999999</c:v>
                </c:pt>
                <c:pt idx="1174">
                  <c:v>-50.082192600000013</c:v>
                </c:pt>
                <c:pt idx="1175">
                  <c:v>-49.931131400000005</c:v>
                </c:pt>
                <c:pt idx="1176">
                  <c:v>-42.218722000000028</c:v>
                </c:pt>
                <c:pt idx="1177">
                  <c:v>-181.2495497999999</c:v>
                </c:pt>
                <c:pt idx="1178">
                  <c:v>-42.455286399999991</c:v>
                </c:pt>
                <c:pt idx="1179">
                  <c:v>-48.036328200000028</c:v>
                </c:pt>
                <c:pt idx="1180">
                  <c:v>-181.2495497999999</c:v>
                </c:pt>
                <c:pt idx="1181">
                  <c:v>-44.571167399999993</c:v>
                </c:pt>
                <c:pt idx="1182">
                  <c:v>-181.2495497999999</c:v>
                </c:pt>
                <c:pt idx="1183">
                  <c:v>-181.2495497999999</c:v>
                </c:pt>
                <c:pt idx="1184">
                  <c:v>-43.444883499999953</c:v>
                </c:pt>
                <c:pt idx="1185">
                  <c:v>-181.2495497999999</c:v>
                </c:pt>
                <c:pt idx="1186">
                  <c:v>-45.133750100000029</c:v>
                </c:pt>
                <c:pt idx="1187">
                  <c:v>-49.374515500000001</c:v>
                </c:pt>
                <c:pt idx="1188">
                  <c:v>-181.2495497999999</c:v>
                </c:pt>
                <c:pt idx="1189">
                  <c:v>-46.752722200000029</c:v>
                </c:pt>
                <c:pt idx="1190">
                  <c:v>-45.135477000000009</c:v>
                </c:pt>
                <c:pt idx="1191">
                  <c:v>-46.292662900000039</c:v>
                </c:pt>
                <c:pt idx="1192">
                  <c:v>-181.2495497999999</c:v>
                </c:pt>
                <c:pt idx="1193">
                  <c:v>-42.167854699999992</c:v>
                </c:pt>
                <c:pt idx="1194">
                  <c:v>-181.2495497999999</c:v>
                </c:pt>
                <c:pt idx="1195">
                  <c:v>-40.275044800000003</c:v>
                </c:pt>
                <c:pt idx="1196">
                  <c:v>-181.2495497999999</c:v>
                </c:pt>
                <c:pt idx="1197">
                  <c:v>-43.092781700000003</c:v>
                </c:pt>
                <c:pt idx="1198">
                  <c:v>-181.2495497999999</c:v>
                </c:pt>
                <c:pt idx="1199">
                  <c:v>-63.374579900000001</c:v>
                </c:pt>
                <c:pt idx="1200">
                  <c:v>-181.2495497999999</c:v>
                </c:pt>
                <c:pt idx="1201">
                  <c:v>-47.212192800000039</c:v>
                </c:pt>
                <c:pt idx="1202">
                  <c:v>-42.710420800000001</c:v>
                </c:pt>
                <c:pt idx="1203">
                  <c:v>-49.245835700000029</c:v>
                </c:pt>
                <c:pt idx="1204">
                  <c:v>-50.757787199999996</c:v>
                </c:pt>
                <c:pt idx="1205">
                  <c:v>-181.2495497999999</c:v>
                </c:pt>
                <c:pt idx="1206">
                  <c:v>-48.283139200000029</c:v>
                </c:pt>
                <c:pt idx="1207">
                  <c:v>-181.2495497999999</c:v>
                </c:pt>
                <c:pt idx="1208">
                  <c:v>-46.004219499999991</c:v>
                </c:pt>
                <c:pt idx="1209">
                  <c:v>-40.541888799999995</c:v>
                </c:pt>
                <c:pt idx="1210">
                  <c:v>-181.2495497999999</c:v>
                </c:pt>
                <c:pt idx="1211">
                  <c:v>-181.2495497999999</c:v>
                </c:pt>
                <c:pt idx="1212">
                  <c:v>-181.2495497999999</c:v>
                </c:pt>
                <c:pt idx="1213">
                  <c:v>-50.401057699999996</c:v>
                </c:pt>
                <c:pt idx="1214">
                  <c:v>-49.105755400000028</c:v>
                </c:pt>
                <c:pt idx="1215">
                  <c:v>-46.5819726</c:v>
                </c:pt>
                <c:pt idx="1216">
                  <c:v>-45.553861499999954</c:v>
                </c:pt>
                <c:pt idx="1217">
                  <c:v>-42.654474099999995</c:v>
                </c:pt>
                <c:pt idx="1218">
                  <c:v>-181.2495497999999</c:v>
                </c:pt>
                <c:pt idx="1219">
                  <c:v>-48.438253000000003</c:v>
                </c:pt>
                <c:pt idx="1220">
                  <c:v>-181.2495497999999</c:v>
                </c:pt>
                <c:pt idx="1221">
                  <c:v>-181.2495497999999</c:v>
                </c:pt>
                <c:pt idx="1222">
                  <c:v>-181.2495497999999</c:v>
                </c:pt>
                <c:pt idx="1223">
                  <c:v>-181.2495497999999</c:v>
                </c:pt>
                <c:pt idx="1224">
                  <c:v>-45.79059670000003</c:v>
                </c:pt>
                <c:pt idx="1225">
                  <c:v>-46.188394700000003</c:v>
                </c:pt>
                <c:pt idx="1226">
                  <c:v>-44.073173900000029</c:v>
                </c:pt>
                <c:pt idx="1227">
                  <c:v>-181.2495497999999</c:v>
                </c:pt>
                <c:pt idx="1228">
                  <c:v>-41.163534200000029</c:v>
                </c:pt>
                <c:pt idx="1229">
                  <c:v>-47.547947999999991</c:v>
                </c:pt>
                <c:pt idx="1230">
                  <c:v>-43.09278280000003</c:v>
                </c:pt>
                <c:pt idx="1231">
                  <c:v>-43.487206900000004</c:v>
                </c:pt>
                <c:pt idx="1232">
                  <c:v>-181.2495497999999</c:v>
                </c:pt>
                <c:pt idx="1233">
                  <c:v>-47.668469100000003</c:v>
                </c:pt>
                <c:pt idx="1234">
                  <c:v>-181.2495497999999</c:v>
                </c:pt>
                <c:pt idx="1235">
                  <c:v>-44.168861499999991</c:v>
                </c:pt>
                <c:pt idx="1236">
                  <c:v>-40.755725200000029</c:v>
                </c:pt>
                <c:pt idx="1237">
                  <c:v>-42.333127900000001</c:v>
                </c:pt>
                <c:pt idx="1238">
                  <c:v>-43.901523999999995</c:v>
                </c:pt>
                <c:pt idx="1239">
                  <c:v>-43.128064200000011</c:v>
                </c:pt>
                <c:pt idx="1240">
                  <c:v>-181.2495497999999</c:v>
                </c:pt>
                <c:pt idx="1241">
                  <c:v>-181.2495497999999</c:v>
                </c:pt>
                <c:pt idx="1242">
                  <c:v>-42.058090100000001</c:v>
                </c:pt>
                <c:pt idx="1243">
                  <c:v>-181.2495497999999</c:v>
                </c:pt>
                <c:pt idx="1244">
                  <c:v>-181.2495497999999</c:v>
                </c:pt>
                <c:pt idx="1245">
                  <c:v>-42.156100100000003</c:v>
                </c:pt>
                <c:pt idx="1246">
                  <c:v>-48.309057999999993</c:v>
                </c:pt>
                <c:pt idx="1247">
                  <c:v>-181.2495497999999</c:v>
                </c:pt>
                <c:pt idx="1248">
                  <c:v>-181.2495497999999</c:v>
                </c:pt>
                <c:pt idx="1249">
                  <c:v>-44.441214000000002</c:v>
                </c:pt>
                <c:pt idx="1250">
                  <c:v>-47.581175800000011</c:v>
                </c:pt>
                <c:pt idx="1251">
                  <c:v>-41.666921700000003</c:v>
                </c:pt>
                <c:pt idx="1252">
                  <c:v>-42.767099200000011</c:v>
                </c:pt>
                <c:pt idx="1253">
                  <c:v>-181.2495497999999</c:v>
                </c:pt>
                <c:pt idx="1254">
                  <c:v>-181.2495497999999</c:v>
                </c:pt>
                <c:pt idx="1255">
                  <c:v>-181.2495497999999</c:v>
                </c:pt>
                <c:pt idx="1256">
                  <c:v>-45.897968300000002</c:v>
                </c:pt>
                <c:pt idx="1257">
                  <c:v>-43.938723200000013</c:v>
                </c:pt>
                <c:pt idx="1258">
                  <c:v>-181.2495497999999</c:v>
                </c:pt>
                <c:pt idx="1259">
                  <c:v>-43.844072099999991</c:v>
                </c:pt>
                <c:pt idx="1260">
                  <c:v>-42.307391999999993</c:v>
                </c:pt>
                <c:pt idx="1261">
                  <c:v>-42.544695399999995</c:v>
                </c:pt>
                <c:pt idx="1262">
                  <c:v>-62.049185000000001</c:v>
                </c:pt>
                <c:pt idx="1263">
                  <c:v>-45.388774599999991</c:v>
                </c:pt>
                <c:pt idx="1264">
                  <c:v>-44.938012000000029</c:v>
                </c:pt>
                <c:pt idx="1265">
                  <c:v>-181.2495497999999</c:v>
                </c:pt>
                <c:pt idx="1266">
                  <c:v>-181.2495497999999</c:v>
                </c:pt>
                <c:pt idx="1267">
                  <c:v>-41.754023000000004</c:v>
                </c:pt>
                <c:pt idx="1268">
                  <c:v>-51.13957510000003</c:v>
                </c:pt>
                <c:pt idx="1269">
                  <c:v>-49.78514880000003</c:v>
                </c:pt>
                <c:pt idx="1270">
                  <c:v>-50.569722500000012</c:v>
                </c:pt>
                <c:pt idx="1271">
                  <c:v>-47.376825799999992</c:v>
                </c:pt>
                <c:pt idx="1272">
                  <c:v>-181.2495497999999</c:v>
                </c:pt>
                <c:pt idx="1273">
                  <c:v>-181.2495497999999</c:v>
                </c:pt>
                <c:pt idx="1274">
                  <c:v>-47.053572600000003</c:v>
                </c:pt>
                <c:pt idx="1275">
                  <c:v>-43.580345200000011</c:v>
                </c:pt>
                <c:pt idx="1276">
                  <c:v>-40.822368200000028</c:v>
                </c:pt>
                <c:pt idx="1277">
                  <c:v>-48.105915400000029</c:v>
                </c:pt>
                <c:pt idx="1278">
                  <c:v>-181.2495497999999</c:v>
                </c:pt>
                <c:pt idx="1279">
                  <c:v>-47.817978099999991</c:v>
                </c:pt>
                <c:pt idx="1280">
                  <c:v>-43.378706000000008</c:v>
                </c:pt>
                <c:pt idx="1281">
                  <c:v>-43.157450900000001</c:v>
                </c:pt>
                <c:pt idx="1282">
                  <c:v>-58.306450999999996</c:v>
                </c:pt>
                <c:pt idx="1283">
                  <c:v>-181.2495497999999</c:v>
                </c:pt>
                <c:pt idx="1284">
                  <c:v>-181.2495497999999</c:v>
                </c:pt>
                <c:pt idx="1285">
                  <c:v>-181.2495497999999</c:v>
                </c:pt>
                <c:pt idx="1286">
                  <c:v>-44.890426599999998</c:v>
                </c:pt>
                <c:pt idx="1287">
                  <c:v>-46.793000500000012</c:v>
                </c:pt>
                <c:pt idx="1288">
                  <c:v>-181.2495497999999</c:v>
                </c:pt>
                <c:pt idx="1289">
                  <c:v>-181.2495497999999</c:v>
                </c:pt>
                <c:pt idx="1290">
                  <c:v>-40.661336000000013</c:v>
                </c:pt>
                <c:pt idx="1291">
                  <c:v>-42.939591</c:v>
                </c:pt>
                <c:pt idx="1292">
                  <c:v>-44.329354000000009</c:v>
                </c:pt>
                <c:pt idx="1293">
                  <c:v>-45.66556230000004</c:v>
                </c:pt>
                <c:pt idx="1294">
                  <c:v>-46.2515638</c:v>
                </c:pt>
                <c:pt idx="1295">
                  <c:v>-46.865684099999996</c:v>
                </c:pt>
                <c:pt idx="1296">
                  <c:v>-44.034140499999992</c:v>
                </c:pt>
                <c:pt idx="1297">
                  <c:v>-44.625331000000038</c:v>
                </c:pt>
                <c:pt idx="1298">
                  <c:v>-181.2495497999999</c:v>
                </c:pt>
                <c:pt idx="1299">
                  <c:v>-49.497686799999997</c:v>
                </c:pt>
                <c:pt idx="1300">
                  <c:v>-181.2495497999999</c:v>
                </c:pt>
                <c:pt idx="1301">
                  <c:v>-40.175269400000005</c:v>
                </c:pt>
                <c:pt idx="1302">
                  <c:v>-44.758626900000003</c:v>
                </c:pt>
                <c:pt idx="1303">
                  <c:v>-181.2495497999999</c:v>
                </c:pt>
                <c:pt idx="1304">
                  <c:v>-55.089563499999997</c:v>
                </c:pt>
                <c:pt idx="1305">
                  <c:v>-181.2495497999999</c:v>
                </c:pt>
                <c:pt idx="1306">
                  <c:v>-181.2495497999999</c:v>
                </c:pt>
                <c:pt idx="1307">
                  <c:v>-45.235030400000035</c:v>
                </c:pt>
                <c:pt idx="1308">
                  <c:v>-49.636606700000002</c:v>
                </c:pt>
                <c:pt idx="1309">
                  <c:v>-47.581176300000003</c:v>
                </c:pt>
                <c:pt idx="1310">
                  <c:v>-43.976241999999999</c:v>
                </c:pt>
                <c:pt idx="1311">
                  <c:v>-44.938011200000012</c:v>
                </c:pt>
                <c:pt idx="1312">
                  <c:v>-44.713737900000012</c:v>
                </c:pt>
                <c:pt idx="1313">
                  <c:v>-47.248554200000029</c:v>
                </c:pt>
                <c:pt idx="1314">
                  <c:v>-41.137322900000029</c:v>
                </c:pt>
                <c:pt idx="1315">
                  <c:v>-181.2495497999999</c:v>
                </c:pt>
                <c:pt idx="1316">
                  <c:v>-44.248366700000012</c:v>
                </c:pt>
                <c:pt idx="1317">
                  <c:v>-43.487206499999971</c:v>
                </c:pt>
                <c:pt idx="1318">
                  <c:v>-41.263260500000001</c:v>
                </c:pt>
                <c:pt idx="1319">
                  <c:v>-45.391520599999993</c:v>
                </c:pt>
                <c:pt idx="1320">
                  <c:v>-181.2495497999999</c:v>
                </c:pt>
                <c:pt idx="1321">
                  <c:v>-181.2495497999999</c:v>
                </c:pt>
                <c:pt idx="1322">
                  <c:v>-42.68235870000003</c:v>
                </c:pt>
                <c:pt idx="1323">
                  <c:v>-44.034141399999996</c:v>
                </c:pt>
                <c:pt idx="1324">
                  <c:v>-181.2495497999999</c:v>
                </c:pt>
                <c:pt idx="1325">
                  <c:v>-42.411263199999965</c:v>
                </c:pt>
                <c:pt idx="1326">
                  <c:v>-58.759292900000013</c:v>
                </c:pt>
                <c:pt idx="1327">
                  <c:v>-181.2495497999999</c:v>
                </c:pt>
                <c:pt idx="1328">
                  <c:v>-44.329354500000001</c:v>
                </c:pt>
                <c:pt idx="1329">
                  <c:v>-44.843355500000001</c:v>
                </c:pt>
                <c:pt idx="1330">
                  <c:v>-54.080305000000003</c:v>
                </c:pt>
                <c:pt idx="1331">
                  <c:v>-181.2495497999999</c:v>
                </c:pt>
                <c:pt idx="1332">
                  <c:v>-181.2495497999999</c:v>
                </c:pt>
                <c:pt idx="1333">
                  <c:v>-42.117579800000001</c:v>
                </c:pt>
                <c:pt idx="1334">
                  <c:v>-45.944523000000004</c:v>
                </c:pt>
                <c:pt idx="1335">
                  <c:v>-45.336919200000011</c:v>
                </c:pt>
                <c:pt idx="1336">
                  <c:v>-181.2495497999999</c:v>
                </c:pt>
                <c:pt idx="1337">
                  <c:v>-181.2495497999999</c:v>
                </c:pt>
                <c:pt idx="1338">
                  <c:v>-181.2495497999999</c:v>
                </c:pt>
                <c:pt idx="1339">
                  <c:v>-43.125811100000021</c:v>
                </c:pt>
                <c:pt idx="1340">
                  <c:v>-47.848505000000003</c:v>
                </c:pt>
                <c:pt idx="1341">
                  <c:v>-181.2495497999999</c:v>
                </c:pt>
                <c:pt idx="1342">
                  <c:v>-181.2495497999999</c:v>
                </c:pt>
                <c:pt idx="1343">
                  <c:v>-50.082193500000002</c:v>
                </c:pt>
                <c:pt idx="1344">
                  <c:v>-181.2495497999999</c:v>
                </c:pt>
                <c:pt idx="1345">
                  <c:v>-46.315665599999996</c:v>
                </c:pt>
                <c:pt idx="1346">
                  <c:v>-48.498832400000012</c:v>
                </c:pt>
                <c:pt idx="1347">
                  <c:v>-42.281808999999996</c:v>
                </c:pt>
                <c:pt idx="1348">
                  <c:v>-48.8628334</c:v>
                </c:pt>
                <c:pt idx="1349">
                  <c:v>-181.2495497999999</c:v>
                </c:pt>
                <c:pt idx="1350">
                  <c:v>-43.580344799999992</c:v>
                </c:pt>
                <c:pt idx="1351">
                  <c:v>-43.125811500000012</c:v>
                </c:pt>
                <c:pt idx="1352">
                  <c:v>-181.2495497999999</c:v>
                </c:pt>
                <c:pt idx="1353">
                  <c:v>-45.54816230000003</c:v>
                </c:pt>
                <c:pt idx="1354">
                  <c:v>-45.665561300000022</c:v>
                </c:pt>
                <c:pt idx="1355">
                  <c:v>-47.848504699999992</c:v>
                </c:pt>
                <c:pt idx="1356">
                  <c:v>-181.2495497999999</c:v>
                </c:pt>
                <c:pt idx="1357">
                  <c:v>-61.06637080000003</c:v>
                </c:pt>
                <c:pt idx="1358">
                  <c:v>-44.896141499999999</c:v>
                </c:pt>
                <c:pt idx="1359">
                  <c:v>-181.2495497999999</c:v>
                </c:pt>
                <c:pt idx="1360">
                  <c:v>-181.2495497999999</c:v>
                </c:pt>
                <c:pt idx="1361">
                  <c:v>-42.193213600000021</c:v>
                </c:pt>
                <c:pt idx="1362">
                  <c:v>-43.154714599999991</c:v>
                </c:pt>
                <c:pt idx="1363">
                  <c:v>-46.939605</c:v>
                </c:pt>
                <c:pt idx="1364">
                  <c:v>-46.860451900000001</c:v>
                </c:pt>
                <c:pt idx="1365">
                  <c:v>-47.49560230000003</c:v>
                </c:pt>
                <c:pt idx="1366">
                  <c:v>-40.866725500000001</c:v>
                </c:pt>
                <c:pt idx="1367">
                  <c:v>-181.2495497999999</c:v>
                </c:pt>
                <c:pt idx="1368">
                  <c:v>-181.2495497999999</c:v>
                </c:pt>
                <c:pt idx="1369">
                  <c:v>-181.2495497999999</c:v>
                </c:pt>
                <c:pt idx="1370">
                  <c:v>-46.6511821</c:v>
                </c:pt>
                <c:pt idx="1371">
                  <c:v>-48.8628334</c:v>
                </c:pt>
                <c:pt idx="1372">
                  <c:v>-40.574387399999992</c:v>
                </c:pt>
                <c:pt idx="1373">
                  <c:v>-42.043239800000002</c:v>
                </c:pt>
                <c:pt idx="1374">
                  <c:v>-46.513848299999992</c:v>
                </c:pt>
                <c:pt idx="1375">
                  <c:v>-181.2495497999999</c:v>
                </c:pt>
                <c:pt idx="1376">
                  <c:v>-44.527415800000028</c:v>
                </c:pt>
                <c:pt idx="1377">
                  <c:v>-181.2495497999999</c:v>
                </c:pt>
                <c:pt idx="1378">
                  <c:v>-181.2495497999999</c:v>
                </c:pt>
                <c:pt idx="1379">
                  <c:v>-181.2495497999999</c:v>
                </c:pt>
                <c:pt idx="1380">
                  <c:v>-181.2495497999999</c:v>
                </c:pt>
                <c:pt idx="1381">
                  <c:v>-181.2495497999999</c:v>
                </c:pt>
                <c:pt idx="1382">
                  <c:v>-181.2495497999999</c:v>
                </c:pt>
                <c:pt idx="1383">
                  <c:v>-42.599238000000028</c:v>
                </c:pt>
                <c:pt idx="1384">
                  <c:v>-46.826002600000002</c:v>
                </c:pt>
                <c:pt idx="1385">
                  <c:v>-44.942965200000003</c:v>
                </c:pt>
                <c:pt idx="1386">
                  <c:v>-50.082194000000001</c:v>
                </c:pt>
                <c:pt idx="1387">
                  <c:v>-45.657764299999997</c:v>
                </c:pt>
                <c:pt idx="1388">
                  <c:v>-43.93872230000003</c:v>
                </c:pt>
                <c:pt idx="1389">
                  <c:v>-42.763098300000038</c:v>
                </c:pt>
                <c:pt idx="1390">
                  <c:v>-45.336919499999993</c:v>
                </c:pt>
                <c:pt idx="1391">
                  <c:v>-45.285676100000003</c:v>
                </c:pt>
                <c:pt idx="1392">
                  <c:v>-48.007799200000001</c:v>
                </c:pt>
                <c:pt idx="1393">
                  <c:v>-70.57301649999998</c:v>
                </c:pt>
                <c:pt idx="1394">
                  <c:v>-42.529238000000021</c:v>
                </c:pt>
                <c:pt idx="1395">
                  <c:v>-43.828070500000003</c:v>
                </c:pt>
                <c:pt idx="1396">
                  <c:v>-44.705128900000048</c:v>
                </c:pt>
                <c:pt idx="1397">
                  <c:v>-41.491068900000002</c:v>
                </c:pt>
                <c:pt idx="1398">
                  <c:v>-55.987943499999972</c:v>
                </c:pt>
                <c:pt idx="1399">
                  <c:v>-44.1125604</c:v>
                </c:pt>
                <c:pt idx="1400">
                  <c:v>-45.285676100000003</c:v>
                </c:pt>
                <c:pt idx="1401">
                  <c:v>-181.2495497999999</c:v>
                </c:pt>
                <c:pt idx="1402">
                  <c:v>-50.569721000000001</c:v>
                </c:pt>
                <c:pt idx="1403">
                  <c:v>-50.238699600000011</c:v>
                </c:pt>
                <c:pt idx="1404">
                  <c:v>-42.620474400000006</c:v>
                </c:pt>
                <c:pt idx="1405">
                  <c:v>-45.441256199999998</c:v>
                </c:pt>
                <c:pt idx="1406">
                  <c:v>-181.2495497999999</c:v>
                </c:pt>
                <c:pt idx="1407">
                  <c:v>-181.2495497999999</c:v>
                </c:pt>
                <c:pt idx="1408">
                  <c:v>-181.2495497999999</c:v>
                </c:pt>
                <c:pt idx="1409">
                  <c:v>-48.105916000000029</c:v>
                </c:pt>
                <c:pt idx="1410">
                  <c:v>-45.038155000000039</c:v>
                </c:pt>
                <c:pt idx="1411">
                  <c:v>-181.2495497999999</c:v>
                </c:pt>
                <c:pt idx="1412">
                  <c:v>-181.2495497999999</c:v>
                </c:pt>
                <c:pt idx="1413">
                  <c:v>-53.053877199999995</c:v>
                </c:pt>
                <c:pt idx="1414">
                  <c:v>-181.2495497999999</c:v>
                </c:pt>
                <c:pt idx="1415">
                  <c:v>-181.2495497999999</c:v>
                </c:pt>
                <c:pt idx="1416">
                  <c:v>-43.649692900000012</c:v>
                </c:pt>
                <c:pt idx="1417">
                  <c:v>-42.592502300000049</c:v>
                </c:pt>
                <c:pt idx="1418">
                  <c:v>-181.2495497999999</c:v>
                </c:pt>
                <c:pt idx="1419">
                  <c:v>-181.2495497999999</c:v>
                </c:pt>
                <c:pt idx="1420">
                  <c:v>-181.2495497999999</c:v>
                </c:pt>
                <c:pt idx="1421">
                  <c:v>-56.909040300000001</c:v>
                </c:pt>
                <c:pt idx="1422">
                  <c:v>-48.036329000000009</c:v>
                </c:pt>
                <c:pt idx="1423">
                  <c:v>-181.2495497999999</c:v>
                </c:pt>
                <c:pt idx="1424">
                  <c:v>-48.632783200000013</c:v>
                </c:pt>
                <c:pt idx="1425">
                  <c:v>-44.052267199999996</c:v>
                </c:pt>
                <c:pt idx="1426">
                  <c:v>-43.995455700000029</c:v>
                </c:pt>
                <c:pt idx="1427">
                  <c:v>-43.864642399999994</c:v>
                </c:pt>
                <c:pt idx="1428">
                  <c:v>-181.2495497999999</c:v>
                </c:pt>
                <c:pt idx="1429">
                  <c:v>-181.2495497999999</c:v>
                </c:pt>
                <c:pt idx="1430">
                  <c:v>-43.864641499999948</c:v>
                </c:pt>
                <c:pt idx="1431">
                  <c:v>-49.245836800000021</c:v>
                </c:pt>
                <c:pt idx="1432">
                  <c:v>-49.10575680000003</c:v>
                </c:pt>
                <c:pt idx="1433">
                  <c:v>-42.106821000000004</c:v>
                </c:pt>
                <c:pt idx="1434">
                  <c:v>-41.191794700000003</c:v>
                </c:pt>
                <c:pt idx="1435">
                  <c:v>-54.080308700000003</c:v>
                </c:pt>
                <c:pt idx="1436">
                  <c:v>-48.105914000000013</c:v>
                </c:pt>
                <c:pt idx="1437">
                  <c:v>-181.2495497999999</c:v>
                </c:pt>
                <c:pt idx="1438">
                  <c:v>-38.613020699999993</c:v>
                </c:pt>
                <c:pt idx="1439">
                  <c:v>-47.21219380000003</c:v>
                </c:pt>
                <c:pt idx="1440">
                  <c:v>-46.064748000000002</c:v>
                </c:pt>
                <c:pt idx="1441">
                  <c:v>-40.786063000000006</c:v>
                </c:pt>
                <c:pt idx="1442">
                  <c:v>-49.232509200000038</c:v>
                </c:pt>
                <c:pt idx="1443">
                  <c:v>-46.513850399999995</c:v>
                </c:pt>
                <c:pt idx="1444">
                  <c:v>-181.2495497999999</c:v>
                </c:pt>
                <c:pt idx="1445">
                  <c:v>-53.053878499999996</c:v>
                </c:pt>
                <c:pt idx="1446">
                  <c:v>-181.2495497999999</c:v>
                </c:pt>
                <c:pt idx="1447">
                  <c:v>-49.120859200000012</c:v>
                </c:pt>
                <c:pt idx="1448">
                  <c:v>-44.890426300000001</c:v>
                </c:pt>
                <c:pt idx="1449">
                  <c:v>-53.710545300000021</c:v>
                </c:pt>
                <c:pt idx="1450">
                  <c:v>-40.372552300000038</c:v>
                </c:pt>
                <c:pt idx="1451">
                  <c:v>-181.2495497999999</c:v>
                </c:pt>
                <c:pt idx="1452">
                  <c:v>-46.2515638</c:v>
                </c:pt>
                <c:pt idx="1453">
                  <c:v>-181.2495497999999</c:v>
                </c:pt>
                <c:pt idx="1454">
                  <c:v>-56.214371599999993</c:v>
                </c:pt>
                <c:pt idx="1455">
                  <c:v>-50.23870060000003</c:v>
                </c:pt>
                <c:pt idx="1456">
                  <c:v>-181.2495497999999</c:v>
                </c:pt>
                <c:pt idx="1457">
                  <c:v>-44.705129500000012</c:v>
                </c:pt>
                <c:pt idx="1458">
                  <c:v>-56.63231090000005</c:v>
                </c:pt>
                <c:pt idx="1459">
                  <c:v>-181.2495497999999</c:v>
                </c:pt>
                <c:pt idx="1460">
                  <c:v>-181.2495497999999</c:v>
                </c:pt>
                <c:pt idx="1461">
                  <c:v>-40.961443599999996</c:v>
                </c:pt>
                <c:pt idx="1462">
                  <c:v>-41.799439300000039</c:v>
                </c:pt>
                <c:pt idx="1463">
                  <c:v>-43.720167200000013</c:v>
                </c:pt>
                <c:pt idx="1464">
                  <c:v>-58.759290400000005</c:v>
                </c:pt>
                <c:pt idx="1465">
                  <c:v>-44.849817799999997</c:v>
                </c:pt>
                <c:pt idx="1466">
                  <c:v>-45.722507200000038</c:v>
                </c:pt>
                <c:pt idx="1467">
                  <c:v>-181.2495497999999</c:v>
                </c:pt>
                <c:pt idx="1468">
                  <c:v>-45.885637000000003</c:v>
                </c:pt>
                <c:pt idx="1469">
                  <c:v>-181.2495497999999</c:v>
                </c:pt>
                <c:pt idx="1470">
                  <c:v>-181.2495497999999</c:v>
                </c:pt>
                <c:pt idx="1471">
                  <c:v>-45.336919499999993</c:v>
                </c:pt>
                <c:pt idx="1472">
                  <c:v>-43.319200299999991</c:v>
                </c:pt>
                <c:pt idx="1473">
                  <c:v>-46.72151200000004</c:v>
                </c:pt>
                <c:pt idx="1474">
                  <c:v>-181.2495497999999</c:v>
                </c:pt>
                <c:pt idx="1475">
                  <c:v>-45.713623099999992</c:v>
                </c:pt>
                <c:pt idx="1476">
                  <c:v>-46.680656499999998</c:v>
                </c:pt>
                <c:pt idx="1477">
                  <c:v>-181.2495497999999</c:v>
                </c:pt>
                <c:pt idx="1478">
                  <c:v>-181.2495497999999</c:v>
                </c:pt>
                <c:pt idx="1479">
                  <c:v>-41.577724399999994</c:v>
                </c:pt>
                <c:pt idx="1480">
                  <c:v>-181.2495497999999</c:v>
                </c:pt>
                <c:pt idx="1481">
                  <c:v>-181.2495497999999</c:v>
                </c:pt>
                <c:pt idx="1482">
                  <c:v>-181.2495497999999</c:v>
                </c:pt>
                <c:pt idx="1483">
                  <c:v>-181.2495497999999</c:v>
                </c:pt>
                <c:pt idx="1484">
                  <c:v>-181.2495497999999</c:v>
                </c:pt>
                <c:pt idx="1485">
                  <c:v>-43.313521099999996</c:v>
                </c:pt>
                <c:pt idx="1486">
                  <c:v>-43.094400800000003</c:v>
                </c:pt>
                <c:pt idx="1487">
                  <c:v>-40.3725515</c:v>
                </c:pt>
                <c:pt idx="1488">
                  <c:v>-44.660014600000011</c:v>
                </c:pt>
                <c:pt idx="1489">
                  <c:v>-181.2495497999999</c:v>
                </c:pt>
                <c:pt idx="1490">
                  <c:v>-40.3725515</c:v>
                </c:pt>
                <c:pt idx="1491">
                  <c:v>-50.757788300000001</c:v>
                </c:pt>
                <c:pt idx="1492">
                  <c:v>-181.2495497999999</c:v>
                </c:pt>
                <c:pt idx="1493">
                  <c:v>-46.380727300000004</c:v>
                </c:pt>
                <c:pt idx="1494">
                  <c:v>-41.320626699999991</c:v>
                </c:pt>
                <c:pt idx="1495">
                  <c:v>-42.156101</c:v>
                </c:pt>
                <c:pt idx="1496">
                  <c:v>-181.2495497999999</c:v>
                </c:pt>
                <c:pt idx="1497">
                  <c:v>-42.082387099999991</c:v>
                </c:pt>
                <c:pt idx="1498">
                  <c:v>-48.544826799999996</c:v>
                </c:pt>
                <c:pt idx="1499">
                  <c:v>-181.2495497999999</c:v>
                </c:pt>
                <c:pt idx="1500">
                  <c:v>-48.544825199999991</c:v>
                </c:pt>
                <c:pt idx="1501">
                  <c:v>-40.904365499999997</c:v>
                </c:pt>
                <c:pt idx="1502">
                  <c:v>-49.245836800000021</c:v>
                </c:pt>
                <c:pt idx="1503">
                  <c:v>-41.238201100000012</c:v>
                </c:pt>
                <c:pt idx="1504">
                  <c:v>-42.333127900000001</c:v>
                </c:pt>
                <c:pt idx="1505">
                  <c:v>-52.224257100000003</c:v>
                </c:pt>
                <c:pt idx="1506">
                  <c:v>-181.2495497999999</c:v>
                </c:pt>
                <c:pt idx="1507">
                  <c:v>-52.483576300000003</c:v>
                </c:pt>
                <c:pt idx="1508">
                  <c:v>-43.649693300000003</c:v>
                </c:pt>
                <c:pt idx="1509">
                  <c:v>-181.2495497999999</c:v>
                </c:pt>
                <c:pt idx="1510">
                  <c:v>-42.359017999999992</c:v>
                </c:pt>
                <c:pt idx="1511">
                  <c:v>-181.2495497999999</c:v>
                </c:pt>
                <c:pt idx="1512">
                  <c:v>-181.2495497999999</c:v>
                </c:pt>
                <c:pt idx="1513">
                  <c:v>-181.2495497999999</c:v>
                </c:pt>
                <c:pt idx="1514">
                  <c:v>-48.10591630000004</c:v>
                </c:pt>
                <c:pt idx="1515">
                  <c:v>-181.2495497999999</c:v>
                </c:pt>
                <c:pt idx="1516">
                  <c:v>-48.982597400000003</c:v>
                </c:pt>
                <c:pt idx="1517">
                  <c:v>-45.548161300000011</c:v>
                </c:pt>
                <c:pt idx="1518">
                  <c:v>-181.2495497999999</c:v>
                </c:pt>
                <c:pt idx="1519">
                  <c:v>-49.774906700000003</c:v>
                </c:pt>
                <c:pt idx="1520">
                  <c:v>-181.2495497999999</c:v>
                </c:pt>
                <c:pt idx="1521">
                  <c:v>-48.632784800000003</c:v>
                </c:pt>
                <c:pt idx="1522">
                  <c:v>-181.2495497999999</c:v>
                </c:pt>
                <c:pt idx="1523">
                  <c:v>-51.318668799999998</c:v>
                </c:pt>
                <c:pt idx="1524">
                  <c:v>-43.094401199999993</c:v>
                </c:pt>
                <c:pt idx="1525">
                  <c:v>-41.938609400000004</c:v>
                </c:pt>
                <c:pt idx="1526">
                  <c:v>-45.340603000000002</c:v>
                </c:pt>
                <c:pt idx="1527">
                  <c:v>-181.2495497999999</c:v>
                </c:pt>
                <c:pt idx="1528">
                  <c:v>-46.680656099999993</c:v>
                </c:pt>
                <c:pt idx="1529">
                  <c:v>-46.315663999999998</c:v>
                </c:pt>
                <c:pt idx="1530">
                  <c:v>-43.580345200000011</c:v>
                </c:pt>
                <c:pt idx="1531">
                  <c:v>-181.2495497999999</c:v>
                </c:pt>
                <c:pt idx="1532">
                  <c:v>-41.344723499999994</c:v>
                </c:pt>
                <c:pt idx="1533">
                  <c:v>-181.2495497999999</c:v>
                </c:pt>
                <c:pt idx="1534">
                  <c:v>-42.322273500000001</c:v>
                </c:pt>
                <c:pt idx="1535">
                  <c:v>-181.2495497999999</c:v>
                </c:pt>
                <c:pt idx="1536">
                  <c:v>-48.982596700000002</c:v>
                </c:pt>
                <c:pt idx="1537">
                  <c:v>-45.03815440000001</c:v>
                </c:pt>
                <c:pt idx="1538">
                  <c:v>-48.438252700000021</c:v>
                </c:pt>
                <c:pt idx="1539">
                  <c:v>-44.484100499999997</c:v>
                </c:pt>
                <c:pt idx="1540">
                  <c:v>-44.538686999999996</c:v>
                </c:pt>
                <c:pt idx="1541">
                  <c:v>-181.2495497999999</c:v>
                </c:pt>
                <c:pt idx="1542">
                  <c:v>-59.470776800000003</c:v>
                </c:pt>
                <c:pt idx="1543">
                  <c:v>-40.086364799999998</c:v>
                </c:pt>
                <c:pt idx="1544">
                  <c:v>-44.560187599999992</c:v>
                </c:pt>
                <c:pt idx="1545">
                  <c:v>-47.757554499999998</c:v>
                </c:pt>
                <c:pt idx="1546">
                  <c:v>-181.2495497999999</c:v>
                </c:pt>
                <c:pt idx="1547">
                  <c:v>-55.089571800000002</c:v>
                </c:pt>
                <c:pt idx="1548">
                  <c:v>-61.066378300000039</c:v>
                </c:pt>
                <c:pt idx="1549">
                  <c:v>-41.946059300000002</c:v>
                </c:pt>
                <c:pt idx="1550">
                  <c:v>-46.0042191</c:v>
                </c:pt>
                <c:pt idx="1551">
                  <c:v>-44.750718400000011</c:v>
                </c:pt>
                <c:pt idx="1552">
                  <c:v>-181.2495497999999</c:v>
                </c:pt>
                <c:pt idx="1553">
                  <c:v>-44.129646499999993</c:v>
                </c:pt>
                <c:pt idx="1554">
                  <c:v>-52.5402019</c:v>
                </c:pt>
                <c:pt idx="1555">
                  <c:v>-181.2495497999999</c:v>
                </c:pt>
                <c:pt idx="1556">
                  <c:v>-181.2495497999999</c:v>
                </c:pt>
                <c:pt idx="1557">
                  <c:v>-181.2495497999999</c:v>
                </c:pt>
                <c:pt idx="1558">
                  <c:v>-181.2495497999999</c:v>
                </c:pt>
                <c:pt idx="1559">
                  <c:v>-48.498831800000012</c:v>
                </c:pt>
                <c:pt idx="1560">
                  <c:v>-40.804177699999997</c:v>
                </c:pt>
                <c:pt idx="1561">
                  <c:v>-43.881426399999995</c:v>
                </c:pt>
                <c:pt idx="1562">
                  <c:v>-44.538687999999993</c:v>
                </c:pt>
                <c:pt idx="1563">
                  <c:v>-45.038155000000039</c:v>
                </c:pt>
                <c:pt idx="1564">
                  <c:v>-48.632783900000021</c:v>
                </c:pt>
                <c:pt idx="1565">
                  <c:v>-44.411880899999971</c:v>
                </c:pt>
                <c:pt idx="1566">
                  <c:v>-47.341019199999991</c:v>
                </c:pt>
                <c:pt idx="1567">
                  <c:v>-181.2495497999999</c:v>
                </c:pt>
                <c:pt idx="1568">
                  <c:v>-42.256374000000008</c:v>
                </c:pt>
                <c:pt idx="1569">
                  <c:v>-181.2495497999999</c:v>
                </c:pt>
                <c:pt idx="1570">
                  <c:v>-51.527986200000001</c:v>
                </c:pt>
                <c:pt idx="1571">
                  <c:v>-181.2495497999999</c:v>
                </c:pt>
                <c:pt idx="1572">
                  <c:v>-181.2495497999999</c:v>
                </c:pt>
                <c:pt idx="1573">
                  <c:v>-181.2495497999999</c:v>
                </c:pt>
                <c:pt idx="1574">
                  <c:v>-39.033566400000005</c:v>
                </c:pt>
                <c:pt idx="1575">
                  <c:v>-45.184969599999995</c:v>
                </c:pt>
                <c:pt idx="1576">
                  <c:v>-48.007799699999993</c:v>
                </c:pt>
                <c:pt idx="1577">
                  <c:v>-42.824527499999995</c:v>
                </c:pt>
                <c:pt idx="1578">
                  <c:v>-45.770207800000001</c:v>
                </c:pt>
                <c:pt idx="1579">
                  <c:v>-45.286568300000013</c:v>
                </c:pt>
                <c:pt idx="1580">
                  <c:v>-181.2495497999999</c:v>
                </c:pt>
                <c:pt idx="1581">
                  <c:v>-45.790596400000013</c:v>
                </c:pt>
                <c:pt idx="1582">
                  <c:v>-46.793000500000012</c:v>
                </c:pt>
                <c:pt idx="1583">
                  <c:v>-42.411263199999965</c:v>
                </c:pt>
                <c:pt idx="1584">
                  <c:v>-46.540015600000011</c:v>
                </c:pt>
                <c:pt idx="1585">
                  <c:v>-181.2495497999999</c:v>
                </c:pt>
                <c:pt idx="1586">
                  <c:v>-181.2495497999999</c:v>
                </c:pt>
                <c:pt idx="1587">
                  <c:v>-181.2495497999999</c:v>
                </c:pt>
                <c:pt idx="1588">
                  <c:v>-181.2495497999999</c:v>
                </c:pt>
                <c:pt idx="1589">
                  <c:v>-181.2495497999999</c:v>
                </c:pt>
                <c:pt idx="1590">
                  <c:v>-45.336919499999993</c:v>
                </c:pt>
                <c:pt idx="1591">
                  <c:v>-181.2495497999999</c:v>
                </c:pt>
                <c:pt idx="1592">
                  <c:v>-42.033930400000003</c:v>
                </c:pt>
                <c:pt idx="1593">
                  <c:v>-44.990299</c:v>
                </c:pt>
                <c:pt idx="1594">
                  <c:v>-45.722507900000039</c:v>
                </c:pt>
                <c:pt idx="1595">
                  <c:v>-45.184968400000002</c:v>
                </c:pt>
                <c:pt idx="1596">
                  <c:v>-41.203150600000029</c:v>
                </c:pt>
                <c:pt idx="1597">
                  <c:v>-181.2495497999999</c:v>
                </c:pt>
                <c:pt idx="1598">
                  <c:v>-55.4269666</c:v>
                </c:pt>
                <c:pt idx="1599">
                  <c:v>-42.878540400000006</c:v>
                </c:pt>
                <c:pt idx="1600">
                  <c:v>-47.757553700000003</c:v>
                </c:pt>
                <c:pt idx="1601">
                  <c:v>-181.2495497999999</c:v>
                </c:pt>
                <c:pt idx="1602">
                  <c:v>-42.256373700000012</c:v>
                </c:pt>
                <c:pt idx="1603">
                  <c:v>-181.2495497999999</c:v>
                </c:pt>
                <c:pt idx="1604">
                  <c:v>-181.2495497999999</c:v>
                </c:pt>
                <c:pt idx="1605">
                  <c:v>-44.41188139999997</c:v>
                </c:pt>
                <c:pt idx="1606">
                  <c:v>-50.757785599999991</c:v>
                </c:pt>
                <c:pt idx="1607">
                  <c:v>-181.2495497999999</c:v>
                </c:pt>
                <c:pt idx="1608">
                  <c:v>-43.976241999999999</c:v>
                </c:pt>
                <c:pt idx="1609">
                  <c:v>-45.235029500000003</c:v>
                </c:pt>
                <c:pt idx="1610">
                  <c:v>-41.448750700000012</c:v>
                </c:pt>
                <c:pt idx="1611">
                  <c:v>-54.930219900000012</c:v>
                </c:pt>
                <c:pt idx="1612">
                  <c:v>-56.909025</c:v>
                </c:pt>
                <c:pt idx="1613">
                  <c:v>-50.745200800000013</c:v>
                </c:pt>
                <c:pt idx="1614">
                  <c:v>-41.402373800000021</c:v>
                </c:pt>
                <c:pt idx="1615">
                  <c:v>-44.669309500000011</c:v>
                </c:pt>
                <c:pt idx="1616">
                  <c:v>-60.099871300000011</c:v>
                </c:pt>
                <c:pt idx="1617">
                  <c:v>-181.2495497999999</c:v>
                </c:pt>
                <c:pt idx="1618">
                  <c:v>-42.544695699999991</c:v>
                </c:pt>
                <c:pt idx="1619">
                  <c:v>-48.982598400000001</c:v>
                </c:pt>
                <c:pt idx="1620">
                  <c:v>-51.527988700000002</c:v>
                </c:pt>
                <c:pt idx="1621">
                  <c:v>-181.2495497999999</c:v>
                </c:pt>
                <c:pt idx="1622">
                  <c:v>-181.2495497999999</c:v>
                </c:pt>
                <c:pt idx="1623">
                  <c:v>-40.356147399999998</c:v>
                </c:pt>
                <c:pt idx="1624">
                  <c:v>-181.2495497999999</c:v>
                </c:pt>
                <c:pt idx="1625">
                  <c:v>-181.2495497999999</c:v>
                </c:pt>
                <c:pt idx="1626">
                  <c:v>-181.2495497999999</c:v>
                </c:pt>
                <c:pt idx="1627">
                  <c:v>-42.2701876</c:v>
                </c:pt>
                <c:pt idx="1628">
                  <c:v>-44.052268099999992</c:v>
                </c:pt>
                <c:pt idx="1629">
                  <c:v>-181.2495497999999</c:v>
                </c:pt>
                <c:pt idx="1630">
                  <c:v>-52.224259800000013</c:v>
                </c:pt>
                <c:pt idx="1631">
                  <c:v>-181.2495497999999</c:v>
                </c:pt>
                <c:pt idx="1632">
                  <c:v>-181.2495497999999</c:v>
                </c:pt>
                <c:pt idx="1633">
                  <c:v>-44.58179419999999</c:v>
                </c:pt>
                <c:pt idx="1634">
                  <c:v>-39.167240400000004</c:v>
                </c:pt>
                <c:pt idx="1635">
                  <c:v>-181.2495497999999</c:v>
                </c:pt>
                <c:pt idx="1636">
                  <c:v>-47.411682399999997</c:v>
                </c:pt>
                <c:pt idx="1637">
                  <c:v>-181.2495497999999</c:v>
                </c:pt>
                <c:pt idx="1638">
                  <c:v>-42.307391999999993</c:v>
                </c:pt>
                <c:pt idx="1639">
                  <c:v>-44.705129500000012</c:v>
                </c:pt>
                <c:pt idx="1640">
                  <c:v>-38.52621400000001</c:v>
                </c:pt>
                <c:pt idx="1641">
                  <c:v>-41.299872200000038</c:v>
                </c:pt>
                <c:pt idx="1642">
                  <c:v>-181.2495497999999</c:v>
                </c:pt>
                <c:pt idx="1643">
                  <c:v>-50.08219220000003</c:v>
                </c:pt>
                <c:pt idx="1644">
                  <c:v>-181.2495497999999</c:v>
                </c:pt>
                <c:pt idx="1645">
                  <c:v>-181.2495497999999</c:v>
                </c:pt>
                <c:pt idx="1646">
                  <c:v>-43.661975200000029</c:v>
                </c:pt>
                <c:pt idx="1647">
                  <c:v>-56.632313500000038</c:v>
                </c:pt>
                <c:pt idx="1648">
                  <c:v>-181.2495497999999</c:v>
                </c:pt>
                <c:pt idx="1649">
                  <c:v>-45.958066699999996</c:v>
                </c:pt>
                <c:pt idx="1650">
                  <c:v>-43.186013800000012</c:v>
                </c:pt>
                <c:pt idx="1651">
                  <c:v>-45.657765599999991</c:v>
                </c:pt>
                <c:pt idx="1652">
                  <c:v>-46.143517500000002</c:v>
                </c:pt>
                <c:pt idx="1653">
                  <c:v>-181.2495497999999</c:v>
                </c:pt>
                <c:pt idx="1654">
                  <c:v>-43.286364699999993</c:v>
                </c:pt>
                <c:pt idx="1655">
                  <c:v>-44.014088199999996</c:v>
                </c:pt>
                <c:pt idx="1656">
                  <c:v>-40.810869199999971</c:v>
                </c:pt>
                <c:pt idx="1657">
                  <c:v>-44.896141499999999</c:v>
                </c:pt>
                <c:pt idx="1658">
                  <c:v>-44.014088699999995</c:v>
                </c:pt>
                <c:pt idx="1659">
                  <c:v>-181.2495497999999</c:v>
                </c:pt>
                <c:pt idx="1660">
                  <c:v>-47.329352400000012</c:v>
                </c:pt>
                <c:pt idx="1661">
                  <c:v>-181.2495497999999</c:v>
                </c:pt>
                <c:pt idx="1662">
                  <c:v>-38.679284599999995</c:v>
                </c:pt>
                <c:pt idx="1663">
                  <c:v>-48.334230699999992</c:v>
                </c:pt>
                <c:pt idx="1664">
                  <c:v>-42.821486199999995</c:v>
                </c:pt>
                <c:pt idx="1665">
                  <c:v>-181.2495497999999</c:v>
                </c:pt>
                <c:pt idx="1666">
                  <c:v>-42.599238000000028</c:v>
                </c:pt>
                <c:pt idx="1667">
                  <c:v>-181.2495497999999</c:v>
                </c:pt>
                <c:pt idx="1668">
                  <c:v>-181.2495497999999</c:v>
                </c:pt>
                <c:pt idx="1669">
                  <c:v>-181.2495497999999</c:v>
                </c:pt>
                <c:pt idx="1670">
                  <c:v>-44.496006400000006</c:v>
                </c:pt>
                <c:pt idx="1671">
                  <c:v>-46.403789000000003</c:v>
                </c:pt>
                <c:pt idx="1672">
                  <c:v>-50.928072400000012</c:v>
                </c:pt>
                <c:pt idx="1673">
                  <c:v>-41.891722200000011</c:v>
                </c:pt>
                <c:pt idx="1674">
                  <c:v>-45.780211700000002</c:v>
                </c:pt>
                <c:pt idx="1675">
                  <c:v>-43.092782000000028</c:v>
                </c:pt>
                <c:pt idx="1676">
                  <c:v>-181.2495497999999</c:v>
                </c:pt>
                <c:pt idx="1677">
                  <c:v>-181.2495497999999</c:v>
                </c:pt>
                <c:pt idx="1678">
                  <c:v>-70.572854299999989</c:v>
                </c:pt>
                <c:pt idx="1679">
                  <c:v>-41.157311800000002</c:v>
                </c:pt>
                <c:pt idx="1680">
                  <c:v>-43.828071400000006</c:v>
                </c:pt>
                <c:pt idx="1681">
                  <c:v>-181.2495497999999</c:v>
                </c:pt>
                <c:pt idx="1682">
                  <c:v>-45.184968400000002</c:v>
                </c:pt>
                <c:pt idx="1683">
                  <c:v>-44.758625200000012</c:v>
                </c:pt>
                <c:pt idx="1684">
                  <c:v>-181.2495497999999</c:v>
                </c:pt>
                <c:pt idx="1685">
                  <c:v>-181.2495497999999</c:v>
                </c:pt>
                <c:pt idx="1686">
                  <c:v>-181.2495497999999</c:v>
                </c:pt>
                <c:pt idx="1687">
                  <c:v>-45.285675200000028</c:v>
                </c:pt>
                <c:pt idx="1688">
                  <c:v>-40.750059700000001</c:v>
                </c:pt>
                <c:pt idx="1689">
                  <c:v>-49.636607099999992</c:v>
                </c:pt>
                <c:pt idx="1690">
                  <c:v>-44.581793699999992</c:v>
                </c:pt>
                <c:pt idx="1691">
                  <c:v>-181.2495497999999</c:v>
                </c:pt>
                <c:pt idx="1692">
                  <c:v>-50.74520220000003</c:v>
                </c:pt>
                <c:pt idx="1693">
                  <c:v>-48.334231899999992</c:v>
                </c:pt>
                <c:pt idx="1694">
                  <c:v>-181.2495497999999</c:v>
                </c:pt>
                <c:pt idx="1695">
                  <c:v>-70.572711799999894</c:v>
                </c:pt>
                <c:pt idx="1696">
                  <c:v>-181.2495497999999</c:v>
                </c:pt>
                <c:pt idx="1697">
                  <c:v>-42.156101300000003</c:v>
                </c:pt>
                <c:pt idx="1698">
                  <c:v>-181.2495497999999</c:v>
                </c:pt>
                <c:pt idx="1699">
                  <c:v>-44.560187599999992</c:v>
                </c:pt>
                <c:pt idx="1700">
                  <c:v>-181.2495497999999</c:v>
                </c:pt>
                <c:pt idx="1701">
                  <c:v>-51.979549200000001</c:v>
                </c:pt>
                <c:pt idx="1702">
                  <c:v>-41.097618100000012</c:v>
                </c:pt>
                <c:pt idx="1703">
                  <c:v>-181.2495497999999</c:v>
                </c:pt>
                <c:pt idx="1704">
                  <c:v>-45.897968699999993</c:v>
                </c:pt>
                <c:pt idx="1705">
                  <c:v>-181.2495497999999</c:v>
                </c:pt>
                <c:pt idx="1706">
                  <c:v>-45.39152159999999</c:v>
                </c:pt>
                <c:pt idx="1707">
                  <c:v>-181.2495497999999</c:v>
                </c:pt>
                <c:pt idx="1708">
                  <c:v>-181.2495497999999</c:v>
                </c:pt>
                <c:pt idx="1709">
                  <c:v>-181.2495497999999</c:v>
                </c:pt>
                <c:pt idx="1710">
                  <c:v>-181.2495497999999</c:v>
                </c:pt>
                <c:pt idx="1711">
                  <c:v>-42.464145500000001</c:v>
                </c:pt>
                <c:pt idx="1712">
                  <c:v>-45.083982800000001</c:v>
                </c:pt>
                <c:pt idx="1713">
                  <c:v>-43.901524399999992</c:v>
                </c:pt>
                <c:pt idx="1714">
                  <c:v>-181.2495497999999</c:v>
                </c:pt>
                <c:pt idx="1715">
                  <c:v>-181.2495497999999</c:v>
                </c:pt>
                <c:pt idx="1716">
                  <c:v>-181.2495497999999</c:v>
                </c:pt>
                <c:pt idx="1717">
                  <c:v>-47.49560230000003</c:v>
                </c:pt>
                <c:pt idx="1718">
                  <c:v>-181.2495497999999</c:v>
                </c:pt>
                <c:pt idx="1719">
                  <c:v>-44.073173500000003</c:v>
                </c:pt>
                <c:pt idx="1720">
                  <c:v>-44.758627099999998</c:v>
                </c:pt>
                <c:pt idx="1721">
                  <c:v>-181.2495497999999</c:v>
                </c:pt>
                <c:pt idx="1722">
                  <c:v>-45.135477300000012</c:v>
                </c:pt>
                <c:pt idx="1723">
                  <c:v>-48.881204299999965</c:v>
                </c:pt>
                <c:pt idx="1724">
                  <c:v>-42.910565399999996</c:v>
                </c:pt>
                <c:pt idx="1725">
                  <c:v>-41.70907600000001</c:v>
                </c:pt>
                <c:pt idx="1726">
                  <c:v>-51.747893500000004</c:v>
                </c:pt>
                <c:pt idx="1727">
                  <c:v>-42.482385200000003</c:v>
                </c:pt>
                <c:pt idx="1728">
                  <c:v>-46.004218400000006</c:v>
                </c:pt>
                <c:pt idx="1729">
                  <c:v>-40.951877699999955</c:v>
                </c:pt>
                <c:pt idx="1730">
                  <c:v>-42.738667699999993</c:v>
                </c:pt>
                <c:pt idx="1731">
                  <c:v>-47.63610510000003</c:v>
                </c:pt>
                <c:pt idx="1732">
                  <c:v>-49.120857300000011</c:v>
                </c:pt>
                <c:pt idx="1733">
                  <c:v>-181.2495497999999</c:v>
                </c:pt>
                <c:pt idx="1734">
                  <c:v>-181.2495497999999</c:v>
                </c:pt>
                <c:pt idx="1735">
                  <c:v>-181.2495497999999</c:v>
                </c:pt>
                <c:pt idx="1736">
                  <c:v>-43.313521099999996</c:v>
                </c:pt>
                <c:pt idx="1737">
                  <c:v>-43.844072099999991</c:v>
                </c:pt>
                <c:pt idx="1738">
                  <c:v>-47.581175800000011</c:v>
                </c:pt>
                <c:pt idx="1739">
                  <c:v>-48.632783500000002</c:v>
                </c:pt>
                <c:pt idx="1740">
                  <c:v>-42.544695699999991</c:v>
                </c:pt>
                <c:pt idx="1741">
                  <c:v>-181.2495497999999</c:v>
                </c:pt>
                <c:pt idx="1742">
                  <c:v>-46.752720100000012</c:v>
                </c:pt>
                <c:pt idx="1743">
                  <c:v>-181.2495497999999</c:v>
                </c:pt>
                <c:pt idx="1744">
                  <c:v>-55.820133400000003</c:v>
                </c:pt>
                <c:pt idx="1745">
                  <c:v>-181.2495497999999</c:v>
                </c:pt>
                <c:pt idx="1746">
                  <c:v>-40.629711200000038</c:v>
                </c:pt>
                <c:pt idx="1747">
                  <c:v>-181.2495497999999</c:v>
                </c:pt>
                <c:pt idx="1748">
                  <c:v>-181.2495497999999</c:v>
                </c:pt>
                <c:pt idx="1749">
                  <c:v>-181.2495497999999</c:v>
                </c:pt>
                <c:pt idx="1750">
                  <c:v>-181.2495497999999</c:v>
                </c:pt>
                <c:pt idx="1751">
                  <c:v>-45.770208100000012</c:v>
                </c:pt>
                <c:pt idx="1752">
                  <c:v>-52.273112900000065</c:v>
                </c:pt>
                <c:pt idx="1753">
                  <c:v>-55.987948799999998</c:v>
                </c:pt>
                <c:pt idx="1754">
                  <c:v>-181.2495497999999</c:v>
                </c:pt>
                <c:pt idx="1755">
                  <c:v>-181.2495497999999</c:v>
                </c:pt>
                <c:pt idx="1756">
                  <c:v>-181.2495497999999</c:v>
                </c:pt>
                <c:pt idx="1757">
                  <c:v>-41.263260500000001</c:v>
                </c:pt>
                <c:pt idx="1758">
                  <c:v>-44.192421900000028</c:v>
                </c:pt>
                <c:pt idx="1759">
                  <c:v>-42.490828900000011</c:v>
                </c:pt>
                <c:pt idx="1760">
                  <c:v>-42.795718500000049</c:v>
                </c:pt>
                <c:pt idx="1761">
                  <c:v>-45.958067099999994</c:v>
                </c:pt>
                <c:pt idx="1762">
                  <c:v>-46.251564499999994</c:v>
                </c:pt>
                <c:pt idx="1763">
                  <c:v>-181.2495497999999</c:v>
                </c:pt>
                <c:pt idx="1764">
                  <c:v>-181.2495497999999</c:v>
                </c:pt>
                <c:pt idx="1765">
                  <c:v>-51.1189806</c:v>
                </c:pt>
                <c:pt idx="1766">
                  <c:v>-40.055699599999997</c:v>
                </c:pt>
                <c:pt idx="1767">
                  <c:v>-54.620382400000011</c:v>
                </c:pt>
                <c:pt idx="1768">
                  <c:v>-44.849818099999993</c:v>
                </c:pt>
                <c:pt idx="1769">
                  <c:v>-181.2495497999999</c:v>
                </c:pt>
                <c:pt idx="1770">
                  <c:v>-70.572704599999895</c:v>
                </c:pt>
                <c:pt idx="1771">
                  <c:v>-57.736370600000029</c:v>
                </c:pt>
                <c:pt idx="1772">
                  <c:v>-181.2495497999999</c:v>
                </c:pt>
                <c:pt idx="1773">
                  <c:v>-44.014088199999996</c:v>
                </c:pt>
                <c:pt idx="1774">
                  <c:v>-181.2495497999999</c:v>
                </c:pt>
                <c:pt idx="1775">
                  <c:v>-181.2495497999999</c:v>
                </c:pt>
                <c:pt idx="1776">
                  <c:v>-42.270188500000003</c:v>
                </c:pt>
                <c:pt idx="1777">
                  <c:v>-44.496006400000006</c:v>
                </c:pt>
                <c:pt idx="1778">
                  <c:v>-181.2495497999999</c:v>
                </c:pt>
                <c:pt idx="1779">
                  <c:v>-44.232910000000047</c:v>
                </c:pt>
                <c:pt idx="1780">
                  <c:v>-41.938609400000004</c:v>
                </c:pt>
                <c:pt idx="1781">
                  <c:v>-181.2495497999999</c:v>
                </c:pt>
                <c:pt idx="1782">
                  <c:v>-181.2495497999999</c:v>
                </c:pt>
                <c:pt idx="1783">
                  <c:v>-43.755837100000001</c:v>
                </c:pt>
                <c:pt idx="1784">
                  <c:v>-181.2495497999999</c:v>
                </c:pt>
                <c:pt idx="1785">
                  <c:v>-181.2495497999999</c:v>
                </c:pt>
                <c:pt idx="1786">
                  <c:v>-41.922099200000012</c:v>
                </c:pt>
                <c:pt idx="1787">
                  <c:v>-45.827539100000003</c:v>
                </c:pt>
                <c:pt idx="1788">
                  <c:v>-45.235030700000038</c:v>
                </c:pt>
                <c:pt idx="1789">
                  <c:v>-40.3881473</c:v>
                </c:pt>
                <c:pt idx="1790">
                  <c:v>-70.572806799999896</c:v>
                </c:pt>
                <c:pt idx="1791">
                  <c:v>-46.609767199999993</c:v>
                </c:pt>
                <c:pt idx="1792">
                  <c:v>-181.2495497999999</c:v>
                </c:pt>
                <c:pt idx="1793">
                  <c:v>-181.2495497999999</c:v>
                </c:pt>
                <c:pt idx="1794">
                  <c:v>-42.018740100000002</c:v>
                </c:pt>
                <c:pt idx="1795">
                  <c:v>-49.507125600000002</c:v>
                </c:pt>
                <c:pt idx="1796">
                  <c:v>-45.559773499999991</c:v>
                </c:pt>
                <c:pt idx="1797">
                  <c:v>-181.2495497999999</c:v>
                </c:pt>
                <c:pt idx="1798">
                  <c:v>-49.780114600000012</c:v>
                </c:pt>
                <c:pt idx="1799">
                  <c:v>-46.251562300000003</c:v>
                </c:pt>
                <c:pt idx="1800">
                  <c:v>-46.793000100000029</c:v>
                </c:pt>
                <c:pt idx="1801">
                  <c:v>-53.456920799999992</c:v>
                </c:pt>
                <c:pt idx="1802">
                  <c:v>-181.2495497999999</c:v>
                </c:pt>
                <c:pt idx="1803">
                  <c:v>-181.2495497999999</c:v>
                </c:pt>
                <c:pt idx="1804">
                  <c:v>-46.080817499999995</c:v>
                </c:pt>
                <c:pt idx="1805">
                  <c:v>-181.2495497999999</c:v>
                </c:pt>
                <c:pt idx="1806">
                  <c:v>-49.780114200000028</c:v>
                </c:pt>
                <c:pt idx="1807">
                  <c:v>-181.2495497999999</c:v>
                </c:pt>
                <c:pt idx="1808">
                  <c:v>-49.643914500000001</c:v>
                </c:pt>
                <c:pt idx="1809">
                  <c:v>-181.2495497999999</c:v>
                </c:pt>
                <c:pt idx="1810">
                  <c:v>-42.882724400000001</c:v>
                </c:pt>
                <c:pt idx="1811">
                  <c:v>-44.055008300000011</c:v>
                </c:pt>
                <c:pt idx="1812">
                  <c:v>-46.721512500000038</c:v>
                </c:pt>
                <c:pt idx="1813">
                  <c:v>-181.2495497999999</c:v>
                </c:pt>
                <c:pt idx="1814">
                  <c:v>-44.471804199999994</c:v>
                </c:pt>
                <c:pt idx="1815">
                  <c:v>-44.990298700000011</c:v>
                </c:pt>
                <c:pt idx="1816">
                  <c:v>-51.318671199999997</c:v>
                </c:pt>
                <c:pt idx="1817">
                  <c:v>-48.105915400000029</c:v>
                </c:pt>
                <c:pt idx="1818">
                  <c:v>-39.9055404</c:v>
                </c:pt>
                <c:pt idx="1819">
                  <c:v>-54.620375600000038</c:v>
                </c:pt>
                <c:pt idx="1820">
                  <c:v>-46.721511600000028</c:v>
                </c:pt>
                <c:pt idx="1821">
                  <c:v>-42.763097900000012</c:v>
                </c:pt>
                <c:pt idx="1822">
                  <c:v>-41.085369700000001</c:v>
                </c:pt>
                <c:pt idx="1823">
                  <c:v>-43.345991099999992</c:v>
                </c:pt>
                <c:pt idx="1824">
                  <c:v>-53.811202999999992</c:v>
                </c:pt>
                <c:pt idx="1825">
                  <c:v>-48.43825230000003</c:v>
                </c:pt>
                <c:pt idx="1826">
                  <c:v>-181.2495497999999</c:v>
                </c:pt>
                <c:pt idx="1827">
                  <c:v>-44.538687499999995</c:v>
                </c:pt>
                <c:pt idx="1828">
                  <c:v>-42.912116700000013</c:v>
                </c:pt>
                <c:pt idx="1829">
                  <c:v>-44.650408499999998</c:v>
                </c:pt>
                <c:pt idx="1830">
                  <c:v>-46.650182100000002</c:v>
                </c:pt>
                <c:pt idx="1831">
                  <c:v>-43.62545490000003</c:v>
                </c:pt>
                <c:pt idx="1832">
                  <c:v>-41.775672500000013</c:v>
                </c:pt>
                <c:pt idx="1833">
                  <c:v>-181.2495497999999</c:v>
                </c:pt>
                <c:pt idx="1834">
                  <c:v>-49.779113700000039</c:v>
                </c:pt>
                <c:pt idx="1835">
                  <c:v>-41.753023000000006</c:v>
                </c:pt>
                <c:pt idx="1836">
                  <c:v>-181.2495497999999</c:v>
                </c:pt>
                <c:pt idx="1837">
                  <c:v>-44.410880899999995</c:v>
                </c:pt>
                <c:pt idx="1838">
                  <c:v>-181.2495497999999</c:v>
                </c:pt>
                <c:pt idx="1839">
                  <c:v>-181.2495497999999</c:v>
                </c:pt>
                <c:pt idx="1840">
                  <c:v>-181.2495497999999</c:v>
                </c:pt>
                <c:pt idx="1841">
                  <c:v>-181.2495497999999</c:v>
                </c:pt>
                <c:pt idx="1842">
                  <c:v>-45.957067399999964</c:v>
                </c:pt>
                <c:pt idx="1843">
                  <c:v>-42.306392000000002</c:v>
                </c:pt>
                <c:pt idx="1844">
                  <c:v>-181.2495497999999</c:v>
                </c:pt>
                <c:pt idx="1845">
                  <c:v>-47.247553700000012</c:v>
                </c:pt>
                <c:pt idx="1846">
                  <c:v>-44.397745800000003</c:v>
                </c:pt>
                <c:pt idx="1847">
                  <c:v>-41.961244399999998</c:v>
                </c:pt>
                <c:pt idx="1848">
                  <c:v>-181.2495497999999</c:v>
                </c:pt>
                <c:pt idx="1849">
                  <c:v>-181.2495497999999</c:v>
                </c:pt>
                <c:pt idx="1850">
                  <c:v>-44.013088199999999</c:v>
                </c:pt>
                <c:pt idx="1851">
                  <c:v>-181.2495497999999</c:v>
                </c:pt>
                <c:pt idx="1852">
                  <c:v>-40.749059700000011</c:v>
                </c:pt>
                <c:pt idx="1853">
                  <c:v>-181.2495497999999</c:v>
                </c:pt>
                <c:pt idx="1854">
                  <c:v>-181.2495497999999</c:v>
                </c:pt>
                <c:pt idx="1855">
                  <c:v>-181.2495497999999</c:v>
                </c:pt>
                <c:pt idx="1856">
                  <c:v>-181.2495497999999</c:v>
                </c:pt>
                <c:pt idx="1857">
                  <c:v>-51.13857630000004</c:v>
                </c:pt>
                <c:pt idx="1858">
                  <c:v>-41.708077100000011</c:v>
                </c:pt>
                <c:pt idx="1859">
                  <c:v>-43.063326700000012</c:v>
                </c:pt>
                <c:pt idx="1860">
                  <c:v>-181.2495497999999</c:v>
                </c:pt>
                <c:pt idx="1861">
                  <c:v>-47.292729200000039</c:v>
                </c:pt>
                <c:pt idx="1862">
                  <c:v>-181.2495497999999</c:v>
                </c:pt>
                <c:pt idx="1863">
                  <c:v>-58.305454400000002</c:v>
                </c:pt>
                <c:pt idx="1864">
                  <c:v>-52.272111700000039</c:v>
                </c:pt>
                <c:pt idx="1865">
                  <c:v>-181.2495497999999</c:v>
                </c:pt>
                <c:pt idx="1866">
                  <c:v>-40.274044399999994</c:v>
                </c:pt>
                <c:pt idx="1867">
                  <c:v>-42.762097900000029</c:v>
                </c:pt>
                <c:pt idx="1868">
                  <c:v>-45.493380000000002</c:v>
                </c:pt>
                <c:pt idx="1869">
                  <c:v>-50.081194000000004</c:v>
                </c:pt>
                <c:pt idx="1870">
                  <c:v>-181.2495497999999</c:v>
                </c:pt>
                <c:pt idx="1871">
                  <c:v>-54.195968200000038</c:v>
                </c:pt>
                <c:pt idx="1872">
                  <c:v>-181.2495497999999</c:v>
                </c:pt>
                <c:pt idx="1873">
                  <c:v>-181.2495497999999</c:v>
                </c:pt>
                <c:pt idx="1874">
                  <c:v>-42.43662359999999</c:v>
                </c:pt>
                <c:pt idx="1875">
                  <c:v>-43.9377219</c:v>
                </c:pt>
                <c:pt idx="1876">
                  <c:v>-43.660975200000038</c:v>
                </c:pt>
                <c:pt idx="1877">
                  <c:v>-48.6530822</c:v>
                </c:pt>
                <c:pt idx="1878">
                  <c:v>-181.2495497999999</c:v>
                </c:pt>
                <c:pt idx="1879">
                  <c:v>-181.2495497999999</c:v>
                </c:pt>
                <c:pt idx="1880">
                  <c:v>-48.132377000000012</c:v>
                </c:pt>
                <c:pt idx="1881">
                  <c:v>-50.400058200000011</c:v>
                </c:pt>
                <c:pt idx="1882">
                  <c:v>-45.552862499999996</c:v>
                </c:pt>
                <c:pt idx="1883">
                  <c:v>-48.231642000000001</c:v>
                </c:pt>
                <c:pt idx="1884">
                  <c:v>-181.2495497999999</c:v>
                </c:pt>
                <c:pt idx="1885">
                  <c:v>-51.117981799999995</c:v>
                </c:pt>
                <c:pt idx="1886">
                  <c:v>-181.2495497999999</c:v>
                </c:pt>
                <c:pt idx="1887">
                  <c:v>-181.2495497999999</c:v>
                </c:pt>
                <c:pt idx="1888">
                  <c:v>-45.957065599999964</c:v>
                </c:pt>
                <c:pt idx="1889">
                  <c:v>-61.065394800000021</c:v>
                </c:pt>
                <c:pt idx="1890">
                  <c:v>-181.2495497999999</c:v>
                </c:pt>
                <c:pt idx="1891">
                  <c:v>-46.018009499999991</c:v>
                </c:pt>
                <c:pt idx="1892">
                  <c:v>-181.2495497999999</c:v>
                </c:pt>
                <c:pt idx="1893">
                  <c:v>-50.744199200000011</c:v>
                </c:pt>
                <c:pt idx="1894">
                  <c:v>-48.631783200000001</c:v>
                </c:pt>
                <c:pt idx="1895">
                  <c:v>-181.2495497999999</c:v>
                </c:pt>
                <c:pt idx="1896">
                  <c:v>-52.482579900000012</c:v>
                </c:pt>
                <c:pt idx="1897">
                  <c:v>-181.2495497999999</c:v>
                </c:pt>
                <c:pt idx="1898">
                  <c:v>-49.244835700000003</c:v>
                </c:pt>
                <c:pt idx="1899">
                  <c:v>-46.336243799999991</c:v>
                </c:pt>
                <c:pt idx="1900">
                  <c:v>-41.364330800000012</c:v>
                </c:pt>
                <c:pt idx="1901">
                  <c:v>-48.3080584</c:v>
                </c:pt>
                <c:pt idx="1902">
                  <c:v>-48.437252300000011</c:v>
                </c:pt>
                <c:pt idx="1903">
                  <c:v>-42.762097900000029</c:v>
                </c:pt>
                <c:pt idx="1904">
                  <c:v>-181.2495497999999</c:v>
                </c:pt>
                <c:pt idx="1905">
                  <c:v>-43.545080800000001</c:v>
                </c:pt>
                <c:pt idx="1906">
                  <c:v>-65.678207899999904</c:v>
                </c:pt>
                <c:pt idx="1907">
                  <c:v>-181.2495497999999</c:v>
                </c:pt>
                <c:pt idx="1908">
                  <c:v>-43.030723200000011</c:v>
                </c:pt>
                <c:pt idx="1909">
                  <c:v>-181.2495497999999</c:v>
                </c:pt>
                <c:pt idx="1910">
                  <c:v>-181.2495497999999</c:v>
                </c:pt>
                <c:pt idx="1911">
                  <c:v>-46.160601599999993</c:v>
                </c:pt>
                <c:pt idx="1912">
                  <c:v>-42.598238400000028</c:v>
                </c:pt>
                <c:pt idx="1913">
                  <c:v>-181.2495497999999</c:v>
                </c:pt>
                <c:pt idx="1914">
                  <c:v>-45.183967599999995</c:v>
                </c:pt>
                <c:pt idx="1915">
                  <c:v>-181.2495497999999</c:v>
                </c:pt>
                <c:pt idx="1916">
                  <c:v>-181.2495497999999</c:v>
                </c:pt>
                <c:pt idx="1917">
                  <c:v>-44.668310100000056</c:v>
                </c:pt>
                <c:pt idx="1918">
                  <c:v>-43.790804499999993</c:v>
                </c:pt>
                <c:pt idx="1919">
                  <c:v>-47.725088600000021</c:v>
                </c:pt>
                <c:pt idx="1920">
                  <c:v>-181.2495497999999</c:v>
                </c:pt>
                <c:pt idx="1921">
                  <c:v>-181.2495497999999</c:v>
                </c:pt>
                <c:pt idx="1922">
                  <c:v>-181.2495497999999</c:v>
                </c:pt>
                <c:pt idx="1923">
                  <c:v>-181.2495497999999</c:v>
                </c:pt>
                <c:pt idx="1924">
                  <c:v>-42.017739300000002</c:v>
                </c:pt>
                <c:pt idx="1925">
                  <c:v>-44.537688999999993</c:v>
                </c:pt>
                <c:pt idx="1926">
                  <c:v>-41.444742900000001</c:v>
                </c:pt>
                <c:pt idx="1927">
                  <c:v>-181.2495497999999</c:v>
                </c:pt>
                <c:pt idx="1928">
                  <c:v>-45.0337794</c:v>
                </c:pt>
                <c:pt idx="1929">
                  <c:v>-42.598237700000013</c:v>
                </c:pt>
                <c:pt idx="1930">
                  <c:v>-181.2495497999999</c:v>
                </c:pt>
                <c:pt idx="1931">
                  <c:v>-181.2495497999999</c:v>
                </c:pt>
                <c:pt idx="1932">
                  <c:v>-41.914102400000004</c:v>
                </c:pt>
                <c:pt idx="1933">
                  <c:v>-50.744203499999998</c:v>
                </c:pt>
                <c:pt idx="1934">
                  <c:v>-50.577783099999991</c:v>
                </c:pt>
                <c:pt idx="1935">
                  <c:v>-181.2495497999999</c:v>
                </c:pt>
                <c:pt idx="1936">
                  <c:v>-181.2495497999999</c:v>
                </c:pt>
                <c:pt idx="1937">
                  <c:v>-50.744202400000006</c:v>
                </c:pt>
                <c:pt idx="1938">
                  <c:v>-181.2495497999999</c:v>
                </c:pt>
                <c:pt idx="1939">
                  <c:v>-181.2495497999999</c:v>
                </c:pt>
                <c:pt idx="1940">
                  <c:v>-45.769207400000006</c:v>
                </c:pt>
                <c:pt idx="1941">
                  <c:v>-181.2495497999999</c:v>
                </c:pt>
                <c:pt idx="1942">
                  <c:v>-41.343723499999996</c:v>
                </c:pt>
                <c:pt idx="1943">
                  <c:v>-58.305451699999992</c:v>
                </c:pt>
                <c:pt idx="1944">
                  <c:v>-53.916971899999993</c:v>
                </c:pt>
                <c:pt idx="1945">
                  <c:v>-181.2495497999999</c:v>
                </c:pt>
                <c:pt idx="1946">
                  <c:v>-43.285363600000011</c:v>
                </c:pt>
                <c:pt idx="1947">
                  <c:v>-54.929218800000029</c:v>
                </c:pt>
                <c:pt idx="1948">
                  <c:v>-47.940400400000001</c:v>
                </c:pt>
                <c:pt idx="1949">
                  <c:v>-41.576724900000002</c:v>
                </c:pt>
                <c:pt idx="1950">
                  <c:v>-61.065390500000021</c:v>
                </c:pt>
                <c:pt idx="1951">
                  <c:v>-42.536096100000002</c:v>
                </c:pt>
                <c:pt idx="1952">
                  <c:v>-56.631306800000011</c:v>
                </c:pt>
                <c:pt idx="1953">
                  <c:v>-43.555271599999998</c:v>
                </c:pt>
                <c:pt idx="1954">
                  <c:v>-181.2495497999999</c:v>
                </c:pt>
                <c:pt idx="1955">
                  <c:v>-41.385036700000001</c:v>
                </c:pt>
                <c:pt idx="1956">
                  <c:v>-43.257416200000002</c:v>
                </c:pt>
                <c:pt idx="1957">
                  <c:v>-44.013089199999996</c:v>
                </c:pt>
                <c:pt idx="1958">
                  <c:v>-181.2495497999999</c:v>
                </c:pt>
                <c:pt idx="1959">
                  <c:v>-181.2495497999999</c:v>
                </c:pt>
                <c:pt idx="1960">
                  <c:v>-181.2495497999999</c:v>
                </c:pt>
                <c:pt idx="1961">
                  <c:v>-46.679657000000006</c:v>
                </c:pt>
                <c:pt idx="1962">
                  <c:v>-181.2495497999999</c:v>
                </c:pt>
                <c:pt idx="1963">
                  <c:v>-47.756555800000029</c:v>
                </c:pt>
                <c:pt idx="1964">
                  <c:v>-49.635604600000001</c:v>
                </c:pt>
                <c:pt idx="1965">
                  <c:v>-181.2495497999999</c:v>
                </c:pt>
                <c:pt idx="1966">
                  <c:v>-181.2495497999999</c:v>
                </c:pt>
                <c:pt idx="1967">
                  <c:v>-44.5807942</c:v>
                </c:pt>
                <c:pt idx="1968">
                  <c:v>-181.2495497999999</c:v>
                </c:pt>
                <c:pt idx="1969">
                  <c:v>-41.850005299999992</c:v>
                </c:pt>
                <c:pt idx="1970">
                  <c:v>-43.41066889999999</c:v>
                </c:pt>
                <c:pt idx="1971">
                  <c:v>-181.2495497999999</c:v>
                </c:pt>
                <c:pt idx="1972">
                  <c:v>-181.2495497999999</c:v>
                </c:pt>
                <c:pt idx="1973">
                  <c:v>-181.2495497999999</c:v>
                </c:pt>
                <c:pt idx="1974">
                  <c:v>-41.273805600000003</c:v>
                </c:pt>
                <c:pt idx="1975">
                  <c:v>-45.712621800000001</c:v>
                </c:pt>
                <c:pt idx="1976">
                  <c:v>-55.614660599999965</c:v>
                </c:pt>
                <c:pt idx="1977">
                  <c:v>-181.2495497999999</c:v>
                </c:pt>
                <c:pt idx="1978">
                  <c:v>-40.505061499999996</c:v>
                </c:pt>
                <c:pt idx="1979">
                  <c:v>-181.2495497999999</c:v>
                </c:pt>
                <c:pt idx="1980">
                  <c:v>-52.758368000000011</c:v>
                </c:pt>
                <c:pt idx="1981">
                  <c:v>-45.337728800000001</c:v>
                </c:pt>
                <c:pt idx="1982">
                  <c:v>-42.38406249999997</c:v>
                </c:pt>
                <c:pt idx="1983">
                  <c:v>-54.483507000000003</c:v>
                </c:pt>
                <c:pt idx="1984">
                  <c:v>-41.257661299999995</c:v>
                </c:pt>
                <c:pt idx="1985">
                  <c:v>-45.4402568</c:v>
                </c:pt>
                <c:pt idx="1986">
                  <c:v>-43.625453200000038</c:v>
                </c:pt>
                <c:pt idx="1987">
                  <c:v>-181.2495497999999</c:v>
                </c:pt>
                <c:pt idx="1988">
                  <c:v>-46.336243799999991</c:v>
                </c:pt>
                <c:pt idx="1989">
                  <c:v>-48.998377200000022</c:v>
                </c:pt>
                <c:pt idx="1990">
                  <c:v>-40.22610050000003</c:v>
                </c:pt>
                <c:pt idx="1991">
                  <c:v>-62.048167499999991</c:v>
                </c:pt>
                <c:pt idx="1992">
                  <c:v>-44.62433130000003</c:v>
                </c:pt>
                <c:pt idx="1993">
                  <c:v>-181.2495497999999</c:v>
                </c:pt>
                <c:pt idx="1994">
                  <c:v>-43.732901200000029</c:v>
                </c:pt>
                <c:pt idx="1995">
                  <c:v>-43.091782800000011</c:v>
                </c:pt>
                <c:pt idx="1996">
                  <c:v>-45.957067099999954</c:v>
                </c:pt>
                <c:pt idx="1997">
                  <c:v>-181.2495497999999</c:v>
                </c:pt>
              </c:numCache>
            </c:numRef>
          </c:yVal>
          <c:smooth val="1"/>
          <c:extLst xmlns:c16r2="http://schemas.microsoft.com/office/drawing/2015/06/chart">
            <c:ext xmlns:c16="http://schemas.microsoft.com/office/drawing/2014/chart" uri="{C3380CC4-5D6E-409C-BE32-E72D297353CC}">
              <c16:uniqueId val="{00000001-5B1A-40F6-B4BB-29657311CA45}"/>
            </c:ext>
          </c:extLst>
        </c:ser>
        <c:ser>
          <c:idx val="1"/>
          <c:order val="1"/>
          <c:tx>
            <c:v>Osc. Output</c:v>
          </c:tx>
          <c:spPr>
            <a:ln>
              <a:solidFill>
                <a:srgbClr val="002060"/>
              </a:solidFill>
              <a:prstDash val="sysDash"/>
            </a:ln>
          </c:spPr>
          <c:marker>
            <c:symbol val="none"/>
          </c:marker>
          <c:trendline>
            <c:trendlineType val="linear"/>
          </c:trendline>
          <c:xVal>
            <c:numRef>
              <c:f>'spect cavity'!$AA$7:$AA$2006</c:f>
              <c:numCache>
                <c:formatCode>General</c:formatCode>
                <c:ptCount val="2000"/>
                <c:pt idx="0">
                  <c:v>1937.0029999999999</c:v>
                </c:pt>
                <c:pt idx="1">
                  <c:v>1937.0060000000001</c:v>
                </c:pt>
                <c:pt idx="2">
                  <c:v>1937.009</c:v>
                </c:pt>
                <c:pt idx="3">
                  <c:v>1937.0119999999999</c:v>
                </c:pt>
                <c:pt idx="4">
                  <c:v>1937.0150000000001</c:v>
                </c:pt>
                <c:pt idx="5">
                  <c:v>1937.018</c:v>
                </c:pt>
                <c:pt idx="6">
                  <c:v>1937.021</c:v>
                </c:pt>
                <c:pt idx="7">
                  <c:v>1937.0239999999999</c:v>
                </c:pt>
                <c:pt idx="8">
                  <c:v>1937.027</c:v>
                </c:pt>
                <c:pt idx="9">
                  <c:v>1937.03</c:v>
                </c:pt>
                <c:pt idx="10">
                  <c:v>1937.0329999999999</c:v>
                </c:pt>
                <c:pt idx="11">
                  <c:v>1937.0360000000001</c:v>
                </c:pt>
                <c:pt idx="12">
                  <c:v>1937.039</c:v>
                </c:pt>
                <c:pt idx="13">
                  <c:v>1937.0419999999999</c:v>
                </c:pt>
                <c:pt idx="14">
                  <c:v>1937.0450000000001</c:v>
                </c:pt>
                <c:pt idx="15">
                  <c:v>1937.048</c:v>
                </c:pt>
                <c:pt idx="16">
                  <c:v>1937.0509999999999</c:v>
                </c:pt>
                <c:pt idx="17">
                  <c:v>1937.0539999999999</c:v>
                </c:pt>
                <c:pt idx="18">
                  <c:v>1937.057</c:v>
                </c:pt>
                <c:pt idx="19">
                  <c:v>1937.06</c:v>
                </c:pt>
                <c:pt idx="20">
                  <c:v>1937.0629999999999</c:v>
                </c:pt>
                <c:pt idx="21">
                  <c:v>1937.066</c:v>
                </c:pt>
                <c:pt idx="22">
                  <c:v>1937.069</c:v>
                </c:pt>
                <c:pt idx="23">
                  <c:v>1937.0719999999999</c:v>
                </c:pt>
                <c:pt idx="24">
                  <c:v>1937.075</c:v>
                </c:pt>
                <c:pt idx="25">
                  <c:v>1937.078</c:v>
                </c:pt>
                <c:pt idx="26">
                  <c:v>1937.0809999999999</c:v>
                </c:pt>
                <c:pt idx="27">
                  <c:v>1937.0839999999998</c:v>
                </c:pt>
                <c:pt idx="28">
                  <c:v>1937.087</c:v>
                </c:pt>
                <c:pt idx="29">
                  <c:v>1937.09</c:v>
                </c:pt>
                <c:pt idx="30">
                  <c:v>1937.0929999999998</c:v>
                </c:pt>
                <c:pt idx="31">
                  <c:v>1937.096</c:v>
                </c:pt>
                <c:pt idx="32">
                  <c:v>1937.0989999999999</c:v>
                </c:pt>
                <c:pt idx="33">
                  <c:v>1937.1019999999999</c:v>
                </c:pt>
                <c:pt idx="34">
                  <c:v>1937.105</c:v>
                </c:pt>
                <c:pt idx="35">
                  <c:v>1937.1079999999999</c:v>
                </c:pt>
                <c:pt idx="36">
                  <c:v>1937.1109999999999</c:v>
                </c:pt>
                <c:pt idx="37">
                  <c:v>1937.1139999999998</c:v>
                </c:pt>
                <c:pt idx="38">
                  <c:v>1937.117</c:v>
                </c:pt>
                <c:pt idx="39">
                  <c:v>1937.12</c:v>
                </c:pt>
                <c:pt idx="40">
                  <c:v>1937.1229999999998</c:v>
                </c:pt>
                <c:pt idx="41">
                  <c:v>1937.126</c:v>
                </c:pt>
                <c:pt idx="42">
                  <c:v>1937.1289999999999</c:v>
                </c:pt>
                <c:pt idx="43">
                  <c:v>1937.1319999999998</c:v>
                </c:pt>
                <c:pt idx="44">
                  <c:v>1937.135</c:v>
                </c:pt>
                <c:pt idx="45">
                  <c:v>1937.1379999999999</c:v>
                </c:pt>
                <c:pt idx="46">
                  <c:v>1937.1409999999998</c:v>
                </c:pt>
                <c:pt idx="47">
                  <c:v>1937.1439999999998</c:v>
                </c:pt>
                <c:pt idx="48">
                  <c:v>1937.1469999999999</c:v>
                </c:pt>
                <c:pt idx="49">
                  <c:v>1937.1499999999999</c:v>
                </c:pt>
                <c:pt idx="50">
                  <c:v>1937.1529999999998</c:v>
                </c:pt>
                <c:pt idx="51">
                  <c:v>1937.1559999999999</c:v>
                </c:pt>
                <c:pt idx="52">
                  <c:v>1937.1589999999999</c:v>
                </c:pt>
                <c:pt idx="53">
                  <c:v>1937.1619999999998</c:v>
                </c:pt>
                <c:pt idx="54">
                  <c:v>1937.165</c:v>
                </c:pt>
                <c:pt idx="55">
                  <c:v>1937.1679999999999</c:v>
                </c:pt>
                <c:pt idx="56">
                  <c:v>1937.1709999999998</c:v>
                </c:pt>
                <c:pt idx="57">
                  <c:v>1937.1739999999998</c:v>
                </c:pt>
                <c:pt idx="58">
                  <c:v>1937.1769999999999</c:v>
                </c:pt>
                <c:pt idx="59">
                  <c:v>1937.1799999999998</c:v>
                </c:pt>
                <c:pt idx="60">
                  <c:v>1937.1829999999998</c:v>
                </c:pt>
                <c:pt idx="61">
                  <c:v>1937.1859999999999</c:v>
                </c:pt>
                <c:pt idx="62">
                  <c:v>1937.1889999999999</c:v>
                </c:pt>
                <c:pt idx="63">
                  <c:v>1937.1919999999998</c:v>
                </c:pt>
                <c:pt idx="64">
                  <c:v>1937.194999999999</c:v>
                </c:pt>
                <c:pt idx="65">
                  <c:v>1937.1979999999999</c:v>
                </c:pt>
                <c:pt idx="66">
                  <c:v>1937.201</c:v>
                </c:pt>
                <c:pt idx="67">
                  <c:v>1937.204</c:v>
                </c:pt>
                <c:pt idx="68">
                  <c:v>1937.2070000000001</c:v>
                </c:pt>
                <c:pt idx="69">
                  <c:v>1937.21</c:v>
                </c:pt>
                <c:pt idx="70">
                  <c:v>1937.213</c:v>
                </c:pt>
                <c:pt idx="71">
                  <c:v>1937.2160000000001</c:v>
                </c:pt>
                <c:pt idx="72">
                  <c:v>1937.2190000000001</c:v>
                </c:pt>
                <c:pt idx="73">
                  <c:v>1937.222</c:v>
                </c:pt>
                <c:pt idx="74">
                  <c:v>1937.2249999999999</c:v>
                </c:pt>
                <c:pt idx="75">
                  <c:v>1937.2280000000001</c:v>
                </c:pt>
                <c:pt idx="76">
                  <c:v>1937.231</c:v>
                </c:pt>
                <c:pt idx="77">
                  <c:v>1937.2339999999999</c:v>
                </c:pt>
                <c:pt idx="78">
                  <c:v>1937.2370000000001</c:v>
                </c:pt>
                <c:pt idx="79">
                  <c:v>1937.24</c:v>
                </c:pt>
                <c:pt idx="80">
                  <c:v>1937.2429999999999</c:v>
                </c:pt>
                <c:pt idx="81">
                  <c:v>1937.2460000000001</c:v>
                </c:pt>
                <c:pt idx="82">
                  <c:v>1937.249</c:v>
                </c:pt>
                <c:pt idx="83">
                  <c:v>1937.252</c:v>
                </c:pt>
                <c:pt idx="84">
                  <c:v>1937.2550000000001</c:v>
                </c:pt>
                <c:pt idx="85">
                  <c:v>1937.258</c:v>
                </c:pt>
                <c:pt idx="86">
                  <c:v>1937.261</c:v>
                </c:pt>
                <c:pt idx="87">
                  <c:v>1937.2639999999999</c:v>
                </c:pt>
                <c:pt idx="88">
                  <c:v>1937.2670000000001</c:v>
                </c:pt>
                <c:pt idx="89">
                  <c:v>1937.27</c:v>
                </c:pt>
                <c:pt idx="90">
                  <c:v>1937.2729999999999</c:v>
                </c:pt>
                <c:pt idx="91">
                  <c:v>1937.2760000000001</c:v>
                </c:pt>
                <c:pt idx="92">
                  <c:v>1937.279</c:v>
                </c:pt>
                <c:pt idx="93">
                  <c:v>1937.2819999999999</c:v>
                </c:pt>
                <c:pt idx="94">
                  <c:v>1937.2850000000001</c:v>
                </c:pt>
                <c:pt idx="95">
                  <c:v>1937.288</c:v>
                </c:pt>
                <c:pt idx="96">
                  <c:v>1937.2909999999999</c:v>
                </c:pt>
                <c:pt idx="97">
                  <c:v>1937.2939999999999</c:v>
                </c:pt>
                <c:pt idx="98">
                  <c:v>1937.297</c:v>
                </c:pt>
                <c:pt idx="99">
                  <c:v>1937.3</c:v>
                </c:pt>
                <c:pt idx="100">
                  <c:v>1937.3029999999999</c:v>
                </c:pt>
                <c:pt idx="101">
                  <c:v>1937.306</c:v>
                </c:pt>
                <c:pt idx="102">
                  <c:v>1937.309</c:v>
                </c:pt>
                <c:pt idx="103">
                  <c:v>1937.3119999999999</c:v>
                </c:pt>
                <c:pt idx="104">
                  <c:v>1937.3150000000001</c:v>
                </c:pt>
                <c:pt idx="105">
                  <c:v>1937.318</c:v>
                </c:pt>
                <c:pt idx="106">
                  <c:v>1937.3209999999999</c:v>
                </c:pt>
                <c:pt idx="107">
                  <c:v>1937.3239999999998</c:v>
                </c:pt>
                <c:pt idx="108">
                  <c:v>1937.327</c:v>
                </c:pt>
                <c:pt idx="109">
                  <c:v>1937.33</c:v>
                </c:pt>
                <c:pt idx="110">
                  <c:v>1937.3329999999999</c:v>
                </c:pt>
                <c:pt idx="111">
                  <c:v>1937.336</c:v>
                </c:pt>
                <c:pt idx="112">
                  <c:v>1937.3389999999999</c:v>
                </c:pt>
                <c:pt idx="113">
                  <c:v>1937.3419999999999</c:v>
                </c:pt>
                <c:pt idx="114">
                  <c:v>1937.345</c:v>
                </c:pt>
                <c:pt idx="115">
                  <c:v>1937.348</c:v>
                </c:pt>
                <c:pt idx="116">
                  <c:v>1937.3509999999999</c:v>
                </c:pt>
                <c:pt idx="117">
                  <c:v>1937.3539999999998</c:v>
                </c:pt>
                <c:pt idx="118">
                  <c:v>1937.357</c:v>
                </c:pt>
                <c:pt idx="119">
                  <c:v>1937.36</c:v>
                </c:pt>
                <c:pt idx="120">
                  <c:v>1937.3629999999998</c:v>
                </c:pt>
                <c:pt idx="121">
                  <c:v>1937.366</c:v>
                </c:pt>
                <c:pt idx="122">
                  <c:v>1937.3689999999999</c:v>
                </c:pt>
                <c:pt idx="123">
                  <c:v>1937.3719999999998</c:v>
                </c:pt>
                <c:pt idx="124">
                  <c:v>1937.375</c:v>
                </c:pt>
                <c:pt idx="125">
                  <c:v>1937.3779999999999</c:v>
                </c:pt>
                <c:pt idx="126">
                  <c:v>1937.3809999999999</c:v>
                </c:pt>
                <c:pt idx="127">
                  <c:v>1937.3839999999998</c:v>
                </c:pt>
                <c:pt idx="128">
                  <c:v>1937.3869999999999</c:v>
                </c:pt>
                <c:pt idx="129">
                  <c:v>1937.3899999999999</c:v>
                </c:pt>
                <c:pt idx="130">
                  <c:v>1937.3929999999998</c:v>
                </c:pt>
                <c:pt idx="131">
                  <c:v>1937.396</c:v>
                </c:pt>
                <c:pt idx="132">
                  <c:v>1937.3989999999999</c:v>
                </c:pt>
                <c:pt idx="133">
                  <c:v>1937.402</c:v>
                </c:pt>
                <c:pt idx="134">
                  <c:v>1937.4050000000009</c:v>
                </c:pt>
                <c:pt idx="135">
                  <c:v>1937.4080000000001</c:v>
                </c:pt>
                <c:pt idx="136">
                  <c:v>1937.4110000000001</c:v>
                </c:pt>
                <c:pt idx="137">
                  <c:v>1937.414</c:v>
                </c:pt>
                <c:pt idx="138">
                  <c:v>1937.4170000000001</c:v>
                </c:pt>
                <c:pt idx="139">
                  <c:v>1937.42</c:v>
                </c:pt>
                <c:pt idx="140">
                  <c:v>1937.423</c:v>
                </c:pt>
                <c:pt idx="141">
                  <c:v>1937.4260000000008</c:v>
                </c:pt>
                <c:pt idx="142">
                  <c:v>1937.4290000000001</c:v>
                </c:pt>
                <c:pt idx="143">
                  <c:v>1937.432</c:v>
                </c:pt>
                <c:pt idx="144">
                  <c:v>1937.4349999999999</c:v>
                </c:pt>
                <c:pt idx="145">
                  <c:v>1937.4380000000001</c:v>
                </c:pt>
                <c:pt idx="146">
                  <c:v>1937.441</c:v>
                </c:pt>
                <c:pt idx="147">
                  <c:v>1937.444</c:v>
                </c:pt>
                <c:pt idx="148">
                  <c:v>1937.4470000000001</c:v>
                </c:pt>
                <c:pt idx="149">
                  <c:v>1937.45</c:v>
                </c:pt>
                <c:pt idx="150">
                  <c:v>1937.453</c:v>
                </c:pt>
                <c:pt idx="151">
                  <c:v>1937.4560000000001</c:v>
                </c:pt>
                <c:pt idx="152">
                  <c:v>1937.4590000000001</c:v>
                </c:pt>
                <c:pt idx="153">
                  <c:v>1937.462</c:v>
                </c:pt>
                <c:pt idx="154">
                  <c:v>1937.4649999999999</c:v>
                </c:pt>
                <c:pt idx="155">
                  <c:v>1937.4680000000001</c:v>
                </c:pt>
                <c:pt idx="156">
                  <c:v>1937.471</c:v>
                </c:pt>
                <c:pt idx="157">
                  <c:v>1937.4739999999999</c:v>
                </c:pt>
                <c:pt idx="158">
                  <c:v>1937.4770000000001</c:v>
                </c:pt>
                <c:pt idx="159">
                  <c:v>1937.48</c:v>
                </c:pt>
                <c:pt idx="160">
                  <c:v>1937.4829999999999</c:v>
                </c:pt>
                <c:pt idx="161">
                  <c:v>1937.4860000000001</c:v>
                </c:pt>
                <c:pt idx="162">
                  <c:v>1937.489</c:v>
                </c:pt>
                <c:pt idx="163">
                  <c:v>1937.492</c:v>
                </c:pt>
                <c:pt idx="164">
                  <c:v>1937.4949999999999</c:v>
                </c:pt>
                <c:pt idx="165">
                  <c:v>1937.498</c:v>
                </c:pt>
                <c:pt idx="166">
                  <c:v>1937.501</c:v>
                </c:pt>
                <c:pt idx="167">
                  <c:v>1937.5039999999999</c:v>
                </c:pt>
                <c:pt idx="168">
                  <c:v>1937.5070000000001</c:v>
                </c:pt>
                <c:pt idx="169">
                  <c:v>1937.51</c:v>
                </c:pt>
                <c:pt idx="170">
                  <c:v>1937.5129999999999</c:v>
                </c:pt>
                <c:pt idx="171">
                  <c:v>1937.5160000000001</c:v>
                </c:pt>
                <c:pt idx="172">
                  <c:v>1937.519</c:v>
                </c:pt>
                <c:pt idx="173">
                  <c:v>1937.5219999999999</c:v>
                </c:pt>
                <c:pt idx="174">
                  <c:v>1937.5250000000001</c:v>
                </c:pt>
                <c:pt idx="175">
                  <c:v>1937.528</c:v>
                </c:pt>
                <c:pt idx="176">
                  <c:v>1937.5309999999999</c:v>
                </c:pt>
                <c:pt idx="177">
                  <c:v>1937.5339999999999</c:v>
                </c:pt>
                <c:pt idx="178">
                  <c:v>1937.537</c:v>
                </c:pt>
                <c:pt idx="179">
                  <c:v>1937.54</c:v>
                </c:pt>
                <c:pt idx="180">
                  <c:v>1937.5429999999999</c:v>
                </c:pt>
                <c:pt idx="181">
                  <c:v>1937.546</c:v>
                </c:pt>
                <c:pt idx="182">
                  <c:v>1937.549</c:v>
                </c:pt>
                <c:pt idx="183">
                  <c:v>1937.5519999999999</c:v>
                </c:pt>
                <c:pt idx="184">
                  <c:v>1937.5550000000001</c:v>
                </c:pt>
                <c:pt idx="185">
                  <c:v>1937.558</c:v>
                </c:pt>
                <c:pt idx="186">
                  <c:v>1937.5609999999999</c:v>
                </c:pt>
                <c:pt idx="187">
                  <c:v>1937.5639999999999</c:v>
                </c:pt>
                <c:pt idx="188">
                  <c:v>1937.567</c:v>
                </c:pt>
                <c:pt idx="189">
                  <c:v>1937.57</c:v>
                </c:pt>
                <c:pt idx="190">
                  <c:v>1937.5729999999999</c:v>
                </c:pt>
                <c:pt idx="191">
                  <c:v>1937.576</c:v>
                </c:pt>
                <c:pt idx="192">
                  <c:v>1937.579</c:v>
                </c:pt>
                <c:pt idx="193">
                  <c:v>1937.5819999999999</c:v>
                </c:pt>
                <c:pt idx="194">
                  <c:v>1937.585</c:v>
                </c:pt>
                <c:pt idx="195">
                  <c:v>1937.588</c:v>
                </c:pt>
                <c:pt idx="196">
                  <c:v>1937.5909999999999</c:v>
                </c:pt>
                <c:pt idx="197">
                  <c:v>1937.5939999999998</c:v>
                </c:pt>
                <c:pt idx="198">
                  <c:v>1937.597</c:v>
                </c:pt>
                <c:pt idx="199">
                  <c:v>1937.6</c:v>
                </c:pt>
                <c:pt idx="200">
                  <c:v>1937.6029999999998</c:v>
                </c:pt>
                <c:pt idx="201">
                  <c:v>1937.606</c:v>
                </c:pt>
                <c:pt idx="202">
                  <c:v>1937.6089999999999</c:v>
                </c:pt>
                <c:pt idx="203">
                  <c:v>1937.6119999999999</c:v>
                </c:pt>
                <c:pt idx="204">
                  <c:v>1937.615</c:v>
                </c:pt>
                <c:pt idx="205">
                  <c:v>1937.6179999999999</c:v>
                </c:pt>
                <c:pt idx="206">
                  <c:v>1937.6209999999999</c:v>
                </c:pt>
                <c:pt idx="207">
                  <c:v>1937.6239999999998</c:v>
                </c:pt>
                <c:pt idx="208">
                  <c:v>1937.627</c:v>
                </c:pt>
                <c:pt idx="209">
                  <c:v>1937.6299999999999</c:v>
                </c:pt>
                <c:pt idx="210">
                  <c:v>1937.6329999999998</c:v>
                </c:pt>
                <c:pt idx="211">
                  <c:v>1937.636</c:v>
                </c:pt>
                <c:pt idx="212">
                  <c:v>1937.6389999999999</c:v>
                </c:pt>
                <c:pt idx="213">
                  <c:v>1937.6419999999998</c:v>
                </c:pt>
                <c:pt idx="214">
                  <c:v>1937.645</c:v>
                </c:pt>
                <c:pt idx="215">
                  <c:v>1937.6479999999999</c:v>
                </c:pt>
                <c:pt idx="216">
                  <c:v>1937.6509999999998</c:v>
                </c:pt>
                <c:pt idx="217">
                  <c:v>1937.6539999999998</c:v>
                </c:pt>
                <c:pt idx="218">
                  <c:v>1937.6569999999999</c:v>
                </c:pt>
                <c:pt idx="219">
                  <c:v>1937.6599999999999</c:v>
                </c:pt>
                <c:pt idx="220">
                  <c:v>1937.6629999999998</c:v>
                </c:pt>
                <c:pt idx="221">
                  <c:v>1937.6659999999999</c:v>
                </c:pt>
                <c:pt idx="222">
                  <c:v>1937.6689999999999</c:v>
                </c:pt>
                <c:pt idx="223">
                  <c:v>1937.6719999999998</c:v>
                </c:pt>
                <c:pt idx="224">
                  <c:v>1937.675</c:v>
                </c:pt>
                <c:pt idx="225">
                  <c:v>1937.6779999999999</c:v>
                </c:pt>
                <c:pt idx="226">
                  <c:v>1937.6809999999998</c:v>
                </c:pt>
                <c:pt idx="227">
                  <c:v>1937.6839999999991</c:v>
                </c:pt>
                <c:pt idx="228">
                  <c:v>1937.6869999999999</c:v>
                </c:pt>
                <c:pt idx="229">
                  <c:v>1937.6899999999998</c:v>
                </c:pt>
                <c:pt idx="230">
                  <c:v>1937.6929999999998</c:v>
                </c:pt>
                <c:pt idx="231">
                  <c:v>1937.6959999999999</c:v>
                </c:pt>
                <c:pt idx="232">
                  <c:v>1937.6989999999998</c:v>
                </c:pt>
                <c:pt idx="233">
                  <c:v>1937.702</c:v>
                </c:pt>
                <c:pt idx="234">
                  <c:v>1937.7049999999999</c:v>
                </c:pt>
                <c:pt idx="235">
                  <c:v>1937.7080000000001</c:v>
                </c:pt>
                <c:pt idx="236">
                  <c:v>1937.711</c:v>
                </c:pt>
                <c:pt idx="237">
                  <c:v>1937.7139999999999</c:v>
                </c:pt>
                <c:pt idx="238">
                  <c:v>1937.7170000000001</c:v>
                </c:pt>
                <c:pt idx="239">
                  <c:v>1937.72</c:v>
                </c:pt>
                <c:pt idx="240">
                  <c:v>1937.723</c:v>
                </c:pt>
                <c:pt idx="241">
                  <c:v>1937.7260000000001</c:v>
                </c:pt>
                <c:pt idx="242">
                  <c:v>1937.729</c:v>
                </c:pt>
                <c:pt idx="243">
                  <c:v>1937.732</c:v>
                </c:pt>
                <c:pt idx="244">
                  <c:v>1937.7349999999999</c:v>
                </c:pt>
                <c:pt idx="245">
                  <c:v>1937.7380000000001</c:v>
                </c:pt>
                <c:pt idx="246">
                  <c:v>1937.741</c:v>
                </c:pt>
                <c:pt idx="247">
                  <c:v>1937.7439999999999</c:v>
                </c:pt>
                <c:pt idx="248">
                  <c:v>1937.7470000000001</c:v>
                </c:pt>
                <c:pt idx="249">
                  <c:v>1937.75</c:v>
                </c:pt>
                <c:pt idx="250">
                  <c:v>1937.7529999999999</c:v>
                </c:pt>
                <c:pt idx="251">
                  <c:v>1937.7560000000001</c:v>
                </c:pt>
                <c:pt idx="252">
                  <c:v>1937.759</c:v>
                </c:pt>
                <c:pt idx="253">
                  <c:v>1937.7619999999999</c:v>
                </c:pt>
                <c:pt idx="254">
                  <c:v>1937.7650000000001</c:v>
                </c:pt>
                <c:pt idx="255">
                  <c:v>1937.768</c:v>
                </c:pt>
                <c:pt idx="256">
                  <c:v>1937.771</c:v>
                </c:pt>
                <c:pt idx="257">
                  <c:v>1937.7739999999999</c:v>
                </c:pt>
                <c:pt idx="258">
                  <c:v>1937.777</c:v>
                </c:pt>
                <c:pt idx="259">
                  <c:v>1937.78</c:v>
                </c:pt>
                <c:pt idx="260">
                  <c:v>1937.7829999999999</c:v>
                </c:pt>
                <c:pt idx="261">
                  <c:v>1937.7860000000001</c:v>
                </c:pt>
                <c:pt idx="262">
                  <c:v>1937.789</c:v>
                </c:pt>
                <c:pt idx="263">
                  <c:v>1937.7919999999999</c:v>
                </c:pt>
                <c:pt idx="264">
                  <c:v>1937.7950000000001</c:v>
                </c:pt>
                <c:pt idx="265">
                  <c:v>1937.798</c:v>
                </c:pt>
                <c:pt idx="266">
                  <c:v>1937.8009999999999</c:v>
                </c:pt>
                <c:pt idx="267">
                  <c:v>1937.8039999999999</c:v>
                </c:pt>
                <c:pt idx="268">
                  <c:v>1937.807</c:v>
                </c:pt>
                <c:pt idx="269">
                  <c:v>1937.81</c:v>
                </c:pt>
                <c:pt idx="270">
                  <c:v>1937.8129999999999</c:v>
                </c:pt>
                <c:pt idx="271">
                  <c:v>1937.816</c:v>
                </c:pt>
                <c:pt idx="272">
                  <c:v>1937.819</c:v>
                </c:pt>
                <c:pt idx="273">
                  <c:v>1937.8219999999999</c:v>
                </c:pt>
                <c:pt idx="274">
                  <c:v>1937.825</c:v>
                </c:pt>
                <c:pt idx="275">
                  <c:v>1937.828</c:v>
                </c:pt>
                <c:pt idx="276">
                  <c:v>1937.8309999999999</c:v>
                </c:pt>
                <c:pt idx="277">
                  <c:v>1937.8339999999998</c:v>
                </c:pt>
                <c:pt idx="278">
                  <c:v>1937.837</c:v>
                </c:pt>
                <c:pt idx="279">
                  <c:v>1937.84</c:v>
                </c:pt>
                <c:pt idx="280">
                  <c:v>1937.8429999999998</c:v>
                </c:pt>
                <c:pt idx="281">
                  <c:v>1937.846</c:v>
                </c:pt>
                <c:pt idx="282">
                  <c:v>1937.8489999999999</c:v>
                </c:pt>
                <c:pt idx="283">
                  <c:v>1937.8519999999999</c:v>
                </c:pt>
                <c:pt idx="284">
                  <c:v>1937.855</c:v>
                </c:pt>
                <c:pt idx="285">
                  <c:v>1937.8579999999999</c:v>
                </c:pt>
                <c:pt idx="286">
                  <c:v>1937.8609999999999</c:v>
                </c:pt>
                <c:pt idx="287">
                  <c:v>1937.8639999999998</c:v>
                </c:pt>
                <c:pt idx="288">
                  <c:v>1937.867</c:v>
                </c:pt>
                <c:pt idx="289">
                  <c:v>1937.87</c:v>
                </c:pt>
                <c:pt idx="290">
                  <c:v>1937.8729999999998</c:v>
                </c:pt>
                <c:pt idx="291">
                  <c:v>1937.876</c:v>
                </c:pt>
                <c:pt idx="292">
                  <c:v>1937.8789999999999</c:v>
                </c:pt>
                <c:pt idx="293">
                  <c:v>1937.8819999999998</c:v>
                </c:pt>
                <c:pt idx="294">
                  <c:v>1937.885</c:v>
                </c:pt>
                <c:pt idx="295">
                  <c:v>1937.8879999999999</c:v>
                </c:pt>
                <c:pt idx="296">
                  <c:v>1937.8909999999998</c:v>
                </c:pt>
                <c:pt idx="297">
                  <c:v>1937.8939999999998</c:v>
                </c:pt>
                <c:pt idx="298">
                  <c:v>1937.8969999999999</c:v>
                </c:pt>
                <c:pt idx="299">
                  <c:v>1937.9</c:v>
                </c:pt>
                <c:pt idx="300">
                  <c:v>1937.903</c:v>
                </c:pt>
                <c:pt idx="301">
                  <c:v>1937.9060000000009</c:v>
                </c:pt>
                <c:pt idx="302">
                  <c:v>1937.9090000000001</c:v>
                </c:pt>
                <c:pt idx="303">
                  <c:v>1937.912</c:v>
                </c:pt>
                <c:pt idx="304">
                  <c:v>1937.9150000000009</c:v>
                </c:pt>
                <c:pt idx="305">
                  <c:v>1937.9180000000001</c:v>
                </c:pt>
                <c:pt idx="306">
                  <c:v>1937.921</c:v>
                </c:pt>
                <c:pt idx="307">
                  <c:v>1937.924</c:v>
                </c:pt>
                <c:pt idx="308">
                  <c:v>1937.9270000000001</c:v>
                </c:pt>
                <c:pt idx="309">
                  <c:v>1937.93</c:v>
                </c:pt>
                <c:pt idx="310">
                  <c:v>1937.933</c:v>
                </c:pt>
                <c:pt idx="311">
                  <c:v>1937.9360000000001</c:v>
                </c:pt>
                <c:pt idx="312">
                  <c:v>1937.9390000000001</c:v>
                </c:pt>
                <c:pt idx="313">
                  <c:v>1937.942</c:v>
                </c:pt>
                <c:pt idx="314">
                  <c:v>1937.9449999999999</c:v>
                </c:pt>
                <c:pt idx="315">
                  <c:v>1937.9480000000001</c:v>
                </c:pt>
                <c:pt idx="316">
                  <c:v>1937.951</c:v>
                </c:pt>
                <c:pt idx="317">
                  <c:v>1937.954</c:v>
                </c:pt>
                <c:pt idx="318">
                  <c:v>1937.9570000000001</c:v>
                </c:pt>
                <c:pt idx="319">
                  <c:v>1937.96</c:v>
                </c:pt>
                <c:pt idx="320">
                  <c:v>1937.963</c:v>
                </c:pt>
                <c:pt idx="321">
                  <c:v>1937.9660000000001</c:v>
                </c:pt>
                <c:pt idx="322">
                  <c:v>1937.9690000000001</c:v>
                </c:pt>
                <c:pt idx="323">
                  <c:v>1937.972</c:v>
                </c:pt>
                <c:pt idx="324">
                  <c:v>1937.9749999999999</c:v>
                </c:pt>
                <c:pt idx="325">
                  <c:v>1937.9780000000001</c:v>
                </c:pt>
                <c:pt idx="326">
                  <c:v>1937.981</c:v>
                </c:pt>
                <c:pt idx="327">
                  <c:v>1937.9839999999999</c:v>
                </c:pt>
                <c:pt idx="328">
                  <c:v>1937.9870000000001</c:v>
                </c:pt>
                <c:pt idx="329">
                  <c:v>1937.99</c:v>
                </c:pt>
                <c:pt idx="330">
                  <c:v>1937.9929999999999</c:v>
                </c:pt>
                <c:pt idx="331">
                  <c:v>1937.9960000000001</c:v>
                </c:pt>
                <c:pt idx="332">
                  <c:v>1937.999</c:v>
                </c:pt>
                <c:pt idx="333">
                  <c:v>1938.002</c:v>
                </c:pt>
                <c:pt idx="334">
                  <c:v>1938.0050000000001</c:v>
                </c:pt>
                <c:pt idx="335">
                  <c:v>1938.008</c:v>
                </c:pt>
                <c:pt idx="336">
                  <c:v>1938.011</c:v>
                </c:pt>
                <c:pt idx="337">
                  <c:v>1938.0139999999999</c:v>
                </c:pt>
                <c:pt idx="338">
                  <c:v>1938.0170000000001</c:v>
                </c:pt>
                <c:pt idx="339">
                  <c:v>1938.02</c:v>
                </c:pt>
                <c:pt idx="340">
                  <c:v>1938.0229999999999</c:v>
                </c:pt>
                <c:pt idx="341">
                  <c:v>1938.0260000000001</c:v>
                </c:pt>
                <c:pt idx="342">
                  <c:v>1938.029</c:v>
                </c:pt>
                <c:pt idx="343">
                  <c:v>1938.0319999999999</c:v>
                </c:pt>
                <c:pt idx="344">
                  <c:v>1938.0350000000001</c:v>
                </c:pt>
                <c:pt idx="345">
                  <c:v>1938.038</c:v>
                </c:pt>
                <c:pt idx="346">
                  <c:v>1938.0409999999999</c:v>
                </c:pt>
                <c:pt idx="347">
                  <c:v>1938.0439999999999</c:v>
                </c:pt>
                <c:pt idx="348">
                  <c:v>1938.047</c:v>
                </c:pt>
                <c:pt idx="349">
                  <c:v>1938.05</c:v>
                </c:pt>
                <c:pt idx="350">
                  <c:v>1938.0529999999999</c:v>
                </c:pt>
                <c:pt idx="351">
                  <c:v>1938.056</c:v>
                </c:pt>
                <c:pt idx="352">
                  <c:v>1938.059</c:v>
                </c:pt>
                <c:pt idx="353">
                  <c:v>1938.0619999999999</c:v>
                </c:pt>
                <c:pt idx="354">
                  <c:v>1938.0650000000001</c:v>
                </c:pt>
                <c:pt idx="355">
                  <c:v>1938.068</c:v>
                </c:pt>
                <c:pt idx="356">
                  <c:v>1938.0709999999999</c:v>
                </c:pt>
                <c:pt idx="357">
                  <c:v>1938.0739999999998</c:v>
                </c:pt>
                <c:pt idx="358">
                  <c:v>1938.077</c:v>
                </c:pt>
                <c:pt idx="359">
                  <c:v>1938.08</c:v>
                </c:pt>
                <c:pt idx="360">
                  <c:v>1938.0829999999999</c:v>
                </c:pt>
                <c:pt idx="361">
                  <c:v>1938.086</c:v>
                </c:pt>
                <c:pt idx="362">
                  <c:v>1938.0889999999999</c:v>
                </c:pt>
                <c:pt idx="363">
                  <c:v>1938.0919999999999</c:v>
                </c:pt>
                <c:pt idx="364">
                  <c:v>1938.095</c:v>
                </c:pt>
                <c:pt idx="365">
                  <c:v>1938.098</c:v>
                </c:pt>
                <c:pt idx="366">
                  <c:v>1938.1009999999999</c:v>
                </c:pt>
                <c:pt idx="367">
                  <c:v>1938.1039999999998</c:v>
                </c:pt>
                <c:pt idx="368">
                  <c:v>1938.107</c:v>
                </c:pt>
                <c:pt idx="369">
                  <c:v>1938.11</c:v>
                </c:pt>
                <c:pt idx="370">
                  <c:v>1938.1129999999998</c:v>
                </c:pt>
                <c:pt idx="371">
                  <c:v>1938.116</c:v>
                </c:pt>
                <c:pt idx="372">
                  <c:v>1938.1189999999999</c:v>
                </c:pt>
                <c:pt idx="373">
                  <c:v>1938.1219999999998</c:v>
                </c:pt>
                <c:pt idx="374">
                  <c:v>1938.125</c:v>
                </c:pt>
                <c:pt idx="375">
                  <c:v>1938.1279999999999</c:v>
                </c:pt>
                <c:pt idx="376">
                  <c:v>1938.1309999999999</c:v>
                </c:pt>
                <c:pt idx="377">
                  <c:v>1938.1339999999998</c:v>
                </c:pt>
                <c:pt idx="378">
                  <c:v>1938.1369999999999</c:v>
                </c:pt>
                <c:pt idx="379">
                  <c:v>1938.1399999999999</c:v>
                </c:pt>
                <c:pt idx="380">
                  <c:v>1938.1429999999998</c:v>
                </c:pt>
                <c:pt idx="381">
                  <c:v>1938.146</c:v>
                </c:pt>
                <c:pt idx="382">
                  <c:v>1938.1489999999999</c:v>
                </c:pt>
                <c:pt idx="383">
                  <c:v>1938.1519999999998</c:v>
                </c:pt>
                <c:pt idx="384">
                  <c:v>1938.155</c:v>
                </c:pt>
                <c:pt idx="385">
                  <c:v>1938.1579999999999</c:v>
                </c:pt>
                <c:pt idx="386">
                  <c:v>1938.1609999999998</c:v>
                </c:pt>
                <c:pt idx="387">
                  <c:v>1938.1639999999998</c:v>
                </c:pt>
                <c:pt idx="388">
                  <c:v>1938.1669999999999</c:v>
                </c:pt>
                <c:pt idx="389">
                  <c:v>1938.1699999999998</c:v>
                </c:pt>
                <c:pt idx="390">
                  <c:v>1938.1729999999998</c:v>
                </c:pt>
                <c:pt idx="391">
                  <c:v>1938.1759999999999</c:v>
                </c:pt>
                <c:pt idx="392">
                  <c:v>1938.1789999999999</c:v>
                </c:pt>
                <c:pt idx="393">
                  <c:v>1938.1819999999998</c:v>
                </c:pt>
                <c:pt idx="394">
                  <c:v>1938.184999999999</c:v>
                </c:pt>
                <c:pt idx="395">
                  <c:v>1938.1879999999999</c:v>
                </c:pt>
                <c:pt idx="396">
                  <c:v>1938.1909999999998</c:v>
                </c:pt>
                <c:pt idx="397">
                  <c:v>1938.1939999999991</c:v>
                </c:pt>
                <c:pt idx="398">
                  <c:v>1938.1969999999999</c:v>
                </c:pt>
                <c:pt idx="399">
                  <c:v>1938.2</c:v>
                </c:pt>
                <c:pt idx="400">
                  <c:v>1938.203</c:v>
                </c:pt>
                <c:pt idx="401">
                  <c:v>1938.2060000000001</c:v>
                </c:pt>
                <c:pt idx="402">
                  <c:v>1938.2090000000001</c:v>
                </c:pt>
                <c:pt idx="403">
                  <c:v>1938.212</c:v>
                </c:pt>
                <c:pt idx="404">
                  <c:v>1938.2149999999999</c:v>
                </c:pt>
                <c:pt idx="405">
                  <c:v>1938.2180000000001</c:v>
                </c:pt>
                <c:pt idx="406">
                  <c:v>1938.221</c:v>
                </c:pt>
                <c:pt idx="407">
                  <c:v>1938.2239999999999</c:v>
                </c:pt>
                <c:pt idx="408">
                  <c:v>1938.2270000000001</c:v>
                </c:pt>
                <c:pt idx="409">
                  <c:v>1938.23</c:v>
                </c:pt>
                <c:pt idx="410">
                  <c:v>1938.2329999999999</c:v>
                </c:pt>
                <c:pt idx="411">
                  <c:v>1938.2360000000001</c:v>
                </c:pt>
                <c:pt idx="412">
                  <c:v>1938.239</c:v>
                </c:pt>
                <c:pt idx="413">
                  <c:v>1938.242</c:v>
                </c:pt>
                <c:pt idx="414">
                  <c:v>1938.2449999999999</c:v>
                </c:pt>
                <c:pt idx="415">
                  <c:v>1938.248</c:v>
                </c:pt>
                <c:pt idx="416">
                  <c:v>1938.251</c:v>
                </c:pt>
                <c:pt idx="417">
                  <c:v>1938.2539999999999</c:v>
                </c:pt>
                <c:pt idx="418">
                  <c:v>1938.2570000000001</c:v>
                </c:pt>
                <c:pt idx="419">
                  <c:v>1938.26</c:v>
                </c:pt>
                <c:pt idx="420">
                  <c:v>1938.2629999999999</c:v>
                </c:pt>
                <c:pt idx="421">
                  <c:v>1938.2660000000001</c:v>
                </c:pt>
                <c:pt idx="422">
                  <c:v>1938.269</c:v>
                </c:pt>
                <c:pt idx="423">
                  <c:v>1938.2719999999999</c:v>
                </c:pt>
                <c:pt idx="424">
                  <c:v>1938.2750000000001</c:v>
                </c:pt>
                <c:pt idx="425">
                  <c:v>1938.278</c:v>
                </c:pt>
                <c:pt idx="426">
                  <c:v>1938.2809999999999</c:v>
                </c:pt>
                <c:pt idx="427">
                  <c:v>1938.2839999999999</c:v>
                </c:pt>
                <c:pt idx="428">
                  <c:v>1938.287</c:v>
                </c:pt>
                <c:pt idx="429">
                  <c:v>1938.29</c:v>
                </c:pt>
                <c:pt idx="430">
                  <c:v>1938.2929999999999</c:v>
                </c:pt>
                <c:pt idx="431">
                  <c:v>1938.296</c:v>
                </c:pt>
                <c:pt idx="432">
                  <c:v>1938.299</c:v>
                </c:pt>
                <c:pt idx="433">
                  <c:v>1938.3019999999999</c:v>
                </c:pt>
                <c:pt idx="434">
                  <c:v>1938.3050000000001</c:v>
                </c:pt>
                <c:pt idx="435">
                  <c:v>1938.308</c:v>
                </c:pt>
                <c:pt idx="436">
                  <c:v>1938.3109999999999</c:v>
                </c:pt>
                <c:pt idx="437">
                  <c:v>1938.3139999999999</c:v>
                </c:pt>
                <c:pt idx="438">
                  <c:v>1938.317</c:v>
                </c:pt>
                <c:pt idx="439">
                  <c:v>1938.32</c:v>
                </c:pt>
                <c:pt idx="440">
                  <c:v>1938.3229999999999</c:v>
                </c:pt>
                <c:pt idx="441">
                  <c:v>1938.326</c:v>
                </c:pt>
                <c:pt idx="442">
                  <c:v>1938.329</c:v>
                </c:pt>
                <c:pt idx="443">
                  <c:v>1938.3319999999999</c:v>
                </c:pt>
                <c:pt idx="444">
                  <c:v>1938.335</c:v>
                </c:pt>
                <c:pt idx="445">
                  <c:v>1938.338</c:v>
                </c:pt>
                <c:pt idx="446">
                  <c:v>1938.3409999999999</c:v>
                </c:pt>
                <c:pt idx="447">
                  <c:v>1938.3439999999998</c:v>
                </c:pt>
                <c:pt idx="448">
                  <c:v>1938.347</c:v>
                </c:pt>
                <c:pt idx="449">
                  <c:v>1938.35</c:v>
                </c:pt>
                <c:pt idx="450">
                  <c:v>1938.3529999999998</c:v>
                </c:pt>
                <c:pt idx="451">
                  <c:v>1938.356</c:v>
                </c:pt>
                <c:pt idx="452">
                  <c:v>1938.3589999999999</c:v>
                </c:pt>
                <c:pt idx="453">
                  <c:v>1938.3619999999999</c:v>
                </c:pt>
                <c:pt idx="454">
                  <c:v>1938.365</c:v>
                </c:pt>
                <c:pt idx="455">
                  <c:v>1938.3679999999999</c:v>
                </c:pt>
                <c:pt idx="456">
                  <c:v>1938.3709999999999</c:v>
                </c:pt>
                <c:pt idx="457">
                  <c:v>1938.3739999999998</c:v>
                </c:pt>
                <c:pt idx="458">
                  <c:v>1938.377</c:v>
                </c:pt>
                <c:pt idx="459">
                  <c:v>1938.3799999999999</c:v>
                </c:pt>
                <c:pt idx="460">
                  <c:v>1938.3829999999998</c:v>
                </c:pt>
                <c:pt idx="461">
                  <c:v>1938.386</c:v>
                </c:pt>
                <c:pt idx="462">
                  <c:v>1938.3889999999999</c:v>
                </c:pt>
                <c:pt idx="463">
                  <c:v>1938.3919999999998</c:v>
                </c:pt>
                <c:pt idx="464">
                  <c:v>1938.395</c:v>
                </c:pt>
                <c:pt idx="465">
                  <c:v>1938.3979999999999</c:v>
                </c:pt>
                <c:pt idx="466">
                  <c:v>1938.4010000000001</c:v>
                </c:pt>
                <c:pt idx="467">
                  <c:v>1938.404</c:v>
                </c:pt>
                <c:pt idx="468">
                  <c:v>1938.4070000000008</c:v>
                </c:pt>
                <c:pt idx="469">
                  <c:v>1938.41</c:v>
                </c:pt>
                <c:pt idx="470">
                  <c:v>1938.413</c:v>
                </c:pt>
                <c:pt idx="471">
                  <c:v>1938.4160000000008</c:v>
                </c:pt>
                <c:pt idx="472">
                  <c:v>1938.4190000000001</c:v>
                </c:pt>
                <c:pt idx="473">
                  <c:v>1938.422</c:v>
                </c:pt>
                <c:pt idx="474">
                  <c:v>1938.4250000000009</c:v>
                </c:pt>
                <c:pt idx="475">
                  <c:v>1938.4280000000001</c:v>
                </c:pt>
                <c:pt idx="476">
                  <c:v>1938.431</c:v>
                </c:pt>
                <c:pt idx="477">
                  <c:v>1938.434</c:v>
                </c:pt>
                <c:pt idx="478">
                  <c:v>1938.4370000000001</c:v>
                </c:pt>
                <c:pt idx="479">
                  <c:v>1938.44</c:v>
                </c:pt>
                <c:pt idx="480">
                  <c:v>1938.443</c:v>
                </c:pt>
                <c:pt idx="481">
                  <c:v>1938.4460000000001</c:v>
                </c:pt>
                <c:pt idx="482">
                  <c:v>1938.4490000000001</c:v>
                </c:pt>
                <c:pt idx="483">
                  <c:v>1938.452</c:v>
                </c:pt>
                <c:pt idx="484">
                  <c:v>1938.4549999999999</c:v>
                </c:pt>
                <c:pt idx="485">
                  <c:v>1938.4580000000001</c:v>
                </c:pt>
                <c:pt idx="486">
                  <c:v>1938.461</c:v>
                </c:pt>
                <c:pt idx="487">
                  <c:v>1938.4639999999999</c:v>
                </c:pt>
                <c:pt idx="488">
                  <c:v>1938.4670000000001</c:v>
                </c:pt>
                <c:pt idx="489">
                  <c:v>1938.47</c:v>
                </c:pt>
                <c:pt idx="490">
                  <c:v>1938.473</c:v>
                </c:pt>
                <c:pt idx="491">
                  <c:v>1938.4760000000001</c:v>
                </c:pt>
                <c:pt idx="492">
                  <c:v>1938.479</c:v>
                </c:pt>
                <c:pt idx="493">
                  <c:v>1938.482</c:v>
                </c:pt>
                <c:pt idx="494">
                  <c:v>1938.4849999999999</c:v>
                </c:pt>
                <c:pt idx="495">
                  <c:v>1938.4880000000001</c:v>
                </c:pt>
                <c:pt idx="496">
                  <c:v>1938.491</c:v>
                </c:pt>
                <c:pt idx="497">
                  <c:v>1938.4939999999999</c:v>
                </c:pt>
                <c:pt idx="498">
                  <c:v>1938.4970000000001</c:v>
                </c:pt>
                <c:pt idx="499">
                  <c:v>1938.5</c:v>
                </c:pt>
                <c:pt idx="500">
                  <c:v>1938.5029999999999</c:v>
                </c:pt>
                <c:pt idx="501">
                  <c:v>1938.5060000000001</c:v>
                </c:pt>
                <c:pt idx="502">
                  <c:v>1938.509</c:v>
                </c:pt>
                <c:pt idx="503">
                  <c:v>1938.5119999999999</c:v>
                </c:pt>
                <c:pt idx="504">
                  <c:v>1938.5150000000001</c:v>
                </c:pt>
                <c:pt idx="505">
                  <c:v>1938.518</c:v>
                </c:pt>
                <c:pt idx="506">
                  <c:v>1938.521</c:v>
                </c:pt>
                <c:pt idx="507">
                  <c:v>1938.5239999999999</c:v>
                </c:pt>
                <c:pt idx="508">
                  <c:v>1938.527</c:v>
                </c:pt>
                <c:pt idx="509">
                  <c:v>1938.53</c:v>
                </c:pt>
                <c:pt idx="510">
                  <c:v>1938.5329999999999</c:v>
                </c:pt>
                <c:pt idx="511">
                  <c:v>1938.5360000000001</c:v>
                </c:pt>
                <c:pt idx="512">
                  <c:v>1938.539</c:v>
                </c:pt>
                <c:pt idx="513">
                  <c:v>1938.5419999999999</c:v>
                </c:pt>
                <c:pt idx="514">
                  <c:v>1938.5450000000001</c:v>
                </c:pt>
                <c:pt idx="515">
                  <c:v>1938.548</c:v>
                </c:pt>
                <c:pt idx="516">
                  <c:v>1938.5509999999999</c:v>
                </c:pt>
                <c:pt idx="517">
                  <c:v>1938.5539999999999</c:v>
                </c:pt>
                <c:pt idx="518">
                  <c:v>1938.557</c:v>
                </c:pt>
                <c:pt idx="519">
                  <c:v>1938.56</c:v>
                </c:pt>
                <c:pt idx="520">
                  <c:v>1938.5629999999999</c:v>
                </c:pt>
                <c:pt idx="521">
                  <c:v>1938.566</c:v>
                </c:pt>
                <c:pt idx="522">
                  <c:v>1938.569</c:v>
                </c:pt>
                <c:pt idx="523">
                  <c:v>1938.5719999999999</c:v>
                </c:pt>
                <c:pt idx="524">
                  <c:v>1938.575</c:v>
                </c:pt>
                <c:pt idx="525">
                  <c:v>1938.578</c:v>
                </c:pt>
                <c:pt idx="526">
                  <c:v>1938.5809999999999</c:v>
                </c:pt>
                <c:pt idx="527">
                  <c:v>1938.5839999999998</c:v>
                </c:pt>
                <c:pt idx="528">
                  <c:v>1938.587</c:v>
                </c:pt>
                <c:pt idx="529">
                  <c:v>1938.59</c:v>
                </c:pt>
                <c:pt idx="530">
                  <c:v>1938.5929999999998</c:v>
                </c:pt>
                <c:pt idx="531">
                  <c:v>1938.596</c:v>
                </c:pt>
                <c:pt idx="532">
                  <c:v>1938.5989999999999</c:v>
                </c:pt>
                <c:pt idx="533">
                  <c:v>1938.6019999999999</c:v>
                </c:pt>
                <c:pt idx="534">
                  <c:v>1938.605</c:v>
                </c:pt>
                <c:pt idx="535">
                  <c:v>1938.6079999999999</c:v>
                </c:pt>
                <c:pt idx="536">
                  <c:v>1938.6109999999999</c:v>
                </c:pt>
                <c:pt idx="537">
                  <c:v>1938.6139999999998</c:v>
                </c:pt>
                <c:pt idx="538">
                  <c:v>1938.617</c:v>
                </c:pt>
                <c:pt idx="539">
                  <c:v>1938.62</c:v>
                </c:pt>
                <c:pt idx="540">
                  <c:v>1938.6229999999998</c:v>
                </c:pt>
                <c:pt idx="541">
                  <c:v>1938.626</c:v>
                </c:pt>
                <c:pt idx="542">
                  <c:v>1938.6289999999999</c:v>
                </c:pt>
                <c:pt idx="543">
                  <c:v>1938.6319999999998</c:v>
                </c:pt>
                <c:pt idx="544">
                  <c:v>1938.635</c:v>
                </c:pt>
                <c:pt idx="545">
                  <c:v>1938.6379999999999</c:v>
                </c:pt>
                <c:pt idx="546">
                  <c:v>1938.6409999999998</c:v>
                </c:pt>
                <c:pt idx="547">
                  <c:v>1938.6439999999998</c:v>
                </c:pt>
                <c:pt idx="548">
                  <c:v>1938.6469999999999</c:v>
                </c:pt>
                <c:pt idx="549">
                  <c:v>1938.6499999999999</c:v>
                </c:pt>
                <c:pt idx="550">
                  <c:v>1938.6529999999998</c:v>
                </c:pt>
                <c:pt idx="551">
                  <c:v>1938.6559999999999</c:v>
                </c:pt>
                <c:pt idx="552">
                  <c:v>1938.6589999999999</c:v>
                </c:pt>
                <c:pt idx="553">
                  <c:v>1938.6619999999998</c:v>
                </c:pt>
                <c:pt idx="554">
                  <c:v>1938.665</c:v>
                </c:pt>
                <c:pt idx="555">
                  <c:v>1938.6679999999999</c:v>
                </c:pt>
                <c:pt idx="556">
                  <c:v>1938.6709999999998</c:v>
                </c:pt>
                <c:pt idx="557">
                  <c:v>1938.6739999999998</c:v>
                </c:pt>
                <c:pt idx="558">
                  <c:v>1938.6769999999999</c:v>
                </c:pt>
                <c:pt idx="559">
                  <c:v>1938.6799999999998</c:v>
                </c:pt>
                <c:pt idx="560">
                  <c:v>1938.6829999999998</c:v>
                </c:pt>
                <c:pt idx="561">
                  <c:v>1938.6859999999999</c:v>
                </c:pt>
                <c:pt idx="562">
                  <c:v>1938.6889999999999</c:v>
                </c:pt>
                <c:pt idx="563">
                  <c:v>1938.6919999999998</c:v>
                </c:pt>
                <c:pt idx="564">
                  <c:v>1938.694999999999</c:v>
                </c:pt>
                <c:pt idx="565">
                  <c:v>1938.6979999999999</c:v>
                </c:pt>
                <c:pt idx="566">
                  <c:v>1938.701</c:v>
                </c:pt>
                <c:pt idx="567">
                  <c:v>1938.704</c:v>
                </c:pt>
                <c:pt idx="568">
                  <c:v>1938.7070000000001</c:v>
                </c:pt>
                <c:pt idx="569">
                  <c:v>1938.71</c:v>
                </c:pt>
                <c:pt idx="570">
                  <c:v>1938.713</c:v>
                </c:pt>
                <c:pt idx="571">
                  <c:v>1938.7160000000001</c:v>
                </c:pt>
                <c:pt idx="572">
                  <c:v>1938.7190000000001</c:v>
                </c:pt>
                <c:pt idx="573">
                  <c:v>1938.722</c:v>
                </c:pt>
                <c:pt idx="574">
                  <c:v>1938.7249999999999</c:v>
                </c:pt>
                <c:pt idx="575">
                  <c:v>1938.7280000000001</c:v>
                </c:pt>
                <c:pt idx="576">
                  <c:v>1938.731</c:v>
                </c:pt>
                <c:pt idx="577">
                  <c:v>1938.7339999999999</c:v>
                </c:pt>
                <c:pt idx="578">
                  <c:v>1938.7370000000001</c:v>
                </c:pt>
                <c:pt idx="579">
                  <c:v>1938.74</c:v>
                </c:pt>
                <c:pt idx="580">
                  <c:v>1938.7429999999999</c:v>
                </c:pt>
                <c:pt idx="581">
                  <c:v>1938.7460000000001</c:v>
                </c:pt>
                <c:pt idx="582">
                  <c:v>1938.749</c:v>
                </c:pt>
                <c:pt idx="583">
                  <c:v>1938.752</c:v>
                </c:pt>
                <c:pt idx="584">
                  <c:v>1938.7550000000001</c:v>
                </c:pt>
                <c:pt idx="585">
                  <c:v>1938.758</c:v>
                </c:pt>
                <c:pt idx="586">
                  <c:v>1938.761</c:v>
                </c:pt>
                <c:pt idx="587">
                  <c:v>1938.7639999999999</c:v>
                </c:pt>
                <c:pt idx="588">
                  <c:v>1938.7670000000001</c:v>
                </c:pt>
                <c:pt idx="589">
                  <c:v>1938.77</c:v>
                </c:pt>
                <c:pt idx="590">
                  <c:v>1938.7729999999999</c:v>
                </c:pt>
                <c:pt idx="591">
                  <c:v>1938.7760000000001</c:v>
                </c:pt>
                <c:pt idx="592">
                  <c:v>1938.779</c:v>
                </c:pt>
                <c:pt idx="593">
                  <c:v>1938.7819999999999</c:v>
                </c:pt>
                <c:pt idx="594">
                  <c:v>1938.7850000000001</c:v>
                </c:pt>
                <c:pt idx="595">
                  <c:v>1938.788</c:v>
                </c:pt>
                <c:pt idx="596">
                  <c:v>1938.7909999999999</c:v>
                </c:pt>
                <c:pt idx="597">
                  <c:v>1938.7939999999999</c:v>
                </c:pt>
                <c:pt idx="598">
                  <c:v>1938.797</c:v>
                </c:pt>
                <c:pt idx="599">
                  <c:v>1938.8</c:v>
                </c:pt>
                <c:pt idx="600">
                  <c:v>1938.8029999999999</c:v>
                </c:pt>
                <c:pt idx="601">
                  <c:v>1938.806</c:v>
                </c:pt>
                <c:pt idx="602">
                  <c:v>1938.809</c:v>
                </c:pt>
                <c:pt idx="603">
                  <c:v>1938.8119999999999</c:v>
                </c:pt>
                <c:pt idx="604">
                  <c:v>1938.8150000000001</c:v>
                </c:pt>
                <c:pt idx="605">
                  <c:v>1938.818</c:v>
                </c:pt>
                <c:pt idx="606">
                  <c:v>1938.8209999999999</c:v>
                </c:pt>
                <c:pt idx="607">
                  <c:v>1938.8239999999998</c:v>
                </c:pt>
                <c:pt idx="608">
                  <c:v>1938.827</c:v>
                </c:pt>
                <c:pt idx="609">
                  <c:v>1938.83</c:v>
                </c:pt>
                <c:pt idx="610">
                  <c:v>1938.8329999999999</c:v>
                </c:pt>
                <c:pt idx="611">
                  <c:v>1938.836</c:v>
                </c:pt>
                <c:pt idx="612">
                  <c:v>1938.8389999999999</c:v>
                </c:pt>
                <c:pt idx="613">
                  <c:v>1938.8419999999999</c:v>
                </c:pt>
                <c:pt idx="614">
                  <c:v>1938.845</c:v>
                </c:pt>
                <c:pt idx="615">
                  <c:v>1938.848</c:v>
                </c:pt>
                <c:pt idx="616">
                  <c:v>1938.8509999999999</c:v>
                </c:pt>
                <c:pt idx="617">
                  <c:v>1938.8539999999998</c:v>
                </c:pt>
                <c:pt idx="618">
                  <c:v>1938.857</c:v>
                </c:pt>
                <c:pt idx="619">
                  <c:v>1938.86</c:v>
                </c:pt>
                <c:pt idx="620">
                  <c:v>1938.8629999999998</c:v>
                </c:pt>
                <c:pt idx="621">
                  <c:v>1938.866</c:v>
                </c:pt>
                <c:pt idx="622">
                  <c:v>1938.8689999999999</c:v>
                </c:pt>
                <c:pt idx="623">
                  <c:v>1938.8719999999998</c:v>
                </c:pt>
                <c:pt idx="624">
                  <c:v>1938.875</c:v>
                </c:pt>
                <c:pt idx="625">
                  <c:v>1938.8779999999999</c:v>
                </c:pt>
                <c:pt idx="626">
                  <c:v>1938.8809999999999</c:v>
                </c:pt>
                <c:pt idx="627">
                  <c:v>1938.8839999999998</c:v>
                </c:pt>
                <c:pt idx="628">
                  <c:v>1938.8869999999999</c:v>
                </c:pt>
                <c:pt idx="629">
                  <c:v>1938.8899999999999</c:v>
                </c:pt>
                <c:pt idx="630">
                  <c:v>1938.8929999999998</c:v>
                </c:pt>
                <c:pt idx="631">
                  <c:v>1938.896</c:v>
                </c:pt>
                <c:pt idx="632">
                  <c:v>1938.8989999999999</c:v>
                </c:pt>
                <c:pt idx="633">
                  <c:v>1938.902</c:v>
                </c:pt>
                <c:pt idx="634">
                  <c:v>1938.9050000000009</c:v>
                </c:pt>
                <c:pt idx="635">
                  <c:v>1938.9080000000001</c:v>
                </c:pt>
                <c:pt idx="636">
                  <c:v>1938.9110000000001</c:v>
                </c:pt>
                <c:pt idx="637">
                  <c:v>1938.914</c:v>
                </c:pt>
                <c:pt idx="638">
                  <c:v>1938.9170000000001</c:v>
                </c:pt>
                <c:pt idx="639">
                  <c:v>1938.92</c:v>
                </c:pt>
                <c:pt idx="640">
                  <c:v>1938.923</c:v>
                </c:pt>
                <c:pt idx="641">
                  <c:v>1938.9260000000008</c:v>
                </c:pt>
                <c:pt idx="642">
                  <c:v>1938.9290000000001</c:v>
                </c:pt>
                <c:pt idx="643">
                  <c:v>1938.932</c:v>
                </c:pt>
                <c:pt idx="644">
                  <c:v>1938.9349999999999</c:v>
                </c:pt>
                <c:pt idx="645">
                  <c:v>1938.9380000000001</c:v>
                </c:pt>
                <c:pt idx="646">
                  <c:v>1938.941</c:v>
                </c:pt>
                <c:pt idx="647">
                  <c:v>1938.944</c:v>
                </c:pt>
                <c:pt idx="648">
                  <c:v>1938.9470000000001</c:v>
                </c:pt>
                <c:pt idx="649">
                  <c:v>1938.95</c:v>
                </c:pt>
                <c:pt idx="650">
                  <c:v>1938.953</c:v>
                </c:pt>
                <c:pt idx="651">
                  <c:v>1938.9560000000001</c:v>
                </c:pt>
                <c:pt idx="652">
                  <c:v>1938.9590000000001</c:v>
                </c:pt>
                <c:pt idx="653">
                  <c:v>1938.962</c:v>
                </c:pt>
                <c:pt idx="654">
                  <c:v>1938.9649999999999</c:v>
                </c:pt>
                <c:pt idx="655">
                  <c:v>1938.9680000000001</c:v>
                </c:pt>
                <c:pt idx="656">
                  <c:v>1938.971</c:v>
                </c:pt>
                <c:pt idx="657">
                  <c:v>1938.9739999999999</c:v>
                </c:pt>
                <c:pt idx="658">
                  <c:v>1938.9770000000001</c:v>
                </c:pt>
                <c:pt idx="659">
                  <c:v>1938.98</c:v>
                </c:pt>
                <c:pt idx="660">
                  <c:v>1938.9829999999999</c:v>
                </c:pt>
                <c:pt idx="661">
                  <c:v>1938.9860000000001</c:v>
                </c:pt>
                <c:pt idx="662">
                  <c:v>1938.989</c:v>
                </c:pt>
                <c:pt idx="663">
                  <c:v>1938.992</c:v>
                </c:pt>
                <c:pt idx="664">
                  <c:v>1938.9949999999999</c:v>
                </c:pt>
                <c:pt idx="665">
                  <c:v>1938.998</c:v>
                </c:pt>
                <c:pt idx="666">
                  <c:v>1939.001</c:v>
                </c:pt>
                <c:pt idx="667">
                  <c:v>1939.0039999999999</c:v>
                </c:pt>
                <c:pt idx="668">
                  <c:v>1939.0070000000001</c:v>
                </c:pt>
                <c:pt idx="669">
                  <c:v>1939.01</c:v>
                </c:pt>
                <c:pt idx="670">
                  <c:v>1939.0129999999999</c:v>
                </c:pt>
                <c:pt idx="671">
                  <c:v>1939.0160000000001</c:v>
                </c:pt>
                <c:pt idx="672">
                  <c:v>1939.019</c:v>
                </c:pt>
                <c:pt idx="673">
                  <c:v>1939.0219999999999</c:v>
                </c:pt>
                <c:pt idx="674">
                  <c:v>1939.0250000000001</c:v>
                </c:pt>
                <c:pt idx="675">
                  <c:v>1939.028</c:v>
                </c:pt>
                <c:pt idx="676">
                  <c:v>1939.0309999999999</c:v>
                </c:pt>
                <c:pt idx="677">
                  <c:v>1939.0339999999999</c:v>
                </c:pt>
                <c:pt idx="678">
                  <c:v>1939.037</c:v>
                </c:pt>
                <c:pt idx="679">
                  <c:v>1939.04</c:v>
                </c:pt>
                <c:pt idx="680">
                  <c:v>1939.0429999999999</c:v>
                </c:pt>
                <c:pt idx="681">
                  <c:v>1939.046</c:v>
                </c:pt>
                <c:pt idx="682">
                  <c:v>1939.049</c:v>
                </c:pt>
                <c:pt idx="683">
                  <c:v>1939.0519999999999</c:v>
                </c:pt>
                <c:pt idx="684">
                  <c:v>1939.0550000000001</c:v>
                </c:pt>
                <c:pt idx="685">
                  <c:v>1939.058</c:v>
                </c:pt>
                <c:pt idx="686">
                  <c:v>1939.0609999999999</c:v>
                </c:pt>
                <c:pt idx="687">
                  <c:v>1939.0639999999999</c:v>
                </c:pt>
                <c:pt idx="688">
                  <c:v>1939.067</c:v>
                </c:pt>
                <c:pt idx="689">
                  <c:v>1939.07</c:v>
                </c:pt>
                <c:pt idx="690">
                  <c:v>1939.0729999999999</c:v>
                </c:pt>
                <c:pt idx="691">
                  <c:v>1939.076</c:v>
                </c:pt>
                <c:pt idx="692">
                  <c:v>1939.079</c:v>
                </c:pt>
                <c:pt idx="693">
                  <c:v>1939.0819999999999</c:v>
                </c:pt>
                <c:pt idx="694">
                  <c:v>1939.085</c:v>
                </c:pt>
                <c:pt idx="695">
                  <c:v>1939.088</c:v>
                </c:pt>
                <c:pt idx="696">
                  <c:v>1939.0909999999999</c:v>
                </c:pt>
                <c:pt idx="697">
                  <c:v>1939.0939999999998</c:v>
                </c:pt>
                <c:pt idx="698">
                  <c:v>1939.097</c:v>
                </c:pt>
                <c:pt idx="699">
                  <c:v>1939.1</c:v>
                </c:pt>
                <c:pt idx="700">
                  <c:v>1939.1029999999998</c:v>
                </c:pt>
                <c:pt idx="701">
                  <c:v>1939.106</c:v>
                </c:pt>
                <c:pt idx="702">
                  <c:v>1939.1089999999999</c:v>
                </c:pt>
                <c:pt idx="703">
                  <c:v>1939.1119999999999</c:v>
                </c:pt>
                <c:pt idx="704">
                  <c:v>1939.115</c:v>
                </c:pt>
                <c:pt idx="705">
                  <c:v>1939.1179999999999</c:v>
                </c:pt>
                <c:pt idx="706">
                  <c:v>1939.1209999999999</c:v>
                </c:pt>
                <c:pt idx="707">
                  <c:v>1939.1239999999998</c:v>
                </c:pt>
                <c:pt idx="708">
                  <c:v>1939.127</c:v>
                </c:pt>
                <c:pt idx="709">
                  <c:v>1939.1299999999999</c:v>
                </c:pt>
                <c:pt idx="710">
                  <c:v>1939.1329999999998</c:v>
                </c:pt>
                <c:pt idx="711">
                  <c:v>1939.136</c:v>
                </c:pt>
                <c:pt idx="712">
                  <c:v>1939.1389999999999</c:v>
                </c:pt>
                <c:pt idx="713">
                  <c:v>1939.1419999999998</c:v>
                </c:pt>
                <c:pt idx="714">
                  <c:v>1939.145</c:v>
                </c:pt>
                <c:pt idx="715">
                  <c:v>1939.1479999999999</c:v>
                </c:pt>
                <c:pt idx="716">
                  <c:v>1939.1509999999998</c:v>
                </c:pt>
                <c:pt idx="717">
                  <c:v>1939.1539999999998</c:v>
                </c:pt>
                <c:pt idx="718">
                  <c:v>1939.1569999999999</c:v>
                </c:pt>
                <c:pt idx="719">
                  <c:v>1939.1599999999999</c:v>
                </c:pt>
                <c:pt idx="720">
                  <c:v>1939.1629999999998</c:v>
                </c:pt>
                <c:pt idx="721">
                  <c:v>1939.1659999999999</c:v>
                </c:pt>
                <c:pt idx="722">
                  <c:v>1939.1689999999999</c:v>
                </c:pt>
                <c:pt idx="723">
                  <c:v>1939.1719999999998</c:v>
                </c:pt>
                <c:pt idx="724">
                  <c:v>1939.175</c:v>
                </c:pt>
                <c:pt idx="725">
                  <c:v>1939.1779999999999</c:v>
                </c:pt>
                <c:pt idx="726">
                  <c:v>1939.1809999999998</c:v>
                </c:pt>
                <c:pt idx="727">
                  <c:v>1939.1839999999991</c:v>
                </c:pt>
                <c:pt idx="728">
                  <c:v>1939.1869999999999</c:v>
                </c:pt>
                <c:pt idx="729">
                  <c:v>1939.1899999999998</c:v>
                </c:pt>
                <c:pt idx="730">
                  <c:v>1939.1929999999998</c:v>
                </c:pt>
                <c:pt idx="731">
                  <c:v>1939.1959999999999</c:v>
                </c:pt>
                <c:pt idx="732">
                  <c:v>1939.1989999999998</c:v>
                </c:pt>
                <c:pt idx="733">
                  <c:v>1939.202</c:v>
                </c:pt>
                <c:pt idx="734">
                  <c:v>1939.2049999999999</c:v>
                </c:pt>
                <c:pt idx="735">
                  <c:v>1939.2080000000001</c:v>
                </c:pt>
                <c:pt idx="736">
                  <c:v>1939.211</c:v>
                </c:pt>
                <c:pt idx="737">
                  <c:v>1939.2139999999999</c:v>
                </c:pt>
                <c:pt idx="738">
                  <c:v>1939.2170000000001</c:v>
                </c:pt>
                <c:pt idx="739">
                  <c:v>1939.22</c:v>
                </c:pt>
                <c:pt idx="740">
                  <c:v>1939.223</c:v>
                </c:pt>
                <c:pt idx="741">
                  <c:v>1939.2260000000001</c:v>
                </c:pt>
                <c:pt idx="742">
                  <c:v>1939.229</c:v>
                </c:pt>
                <c:pt idx="743">
                  <c:v>1939.232</c:v>
                </c:pt>
                <c:pt idx="744">
                  <c:v>1939.2349999999999</c:v>
                </c:pt>
                <c:pt idx="745">
                  <c:v>1939.2380000000001</c:v>
                </c:pt>
                <c:pt idx="746">
                  <c:v>1939.241</c:v>
                </c:pt>
                <c:pt idx="747">
                  <c:v>1939.2439999999999</c:v>
                </c:pt>
                <c:pt idx="748">
                  <c:v>1939.2470000000001</c:v>
                </c:pt>
                <c:pt idx="749">
                  <c:v>1939.25</c:v>
                </c:pt>
                <c:pt idx="750">
                  <c:v>1939.2529999999999</c:v>
                </c:pt>
                <c:pt idx="751">
                  <c:v>1939.2560000000001</c:v>
                </c:pt>
                <c:pt idx="752">
                  <c:v>1939.259</c:v>
                </c:pt>
                <c:pt idx="753">
                  <c:v>1939.2619999999999</c:v>
                </c:pt>
                <c:pt idx="754">
                  <c:v>1939.2650000000001</c:v>
                </c:pt>
                <c:pt idx="755">
                  <c:v>1939.268</c:v>
                </c:pt>
                <c:pt idx="756">
                  <c:v>1939.271</c:v>
                </c:pt>
                <c:pt idx="757">
                  <c:v>1939.2739999999999</c:v>
                </c:pt>
                <c:pt idx="758">
                  <c:v>1939.277</c:v>
                </c:pt>
                <c:pt idx="759">
                  <c:v>1939.28</c:v>
                </c:pt>
                <c:pt idx="760">
                  <c:v>1939.2829999999999</c:v>
                </c:pt>
                <c:pt idx="761">
                  <c:v>1939.2860000000001</c:v>
                </c:pt>
                <c:pt idx="762">
                  <c:v>1939.289</c:v>
                </c:pt>
                <c:pt idx="763">
                  <c:v>1939.2919999999999</c:v>
                </c:pt>
                <c:pt idx="764">
                  <c:v>1939.2950000000001</c:v>
                </c:pt>
                <c:pt idx="765">
                  <c:v>1939.298</c:v>
                </c:pt>
                <c:pt idx="766">
                  <c:v>1939.3009999999999</c:v>
                </c:pt>
                <c:pt idx="767">
                  <c:v>1939.3039999999999</c:v>
                </c:pt>
                <c:pt idx="768">
                  <c:v>1939.307</c:v>
                </c:pt>
                <c:pt idx="769">
                  <c:v>1939.31</c:v>
                </c:pt>
                <c:pt idx="770">
                  <c:v>1939.3129999999999</c:v>
                </c:pt>
                <c:pt idx="771">
                  <c:v>1939.316</c:v>
                </c:pt>
                <c:pt idx="772">
                  <c:v>1939.319</c:v>
                </c:pt>
                <c:pt idx="773">
                  <c:v>1939.3219999999999</c:v>
                </c:pt>
                <c:pt idx="774">
                  <c:v>1939.325</c:v>
                </c:pt>
                <c:pt idx="775">
                  <c:v>1939.328</c:v>
                </c:pt>
                <c:pt idx="776">
                  <c:v>1939.3309999999999</c:v>
                </c:pt>
                <c:pt idx="777">
                  <c:v>1939.3339999999998</c:v>
                </c:pt>
                <c:pt idx="778">
                  <c:v>1939.337</c:v>
                </c:pt>
                <c:pt idx="779">
                  <c:v>1939.34</c:v>
                </c:pt>
                <c:pt idx="780">
                  <c:v>1939.3429999999998</c:v>
                </c:pt>
                <c:pt idx="781">
                  <c:v>1939.346</c:v>
                </c:pt>
                <c:pt idx="782">
                  <c:v>1939.3489999999999</c:v>
                </c:pt>
                <c:pt idx="783">
                  <c:v>1939.3519999999999</c:v>
                </c:pt>
                <c:pt idx="784">
                  <c:v>1939.355</c:v>
                </c:pt>
                <c:pt idx="785">
                  <c:v>1939.3579999999999</c:v>
                </c:pt>
                <c:pt idx="786">
                  <c:v>1939.3609999999999</c:v>
                </c:pt>
                <c:pt idx="787">
                  <c:v>1939.3639999999998</c:v>
                </c:pt>
                <c:pt idx="788">
                  <c:v>1939.367</c:v>
                </c:pt>
                <c:pt idx="789">
                  <c:v>1939.37</c:v>
                </c:pt>
                <c:pt idx="790">
                  <c:v>1939.3729999999998</c:v>
                </c:pt>
                <c:pt idx="791">
                  <c:v>1939.376</c:v>
                </c:pt>
                <c:pt idx="792">
                  <c:v>1939.3789999999999</c:v>
                </c:pt>
                <c:pt idx="793">
                  <c:v>1939.3819999999998</c:v>
                </c:pt>
                <c:pt idx="794">
                  <c:v>1939.385</c:v>
                </c:pt>
                <c:pt idx="795">
                  <c:v>1939.3879999999999</c:v>
                </c:pt>
                <c:pt idx="796">
                  <c:v>1939.3909999999998</c:v>
                </c:pt>
                <c:pt idx="797">
                  <c:v>1939.3939999999998</c:v>
                </c:pt>
                <c:pt idx="798">
                  <c:v>1939.3969999999999</c:v>
                </c:pt>
                <c:pt idx="799">
                  <c:v>1939.4</c:v>
                </c:pt>
                <c:pt idx="800">
                  <c:v>1939.403</c:v>
                </c:pt>
                <c:pt idx="801">
                  <c:v>1939.4060000000009</c:v>
                </c:pt>
                <c:pt idx="802">
                  <c:v>1939.4090000000001</c:v>
                </c:pt>
                <c:pt idx="803">
                  <c:v>1939.412</c:v>
                </c:pt>
                <c:pt idx="804">
                  <c:v>1939.4150000000009</c:v>
                </c:pt>
                <c:pt idx="805">
                  <c:v>1939.4180000000001</c:v>
                </c:pt>
                <c:pt idx="806">
                  <c:v>1939.421</c:v>
                </c:pt>
                <c:pt idx="807">
                  <c:v>1939.424</c:v>
                </c:pt>
                <c:pt idx="808">
                  <c:v>1939.4270000000001</c:v>
                </c:pt>
                <c:pt idx="809">
                  <c:v>1939.43</c:v>
                </c:pt>
                <c:pt idx="810">
                  <c:v>1939.433</c:v>
                </c:pt>
                <c:pt idx="811">
                  <c:v>1939.4360000000001</c:v>
                </c:pt>
                <c:pt idx="812">
                  <c:v>1939.4390000000001</c:v>
                </c:pt>
                <c:pt idx="813">
                  <c:v>1939.442</c:v>
                </c:pt>
                <c:pt idx="814">
                  <c:v>1939.4449999999999</c:v>
                </c:pt>
                <c:pt idx="815">
                  <c:v>1939.4480000000001</c:v>
                </c:pt>
                <c:pt idx="816">
                  <c:v>1939.451</c:v>
                </c:pt>
                <c:pt idx="817">
                  <c:v>1939.454</c:v>
                </c:pt>
                <c:pt idx="818">
                  <c:v>1939.4570000000001</c:v>
                </c:pt>
                <c:pt idx="819">
                  <c:v>1939.46</c:v>
                </c:pt>
                <c:pt idx="820">
                  <c:v>1939.463</c:v>
                </c:pt>
                <c:pt idx="821">
                  <c:v>1939.4660000000001</c:v>
                </c:pt>
                <c:pt idx="822">
                  <c:v>1939.4690000000001</c:v>
                </c:pt>
                <c:pt idx="823">
                  <c:v>1939.472</c:v>
                </c:pt>
                <c:pt idx="824">
                  <c:v>1939.4749999999999</c:v>
                </c:pt>
                <c:pt idx="825">
                  <c:v>1939.4780000000001</c:v>
                </c:pt>
                <c:pt idx="826">
                  <c:v>1939.481</c:v>
                </c:pt>
                <c:pt idx="827">
                  <c:v>1939.4839999999999</c:v>
                </c:pt>
                <c:pt idx="828">
                  <c:v>1939.4870000000001</c:v>
                </c:pt>
                <c:pt idx="829">
                  <c:v>1939.49</c:v>
                </c:pt>
                <c:pt idx="830">
                  <c:v>1939.4929999999999</c:v>
                </c:pt>
                <c:pt idx="831">
                  <c:v>1939.4960000000001</c:v>
                </c:pt>
                <c:pt idx="832">
                  <c:v>1939.499</c:v>
                </c:pt>
                <c:pt idx="833">
                  <c:v>1939.502</c:v>
                </c:pt>
                <c:pt idx="834">
                  <c:v>1939.5050000000001</c:v>
                </c:pt>
                <c:pt idx="835">
                  <c:v>1939.508</c:v>
                </c:pt>
                <c:pt idx="836">
                  <c:v>1939.511</c:v>
                </c:pt>
                <c:pt idx="837">
                  <c:v>1939.5139999999999</c:v>
                </c:pt>
                <c:pt idx="838">
                  <c:v>1939.5170000000001</c:v>
                </c:pt>
                <c:pt idx="839">
                  <c:v>1939.52</c:v>
                </c:pt>
                <c:pt idx="840">
                  <c:v>1939.5229999999999</c:v>
                </c:pt>
                <c:pt idx="841">
                  <c:v>1939.5260000000001</c:v>
                </c:pt>
                <c:pt idx="842">
                  <c:v>1939.529</c:v>
                </c:pt>
                <c:pt idx="843">
                  <c:v>1939.5319999999999</c:v>
                </c:pt>
                <c:pt idx="844">
                  <c:v>1939.5350000000001</c:v>
                </c:pt>
                <c:pt idx="845">
                  <c:v>1939.538</c:v>
                </c:pt>
                <c:pt idx="846">
                  <c:v>1939.5409999999999</c:v>
                </c:pt>
                <c:pt idx="847">
                  <c:v>1939.5439999999999</c:v>
                </c:pt>
                <c:pt idx="848">
                  <c:v>1939.547</c:v>
                </c:pt>
                <c:pt idx="849">
                  <c:v>1939.55</c:v>
                </c:pt>
                <c:pt idx="850">
                  <c:v>1939.5529999999999</c:v>
                </c:pt>
                <c:pt idx="851">
                  <c:v>1939.556</c:v>
                </c:pt>
                <c:pt idx="852">
                  <c:v>1939.559</c:v>
                </c:pt>
                <c:pt idx="853">
                  <c:v>1939.5619999999999</c:v>
                </c:pt>
                <c:pt idx="854">
                  <c:v>1939.5650000000001</c:v>
                </c:pt>
                <c:pt idx="855">
                  <c:v>1939.568</c:v>
                </c:pt>
                <c:pt idx="856">
                  <c:v>1939.5709999999999</c:v>
                </c:pt>
                <c:pt idx="857">
                  <c:v>1939.5739999999998</c:v>
                </c:pt>
                <c:pt idx="858">
                  <c:v>1939.577</c:v>
                </c:pt>
                <c:pt idx="859">
                  <c:v>1939.58</c:v>
                </c:pt>
                <c:pt idx="860">
                  <c:v>1939.5829999999999</c:v>
                </c:pt>
                <c:pt idx="861">
                  <c:v>1939.586</c:v>
                </c:pt>
                <c:pt idx="862">
                  <c:v>1939.5889999999999</c:v>
                </c:pt>
                <c:pt idx="863">
                  <c:v>1939.5919999999999</c:v>
                </c:pt>
                <c:pt idx="864">
                  <c:v>1939.595</c:v>
                </c:pt>
                <c:pt idx="865">
                  <c:v>1939.598</c:v>
                </c:pt>
                <c:pt idx="866">
                  <c:v>1939.6009999999999</c:v>
                </c:pt>
                <c:pt idx="867">
                  <c:v>1939.6039999999998</c:v>
                </c:pt>
                <c:pt idx="868">
                  <c:v>1939.607</c:v>
                </c:pt>
                <c:pt idx="869">
                  <c:v>1939.61</c:v>
                </c:pt>
                <c:pt idx="870">
                  <c:v>1939.6129999999998</c:v>
                </c:pt>
                <c:pt idx="871">
                  <c:v>1939.616</c:v>
                </c:pt>
                <c:pt idx="872">
                  <c:v>1939.6189999999999</c:v>
                </c:pt>
                <c:pt idx="873">
                  <c:v>1939.6219999999998</c:v>
                </c:pt>
                <c:pt idx="874">
                  <c:v>1939.625</c:v>
                </c:pt>
                <c:pt idx="875">
                  <c:v>1939.6279999999999</c:v>
                </c:pt>
                <c:pt idx="876">
                  <c:v>1939.6309999999999</c:v>
                </c:pt>
                <c:pt idx="877">
                  <c:v>1939.6339999999998</c:v>
                </c:pt>
                <c:pt idx="878">
                  <c:v>1939.6369999999999</c:v>
                </c:pt>
                <c:pt idx="879">
                  <c:v>1939.6399999999999</c:v>
                </c:pt>
                <c:pt idx="880">
                  <c:v>1939.6429999999998</c:v>
                </c:pt>
                <c:pt idx="881">
                  <c:v>1939.646</c:v>
                </c:pt>
                <c:pt idx="882">
                  <c:v>1939.6489999999999</c:v>
                </c:pt>
                <c:pt idx="883">
                  <c:v>1939.6519999999998</c:v>
                </c:pt>
                <c:pt idx="884">
                  <c:v>1939.655</c:v>
                </c:pt>
                <c:pt idx="885">
                  <c:v>1939.6579999999999</c:v>
                </c:pt>
                <c:pt idx="886">
                  <c:v>1939.6609999999998</c:v>
                </c:pt>
                <c:pt idx="887">
                  <c:v>1939.6639999999998</c:v>
                </c:pt>
                <c:pt idx="888">
                  <c:v>1939.6669999999999</c:v>
                </c:pt>
                <c:pt idx="889">
                  <c:v>1939.6699999999998</c:v>
                </c:pt>
                <c:pt idx="890">
                  <c:v>1939.6729999999998</c:v>
                </c:pt>
                <c:pt idx="891">
                  <c:v>1939.6759999999999</c:v>
                </c:pt>
                <c:pt idx="892">
                  <c:v>1939.6789999999999</c:v>
                </c:pt>
                <c:pt idx="893">
                  <c:v>1939.6819999999998</c:v>
                </c:pt>
                <c:pt idx="894">
                  <c:v>1939.684999999999</c:v>
                </c:pt>
                <c:pt idx="895">
                  <c:v>1939.6879999999999</c:v>
                </c:pt>
                <c:pt idx="896">
                  <c:v>1939.6909999999998</c:v>
                </c:pt>
                <c:pt idx="897">
                  <c:v>1939.6939999999991</c:v>
                </c:pt>
                <c:pt idx="898">
                  <c:v>1939.6969999999999</c:v>
                </c:pt>
                <c:pt idx="899">
                  <c:v>1939.7</c:v>
                </c:pt>
                <c:pt idx="900">
                  <c:v>1939.703</c:v>
                </c:pt>
                <c:pt idx="901">
                  <c:v>1939.7060000000001</c:v>
                </c:pt>
                <c:pt idx="902">
                  <c:v>1939.7090000000001</c:v>
                </c:pt>
                <c:pt idx="903">
                  <c:v>1939.712</c:v>
                </c:pt>
                <c:pt idx="904">
                  <c:v>1939.7149999999999</c:v>
                </c:pt>
                <c:pt idx="905">
                  <c:v>1939.7180000000001</c:v>
                </c:pt>
                <c:pt idx="906">
                  <c:v>1939.721</c:v>
                </c:pt>
                <c:pt idx="907">
                  <c:v>1939.7239999999999</c:v>
                </c:pt>
                <c:pt idx="908">
                  <c:v>1939.7270000000001</c:v>
                </c:pt>
                <c:pt idx="909">
                  <c:v>1939.73</c:v>
                </c:pt>
                <c:pt idx="910">
                  <c:v>1939.7329999999999</c:v>
                </c:pt>
                <c:pt idx="911">
                  <c:v>1939.7360000000001</c:v>
                </c:pt>
                <c:pt idx="912">
                  <c:v>1939.739</c:v>
                </c:pt>
                <c:pt idx="913">
                  <c:v>1939.742</c:v>
                </c:pt>
                <c:pt idx="914">
                  <c:v>1939.7449999999999</c:v>
                </c:pt>
                <c:pt idx="915">
                  <c:v>1939.748</c:v>
                </c:pt>
                <c:pt idx="916">
                  <c:v>1939.751</c:v>
                </c:pt>
                <c:pt idx="917">
                  <c:v>1939.7539999999999</c:v>
                </c:pt>
                <c:pt idx="918">
                  <c:v>1939.7570000000001</c:v>
                </c:pt>
                <c:pt idx="919">
                  <c:v>1939.76</c:v>
                </c:pt>
                <c:pt idx="920">
                  <c:v>1939.7629999999999</c:v>
                </c:pt>
                <c:pt idx="921">
                  <c:v>1939.7660000000001</c:v>
                </c:pt>
                <c:pt idx="922">
                  <c:v>1939.769</c:v>
                </c:pt>
                <c:pt idx="923">
                  <c:v>1939.7719999999999</c:v>
                </c:pt>
                <c:pt idx="924">
                  <c:v>1939.7750000000001</c:v>
                </c:pt>
                <c:pt idx="925">
                  <c:v>1939.778</c:v>
                </c:pt>
                <c:pt idx="926">
                  <c:v>1939.7809999999999</c:v>
                </c:pt>
                <c:pt idx="927">
                  <c:v>1939.7839999999999</c:v>
                </c:pt>
                <c:pt idx="928">
                  <c:v>1939.787</c:v>
                </c:pt>
                <c:pt idx="929">
                  <c:v>1939.79</c:v>
                </c:pt>
                <c:pt idx="930">
                  <c:v>1939.7929999999999</c:v>
                </c:pt>
                <c:pt idx="931">
                  <c:v>1939.796</c:v>
                </c:pt>
                <c:pt idx="932">
                  <c:v>1939.799</c:v>
                </c:pt>
                <c:pt idx="933">
                  <c:v>1939.8019999999999</c:v>
                </c:pt>
                <c:pt idx="934">
                  <c:v>1939.8050000000001</c:v>
                </c:pt>
                <c:pt idx="935">
                  <c:v>1939.808</c:v>
                </c:pt>
                <c:pt idx="936">
                  <c:v>1939.8109999999999</c:v>
                </c:pt>
                <c:pt idx="937">
                  <c:v>1939.8139999999999</c:v>
                </c:pt>
                <c:pt idx="938">
                  <c:v>1939.817</c:v>
                </c:pt>
                <c:pt idx="939">
                  <c:v>1939.82</c:v>
                </c:pt>
                <c:pt idx="940">
                  <c:v>1939.8229999999999</c:v>
                </c:pt>
                <c:pt idx="941">
                  <c:v>1939.826</c:v>
                </c:pt>
                <c:pt idx="942">
                  <c:v>1939.829</c:v>
                </c:pt>
                <c:pt idx="943">
                  <c:v>1939.8319999999999</c:v>
                </c:pt>
                <c:pt idx="944">
                  <c:v>1939.835</c:v>
                </c:pt>
                <c:pt idx="945">
                  <c:v>1939.838</c:v>
                </c:pt>
                <c:pt idx="946">
                  <c:v>1939.8409999999999</c:v>
                </c:pt>
                <c:pt idx="947">
                  <c:v>1939.8439999999998</c:v>
                </c:pt>
                <c:pt idx="948">
                  <c:v>1939.847</c:v>
                </c:pt>
                <c:pt idx="949">
                  <c:v>1939.85</c:v>
                </c:pt>
                <c:pt idx="950">
                  <c:v>1939.8529999999998</c:v>
                </c:pt>
                <c:pt idx="951">
                  <c:v>1939.856</c:v>
                </c:pt>
                <c:pt idx="952">
                  <c:v>1939.8589999999999</c:v>
                </c:pt>
                <c:pt idx="953">
                  <c:v>1939.8619999999999</c:v>
                </c:pt>
                <c:pt idx="954">
                  <c:v>1939.865</c:v>
                </c:pt>
                <c:pt idx="955">
                  <c:v>1939.8679999999999</c:v>
                </c:pt>
                <c:pt idx="956">
                  <c:v>1939.8709999999999</c:v>
                </c:pt>
                <c:pt idx="957">
                  <c:v>1939.8739999999998</c:v>
                </c:pt>
                <c:pt idx="958">
                  <c:v>1939.877</c:v>
                </c:pt>
                <c:pt idx="959">
                  <c:v>1939.8799999999999</c:v>
                </c:pt>
                <c:pt idx="960">
                  <c:v>1939.8829999999998</c:v>
                </c:pt>
                <c:pt idx="961">
                  <c:v>1939.886</c:v>
                </c:pt>
                <c:pt idx="962">
                  <c:v>1939.8889999999999</c:v>
                </c:pt>
                <c:pt idx="963">
                  <c:v>1939.8919999999998</c:v>
                </c:pt>
                <c:pt idx="964">
                  <c:v>1939.895</c:v>
                </c:pt>
                <c:pt idx="965">
                  <c:v>1939.8979999999999</c:v>
                </c:pt>
                <c:pt idx="966">
                  <c:v>1939.9010000000001</c:v>
                </c:pt>
                <c:pt idx="967">
                  <c:v>1939.904</c:v>
                </c:pt>
                <c:pt idx="968">
                  <c:v>1939.9070000000008</c:v>
                </c:pt>
                <c:pt idx="969">
                  <c:v>1939.91</c:v>
                </c:pt>
                <c:pt idx="970">
                  <c:v>1939.913</c:v>
                </c:pt>
                <c:pt idx="971">
                  <c:v>1939.9160000000008</c:v>
                </c:pt>
                <c:pt idx="972">
                  <c:v>1939.9190000000001</c:v>
                </c:pt>
                <c:pt idx="973">
                  <c:v>1939.922</c:v>
                </c:pt>
                <c:pt idx="974">
                  <c:v>1939.9250000000009</c:v>
                </c:pt>
                <c:pt idx="975">
                  <c:v>1939.9280000000001</c:v>
                </c:pt>
                <c:pt idx="976">
                  <c:v>1939.931</c:v>
                </c:pt>
                <c:pt idx="977">
                  <c:v>1939.934</c:v>
                </c:pt>
                <c:pt idx="978">
                  <c:v>1939.9370000000001</c:v>
                </c:pt>
                <c:pt idx="979">
                  <c:v>1939.94</c:v>
                </c:pt>
                <c:pt idx="980">
                  <c:v>1939.943</c:v>
                </c:pt>
                <c:pt idx="981">
                  <c:v>1939.9460000000001</c:v>
                </c:pt>
                <c:pt idx="982">
                  <c:v>1939.9490000000001</c:v>
                </c:pt>
                <c:pt idx="983">
                  <c:v>1939.952</c:v>
                </c:pt>
                <c:pt idx="984">
                  <c:v>1939.9549999999999</c:v>
                </c:pt>
                <c:pt idx="985">
                  <c:v>1939.9580000000001</c:v>
                </c:pt>
                <c:pt idx="986">
                  <c:v>1939.961</c:v>
                </c:pt>
                <c:pt idx="987">
                  <c:v>1939.9639999999999</c:v>
                </c:pt>
                <c:pt idx="988">
                  <c:v>1939.9670000000001</c:v>
                </c:pt>
                <c:pt idx="989">
                  <c:v>1939.97</c:v>
                </c:pt>
                <c:pt idx="990">
                  <c:v>1939.973</c:v>
                </c:pt>
                <c:pt idx="991">
                  <c:v>1939.9760000000001</c:v>
                </c:pt>
                <c:pt idx="992">
                  <c:v>1939.979</c:v>
                </c:pt>
                <c:pt idx="993">
                  <c:v>1939.982</c:v>
                </c:pt>
                <c:pt idx="994">
                  <c:v>1939.9849999999999</c:v>
                </c:pt>
                <c:pt idx="995">
                  <c:v>1939.9880000000001</c:v>
                </c:pt>
                <c:pt idx="996">
                  <c:v>1939.991</c:v>
                </c:pt>
                <c:pt idx="997">
                  <c:v>1939.9939999999999</c:v>
                </c:pt>
                <c:pt idx="998">
                  <c:v>1939.9970000000001</c:v>
                </c:pt>
                <c:pt idx="999">
                  <c:v>1940</c:v>
                </c:pt>
                <c:pt idx="1000">
                  <c:v>1940.0029999999999</c:v>
                </c:pt>
                <c:pt idx="1001">
                  <c:v>1940.0060000000001</c:v>
                </c:pt>
                <c:pt idx="1002">
                  <c:v>1940.009</c:v>
                </c:pt>
                <c:pt idx="1003">
                  <c:v>1940.0119999999999</c:v>
                </c:pt>
                <c:pt idx="1004">
                  <c:v>1940.0150000000001</c:v>
                </c:pt>
                <c:pt idx="1005">
                  <c:v>1940.018</c:v>
                </c:pt>
                <c:pt idx="1006">
                  <c:v>1940.021</c:v>
                </c:pt>
                <c:pt idx="1007">
                  <c:v>1940.0239999999999</c:v>
                </c:pt>
                <c:pt idx="1008">
                  <c:v>1940.027</c:v>
                </c:pt>
                <c:pt idx="1009">
                  <c:v>1940.03</c:v>
                </c:pt>
                <c:pt idx="1010">
                  <c:v>1940.0329999999999</c:v>
                </c:pt>
                <c:pt idx="1011">
                  <c:v>1940.0360000000001</c:v>
                </c:pt>
                <c:pt idx="1012">
                  <c:v>1940.039</c:v>
                </c:pt>
                <c:pt idx="1013">
                  <c:v>1940.0419999999999</c:v>
                </c:pt>
                <c:pt idx="1014">
                  <c:v>1940.0450000000001</c:v>
                </c:pt>
                <c:pt idx="1015">
                  <c:v>1940.048</c:v>
                </c:pt>
                <c:pt idx="1016">
                  <c:v>1940.0509999999999</c:v>
                </c:pt>
                <c:pt idx="1017">
                  <c:v>1940.0539999999999</c:v>
                </c:pt>
                <c:pt idx="1018">
                  <c:v>1940.057</c:v>
                </c:pt>
                <c:pt idx="1019">
                  <c:v>1940.06</c:v>
                </c:pt>
                <c:pt idx="1020">
                  <c:v>1940.0629999999999</c:v>
                </c:pt>
                <c:pt idx="1021">
                  <c:v>1940.066</c:v>
                </c:pt>
                <c:pt idx="1022">
                  <c:v>1940.069</c:v>
                </c:pt>
                <c:pt idx="1023">
                  <c:v>1940.0719999999999</c:v>
                </c:pt>
                <c:pt idx="1024">
                  <c:v>1940.075</c:v>
                </c:pt>
                <c:pt idx="1025">
                  <c:v>1940.078</c:v>
                </c:pt>
                <c:pt idx="1026">
                  <c:v>1940.0809999999999</c:v>
                </c:pt>
                <c:pt idx="1027">
                  <c:v>1940.0839999999998</c:v>
                </c:pt>
                <c:pt idx="1028">
                  <c:v>1940.087</c:v>
                </c:pt>
                <c:pt idx="1029">
                  <c:v>1940.09</c:v>
                </c:pt>
                <c:pt idx="1030">
                  <c:v>1940.0929999999998</c:v>
                </c:pt>
                <c:pt idx="1031">
                  <c:v>1940.096</c:v>
                </c:pt>
                <c:pt idx="1032">
                  <c:v>1940.0989999999999</c:v>
                </c:pt>
                <c:pt idx="1033">
                  <c:v>1940.1019999999999</c:v>
                </c:pt>
                <c:pt idx="1034">
                  <c:v>1940.105</c:v>
                </c:pt>
                <c:pt idx="1035">
                  <c:v>1940.1079999999999</c:v>
                </c:pt>
                <c:pt idx="1036">
                  <c:v>1940.1109999999999</c:v>
                </c:pt>
                <c:pt idx="1037">
                  <c:v>1940.1139999999998</c:v>
                </c:pt>
                <c:pt idx="1038">
                  <c:v>1940.117</c:v>
                </c:pt>
                <c:pt idx="1039">
                  <c:v>1940.12</c:v>
                </c:pt>
                <c:pt idx="1040">
                  <c:v>1940.1229999999998</c:v>
                </c:pt>
                <c:pt idx="1041">
                  <c:v>1940.126</c:v>
                </c:pt>
                <c:pt idx="1042">
                  <c:v>1940.1289999999999</c:v>
                </c:pt>
                <c:pt idx="1043">
                  <c:v>1940.1319999999998</c:v>
                </c:pt>
                <c:pt idx="1044">
                  <c:v>1940.135</c:v>
                </c:pt>
                <c:pt idx="1045">
                  <c:v>1940.1379999999999</c:v>
                </c:pt>
                <c:pt idx="1046">
                  <c:v>1940.1409999999998</c:v>
                </c:pt>
                <c:pt idx="1047">
                  <c:v>1940.1439999999998</c:v>
                </c:pt>
                <c:pt idx="1048">
                  <c:v>1940.1469999999999</c:v>
                </c:pt>
                <c:pt idx="1049">
                  <c:v>1940.1499999999999</c:v>
                </c:pt>
                <c:pt idx="1050">
                  <c:v>1940.1529999999998</c:v>
                </c:pt>
                <c:pt idx="1051">
                  <c:v>1940.1559999999999</c:v>
                </c:pt>
                <c:pt idx="1052">
                  <c:v>1940.1589999999999</c:v>
                </c:pt>
                <c:pt idx="1053">
                  <c:v>1940.1619999999998</c:v>
                </c:pt>
                <c:pt idx="1054">
                  <c:v>1940.165</c:v>
                </c:pt>
                <c:pt idx="1055">
                  <c:v>1940.1679999999999</c:v>
                </c:pt>
                <c:pt idx="1056">
                  <c:v>1940.1709999999998</c:v>
                </c:pt>
                <c:pt idx="1057">
                  <c:v>1940.1739999999998</c:v>
                </c:pt>
                <c:pt idx="1058">
                  <c:v>1940.1769999999999</c:v>
                </c:pt>
                <c:pt idx="1059">
                  <c:v>1940.1799999999998</c:v>
                </c:pt>
                <c:pt idx="1060">
                  <c:v>1940.1829999999998</c:v>
                </c:pt>
                <c:pt idx="1061">
                  <c:v>1940.1859999999999</c:v>
                </c:pt>
                <c:pt idx="1062">
                  <c:v>1940.1889999999999</c:v>
                </c:pt>
                <c:pt idx="1063">
                  <c:v>1940.1919999999998</c:v>
                </c:pt>
                <c:pt idx="1064">
                  <c:v>1940.194999999999</c:v>
                </c:pt>
                <c:pt idx="1065">
                  <c:v>1940.1979999999999</c:v>
                </c:pt>
                <c:pt idx="1066">
                  <c:v>1940.201</c:v>
                </c:pt>
                <c:pt idx="1067">
                  <c:v>1940.204</c:v>
                </c:pt>
                <c:pt idx="1068">
                  <c:v>1940.2070000000001</c:v>
                </c:pt>
                <c:pt idx="1069">
                  <c:v>1940.21</c:v>
                </c:pt>
                <c:pt idx="1070">
                  <c:v>1940.213</c:v>
                </c:pt>
                <c:pt idx="1071">
                  <c:v>1940.2160000000001</c:v>
                </c:pt>
                <c:pt idx="1072">
                  <c:v>1940.2190000000001</c:v>
                </c:pt>
                <c:pt idx="1073">
                  <c:v>1940.222</c:v>
                </c:pt>
                <c:pt idx="1074">
                  <c:v>1940.2249999999999</c:v>
                </c:pt>
                <c:pt idx="1075">
                  <c:v>1940.2280000000001</c:v>
                </c:pt>
                <c:pt idx="1076">
                  <c:v>1940.231</c:v>
                </c:pt>
                <c:pt idx="1077">
                  <c:v>1940.2339999999999</c:v>
                </c:pt>
                <c:pt idx="1078">
                  <c:v>1940.2370000000001</c:v>
                </c:pt>
                <c:pt idx="1079">
                  <c:v>1940.24</c:v>
                </c:pt>
                <c:pt idx="1080">
                  <c:v>1940.2429999999999</c:v>
                </c:pt>
                <c:pt idx="1081">
                  <c:v>1940.2460000000001</c:v>
                </c:pt>
                <c:pt idx="1082">
                  <c:v>1940.249</c:v>
                </c:pt>
                <c:pt idx="1083">
                  <c:v>1940.252</c:v>
                </c:pt>
                <c:pt idx="1084">
                  <c:v>1940.2550000000001</c:v>
                </c:pt>
                <c:pt idx="1085">
                  <c:v>1940.258</c:v>
                </c:pt>
                <c:pt idx="1086">
                  <c:v>1940.261</c:v>
                </c:pt>
                <c:pt idx="1087">
                  <c:v>1940.2639999999999</c:v>
                </c:pt>
                <c:pt idx="1088">
                  <c:v>1940.2670000000001</c:v>
                </c:pt>
                <c:pt idx="1089">
                  <c:v>1940.27</c:v>
                </c:pt>
                <c:pt idx="1090">
                  <c:v>1940.2729999999999</c:v>
                </c:pt>
                <c:pt idx="1091">
                  <c:v>1940.2760000000001</c:v>
                </c:pt>
                <c:pt idx="1092">
                  <c:v>1940.279</c:v>
                </c:pt>
                <c:pt idx="1093">
                  <c:v>1940.2819999999999</c:v>
                </c:pt>
                <c:pt idx="1094">
                  <c:v>1940.2850000000001</c:v>
                </c:pt>
                <c:pt idx="1095">
                  <c:v>1940.288</c:v>
                </c:pt>
                <c:pt idx="1096">
                  <c:v>1940.2909999999999</c:v>
                </c:pt>
                <c:pt idx="1097">
                  <c:v>1940.2939999999999</c:v>
                </c:pt>
                <c:pt idx="1098">
                  <c:v>1940.297</c:v>
                </c:pt>
                <c:pt idx="1099">
                  <c:v>1940.3</c:v>
                </c:pt>
                <c:pt idx="1100">
                  <c:v>1940.3029999999999</c:v>
                </c:pt>
                <c:pt idx="1101">
                  <c:v>1940.306</c:v>
                </c:pt>
                <c:pt idx="1102">
                  <c:v>1940.309</c:v>
                </c:pt>
                <c:pt idx="1103">
                  <c:v>1940.3119999999999</c:v>
                </c:pt>
                <c:pt idx="1104">
                  <c:v>1940.3150000000001</c:v>
                </c:pt>
                <c:pt idx="1105">
                  <c:v>1940.318</c:v>
                </c:pt>
                <c:pt idx="1106">
                  <c:v>1940.3209999999999</c:v>
                </c:pt>
                <c:pt idx="1107">
                  <c:v>1940.3239999999998</c:v>
                </c:pt>
                <c:pt idx="1108">
                  <c:v>1940.327</c:v>
                </c:pt>
                <c:pt idx="1109">
                  <c:v>1940.33</c:v>
                </c:pt>
                <c:pt idx="1110">
                  <c:v>1940.3329999999999</c:v>
                </c:pt>
                <c:pt idx="1111">
                  <c:v>1940.336</c:v>
                </c:pt>
                <c:pt idx="1112">
                  <c:v>1940.3389999999999</c:v>
                </c:pt>
                <c:pt idx="1113">
                  <c:v>1940.3419999999999</c:v>
                </c:pt>
                <c:pt idx="1114">
                  <c:v>1940.345</c:v>
                </c:pt>
                <c:pt idx="1115">
                  <c:v>1940.348</c:v>
                </c:pt>
                <c:pt idx="1116">
                  <c:v>1940.3509999999999</c:v>
                </c:pt>
                <c:pt idx="1117">
                  <c:v>1940.3539999999998</c:v>
                </c:pt>
                <c:pt idx="1118">
                  <c:v>1940.357</c:v>
                </c:pt>
                <c:pt idx="1119">
                  <c:v>1940.36</c:v>
                </c:pt>
                <c:pt idx="1120">
                  <c:v>1940.3629999999998</c:v>
                </c:pt>
                <c:pt idx="1121">
                  <c:v>1940.366</c:v>
                </c:pt>
                <c:pt idx="1122">
                  <c:v>1940.3689999999999</c:v>
                </c:pt>
                <c:pt idx="1123">
                  <c:v>1940.3719999999998</c:v>
                </c:pt>
                <c:pt idx="1124">
                  <c:v>1940.375</c:v>
                </c:pt>
                <c:pt idx="1125">
                  <c:v>1940.3779999999999</c:v>
                </c:pt>
                <c:pt idx="1126">
                  <c:v>1940.3809999999999</c:v>
                </c:pt>
                <c:pt idx="1127">
                  <c:v>1940.3839999999998</c:v>
                </c:pt>
                <c:pt idx="1128">
                  <c:v>1940.3869999999999</c:v>
                </c:pt>
                <c:pt idx="1129">
                  <c:v>1940.3899999999999</c:v>
                </c:pt>
                <c:pt idx="1130">
                  <c:v>1940.3929999999998</c:v>
                </c:pt>
                <c:pt idx="1131">
                  <c:v>1940.396</c:v>
                </c:pt>
                <c:pt idx="1132">
                  <c:v>1940.3989999999999</c:v>
                </c:pt>
                <c:pt idx="1133">
                  <c:v>1940.402</c:v>
                </c:pt>
                <c:pt idx="1134">
                  <c:v>1940.4050000000009</c:v>
                </c:pt>
                <c:pt idx="1135">
                  <c:v>1940.4080000000001</c:v>
                </c:pt>
                <c:pt idx="1136">
                  <c:v>1940.4110000000001</c:v>
                </c:pt>
                <c:pt idx="1137">
                  <c:v>1940.414</c:v>
                </c:pt>
                <c:pt idx="1138">
                  <c:v>1940.4170000000001</c:v>
                </c:pt>
                <c:pt idx="1139">
                  <c:v>1940.42</c:v>
                </c:pt>
                <c:pt idx="1140">
                  <c:v>1940.423</c:v>
                </c:pt>
                <c:pt idx="1141">
                  <c:v>1940.4260000000008</c:v>
                </c:pt>
                <c:pt idx="1142">
                  <c:v>1940.4290000000001</c:v>
                </c:pt>
                <c:pt idx="1143">
                  <c:v>1940.432</c:v>
                </c:pt>
                <c:pt idx="1144">
                  <c:v>1940.4349999999999</c:v>
                </c:pt>
                <c:pt idx="1145">
                  <c:v>1940.4380000000001</c:v>
                </c:pt>
                <c:pt idx="1146">
                  <c:v>1940.441</c:v>
                </c:pt>
                <c:pt idx="1147">
                  <c:v>1940.444</c:v>
                </c:pt>
                <c:pt idx="1148">
                  <c:v>1940.4470000000001</c:v>
                </c:pt>
                <c:pt idx="1149">
                  <c:v>1940.45</c:v>
                </c:pt>
                <c:pt idx="1150">
                  <c:v>1940.453</c:v>
                </c:pt>
                <c:pt idx="1151">
                  <c:v>1940.4560000000001</c:v>
                </c:pt>
                <c:pt idx="1152">
                  <c:v>1940.4590000000001</c:v>
                </c:pt>
                <c:pt idx="1153">
                  <c:v>1940.462</c:v>
                </c:pt>
                <c:pt idx="1154">
                  <c:v>1940.4649999999999</c:v>
                </c:pt>
                <c:pt idx="1155">
                  <c:v>1940.4680000000001</c:v>
                </c:pt>
                <c:pt idx="1156">
                  <c:v>1940.471</c:v>
                </c:pt>
                <c:pt idx="1157">
                  <c:v>1940.4739999999999</c:v>
                </c:pt>
                <c:pt idx="1158">
                  <c:v>1940.4770000000001</c:v>
                </c:pt>
                <c:pt idx="1159">
                  <c:v>1940.48</c:v>
                </c:pt>
                <c:pt idx="1160">
                  <c:v>1940.4829999999999</c:v>
                </c:pt>
                <c:pt idx="1161">
                  <c:v>1940.4860000000001</c:v>
                </c:pt>
                <c:pt idx="1162">
                  <c:v>1940.489</c:v>
                </c:pt>
                <c:pt idx="1163">
                  <c:v>1940.492</c:v>
                </c:pt>
                <c:pt idx="1164">
                  <c:v>1940.4949999999999</c:v>
                </c:pt>
                <c:pt idx="1165">
                  <c:v>1940.498</c:v>
                </c:pt>
                <c:pt idx="1166">
                  <c:v>1940.501</c:v>
                </c:pt>
                <c:pt idx="1167">
                  <c:v>1940.5039999999999</c:v>
                </c:pt>
                <c:pt idx="1168">
                  <c:v>1940.5070000000001</c:v>
                </c:pt>
                <c:pt idx="1169">
                  <c:v>1940.51</c:v>
                </c:pt>
                <c:pt idx="1170">
                  <c:v>1940.5129999999999</c:v>
                </c:pt>
                <c:pt idx="1171">
                  <c:v>1940.5160000000001</c:v>
                </c:pt>
                <c:pt idx="1172">
                  <c:v>1940.519</c:v>
                </c:pt>
                <c:pt idx="1173">
                  <c:v>1940.5219999999999</c:v>
                </c:pt>
                <c:pt idx="1174">
                  <c:v>1940.5250000000001</c:v>
                </c:pt>
                <c:pt idx="1175">
                  <c:v>1940.528</c:v>
                </c:pt>
                <c:pt idx="1176">
                  <c:v>1940.5309999999999</c:v>
                </c:pt>
                <c:pt idx="1177">
                  <c:v>1940.5339999999999</c:v>
                </c:pt>
                <c:pt idx="1178">
                  <c:v>1940.537</c:v>
                </c:pt>
                <c:pt idx="1179">
                  <c:v>1940.54</c:v>
                </c:pt>
                <c:pt idx="1180">
                  <c:v>1940.5429999999999</c:v>
                </c:pt>
                <c:pt idx="1181">
                  <c:v>1940.546</c:v>
                </c:pt>
                <c:pt idx="1182">
                  <c:v>1940.549</c:v>
                </c:pt>
                <c:pt idx="1183">
                  <c:v>1940.5519999999999</c:v>
                </c:pt>
                <c:pt idx="1184">
                  <c:v>1940.5550000000001</c:v>
                </c:pt>
                <c:pt idx="1185">
                  <c:v>1940.558</c:v>
                </c:pt>
                <c:pt idx="1186">
                  <c:v>1940.5609999999999</c:v>
                </c:pt>
                <c:pt idx="1187">
                  <c:v>1940.5639999999999</c:v>
                </c:pt>
                <c:pt idx="1188">
                  <c:v>1940.567</c:v>
                </c:pt>
                <c:pt idx="1189">
                  <c:v>1940.57</c:v>
                </c:pt>
                <c:pt idx="1190">
                  <c:v>1940.5729999999999</c:v>
                </c:pt>
                <c:pt idx="1191">
                  <c:v>1940.576</c:v>
                </c:pt>
                <c:pt idx="1192">
                  <c:v>1940.579</c:v>
                </c:pt>
                <c:pt idx="1193">
                  <c:v>1940.5819999999999</c:v>
                </c:pt>
                <c:pt idx="1194">
                  <c:v>1940.585</c:v>
                </c:pt>
                <c:pt idx="1195">
                  <c:v>1940.588</c:v>
                </c:pt>
                <c:pt idx="1196">
                  <c:v>1940.5909999999999</c:v>
                </c:pt>
                <c:pt idx="1197">
                  <c:v>1940.5939999999998</c:v>
                </c:pt>
                <c:pt idx="1198">
                  <c:v>1940.597</c:v>
                </c:pt>
                <c:pt idx="1199">
                  <c:v>1940.6</c:v>
                </c:pt>
                <c:pt idx="1200">
                  <c:v>1940.6029999999998</c:v>
                </c:pt>
                <c:pt idx="1201">
                  <c:v>1940.606</c:v>
                </c:pt>
                <c:pt idx="1202">
                  <c:v>1940.6089999999999</c:v>
                </c:pt>
                <c:pt idx="1203">
                  <c:v>1940.6119999999999</c:v>
                </c:pt>
                <c:pt idx="1204">
                  <c:v>1940.615</c:v>
                </c:pt>
                <c:pt idx="1205">
                  <c:v>1940.6179999999999</c:v>
                </c:pt>
                <c:pt idx="1206">
                  <c:v>1940.6209999999999</c:v>
                </c:pt>
                <c:pt idx="1207">
                  <c:v>1940.6239999999998</c:v>
                </c:pt>
                <c:pt idx="1208">
                  <c:v>1940.627</c:v>
                </c:pt>
                <c:pt idx="1209">
                  <c:v>1940.6299999999999</c:v>
                </c:pt>
                <c:pt idx="1210">
                  <c:v>1940.6329999999998</c:v>
                </c:pt>
                <c:pt idx="1211">
                  <c:v>1940.636</c:v>
                </c:pt>
                <c:pt idx="1212">
                  <c:v>1940.6389999999999</c:v>
                </c:pt>
                <c:pt idx="1213">
                  <c:v>1940.6419999999998</c:v>
                </c:pt>
                <c:pt idx="1214">
                  <c:v>1940.645</c:v>
                </c:pt>
                <c:pt idx="1215">
                  <c:v>1940.6479999999999</c:v>
                </c:pt>
                <c:pt idx="1216">
                  <c:v>1940.6509999999998</c:v>
                </c:pt>
                <c:pt idx="1217">
                  <c:v>1940.6539999999998</c:v>
                </c:pt>
                <c:pt idx="1218">
                  <c:v>1940.6569999999999</c:v>
                </c:pt>
                <c:pt idx="1219">
                  <c:v>1940.6599999999999</c:v>
                </c:pt>
                <c:pt idx="1220">
                  <c:v>1940.6629999999998</c:v>
                </c:pt>
                <c:pt idx="1221">
                  <c:v>1940.6659999999999</c:v>
                </c:pt>
                <c:pt idx="1222">
                  <c:v>1940.6689999999999</c:v>
                </c:pt>
                <c:pt idx="1223">
                  <c:v>1940.6719999999998</c:v>
                </c:pt>
                <c:pt idx="1224">
                  <c:v>1940.675</c:v>
                </c:pt>
                <c:pt idx="1225">
                  <c:v>1940.6779999999999</c:v>
                </c:pt>
                <c:pt idx="1226">
                  <c:v>1940.6809999999998</c:v>
                </c:pt>
                <c:pt idx="1227">
                  <c:v>1940.6839999999991</c:v>
                </c:pt>
                <c:pt idx="1228">
                  <c:v>1940.6869999999999</c:v>
                </c:pt>
                <c:pt idx="1229">
                  <c:v>1940.6899999999998</c:v>
                </c:pt>
                <c:pt idx="1230">
                  <c:v>1940.6929999999998</c:v>
                </c:pt>
                <c:pt idx="1231">
                  <c:v>1940.6959999999999</c:v>
                </c:pt>
                <c:pt idx="1232">
                  <c:v>1940.6989999999998</c:v>
                </c:pt>
                <c:pt idx="1233">
                  <c:v>1940.702</c:v>
                </c:pt>
                <c:pt idx="1234">
                  <c:v>1940.7049999999999</c:v>
                </c:pt>
                <c:pt idx="1235">
                  <c:v>1940.7080000000001</c:v>
                </c:pt>
                <c:pt idx="1236">
                  <c:v>1940.711</c:v>
                </c:pt>
                <c:pt idx="1237">
                  <c:v>1940.7139999999999</c:v>
                </c:pt>
                <c:pt idx="1238">
                  <c:v>1940.7170000000001</c:v>
                </c:pt>
                <c:pt idx="1239">
                  <c:v>1940.72</c:v>
                </c:pt>
                <c:pt idx="1240">
                  <c:v>1940.723</c:v>
                </c:pt>
                <c:pt idx="1241">
                  <c:v>1940.7260000000001</c:v>
                </c:pt>
                <c:pt idx="1242">
                  <c:v>1940.729</c:v>
                </c:pt>
                <c:pt idx="1243">
                  <c:v>1940.732</c:v>
                </c:pt>
                <c:pt idx="1244">
                  <c:v>1940.7349999999999</c:v>
                </c:pt>
                <c:pt idx="1245">
                  <c:v>1940.7380000000001</c:v>
                </c:pt>
                <c:pt idx="1246">
                  <c:v>1940.741</c:v>
                </c:pt>
                <c:pt idx="1247">
                  <c:v>1940.7439999999999</c:v>
                </c:pt>
                <c:pt idx="1248">
                  <c:v>1940.7470000000001</c:v>
                </c:pt>
                <c:pt idx="1249">
                  <c:v>1940.75</c:v>
                </c:pt>
                <c:pt idx="1250">
                  <c:v>1940.7529999999999</c:v>
                </c:pt>
                <c:pt idx="1251">
                  <c:v>1940.7560000000001</c:v>
                </c:pt>
                <c:pt idx="1252">
                  <c:v>1940.759</c:v>
                </c:pt>
                <c:pt idx="1253">
                  <c:v>1940.7619999999999</c:v>
                </c:pt>
                <c:pt idx="1254">
                  <c:v>1940.7650000000001</c:v>
                </c:pt>
                <c:pt idx="1255">
                  <c:v>1940.768</c:v>
                </c:pt>
                <c:pt idx="1256">
                  <c:v>1940.771</c:v>
                </c:pt>
                <c:pt idx="1257">
                  <c:v>1940.7739999999999</c:v>
                </c:pt>
                <c:pt idx="1258">
                  <c:v>1940.777</c:v>
                </c:pt>
                <c:pt idx="1259">
                  <c:v>1940.78</c:v>
                </c:pt>
                <c:pt idx="1260">
                  <c:v>1940.7829999999999</c:v>
                </c:pt>
                <c:pt idx="1261">
                  <c:v>1940.7860000000001</c:v>
                </c:pt>
                <c:pt idx="1262">
                  <c:v>1940.789</c:v>
                </c:pt>
                <c:pt idx="1263">
                  <c:v>1940.7919999999999</c:v>
                </c:pt>
                <c:pt idx="1264">
                  <c:v>1940.7950000000001</c:v>
                </c:pt>
                <c:pt idx="1265">
                  <c:v>1940.798</c:v>
                </c:pt>
                <c:pt idx="1266">
                  <c:v>1940.8009999999999</c:v>
                </c:pt>
                <c:pt idx="1267">
                  <c:v>1940.8039999999999</c:v>
                </c:pt>
                <c:pt idx="1268">
                  <c:v>1940.807</c:v>
                </c:pt>
                <c:pt idx="1269">
                  <c:v>1940.81</c:v>
                </c:pt>
                <c:pt idx="1270">
                  <c:v>1940.8129999999999</c:v>
                </c:pt>
                <c:pt idx="1271">
                  <c:v>1940.816</c:v>
                </c:pt>
                <c:pt idx="1272">
                  <c:v>1940.819</c:v>
                </c:pt>
                <c:pt idx="1273">
                  <c:v>1940.8219999999999</c:v>
                </c:pt>
                <c:pt idx="1274">
                  <c:v>1940.825</c:v>
                </c:pt>
                <c:pt idx="1275">
                  <c:v>1940.828</c:v>
                </c:pt>
                <c:pt idx="1276">
                  <c:v>1940.8309999999999</c:v>
                </c:pt>
                <c:pt idx="1277">
                  <c:v>1940.8339999999998</c:v>
                </c:pt>
                <c:pt idx="1278">
                  <c:v>1940.837</c:v>
                </c:pt>
                <c:pt idx="1279">
                  <c:v>1940.84</c:v>
                </c:pt>
                <c:pt idx="1280">
                  <c:v>1940.8429999999998</c:v>
                </c:pt>
                <c:pt idx="1281">
                  <c:v>1940.846</c:v>
                </c:pt>
                <c:pt idx="1282">
                  <c:v>1940.8489999999999</c:v>
                </c:pt>
                <c:pt idx="1283">
                  <c:v>1940.8519999999999</c:v>
                </c:pt>
                <c:pt idx="1284">
                  <c:v>1940.855</c:v>
                </c:pt>
                <c:pt idx="1285">
                  <c:v>1940.8579999999999</c:v>
                </c:pt>
                <c:pt idx="1286">
                  <c:v>1940.8609999999999</c:v>
                </c:pt>
                <c:pt idx="1287">
                  <c:v>1940.8639999999998</c:v>
                </c:pt>
                <c:pt idx="1288">
                  <c:v>1940.867</c:v>
                </c:pt>
                <c:pt idx="1289">
                  <c:v>1940.87</c:v>
                </c:pt>
                <c:pt idx="1290">
                  <c:v>1940.8729999999998</c:v>
                </c:pt>
                <c:pt idx="1291">
                  <c:v>1940.876</c:v>
                </c:pt>
                <c:pt idx="1292">
                  <c:v>1940.8789999999999</c:v>
                </c:pt>
                <c:pt idx="1293">
                  <c:v>1940.8819999999998</c:v>
                </c:pt>
                <c:pt idx="1294">
                  <c:v>1940.885</c:v>
                </c:pt>
                <c:pt idx="1295">
                  <c:v>1940.8879999999999</c:v>
                </c:pt>
                <c:pt idx="1296">
                  <c:v>1940.8909999999998</c:v>
                </c:pt>
                <c:pt idx="1297">
                  <c:v>1940.8939999999998</c:v>
                </c:pt>
                <c:pt idx="1298">
                  <c:v>1940.8969999999999</c:v>
                </c:pt>
                <c:pt idx="1299">
                  <c:v>1940.9</c:v>
                </c:pt>
                <c:pt idx="1300">
                  <c:v>1940.903</c:v>
                </c:pt>
                <c:pt idx="1301">
                  <c:v>1940.9060000000009</c:v>
                </c:pt>
                <c:pt idx="1302">
                  <c:v>1940.9090000000001</c:v>
                </c:pt>
                <c:pt idx="1303">
                  <c:v>1940.912</c:v>
                </c:pt>
                <c:pt idx="1304">
                  <c:v>1940.9150000000009</c:v>
                </c:pt>
                <c:pt idx="1305">
                  <c:v>1940.9180000000001</c:v>
                </c:pt>
                <c:pt idx="1306">
                  <c:v>1940.921</c:v>
                </c:pt>
                <c:pt idx="1307">
                  <c:v>1940.924</c:v>
                </c:pt>
                <c:pt idx="1308">
                  <c:v>1940.9270000000001</c:v>
                </c:pt>
                <c:pt idx="1309">
                  <c:v>1940.93</c:v>
                </c:pt>
                <c:pt idx="1310">
                  <c:v>1940.933</c:v>
                </c:pt>
                <c:pt idx="1311">
                  <c:v>1940.9360000000001</c:v>
                </c:pt>
                <c:pt idx="1312">
                  <c:v>1940.9390000000001</c:v>
                </c:pt>
                <c:pt idx="1313">
                  <c:v>1940.942</c:v>
                </c:pt>
                <c:pt idx="1314">
                  <c:v>1940.9449999999999</c:v>
                </c:pt>
                <c:pt idx="1315">
                  <c:v>1940.9480000000001</c:v>
                </c:pt>
                <c:pt idx="1316">
                  <c:v>1940.951</c:v>
                </c:pt>
                <c:pt idx="1317">
                  <c:v>1940.954</c:v>
                </c:pt>
                <c:pt idx="1318">
                  <c:v>1940.9570000000001</c:v>
                </c:pt>
                <c:pt idx="1319">
                  <c:v>1940.96</c:v>
                </c:pt>
                <c:pt idx="1320">
                  <c:v>1940.963</c:v>
                </c:pt>
                <c:pt idx="1321">
                  <c:v>1940.9660000000001</c:v>
                </c:pt>
                <c:pt idx="1322">
                  <c:v>1940.9690000000001</c:v>
                </c:pt>
                <c:pt idx="1323">
                  <c:v>1940.972</c:v>
                </c:pt>
                <c:pt idx="1324">
                  <c:v>1940.9749999999999</c:v>
                </c:pt>
                <c:pt idx="1325">
                  <c:v>1940.9780000000001</c:v>
                </c:pt>
                <c:pt idx="1326">
                  <c:v>1940.981</c:v>
                </c:pt>
                <c:pt idx="1327">
                  <c:v>1940.9839999999999</c:v>
                </c:pt>
                <c:pt idx="1328">
                  <c:v>1940.9870000000001</c:v>
                </c:pt>
                <c:pt idx="1329">
                  <c:v>1940.99</c:v>
                </c:pt>
                <c:pt idx="1330">
                  <c:v>1940.9929999999999</c:v>
                </c:pt>
                <c:pt idx="1331">
                  <c:v>1940.9960000000001</c:v>
                </c:pt>
                <c:pt idx="1332">
                  <c:v>1940.999</c:v>
                </c:pt>
                <c:pt idx="1333">
                  <c:v>1941.002</c:v>
                </c:pt>
                <c:pt idx="1334">
                  <c:v>1941.0050000000001</c:v>
                </c:pt>
                <c:pt idx="1335">
                  <c:v>1941.008</c:v>
                </c:pt>
                <c:pt idx="1336">
                  <c:v>1941.011</c:v>
                </c:pt>
                <c:pt idx="1337">
                  <c:v>1941.0139999999999</c:v>
                </c:pt>
                <c:pt idx="1338">
                  <c:v>1941.0170000000001</c:v>
                </c:pt>
                <c:pt idx="1339">
                  <c:v>1941.02</c:v>
                </c:pt>
                <c:pt idx="1340">
                  <c:v>1941.0229999999999</c:v>
                </c:pt>
                <c:pt idx="1341">
                  <c:v>1941.0260000000001</c:v>
                </c:pt>
                <c:pt idx="1342">
                  <c:v>1941.029</c:v>
                </c:pt>
                <c:pt idx="1343">
                  <c:v>1941.0319999999999</c:v>
                </c:pt>
                <c:pt idx="1344">
                  <c:v>1941.0350000000001</c:v>
                </c:pt>
                <c:pt idx="1345">
                  <c:v>1941.038</c:v>
                </c:pt>
                <c:pt idx="1346">
                  <c:v>1941.0409999999999</c:v>
                </c:pt>
                <c:pt idx="1347">
                  <c:v>1941.0439999999999</c:v>
                </c:pt>
                <c:pt idx="1348">
                  <c:v>1941.047</c:v>
                </c:pt>
                <c:pt idx="1349">
                  <c:v>1941.05</c:v>
                </c:pt>
                <c:pt idx="1350">
                  <c:v>1941.0529999999999</c:v>
                </c:pt>
                <c:pt idx="1351">
                  <c:v>1941.056</c:v>
                </c:pt>
                <c:pt idx="1352">
                  <c:v>1941.059</c:v>
                </c:pt>
                <c:pt idx="1353">
                  <c:v>1941.0619999999999</c:v>
                </c:pt>
                <c:pt idx="1354">
                  <c:v>1941.0650000000001</c:v>
                </c:pt>
                <c:pt idx="1355">
                  <c:v>1941.068</c:v>
                </c:pt>
                <c:pt idx="1356">
                  <c:v>1941.0709999999999</c:v>
                </c:pt>
                <c:pt idx="1357">
                  <c:v>1941.0739999999998</c:v>
                </c:pt>
                <c:pt idx="1358">
                  <c:v>1941.077</c:v>
                </c:pt>
                <c:pt idx="1359">
                  <c:v>1941.08</c:v>
                </c:pt>
                <c:pt idx="1360">
                  <c:v>1941.0829999999999</c:v>
                </c:pt>
                <c:pt idx="1361">
                  <c:v>1941.086</c:v>
                </c:pt>
                <c:pt idx="1362">
                  <c:v>1941.0889999999999</c:v>
                </c:pt>
                <c:pt idx="1363">
                  <c:v>1941.0919999999999</c:v>
                </c:pt>
                <c:pt idx="1364">
                  <c:v>1941.095</c:v>
                </c:pt>
                <c:pt idx="1365">
                  <c:v>1941.098</c:v>
                </c:pt>
                <c:pt idx="1366">
                  <c:v>1941.1009999999999</c:v>
                </c:pt>
                <c:pt idx="1367">
                  <c:v>1941.1039999999998</c:v>
                </c:pt>
                <c:pt idx="1368">
                  <c:v>1941.107</c:v>
                </c:pt>
                <c:pt idx="1369">
                  <c:v>1941.11</c:v>
                </c:pt>
                <c:pt idx="1370">
                  <c:v>1941.1129999999998</c:v>
                </c:pt>
                <c:pt idx="1371">
                  <c:v>1941.116</c:v>
                </c:pt>
                <c:pt idx="1372">
                  <c:v>1941.1189999999999</c:v>
                </c:pt>
                <c:pt idx="1373">
                  <c:v>1941.1219999999998</c:v>
                </c:pt>
                <c:pt idx="1374">
                  <c:v>1941.125</c:v>
                </c:pt>
                <c:pt idx="1375">
                  <c:v>1941.1279999999999</c:v>
                </c:pt>
                <c:pt idx="1376">
                  <c:v>1941.1309999999999</c:v>
                </c:pt>
                <c:pt idx="1377">
                  <c:v>1941.1339999999998</c:v>
                </c:pt>
                <c:pt idx="1378">
                  <c:v>1941.1369999999999</c:v>
                </c:pt>
                <c:pt idx="1379">
                  <c:v>1941.1399999999999</c:v>
                </c:pt>
                <c:pt idx="1380">
                  <c:v>1941.1429999999998</c:v>
                </c:pt>
                <c:pt idx="1381">
                  <c:v>1941.146</c:v>
                </c:pt>
                <c:pt idx="1382">
                  <c:v>1941.1489999999999</c:v>
                </c:pt>
                <c:pt idx="1383">
                  <c:v>1941.1519999999998</c:v>
                </c:pt>
                <c:pt idx="1384">
                  <c:v>1941.155</c:v>
                </c:pt>
                <c:pt idx="1385">
                  <c:v>1941.1579999999999</c:v>
                </c:pt>
                <c:pt idx="1386">
                  <c:v>1941.1609999999998</c:v>
                </c:pt>
                <c:pt idx="1387">
                  <c:v>1941.1639999999998</c:v>
                </c:pt>
                <c:pt idx="1388">
                  <c:v>1941.1669999999999</c:v>
                </c:pt>
                <c:pt idx="1389">
                  <c:v>1941.1699999999998</c:v>
                </c:pt>
                <c:pt idx="1390">
                  <c:v>1941.1729999999998</c:v>
                </c:pt>
                <c:pt idx="1391">
                  <c:v>1941.1759999999999</c:v>
                </c:pt>
                <c:pt idx="1392">
                  <c:v>1941.1789999999999</c:v>
                </c:pt>
                <c:pt idx="1393">
                  <c:v>1941.1819999999998</c:v>
                </c:pt>
                <c:pt idx="1394">
                  <c:v>1941.184999999999</c:v>
                </c:pt>
                <c:pt idx="1395">
                  <c:v>1941.1879999999999</c:v>
                </c:pt>
                <c:pt idx="1396">
                  <c:v>1941.1909999999998</c:v>
                </c:pt>
                <c:pt idx="1397">
                  <c:v>1941.1939999999991</c:v>
                </c:pt>
                <c:pt idx="1398">
                  <c:v>1941.1969999999999</c:v>
                </c:pt>
                <c:pt idx="1399">
                  <c:v>1941.2</c:v>
                </c:pt>
                <c:pt idx="1400">
                  <c:v>1941.203</c:v>
                </c:pt>
                <c:pt idx="1401">
                  <c:v>1941.2060000000001</c:v>
                </c:pt>
                <c:pt idx="1402">
                  <c:v>1941.2090000000001</c:v>
                </c:pt>
                <c:pt idx="1403">
                  <c:v>1941.212</c:v>
                </c:pt>
                <c:pt idx="1404">
                  <c:v>1941.2149999999999</c:v>
                </c:pt>
                <c:pt idx="1405">
                  <c:v>1941.2180000000001</c:v>
                </c:pt>
                <c:pt idx="1406">
                  <c:v>1941.221</c:v>
                </c:pt>
                <c:pt idx="1407">
                  <c:v>1941.2239999999999</c:v>
                </c:pt>
                <c:pt idx="1408">
                  <c:v>1941.2270000000001</c:v>
                </c:pt>
                <c:pt idx="1409">
                  <c:v>1941.23</c:v>
                </c:pt>
                <c:pt idx="1410">
                  <c:v>1941.2329999999999</c:v>
                </c:pt>
                <c:pt idx="1411">
                  <c:v>1941.2360000000001</c:v>
                </c:pt>
                <c:pt idx="1412">
                  <c:v>1941.239</c:v>
                </c:pt>
                <c:pt idx="1413">
                  <c:v>1941.242</c:v>
                </c:pt>
                <c:pt idx="1414">
                  <c:v>1941.2449999999999</c:v>
                </c:pt>
                <c:pt idx="1415">
                  <c:v>1941.248</c:v>
                </c:pt>
                <c:pt idx="1416">
                  <c:v>1941.251</c:v>
                </c:pt>
                <c:pt idx="1417">
                  <c:v>1941.2539999999999</c:v>
                </c:pt>
                <c:pt idx="1418">
                  <c:v>1941.2570000000001</c:v>
                </c:pt>
                <c:pt idx="1419">
                  <c:v>1941.26</c:v>
                </c:pt>
                <c:pt idx="1420">
                  <c:v>1941.2629999999999</c:v>
                </c:pt>
                <c:pt idx="1421">
                  <c:v>1941.2660000000001</c:v>
                </c:pt>
                <c:pt idx="1422">
                  <c:v>1941.269</c:v>
                </c:pt>
                <c:pt idx="1423">
                  <c:v>1941.2719999999999</c:v>
                </c:pt>
                <c:pt idx="1424">
                  <c:v>1941.2750000000001</c:v>
                </c:pt>
                <c:pt idx="1425">
                  <c:v>1941.278</c:v>
                </c:pt>
                <c:pt idx="1426">
                  <c:v>1941.2809999999999</c:v>
                </c:pt>
                <c:pt idx="1427">
                  <c:v>1941.2839999999999</c:v>
                </c:pt>
                <c:pt idx="1428">
                  <c:v>1941.287</c:v>
                </c:pt>
                <c:pt idx="1429">
                  <c:v>1941.29</c:v>
                </c:pt>
                <c:pt idx="1430">
                  <c:v>1941.2929999999999</c:v>
                </c:pt>
                <c:pt idx="1431">
                  <c:v>1941.296</c:v>
                </c:pt>
                <c:pt idx="1432">
                  <c:v>1941.299</c:v>
                </c:pt>
                <c:pt idx="1433">
                  <c:v>1941.3019999999999</c:v>
                </c:pt>
                <c:pt idx="1434">
                  <c:v>1941.3050000000001</c:v>
                </c:pt>
                <c:pt idx="1435">
                  <c:v>1941.308</c:v>
                </c:pt>
                <c:pt idx="1436">
                  <c:v>1941.3109999999999</c:v>
                </c:pt>
                <c:pt idx="1437">
                  <c:v>1941.3139999999999</c:v>
                </c:pt>
                <c:pt idx="1438">
                  <c:v>1941.317</c:v>
                </c:pt>
                <c:pt idx="1439">
                  <c:v>1941.32</c:v>
                </c:pt>
                <c:pt idx="1440">
                  <c:v>1941.3229999999999</c:v>
                </c:pt>
                <c:pt idx="1441">
                  <c:v>1941.326</c:v>
                </c:pt>
                <c:pt idx="1442">
                  <c:v>1941.329</c:v>
                </c:pt>
                <c:pt idx="1443">
                  <c:v>1941.3319999999999</c:v>
                </c:pt>
                <c:pt idx="1444">
                  <c:v>1941.335</c:v>
                </c:pt>
                <c:pt idx="1445">
                  <c:v>1941.338</c:v>
                </c:pt>
                <c:pt idx="1446">
                  <c:v>1941.3409999999999</c:v>
                </c:pt>
                <c:pt idx="1447">
                  <c:v>1941.3439999999998</c:v>
                </c:pt>
                <c:pt idx="1448">
                  <c:v>1941.347</c:v>
                </c:pt>
                <c:pt idx="1449">
                  <c:v>1941.35</c:v>
                </c:pt>
                <c:pt idx="1450">
                  <c:v>1941.3529999999998</c:v>
                </c:pt>
                <c:pt idx="1451">
                  <c:v>1941.356</c:v>
                </c:pt>
                <c:pt idx="1452">
                  <c:v>1941.3589999999999</c:v>
                </c:pt>
                <c:pt idx="1453">
                  <c:v>1941.3619999999999</c:v>
                </c:pt>
                <c:pt idx="1454">
                  <c:v>1941.365</c:v>
                </c:pt>
                <c:pt idx="1455">
                  <c:v>1941.3679999999999</c:v>
                </c:pt>
                <c:pt idx="1456">
                  <c:v>1941.3709999999999</c:v>
                </c:pt>
                <c:pt idx="1457">
                  <c:v>1941.3739999999998</c:v>
                </c:pt>
                <c:pt idx="1458">
                  <c:v>1941.377</c:v>
                </c:pt>
                <c:pt idx="1459">
                  <c:v>1941.3799999999999</c:v>
                </c:pt>
                <c:pt idx="1460">
                  <c:v>1941.3829999999998</c:v>
                </c:pt>
                <c:pt idx="1461">
                  <c:v>1941.386</c:v>
                </c:pt>
                <c:pt idx="1462">
                  <c:v>1941.3889999999999</c:v>
                </c:pt>
                <c:pt idx="1463">
                  <c:v>1941.3919999999998</c:v>
                </c:pt>
                <c:pt idx="1464">
                  <c:v>1941.395</c:v>
                </c:pt>
                <c:pt idx="1465">
                  <c:v>1941.3979999999999</c:v>
                </c:pt>
                <c:pt idx="1466">
                  <c:v>1941.4010000000001</c:v>
                </c:pt>
                <c:pt idx="1467">
                  <c:v>1941.404</c:v>
                </c:pt>
                <c:pt idx="1468">
                  <c:v>1941.4070000000008</c:v>
                </c:pt>
                <c:pt idx="1469">
                  <c:v>1941.41</c:v>
                </c:pt>
                <c:pt idx="1470">
                  <c:v>1941.413</c:v>
                </c:pt>
                <c:pt idx="1471">
                  <c:v>1941.4160000000008</c:v>
                </c:pt>
                <c:pt idx="1472">
                  <c:v>1941.4190000000001</c:v>
                </c:pt>
                <c:pt idx="1473">
                  <c:v>1941.422</c:v>
                </c:pt>
                <c:pt idx="1474">
                  <c:v>1941.4250000000009</c:v>
                </c:pt>
                <c:pt idx="1475">
                  <c:v>1941.4280000000001</c:v>
                </c:pt>
                <c:pt idx="1476">
                  <c:v>1941.431</c:v>
                </c:pt>
                <c:pt idx="1477">
                  <c:v>1941.434</c:v>
                </c:pt>
                <c:pt idx="1478">
                  <c:v>1941.4370000000001</c:v>
                </c:pt>
                <c:pt idx="1479">
                  <c:v>1941.44</c:v>
                </c:pt>
                <c:pt idx="1480">
                  <c:v>1941.443</c:v>
                </c:pt>
                <c:pt idx="1481">
                  <c:v>1941.4460000000001</c:v>
                </c:pt>
                <c:pt idx="1482">
                  <c:v>1941.4490000000001</c:v>
                </c:pt>
                <c:pt idx="1483">
                  <c:v>1941.452</c:v>
                </c:pt>
                <c:pt idx="1484">
                  <c:v>1941.4549999999999</c:v>
                </c:pt>
                <c:pt idx="1485">
                  <c:v>1941.4580000000001</c:v>
                </c:pt>
                <c:pt idx="1486">
                  <c:v>1941.461</c:v>
                </c:pt>
                <c:pt idx="1487">
                  <c:v>1941.4639999999999</c:v>
                </c:pt>
                <c:pt idx="1488">
                  <c:v>1941.4670000000001</c:v>
                </c:pt>
                <c:pt idx="1489">
                  <c:v>1941.47</c:v>
                </c:pt>
                <c:pt idx="1490">
                  <c:v>1941.473</c:v>
                </c:pt>
                <c:pt idx="1491">
                  <c:v>1941.4760000000001</c:v>
                </c:pt>
                <c:pt idx="1492">
                  <c:v>1941.479</c:v>
                </c:pt>
                <c:pt idx="1493">
                  <c:v>1941.482</c:v>
                </c:pt>
                <c:pt idx="1494">
                  <c:v>1941.4849999999999</c:v>
                </c:pt>
                <c:pt idx="1495">
                  <c:v>1941.4880000000001</c:v>
                </c:pt>
                <c:pt idx="1496">
                  <c:v>1941.491</c:v>
                </c:pt>
                <c:pt idx="1497">
                  <c:v>1941.4939999999999</c:v>
                </c:pt>
                <c:pt idx="1498">
                  <c:v>1941.4970000000001</c:v>
                </c:pt>
                <c:pt idx="1499">
                  <c:v>1941.5</c:v>
                </c:pt>
                <c:pt idx="1500">
                  <c:v>1941.5029999999999</c:v>
                </c:pt>
                <c:pt idx="1501">
                  <c:v>1941.5060000000001</c:v>
                </c:pt>
                <c:pt idx="1502">
                  <c:v>1941.509</c:v>
                </c:pt>
                <c:pt idx="1503">
                  <c:v>1941.5119999999999</c:v>
                </c:pt>
                <c:pt idx="1504">
                  <c:v>1941.5150000000001</c:v>
                </c:pt>
                <c:pt idx="1505">
                  <c:v>1941.518</c:v>
                </c:pt>
                <c:pt idx="1506">
                  <c:v>1941.521</c:v>
                </c:pt>
                <c:pt idx="1507">
                  <c:v>1941.5239999999999</c:v>
                </c:pt>
                <c:pt idx="1508">
                  <c:v>1941.527</c:v>
                </c:pt>
                <c:pt idx="1509">
                  <c:v>1941.53</c:v>
                </c:pt>
                <c:pt idx="1510">
                  <c:v>1941.5329999999999</c:v>
                </c:pt>
                <c:pt idx="1511">
                  <c:v>1941.5360000000001</c:v>
                </c:pt>
                <c:pt idx="1512">
                  <c:v>1941.539</c:v>
                </c:pt>
                <c:pt idx="1513">
                  <c:v>1941.5419999999999</c:v>
                </c:pt>
                <c:pt idx="1514">
                  <c:v>1941.5450000000001</c:v>
                </c:pt>
                <c:pt idx="1515">
                  <c:v>1941.548</c:v>
                </c:pt>
                <c:pt idx="1516">
                  <c:v>1941.5509999999999</c:v>
                </c:pt>
                <c:pt idx="1517">
                  <c:v>1941.5539999999999</c:v>
                </c:pt>
                <c:pt idx="1518">
                  <c:v>1941.557</c:v>
                </c:pt>
                <c:pt idx="1519">
                  <c:v>1941.56</c:v>
                </c:pt>
                <c:pt idx="1520">
                  <c:v>1941.5629999999999</c:v>
                </c:pt>
                <c:pt idx="1521">
                  <c:v>1941.566</c:v>
                </c:pt>
                <c:pt idx="1522">
                  <c:v>1941.569</c:v>
                </c:pt>
                <c:pt idx="1523">
                  <c:v>1941.5719999999999</c:v>
                </c:pt>
                <c:pt idx="1524">
                  <c:v>1941.575</c:v>
                </c:pt>
                <c:pt idx="1525">
                  <c:v>1941.578</c:v>
                </c:pt>
                <c:pt idx="1526">
                  <c:v>1941.5809999999999</c:v>
                </c:pt>
                <c:pt idx="1527">
                  <c:v>1941.5839999999998</c:v>
                </c:pt>
                <c:pt idx="1528">
                  <c:v>1941.587</c:v>
                </c:pt>
                <c:pt idx="1529">
                  <c:v>1941.59</c:v>
                </c:pt>
                <c:pt idx="1530">
                  <c:v>1941.5929999999998</c:v>
                </c:pt>
                <c:pt idx="1531">
                  <c:v>1941.596</c:v>
                </c:pt>
                <c:pt idx="1532">
                  <c:v>1941.5989999999999</c:v>
                </c:pt>
                <c:pt idx="1533">
                  <c:v>1941.6019999999999</c:v>
                </c:pt>
                <c:pt idx="1534">
                  <c:v>1941.605</c:v>
                </c:pt>
                <c:pt idx="1535">
                  <c:v>1941.6079999999999</c:v>
                </c:pt>
                <c:pt idx="1536">
                  <c:v>1941.6109999999999</c:v>
                </c:pt>
                <c:pt idx="1537">
                  <c:v>1941.6139999999998</c:v>
                </c:pt>
                <c:pt idx="1538">
                  <c:v>1941.617</c:v>
                </c:pt>
                <c:pt idx="1539">
                  <c:v>1941.62</c:v>
                </c:pt>
                <c:pt idx="1540">
                  <c:v>1941.6229999999998</c:v>
                </c:pt>
                <c:pt idx="1541">
                  <c:v>1941.626</c:v>
                </c:pt>
                <c:pt idx="1542">
                  <c:v>1941.6289999999999</c:v>
                </c:pt>
                <c:pt idx="1543">
                  <c:v>1941.6319999999998</c:v>
                </c:pt>
                <c:pt idx="1544">
                  <c:v>1941.635</c:v>
                </c:pt>
                <c:pt idx="1545">
                  <c:v>1941.6379999999999</c:v>
                </c:pt>
                <c:pt idx="1546">
                  <c:v>1941.6409999999998</c:v>
                </c:pt>
                <c:pt idx="1547">
                  <c:v>1941.6439999999998</c:v>
                </c:pt>
                <c:pt idx="1548">
                  <c:v>1941.6469999999999</c:v>
                </c:pt>
                <c:pt idx="1549">
                  <c:v>1941.6499999999999</c:v>
                </c:pt>
                <c:pt idx="1550">
                  <c:v>1941.6529999999998</c:v>
                </c:pt>
                <c:pt idx="1551">
                  <c:v>1941.6559999999999</c:v>
                </c:pt>
                <c:pt idx="1552">
                  <c:v>1941.6589999999999</c:v>
                </c:pt>
                <c:pt idx="1553">
                  <c:v>1941.6619999999998</c:v>
                </c:pt>
                <c:pt idx="1554">
                  <c:v>1941.665</c:v>
                </c:pt>
                <c:pt idx="1555">
                  <c:v>1941.6679999999999</c:v>
                </c:pt>
                <c:pt idx="1556">
                  <c:v>1941.6709999999998</c:v>
                </c:pt>
                <c:pt idx="1557">
                  <c:v>1941.6739999999998</c:v>
                </c:pt>
                <c:pt idx="1558">
                  <c:v>1941.6769999999999</c:v>
                </c:pt>
                <c:pt idx="1559">
                  <c:v>1941.6799999999998</c:v>
                </c:pt>
                <c:pt idx="1560">
                  <c:v>1941.6829999999998</c:v>
                </c:pt>
                <c:pt idx="1561">
                  <c:v>1941.6859999999999</c:v>
                </c:pt>
                <c:pt idx="1562">
                  <c:v>1941.6889999999999</c:v>
                </c:pt>
                <c:pt idx="1563">
                  <c:v>1941.6919999999998</c:v>
                </c:pt>
                <c:pt idx="1564">
                  <c:v>1941.694999999999</c:v>
                </c:pt>
                <c:pt idx="1565">
                  <c:v>1941.6979999999999</c:v>
                </c:pt>
                <c:pt idx="1566">
                  <c:v>1941.701</c:v>
                </c:pt>
                <c:pt idx="1567">
                  <c:v>1941.704</c:v>
                </c:pt>
                <c:pt idx="1568">
                  <c:v>1941.7070000000001</c:v>
                </c:pt>
                <c:pt idx="1569">
                  <c:v>1941.71</c:v>
                </c:pt>
                <c:pt idx="1570">
                  <c:v>1941.713</c:v>
                </c:pt>
                <c:pt idx="1571">
                  <c:v>1941.7160000000001</c:v>
                </c:pt>
                <c:pt idx="1572">
                  <c:v>1941.7190000000001</c:v>
                </c:pt>
                <c:pt idx="1573">
                  <c:v>1941.722</c:v>
                </c:pt>
                <c:pt idx="1574">
                  <c:v>1941.7249999999999</c:v>
                </c:pt>
                <c:pt idx="1575">
                  <c:v>1941.7280000000001</c:v>
                </c:pt>
                <c:pt idx="1576">
                  <c:v>1941.731</c:v>
                </c:pt>
                <c:pt idx="1577">
                  <c:v>1941.7339999999999</c:v>
                </c:pt>
                <c:pt idx="1578">
                  <c:v>1941.7370000000001</c:v>
                </c:pt>
                <c:pt idx="1579">
                  <c:v>1941.74</c:v>
                </c:pt>
                <c:pt idx="1580">
                  <c:v>1941.7429999999999</c:v>
                </c:pt>
                <c:pt idx="1581">
                  <c:v>1941.7460000000001</c:v>
                </c:pt>
                <c:pt idx="1582">
                  <c:v>1941.749</c:v>
                </c:pt>
                <c:pt idx="1583">
                  <c:v>1941.752</c:v>
                </c:pt>
                <c:pt idx="1584">
                  <c:v>1941.7550000000001</c:v>
                </c:pt>
                <c:pt idx="1585">
                  <c:v>1941.758</c:v>
                </c:pt>
                <c:pt idx="1586">
                  <c:v>1941.761</c:v>
                </c:pt>
                <c:pt idx="1587">
                  <c:v>1941.7639999999999</c:v>
                </c:pt>
                <c:pt idx="1588">
                  <c:v>1941.7670000000001</c:v>
                </c:pt>
                <c:pt idx="1589">
                  <c:v>1941.77</c:v>
                </c:pt>
                <c:pt idx="1590">
                  <c:v>1941.7729999999999</c:v>
                </c:pt>
                <c:pt idx="1591">
                  <c:v>1941.7760000000001</c:v>
                </c:pt>
                <c:pt idx="1592">
                  <c:v>1941.779</c:v>
                </c:pt>
                <c:pt idx="1593">
                  <c:v>1941.7819999999999</c:v>
                </c:pt>
                <c:pt idx="1594">
                  <c:v>1941.7850000000001</c:v>
                </c:pt>
                <c:pt idx="1595">
                  <c:v>1941.788</c:v>
                </c:pt>
                <c:pt idx="1596">
                  <c:v>1941.7909999999999</c:v>
                </c:pt>
                <c:pt idx="1597">
                  <c:v>1941.7939999999999</c:v>
                </c:pt>
                <c:pt idx="1598">
                  <c:v>1941.797</c:v>
                </c:pt>
                <c:pt idx="1599">
                  <c:v>1941.8</c:v>
                </c:pt>
                <c:pt idx="1600">
                  <c:v>1941.8029999999999</c:v>
                </c:pt>
                <c:pt idx="1601">
                  <c:v>1941.806</c:v>
                </c:pt>
                <c:pt idx="1602">
                  <c:v>1941.809</c:v>
                </c:pt>
                <c:pt idx="1603">
                  <c:v>1941.8119999999999</c:v>
                </c:pt>
                <c:pt idx="1604">
                  <c:v>1941.8150000000001</c:v>
                </c:pt>
                <c:pt idx="1605">
                  <c:v>1941.818</c:v>
                </c:pt>
                <c:pt idx="1606">
                  <c:v>1941.8209999999999</c:v>
                </c:pt>
                <c:pt idx="1607">
                  <c:v>1941.8239999999998</c:v>
                </c:pt>
                <c:pt idx="1608">
                  <c:v>1941.827</c:v>
                </c:pt>
                <c:pt idx="1609">
                  <c:v>1941.83</c:v>
                </c:pt>
                <c:pt idx="1610">
                  <c:v>1941.8329999999999</c:v>
                </c:pt>
                <c:pt idx="1611">
                  <c:v>1941.836</c:v>
                </c:pt>
                <c:pt idx="1612">
                  <c:v>1941.8389999999999</c:v>
                </c:pt>
                <c:pt idx="1613">
                  <c:v>1941.8419999999999</c:v>
                </c:pt>
                <c:pt idx="1614">
                  <c:v>1941.845</c:v>
                </c:pt>
                <c:pt idx="1615">
                  <c:v>1941.848</c:v>
                </c:pt>
                <c:pt idx="1616">
                  <c:v>1941.8509999999999</c:v>
                </c:pt>
                <c:pt idx="1617">
                  <c:v>1941.8539999999998</c:v>
                </c:pt>
                <c:pt idx="1618">
                  <c:v>1941.857</c:v>
                </c:pt>
                <c:pt idx="1619">
                  <c:v>1941.86</c:v>
                </c:pt>
                <c:pt idx="1620">
                  <c:v>1941.8629999999998</c:v>
                </c:pt>
                <c:pt idx="1621">
                  <c:v>1941.866</c:v>
                </c:pt>
                <c:pt idx="1622">
                  <c:v>1941.8689999999999</c:v>
                </c:pt>
                <c:pt idx="1623">
                  <c:v>1941.8719999999998</c:v>
                </c:pt>
                <c:pt idx="1624">
                  <c:v>1941.875</c:v>
                </c:pt>
                <c:pt idx="1625">
                  <c:v>1941.8779999999999</c:v>
                </c:pt>
                <c:pt idx="1626">
                  <c:v>1941.8809999999999</c:v>
                </c:pt>
                <c:pt idx="1627">
                  <c:v>1941.8839999999998</c:v>
                </c:pt>
                <c:pt idx="1628">
                  <c:v>1941.8869999999999</c:v>
                </c:pt>
                <c:pt idx="1629">
                  <c:v>1941.8899999999999</c:v>
                </c:pt>
                <c:pt idx="1630">
                  <c:v>1941.8929999999998</c:v>
                </c:pt>
                <c:pt idx="1631">
                  <c:v>1941.896</c:v>
                </c:pt>
                <c:pt idx="1632">
                  <c:v>1941.8989999999999</c:v>
                </c:pt>
                <c:pt idx="1633">
                  <c:v>1941.902</c:v>
                </c:pt>
                <c:pt idx="1634">
                  <c:v>1941.9050000000009</c:v>
                </c:pt>
                <c:pt idx="1635">
                  <c:v>1941.9080000000001</c:v>
                </c:pt>
                <c:pt idx="1636">
                  <c:v>1941.9110000000001</c:v>
                </c:pt>
                <c:pt idx="1637">
                  <c:v>1941.914</c:v>
                </c:pt>
                <c:pt idx="1638">
                  <c:v>1941.9170000000001</c:v>
                </c:pt>
                <c:pt idx="1639">
                  <c:v>1941.92</c:v>
                </c:pt>
                <c:pt idx="1640">
                  <c:v>1941.923</c:v>
                </c:pt>
                <c:pt idx="1641">
                  <c:v>1941.9260000000008</c:v>
                </c:pt>
                <c:pt idx="1642">
                  <c:v>1941.9290000000001</c:v>
                </c:pt>
                <c:pt idx="1643">
                  <c:v>1941.932</c:v>
                </c:pt>
                <c:pt idx="1644">
                  <c:v>1941.9349999999999</c:v>
                </c:pt>
                <c:pt idx="1645">
                  <c:v>1941.9380000000001</c:v>
                </c:pt>
                <c:pt idx="1646">
                  <c:v>1941.941</c:v>
                </c:pt>
                <c:pt idx="1647">
                  <c:v>1941.944</c:v>
                </c:pt>
                <c:pt idx="1648">
                  <c:v>1941.9470000000001</c:v>
                </c:pt>
                <c:pt idx="1649">
                  <c:v>1941.95</c:v>
                </c:pt>
                <c:pt idx="1650">
                  <c:v>1941.953</c:v>
                </c:pt>
                <c:pt idx="1651">
                  <c:v>1941.9560000000001</c:v>
                </c:pt>
                <c:pt idx="1652">
                  <c:v>1941.9590000000001</c:v>
                </c:pt>
                <c:pt idx="1653">
                  <c:v>1941.962</c:v>
                </c:pt>
                <c:pt idx="1654">
                  <c:v>1941.9649999999999</c:v>
                </c:pt>
                <c:pt idx="1655">
                  <c:v>1941.9680000000001</c:v>
                </c:pt>
                <c:pt idx="1656">
                  <c:v>1941.971</c:v>
                </c:pt>
                <c:pt idx="1657">
                  <c:v>1941.9739999999999</c:v>
                </c:pt>
                <c:pt idx="1658">
                  <c:v>1941.9770000000001</c:v>
                </c:pt>
                <c:pt idx="1659">
                  <c:v>1941.98</c:v>
                </c:pt>
                <c:pt idx="1660">
                  <c:v>1941.9829999999999</c:v>
                </c:pt>
                <c:pt idx="1661">
                  <c:v>1941.9860000000001</c:v>
                </c:pt>
                <c:pt idx="1662">
                  <c:v>1941.989</c:v>
                </c:pt>
                <c:pt idx="1663">
                  <c:v>1941.992</c:v>
                </c:pt>
                <c:pt idx="1664">
                  <c:v>1941.9949999999999</c:v>
                </c:pt>
                <c:pt idx="1665">
                  <c:v>1941.998</c:v>
                </c:pt>
                <c:pt idx="1666">
                  <c:v>1942.001</c:v>
                </c:pt>
                <c:pt idx="1667">
                  <c:v>1942.0039999999999</c:v>
                </c:pt>
                <c:pt idx="1668">
                  <c:v>1942.0070000000001</c:v>
                </c:pt>
                <c:pt idx="1669">
                  <c:v>1942.01</c:v>
                </c:pt>
                <c:pt idx="1670">
                  <c:v>1942.0129999999999</c:v>
                </c:pt>
                <c:pt idx="1671">
                  <c:v>1942.0160000000001</c:v>
                </c:pt>
                <c:pt idx="1672">
                  <c:v>1942.019</c:v>
                </c:pt>
                <c:pt idx="1673">
                  <c:v>1942.0219999999999</c:v>
                </c:pt>
                <c:pt idx="1674">
                  <c:v>1942.0250000000001</c:v>
                </c:pt>
                <c:pt idx="1675">
                  <c:v>1942.028</c:v>
                </c:pt>
                <c:pt idx="1676">
                  <c:v>1942.0309999999999</c:v>
                </c:pt>
                <c:pt idx="1677">
                  <c:v>1942.0339999999999</c:v>
                </c:pt>
                <c:pt idx="1678">
                  <c:v>1942.037</c:v>
                </c:pt>
                <c:pt idx="1679">
                  <c:v>1942.04</c:v>
                </c:pt>
                <c:pt idx="1680">
                  <c:v>1942.0429999999999</c:v>
                </c:pt>
                <c:pt idx="1681">
                  <c:v>1942.046</c:v>
                </c:pt>
                <c:pt idx="1682">
                  <c:v>1942.049</c:v>
                </c:pt>
                <c:pt idx="1683">
                  <c:v>1942.0519999999999</c:v>
                </c:pt>
                <c:pt idx="1684">
                  <c:v>1942.0550000000001</c:v>
                </c:pt>
                <c:pt idx="1685">
                  <c:v>1942.058</c:v>
                </c:pt>
                <c:pt idx="1686">
                  <c:v>1942.0609999999999</c:v>
                </c:pt>
                <c:pt idx="1687">
                  <c:v>1942.0639999999999</c:v>
                </c:pt>
                <c:pt idx="1688">
                  <c:v>1942.067</c:v>
                </c:pt>
                <c:pt idx="1689">
                  <c:v>1942.07</c:v>
                </c:pt>
                <c:pt idx="1690">
                  <c:v>1942.0729999999999</c:v>
                </c:pt>
                <c:pt idx="1691">
                  <c:v>1942.076</c:v>
                </c:pt>
                <c:pt idx="1692">
                  <c:v>1942.079</c:v>
                </c:pt>
                <c:pt idx="1693">
                  <c:v>1942.0819999999999</c:v>
                </c:pt>
                <c:pt idx="1694">
                  <c:v>1942.085</c:v>
                </c:pt>
                <c:pt idx="1695">
                  <c:v>1942.088</c:v>
                </c:pt>
                <c:pt idx="1696">
                  <c:v>1942.0909999999999</c:v>
                </c:pt>
                <c:pt idx="1697">
                  <c:v>1942.0939999999998</c:v>
                </c:pt>
                <c:pt idx="1698">
                  <c:v>1942.097</c:v>
                </c:pt>
                <c:pt idx="1699">
                  <c:v>1942.1</c:v>
                </c:pt>
                <c:pt idx="1700">
                  <c:v>1942.1029999999998</c:v>
                </c:pt>
                <c:pt idx="1701">
                  <c:v>1942.106</c:v>
                </c:pt>
                <c:pt idx="1702">
                  <c:v>1942.1089999999999</c:v>
                </c:pt>
                <c:pt idx="1703">
                  <c:v>1942.1119999999999</c:v>
                </c:pt>
                <c:pt idx="1704">
                  <c:v>1942.115</c:v>
                </c:pt>
                <c:pt idx="1705">
                  <c:v>1942.1179999999999</c:v>
                </c:pt>
                <c:pt idx="1706">
                  <c:v>1942.1209999999999</c:v>
                </c:pt>
                <c:pt idx="1707">
                  <c:v>1942.1239999999998</c:v>
                </c:pt>
                <c:pt idx="1708">
                  <c:v>1942.127</c:v>
                </c:pt>
                <c:pt idx="1709">
                  <c:v>1942.1299999999999</c:v>
                </c:pt>
                <c:pt idx="1710">
                  <c:v>1942.1329999999998</c:v>
                </c:pt>
                <c:pt idx="1711">
                  <c:v>1942.136</c:v>
                </c:pt>
                <c:pt idx="1712">
                  <c:v>1942.1389999999999</c:v>
                </c:pt>
                <c:pt idx="1713">
                  <c:v>1942.1419999999998</c:v>
                </c:pt>
                <c:pt idx="1714">
                  <c:v>1942.145</c:v>
                </c:pt>
                <c:pt idx="1715">
                  <c:v>1942.1479999999999</c:v>
                </c:pt>
                <c:pt idx="1716">
                  <c:v>1942.1509999999998</c:v>
                </c:pt>
                <c:pt idx="1717">
                  <c:v>1942.1539999999998</c:v>
                </c:pt>
                <c:pt idx="1718">
                  <c:v>1942.1569999999999</c:v>
                </c:pt>
                <c:pt idx="1719">
                  <c:v>1942.1599999999999</c:v>
                </c:pt>
                <c:pt idx="1720">
                  <c:v>1942.1629999999998</c:v>
                </c:pt>
                <c:pt idx="1721">
                  <c:v>1942.1659999999999</c:v>
                </c:pt>
                <c:pt idx="1722">
                  <c:v>1942.1689999999999</c:v>
                </c:pt>
                <c:pt idx="1723">
                  <c:v>1942.1719999999998</c:v>
                </c:pt>
                <c:pt idx="1724">
                  <c:v>1942.175</c:v>
                </c:pt>
                <c:pt idx="1725">
                  <c:v>1942.1779999999999</c:v>
                </c:pt>
                <c:pt idx="1726">
                  <c:v>1942.1809999999998</c:v>
                </c:pt>
                <c:pt idx="1727">
                  <c:v>1942.1839999999991</c:v>
                </c:pt>
                <c:pt idx="1728">
                  <c:v>1942.1869999999999</c:v>
                </c:pt>
                <c:pt idx="1729">
                  <c:v>1942.1899999999998</c:v>
                </c:pt>
                <c:pt idx="1730">
                  <c:v>1942.1929999999998</c:v>
                </c:pt>
                <c:pt idx="1731">
                  <c:v>1942.1959999999999</c:v>
                </c:pt>
                <c:pt idx="1732">
                  <c:v>1942.1989999999998</c:v>
                </c:pt>
                <c:pt idx="1733">
                  <c:v>1942.202</c:v>
                </c:pt>
                <c:pt idx="1734">
                  <c:v>1942.2049999999999</c:v>
                </c:pt>
                <c:pt idx="1735">
                  <c:v>1942.2080000000001</c:v>
                </c:pt>
                <c:pt idx="1736">
                  <c:v>1942.211</c:v>
                </c:pt>
                <c:pt idx="1737">
                  <c:v>1942.2139999999999</c:v>
                </c:pt>
                <c:pt idx="1738">
                  <c:v>1942.2170000000001</c:v>
                </c:pt>
                <c:pt idx="1739">
                  <c:v>1942.22</c:v>
                </c:pt>
                <c:pt idx="1740">
                  <c:v>1942.223</c:v>
                </c:pt>
                <c:pt idx="1741">
                  <c:v>1942.2260000000001</c:v>
                </c:pt>
                <c:pt idx="1742">
                  <c:v>1942.229</c:v>
                </c:pt>
                <c:pt idx="1743">
                  <c:v>1942.232</c:v>
                </c:pt>
                <c:pt idx="1744">
                  <c:v>1942.2349999999999</c:v>
                </c:pt>
                <c:pt idx="1745">
                  <c:v>1942.2380000000001</c:v>
                </c:pt>
                <c:pt idx="1746">
                  <c:v>1942.241</c:v>
                </c:pt>
                <c:pt idx="1747">
                  <c:v>1942.2439999999999</c:v>
                </c:pt>
                <c:pt idx="1748">
                  <c:v>1942.2470000000001</c:v>
                </c:pt>
                <c:pt idx="1749">
                  <c:v>1942.25</c:v>
                </c:pt>
                <c:pt idx="1750">
                  <c:v>1942.2529999999999</c:v>
                </c:pt>
                <c:pt idx="1751">
                  <c:v>1942.2560000000001</c:v>
                </c:pt>
                <c:pt idx="1752">
                  <c:v>1942.259</c:v>
                </c:pt>
                <c:pt idx="1753">
                  <c:v>1942.2619999999999</c:v>
                </c:pt>
                <c:pt idx="1754">
                  <c:v>1942.2650000000001</c:v>
                </c:pt>
                <c:pt idx="1755">
                  <c:v>1942.268</c:v>
                </c:pt>
                <c:pt idx="1756">
                  <c:v>1942.271</c:v>
                </c:pt>
                <c:pt idx="1757">
                  <c:v>1942.2739999999999</c:v>
                </c:pt>
                <c:pt idx="1758">
                  <c:v>1942.277</c:v>
                </c:pt>
                <c:pt idx="1759">
                  <c:v>1942.28</c:v>
                </c:pt>
                <c:pt idx="1760">
                  <c:v>1942.2829999999999</c:v>
                </c:pt>
                <c:pt idx="1761">
                  <c:v>1942.2860000000001</c:v>
                </c:pt>
                <c:pt idx="1762">
                  <c:v>1942.289</c:v>
                </c:pt>
                <c:pt idx="1763">
                  <c:v>1942.2919999999999</c:v>
                </c:pt>
                <c:pt idx="1764">
                  <c:v>1942.2950000000001</c:v>
                </c:pt>
                <c:pt idx="1765">
                  <c:v>1942.298</c:v>
                </c:pt>
                <c:pt idx="1766">
                  <c:v>1942.3009999999999</c:v>
                </c:pt>
                <c:pt idx="1767">
                  <c:v>1942.3039999999999</c:v>
                </c:pt>
                <c:pt idx="1768">
                  <c:v>1942.307</c:v>
                </c:pt>
                <c:pt idx="1769">
                  <c:v>1942.31</c:v>
                </c:pt>
                <c:pt idx="1770">
                  <c:v>1942.3129999999999</c:v>
                </c:pt>
                <c:pt idx="1771">
                  <c:v>1942.316</c:v>
                </c:pt>
                <c:pt idx="1772">
                  <c:v>1942.319</c:v>
                </c:pt>
                <c:pt idx="1773">
                  <c:v>1942.3219999999999</c:v>
                </c:pt>
                <c:pt idx="1774">
                  <c:v>1942.325</c:v>
                </c:pt>
                <c:pt idx="1775">
                  <c:v>1942.328</c:v>
                </c:pt>
                <c:pt idx="1776">
                  <c:v>1942.3309999999999</c:v>
                </c:pt>
                <c:pt idx="1777">
                  <c:v>1942.3339999999998</c:v>
                </c:pt>
                <c:pt idx="1778">
                  <c:v>1942.337</c:v>
                </c:pt>
                <c:pt idx="1779">
                  <c:v>1942.34</c:v>
                </c:pt>
                <c:pt idx="1780">
                  <c:v>1942.3429999999998</c:v>
                </c:pt>
                <c:pt idx="1781">
                  <c:v>1942.346</c:v>
                </c:pt>
                <c:pt idx="1782">
                  <c:v>1942.3489999999999</c:v>
                </c:pt>
                <c:pt idx="1783">
                  <c:v>1942.3519999999999</c:v>
                </c:pt>
                <c:pt idx="1784">
                  <c:v>1942.355</c:v>
                </c:pt>
                <c:pt idx="1785">
                  <c:v>1942.3579999999999</c:v>
                </c:pt>
                <c:pt idx="1786">
                  <c:v>1942.3609999999999</c:v>
                </c:pt>
                <c:pt idx="1787">
                  <c:v>1942.3639999999998</c:v>
                </c:pt>
                <c:pt idx="1788">
                  <c:v>1942.367</c:v>
                </c:pt>
                <c:pt idx="1789">
                  <c:v>1942.37</c:v>
                </c:pt>
                <c:pt idx="1790">
                  <c:v>1942.3729999999998</c:v>
                </c:pt>
                <c:pt idx="1791">
                  <c:v>1942.376</c:v>
                </c:pt>
                <c:pt idx="1792">
                  <c:v>1942.3789999999999</c:v>
                </c:pt>
                <c:pt idx="1793">
                  <c:v>1942.3819999999998</c:v>
                </c:pt>
                <c:pt idx="1794">
                  <c:v>1942.385</c:v>
                </c:pt>
                <c:pt idx="1795">
                  <c:v>1942.3879999999999</c:v>
                </c:pt>
                <c:pt idx="1796">
                  <c:v>1942.3909999999998</c:v>
                </c:pt>
                <c:pt idx="1797">
                  <c:v>1942.3939999999998</c:v>
                </c:pt>
                <c:pt idx="1798">
                  <c:v>1942.3969999999999</c:v>
                </c:pt>
                <c:pt idx="1799">
                  <c:v>1942.4</c:v>
                </c:pt>
                <c:pt idx="1800">
                  <c:v>1942.403</c:v>
                </c:pt>
                <c:pt idx="1801">
                  <c:v>1942.4060000000009</c:v>
                </c:pt>
                <c:pt idx="1802">
                  <c:v>1942.4090000000001</c:v>
                </c:pt>
                <c:pt idx="1803">
                  <c:v>1942.412</c:v>
                </c:pt>
                <c:pt idx="1804">
                  <c:v>1942.4150000000009</c:v>
                </c:pt>
                <c:pt idx="1805">
                  <c:v>1942.4180000000001</c:v>
                </c:pt>
                <c:pt idx="1806">
                  <c:v>1942.421</c:v>
                </c:pt>
                <c:pt idx="1807">
                  <c:v>1942.424</c:v>
                </c:pt>
                <c:pt idx="1808">
                  <c:v>1942.4270000000001</c:v>
                </c:pt>
                <c:pt idx="1809">
                  <c:v>1942.43</c:v>
                </c:pt>
                <c:pt idx="1810">
                  <c:v>1942.433</c:v>
                </c:pt>
                <c:pt idx="1811">
                  <c:v>1942.4360000000001</c:v>
                </c:pt>
                <c:pt idx="1812">
                  <c:v>1942.4390000000001</c:v>
                </c:pt>
                <c:pt idx="1813">
                  <c:v>1942.442</c:v>
                </c:pt>
                <c:pt idx="1814">
                  <c:v>1942.4449999999999</c:v>
                </c:pt>
                <c:pt idx="1815">
                  <c:v>1942.4480000000001</c:v>
                </c:pt>
                <c:pt idx="1816">
                  <c:v>1942.451</c:v>
                </c:pt>
                <c:pt idx="1817">
                  <c:v>1942.454</c:v>
                </c:pt>
                <c:pt idx="1818">
                  <c:v>1942.4570000000001</c:v>
                </c:pt>
                <c:pt idx="1819">
                  <c:v>1942.46</c:v>
                </c:pt>
                <c:pt idx="1820">
                  <c:v>1942.463</c:v>
                </c:pt>
                <c:pt idx="1821">
                  <c:v>1942.4660000000001</c:v>
                </c:pt>
                <c:pt idx="1822">
                  <c:v>1942.4690000000001</c:v>
                </c:pt>
                <c:pt idx="1823">
                  <c:v>1942.472</c:v>
                </c:pt>
                <c:pt idx="1824">
                  <c:v>1942.4749999999999</c:v>
                </c:pt>
                <c:pt idx="1825">
                  <c:v>1942.4780000000001</c:v>
                </c:pt>
                <c:pt idx="1826">
                  <c:v>1942.481</c:v>
                </c:pt>
                <c:pt idx="1827">
                  <c:v>1942.4839999999999</c:v>
                </c:pt>
                <c:pt idx="1828">
                  <c:v>1942.4870000000001</c:v>
                </c:pt>
                <c:pt idx="1829">
                  <c:v>1942.49</c:v>
                </c:pt>
                <c:pt idx="1830">
                  <c:v>1942.4929999999999</c:v>
                </c:pt>
                <c:pt idx="1831">
                  <c:v>1942.4960000000001</c:v>
                </c:pt>
                <c:pt idx="1832">
                  <c:v>1942.499</c:v>
                </c:pt>
                <c:pt idx="1833">
                  <c:v>1942.502</c:v>
                </c:pt>
                <c:pt idx="1834">
                  <c:v>1942.5050000000001</c:v>
                </c:pt>
                <c:pt idx="1835">
                  <c:v>1942.508</c:v>
                </c:pt>
                <c:pt idx="1836">
                  <c:v>1942.511</c:v>
                </c:pt>
                <c:pt idx="1837">
                  <c:v>1942.5139999999999</c:v>
                </c:pt>
                <c:pt idx="1838">
                  <c:v>1942.5170000000001</c:v>
                </c:pt>
                <c:pt idx="1839">
                  <c:v>1942.52</c:v>
                </c:pt>
                <c:pt idx="1840">
                  <c:v>1942.5229999999999</c:v>
                </c:pt>
                <c:pt idx="1841">
                  <c:v>1942.5260000000001</c:v>
                </c:pt>
                <c:pt idx="1842">
                  <c:v>1942.529</c:v>
                </c:pt>
                <c:pt idx="1843">
                  <c:v>1942.5319999999999</c:v>
                </c:pt>
                <c:pt idx="1844">
                  <c:v>1942.5350000000001</c:v>
                </c:pt>
                <c:pt idx="1845">
                  <c:v>1942.538</c:v>
                </c:pt>
                <c:pt idx="1846">
                  <c:v>1942.5409999999999</c:v>
                </c:pt>
                <c:pt idx="1847">
                  <c:v>1942.5439999999999</c:v>
                </c:pt>
                <c:pt idx="1848">
                  <c:v>1942.547</c:v>
                </c:pt>
                <c:pt idx="1849">
                  <c:v>1942.55</c:v>
                </c:pt>
                <c:pt idx="1850">
                  <c:v>1942.5529999999999</c:v>
                </c:pt>
                <c:pt idx="1851">
                  <c:v>1942.556</c:v>
                </c:pt>
                <c:pt idx="1852">
                  <c:v>1942.559</c:v>
                </c:pt>
                <c:pt idx="1853">
                  <c:v>1942.5619999999999</c:v>
                </c:pt>
                <c:pt idx="1854">
                  <c:v>1942.5650000000001</c:v>
                </c:pt>
                <c:pt idx="1855">
                  <c:v>1942.568</c:v>
                </c:pt>
                <c:pt idx="1856">
                  <c:v>1942.5709999999999</c:v>
                </c:pt>
                <c:pt idx="1857">
                  <c:v>1942.5739999999998</c:v>
                </c:pt>
                <c:pt idx="1858">
                  <c:v>1942.577</c:v>
                </c:pt>
                <c:pt idx="1859">
                  <c:v>1942.58</c:v>
                </c:pt>
                <c:pt idx="1860">
                  <c:v>1942.5829999999999</c:v>
                </c:pt>
                <c:pt idx="1861">
                  <c:v>1942.586</c:v>
                </c:pt>
                <c:pt idx="1862">
                  <c:v>1942.5889999999999</c:v>
                </c:pt>
                <c:pt idx="1863">
                  <c:v>1942.5919999999999</c:v>
                </c:pt>
                <c:pt idx="1864">
                  <c:v>1942.595</c:v>
                </c:pt>
                <c:pt idx="1865">
                  <c:v>1942.598</c:v>
                </c:pt>
                <c:pt idx="1866">
                  <c:v>1942.6009999999999</c:v>
                </c:pt>
                <c:pt idx="1867">
                  <c:v>1942.6039999999998</c:v>
                </c:pt>
                <c:pt idx="1868">
                  <c:v>1942.607</c:v>
                </c:pt>
                <c:pt idx="1869">
                  <c:v>1942.61</c:v>
                </c:pt>
                <c:pt idx="1870">
                  <c:v>1942.6129999999998</c:v>
                </c:pt>
                <c:pt idx="1871">
                  <c:v>1942.616</c:v>
                </c:pt>
                <c:pt idx="1872">
                  <c:v>1942.6189999999999</c:v>
                </c:pt>
                <c:pt idx="1873">
                  <c:v>1942.6219999999998</c:v>
                </c:pt>
                <c:pt idx="1874">
                  <c:v>1942.625</c:v>
                </c:pt>
                <c:pt idx="1875">
                  <c:v>1942.6279999999999</c:v>
                </c:pt>
                <c:pt idx="1876">
                  <c:v>1942.6309999999999</c:v>
                </c:pt>
                <c:pt idx="1877">
                  <c:v>1942.6339999999998</c:v>
                </c:pt>
                <c:pt idx="1878">
                  <c:v>1942.6369999999999</c:v>
                </c:pt>
                <c:pt idx="1879">
                  <c:v>1942.6399999999999</c:v>
                </c:pt>
                <c:pt idx="1880">
                  <c:v>1942.6429999999998</c:v>
                </c:pt>
                <c:pt idx="1881">
                  <c:v>1942.646</c:v>
                </c:pt>
                <c:pt idx="1882">
                  <c:v>1942.6489999999999</c:v>
                </c:pt>
                <c:pt idx="1883">
                  <c:v>1942.6519999999998</c:v>
                </c:pt>
                <c:pt idx="1884">
                  <c:v>1942.655</c:v>
                </c:pt>
                <c:pt idx="1885">
                  <c:v>1942.6579999999999</c:v>
                </c:pt>
                <c:pt idx="1886">
                  <c:v>1942.6609999999998</c:v>
                </c:pt>
                <c:pt idx="1887">
                  <c:v>1942.6639999999998</c:v>
                </c:pt>
                <c:pt idx="1888">
                  <c:v>1942.6669999999999</c:v>
                </c:pt>
                <c:pt idx="1889">
                  <c:v>1942.6699999999998</c:v>
                </c:pt>
                <c:pt idx="1890">
                  <c:v>1942.6729999999998</c:v>
                </c:pt>
                <c:pt idx="1891">
                  <c:v>1942.6759999999999</c:v>
                </c:pt>
                <c:pt idx="1892">
                  <c:v>1942.6789999999999</c:v>
                </c:pt>
                <c:pt idx="1893">
                  <c:v>1942.6819999999998</c:v>
                </c:pt>
                <c:pt idx="1894">
                  <c:v>1942.684999999999</c:v>
                </c:pt>
                <c:pt idx="1895">
                  <c:v>1942.6879999999999</c:v>
                </c:pt>
                <c:pt idx="1896">
                  <c:v>1942.6909999999998</c:v>
                </c:pt>
                <c:pt idx="1897">
                  <c:v>1942.6939999999991</c:v>
                </c:pt>
                <c:pt idx="1898">
                  <c:v>1942.6969999999999</c:v>
                </c:pt>
                <c:pt idx="1899">
                  <c:v>1942.7</c:v>
                </c:pt>
                <c:pt idx="1900">
                  <c:v>1942.703</c:v>
                </c:pt>
                <c:pt idx="1901">
                  <c:v>1942.7060000000001</c:v>
                </c:pt>
                <c:pt idx="1902">
                  <c:v>1942.7090000000001</c:v>
                </c:pt>
                <c:pt idx="1903">
                  <c:v>1942.712</c:v>
                </c:pt>
                <c:pt idx="1904">
                  <c:v>1942.7149999999999</c:v>
                </c:pt>
                <c:pt idx="1905">
                  <c:v>1942.7180000000001</c:v>
                </c:pt>
                <c:pt idx="1906">
                  <c:v>1942.721</c:v>
                </c:pt>
                <c:pt idx="1907">
                  <c:v>1942.7239999999999</c:v>
                </c:pt>
                <c:pt idx="1908">
                  <c:v>1942.7270000000001</c:v>
                </c:pt>
                <c:pt idx="1909">
                  <c:v>1942.73</c:v>
                </c:pt>
                <c:pt idx="1910">
                  <c:v>1942.7329999999999</c:v>
                </c:pt>
                <c:pt idx="1911">
                  <c:v>1942.7360000000001</c:v>
                </c:pt>
                <c:pt idx="1912">
                  <c:v>1942.739</c:v>
                </c:pt>
                <c:pt idx="1913">
                  <c:v>1942.742</c:v>
                </c:pt>
                <c:pt idx="1914">
                  <c:v>1942.7449999999999</c:v>
                </c:pt>
                <c:pt idx="1915">
                  <c:v>1942.748</c:v>
                </c:pt>
                <c:pt idx="1916">
                  <c:v>1942.751</c:v>
                </c:pt>
                <c:pt idx="1917">
                  <c:v>1942.7539999999999</c:v>
                </c:pt>
                <c:pt idx="1918">
                  <c:v>1942.7570000000001</c:v>
                </c:pt>
                <c:pt idx="1919">
                  <c:v>1942.76</c:v>
                </c:pt>
                <c:pt idx="1920">
                  <c:v>1942.7629999999999</c:v>
                </c:pt>
                <c:pt idx="1921">
                  <c:v>1942.7660000000001</c:v>
                </c:pt>
                <c:pt idx="1922">
                  <c:v>1942.769</c:v>
                </c:pt>
                <c:pt idx="1923">
                  <c:v>1942.7719999999999</c:v>
                </c:pt>
                <c:pt idx="1924">
                  <c:v>1942.7750000000001</c:v>
                </c:pt>
                <c:pt idx="1925">
                  <c:v>1942.778</c:v>
                </c:pt>
                <c:pt idx="1926">
                  <c:v>1942.7809999999999</c:v>
                </c:pt>
                <c:pt idx="1927">
                  <c:v>1942.7839999999999</c:v>
                </c:pt>
                <c:pt idx="1928">
                  <c:v>1942.787</c:v>
                </c:pt>
                <c:pt idx="1929">
                  <c:v>1942.79</c:v>
                </c:pt>
                <c:pt idx="1930">
                  <c:v>1942.7929999999999</c:v>
                </c:pt>
                <c:pt idx="1931">
                  <c:v>1942.796</c:v>
                </c:pt>
                <c:pt idx="1932">
                  <c:v>1942.799</c:v>
                </c:pt>
                <c:pt idx="1933">
                  <c:v>1942.8019999999999</c:v>
                </c:pt>
                <c:pt idx="1934">
                  <c:v>1942.8050000000001</c:v>
                </c:pt>
                <c:pt idx="1935">
                  <c:v>1942.808</c:v>
                </c:pt>
                <c:pt idx="1936">
                  <c:v>1942.8109999999999</c:v>
                </c:pt>
                <c:pt idx="1937">
                  <c:v>1942.8139999999999</c:v>
                </c:pt>
                <c:pt idx="1938">
                  <c:v>1942.817</c:v>
                </c:pt>
                <c:pt idx="1939">
                  <c:v>1942.82</c:v>
                </c:pt>
                <c:pt idx="1940">
                  <c:v>1942.8229999999999</c:v>
                </c:pt>
                <c:pt idx="1941">
                  <c:v>1942.826</c:v>
                </c:pt>
                <c:pt idx="1942">
                  <c:v>1942.829</c:v>
                </c:pt>
                <c:pt idx="1943">
                  <c:v>1942.8319999999999</c:v>
                </c:pt>
                <c:pt idx="1944">
                  <c:v>1942.835</c:v>
                </c:pt>
                <c:pt idx="1945">
                  <c:v>1942.838</c:v>
                </c:pt>
                <c:pt idx="1946">
                  <c:v>1942.8409999999999</c:v>
                </c:pt>
                <c:pt idx="1947">
                  <c:v>1942.8439999999998</c:v>
                </c:pt>
                <c:pt idx="1948">
                  <c:v>1942.847</c:v>
                </c:pt>
                <c:pt idx="1949">
                  <c:v>1942.85</c:v>
                </c:pt>
                <c:pt idx="1950">
                  <c:v>1942.8529999999998</c:v>
                </c:pt>
                <c:pt idx="1951">
                  <c:v>1942.856</c:v>
                </c:pt>
                <c:pt idx="1952">
                  <c:v>1942.8589999999999</c:v>
                </c:pt>
                <c:pt idx="1953">
                  <c:v>1942.8619999999999</c:v>
                </c:pt>
                <c:pt idx="1954">
                  <c:v>1942.865</c:v>
                </c:pt>
                <c:pt idx="1955">
                  <c:v>1942.8679999999999</c:v>
                </c:pt>
                <c:pt idx="1956">
                  <c:v>1942.8709999999999</c:v>
                </c:pt>
                <c:pt idx="1957">
                  <c:v>1942.8739999999998</c:v>
                </c:pt>
                <c:pt idx="1958">
                  <c:v>1942.877</c:v>
                </c:pt>
                <c:pt idx="1959">
                  <c:v>1942.8799999999999</c:v>
                </c:pt>
                <c:pt idx="1960">
                  <c:v>1942.8829999999998</c:v>
                </c:pt>
                <c:pt idx="1961">
                  <c:v>1942.886</c:v>
                </c:pt>
                <c:pt idx="1962">
                  <c:v>1942.8889999999999</c:v>
                </c:pt>
                <c:pt idx="1963">
                  <c:v>1942.8919999999998</c:v>
                </c:pt>
                <c:pt idx="1964">
                  <c:v>1942.895</c:v>
                </c:pt>
                <c:pt idx="1965">
                  <c:v>1942.8979999999999</c:v>
                </c:pt>
                <c:pt idx="1966">
                  <c:v>1942.9010000000001</c:v>
                </c:pt>
                <c:pt idx="1967">
                  <c:v>1942.904</c:v>
                </c:pt>
                <c:pt idx="1968">
                  <c:v>1942.9070000000008</c:v>
                </c:pt>
                <c:pt idx="1969">
                  <c:v>1942.91</c:v>
                </c:pt>
                <c:pt idx="1970">
                  <c:v>1942.913</c:v>
                </c:pt>
                <c:pt idx="1971">
                  <c:v>1942.9160000000008</c:v>
                </c:pt>
                <c:pt idx="1972">
                  <c:v>1942.9190000000001</c:v>
                </c:pt>
                <c:pt idx="1973">
                  <c:v>1942.922</c:v>
                </c:pt>
                <c:pt idx="1974">
                  <c:v>1942.9250000000009</c:v>
                </c:pt>
                <c:pt idx="1975">
                  <c:v>1942.9280000000001</c:v>
                </c:pt>
                <c:pt idx="1976">
                  <c:v>1942.931</c:v>
                </c:pt>
                <c:pt idx="1977">
                  <c:v>1942.934</c:v>
                </c:pt>
                <c:pt idx="1978">
                  <c:v>1942.9370000000001</c:v>
                </c:pt>
                <c:pt idx="1979">
                  <c:v>1942.94</c:v>
                </c:pt>
                <c:pt idx="1980">
                  <c:v>1942.943</c:v>
                </c:pt>
                <c:pt idx="1981">
                  <c:v>1942.9460000000001</c:v>
                </c:pt>
                <c:pt idx="1982">
                  <c:v>1942.9490000000001</c:v>
                </c:pt>
                <c:pt idx="1983">
                  <c:v>1942.952</c:v>
                </c:pt>
                <c:pt idx="1984">
                  <c:v>1942.9549999999999</c:v>
                </c:pt>
                <c:pt idx="1985">
                  <c:v>1942.9580000000001</c:v>
                </c:pt>
                <c:pt idx="1986">
                  <c:v>1942.961</c:v>
                </c:pt>
                <c:pt idx="1987">
                  <c:v>1942.9639999999999</c:v>
                </c:pt>
                <c:pt idx="1988">
                  <c:v>1942.9670000000001</c:v>
                </c:pt>
                <c:pt idx="1989">
                  <c:v>1942.97</c:v>
                </c:pt>
                <c:pt idx="1990">
                  <c:v>1942.973</c:v>
                </c:pt>
                <c:pt idx="1991">
                  <c:v>1942.9760000000001</c:v>
                </c:pt>
                <c:pt idx="1992">
                  <c:v>1942.979</c:v>
                </c:pt>
                <c:pt idx="1993">
                  <c:v>1942.982</c:v>
                </c:pt>
                <c:pt idx="1994">
                  <c:v>1942.9849999999999</c:v>
                </c:pt>
                <c:pt idx="1995">
                  <c:v>1942.9880000000001</c:v>
                </c:pt>
                <c:pt idx="1996">
                  <c:v>1942.991</c:v>
                </c:pt>
                <c:pt idx="1997">
                  <c:v>1942.9939999999999</c:v>
                </c:pt>
                <c:pt idx="1998">
                  <c:v>1942.9970000000001</c:v>
                </c:pt>
                <c:pt idx="1999">
                  <c:v>1943</c:v>
                </c:pt>
              </c:numCache>
            </c:numRef>
          </c:xVal>
          <c:yVal>
            <c:numRef>
              <c:f>'spect cavity'!$AC$7:$AC$2006</c:f>
              <c:numCache>
                <c:formatCode>General</c:formatCode>
                <c:ptCount val="2000"/>
                <c:pt idx="0">
                  <c:v>-66.877788569999908</c:v>
                </c:pt>
                <c:pt idx="1">
                  <c:v>-67.689798469999943</c:v>
                </c:pt>
                <c:pt idx="2">
                  <c:v>-68.244623370000113</c:v>
                </c:pt>
                <c:pt idx="3">
                  <c:v>-62.555583569999996</c:v>
                </c:pt>
                <c:pt idx="4">
                  <c:v>-59.326923270000009</c:v>
                </c:pt>
                <c:pt idx="5">
                  <c:v>-200.24741026999999</c:v>
                </c:pt>
                <c:pt idx="6">
                  <c:v>-65.145102069999979</c:v>
                </c:pt>
                <c:pt idx="7">
                  <c:v>-63.154587169999971</c:v>
                </c:pt>
                <c:pt idx="8">
                  <c:v>-67.067004170000004</c:v>
                </c:pt>
                <c:pt idx="9">
                  <c:v>-63.662843570000007</c:v>
                </c:pt>
                <c:pt idx="10">
                  <c:v>-200.24741026999999</c:v>
                </c:pt>
                <c:pt idx="11">
                  <c:v>-64.404441270000007</c:v>
                </c:pt>
                <c:pt idx="12">
                  <c:v>-67.532131869999958</c:v>
                </c:pt>
                <c:pt idx="13">
                  <c:v>-65.467370770000002</c:v>
                </c:pt>
                <c:pt idx="14">
                  <c:v>-66.920221570000024</c:v>
                </c:pt>
                <c:pt idx="15">
                  <c:v>-66.355082469999942</c:v>
                </c:pt>
                <c:pt idx="16">
                  <c:v>-62.986957869999998</c:v>
                </c:pt>
                <c:pt idx="17">
                  <c:v>-66.826123370000005</c:v>
                </c:pt>
                <c:pt idx="18">
                  <c:v>-59.459083269999994</c:v>
                </c:pt>
                <c:pt idx="19">
                  <c:v>-200.24741026999999</c:v>
                </c:pt>
                <c:pt idx="20">
                  <c:v>-200.24741026999999</c:v>
                </c:pt>
                <c:pt idx="21">
                  <c:v>-62.488858870000001</c:v>
                </c:pt>
                <c:pt idx="22">
                  <c:v>-65.467369970000078</c:v>
                </c:pt>
                <c:pt idx="23">
                  <c:v>-66.038584270000001</c:v>
                </c:pt>
                <c:pt idx="24">
                  <c:v>-200.24741026999999</c:v>
                </c:pt>
                <c:pt idx="25">
                  <c:v>-65.815482269999947</c:v>
                </c:pt>
                <c:pt idx="26">
                  <c:v>-200.24741026999999</c:v>
                </c:pt>
                <c:pt idx="27">
                  <c:v>-67.11476777</c:v>
                </c:pt>
                <c:pt idx="28">
                  <c:v>-59.73611427000003</c:v>
                </c:pt>
                <c:pt idx="29">
                  <c:v>-200.24741026999999</c:v>
                </c:pt>
                <c:pt idx="30">
                  <c:v>-65.085570470000008</c:v>
                </c:pt>
                <c:pt idx="31">
                  <c:v>-200.24741026999999</c:v>
                </c:pt>
                <c:pt idx="32">
                  <c:v>-61.118205970000012</c:v>
                </c:pt>
                <c:pt idx="33">
                  <c:v>-66.038584670000006</c:v>
                </c:pt>
                <c:pt idx="34">
                  <c:v>-65.758632970000008</c:v>
                </c:pt>
                <c:pt idx="35">
                  <c:v>-68.417096170000022</c:v>
                </c:pt>
                <c:pt idx="36">
                  <c:v>-61.402405569999999</c:v>
                </c:pt>
                <c:pt idx="37">
                  <c:v>-69.626564670000022</c:v>
                </c:pt>
                <c:pt idx="38">
                  <c:v>-59.459084069999953</c:v>
                </c:pt>
                <c:pt idx="39">
                  <c:v>-62.986957869999998</c:v>
                </c:pt>
                <c:pt idx="40">
                  <c:v>-67.595169470000059</c:v>
                </c:pt>
                <c:pt idx="41">
                  <c:v>-63.956892370000006</c:v>
                </c:pt>
                <c:pt idx="42">
                  <c:v>-62.959198870000009</c:v>
                </c:pt>
                <c:pt idx="43">
                  <c:v>-61.262882270000013</c:v>
                </c:pt>
                <c:pt idx="44">
                  <c:v>-60.032031670000009</c:v>
                </c:pt>
                <c:pt idx="45">
                  <c:v>-61.764168170000012</c:v>
                </c:pt>
                <c:pt idx="46">
                  <c:v>-60.991993270000009</c:v>
                </c:pt>
                <c:pt idx="47">
                  <c:v>-200.24741026999999</c:v>
                </c:pt>
                <c:pt idx="48">
                  <c:v>-200.24741026999999</c:v>
                </c:pt>
                <c:pt idx="49">
                  <c:v>-61.296896370000013</c:v>
                </c:pt>
                <c:pt idx="50">
                  <c:v>-59.881554169999994</c:v>
                </c:pt>
                <c:pt idx="51">
                  <c:v>-62.765916770000054</c:v>
                </c:pt>
                <c:pt idx="52">
                  <c:v>-65.615413369999999</c:v>
                </c:pt>
                <c:pt idx="53">
                  <c:v>-69.626564070000001</c:v>
                </c:pt>
                <c:pt idx="54">
                  <c:v>-64.843069270000058</c:v>
                </c:pt>
                <c:pt idx="55">
                  <c:v>-66.877788069999909</c:v>
                </c:pt>
                <c:pt idx="56">
                  <c:v>-62.875031669999998</c:v>
                </c:pt>
                <c:pt idx="57">
                  <c:v>-200.24741026999999</c:v>
                </c:pt>
                <c:pt idx="58">
                  <c:v>-69.990024470000108</c:v>
                </c:pt>
                <c:pt idx="59">
                  <c:v>-200.24741026999999</c:v>
                </c:pt>
                <c:pt idx="60">
                  <c:v>-65.022604170000008</c:v>
                </c:pt>
                <c:pt idx="61">
                  <c:v>-66.30070477000001</c:v>
                </c:pt>
                <c:pt idx="62">
                  <c:v>-61.979565570000005</c:v>
                </c:pt>
                <c:pt idx="63">
                  <c:v>-200.24741026999999</c:v>
                </c:pt>
                <c:pt idx="64">
                  <c:v>-67.367246670000057</c:v>
                </c:pt>
                <c:pt idx="65">
                  <c:v>-61.593449870000001</c:v>
                </c:pt>
                <c:pt idx="66">
                  <c:v>-78.949114270000109</c:v>
                </c:pt>
                <c:pt idx="67">
                  <c:v>-65.758628270000003</c:v>
                </c:pt>
                <c:pt idx="68">
                  <c:v>-62.487676469999954</c:v>
                </c:pt>
                <c:pt idx="69">
                  <c:v>-60.22777047000001</c:v>
                </c:pt>
                <c:pt idx="70">
                  <c:v>-61.677970170000009</c:v>
                </c:pt>
                <c:pt idx="71">
                  <c:v>-61.339789469999971</c:v>
                </c:pt>
                <c:pt idx="72">
                  <c:v>-64.843069270000058</c:v>
                </c:pt>
                <c:pt idx="73">
                  <c:v>-62.101129170000007</c:v>
                </c:pt>
                <c:pt idx="74">
                  <c:v>-68.943123670000119</c:v>
                </c:pt>
                <c:pt idx="75">
                  <c:v>-64.962628170000002</c:v>
                </c:pt>
                <c:pt idx="76">
                  <c:v>-60.689875970000003</c:v>
                </c:pt>
                <c:pt idx="77">
                  <c:v>-60.692220870000028</c:v>
                </c:pt>
                <c:pt idx="78">
                  <c:v>-71.059230670000005</c:v>
                </c:pt>
                <c:pt idx="79">
                  <c:v>-200.24741026999999</c:v>
                </c:pt>
                <c:pt idx="80">
                  <c:v>-61.174843769999995</c:v>
                </c:pt>
                <c:pt idx="81">
                  <c:v>-62.730145170000029</c:v>
                </c:pt>
                <c:pt idx="82">
                  <c:v>-63.359182369999999</c:v>
                </c:pt>
                <c:pt idx="83">
                  <c:v>-63.726837270000011</c:v>
                </c:pt>
                <c:pt idx="84">
                  <c:v>-60.517528970000001</c:v>
                </c:pt>
                <c:pt idx="85">
                  <c:v>-62.35382316999997</c:v>
                </c:pt>
                <c:pt idx="86">
                  <c:v>-63.863402770000008</c:v>
                </c:pt>
                <c:pt idx="87">
                  <c:v>-71.855324670000002</c:v>
                </c:pt>
                <c:pt idx="88">
                  <c:v>-63.063210370000036</c:v>
                </c:pt>
                <c:pt idx="89">
                  <c:v>-60.828011070000002</c:v>
                </c:pt>
                <c:pt idx="90">
                  <c:v>-70.183838169999888</c:v>
                </c:pt>
                <c:pt idx="91">
                  <c:v>-68.417096170000022</c:v>
                </c:pt>
                <c:pt idx="92">
                  <c:v>-64.187560570000002</c:v>
                </c:pt>
                <c:pt idx="93">
                  <c:v>-200.24741026999999</c:v>
                </c:pt>
                <c:pt idx="94">
                  <c:v>-60.038751370000028</c:v>
                </c:pt>
                <c:pt idx="95">
                  <c:v>-200.24741026999999</c:v>
                </c:pt>
                <c:pt idx="96">
                  <c:v>-60.692221370000013</c:v>
                </c:pt>
                <c:pt idx="97">
                  <c:v>-62.002761570000004</c:v>
                </c:pt>
                <c:pt idx="98">
                  <c:v>-59.595390870000038</c:v>
                </c:pt>
                <c:pt idx="99">
                  <c:v>-61.649613270000003</c:v>
                </c:pt>
                <c:pt idx="100">
                  <c:v>-200.24741026999999</c:v>
                </c:pt>
                <c:pt idx="101">
                  <c:v>-200.24741026999999</c:v>
                </c:pt>
                <c:pt idx="102">
                  <c:v>-60.874234969999996</c:v>
                </c:pt>
                <c:pt idx="103">
                  <c:v>-59.359588869999996</c:v>
                </c:pt>
                <c:pt idx="104">
                  <c:v>-60.207794870000001</c:v>
                </c:pt>
                <c:pt idx="105">
                  <c:v>-69.25734657000001</c:v>
                </c:pt>
                <c:pt idx="106">
                  <c:v>-64.10101057</c:v>
                </c:pt>
                <c:pt idx="107">
                  <c:v>-65.409073470000024</c:v>
                </c:pt>
                <c:pt idx="108">
                  <c:v>-62.986956970000008</c:v>
                </c:pt>
                <c:pt idx="109">
                  <c:v>-65.08342107</c:v>
                </c:pt>
                <c:pt idx="110">
                  <c:v>-66.468879470000005</c:v>
                </c:pt>
                <c:pt idx="111">
                  <c:v>-200.24741026999999</c:v>
                </c:pt>
                <c:pt idx="112">
                  <c:v>-200.24741026999999</c:v>
                </c:pt>
                <c:pt idx="113">
                  <c:v>-69.990026770000057</c:v>
                </c:pt>
                <c:pt idx="114">
                  <c:v>-63.036303470000007</c:v>
                </c:pt>
                <c:pt idx="115">
                  <c:v>-62.009638570000007</c:v>
                </c:pt>
                <c:pt idx="116">
                  <c:v>-63.359182869999998</c:v>
                </c:pt>
                <c:pt idx="117">
                  <c:v>-200.24741026999999</c:v>
                </c:pt>
                <c:pt idx="118">
                  <c:v>-63.66284177</c:v>
                </c:pt>
                <c:pt idx="119">
                  <c:v>-75.194746070000008</c:v>
                </c:pt>
                <c:pt idx="120">
                  <c:v>-59.118173670000012</c:v>
                </c:pt>
                <c:pt idx="121">
                  <c:v>-200.24741026999999</c:v>
                </c:pt>
                <c:pt idx="122">
                  <c:v>-65.686430569999942</c:v>
                </c:pt>
                <c:pt idx="123">
                  <c:v>-72.156796069999942</c:v>
                </c:pt>
                <c:pt idx="124">
                  <c:v>-65.88858347</c:v>
                </c:pt>
                <c:pt idx="125">
                  <c:v>-63.530095070000002</c:v>
                </c:pt>
                <c:pt idx="126">
                  <c:v>-61.746193470000009</c:v>
                </c:pt>
                <c:pt idx="127">
                  <c:v>-200.24741026999999</c:v>
                </c:pt>
                <c:pt idx="128">
                  <c:v>-59.881553769999996</c:v>
                </c:pt>
                <c:pt idx="129">
                  <c:v>-60.490577670000008</c:v>
                </c:pt>
                <c:pt idx="130">
                  <c:v>-70.183838169999888</c:v>
                </c:pt>
                <c:pt idx="131">
                  <c:v>-61.979565270000009</c:v>
                </c:pt>
                <c:pt idx="132">
                  <c:v>-70.807208070000001</c:v>
                </c:pt>
                <c:pt idx="133">
                  <c:v>-63.140825770000006</c:v>
                </c:pt>
                <c:pt idx="134">
                  <c:v>-66.920224870000027</c:v>
                </c:pt>
                <c:pt idx="135">
                  <c:v>-63.300347369999997</c:v>
                </c:pt>
                <c:pt idx="136">
                  <c:v>-60.070478970000003</c:v>
                </c:pt>
                <c:pt idx="137">
                  <c:v>-200.24741026999999</c:v>
                </c:pt>
                <c:pt idx="138">
                  <c:v>-200.24741026999999</c:v>
                </c:pt>
                <c:pt idx="139">
                  <c:v>-61.375786770000005</c:v>
                </c:pt>
                <c:pt idx="140">
                  <c:v>-66.115573769999983</c:v>
                </c:pt>
                <c:pt idx="141">
                  <c:v>-64.395261070000004</c:v>
                </c:pt>
                <c:pt idx="142">
                  <c:v>-78.390089470000007</c:v>
                </c:pt>
                <c:pt idx="143">
                  <c:v>-61.29689667000001</c:v>
                </c:pt>
                <c:pt idx="144">
                  <c:v>-71.059230670000005</c:v>
                </c:pt>
                <c:pt idx="145">
                  <c:v>-62.808979170000001</c:v>
                </c:pt>
                <c:pt idx="146">
                  <c:v>-59.074090769999998</c:v>
                </c:pt>
                <c:pt idx="147">
                  <c:v>-62.064515370000045</c:v>
                </c:pt>
                <c:pt idx="148">
                  <c:v>-62.87503117</c:v>
                </c:pt>
                <c:pt idx="149">
                  <c:v>-59.074090469999994</c:v>
                </c:pt>
                <c:pt idx="150">
                  <c:v>-200.24741026999999</c:v>
                </c:pt>
                <c:pt idx="151">
                  <c:v>-200.24741026999999</c:v>
                </c:pt>
                <c:pt idx="152">
                  <c:v>-60.712595170000029</c:v>
                </c:pt>
                <c:pt idx="153">
                  <c:v>-63.909895770000006</c:v>
                </c:pt>
                <c:pt idx="154">
                  <c:v>-63.708009270000012</c:v>
                </c:pt>
                <c:pt idx="155">
                  <c:v>-60.874235769999999</c:v>
                </c:pt>
                <c:pt idx="156">
                  <c:v>-61.497817870000006</c:v>
                </c:pt>
                <c:pt idx="157">
                  <c:v>-62.420815570000002</c:v>
                </c:pt>
                <c:pt idx="158">
                  <c:v>-65.686431769999942</c:v>
                </c:pt>
                <c:pt idx="159">
                  <c:v>-200.24741026999999</c:v>
                </c:pt>
                <c:pt idx="160">
                  <c:v>-61.279248270000011</c:v>
                </c:pt>
                <c:pt idx="161">
                  <c:v>-67.472123769999996</c:v>
                </c:pt>
                <c:pt idx="162">
                  <c:v>-64.669685369999982</c:v>
                </c:pt>
                <c:pt idx="163">
                  <c:v>-66.696472369999924</c:v>
                </c:pt>
                <c:pt idx="164">
                  <c:v>-59.492760970000013</c:v>
                </c:pt>
                <c:pt idx="165">
                  <c:v>-59.829325670000003</c:v>
                </c:pt>
                <c:pt idx="166">
                  <c:v>-61.861311970000003</c:v>
                </c:pt>
                <c:pt idx="167">
                  <c:v>-60.689875970000003</c:v>
                </c:pt>
                <c:pt idx="168">
                  <c:v>-60.148412670000013</c:v>
                </c:pt>
                <c:pt idx="169">
                  <c:v>-60.622421970000012</c:v>
                </c:pt>
                <c:pt idx="170">
                  <c:v>-59.736115570000045</c:v>
                </c:pt>
                <c:pt idx="171">
                  <c:v>-63.909895469999995</c:v>
                </c:pt>
                <c:pt idx="172">
                  <c:v>-63.317485569999953</c:v>
                </c:pt>
                <c:pt idx="173">
                  <c:v>-63.551185369999999</c:v>
                </c:pt>
                <c:pt idx="174">
                  <c:v>-63.194742770000012</c:v>
                </c:pt>
                <c:pt idx="175">
                  <c:v>-64.619185670000007</c:v>
                </c:pt>
                <c:pt idx="176">
                  <c:v>-200.24741026999999</c:v>
                </c:pt>
                <c:pt idx="177">
                  <c:v>-63.799776670000028</c:v>
                </c:pt>
                <c:pt idx="178">
                  <c:v>-59.630147070000007</c:v>
                </c:pt>
                <c:pt idx="179">
                  <c:v>-62.190723570000003</c:v>
                </c:pt>
                <c:pt idx="180">
                  <c:v>-60.148412670000013</c:v>
                </c:pt>
                <c:pt idx="181">
                  <c:v>-60.625885970000013</c:v>
                </c:pt>
                <c:pt idx="182">
                  <c:v>-63.382361369999998</c:v>
                </c:pt>
                <c:pt idx="183">
                  <c:v>-200.24741026999999</c:v>
                </c:pt>
                <c:pt idx="184">
                  <c:v>-63.180160770000001</c:v>
                </c:pt>
                <c:pt idx="185">
                  <c:v>-67.016405669999997</c:v>
                </c:pt>
                <c:pt idx="186">
                  <c:v>-61.418085770000005</c:v>
                </c:pt>
                <c:pt idx="187">
                  <c:v>-200.24741026999999</c:v>
                </c:pt>
                <c:pt idx="188">
                  <c:v>-61.212356170000035</c:v>
                </c:pt>
                <c:pt idx="189">
                  <c:v>-65.08342107</c:v>
                </c:pt>
                <c:pt idx="190">
                  <c:v>-65.906728870000009</c:v>
                </c:pt>
                <c:pt idx="191">
                  <c:v>-72.156797869999906</c:v>
                </c:pt>
                <c:pt idx="192">
                  <c:v>-64.902437669999998</c:v>
                </c:pt>
                <c:pt idx="193">
                  <c:v>-63.817401569999944</c:v>
                </c:pt>
                <c:pt idx="194">
                  <c:v>-72.156796469999989</c:v>
                </c:pt>
                <c:pt idx="195">
                  <c:v>-63.154585769999997</c:v>
                </c:pt>
                <c:pt idx="196">
                  <c:v>-63.101844669999977</c:v>
                </c:pt>
                <c:pt idx="197">
                  <c:v>-65.335579969999998</c:v>
                </c:pt>
                <c:pt idx="198">
                  <c:v>-65.545538469999983</c:v>
                </c:pt>
                <c:pt idx="199">
                  <c:v>-59.475888269999999</c:v>
                </c:pt>
                <c:pt idx="200">
                  <c:v>-63.42097127000001</c:v>
                </c:pt>
                <c:pt idx="201">
                  <c:v>-200.24741026999999</c:v>
                </c:pt>
                <c:pt idx="202">
                  <c:v>-68.117458970000001</c:v>
                </c:pt>
                <c:pt idx="203">
                  <c:v>-62.875030770000009</c:v>
                </c:pt>
                <c:pt idx="204">
                  <c:v>-200.24741026999999</c:v>
                </c:pt>
                <c:pt idx="205">
                  <c:v>-62.158825270000008</c:v>
                </c:pt>
                <c:pt idx="206">
                  <c:v>-61.551797169999972</c:v>
                </c:pt>
                <c:pt idx="207">
                  <c:v>-61.019304970000007</c:v>
                </c:pt>
                <c:pt idx="208">
                  <c:v>-67.918958570000001</c:v>
                </c:pt>
                <c:pt idx="209">
                  <c:v>-59.409050570000005</c:v>
                </c:pt>
                <c:pt idx="210">
                  <c:v>-200.24741026999999</c:v>
                </c:pt>
                <c:pt idx="211">
                  <c:v>-61.418085469999994</c:v>
                </c:pt>
                <c:pt idx="212">
                  <c:v>-63.989342469999997</c:v>
                </c:pt>
                <c:pt idx="213">
                  <c:v>-64.052438169999888</c:v>
                </c:pt>
                <c:pt idx="214">
                  <c:v>-63.893526170000001</c:v>
                </c:pt>
                <c:pt idx="215">
                  <c:v>-67.689797169999906</c:v>
                </c:pt>
                <c:pt idx="216">
                  <c:v>-60.692221670000009</c:v>
                </c:pt>
                <c:pt idx="217">
                  <c:v>-200.24741026999999</c:v>
                </c:pt>
                <c:pt idx="218">
                  <c:v>-64.73067617000001</c:v>
                </c:pt>
                <c:pt idx="219">
                  <c:v>-66.696470769999948</c:v>
                </c:pt>
                <c:pt idx="220">
                  <c:v>-64.137152069999999</c:v>
                </c:pt>
                <c:pt idx="221">
                  <c:v>-62.290102970000063</c:v>
                </c:pt>
                <c:pt idx="222">
                  <c:v>-63.909896069999995</c:v>
                </c:pt>
                <c:pt idx="223">
                  <c:v>-200.24741026999999</c:v>
                </c:pt>
                <c:pt idx="224">
                  <c:v>-64.150132869999908</c:v>
                </c:pt>
                <c:pt idx="225">
                  <c:v>-68.510700069999999</c:v>
                </c:pt>
                <c:pt idx="226">
                  <c:v>-59.956141269999996</c:v>
                </c:pt>
                <c:pt idx="227">
                  <c:v>-61.677969869999998</c:v>
                </c:pt>
                <c:pt idx="228">
                  <c:v>-74.09098917</c:v>
                </c:pt>
                <c:pt idx="229">
                  <c:v>-58.393478170000009</c:v>
                </c:pt>
                <c:pt idx="230">
                  <c:v>-61.793284569999997</c:v>
                </c:pt>
                <c:pt idx="231">
                  <c:v>-200.24741026999999</c:v>
                </c:pt>
                <c:pt idx="232">
                  <c:v>-62.488858870000001</c:v>
                </c:pt>
                <c:pt idx="233">
                  <c:v>-200.24741026999999</c:v>
                </c:pt>
                <c:pt idx="234">
                  <c:v>-60.453788970000005</c:v>
                </c:pt>
                <c:pt idx="235">
                  <c:v>-61.764168470000001</c:v>
                </c:pt>
                <c:pt idx="236">
                  <c:v>-200.24741026999999</c:v>
                </c:pt>
                <c:pt idx="237">
                  <c:v>-58.748860070000006</c:v>
                </c:pt>
                <c:pt idx="238">
                  <c:v>-72.492581569999999</c:v>
                </c:pt>
                <c:pt idx="239">
                  <c:v>-62.039922570000002</c:v>
                </c:pt>
                <c:pt idx="240">
                  <c:v>-200.24741026999999</c:v>
                </c:pt>
                <c:pt idx="241">
                  <c:v>-200.24741026999999</c:v>
                </c:pt>
                <c:pt idx="242">
                  <c:v>-63.662842770000012</c:v>
                </c:pt>
                <c:pt idx="243">
                  <c:v>-61.040005570000005</c:v>
                </c:pt>
                <c:pt idx="244">
                  <c:v>-67.472123470000056</c:v>
                </c:pt>
                <c:pt idx="245">
                  <c:v>-62.846049869999995</c:v>
                </c:pt>
                <c:pt idx="246">
                  <c:v>-62.22619437000003</c:v>
                </c:pt>
                <c:pt idx="247">
                  <c:v>-60.490577670000008</c:v>
                </c:pt>
                <c:pt idx="248">
                  <c:v>-67.689796469999948</c:v>
                </c:pt>
                <c:pt idx="249">
                  <c:v>-200.24741026999999</c:v>
                </c:pt>
                <c:pt idx="250">
                  <c:v>-200.24741026999999</c:v>
                </c:pt>
                <c:pt idx="251">
                  <c:v>-64.73067617000001</c:v>
                </c:pt>
                <c:pt idx="252">
                  <c:v>-70.159562770000008</c:v>
                </c:pt>
                <c:pt idx="253">
                  <c:v>-61.68975777</c:v>
                </c:pt>
                <c:pt idx="254">
                  <c:v>-75.991038670000023</c:v>
                </c:pt>
                <c:pt idx="255">
                  <c:v>-200.24741026999999</c:v>
                </c:pt>
                <c:pt idx="256">
                  <c:v>-62.912020170000005</c:v>
                </c:pt>
                <c:pt idx="257">
                  <c:v>-59.993920470000006</c:v>
                </c:pt>
                <c:pt idx="258">
                  <c:v>-63.876634469999971</c:v>
                </c:pt>
                <c:pt idx="259">
                  <c:v>-61.92003557000001</c:v>
                </c:pt>
                <c:pt idx="260">
                  <c:v>-62.557985669999994</c:v>
                </c:pt>
                <c:pt idx="261">
                  <c:v>-62.132059870000013</c:v>
                </c:pt>
                <c:pt idx="262">
                  <c:v>-62.986957869999998</c:v>
                </c:pt>
                <c:pt idx="263">
                  <c:v>-200.24741026999999</c:v>
                </c:pt>
                <c:pt idx="264">
                  <c:v>-65.603285069999998</c:v>
                </c:pt>
                <c:pt idx="265">
                  <c:v>-65.906728870000009</c:v>
                </c:pt>
                <c:pt idx="266">
                  <c:v>-74.090988070000009</c:v>
                </c:pt>
                <c:pt idx="267">
                  <c:v>-62.190723970000036</c:v>
                </c:pt>
                <c:pt idx="268">
                  <c:v>-57.70327107</c:v>
                </c:pt>
                <c:pt idx="269">
                  <c:v>-60.474933070000006</c:v>
                </c:pt>
                <c:pt idx="270">
                  <c:v>-200.24741026999999</c:v>
                </c:pt>
                <c:pt idx="271">
                  <c:v>-62.070418170000003</c:v>
                </c:pt>
                <c:pt idx="272">
                  <c:v>-65.96293627</c:v>
                </c:pt>
                <c:pt idx="273">
                  <c:v>-200.24741026999999</c:v>
                </c:pt>
                <c:pt idx="274">
                  <c:v>-200.24741026999999</c:v>
                </c:pt>
                <c:pt idx="275">
                  <c:v>-60.556000170000004</c:v>
                </c:pt>
                <c:pt idx="276">
                  <c:v>-62.070418170000003</c:v>
                </c:pt>
                <c:pt idx="277">
                  <c:v>-200.24741026999999</c:v>
                </c:pt>
                <c:pt idx="278">
                  <c:v>-200.24741026999999</c:v>
                </c:pt>
                <c:pt idx="279">
                  <c:v>-62.765918070000041</c:v>
                </c:pt>
                <c:pt idx="280">
                  <c:v>-61.842603769999997</c:v>
                </c:pt>
                <c:pt idx="281">
                  <c:v>-65.815482269999947</c:v>
                </c:pt>
                <c:pt idx="282">
                  <c:v>-58.734389570000005</c:v>
                </c:pt>
                <c:pt idx="283">
                  <c:v>-58.692256370000045</c:v>
                </c:pt>
                <c:pt idx="284">
                  <c:v>-69.990025070000058</c:v>
                </c:pt>
                <c:pt idx="285">
                  <c:v>-68.650110869999978</c:v>
                </c:pt>
                <c:pt idx="286">
                  <c:v>-62.101129870000008</c:v>
                </c:pt>
                <c:pt idx="287">
                  <c:v>-69.963502970000022</c:v>
                </c:pt>
                <c:pt idx="288">
                  <c:v>-63.063210870000013</c:v>
                </c:pt>
                <c:pt idx="289">
                  <c:v>-60.517529969999998</c:v>
                </c:pt>
                <c:pt idx="290">
                  <c:v>-65.832047069999959</c:v>
                </c:pt>
                <c:pt idx="291">
                  <c:v>-70.386705269999979</c:v>
                </c:pt>
                <c:pt idx="292">
                  <c:v>-200.24741026999999</c:v>
                </c:pt>
                <c:pt idx="293">
                  <c:v>-64.510487069999982</c:v>
                </c:pt>
                <c:pt idx="294">
                  <c:v>-71.299723070000027</c:v>
                </c:pt>
                <c:pt idx="295">
                  <c:v>-61.68975777</c:v>
                </c:pt>
                <c:pt idx="296">
                  <c:v>-60.920956770000011</c:v>
                </c:pt>
                <c:pt idx="297">
                  <c:v>-200.24741026999999</c:v>
                </c:pt>
                <c:pt idx="298">
                  <c:v>-62.026917770000011</c:v>
                </c:pt>
                <c:pt idx="299">
                  <c:v>-200.24741026999999</c:v>
                </c:pt>
                <c:pt idx="300">
                  <c:v>-200.24741026999999</c:v>
                </c:pt>
                <c:pt idx="301">
                  <c:v>-65.603286269999998</c:v>
                </c:pt>
                <c:pt idx="302">
                  <c:v>-67.264841970000006</c:v>
                </c:pt>
                <c:pt idx="303">
                  <c:v>-66.30070477000001</c:v>
                </c:pt>
                <c:pt idx="304">
                  <c:v>-66.115572769999943</c:v>
                </c:pt>
                <c:pt idx="305">
                  <c:v>-64.187562069999998</c:v>
                </c:pt>
                <c:pt idx="306">
                  <c:v>-64.101010270000003</c:v>
                </c:pt>
                <c:pt idx="307">
                  <c:v>-85.355214770000003</c:v>
                </c:pt>
                <c:pt idx="308">
                  <c:v>-200.24741026999999</c:v>
                </c:pt>
                <c:pt idx="309">
                  <c:v>-69.291187270000023</c:v>
                </c:pt>
                <c:pt idx="310">
                  <c:v>-60.625885970000013</c:v>
                </c:pt>
                <c:pt idx="311">
                  <c:v>-73.667721270000001</c:v>
                </c:pt>
                <c:pt idx="312">
                  <c:v>-62.659477169999995</c:v>
                </c:pt>
                <c:pt idx="313">
                  <c:v>-200.24741026999999</c:v>
                </c:pt>
                <c:pt idx="314">
                  <c:v>-60.828012170000036</c:v>
                </c:pt>
                <c:pt idx="315">
                  <c:v>-63.114799070000004</c:v>
                </c:pt>
                <c:pt idx="316">
                  <c:v>-72.156795569999943</c:v>
                </c:pt>
                <c:pt idx="317">
                  <c:v>-200.24741026999999</c:v>
                </c:pt>
                <c:pt idx="318">
                  <c:v>-61.510541769999996</c:v>
                </c:pt>
                <c:pt idx="319">
                  <c:v>-200.24741026999999</c:v>
                </c:pt>
                <c:pt idx="320">
                  <c:v>-69.222570470000008</c:v>
                </c:pt>
                <c:pt idx="321">
                  <c:v>-62.555583569999996</c:v>
                </c:pt>
                <c:pt idx="322">
                  <c:v>-59.737370970000029</c:v>
                </c:pt>
                <c:pt idx="323">
                  <c:v>-75.194748369999942</c:v>
                </c:pt>
                <c:pt idx="324">
                  <c:v>-200.24741026999999</c:v>
                </c:pt>
                <c:pt idx="325">
                  <c:v>-200.24741026999999</c:v>
                </c:pt>
                <c:pt idx="326">
                  <c:v>-70.599515370000006</c:v>
                </c:pt>
                <c:pt idx="327">
                  <c:v>-69.097394170000001</c:v>
                </c:pt>
                <c:pt idx="328">
                  <c:v>-200.24741026999999</c:v>
                </c:pt>
                <c:pt idx="329">
                  <c:v>-59.647629370000004</c:v>
                </c:pt>
                <c:pt idx="330">
                  <c:v>-63.662842770000012</c:v>
                </c:pt>
                <c:pt idx="331">
                  <c:v>-71.308726569999948</c:v>
                </c:pt>
                <c:pt idx="332">
                  <c:v>-61.85211197000001</c:v>
                </c:pt>
                <c:pt idx="333">
                  <c:v>-200.24741026999999</c:v>
                </c:pt>
                <c:pt idx="334">
                  <c:v>-62.883440169999972</c:v>
                </c:pt>
                <c:pt idx="335">
                  <c:v>-59.564346470000004</c:v>
                </c:pt>
                <c:pt idx="336">
                  <c:v>-65.615413770000004</c:v>
                </c:pt>
                <c:pt idx="337">
                  <c:v>-63.817402069999972</c:v>
                </c:pt>
                <c:pt idx="338">
                  <c:v>-60.279358670000036</c:v>
                </c:pt>
                <c:pt idx="339">
                  <c:v>-200.24741026999999</c:v>
                </c:pt>
                <c:pt idx="340">
                  <c:v>-69.42341617000001</c:v>
                </c:pt>
                <c:pt idx="341">
                  <c:v>-200.24741026999999</c:v>
                </c:pt>
                <c:pt idx="342">
                  <c:v>-58.608712870000055</c:v>
                </c:pt>
                <c:pt idx="343">
                  <c:v>-60.898761770000007</c:v>
                </c:pt>
                <c:pt idx="344">
                  <c:v>-64.052438169999888</c:v>
                </c:pt>
                <c:pt idx="345">
                  <c:v>-200.24741026999999</c:v>
                </c:pt>
                <c:pt idx="346">
                  <c:v>-200.24741026999999</c:v>
                </c:pt>
                <c:pt idx="347">
                  <c:v>-66.734022070000023</c:v>
                </c:pt>
                <c:pt idx="348">
                  <c:v>-65.335578869999907</c:v>
                </c:pt>
                <c:pt idx="349">
                  <c:v>-200.24741026999999</c:v>
                </c:pt>
                <c:pt idx="350">
                  <c:v>-63.382360370000001</c:v>
                </c:pt>
                <c:pt idx="351">
                  <c:v>-200.24741026999999</c:v>
                </c:pt>
                <c:pt idx="352">
                  <c:v>-66.355081969999958</c:v>
                </c:pt>
                <c:pt idx="353">
                  <c:v>-58.381308770000004</c:v>
                </c:pt>
                <c:pt idx="354">
                  <c:v>-66.971365970000022</c:v>
                </c:pt>
                <c:pt idx="355">
                  <c:v>-200.24741026999999</c:v>
                </c:pt>
                <c:pt idx="356">
                  <c:v>-200.24741026999999</c:v>
                </c:pt>
                <c:pt idx="357">
                  <c:v>-64.619185670000007</c:v>
                </c:pt>
                <c:pt idx="358">
                  <c:v>-69.775911069999978</c:v>
                </c:pt>
                <c:pt idx="359">
                  <c:v>-62.35496926999997</c:v>
                </c:pt>
                <c:pt idx="360">
                  <c:v>-64.342397569999989</c:v>
                </c:pt>
                <c:pt idx="361">
                  <c:v>-63.551185369999999</c:v>
                </c:pt>
                <c:pt idx="362">
                  <c:v>-68.650109670000006</c:v>
                </c:pt>
                <c:pt idx="363">
                  <c:v>-62.659477969999998</c:v>
                </c:pt>
                <c:pt idx="364">
                  <c:v>-61.262882270000013</c:v>
                </c:pt>
                <c:pt idx="365">
                  <c:v>-64.290170070000002</c:v>
                </c:pt>
                <c:pt idx="366">
                  <c:v>-65.145101769999982</c:v>
                </c:pt>
                <c:pt idx="367">
                  <c:v>-65.686430069999943</c:v>
                </c:pt>
                <c:pt idx="368">
                  <c:v>-200.24741026999999</c:v>
                </c:pt>
                <c:pt idx="369">
                  <c:v>-59.492761370000011</c:v>
                </c:pt>
                <c:pt idx="370">
                  <c:v>-63.61814167</c:v>
                </c:pt>
                <c:pt idx="371">
                  <c:v>-200.24741026999999</c:v>
                </c:pt>
                <c:pt idx="372">
                  <c:v>-71.855326769999948</c:v>
                </c:pt>
                <c:pt idx="373">
                  <c:v>-66.696472869999909</c:v>
                </c:pt>
                <c:pt idx="374">
                  <c:v>-68.979860770000002</c:v>
                </c:pt>
                <c:pt idx="375">
                  <c:v>-61.162411070000012</c:v>
                </c:pt>
                <c:pt idx="376">
                  <c:v>-60.137390370000013</c:v>
                </c:pt>
                <c:pt idx="377">
                  <c:v>-72.156793669999999</c:v>
                </c:pt>
                <c:pt idx="378">
                  <c:v>-200.24741026999999</c:v>
                </c:pt>
                <c:pt idx="379">
                  <c:v>-63.063209470000004</c:v>
                </c:pt>
                <c:pt idx="380">
                  <c:v>-62.883439370000005</c:v>
                </c:pt>
                <c:pt idx="381">
                  <c:v>-66.608576869999908</c:v>
                </c:pt>
                <c:pt idx="382">
                  <c:v>-63.799777270000035</c:v>
                </c:pt>
                <c:pt idx="383">
                  <c:v>-61.212356770000028</c:v>
                </c:pt>
                <c:pt idx="384">
                  <c:v>-59.39250057000001</c:v>
                </c:pt>
                <c:pt idx="385">
                  <c:v>-68.24462187000006</c:v>
                </c:pt>
                <c:pt idx="386">
                  <c:v>-60.517529969999998</c:v>
                </c:pt>
                <c:pt idx="387">
                  <c:v>-200.24741026999999</c:v>
                </c:pt>
                <c:pt idx="388">
                  <c:v>-200.24741026999999</c:v>
                </c:pt>
                <c:pt idx="389">
                  <c:v>-70.183838469999941</c:v>
                </c:pt>
                <c:pt idx="390">
                  <c:v>-59.808225669999999</c:v>
                </c:pt>
                <c:pt idx="391">
                  <c:v>-62.735775370000049</c:v>
                </c:pt>
                <c:pt idx="392">
                  <c:v>-62.322415270000036</c:v>
                </c:pt>
                <c:pt idx="393">
                  <c:v>-61.85211197000001</c:v>
                </c:pt>
                <c:pt idx="394">
                  <c:v>-58.28973477000001</c:v>
                </c:pt>
                <c:pt idx="395">
                  <c:v>-200.24741026999999</c:v>
                </c:pt>
                <c:pt idx="396">
                  <c:v>-64.962626070000027</c:v>
                </c:pt>
                <c:pt idx="397">
                  <c:v>-60.432749370000003</c:v>
                </c:pt>
                <c:pt idx="398">
                  <c:v>-60.851467069999941</c:v>
                </c:pt>
                <c:pt idx="399">
                  <c:v>-62.912020170000005</c:v>
                </c:pt>
                <c:pt idx="400">
                  <c:v>-62.454703969999997</c:v>
                </c:pt>
                <c:pt idx="401">
                  <c:v>-64.962627470000058</c:v>
                </c:pt>
                <c:pt idx="402">
                  <c:v>-67.802866469999998</c:v>
                </c:pt>
                <c:pt idx="403">
                  <c:v>-69.775911069999978</c:v>
                </c:pt>
                <c:pt idx="404">
                  <c:v>-67.264841070000003</c:v>
                </c:pt>
                <c:pt idx="405">
                  <c:v>-63.168885870000011</c:v>
                </c:pt>
                <c:pt idx="406">
                  <c:v>-80.776387169999907</c:v>
                </c:pt>
                <c:pt idx="407">
                  <c:v>-62.158826770000005</c:v>
                </c:pt>
                <c:pt idx="408">
                  <c:v>-200.24741026999999</c:v>
                </c:pt>
                <c:pt idx="409">
                  <c:v>-65.335578869999907</c:v>
                </c:pt>
                <c:pt idx="410">
                  <c:v>-63.235272670000029</c:v>
                </c:pt>
                <c:pt idx="411">
                  <c:v>-59.918686069999978</c:v>
                </c:pt>
                <c:pt idx="412">
                  <c:v>-60.462838370000028</c:v>
                </c:pt>
                <c:pt idx="413">
                  <c:v>-62.258031670000008</c:v>
                </c:pt>
                <c:pt idx="414">
                  <c:v>-68.287105370000006</c:v>
                </c:pt>
                <c:pt idx="415">
                  <c:v>-65.758629170000006</c:v>
                </c:pt>
                <c:pt idx="416">
                  <c:v>-60.920956470000007</c:v>
                </c:pt>
                <c:pt idx="417">
                  <c:v>-62.009638870000003</c:v>
                </c:pt>
                <c:pt idx="418">
                  <c:v>-66.555473169999942</c:v>
                </c:pt>
                <c:pt idx="419">
                  <c:v>-200.24741026999999</c:v>
                </c:pt>
                <c:pt idx="420">
                  <c:v>-62.287844969999995</c:v>
                </c:pt>
                <c:pt idx="421">
                  <c:v>-75.194744169999979</c:v>
                </c:pt>
                <c:pt idx="422">
                  <c:v>-65.758629170000006</c:v>
                </c:pt>
                <c:pt idx="423">
                  <c:v>-60.308604970000005</c:v>
                </c:pt>
                <c:pt idx="424">
                  <c:v>-200.24741026999999</c:v>
                </c:pt>
                <c:pt idx="425">
                  <c:v>-65.276767769999978</c:v>
                </c:pt>
                <c:pt idx="426">
                  <c:v>-66.437947070000007</c:v>
                </c:pt>
                <c:pt idx="427">
                  <c:v>-62.163211370000013</c:v>
                </c:pt>
                <c:pt idx="428">
                  <c:v>-63.53009397000001</c:v>
                </c:pt>
                <c:pt idx="429">
                  <c:v>-62.258032870000036</c:v>
                </c:pt>
                <c:pt idx="430">
                  <c:v>-62.694667370000005</c:v>
                </c:pt>
                <c:pt idx="431">
                  <c:v>-63.618140370000013</c:v>
                </c:pt>
                <c:pt idx="432">
                  <c:v>-77.666935469999999</c:v>
                </c:pt>
                <c:pt idx="433">
                  <c:v>-200.24741026999999</c:v>
                </c:pt>
                <c:pt idx="434">
                  <c:v>-65.467369570000059</c:v>
                </c:pt>
                <c:pt idx="435">
                  <c:v>-64.13715237000001</c:v>
                </c:pt>
                <c:pt idx="436">
                  <c:v>-200.24741026999999</c:v>
                </c:pt>
                <c:pt idx="437">
                  <c:v>-60.898762370000028</c:v>
                </c:pt>
                <c:pt idx="438">
                  <c:v>-65.467369570000059</c:v>
                </c:pt>
                <c:pt idx="439">
                  <c:v>-62.101130970000028</c:v>
                </c:pt>
                <c:pt idx="440">
                  <c:v>-200.24741026999999</c:v>
                </c:pt>
                <c:pt idx="441">
                  <c:v>-75.194746070000008</c:v>
                </c:pt>
                <c:pt idx="442">
                  <c:v>-62.132059870000013</c:v>
                </c:pt>
                <c:pt idx="443">
                  <c:v>-63.618141469999998</c:v>
                </c:pt>
                <c:pt idx="444">
                  <c:v>-63.817402069999972</c:v>
                </c:pt>
                <c:pt idx="445">
                  <c:v>-62.090136270000031</c:v>
                </c:pt>
                <c:pt idx="446">
                  <c:v>-200.24741026999999</c:v>
                </c:pt>
                <c:pt idx="447">
                  <c:v>-200.24741026999999</c:v>
                </c:pt>
                <c:pt idx="448">
                  <c:v>-200.24741026999999</c:v>
                </c:pt>
                <c:pt idx="449">
                  <c:v>-63.726837770000003</c:v>
                </c:pt>
                <c:pt idx="450">
                  <c:v>-200.24741026999999</c:v>
                </c:pt>
                <c:pt idx="451">
                  <c:v>-67.067003569999997</c:v>
                </c:pt>
                <c:pt idx="452">
                  <c:v>-200.24741026999999</c:v>
                </c:pt>
                <c:pt idx="453">
                  <c:v>-59.647322670000008</c:v>
                </c:pt>
                <c:pt idx="454">
                  <c:v>-200.24741026999999</c:v>
                </c:pt>
                <c:pt idx="455">
                  <c:v>-62.735774070000012</c:v>
                </c:pt>
                <c:pt idx="456">
                  <c:v>-68.689369370000009</c:v>
                </c:pt>
                <c:pt idx="457">
                  <c:v>-58.967943169999998</c:v>
                </c:pt>
                <c:pt idx="458">
                  <c:v>-63.48673187</c:v>
                </c:pt>
                <c:pt idx="459">
                  <c:v>-63.909895770000006</c:v>
                </c:pt>
                <c:pt idx="460">
                  <c:v>-65.925600770000003</c:v>
                </c:pt>
                <c:pt idx="461">
                  <c:v>-66.355081969999958</c:v>
                </c:pt>
                <c:pt idx="462">
                  <c:v>-61.565637970000012</c:v>
                </c:pt>
                <c:pt idx="463">
                  <c:v>-63.817402069999972</c:v>
                </c:pt>
                <c:pt idx="464">
                  <c:v>-73.211673570000059</c:v>
                </c:pt>
                <c:pt idx="465">
                  <c:v>-62.194589469999997</c:v>
                </c:pt>
                <c:pt idx="466">
                  <c:v>-59.472639569999998</c:v>
                </c:pt>
                <c:pt idx="467">
                  <c:v>-200.24741026999999</c:v>
                </c:pt>
                <c:pt idx="468">
                  <c:v>-200.24741026999999</c:v>
                </c:pt>
                <c:pt idx="469">
                  <c:v>-63.180160770000001</c:v>
                </c:pt>
                <c:pt idx="470">
                  <c:v>-60.781476170000005</c:v>
                </c:pt>
                <c:pt idx="471">
                  <c:v>-200.24741026999999</c:v>
                </c:pt>
                <c:pt idx="472">
                  <c:v>-61.015934670000007</c:v>
                </c:pt>
                <c:pt idx="473">
                  <c:v>-65.148372269999925</c:v>
                </c:pt>
                <c:pt idx="474">
                  <c:v>-61.187313270000011</c:v>
                </c:pt>
                <c:pt idx="475">
                  <c:v>-61.49590227000003</c:v>
                </c:pt>
                <c:pt idx="476">
                  <c:v>-59.560911370000028</c:v>
                </c:pt>
                <c:pt idx="477">
                  <c:v>-66.468878969999949</c:v>
                </c:pt>
                <c:pt idx="478">
                  <c:v>-60.968185470000009</c:v>
                </c:pt>
                <c:pt idx="479">
                  <c:v>-60.148413570000002</c:v>
                </c:pt>
                <c:pt idx="480">
                  <c:v>-200.24741026999999</c:v>
                </c:pt>
                <c:pt idx="481">
                  <c:v>-200.24741026999999</c:v>
                </c:pt>
                <c:pt idx="482">
                  <c:v>-200.24741026999999</c:v>
                </c:pt>
                <c:pt idx="483">
                  <c:v>-60.300025270000006</c:v>
                </c:pt>
                <c:pt idx="484">
                  <c:v>-71.059230670000005</c:v>
                </c:pt>
                <c:pt idx="485">
                  <c:v>-63.317485069999968</c:v>
                </c:pt>
                <c:pt idx="486">
                  <c:v>-61.803371069999997</c:v>
                </c:pt>
                <c:pt idx="487">
                  <c:v>-63.941170270000001</c:v>
                </c:pt>
                <c:pt idx="488">
                  <c:v>-62.694667370000005</c:v>
                </c:pt>
                <c:pt idx="489">
                  <c:v>-65.88858347</c:v>
                </c:pt>
                <c:pt idx="490">
                  <c:v>-200.24741026999999</c:v>
                </c:pt>
                <c:pt idx="491">
                  <c:v>-64.038055370000009</c:v>
                </c:pt>
                <c:pt idx="492">
                  <c:v>-68.979862570000009</c:v>
                </c:pt>
                <c:pt idx="493">
                  <c:v>-66.964613370000109</c:v>
                </c:pt>
                <c:pt idx="494">
                  <c:v>-62.58994027</c:v>
                </c:pt>
                <c:pt idx="495">
                  <c:v>-64.502958669999998</c:v>
                </c:pt>
                <c:pt idx="496">
                  <c:v>-61.444500669999996</c:v>
                </c:pt>
                <c:pt idx="497">
                  <c:v>-200.24741026999999</c:v>
                </c:pt>
                <c:pt idx="498">
                  <c:v>-62.190724670000009</c:v>
                </c:pt>
                <c:pt idx="499">
                  <c:v>-60.737015070000012</c:v>
                </c:pt>
                <c:pt idx="500">
                  <c:v>-67.374653570000007</c:v>
                </c:pt>
                <c:pt idx="501">
                  <c:v>-200.24741026999999</c:v>
                </c:pt>
                <c:pt idx="502">
                  <c:v>-60.758394170000003</c:v>
                </c:pt>
                <c:pt idx="503">
                  <c:v>-200.24741026999999</c:v>
                </c:pt>
                <c:pt idx="504">
                  <c:v>-58.138621970000003</c:v>
                </c:pt>
                <c:pt idx="505">
                  <c:v>-67.472125070000004</c:v>
                </c:pt>
                <c:pt idx="506">
                  <c:v>-68.117458569999982</c:v>
                </c:pt>
                <c:pt idx="507">
                  <c:v>-200.24741026999999</c:v>
                </c:pt>
                <c:pt idx="508">
                  <c:v>-200.24741026999999</c:v>
                </c:pt>
                <c:pt idx="509">
                  <c:v>-64.903468169999982</c:v>
                </c:pt>
                <c:pt idx="510">
                  <c:v>-69.775910570000008</c:v>
                </c:pt>
                <c:pt idx="511">
                  <c:v>-69.291188669999997</c:v>
                </c:pt>
                <c:pt idx="512">
                  <c:v>-61.288367170000001</c:v>
                </c:pt>
                <c:pt idx="513">
                  <c:v>-75.991043470000108</c:v>
                </c:pt>
                <c:pt idx="514">
                  <c:v>-62.194589469999997</c:v>
                </c:pt>
                <c:pt idx="515">
                  <c:v>-200.24741026999999</c:v>
                </c:pt>
                <c:pt idx="516">
                  <c:v>-63.063210370000036</c:v>
                </c:pt>
                <c:pt idx="517">
                  <c:v>-200.24741026999999</c:v>
                </c:pt>
                <c:pt idx="518">
                  <c:v>-63.101846069999979</c:v>
                </c:pt>
                <c:pt idx="519">
                  <c:v>-200.24741026999999</c:v>
                </c:pt>
                <c:pt idx="520">
                  <c:v>-58.509212170000012</c:v>
                </c:pt>
                <c:pt idx="521">
                  <c:v>-200.24741026999999</c:v>
                </c:pt>
                <c:pt idx="522">
                  <c:v>-60.603996469999998</c:v>
                </c:pt>
                <c:pt idx="523">
                  <c:v>-70.807206670000056</c:v>
                </c:pt>
                <c:pt idx="524">
                  <c:v>-70.823293970000023</c:v>
                </c:pt>
                <c:pt idx="525">
                  <c:v>-59.337784469999953</c:v>
                </c:pt>
                <c:pt idx="526">
                  <c:v>-200.24741026999999</c:v>
                </c:pt>
                <c:pt idx="527">
                  <c:v>-69.596087470000001</c:v>
                </c:pt>
                <c:pt idx="528">
                  <c:v>-68.689371069999908</c:v>
                </c:pt>
                <c:pt idx="529">
                  <c:v>-61.365731670000002</c:v>
                </c:pt>
                <c:pt idx="530">
                  <c:v>-67.264841670000024</c:v>
                </c:pt>
                <c:pt idx="531">
                  <c:v>-68.794146570000024</c:v>
                </c:pt>
                <c:pt idx="532">
                  <c:v>-60.349594169999996</c:v>
                </c:pt>
                <c:pt idx="533">
                  <c:v>-60.875894869999996</c:v>
                </c:pt>
                <c:pt idx="534">
                  <c:v>-62.912021969999998</c:v>
                </c:pt>
                <c:pt idx="535">
                  <c:v>-62.77222307000001</c:v>
                </c:pt>
                <c:pt idx="536">
                  <c:v>-64.052437669999989</c:v>
                </c:pt>
                <c:pt idx="537">
                  <c:v>-61.471076669999995</c:v>
                </c:pt>
                <c:pt idx="538">
                  <c:v>-61.456137269999999</c:v>
                </c:pt>
                <c:pt idx="539">
                  <c:v>-60.538984870000007</c:v>
                </c:pt>
                <c:pt idx="540">
                  <c:v>-200.24741026999999</c:v>
                </c:pt>
                <c:pt idx="541">
                  <c:v>-63.638122770000045</c:v>
                </c:pt>
                <c:pt idx="542">
                  <c:v>-61.97221107</c:v>
                </c:pt>
                <c:pt idx="543">
                  <c:v>-200.24741026999999</c:v>
                </c:pt>
                <c:pt idx="544">
                  <c:v>-64.962627470000058</c:v>
                </c:pt>
                <c:pt idx="545">
                  <c:v>-67.472123470000056</c:v>
                </c:pt>
                <c:pt idx="546">
                  <c:v>-68.117458569999982</c:v>
                </c:pt>
                <c:pt idx="547">
                  <c:v>-200.24741026999999</c:v>
                </c:pt>
                <c:pt idx="548">
                  <c:v>-200.24741026999999</c:v>
                </c:pt>
                <c:pt idx="549">
                  <c:v>-62.420816770000002</c:v>
                </c:pt>
                <c:pt idx="550">
                  <c:v>-62.997579670000007</c:v>
                </c:pt>
                <c:pt idx="551">
                  <c:v>-200.24741026999999</c:v>
                </c:pt>
                <c:pt idx="552">
                  <c:v>-200.24741026999999</c:v>
                </c:pt>
                <c:pt idx="553">
                  <c:v>-63.846399169999998</c:v>
                </c:pt>
                <c:pt idx="554">
                  <c:v>-67.067005270000024</c:v>
                </c:pt>
                <c:pt idx="555">
                  <c:v>-200.24741026999999</c:v>
                </c:pt>
                <c:pt idx="556">
                  <c:v>-60.560548270000012</c:v>
                </c:pt>
                <c:pt idx="557">
                  <c:v>-62.730145570000012</c:v>
                </c:pt>
                <c:pt idx="558">
                  <c:v>-200.24741026999999</c:v>
                </c:pt>
                <c:pt idx="559">
                  <c:v>-60.560547769999999</c:v>
                </c:pt>
                <c:pt idx="560">
                  <c:v>-65.906727970000006</c:v>
                </c:pt>
                <c:pt idx="561">
                  <c:v>-61.365731370000013</c:v>
                </c:pt>
                <c:pt idx="562">
                  <c:v>-70.807208070000001</c:v>
                </c:pt>
                <c:pt idx="563">
                  <c:v>-65.603285470000003</c:v>
                </c:pt>
                <c:pt idx="564">
                  <c:v>-200.24741026999999</c:v>
                </c:pt>
                <c:pt idx="565">
                  <c:v>-200.24741026999999</c:v>
                </c:pt>
                <c:pt idx="566">
                  <c:v>-67.918959270000059</c:v>
                </c:pt>
                <c:pt idx="567">
                  <c:v>-62.095725970000046</c:v>
                </c:pt>
                <c:pt idx="568">
                  <c:v>-59.918687769999977</c:v>
                </c:pt>
                <c:pt idx="569">
                  <c:v>-62.659477169999995</c:v>
                </c:pt>
                <c:pt idx="570">
                  <c:v>-63.817402069999972</c:v>
                </c:pt>
                <c:pt idx="571">
                  <c:v>-64.238563470000059</c:v>
                </c:pt>
                <c:pt idx="572">
                  <c:v>-200.24741026999999</c:v>
                </c:pt>
                <c:pt idx="573">
                  <c:v>-200.24741026999999</c:v>
                </c:pt>
                <c:pt idx="574">
                  <c:v>-200.24741026999999</c:v>
                </c:pt>
                <c:pt idx="575">
                  <c:v>-65.686430969999989</c:v>
                </c:pt>
                <c:pt idx="576">
                  <c:v>-64.845102570000009</c:v>
                </c:pt>
                <c:pt idx="577">
                  <c:v>-63.638123570000012</c:v>
                </c:pt>
                <c:pt idx="578">
                  <c:v>-60.019289969999996</c:v>
                </c:pt>
                <c:pt idx="579">
                  <c:v>-63.140826169999997</c:v>
                </c:pt>
                <c:pt idx="580">
                  <c:v>-59.174897469999969</c:v>
                </c:pt>
                <c:pt idx="581">
                  <c:v>-63.638123070000013</c:v>
                </c:pt>
                <c:pt idx="582">
                  <c:v>-60.603996770000009</c:v>
                </c:pt>
                <c:pt idx="583">
                  <c:v>-200.24741026999999</c:v>
                </c:pt>
                <c:pt idx="584">
                  <c:v>-200.24741026999999</c:v>
                </c:pt>
                <c:pt idx="585">
                  <c:v>-200.24741026999999</c:v>
                </c:pt>
                <c:pt idx="586">
                  <c:v>-200.24741026999999</c:v>
                </c:pt>
                <c:pt idx="587">
                  <c:v>-67.067005270000024</c:v>
                </c:pt>
                <c:pt idx="588">
                  <c:v>-67.215409670000057</c:v>
                </c:pt>
                <c:pt idx="589">
                  <c:v>-200.24741026999999</c:v>
                </c:pt>
                <c:pt idx="590">
                  <c:v>-60.712595970000045</c:v>
                </c:pt>
                <c:pt idx="591">
                  <c:v>-65.08342107</c:v>
                </c:pt>
                <c:pt idx="592">
                  <c:v>-59.392500970000029</c:v>
                </c:pt>
                <c:pt idx="593">
                  <c:v>-64.962628170000002</c:v>
                </c:pt>
                <c:pt idx="594">
                  <c:v>-70.599512770000004</c:v>
                </c:pt>
                <c:pt idx="595">
                  <c:v>-68.375623570000002</c:v>
                </c:pt>
                <c:pt idx="596">
                  <c:v>-70.823292569999978</c:v>
                </c:pt>
                <c:pt idx="597">
                  <c:v>-60.87423527</c:v>
                </c:pt>
                <c:pt idx="598">
                  <c:v>-62.959198870000009</c:v>
                </c:pt>
                <c:pt idx="599">
                  <c:v>-200.24741026999999</c:v>
                </c:pt>
                <c:pt idx="600">
                  <c:v>-60.924313270000013</c:v>
                </c:pt>
                <c:pt idx="601">
                  <c:v>-200.24741026999999</c:v>
                </c:pt>
                <c:pt idx="602">
                  <c:v>-61.429188670000002</c:v>
                </c:pt>
                <c:pt idx="603">
                  <c:v>-61.212356170000035</c:v>
                </c:pt>
                <c:pt idx="604">
                  <c:v>-200.24741026999999</c:v>
                </c:pt>
                <c:pt idx="605">
                  <c:v>-59.143041069999995</c:v>
                </c:pt>
                <c:pt idx="606">
                  <c:v>-65.74359327000009</c:v>
                </c:pt>
                <c:pt idx="607">
                  <c:v>-60.267999870000011</c:v>
                </c:pt>
                <c:pt idx="608">
                  <c:v>-67.016405970000022</c:v>
                </c:pt>
                <c:pt idx="609">
                  <c:v>-67.802867569999989</c:v>
                </c:pt>
                <c:pt idx="610">
                  <c:v>-68.244624170000108</c:v>
                </c:pt>
                <c:pt idx="611">
                  <c:v>-60.227769970000011</c:v>
                </c:pt>
                <c:pt idx="612">
                  <c:v>-60.411811169999979</c:v>
                </c:pt>
                <c:pt idx="613">
                  <c:v>-61.143287869999995</c:v>
                </c:pt>
                <c:pt idx="614">
                  <c:v>-63.909895770000006</c:v>
                </c:pt>
                <c:pt idx="615">
                  <c:v>-68.943123670000119</c:v>
                </c:pt>
                <c:pt idx="616">
                  <c:v>-61.832244069999994</c:v>
                </c:pt>
                <c:pt idx="617">
                  <c:v>-64.613396969999982</c:v>
                </c:pt>
                <c:pt idx="618">
                  <c:v>-200.24741026999999</c:v>
                </c:pt>
                <c:pt idx="619">
                  <c:v>-65.672873569999908</c:v>
                </c:pt>
                <c:pt idx="620">
                  <c:v>-65.815483970000003</c:v>
                </c:pt>
                <c:pt idx="621">
                  <c:v>-69.423416670000023</c:v>
                </c:pt>
                <c:pt idx="622">
                  <c:v>-71.308725869999989</c:v>
                </c:pt>
                <c:pt idx="623">
                  <c:v>-62.387189269999979</c:v>
                </c:pt>
                <c:pt idx="624">
                  <c:v>-64.052437669999989</c:v>
                </c:pt>
                <c:pt idx="625">
                  <c:v>-200.24741026999999</c:v>
                </c:pt>
                <c:pt idx="626">
                  <c:v>-59.611819870000005</c:v>
                </c:pt>
                <c:pt idx="627">
                  <c:v>-62.694667870000004</c:v>
                </c:pt>
                <c:pt idx="628">
                  <c:v>-200.24741026999999</c:v>
                </c:pt>
                <c:pt idx="629">
                  <c:v>-58.664229169999999</c:v>
                </c:pt>
                <c:pt idx="630">
                  <c:v>-64.669686069999983</c:v>
                </c:pt>
                <c:pt idx="631">
                  <c:v>-200.24741026999999</c:v>
                </c:pt>
                <c:pt idx="632">
                  <c:v>-200.24741026999999</c:v>
                </c:pt>
                <c:pt idx="633">
                  <c:v>-200.24741026999999</c:v>
                </c:pt>
                <c:pt idx="634">
                  <c:v>-70.823292569999978</c:v>
                </c:pt>
                <c:pt idx="635">
                  <c:v>-64.187560869999999</c:v>
                </c:pt>
                <c:pt idx="636">
                  <c:v>-61.920035970000029</c:v>
                </c:pt>
                <c:pt idx="637">
                  <c:v>-67.689797169999906</c:v>
                </c:pt>
                <c:pt idx="638">
                  <c:v>-60.01928956999997</c:v>
                </c:pt>
                <c:pt idx="639">
                  <c:v>-200.24741026999999</c:v>
                </c:pt>
                <c:pt idx="640">
                  <c:v>-200.24741026999999</c:v>
                </c:pt>
                <c:pt idx="641">
                  <c:v>-62.87503117</c:v>
                </c:pt>
                <c:pt idx="642">
                  <c:v>-200.24741026999999</c:v>
                </c:pt>
                <c:pt idx="643">
                  <c:v>-62.589938270000012</c:v>
                </c:pt>
                <c:pt idx="644">
                  <c:v>-59.956141269999996</c:v>
                </c:pt>
                <c:pt idx="645">
                  <c:v>-200.24741026999999</c:v>
                </c:pt>
                <c:pt idx="646">
                  <c:v>-66.826123370000005</c:v>
                </c:pt>
                <c:pt idx="647">
                  <c:v>-62.765917170000037</c:v>
                </c:pt>
                <c:pt idx="648">
                  <c:v>-61.593448870000003</c:v>
                </c:pt>
                <c:pt idx="649">
                  <c:v>-59.135932570000037</c:v>
                </c:pt>
                <c:pt idx="650">
                  <c:v>-59.611819069999996</c:v>
                </c:pt>
                <c:pt idx="651">
                  <c:v>-65.335578469999959</c:v>
                </c:pt>
                <c:pt idx="652">
                  <c:v>-63.101844669999977</c:v>
                </c:pt>
                <c:pt idx="653">
                  <c:v>-59.455553970000011</c:v>
                </c:pt>
                <c:pt idx="654">
                  <c:v>-65.743592370000002</c:v>
                </c:pt>
                <c:pt idx="655">
                  <c:v>-200.24741026999999</c:v>
                </c:pt>
                <c:pt idx="656">
                  <c:v>-200.24741026999999</c:v>
                </c:pt>
                <c:pt idx="657">
                  <c:v>-61.822598870000036</c:v>
                </c:pt>
                <c:pt idx="658">
                  <c:v>-58.864327469999978</c:v>
                </c:pt>
                <c:pt idx="659">
                  <c:v>-60.474932070000008</c:v>
                </c:pt>
                <c:pt idx="660">
                  <c:v>-59.425664669999996</c:v>
                </c:pt>
                <c:pt idx="661">
                  <c:v>-64.784502470000007</c:v>
                </c:pt>
                <c:pt idx="662">
                  <c:v>-61.634046670000004</c:v>
                </c:pt>
                <c:pt idx="663">
                  <c:v>-63.662843570000007</c:v>
                </c:pt>
                <c:pt idx="664">
                  <c:v>-63.594436770000002</c:v>
                </c:pt>
                <c:pt idx="665">
                  <c:v>-61.94187356999997</c:v>
                </c:pt>
                <c:pt idx="666">
                  <c:v>-200.24741026999999</c:v>
                </c:pt>
                <c:pt idx="667">
                  <c:v>-60.453789969999995</c:v>
                </c:pt>
                <c:pt idx="668">
                  <c:v>-61.483253169999998</c:v>
                </c:pt>
                <c:pt idx="669">
                  <c:v>-63.726837770000003</c:v>
                </c:pt>
                <c:pt idx="670">
                  <c:v>-59.923269069999996</c:v>
                </c:pt>
                <c:pt idx="671">
                  <c:v>-61.920036270000011</c:v>
                </c:pt>
                <c:pt idx="672">
                  <c:v>-64.342397869999942</c:v>
                </c:pt>
                <c:pt idx="673">
                  <c:v>-200.24741026999999</c:v>
                </c:pt>
                <c:pt idx="674">
                  <c:v>-63.956892069999995</c:v>
                </c:pt>
                <c:pt idx="675">
                  <c:v>-67.532131270000008</c:v>
                </c:pt>
                <c:pt idx="676">
                  <c:v>-63.956892669999995</c:v>
                </c:pt>
                <c:pt idx="677">
                  <c:v>-56.733973470000009</c:v>
                </c:pt>
                <c:pt idx="678">
                  <c:v>-200.24741026999999</c:v>
                </c:pt>
                <c:pt idx="679">
                  <c:v>-62.070418570000001</c:v>
                </c:pt>
                <c:pt idx="680">
                  <c:v>-200.24741026999999</c:v>
                </c:pt>
                <c:pt idx="681">
                  <c:v>-59.68280867</c:v>
                </c:pt>
                <c:pt idx="682">
                  <c:v>-63.03630167</c:v>
                </c:pt>
                <c:pt idx="683">
                  <c:v>-62.801985069999994</c:v>
                </c:pt>
                <c:pt idx="684">
                  <c:v>-61.113034469999995</c:v>
                </c:pt>
                <c:pt idx="685">
                  <c:v>-63.300347869999996</c:v>
                </c:pt>
                <c:pt idx="686">
                  <c:v>-64.087320770000005</c:v>
                </c:pt>
                <c:pt idx="687">
                  <c:v>-62.194588270000011</c:v>
                </c:pt>
                <c:pt idx="688">
                  <c:v>-60.333444669999977</c:v>
                </c:pt>
                <c:pt idx="689">
                  <c:v>-66.608576369999923</c:v>
                </c:pt>
                <c:pt idx="690">
                  <c:v>-200.24741026999999</c:v>
                </c:pt>
                <c:pt idx="691">
                  <c:v>-200.24741026999999</c:v>
                </c:pt>
                <c:pt idx="692">
                  <c:v>-60.759585770000001</c:v>
                </c:pt>
                <c:pt idx="693">
                  <c:v>-66.555473169999942</c:v>
                </c:pt>
                <c:pt idx="694">
                  <c:v>-58.10165087</c:v>
                </c:pt>
                <c:pt idx="695">
                  <c:v>-63.33530657</c:v>
                </c:pt>
                <c:pt idx="696">
                  <c:v>-66.971366270000004</c:v>
                </c:pt>
                <c:pt idx="697">
                  <c:v>-200.24741026999999</c:v>
                </c:pt>
                <c:pt idx="698">
                  <c:v>-73.66772847</c:v>
                </c:pt>
                <c:pt idx="699">
                  <c:v>-200.24741026999999</c:v>
                </c:pt>
                <c:pt idx="700">
                  <c:v>-58.23877677000003</c:v>
                </c:pt>
                <c:pt idx="701">
                  <c:v>-69.775910570000008</c:v>
                </c:pt>
                <c:pt idx="702">
                  <c:v>-66.522422970000008</c:v>
                </c:pt>
                <c:pt idx="703">
                  <c:v>-66.734019070000059</c:v>
                </c:pt>
                <c:pt idx="704">
                  <c:v>-63.771884269999994</c:v>
                </c:pt>
                <c:pt idx="705">
                  <c:v>-61.219411870000002</c:v>
                </c:pt>
                <c:pt idx="706">
                  <c:v>-66.355081969999958</c:v>
                </c:pt>
                <c:pt idx="707">
                  <c:v>-74.090991369999998</c:v>
                </c:pt>
                <c:pt idx="708">
                  <c:v>-58.468259270000011</c:v>
                </c:pt>
                <c:pt idx="709">
                  <c:v>-61.23754507000001</c:v>
                </c:pt>
                <c:pt idx="710">
                  <c:v>-64.073188269999989</c:v>
                </c:pt>
                <c:pt idx="711">
                  <c:v>-67.802866469999998</c:v>
                </c:pt>
                <c:pt idx="712">
                  <c:v>-69.62656487000001</c:v>
                </c:pt>
                <c:pt idx="713">
                  <c:v>-60.712595970000045</c:v>
                </c:pt>
                <c:pt idx="714">
                  <c:v>-200.24741026999999</c:v>
                </c:pt>
                <c:pt idx="715">
                  <c:v>-200.24741026999999</c:v>
                </c:pt>
                <c:pt idx="716">
                  <c:v>-60.58221777</c:v>
                </c:pt>
                <c:pt idx="717">
                  <c:v>-57.432027770000005</c:v>
                </c:pt>
                <c:pt idx="718">
                  <c:v>-65.212094770000007</c:v>
                </c:pt>
                <c:pt idx="719">
                  <c:v>-60.329050270000003</c:v>
                </c:pt>
                <c:pt idx="720">
                  <c:v>-67.016406570000001</c:v>
                </c:pt>
                <c:pt idx="721">
                  <c:v>-62.487676469999954</c:v>
                </c:pt>
                <c:pt idx="722">
                  <c:v>-59.700504770000009</c:v>
                </c:pt>
                <c:pt idx="723">
                  <c:v>-58.269100470000012</c:v>
                </c:pt>
                <c:pt idx="724">
                  <c:v>-59.262322570000038</c:v>
                </c:pt>
                <c:pt idx="725">
                  <c:v>-62.838354970000012</c:v>
                </c:pt>
                <c:pt idx="726">
                  <c:v>-63.317485569999953</c:v>
                </c:pt>
                <c:pt idx="727">
                  <c:v>-60.538984870000007</c:v>
                </c:pt>
                <c:pt idx="728">
                  <c:v>-63.168885470000006</c:v>
                </c:pt>
                <c:pt idx="729">
                  <c:v>-59.167188070000009</c:v>
                </c:pt>
                <c:pt idx="730">
                  <c:v>-62.557985269999996</c:v>
                </c:pt>
                <c:pt idx="731">
                  <c:v>-60.227769469999998</c:v>
                </c:pt>
                <c:pt idx="732">
                  <c:v>-60.560547769999999</c:v>
                </c:pt>
                <c:pt idx="733">
                  <c:v>-60.689875670000006</c:v>
                </c:pt>
                <c:pt idx="734">
                  <c:v>-60.647885069999994</c:v>
                </c:pt>
                <c:pt idx="735">
                  <c:v>-61.565636670000011</c:v>
                </c:pt>
                <c:pt idx="736">
                  <c:v>-59.135932570000037</c:v>
                </c:pt>
                <c:pt idx="737">
                  <c:v>-60.538985370000013</c:v>
                </c:pt>
                <c:pt idx="738">
                  <c:v>-63.662843070000008</c:v>
                </c:pt>
                <c:pt idx="739">
                  <c:v>-200.24741026999999</c:v>
                </c:pt>
                <c:pt idx="740">
                  <c:v>-63.42395537000003</c:v>
                </c:pt>
                <c:pt idx="741">
                  <c:v>-63.486732370000013</c:v>
                </c:pt>
                <c:pt idx="742">
                  <c:v>-61.162411670000012</c:v>
                </c:pt>
                <c:pt idx="743">
                  <c:v>-61.495902570000013</c:v>
                </c:pt>
                <c:pt idx="744">
                  <c:v>-61.391829869999995</c:v>
                </c:pt>
                <c:pt idx="745">
                  <c:v>-60.851467669999941</c:v>
                </c:pt>
                <c:pt idx="746">
                  <c:v>-63.771883769999995</c:v>
                </c:pt>
                <c:pt idx="747">
                  <c:v>-62.354968169999978</c:v>
                </c:pt>
                <c:pt idx="748">
                  <c:v>-65.148371169999905</c:v>
                </c:pt>
                <c:pt idx="749">
                  <c:v>-58.878978370000013</c:v>
                </c:pt>
                <c:pt idx="750">
                  <c:v>-70.386702769999943</c:v>
                </c:pt>
                <c:pt idx="751">
                  <c:v>-66.383978169999907</c:v>
                </c:pt>
                <c:pt idx="752">
                  <c:v>-62.354967769999945</c:v>
                </c:pt>
                <c:pt idx="753">
                  <c:v>-60.177480970000005</c:v>
                </c:pt>
                <c:pt idx="754">
                  <c:v>-59.492760970000013</c:v>
                </c:pt>
                <c:pt idx="755">
                  <c:v>-59.455552770000011</c:v>
                </c:pt>
                <c:pt idx="756">
                  <c:v>-57.75961427</c:v>
                </c:pt>
                <c:pt idx="757">
                  <c:v>-63.154587169999971</c:v>
                </c:pt>
                <c:pt idx="758">
                  <c:v>-64.004402569999982</c:v>
                </c:pt>
                <c:pt idx="759">
                  <c:v>-60.968185170000012</c:v>
                </c:pt>
                <c:pt idx="760">
                  <c:v>-59.77202237000003</c:v>
                </c:pt>
                <c:pt idx="761">
                  <c:v>-60.875894869999996</c:v>
                </c:pt>
                <c:pt idx="762">
                  <c:v>-59.214494970000004</c:v>
                </c:pt>
                <c:pt idx="763">
                  <c:v>-61.402405569999999</c:v>
                </c:pt>
                <c:pt idx="764">
                  <c:v>-61.162411970000036</c:v>
                </c:pt>
                <c:pt idx="765">
                  <c:v>-63.909895770000006</c:v>
                </c:pt>
                <c:pt idx="766">
                  <c:v>-68.510698869999999</c:v>
                </c:pt>
                <c:pt idx="767">
                  <c:v>-58.354282669999954</c:v>
                </c:pt>
                <c:pt idx="768">
                  <c:v>-59.095689970000009</c:v>
                </c:pt>
                <c:pt idx="769">
                  <c:v>-67.472123769999996</c:v>
                </c:pt>
                <c:pt idx="770">
                  <c:v>-59.647322670000008</c:v>
                </c:pt>
                <c:pt idx="771">
                  <c:v>-59.974989769999979</c:v>
                </c:pt>
                <c:pt idx="772">
                  <c:v>-58.664229469999995</c:v>
                </c:pt>
                <c:pt idx="773">
                  <c:v>-63.893525970000013</c:v>
                </c:pt>
                <c:pt idx="774">
                  <c:v>-62.226195470000036</c:v>
                </c:pt>
                <c:pt idx="775">
                  <c:v>-59.492760570000002</c:v>
                </c:pt>
                <c:pt idx="776">
                  <c:v>-59.248603770000003</c:v>
                </c:pt>
                <c:pt idx="777">
                  <c:v>-60.968184669999999</c:v>
                </c:pt>
                <c:pt idx="778">
                  <c:v>-58.748858670000011</c:v>
                </c:pt>
                <c:pt idx="779">
                  <c:v>-61.365732370000039</c:v>
                </c:pt>
                <c:pt idx="780">
                  <c:v>-58.664229469999995</c:v>
                </c:pt>
                <c:pt idx="781">
                  <c:v>-62.628229670000003</c:v>
                </c:pt>
                <c:pt idx="782">
                  <c:v>-60.669996170000012</c:v>
                </c:pt>
                <c:pt idx="783">
                  <c:v>-59.182899169999999</c:v>
                </c:pt>
                <c:pt idx="784">
                  <c:v>-59.182898770000008</c:v>
                </c:pt>
                <c:pt idx="785">
                  <c:v>-58.606293370000003</c:v>
                </c:pt>
                <c:pt idx="786">
                  <c:v>-58.51323287000001</c:v>
                </c:pt>
                <c:pt idx="787">
                  <c:v>-60.308604469999977</c:v>
                </c:pt>
                <c:pt idx="788">
                  <c:v>-56.947815169999998</c:v>
                </c:pt>
                <c:pt idx="789">
                  <c:v>-57.968721970000011</c:v>
                </c:pt>
                <c:pt idx="790">
                  <c:v>-58.004784069999971</c:v>
                </c:pt>
                <c:pt idx="791">
                  <c:v>-58.188410970000035</c:v>
                </c:pt>
                <c:pt idx="792">
                  <c:v>-56.243309170000003</c:v>
                </c:pt>
                <c:pt idx="793">
                  <c:v>-58.481866669999953</c:v>
                </c:pt>
                <c:pt idx="794">
                  <c:v>-58.581217969999997</c:v>
                </c:pt>
                <c:pt idx="795">
                  <c:v>-56.341237969999995</c:v>
                </c:pt>
                <c:pt idx="796">
                  <c:v>-56.109405370000012</c:v>
                </c:pt>
                <c:pt idx="797">
                  <c:v>-56.130001870000001</c:v>
                </c:pt>
                <c:pt idx="798">
                  <c:v>-56.117168169999999</c:v>
                </c:pt>
                <c:pt idx="799">
                  <c:v>-56.698296470000003</c:v>
                </c:pt>
                <c:pt idx="800">
                  <c:v>-56.101655270000009</c:v>
                </c:pt>
                <c:pt idx="801">
                  <c:v>-56.651794269999996</c:v>
                </c:pt>
                <c:pt idx="802">
                  <c:v>-57.944984069999968</c:v>
                </c:pt>
                <c:pt idx="803">
                  <c:v>-57.286148370000035</c:v>
                </c:pt>
                <c:pt idx="804">
                  <c:v>-56.009723170000001</c:v>
                </c:pt>
                <c:pt idx="805">
                  <c:v>-55.949499270000004</c:v>
                </c:pt>
                <c:pt idx="806">
                  <c:v>-54.836538170000011</c:v>
                </c:pt>
                <c:pt idx="807">
                  <c:v>-56.406318170000013</c:v>
                </c:pt>
                <c:pt idx="808">
                  <c:v>-55.211398270000011</c:v>
                </c:pt>
                <c:pt idx="809">
                  <c:v>-54.598352170000048</c:v>
                </c:pt>
                <c:pt idx="810">
                  <c:v>-54.596046670000007</c:v>
                </c:pt>
                <c:pt idx="811">
                  <c:v>-55.221590570000011</c:v>
                </c:pt>
                <c:pt idx="812">
                  <c:v>-54.448192270000035</c:v>
                </c:pt>
                <c:pt idx="813">
                  <c:v>-53.972380770000001</c:v>
                </c:pt>
                <c:pt idx="814">
                  <c:v>-53.346178069999993</c:v>
                </c:pt>
                <c:pt idx="815">
                  <c:v>-54.571051370000006</c:v>
                </c:pt>
                <c:pt idx="816">
                  <c:v>-55.174877069999994</c:v>
                </c:pt>
                <c:pt idx="817">
                  <c:v>-54.317349569999969</c:v>
                </c:pt>
                <c:pt idx="818">
                  <c:v>-54.400006869999999</c:v>
                </c:pt>
                <c:pt idx="819">
                  <c:v>-53.391499569999965</c:v>
                </c:pt>
                <c:pt idx="820">
                  <c:v>-52.730877269999993</c:v>
                </c:pt>
                <c:pt idx="821">
                  <c:v>-54.076886869999996</c:v>
                </c:pt>
                <c:pt idx="822">
                  <c:v>-53.346105970000011</c:v>
                </c:pt>
                <c:pt idx="823">
                  <c:v>-53.490580469999998</c:v>
                </c:pt>
                <c:pt idx="824">
                  <c:v>-54.053429269999995</c:v>
                </c:pt>
                <c:pt idx="825">
                  <c:v>-53.255236070000002</c:v>
                </c:pt>
                <c:pt idx="826">
                  <c:v>-53.297120270000029</c:v>
                </c:pt>
                <c:pt idx="827">
                  <c:v>-52.846416270000006</c:v>
                </c:pt>
                <c:pt idx="828">
                  <c:v>-52.740049170000006</c:v>
                </c:pt>
                <c:pt idx="829">
                  <c:v>-52.850077869999964</c:v>
                </c:pt>
                <c:pt idx="830">
                  <c:v>-52.193578970000054</c:v>
                </c:pt>
                <c:pt idx="831">
                  <c:v>-52.522194470000002</c:v>
                </c:pt>
                <c:pt idx="832">
                  <c:v>-52.242738970000055</c:v>
                </c:pt>
                <c:pt idx="833">
                  <c:v>-52.804889469999949</c:v>
                </c:pt>
                <c:pt idx="834">
                  <c:v>-52.352372870000011</c:v>
                </c:pt>
                <c:pt idx="835">
                  <c:v>-52.453848469999954</c:v>
                </c:pt>
                <c:pt idx="836">
                  <c:v>-52.004226569999972</c:v>
                </c:pt>
                <c:pt idx="837">
                  <c:v>-52.095386470000001</c:v>
                </c:pt>
                <c:pt idx="838">
                  <c:v>-51.410732170000003</c:v>
                </c:pt>
                <c:pt idx="839">
                  <c:v>-50.973425370000001</c:v>
                </c:pt>
                <c:pt idx="840">
                  <c:v>-51.230491970000003</c:v>
                </c:pt>
                <c:pt idx="841">
                  <c:v>-51.001961769999994</c:v>
                </c:pt>
                <c:pt idx="842">
                  <c:v>-50.902687569999955</c:v>
                </c:pt>
                <c:pt idx="843">
                  <c:v>-50.82074677</c:v>
                </c:pt>
                <c:pt idx="844">
                  <c:v>-50.62853197000004</c:v>
                </c:pt>
                <c:pt idx="845">
                  <c:v>-50.449414469999994</c:v>
                </c:pt>
                <c:pt idx="846">
                  <c:v>-49.808599770000001</c:v>
                </c:pt>
                <c:pt idx="847">
                  <c:v>-49.68670487</c:v>
                </c:pt>
                <c:pt idx="848">
                  <c:v>-49.934474569999978</c:v>
                </c:pt>
                <c:pt idx="849">
                  <c:v>-49.896749469999996</c:v>
                </c:pt>
                <c:pt idx="850">
                  <c:v>-49.820172070000012</c:v>
                </c:pt>
                <c:pt idx="851">
                  <c:v>-49.713300570000001</c:v>
                </c:pt>
                <c:pt idx="852">
                  <c:v>-49.656757869999993</c:v>
                </c:pt>
                <c:pt idx="853">
                  <c:v>-49.359925369999999</c:v>
                </c:pt>
                <c:pt idx="854">
                  <c:v>-49.176322670000012</c:v>
                </c:pt>
                <c:pt idx="855">
                  <c:v>-49.320753370000013</c:v>
                </c:pt>
                <c:pt idx="856">
                  <c:v>-49.266815670000028</c:v>
                </c:pt>
                <c:pt idx="857">
                  <c:v>-49.23388937</c:v>
                </c:pt>
                <c:pt idx="858">
                  <c:v>-49.033178770000013</c:v>
                </c:pt>
                <c:pt idx="859">
                  <c:v>-49.281933070000001</c:v>
                </c:pt>
                <c:pt idx="860">
                  <c:v>-48.761764970000002</c:v>
                </c:pt>
                <c:pt idx="861">
                  <c:v>-48.486609269999995</c:v>
                </c:pt>
                <c:pt idx="862">
                  <c:v>-48.252992070000012</c:v>
                </c:pt>
                <c:pt idx="863">
                  <c:v>-48.124741270000001</c:v>
                </c:pt>
                <c:pt idx="864">
                  <c:v>-48.000022170000001</c:v>
                </c:pt>
                <c:pt idx="865">
                  <c:v>-47.881854969999978</c:v>
                </c:pt>
                <c:pt idx="866">
                  <c:v>-47.618133570000012</c:v>
                </c:pt>
                <c:pt idx="867">
                  <c:v>-47.730455070000012</c:v>
                </c:pt>
                <c:pt idx="868">
                  <c:v>-47.646771970000003</c:v>
                </c:pt>
                <c:pt idx="869">
                  <c:v>-47.722576970000063</c:v>
                </c:pt>
                <c:pt idx="870">
                  <c:v>-47.22642537000003</c:v>
                </c:pt>
                <c:pt idx="871">
                  <c:v>-47.265104970000039</c:v>
                </c:pt>
                <c:pt idx="872">
                  <c:v>-47.188855670000002</c:v>
                </c:pt>
                <c:pt idx="873">
                  <c:v>-47.036688870000006</c:v>
                </c:pt>
                <c:pt idx="874">
                  <c:v>-47.065320770000028</c:v>
                </c:pt>
                <c:pt idx="875">
                  <c:v>-47.046925870000003</c:v>
                </c:pt>
                <c:pt idx="876">
                  <c:v>-47.055666169999995</c:v>
                </c:pt>
                <c:pt idx="877">
                  <c:v>-46.625367770000011</c:v>
                </c:pt>
                <c:pt idx="878">
                  <c:v>-46.271773070000002</c:v>
                </c:pt>
                <c:pt idx="879">
                  <c:v>-46.411473769999994</c:v>
                </c:pt>
                <c:pt idx="880">
                  <c:v>-46.119659870000007</c:v>
                </c:pt>
                <c:pt idx="881">
                  <c:v>-45.817858969999996</c:v>
                </c:pt>
                <c:pt idx="882">
                  <c:v>-45.868915170000029</c:v>
                </c:pt>
                <c:pt idx="883">
                  <c:v>-45.686905670000002</c:v>
                </c:pt>
                <c:pt idx="884">
                  <c:v>-45.79109297000003</c:v>
                </c:pt>
                <c:pt idx="885">
                  <c:v>-45.474591770000004</c:v>
                </c:pt>
                <c:pt idx="886">
                  <c:v>-45.692740370000038</c:v>
                </c:pt>
                <c:pt idx="887">
                  <c:v>-45.245179070000013</c:v>
                </c:pt>
                <c:pt idx="888">
                  <c:v>-45.056244769999978</c:v>
                </c:pt>
                <c:pt idx="889">
                  <c:v>-44.817513869999999</c:v>
                </c:pt>
                <c:pt idx="890">
                  <c:v>-44.764470070000002</c:v>
                </c:pt>
                <c:pt idx="891">
                  <c:v>-44.516534270000001</c:v>
                </c:pt>
                <c:pt idx="892">
                  <c:v>-44.309248069999995</c:v>
                </c:pt>
                <c:pt idx="893">
                  <c:v>-44.08672937</c:v>
                </c:pt>
                <c:pt idx="894">
                  <c:v>-43.970264669999978</c:v>
                </c:pt>
                <c:pt idx="895">
                  <c:v>-43.330618170000001</c:v>
                </c:pt>
                <c:pt idx="896">
                  <c:v>-43.050642669999995</c:v>
                </c:pt>
                <c:pt idx="897">
                  <c:v>-42.801354669999995</c:v>
                </c:pt>
                <c:pt idx="898">
                  <c:v>-42.369073370000002</c:v>
                </c:pt>
                <c:pt idx="899">
                  <c:v>-42.049432070000002</c:v>
                </c:pt>
                <c:pt idx="900">
                  <c:v>-41.935169070000001</c:v>
                </c:pt>
                <c:pt idx="901">
                  <c:v>-41.824215770000002</c:v>
                </c:pt>
                <c:pt idx="902">
                  <c:v>-41.316383369999997</c:v>
                </c:pt>
                <c:pt idx="903">
                  <c:v>-41.044755770000002</c:v>
                </c:pt>
                <c:pt idx="904">
                  <c:v>-40.511595670000005</c:v>
                </c:pt>
                <c:pt idx="905">
                  <c:v>-40.007269769999994</c:v>
                </c:pt>
                <c:pt idx="906">
                  <c:v>-39.732789970000013</c:v>
                </c:pt>
                <c:pt idx="907">
                  <c:v>-39.50143387</c:v>
                </c:pt>
                <c:pt idx="908">
                  <c:v>-39.132548770000028</c:v>
                </c:pt>
                <c:pt idx="909">
                  <c:v>-38.768740470000012</c:v>
                </c:pt>
                <c:pt idx="910">
                  <c:v>-38.569118970000055</c:v>
                </c:pt>
                <c:pt idx="911">
                  <c:v>-38.334205269999998</c:v>
                </c:pt>
                <c:pt idx="912">
                  <c:v>-37.72687537000003</c:v>
                </c:pt>
                <c:pt idx="913">
                  <c:v>-37.640240770000005</c:v>
                </c:pt>
                <c:pt idx="914">
                  <c:v>-37.463407270000005</c:v>
                </c:pt>
                <c:pt idx="915">
                  <c:v>-37.22242397000003</c:v>
                </c:pt>
                <c:pt idx="916">
                  <c:v>-37.100245370000003</c:v>
                </c:pt>
                <c:pt idx="917">
                  <c:v>-37.056168069999998</c:v>
                </c:pt>
                <c:pt idx="918">
                  <c:v>-37.025066569999993</c:v>
                </c:pt>
                <c:pt idx="919">
                  <c:v>-36.704897970000005</c:v>
                </c:pt>
                <c:pt idx="920">
                  <c:v>-36.532740970000013</c:v>
                </c:pt>
                <c:pt idx="921">
                  <c:v>-36.090279970000012</c:v>
                </c:pt>
                <c:pt idx="922">
                  <c:v>-35.616477769999996</c:v>
                </c:pt>
                <c:pt idx="923">
                  <c:v>-35.20291007000003</c:v>
                </c:pt>
                <c:pt idx="924">
                  <c:v>-34.960531870000011</c:v>
                </c:pt>
                <c:pt idx="925">
                  <c:v>-34.658366770000001</c:v>
                </c:pt>
                <c:pt idx="926">
                  <c:v>-34.024168370000012</c:v>
                </c:pt>
                <c:pt idx="927">
                  <c:v>-33.648181069999993</c:v>
                </c:pt>
                <c:pt idx="928">
                  <c:v>-33.455860769999994</c:v>
                </c:pt>
                <c:pt idx="929">
                  <c:v>-32.560335870000038</c:v>
                </c:pt>
                <c:pt idx="930">
                  <c:v>-32.054619269999996</c:v>
                </c:pt>
                <c:pt idx="931">
                  <c:v>-31.669611869999986</c:v>
                </c:pt>
                <c:pt idx="932">
                  <c:v>-31.127266470000013</c:v>
                </c:pt>
                <c:pt idx="933">
                  <c:v>-30.227060169999998</c:v>
                </c:pt>
                <c:pt idx="934">
                  <c:v>-29.98483817</c:v>
                </c:pt>
                <c:pt idx="935">
                  <c:v>-29.755284069999988</c:v>
                </c:pt>
                <c:pt idx="936">
                  <c:v>-28.737366470000001</c:v>
                </c:pt>
                <c:pt idx="937">
                  <c:v>-28.038278870000003</c:v>
                </c:pt>
                <c:pt idx="938">
                  <c:v>-27.60781847000003</c:v>
                </c:pt>
                <c:pt idx="939">
                  <c:v>-27.002571569999986</c:v>
                </c:pt>
                <c:pt idx="940">
                  <c:v>-26.320441569999989</c:v>
                </c:pt>
                <c:pt idx="941">
                  <c:v>-25.930928669999997</c:v>
                </c:pt>
                <c:pt idx="942">
                  <c:v>-25.579102869999989</c:v>
                </c:pt>
                <c:pt idx="943">
                  <c:v>-24.967840569999989</c:v>
                </c:pt>
                <c:pt idx="944">
                  <c:v>-24.283102269999976</c:v>
                </c:pt>
                <c:pt idx="945">
                  <c:v>-24.072307969999986</c:v>
                </c:pt>
                <c:pt idx="946">
                  <c:v>-23.300423470000002</c:v>
                </c:pt>
                <c:pt idx="947">
                  <c:v>-22.254597370000003</c:v>
                </c:pt>
                <c:pt idx="948">
                  <c:v>-21.549232469999989</c:v>
                </c:pt>
                <c:pt idx="949">
                  <c:v>-21.206081770000001</c:v>
                </c:pt>
                <c:pt idx="950">
                  <c:v>-20.285689969999979</c:v>
                </c:pt>
                <c:pt idx="951">
                  <c:v>-19.300377170000001</c:v>
                </c:pt>
                <c:pt idx="952">
                  <c:v>-18.900601069999986</c:v>
                </c:pt>
                <c:pt idx="953">
                  <c:v>-18.052237869999981</c:v>
                </c:pt>
                <c:pt idx="954">
                  <c:v>-17.021831770000013</c:v>
                </c:pt>
                <c:pt idx="955">
                  <c:v>-16.231875670000019</c:v>
                </c:pt>
                <c:pt idx="956">
                  <c:v>-15.892865970000004</c:v>
                </c:pt>
                <c:pt idx="957">
                  <c:v>-15.189186270000008</c:v>
                </c:pt>
                <c:pt idx="958">
                  <c:v>-14.560082970000007</c:v>
                </c:pt>
                <c:pt idx="959">
                  <c:v>-14.269715770000001</c:v>
                </c:pt>
                <c:pt idx="960">
                  <c:v>-14.025984470000004</c:v>
                </c:pt>
                <c:pt idx="961">
                  <c:v>-13.707413670000001</c:v>
                </c:pt>
                <c:pt idx="962">
                  <c:v>-13.60615587</c:v>
                </c:pt>
                <c:pt idx="963">
                  <c:v>-13.344298769999998</c:v>
                </c:pt>
                <c:pt idx="964">
                  <c:v>-13.352271870000004</c:v>
                </c:pt>
                <c:pt idx="965">
                  <c:v>-13.38823567</c:v>
                </c:pt>
                <c:pt idx="966">
                  <c:v>-13.458421570000002</c:v>
                </c:pt>
                <c:pt idx="967">
                  <c:v>-13.580549670000007</c:v>
                </c:pt>
                <c:pt idx="968">
                  <c:v>-13.588129070000001</c:v>
                </c:pt>
                <c:pt idx="969">
                  <c:v>-13.59885697</c:v>
                </c:pt>
                <c:pt idx="970">
                  <c:v>-13.068583870000008</c:v>
                </c:pt>
                <c:pt idx="971">
                  <c:v>-12.151024769999999</c:v>
                </c:pt>
                <c:pt idx="972">
                  <c:v>-11.500080070000006</c:v>
                </c:pt>
                <c:pt idx="973">
                  <c:v>-10.619507570000007</c:v>
                </c:pt>
                <c:pt idx="974">
                  <c:v>-9.0876322700000074</c:v>
                </c:pt>
                <c:pt idx="975">
                  <c:v>-7.9568150699999967</c:v>
                </c:pt>
                <c:pt idx="976">
                  <c:v>-7.4143888699999936</c:v>
                </c:pt>
                <c:pt idx="977">
                  <c:v>-6.742269069999999</c:v>
                </c:pt>
                <c:pt idx="978">
                  <c:v>-5.3743343699999926</c:v>
                </c:pt>
                <c:pt idx="979">
                  <c:v>-4.7268021699999965</c:v>
                </c:pt>
                <c:pt idx="980">
                  <c:v>-4.0016483699999998</c:v>
                </c:pt>
                <c:pt idx="981">
                  <c:v>-3.0192761699999977</c:v>
                </c:pt>
                <c:pt idx="982">
                  <c:v>-2.2516976700000004</c:v>
                </c:pt>
                <c:pt idx="983">
                  <c:v>-1.9814016699999999</c:v>
                </c:pt>
                <c:pt idx="984">
                  <c:v>-1.6221598699999999</c:v>
                </c:pt>
                <c:pt idx="985">
                  <c:v>-1.0821081700000001</c:v>
                </c:pt>
                <c:pt idx="986">
                  <c:v>-0.86629356999999951</c:v>
                </c:pt>
                <c:pt idx="987">
                  <c:v>-0.69925557000000005</c:v>
                </c:pt>
                <c:pt idx="988">
                  <c:v>-0.28431567000000013</c:v>
                </c:pt>
                <c:pt idx="989">
                  <c:v>-0.11011622000000015</c:v>
                </c:pt>
                <c:pt idx="990">
                  <c:v>-4.4549399999999302E-2</c:v>
                </c:pt>
                <c:pt idx="991">
                  <c:v>0</c:v>
                </c:pt>
                <c:pt idx="992">
                  <c:v>-0.12858726999999881</c:v>
                </c:pt>
                <c:pt idx="993">
                  <c:v>-0.23963258000000034</c:v>
                </c:pt>
                <c:pt idx="994">
                  <c:v>-0.46733547000000031</c:v>
                </c:pt>
                <c:pt idx="995">
                  <c:v>-0.8288738699999989</c:v>
                </c:pt>
                <c:pt idx="996">
                  <c:v>-1.2122658699999995</c:v>
                </c:pt>
                <c:pt idx="997">
                  <c:v>-1.442309569999999</c:v>
                </c:pt>
                <c:pt idx="998">
                  <c:v>-1.95990737</c:v>
                </c:pt>
                <c:pt idx="999">
                  <c:v>-2.6462668699999998</c:v>
                </c:pt>
                <c:pt idx="1000">
                  <c:v>-3.1826326700000003</c:v>
                </c:pt>
                <c:pt idx="1001">
                  <c:v>-3.7095702700000022</c:v>
                </c:pt>
                <c:pt idx="1002">
                  <c:v>-4.5453506699999959</c:v>
                </c:pt>
                <c:pt idx="1003">
                  <c:v>-5.3394037699999988</c:v>
                </c:pt>
                <c:pt idx="1004">
                  <c:v>-5.6698457699999958</c:v>
                </c:pt>
                <c:pt idx="1005">
                  <c:v>-5.8462422699999985</c:v>
                </c:pt>
                <c:pt idx="1006">
                  <c:v>-6.0599321699999962</c:v>
                </c:pt>
                <c:pt idx="1007">
                  <c:v>-6.0208493699999952</c:v>
                </c:pt>
                <c:pt idx="1008">
                  <c:v>-5.8909530699999957</c:v>
                </c:pt>
                <c:pt idx="1009">
                  <c:v>-5.5527728699999948</c:v>
                </c:pt>
                <c:pt idx="1010">
                  <c:v>-5.0864927699999996</c:v>
                </c:pt>
                <c:pt idx="1011">
                  <c:v>-5.0987737699999975</c:v>
                </c:pt>
                <c:pt idx="1012">
                  <c:v>-4.6912789699999955</c:v>
                </c:pt>
                <c:pt idx="1013">
                  <c:v>-4.1728992699999958</c:v>
                </c:pt>
                <c:pt idx="1014">
                  <c:v>-3.8052482699999981</c:v>
                </c:pt>
                <c:pt idx="1015">
                  <c:v>-3.6800208700000012</c:v>
                </c:pt>
                <c:pt idx="1016">
                  <c:v>-3.4802636699999994</c:v>
                </c:pt>
                <c:pt idx="1017">
                  <c:v>-3.4143498699999988</c:v>
                </c:pt>
                <c:pt idx="1018">
                  <c:v>-3.4693749699999992</c:v>
                </c:pt>
                <c:pt idx="1019">
                  <c:v>-3.6295510700000002</c:v>
                </c:pt>
                <c:pt idx="1020">
                  <c:v>-3.8146868699999987</c:v>
                </c:pt>
                <c:pt idx="1021">
                  <c:v>-3.9823328700000005</c:v>
                </c:pt>
                <c:pt idx="1022">
                  <c:v>-3.9622034699999986</c:v>
                </c:pt>
                <c:pt idx="1023">
                  <c:v>-4.3896232699999995</c:v>
                </c:pt>
                <c:pt idx="1024">
                  <c:v>-4.8120722699999936</c:v>
                </c:pt>
                <c:pt idx="1025">
                  <c:v>-5.136770269999996</c:v>
                </c:pt>
                <c:pt idx="1026">
                  <c:v>-5.7124268699999936</c:v>
                </c:pt>
                <c:pt idx="1027">
                  <c:v>-6.3653892699999908</c:v>
                </c:pt>
                <c:pt idx="1028">
                  <c:v>-7.0065528699999957</c:v>
                </c:pt>
                <c:pt idx="1029">
                  <c:v>-7.7728219699999954</c:v>
                </c:pt>
                <c:pt idx="1030">
                  <c:v>-8.615263370000001</c:v>
                </c:pt>
                <c:pt idx="1031">
                  <c:v>-9.2806420700000007</c:v>
                </c:pt>
                <c:pt idx="1032">
                  <c:v>-10.16718107</c:v>
                </c:pt>
                <c:pt idx="1033">
                  <c:v>-10.984014670000002</c:v>
                </c:pt>
                <c:pt idx="1034">
                  <c:v>-12.317861469999999</c:v>
                </c:pt>
                <c:pt idx="1035">
                  <c:v>-13.529179670000001</c:v>
                </c:pt>
                <c:pt idx="1036">
                  <c:v>-14.521950469999998</c:v>
                </c:pt>
                <c:pt idx="1037">
                  <c:v>-15.75746047</c:v>
                </c:pt>
                <c:pt idx="1038">
                  <c:v>-17.03440277</c:v>
                </c:pt>
                <c:pt idx="1039">
                  <c:v>-17.608550869999988</c:v>
                </c:pt>
                <c:pt idx="1040">
                  <c:v>-18.984231769999987</c:v>
                </c:pt>
                <c:pt idx="1041">
                  <c:v>-20.044009369999987</c:v>
                </c:pt>
                <c:pt idx="1042">
                  <c:v>-20.295649569999966</c:v>
                </c:pt>
                <c:pt idx="1043">
                  <c:v>-21.030770869999987</c:v>
                </c:pt>
                <c:pt idx="1044">
                  <c:v>-21.68467867</c:v>
                </c:pt>
                <c:pt idx="1045">
                  <c:v>-22.040574269999986</c:v>
                </c:pt>
                <c:pt idx="1046">
                  <c:v>-22.23870926999998</c:v>
                </c:pt>
                <c:pt idx="1047">
                  <c:v>-22.652757269999999</c:v>
                </c:pt>
                <c:pt idx="1048">
                  <c:v>-22.80505647</c:v>
                </c:pt>
                <c:pt idx="1049">
                  <c:v>-22.964724169999986</c:v>
                </c:pt>
                <c:pt idx="1050">
                  <c:v>-23.345722269999971</c:v>
                </c:pt>
                <c:pt idx="1051">
                  <c:v>-23.788160269999985</c:v>
                </c:pt>
                <c:pt idx="1052">
                  <c:v>-24.045488770000002</c:v>
                </c:pt>
                <c:pt idx="1053">
                  <c:v>-24.417531869999987</c:v>
                </c:pt>
                <c:pt idx="1054">
                  <c:v>-24.966710469999981</c:v>
                </c:pt>
                <c:pt idx="1055">
                  <c:v>-25.411979669999997</c:v>
                </c:pt>
                <c:pt idx="1056">
                  <c:v>-25.576497669999988</c:v>
                </c:pt>
                <c:pt idx="1057">
                  <c:v>-26.029619969999985</c:v>
                </c:pt>
                <c:pt idx="1058">
                  <c:v>-26.774924369999997</c:v>
                </c:pt>
                <c:pt idx="1059">
                  <c:v>-27.268528469999989</c:v>
                </c:pt>
                <c:pt idx="1060">
                  <c:v>-27.524326569999989</c:v>
                </c:pt>
                <c:pt idx="1061">
                  <c:v>-28.396240069999987</c:v>
                </c:pt>
                <c:pt idx="1062">
                  <c:v>-29.328759269999985</c:v>
                </c:pt>
                <c:pt idx="1063">
                  <c:v>-29.628848770000001</c:v>
                </c:pt>
                <c:pt idx="1064">
                  <c:v>-30.074532169999987</c:v>
                </c:pt>
                <c:pt idx="1065">
                  <c:v>-31.001738069999988</c:v>
                </c:pt>
                <c:pt idx="1066">
                  <c:v>-31.516008369999998</c:v>
                </c:pt>
                <c:pt idx="1067">
                  <c:v>-31.810536469999999</c:v>
                </c:pt>
                <c:pt idx="1068">
                  <c:v>-32.575054570000006</c:v>
                </c:pt>
                <c:pt idx="1069">
                  <c:v>-33.24035217000003</c:v>
                </c:pt>
                <c:pt idx="1070">
                  <c:v>-33.608418970000038</c:v>
                </c:pt>
                <c:pt idx="1071">
                  <c:v>-34.053828669999994</c:v>
                </c:pt>
                <c:pt idx="1072">
                  <c:v>-34.617524369999998</c:v>
                </c:pt>
                <c:pt idx="1073">
                  <c:v>-34.607133470000001</c:v>
                </c:pt>
                <c:pt idx="1074">
                  <c:v>-34.795346570000035</c:v>
                </c:pt>
                <c:pt idx="1075">
                  <c:v>-34.961303370000003</c:v>
                </c:pt>
                <c:pt idx="1076">
                  <c:v>-35.030612370000028</c:v>
                </c:pt>
                <c:pt idx="1077">
                  <c:v>-35.059039670000004</c:v>
                </c:pt>
                <c:pt idx="1078">
                  <c:v>-35.075820370000002</c:v>
                </c:pt>
                <c:pt idx="1079">
                  <c:v>-35.119135470000003</c:v>
                </c:pt>
                <c:pt idx="1080">
                  <c:v>-35.07684756999997</c:v>
                </c:pt>
                <c:pt idx="1081">
                  <c:v>-34.959458670000004</c:v>
                </c:pt>
                <c:pt idx="1082">
                  <c:v>-34.872250170000001</c:v>
                </c:pt>
                <c:pt idx="1083">
                  <c:v>-34.947618669999997</c:v>
                </c:pt>
                <c:pt idx="1084">
                  <c:v>-35.028091070000002</c:v>
                </c:pt>
                <c:pt idx="1085">
                  <c:v>-35.143039370000011</c:v>
                </c:pt>
                <c:pt idx="1086">
                  <c:v>-35.344266569999952</c:v>
                </c:pt>
                <c:pt idx="1087">
                  <c:v>-35.663048170000003</c:v>
                </c:pt>
                <c:pt idx="1088">
                  <c:v>-35.76612937000003</c:v>
                </c:pt>
                <c:pt idx="1089">
                  <c:v>-36.113149870000001</c:v>
                </c:pt>
                <c:pt idx="1090">
                  <c:v>-35.991361870000006</c:v>
                </c:pt>
                <c:pt idx="1091">
                  <c:v>-36.054908669999996</c:v>
                </c:pt>
                <c:pt idx="1092">
                  <c:v>-36.220034170000012</c:v>
                </c:pt>
                <c:pt idx="1093">
                  <c:v>-36.396855270000003</c:v>
                </c:pt>
                <c:pt idx="1094">
                  <c:v>-36.552452270000003</c:v>
                </c:pt>
                <c:pt idx="1095">
                  <c:v>-36.767223870000002</c:v>
                </c:pt>
                <c:pt idx="1096">
                  <c:v>-37.037206569999995</c:v>
                </c:pt>
                <c:pt idx="1097">
                  <c:v>-37.203619070000002</c:v>
                </c:pt>
                <c:pt idx="1098">
                  <c:v>-37.310308469999995</c:v>
                </c:pt>
                <c:pt idx="1099">
                  <c:v>-37.664844569999971</c:v>
                </c:pt>
                <c:pt idx="1100">
                  <c:v>-38.012292270000003</c:v>
                </c:pt>
                <c:pt idx="1101">
                  <c:v>-38.212218770000021</c:v>
                </c:pt>
                <c:pt idx="1102">
                  <c:v>-38.670975770000013</c:v>
                </c:pt>
                <c:pt idx="1103">
                  <c:v>-39.214864069999969</c:v>
                </c:pt>
                <c:pt idx="1104">
                  <c:v>-39.545358370000038</c:v>
                </c:pt>
                <c:pt idx="1105">
                  <c:v>-39.834868769999972</c:v>
                </c:pt>
                <c:pt idx="1106">
                  <c:v>-40.494530770000011</c:v>
                </c:pt>
                <c:pt idx="1107">
                  <c:v>-40.744282569999996</c:v>
                </c:pt>
                <c:pt idx="1108">
                  <c:v>-40.94725287</c:v>
                </c:pt>
                <c:pt idx="1109">
                  <c:v>-41.312525170000001</c:v>
                </c:pt>
                <c:pt idx="1110">
                  <c:v>-41.829134570000001</c:v>
                </c:pt>
                <c:pt idx="1111">
                  <c:v>-42.091203270000001</c:v>
                </c:pt>
                <c:pt idx="1112">
                  <c:v>-42.394771970000001</c:v>
                </c:pt>
                <c:pt idx="1113">
                  <c:v>-42.883741669999978</c:v>
                </c:pt>
                <c:pt idx="1114">
                  <c:v>-43.366765370000003</c:v>
                </c:pt>
                <c:pt idx="1115">
                  <c:v>-43.390340870000003</c:v>
                </c:pt>
                <c:pt idx="1116">
                  <c:v>-43.661856970000002</c:v>
                </c:pt>
                <c:pt idx="1117">
                  <c:v>-43.985458170000001</c:v>
                </c:pt>
                <c:pt idx="1118">
                  <c:v>-44.120369370000013</c:v>
                </c:pt>
                <c:pt idx="1119">
                  <c:v>-44.350439269999995</c:v>
                </c:pt>
                <c:pt idx="1120">
                  <c:v>-44.683195070000011</c:v>
                </c:pt>
                <c:pt idx="1121">
                  <c:v>-44.772241469999997</c:v>
                </c:pt>
                <c:pt idx="1122">
                  <c:v>-44.760285370000013</c:v>
                </c:pt>
                <c:pt idx="1123">
                  <c:v>-44.853958669999997</c:v>
                </c:pt>
                <c:pt idx="1124">
                  <c:v>-44.821780770000004</c:v>
                </c:pt>
                <c:pt idx="1125">
                  <c:v>-44.937835970000002</c:v>
                </c:pt>
                <c:pt idx="1126">
                  <c:v>-45.01126856999997</c:v>
                </c:pt>
                <c:pt idx="1127">
                  <c:v>-44.981287269999953</c:v>
                </c:pt>
                <c:pt idx="1128">
                  <c:v>-45.211328170000002</c:v>
                </c:pt>
                <c:pt idx="1129">
                  <c:v>-45.440861269999971</c:v>
                </c:pt>
                <c:pt idx="1130">
                  <c:v>-45.556772170000002</c:v>
                </c:pt>
                <c:pt idx="1131">
                  <c:v>-45.871323469999965</c:v>
                </c:pt>
                <c:pt idx="1132">
                  <c:v>-45.742350970000047</c:v>
                </c:pt>
                <c:pt idx="1133">
                  <c:v>-45.945169070000006</c:v>
                </c:pt>
                <c:pt idx="1134">
                  <c:v>-46.135237670000002</c:v>
                </c:pt>
                <c:pt idx="1135">
                  <c:v>-46.235872470000011</c:v>
                </c:pt>
                <c:pt idx="1136">
                  <c:v>-46.261107370000012</c:v>
                </c:pt>
                <c:pt idx="1137">
                  <c:v>-46.81187556999997</c:v>
                </c:pt>
                <c:pt idx="1138">
                  <c:v>-47.061186070000005</c:v>
                </c:pt>
                <c:pt idx="1139">
                  <c:v>-47.32010717</c:v>
                </c:pt>
                <c:pt idx="1140">
                  <c:v>-47.517217369999997</c:v>
                </c:pt>
                <c:pt idx="1141">
                  <c:v>-47.337043169999994</c:v>
                </c:pt>
                <c:pt idx="1142">
                  <c:v>-47.508644270000005</c:v>
                </c:pt>
                <c:pt idx="1143">
                  <c:v>-47.529729370000013</c:v>
                </c:pt>
                <c:pt idx="1144">
                  <c:v>-47.73496437</c:v>
                </c:pt>
                <c:pt idx="1145">
                  <c:v>-47.771682569999996</c:v>
                </c:pt>
                <c:pt idx="1146">
                  <c:v>-48.00962337</c:v>
                </c:pt>
                <c:pt idx="1147">
                  <c:v>-47.791722670000013</c:v>
                </c:pt>
                <c:pt idx="1148">
                  <c:v>-48.122815970000055</c:v>
                </c:pt>
                <c:pt idx="1149">
                  <c:v>-48.213514570000001</c:v>
                </c:pt>
                <c:pt idx="1150">
                  <c:v>-48.117886669999969</c:v>
                </c:pt>
                <c:pt idx="1151">
                  <c:v>-48.473889769999971</c:v>
                </c:pt>
                <c:pt idx="1152">
                  <c:v>-48.682714370000028</c:v>
                </c:pt>
                <c:pt idx="1153">
                  <c:v>-48.876653669999996</c:v>
                </c:pt>
                <c:pt idx="1154">
                  <c:v>-49.153415270000011</c:v>
                </c:pt>
                <c:pt idx="1155">
                  <c:v>-49.73290897000004</c:v>
                </c:pt>
                <c:pt idx="1156">
                  <c:v>-49.557167769999978</c:v>
                </c:pt>
                <c:pt idx="1157">
                  <c:v>-49.527052670000003</c:v>
                </c:pt>
                <c:pt idx="1158">
                  <c:v>-50.514758169999993</c:v>
                </c:pt>
                <c:pt idx="1159">
                  <c:v>-50.094111970000029</c:v>
                </c:pt>
                <c:pt idx="1160">
                  <c:v>-49.997772970000028</c:v>
                </c:pt>
                <c:pt idx="1161">
                  <c:v>-49.950887569999942</c:v>
                </c:pt>
                <c:pt idx="1162">
                  <c:v>-50.657170669999999</c:v>
                </c:pt>
                <c:pt idx="1163">
                  <c:v>-50.333572469999993</c:v>
                </c:pt>
                <c:pt idx="1164">
                  <c:v>-50.705520270000029</c:v>
                </c:pt>
                <c:pt idx="1165">
                  <c:v>-51.659600769999997</c:v>
                </c:pt>
                <c:pt idx="1166">
                  <c:v>-51.163454170000001</c:v>
                </c:pt>
                <c:pt idx="1167">
                  <c:v>-51.130759070000003</c:v>
                </c:pt>
                <c:pt idx="1168">
                  <c:v>-51.255120270000013</c:v>
                </c:pt>
                <c:pt idx="1169">
                  <c:v>-52.010258370000003</c:v>
                </c:pt>
                <c:pt idx="1170">
                  <c:v>-51.911783369999995</c:v>
                </c:pt>
                <c:pt idx="1171">
                  <c:v>-52.082877169999996</c:v>
                </c:pt>
                <c:pt idx="1172">
                  <c:v>-52.095601770000002</c:v>
                </c:pt>
                <c:pt idx="1173">
                  <c:v>-52.000567869999998</c:v>
                </c:pt>
                <c:pt idx="1174">
                  <c:v>-52.274697469999978</c:v>
                </c:pt>
                <c:pt idx="1175">
                  <c:v>-51.822279069999993</c:v>
                </c:pt>
                <c:pt idx="1176">
                  <c:v>-52.300434969999998</c:v>
                </c:pt>
                <c:pt idx="1177">
                  <c:v>-52.271490270000001</c:v>
                </c:pt>
                <c:pt idx="1178">
                  <c:v>-52.139456469999999</c:v>
                </c:pt>
                <c:pt idx="1179">
                  <c:v>-52.868427170000004</c:v>
                </c:pt>
                <c:pt idx="1180">
                  <c:v>-53.002880270000006</c:v>
                </c:pt>
                <c:pt idx="1181">
                  <c:v>-53.28396687</c:v>
                </c:pt>
                <c:pt idx="1182">
                  <c:v>-52.799108070000038</c:v>
                </c:pt>
                <c:pt idx="1183">
                  <c:v>-53.174182270000003</c:v>
                </c:pt>
                <c:pt idx="1184">
                  <c:v>-52.702466870000002</c:v>
                </c:pt>
                <c:pt idx="1185">
                  <c:v>-52.613707270000006</c:v>
                </c:pt>
                <c:pt idx="1186">
                  <c:v>-52.806352270000012</c:v>
                </c:pt>
                <c:pt idx="1187">
                  <c:v>-52.99530027000003</c:v>
                </c:pt>
                <c:pt idx="1188">
                  <c:v>-52.802727970000007</c:v>
                </c:pt>
                <c:pt idx="1189">
                  <c:v>-53.33366476999997</c:v>
                </c:pt>
                <c:pt idx="1190">
                  <c:v>-53.836687669999954</c:v>
                </c:pt>
                <c:pt idx="1191">
                  <c:v>-54.582340970000011</c:v>
                </c:pt>
                <c:pt idx="1192">
                  <c:v>-54.251114970000003</c:v>
                </c:pt>
                <c:pt idx="1193">
                  <c:v>-53.275738070000038</c:v>
                </c:pt>
                <c:pt idx="1194">
                  <c:v>-53.617121069999996</c:v>
                </c:pt>
                <c:pt idx="1195">
                  <c:v>-54.072798570000003</c:v>
                </c:pt>
                <c:pt idx="1196">
                  <c:v>-54.331333569999998</c:v>
                </c:pt>
                <c:pt idx="1197">
                  <c:v>-54.136349569999993</c:v>
                </c:pt>
                <c:pt idx="1198">
                  <c:v>-53.560232170000013</c:v>
                </c:pt>
                <c:pt idx="1199">
                  <c:v>-54.190858870000028</c:v>
                </c:pt>
                <c:pt idx="1200">
                  <c:v>-53.88754176999997</c:v>
                </c:pt>
                <c:pt idx="1201">
                  <c:v>-54.405333470000002</c:v>
                </c:pt>
                <c:pt idx="1202">
                  <c:v>-53.972063970000001</c:v>
                </c:pt>
                <c:pt idx="1203">
                  <c:v>-53.920216870000012</c:v>
                </c:pt>
                <c:pt idx="1204">
                  <c:v>-52.947337169999997</c:v>
                </c:pt>
                <c:pt idx="1205">
                  <c:v>-54.975784169999997</c:v>
                </c:pt>
                <c:pt idx="1206">
                  <c:v>-53.971725570000004</c:v>
                </c:pt>
                <c:pt idx="1207">
                  <c:v>-55.140167270000006</c:v>
                </c:pt>
                <c:pt idx="1208">
                  <c:v>-55.692818270000046</c:v>
                </c:pt>
                <c:pt idx="1209">
                  <c:v>-54.794414470000007</c:v>
                </c:pt>
                <c:pt idx="1210">
                  <c:v>-53.656627669999978</c:v>
                </c:pt>
                <c:pt idx="1211">
                  <c:v>-54.469781669999996</c:v>
                </c:pt>
                <c:pt idx="1212">
                  <c:v>-54.852096669999995</c:v>
                </c:pt>
                <c:pt idx="1213">
                  <c:v>-54.883895069999994</c:v>
                </c:pt>
                <c:pt idx="1214">
                  <c:v>-55.964477469999977</c:v>
                </c:pt>
                <c:pt idx="1215">
                  <c:v>-54.000608469999996</c:v>
                </c:pt>
                <c:pt idx="1216">
                  <c:v>-54.760667170000005</c:v>
                </c:pt>
                <c:pt idx="1217">
                  <c:v>-54.598351670000028</c:v>
                </c:pt>
                <c:pt idx="1218">
                  <c:v>-56.028115270000058</c:v>
                </c:pt>
                <c:pt idx="1219">
                  <c:v>-57.421522469999999</c:v>
                </c:pt>
                <c:pt idx="1220">
                  <c:v>-54.836538470000008</c:v>
                </c:pt>
                <c:pt idx="1221">
                  <c:v>-55.994589070000004</c:v>
                </c:pt>
                <c:pt idx="1222">
                  <c:v>-56.619076070000006</c:v>
                </c:pt>
                <c:pt idx="1223">
                  <c:v>-55.779730870000037</c:v>
                </c:pt>
                <c:pt idx="1224">
                  <c:v>-57.625600370000029</c:v>
                </c:pt>
                <c:pt idx="1225">
                  <c:v>-57.107861569999955</c:v>
                </c:pt>
                <c:pt idx="1226">
                  <c:v>-57.422811469999999</c:v>
                </c:pt>
                <c:pt idx="1227">
                  <c:v>-55.158822870000009</c:v>
                </c:pt>
                <c:pt idx="1228">
                  <c:v>-56.22733887000004</c:v>
                </c:pt>
                <c:pt idx="1229">
                  <c:v>-56.193909870000013</c:v>
                </c:pt>
                <c:pt idx="1230">
                  <c:v>-56.806221169999972</c:v>
                </c:pt>
                <c:pt idx="1231">
                  <c:v>-56.442309370000011</c:v>
                </c:pt>
                <c:pt idx="1232">
                  <c:v>-58.748859370000012</c:v>
                </c:pt>
                <c:pt idx="1233">
                  <c:v>-57.813673869999995</c:v>
                </c:pt>
                <c:pt idx="1234">
                  <c:v>-57.421523469999997</c:v>
                </c:pt>
                <c:pt idx="1235">
                  <c:v>-56.416819669999995</c:v>
                </c:pt>
                <c:pt idx="1236">
                  <c:v>-55.674313670000011</c:v>
                </c:pt>
                <c:pt idx="1237">
                  <c:v>-57.570958870000013</c:v>
                </c:pt>
                <c:pt idx="1238">
                  <c:v>-56.957400369999995</c:v>
                </c:pt>
                <c:pt idx="1239">
                  <c:v>-57.147084269999979</c:v>
                </c:pt>
                <c:pt idx="1240">
                  <c:v>-57.956837169999972</c:v>
                </c:pt>
                <c:pt idx="1241">
                  <c:v>-58.441170970000002</c:v>
                </c:pt>
                <c:pt idx="1242">
                  <c:v>-58.341296169999978</c:v>
                </c:pt>
                <c:pt idx="1243">
                  <c:v>-57.474304970000006</c:v>
                </c:pt>
                <c:pt idx="1244">
                  <c:v>-58.347671269999978</c:v>
                </c:pt>
                <c:pt idx="1245">
                  <c:v>-57.956836669999994</c:v>
                </c:pt>
                <c:pt idx="1246">
                  <c:v>-59.701127170000007</c:v>
                </c:pt>
                <c:pt idx="1247">
                  <c:v>-60.032031270000012</c:v>
                </c:pt>
                <c:pt idx="1248">
                  <c:v>-58.648573170000013</c:v>
                </c:pt>
                <c:pt idx="1249">
                  <c:v>-58.264181170000001</c:v>
                </c:pt>
                <c:pt idx="1250">
                  <c:v>-57.921376070000008</c:v>
                </c:pt>
                <c:pt idx="1251">
                  <c:v>-58.763375870000054</c:v>
                </c:pt>
                <c:pt idx="1252">
                  <c:v>-57.484938370000009</c:v>
                </c:pt>
                <c:pt idx="1253">
                  <c:v>-58.971886869999977</c:v>
                </c:pt>
                <c:pt idx="1254">
                  <c:v>-57.828203970000011</c:v>
                </c:pt>
                <c:pt idx="1255">
                  <c:v>-57.897895469999995</c:v>
                </c:pt>
                <c:pt idx="1256">
                  <c:v>-60.383683669999954</c:v>
                </c:pt>
                <c:pt idx="1257">
                  <c:v>-61.634046670000004</c:v>
                </c:pt>
                <c:pt idx="1258">
                  <c:v>-60.333444669999977</c:v>
                </c:pt>
                <c:pt idx="1259">
                  <c:v>-59.043497569999971</c:v>
                </c:pt>
                <c:pt idx="1260">
                  <c:v>-59.594176970000035</c:v>
                </c:pt>
                <c:pt idx="1261">
                  <c:v>-63.219854370000007</c:v>
                </c:pt>
                <c:pt idx="1262">
                  <c:v>-64.150131069999958</c:v>
                </c:pt>
                <c:pt idx="1263">
                  <c:v>-59.214494669999979</c:v>
                </c:pt>
                <c:pt idx="1264">
                  <c:v>-66.300705270000009</c:v>
                </c:pt>
                <c:pt idx="1265">
                  <c:v>-59.359588869999996</c:v>
                </c:pt>
                <c:pt idx="1266">
                  <c:v>-61.296895770000013</c:v>
                </c:pt>
                <c:pt idx="1267">
                  <c:v>-200.24741026999999</c:v>
                </c:pt>
                <c:pt idx="1268">
                  <c:v>-61.677969569999995</c:v>
                </c:pt>
                <c:pt idx="1269">
                  <c:v>-59.736116370000055</c:v>
                </c:pt>
                <c:pt idx="1270">
                  <c:v>-65.145100670000005</c:v>
                </c:pt>
                <c:pt idx="1271">
                  <c:v>-59.271895069999999</c:v>
                </c:pt>
                <c:pt idx="1272">
                  <c:v>-66.193950369999982</c:v>
                </c:pt>
                <c:pt idx="1273">
                  <c:v>-61.593448870000003</c:v>
                </c:pt>
                <c:pt idx="1274">
                  <c:v>-59.647629370000004</c:v>
                </c:pt>
                <c:pt idx="1275">
                  <c:v>-60.447504370000004</c:v>
                </c:pt>
                <c:pt idx="1276">
                  <c:v>-58.692256670000013</c:v>
                </c:pt>
                <c:pt idx="1277">
                  <c:v>-60.874234969999996</c:v>
                </c:pt>
                <c:pt idx="1278">
                  <c:v>-62.354967369999954</c:v>
                </c:pt>
                <c:pt idx="1279">
                  <c:v>-60.946578670000008</c:v>
                </c:pt>
                <c:pt idx="1280">
                  <c:v>-60.187910770000002</c:v>
                </c:pt>
                <c:pt idx="1281">
                  <c:v>-59.239321870000012</c:v>
                </c:pt>
                <c:pt idx="1282">
                  <c:v>-65.083421369999982</c:v>
                </c:pt>
                <c:pt idx="1283">
                  <c:v>-57.944984069999968</c:v>
                </c:pt>
                <c:pt idx="1284">
                  <c:v>-58.734390170000012</c:v>
                </c:pt>
                <c:pt idx="1285">
                  <c:v>-58.581217969999997</c:v>
                </c:pt>
                <c:pt idx="1286">
                  <c:v>-58.634434469999995</c:v>
                </c:pt>
                <c:pt idx="1287">
                  <c:v>-61.634047669999994</c:v>
                </c:pt>
                <c:pt idx="1288">
                  <c:v>-66.826123370000005</c:v>
                </c:pt>
                <c:pt idx="1289">
                  <c:v>-66.273768969999978</c:v>
                </c:pt>
                <c:pt idx="1290">
                  <c:v>-61.429187769999999</c:v>
                </c:pt>
                <c:pt idx="1291">
                  <c:v>-61.365732070000035</c:v>
                </c:pt>
                <c:pt idx="1292">
                  <c:v>-63.382360869999999</c:v>
                </c:pt>
                <c:pt idx="1293">
                  <c:v>-59.239321070000003</c:v>
                </c:pt>
                <c:pt idx="1294">
                  <c:v>-58.040723469999996</c:v>
                </c:pt>
                <c:pt idx="1295">
                  <c:v>-60.692221170000003</c:v>
                </c:pt>
                <c:pt idx="1296">
                  <c:v>-60.804681869999968</c:v>
                </c:pt>
                <c:pt idx="1297">
                  <c:v>-67.57959867000001</c:v>
                </c:pt>
                <c:pt idx="1298">
                  <c:v>-61.66579387000003</c:v>
                </c:pt>
                <c:pt idx="1299">
                  <c:v>-59.359589669999977</c:v>
                </c:pt>
                <c:pt idx="1300">
                  <c:v>-60.137390370000013</c:v>
                </c:pt>
                <c:pt idx="1301">
                  <c:v>-61.015933770000011</c:v>
                </c:pt>
                <c:pt idx="1302">
                  <c:v>-64.510486169999979</c:v>
                </c:pt>
                <c:pt idx="1303">
                  <c:v>-58.952988070000004</c:v>
                </c:pt>
                <c:pt idx="1304">
                  <c:v>-57.920136870000036</c:v>
                </c:pt>
                <c:pt idx="1305">
                  <c:v>-62.29010377000003</c:v>
                </c:pt>
                <c:pt idx="1306">
                  <c:v>-60.490577670000008</c:v>
                </c:pt>
                <c:pt idx="1307">
                  <c:v>-61.391829869999995</c:v>
                </c:pt>
                <c:pt idx="1308">
                  <c:v>-59.255577970000012</c:v>
                </c:pt>
                <c:pt idx="1309">
                  <c:v>-200.24741026999999</c:v>
                </c:pt>
                <c:pt idx="1310">
                  <c:v>-57.442559070000001</c:v>
                </c:pt>
                <c:pt idx="1311">
                  <c:v>-66.383980069999978</c:v>
                </c:pt>
                <c:pt idx="1312">
                  <c:v>-58.952988469999994</c:v>
                </c:pt>
                <c:pt idx="1313">
                  <c:v>-200.24741026999999</c:v>
                </c:pt>
                <c:pt idx="1314">
                  <c:v>-60.538985870000012</c:v>
                </c:pt>
                <c:pt idx="1315">
                  <c:v>-61.621440570000004</c:v>
                </c:pt>
                <c:pt idx="1316">
                  <c:v>-60.963438870000012</c:v>
                </c:pt>
                <c:pt idx="1317">
                  <c:v>-67.114768670000004</c:v>
                </c:pt>
                <c:pt idx="1318">
                  <c:v>-61.606457370000001</c:v>
                </c:pt>
                <c:pt idx="1319">
                  <c:v>-58.763376170000029</c:v>
                </c:pt>
                <c:pt idx="1320">
                  <c:v>-61.015933170000011</c:v>
                </c:pt>
                <c:pt idx="1321">
                  <c:v>-66.300705270000009</c:v>
                </c:pt>
                <c:pt idx="1322">
                  <c:v>-58.51323257</c:v>
                </c:pt>
                <c:pt idx="1323">
                  <c:v>-62.420815270000013</c:v>
                </c:pt>
                <c:pt idx="1324">
                  <c:v>-62.624568970000013</c:v>
                </c:pt>
                <c:pt idx="1325">
                  <c:v>-58.341296469999953</c:v>
                </c:pt>
                <c:pt idx="1326">
                  <c:v>-63.359182369999999</c:v>
                </c:pt>
                <c:pt idx="1327">
                  <c:v>-61.979565270000009</c:v>
                </c:pt>
                <c:pt idx="1328">
                  <c:v>-61.782864369999999</c:v>
                </c:pt>
                <c:pt idx="1329">
                  <c:v>-65.467369970000078</c:v>
                </c:pt>
                <c:pt idx="1330">
                  <c:v>-60.968185470000009</c:v>
                </c:pt>
                <c:pt idx="1331">
                  <c:v>-67.164797069999949</c:v>
                </c:pt>
                <c:pt idx="1332">
                  <c:v>-59.595391270000036</c:v>
                </c:pt>
                <c:pt idx="1333">
                  <c:v>-66.383979570000008</c:v>
                </c:pt>
                <c:pt idx="1334">
                  <c:v>-60.207793970000012</c:v>
                </c:pt>
                <c:pt idx="1335">
                  <c:v>-200.24741026999999</c:v>
                </c:pt>
                <c:pt idx="1336">
                  <c:v>-62.77222307000001</c:v>
                </c:pt>
                <c:pt idx="1337">
                  <c:v>-61.606456770000008</c:v>
                </c:pt>
                <c:pt idx="1338">
                  <c:v>-59.43853297000004</c:v>
                </c:pt>
                <c:pt idx="1339">
                  <c:v>-59.956140770000005</c:v>
                </c:pt>
                <c:pt idx="1340">
                  <c:v>-58.441171569999995</c:v>
                </c:pt>
                <c:pt idx="1341">
                  <c:v>-60.109270970000011</c:v>
                </c:pt>
                <c:pt idx="1342">
                  <c:v>-61.861311970000003</c:v>
                </c:pt>
                <c:pt idx="1343">
                  <c:v>-63.594435770000011</c:v>
                </c:pt>
                <c:pt idx="1344">
                  <c:v>-200.24741026999999</c:v>
                </c:pt>
                <c:pt idx="1345">
                  <c:v>-73.211669070000113</c:v>
                </c:pt>
                <c:pt idx="1346">
                  <c:v>-70.79060887</c:v>
                </c:pt>
                <c:pt idx="1347">
                  <c:v>-68.832188069999958</c:v>
                </c:pt>
                <c:pt idx="1348">
                  <c:v>-59.594176170000011</c:v>
                </c:pt>
                <c:pt idx="1349">
                  <c:v>-59.509699870000006</c:v>
                </c:pt>
                <c:pt idx="1350">
                  <c:v>-59.881553269999998</c:v>
                </c:pt>
                <c:pt idx="1351">
                  <c:v>-61.706513170000036</c:v>
                </c:pt>
                <c:pt idx="1352">
                  <c:v>-67.472123470000056</c:v>
                </c:pt>
                <c:pt idx="1353">
                  <c:v>-64.073189069999998</c:v>
                </c:pt>
                <c:pt idx="1354">
                  <c:v>-200.24741026999999</c:v>
                </c:pt>
                <c:pt idx="1355">
                  <c:v>-61.606457070000005</c:v>
                </c:pt>
                <c:pt idx="1356">
                  <c:v>-64.087321070000002</c:v>
                </c:pt>
                <c:pt idx="1357">
                  <c:v>-200.24741026999999</c:v>
                </c:pt>
                <c:pt idx="1358">
                  <c:v>-64.352374269999942</c:v>
                </c:pt>
                <c:pt idx="1359">
                  <c:v>-60.534082469999994</c:v>
                </c:pt>
                <c:pt idx="1360">
                  <c:v>-58.82066537</c:v>
                </c:pt>
                <c:pt idx="1361">
                  <c:v>-61.723934370000038</c:v>
                </c:pt>
                <c:pt idx="1362">
                  <c:v>-61.064213170000002</c:v>
                </c:pt>
                <c:pt idx="1363">
                  <c:v>-200.24741026999999</c:v>
                </c:pt>
                <c:pt idx="1364">
                  <c:v>-200.24741026999999</c:v>
                </c:pt>
                <c:pt idx="1365">
                  <c:v>-200.24741026999999</c:v>
                </c:pt>
                <c:pt idx="1366">
                  <c:v>-67.756888769999989</c:v>
                </c:pt>
                <c:pt idx="1367">
                  <c:v>-60.390972070000011</c:v>
                </c:pt>
                <c:pt idx="1368">
                  <c:v>-61.551797469999954</c:v>
                </c:pt>
                <c:pt idx="1369">
                  <c:v>-62.521496870000007</c:v>
                </c:pt>
                <c:pt idx="1370">
                  <c:v>-66.608576369999923</c:v>
                </c:pt>
                <c:pt idx="1371">
                  <c:v>-66.383977669999979</c:v>
                </c:pt>
                <c:pt idx="1372">
                  <c:v>-200.24741026999999</c:v>
                </c:pt>
                <c:pt idx="1373">
                  <c:v>-66.92022407000006</c:v>
                </c:pt>
                <c:pt idx="1374">
                  <c:v>-76.678279869999926</c:v>
                </c:pt>
                <c:pt idx="1375">
                  <c:v>-200.24741026999999</c:v>
                </c:pt>
                <c:pt idx="1376">
                  <c:v>-200.24741026999999</c:v>
                </c:pt>
                <c:pt idx="1377">
                  <c:v>-64.101009669999996</c:v>
                </c:pt>
                <c:pt idx="1378">
                  <c:v>-200.24741026999999</c:v>
                </c:pt>
                <c:pt idx="1379">
                  <c:v>-63.382360370000001</c:v>
                </c:pt>
                <c:pt idx="1380">
                  <c:v>-200.24741026999999</c:v>
                </c:pt>
                <c:pt idx="1381">
                  <c:v>-200.24741026999999</c:v>
                </c:pt>
                <c:pt idx="1382">
                  <c:v>-200.24741026999999</c:v>
                </c:pt>
                <c:pt idx="1383">
                  <c:v>-200.24741026999999</c:v>
                </c:pt>
                <c:pt idx="1384">
                  <c:v>-65.686430969999989</c:v>
                </c:pt>
                <c:pt idx="1385">
                  <c:v>-59.993919970000036</c:v>
                </c:pt>
                <c:pt idx="1386">
                  <c:v>-62.632025070000012</c:v>
                </c:pt>
                <c:pt idx="1387">
                  <c:v>-67.472125669999997</c:v>
                </c:pt>
                <c:pt idx="1388">
                  <c:v>-200.24741026999999</c:v>
                </c:pt>
                <c:pt idx="1389">
                  <c:v>-62.589938670000009</c:v>
                </c:pt>
                <c:pt idx="1390">
                  <c:v>-63.140826169999997</c:v>
                </c:pt>
                <c:pt idx="1391">
                  <c:v>-64.784502770000003</c:v>
                </c:pt>
                <c:pt idx="1392">
                  <c:v>-66.038583770000002</c:v>
                </c:pt>
                <c:pt idx="1393">
                  <c:v>-63.909895770000006</c:v>
                </c:pt>
                <c:pt idx="1394">
                  <c:v>-60.551293769999994</c:v>
                </c:pt>
                <c:pt idx="1395">
                  <c:v>-62.387766469999953</c:v>
                </c:pt>
                <c:pt idx="1396">
                  <c:v>-62.846050270000006</c:v>
                </c:pt>
                <c:pt idx="1397">
                  <c:v>-200.24741026999999</c:v>
                </c:pt>
                <c:pt idx="1398">
                  <c:v>-61.212356170000035</c:v>
                </c:pt>
                <c:pt idx="1399">
                  <c:v>-200.24741026999999</c:v>
                </c:pt>
                <c:pt idx="1400">
                  <c:v>-200.24741026999999</c:v>
                </c:pt>
                <c:pt idx="1401">
                  <c:v>-58.868507270000009</c:v>
                </c:pt>
                <c:pt idx="1402">
                  <c:v>-59.578117470000009</c:v>
                </c:pt>
                <c:pt idx="1403">
                  <c:v>-64.502958970000009</c:v>
                </c:pt>
                <c:pt idx="1404">
                  <c:v>-62.22619397000004</c:v>
                </c:pt>
                <c:pt idx="1405">
                  <c:v>-59.262322570000038</c:v>
                </c:pt>
                <c:pt idx="1406">
                  <c:v>-58.634434469999995</c:v>
                </c:pt>
                <c:pt idx="1407">
                  <c:v>-67.472123470000056</c:v>
                </c:pt>
                <c:pt idx="1408">
                  <c:v>-60.390972970000036</c:v>
                </c:pt>
                <c:pt idx="1409">
                  <c:v>-59.683117570000007</c:v>
                </c:pt>
                <c:pt idx="1410">
                  <c:v>-62.009638170000002</c:v>
                </c:pt>
                <c:pt idx="1411">
                  <c:v>-200.24741026999999</c:v>
                </c:pt>
                <c:pt idx="1412">
                  <c:v>-62.765916770000054</c:v>
                </c:pt>
                <c:pt idx="1413">
                  <c:v>-61.01930437</c:v>
                </c:pt>
                <c:pt idx="1414">
                  <c:v>-67.689797469999988</c:v>
                </c:pt>
                <c:pt idx="1415">
                  <c:v>-69.257343770000006</c:v>
                </c:pt>
                <c:pt idx="1416">
                  <c:v>-70.823293270000022</c:v>
                </c:pt>
                <c:pt idx="1417">
                  <c:v>-68.689370269999941</c:v>
                </c:pt>
                <c:pt idx="1418">
                  <c:v>-200.24741026999999</c:v>
                </c:pt>
                <c:pt idx="1419">
                  <c:v>-77.006127370000002</c:v>
                </c:pt>
                <c:pt idx="1420">
                  <c:v>-61.064213170000002</c:v>
                </c:pt>
                <c:pt idx="1421">
                  <c:v>-64.902436569999978</c:v>
                </c:pt>
                <c:pt idx="1422">
                  <c:v>-62.354966969999978</c:v>
                </c:pt>
                <c:pt idx="1423">
                  <c:v>-62.487676469999954</c:v>
                </c:pt>
                <c:pt idx="1424">
                  <c:v>-62.127160670000009</c:v>
                </c:pt>
                <c:pt idx="1425">
                  <c:v>-63.508359370000036</c:v>
                </c:pt>
                <c:pt idx="1426">
                  <c:v>-68.943122770000059</c:v>
                </c:pt>
                <c:pt idx="1427">
                  <c:v>-60.22777047000001</c:v>
                </c:pt>
                <c:pt idx="1428">
                  <c:v>-68.11745787000001</c:v>
                </c:pt>
                <c:pt idx="1429">
                  <c:v>-200.24741026999999</c:v>
                </c:pt>
                <c:pt idx="1430">
                  <c:v>-61.212356770000028</c:v>
                </c:pt>
                <c:pt idx="1431">
                  <c:v>-74.142594070000001</c:v>
                </c:pt>
                <c:pt idx="1432">
                  <c:v>-62.694667870000004</c:v>
                </c:pt>
                <c:pt idx="1433">
                  <c:v>-60.669996170000012</c:v>
                </c:pt>
                <c:pt idx="1434">
                  <c:v>-200.24741026999999</c:v>
                </c:pt>
                <c:pt idx="1435">
                  <c:v>-63.956891469999952</c:v>
                </c:pt>
                <c:pt idx="1436">
                  <c:v>-58.029276270000011</c:v>
                </c:pt>
                <c:pt idx="1437">
                  <c:v>-65.467369170000026</c:v>
                </c:pt>
                <c:pt idx="1438">
                  <c:v>-200.24741026999999</c:v>
                </c:pt>
                <c:pt idx="1439">
                  <c:v>-62.997578770000011</c:v>
                </c:pt>
                <c:pt idx="1440">
                  <c:v>-64.510486169999979</c:v>
                </c:pt>
                <c:pt idx="1441">
                  <c:v>-59.417349869999995</c:v>
                </c:pt>
                <c:pt idx="1442">
                  <c:v>-58.040724069999996</c:v>
                </c:pt>
                <c:pt idx="1443">
                  <c:v>-67.643055369999999</c:v>
                </c:pt>
                <c:pt idx="1444">
                  <c:v>-64.962627170000005</c:v>
                </c:pt>
                <c:pt idx="1445">
                  <c:v>-60.349593170000006</c:v>
                </c:pt>
                <c:pt idx="1446">
                  <c:v>-61.068474370000011</c:v>
                </c:pt>
                <c:pt idx="1447">
                  <c:v>-200.24741026999999</c:v>
                </c:pt>
                <c:pt idx="1448">
                  <c:v>-200.24741026999999</c:v>
                </c:pt>
                <c:pt idx="1449">
                  <c:v>-62.487676469999954</c:v>
                </c:pt>
                <c:pt idx="1450">
                  <c:v>-62.009639270000008</c:v>
                </c:pt>
                <c:pt idx="1451">
                  <c:v>-61.677969869999998</c:v>
                </c:pt>
                <c:pt idx="1452">
                  <c:v>-64.457140370000005</c:v>
                </c:pt>
                <c:pt idx="1453">
                  <c:v>-64.174904369999979</c:v>
                </c:pt>
                <c:pt idx="1454">
                  <c:v>-69.45563937</c:v>
                </c:pt>
                <c:pt idx="1455">
                  <c:v>-57.813673069999979</c:v>
                </c:pt>
                <c:pt idx="1456">
                  <c:v>-62.555583569999996</c:v>
                </c:pt>
                <c:pt idx="1457">
                  <c:v>-61.01593407</c:v>
                </c:pt>
                <c:pt idx="1458">
                  <c:v>-64.101011670000005</c:v>
                </c:pt>
                <c:pt idx="1459">
                  <c:v>-60.426127070000007</c:v>
                </c:pt>
                <c:pt idx="1460">
                  <c:v>-64.19981777000001</c:v>
                </c:pt>
                <c:pt idx="1461">
                  <c:v>-66.734020670000078</c:v>
                </c:pt>
                <c:pt idx="1462">
                  <c:v>-66.522422970000008</c:v>
                </c:pt>
                <c:pt idx="1463">
                  <c:v>-62.77222347</c:v>
                </c:pt>
                <c:pt idx="1464">
                  <c:v>-200.24741026999999</c:v>
                </c:pt>
                <c:pt idx="1465">
                  <c:v>-62.624568970000013</c:v>
                </c:pt>
                <c:pt idx="1466">
                  <c:v>-60.058302070000003</c:v>
                </c:pt>
                <c:pt idx="1467">
                  <c:v>-62.039922270000012</c:v>
                </c:pt>
                <c:pt idx="1468">
                  <c:v>-62.921154370000011</c:v>
                </c:pt>
                <c:pt idx="1469">
                  <c:v>-74.090990270000006</c:v>
                </c:pt>
                <c:pt idx="1470">
                  <c:v>-64.238562270000003</c:v>
                </c:pt>
                <c:pt idx="1471">
                  <c:v>-58.456048370000005</c:v>
                </c:pt>
                <c:pt idx="1472">
                  <c:v>-61.510541769999996</c:v>
                </c:pt>
                <c:pt idx="1473">
                  <c:v>-69.626564369999983</c:v>
                </c:pt>
                <c:pt idx="1474">
                  <c:v>-65.758629170000006</c:v>
                </c:pt>
                <c:pt idx="1475">
                  <c:v>-200.24741026999999</c:v>
                </c:pt>
                <c:pt idx="1476">
                  <c:v>-74.142594070000001</c:v>
                </c:pt>
                <c:pt idx="1477">
                  <c:v>-63.465952570000013</c:v>
                </c:pt>
                <c:pt idx="1478">
                  <c:v>-63.817402069999972</c:v>
                </c:pt>
                <c:pt idx="1479">
                  <c:v>-62.663782970000028</c:v>
                </c:pt>
                <c:pt idx="1480">
                  <c:v>-64.674572769999926</c:v>
                </c:pt>
                <c:pt idx="1481">
                  <c:v>-59.594176570000002</c:v>
                </c:pt>
                <c:pt idx="1482">
                  <c:v>-68.417094970000107</c:v>
                </c:pt>
                <c:pt idx="1483">
                  <c:v>-59.321217970000006</c:v>
                </c:pt>
                <c:pt idx="1484">
                  <c:v>-62.039922570000002</c:v>
                </c:pt>
                <c:pt idx="1485">
                  <c:v>-200.24741026999999</c:v>
                </c:pt>
                <c:pt idx="1486">
                  <c:v>-200.24741026999999</c:v>
                </c:pt>
                <c:pt idx="1487">
                  <c:v>-200.24741026999999</c:v>
                </c:pt>
                <c:pt idx="1488">
                  <c:v>-63.799776670000028</c:v>
                </c:pt>
                <c:pt idx="1489">
                  <c:v>-64.730675070000004</c:v>
                </c:pt>
                <c:pt idx="1490">
                  <c:v>-64.962626770000057</c:v>
                </c:pt>
                <c:pt idx="1491">
                  <c:v>-64.087321670000023</c:v>
                </c:pt>
                <c:pt idx="1492">
                  <c:v>-76.678268769999988</c:v>
                </c:pt>
                <c:pt idx="1493">
                  <c:v>-200.24741026999999</c:v>
                </c:pt>
                <c:pt idx="1494">
                  <c:v>-66.608576369999923</c:v>
                </c:pt>
                <c:pt idx="1495">
                  <c:v>-62.772223870000012</c:v>
                </c:pt>
                <c:pt idx="1496">
                  <c:v>-200.24741026999999</c:v>
                </c:pt>
                <c:pt idx="1497">
                  <c:v>-64.101011169999978</c:v>
                </c:pt>
                <c:pt idx="1498">
                  <c:v>-59.665182370000039</c:v>
                </c:pt>
                <c:pt idx="1499">
                  <c:v>-64.448775470000001</c:v>
                </c:pt>
                <c:pt idx="1500">
                  <c:v>-62.22619437000003</c:v>
                </c:pt>
                <c:pt idx="1501">
                  <c:v>-64.61339627000001</c:v>
                </c:pt>
                <c:pt idx="1502">
                  <c:v>-75.194748369999942</c:v>
                </c:pt>
                <c:pt idx="1503">
                  <c:v>-62.772221770000002</c:v>
                </c:pt>
                <c:pt idx="1504">
                  <c:v>-60.267999370000013</c:v>
                </c:pt>
                <c:pt idx="1505">
                  <c:v>-69.132735869999905</c:v>
                </c:pt>
                <c:pt idx="1506">
                  <c:v>-67.873781469999926</c:v>
                </c:pt>
                <c:pt idx="1507">
                  <c:v>-200.24741026999999</c:v>
                </c:pt>
                <c:pt idx="1508">
                  <c:v>-67.595169470000059</c:v>
                </c:pt>
                <c:pt idx="1509">
                  <c:v>-200.24741026999999</c:v>
                </c:pt>
                <c:pt idx="1510">
                  <c:v>-62.986958270000002</c:v>
                </c:pt>
                <c:pt idx="1511">
                  <c:v>-67.918958869999983</c:v>
                </c:pt>
                <c:pt idx="1512">
                  <c:v>-63.53009397000001</c:v>
                </c:pt>
                <c:pt idx="1513">
                  <c:v>-200.24741026999999</c:v>
                </c:pt>
                <c:pt idx="1514">
                  <c:v>-200.24741026999999</c:v>
                </c:pt>
                <c:pt idx="1515">
                  <c:v>-62.765916770000054</c:v>
                </c:pt>
                <c:pt idx="1516">
                  <c:v>-61.94187356999997</c:v>
                </c:pt>
                <c:pt idx="1517">
                  <c:v>-67.579596670000001</c:v>
                </c:pt>
                <c:pt idx="1518">
                  <c:v>-200.24741026999999</c:v>
                </c:pt>
                <c:pt idx="1519">
                  <c:v>-61.524724169999999</c:v>
                </c:pt>
                <c:pt idx="1520">
                  <c:v>-65.603285470000003</c:v>
                </c:pt>
                <c:pt idx="1521">
                  <c:v>-200.24741026999999</c:v>
                </c:pt>
                <c:pt idx="1522">
                  <c:v>-200.24741026999999</c:v>
                </c:pt>
                <c:pt idx="1523">
                  <c:v>-60.097665070000005</c:v>
                </c:pt>
                <c:pt idx="1524">
                  <c:v>-200.24741026999999</c:v>
                </c:pt>
                <c:pt idx="1525">
                  <c:v>-67.918960670000075</c:v>
                </c:pt>
                <c:pt idx="1526">
                  <c:v>-59.665183670000012</c:v>
                </c:pt>
                <c:pt idx="1527">
                  <c:v>-62.322413670000003</c:v>
                </c:pt>
                <c:pt idx="1528">
                  <c:v>-59.810778170000006</c:v>
                </c:pt>
                <c:pt idx="1529">
                  <c:v>-63.063210870000013</c:v>
                </c:pt>
                <c:pt idx="1530">
                  <c:v>-200.24741026999999</c:v>
                </c:pt>
                <c:pt idx="1531">
                  <c:v>-61.456136670000006</c:v>
                </c:pt>
                <c:pt idx="1532">
                  <c:v>-64.101010869999982</c:v>
                </c:pt>
                <c:pt idx="1533">
                  <c:v>-61.123567570000006</c:v>
                </c:pt>
                <c:pt idx="1534">
                  <c:v>-64.674572769999926</c:v>
                </c:pt>
                <c:pt idx="1535">
                  <c:v>-62.875030770000009</c:v>
                </c:pt>
                <c:pt idx="1536">
                  <c:v>-61.793284870000008</c:v>
                </c:pt>
                <c:pt idx="1537">
                  <c:v>-68.979862570000009</c:v>
                </c:pt>
                <c:pt idx="1538">
                  <c:v>-200.24741026999999</c:v>
                </c:pt>
                <c:pt idx="1539">
                  <c:v>-61.911747969999979</c:v>
                </c:pt>
                <c:pt idx="1540">
                  <c:v>-64.352375569999907</c:v>
                </c:pt>
                <c:pt idx="1541">
                  <c:v>-200.24741026999999</c:v>
                </c:pt>
                <c:pt idx="1542">
                  <c:v>-66.038584670000006</c:v>
                </c:pt>
                <c:pt idx="1543">
                  <c:v>-64.087321070000002</c:v>
                </c:pt>
                <c:pt idx="1544">
                  <c:v>-65.335579269999982</c:v>
                </c:pt>
                <c:pt idx="1545">
                  <c:v>-61.832245069999999</c:v>
                </c:pt>
                <c:pt idx="1546">
                  <c:v>-61.538003170000003</c:v>
                </c:pt>
                <c:pt idx="1547">
                  <c:v>-68.832187569999988</c:v>
                </c:pt>
                <c:pt idx="1548">
                  <c:v>-60.506840870000005</c:v>
                </c:pt>
                <c:pt idx="1549">
                  <c:v>-200.24741026999999</c:v>
                </c:pt>
                <c:pt idx="1550">
                  <c:v>-72.480762970000001</c:v>
                </c:pt>
                <c:pt idx="1551">
                  <c:v>-60.898762870000013</c:v>
                </c:pt>
                <c:pt idx="1552">
                  <c:v>-64.962627170000005</c:v>
                </c:pt>
                <c:pt idx="1553">
                  <c:v>-60.267998870000028</c:v>
                </c:pt>
                <c:pt idx="1554">
                  <c:v>-200.24741026999999</c:v>
                </c:pt>
                <c:pt idx="1555">
                  <c:v>-61.524724169999999</c:v>
                </c:pt>
                <c:pt idx="1556">
                  <c:v>-61.64961357</c:v>
                </c:pt>
                <c:pt idx="1557">
                  <c:v>-64.787512370000002</c:v>
                </c:pt>
                <c:pt idx="1558">
                  <c:v>-64.66968507</c:v>
                </c:pt>
                <c:pt idx="1559">
                  <c:v>-60.032031270000012</c:v>
                </c:pt>
                <c:pt idx="1560">
                  <c:v>-200.24741026999999</c:v>
                </c:pt>
                <c:pt idx="1561">
                  <c:v>-69.963501270000023</c:v>
                </c:pt>
                <c:pt idx="1562">
                  <c:v>-200.24741026999999</c:v>
                </c:pt>
                <c:pt idx="1563">
                  <c:v>-200.24741026999999</c:v>
                </c:pt>
                <c:pt idx="1564">
                  <c:v>-59.98062656999997</c:v>
                </c:pt>
                <c:pt idx="1565">
                  <c:v>-62.132059870000013</c:v>
                </c:pt>
                <c:pt idx="1566">
                  <c:v>-200.24741026999999</c:v>
                </c:pt>
                <c:pt idx="1567">
                  <c:v>-63.259914170000002</c:v>
                </c:pt>
                <c:pt idx="1568">
                  <c:v>-64.038055569999983</c:v>
                </c:pt>
                <c:pt idx="1569">
                  <c:v>-60.28825547000001</c:v>
                </c:pt>
                <c:pt idx="1570">
                  <c:v>-60.432749370000003</c:v>
                </c:pt>
                <c:pt idx="1571">
                  <c:v>-60.447504370000004</c:v>
                </c:pt>
                <c:pt idx="1572">
                  <c:v>-63.341160970000004</c:v>
                </c:pt>
                <c:pt idx="1573">
                  <c:v>-70.386706869999941</c:v>
                </c:pt>
                <c:pt idx="1574">
                  <c:v>-63.33530657</c:v>
                </c:pt>
                <c:pt idx="1575">
                  <c:v>-62.624568570000008</c:v>
                </c:pt>
                <c:pt idx="1576">
                  <c:v>-63.317484569999941</c:v>
                </c:pt>
                <c:pt idx="1577">
                  <c:v>-60.828011070000002</c:v>
                </c:pt>
                <c:pt idx="1578">
                  <c:v>-61.015933470000007</c:v>
                </c:pt>
                <c:pt idx="1579">
                  <c:v>-200.24741026999999</c:v>
                </c:pt>
                <c:pt idx="1580">
                  <c:v>-200.24741026999999</c:v>
                </c:pt>
                <c:pt idx="1581">
                  <c:v>-200.24741026999999</c:v>
                </c:pt>
                <c:pt idx="1582">
                  <c:v>-62.132060270000011</c:v>
                </c:pt>
                <c:pt idx="1583">
                  <c:v>-62.064516470000001</c:v>
                </c:pt>
                <c:pt idx="1584">
                  <c:v>-60.805083069999995</c:v>
                </c:pt>
                <c:pt idx="1585">
                  <c:v>-200.24741026999999</c:v>
                </c:pt>
                <c:pt idx="1586">
                  <c:v>-67.423971069999979</c:v>
                </c:pt>
                <c:pt idx="1587">
                  <c:v>-61.979565570000005</c:v>
                </c:pt>
                <c:pt idx="1588">
                  <c:v>-61.418085770000005</c:v>
                </c:pt>
                <c:pt idx="1589">
                  <c:v>-58.300732770000003</c:v>
                </c:pt>
                <c:pt idx="1590">
                  <c:v>-69.132736369999904</c:v>
                </c:pt>
                <c:pt idx="1591">
                  <c:v>-200.24741026999999</c:v>
                </c:pt>
                <c:pt idx="1592">
                  <c:v>-200.24741026999999</c:v>
                </c:pt>
                <c:pt idx="1593">
                  <c:v>-68.979868369999949</c:v>
                </c:pt>
                <c:pt idx="1594">
                  <c:v>-200.24741026999999</c:v>
                </c:pt>
                <c:pt idx="1595">
                  <c:v>-200.24741026999999</c:v>
                </c:pt>
                <c:pt idx="1596">
                  <c:v>-64.073188269999989</c:v>
                </c:pt>
                <c:pt idx="1597">
                  <c:v>-200.24741026999999</c:v>
                </c:pt>
                <c:pt idx="1598">
                  <c:v>-200.24741026999999</c:v>
                </c:pt>
                <c:pt idx="1599">
                  <c:v>-62.730145570000012</c:v>
                </c:pt>
                <c:pt idx="1600">
                  <c:v>-61.418085070000004</c:v>
                </c:pt>
                <c:pt idx="1601">
                  <c:v>-60.097665970000008</c:v>
                </c:pt>
                <c:pt idx="1602">
                  <c:v>-200.24741026999999</c:v>
                </c:pt>
                <c:pt idx="1603">
                  <c:v>-61.634047069999994</c:v>
                </c:pt>
                <c:pt idx="1604">
                  <c:v>-200.24741026999999</c:v>
                </c:pt>
                <c:pt idx="1605">
                  <c:v>-64.962627470000058</c:v>
                </c:pt>
                <c:pt idx="1606">
                  <c:v>-61.73524467</c:v>
                </c:pt>
                <c:pt idx="1607">
                  <c:v>-66.696470769999948</c:v>
                </c:pt>
                <c:pt idx="1608">
                  <c:v>-70.159564869999983</c:v>
                </c:pt>
                <c:pt idx="1609">
                  <c:v>-200.24741026999999</c:v>
                </c:pt>
                <c:pt idx="1610">
                  <c:v>-69.963502970000022</c:v>
                </c:pt>
                <c:pt idx="1611">
                  <c:v>-64.300923570000023</c:v>
                </c:pt>
                <c:pt idx="1612">
                  <c:v>-200.24741026999999</c:v>
                </c:pt>
                <c:pt idx="1613">
                  <c:v>-62.624568570000008</c:v>
                </c:pt>
                <c:pt idx="1614">
                  <c:v>-61.608421770000007</c:v>
                </c:pt>
                <c:pt idx="1615">
                  <c:v>-69.62656647</c:v>
                </c:pt>
                <c:pt idx="1616">
                  <c:v>-60.077937569999996</c:v>
                </c:pt>
                <c:pt idx="1617">
                  <c:v>-200.24741026999999</c:v>
                </c:pt>
                <c:pt idx="1618">
                  <c:v>-65.743591070000022</c:v>
                </c:pt>
                <c:pt idx="1619">
                  <c:v>-65.832047469999978</c:v>
                </c:pt>
                <c:pt idx="1620">
                  <c:v>-200.24741026999999</c:v>
                </c:pt>
                <c:pt idx="1621">
                  <c:v>-200.24741026999999</c:v>
                </c:pt>
                <c:pt idx="1622">
                  <c:v>-60.070480270000004</c:v>
                </c:pt>
                <c:pt idx="1623">
                  <c:v>-64.342398769999988</c:v>
                </c:pt>
                <c:pt idx="1624">
                  <c:v>-62.986957369999999</c:v>
                </c:pt>
                <c:pt idx="1625">
                  <c:v>-74.090990970000007</c:v>
                </c:pt>
                <c:pt idx="1626">
                  <c:v>-63.382361369999998</c:v>
                </c:pt>
                <c:pt idx="1627">
                  <c:v>-63.401284869999969</c:v>
                </c:pt>
                <c:pt idx="1628">
                  <c:v>-200.24741026999999</c:v>
                </c:pt>
                <c:pt idx="1629">
                  <c:v>-59.383071869999995</c:v>
                </c:pt>
                <c:pt idx="1630">
                  <c:v>-64.101011670000005</c:v>
                </c:pt>
                <c:pt idx="1631">
                  <c:v>-200.24741026999999</c:v>
                </c:pt>
                <c:pt idx="1632">
                  <c:v>-200.24741026999999</c:v>
                </c:pt>
                <c:pt idx="1633">
                  <c:v>-65.335579569999979</c:v>
                </c:pt>
                <c:pt idx="1634">
                  <c:v>-73.667719270000006</c:v>
                </c:pt>
                <c:pt idx="1635">
                  <c:v>-60.920956770000011</c:v>
                </c:pt>
                <c:pt idx="1636">
                  <c:v>-65.486528469999996</c:v>
                </c:pt>
                <c:pt idx="1637">
                  <c:v>-61.774688170000005</c:v>
                </c:pt>
                <c:pt idx="1638">
                  <c:v>-63.359183269999996</c:v>
                </c:pt>
                <c:pt idx="1639">
                  <c:v>-58.636382270000013</c:v>
                </c:pt>
                <c:pt idx="1640">
                  <c:v>-61.365732070000035</c:v>
                </c:pt>
                <c:pt idx="1641">
                  <c:v>-67.993911870000005</c:v>
                </c:pt>
                <c:pt idx="1642">
                  <c:v>-60.207793970000012</c:v>
                </c:pt>
                <c:pt idx="1643">
                  <c:v>-200.24741026999999</c:v>
                </c:pt>
                <c:pt idx="1644">
                  <c:v>-64.962627470000058</c:v>
                </c:pt>
                <c:pt idx="1645">
                  <c:v>-64.404442470000006</c:v>
                </c:pt>
                <c:pt idx="1646">
                  <c:v>-62.921154770000001</c:v>
                </c:pt>
                <c:pt idx="1647">
                  <c:v>-66.038585169999948</c:v>
                </c:pt>
                <c:pt idx="1648">
                  <c:v>-64.448775470000001</c:v>
                </c:pt>
                <c:pt idx="1649">
                  <c:v>-61.162411970000036</c:v>
                </c:pt>
                <c:pt idx="1650">
                  <c:v>-69.775909970000001</c:v>
                </c:pt>
                <c:pt idx="1651">
                  <c:v>-200.24741026999999</c:v>
                </c:pt>
                <c:pt idx="1652">
                  <c:v>-200.24741026999999</c:v>
                </c:pt>
                <c:pt idx="1653">
                  <c:v>-64.101010270000003</c:v>
                </c:pt>
                <c:pt idx="1654">
                  <c:v>-60.667274370000001</c:v>
                </c:pt>
                <c:pt idx="1655">
                  <c:v>-200.24741026999999</c:v>
                </c:pt>
                <c:pt idx="1656">
                  <c:v>-62.420815270000013</c:v>
                </c:pt>
                <c:pt idx="1657">
                  <c:v>-59.808225669999999</c:v>
                </c:pt>
                <c:pt idx="1658">
                  <c:v>-67.918958869999983</c:v>
                </c:pt>
                <c:pt idx="1659">
                  <c:v>-64.557827770000003</c:v>
                </c:pt>
                <c:pt idx="1660">
                  <c:v>-200.24741026999999</c:v>
                </c:pt>
                <c:pt idx="1661">
                  <c:v>-64.137151770000003</c:v>
                </c:pt>
                <c:pt idx="1662">
                  <c:v>-61.524723770000008</c:v>
                </c:pt>
                <c:pt idx="1663">
                  <c:v>-65.212094770000007</c:v>
                </c:pt>
                <c:pt idx="1664">
                  <c:v>-64.300924470000027</c:v>
                </c:pt>
                <c:pt idx="1665">
                  <c:v>-65.815482269999947</c:v>
                </c:pt>
                <c:pt idx="1666">
                  <c:v>-200.24741026999999</c:v>
                </c:pt>
                <c:pt idx="1667">
                  <c:v>-200.24741026999999</c:v>
                </c:pt>
                <c:pt idx="1668">
                  <c:v>-64.404441270000007</c:v>
                </c:pt>
                <c:pt idx="1669">
                  <c:v>-66.964615970000096</c:v>
                </c:pt>
                <c:pt idx="1670">
                  <c:v>-200.24741026999999</c:v>
                </c:pt>
                <c:pt idx="1671">
                  <c:v>-68.117460770000022</c:v>
                </c:pt>
                <c:pt idx="1672">
                  <c:v>-61.524724169999999</c:v>
                </c:pt>
                <c:pt idx="1673">
                  <c:v>-65.603285870000008</c:v>
                </c:pt>
                <c:pt idx="1674">
                  <c:v>-64.502958669999998</c:v>
                </c:pt>
                <c:pt idx="1675">
                  <c:v>-59.937372770000003</c:v>
                </c:pt>
                <c:pt idx="1676">
                  <c:v>-67.318437769999989</c:v>
                </c:pt>
                <c:pt idx="1677">
                  <c:v>-61.68975777</c:v>
                </c:pt>
                <c:pt idx="1678">
                  <c:v>-63.194742770000012</c:v>
                </c:pt>
                <c:pt idx="1679">
                  <c:v>-62.163211370000013</c:v>
                </c:pt>
                <c:pt idx="1680">
                  <c:v>-64.300924470000027</c:v>
                </c:pt>
                <c:pt idx="1681">
                  <c:v>-59.557233169999996</c:v>
                </c:pt>
                <c:pt idx="1682">
                  <c:v>-63.024916370000028</c:v>
                </c:pt>
                <c:pt idx="1683">
                  <c:v>-60.177480970000005</c:v>
                </c:pt>
                <c:pt idx="1684">
                  <c:v>-60.432749370000003</c:v>
                </c:pt>
                <c:pt idx="1685">
                  <c:v>-200.24741026999999</c:v>
                </c:pt>
                <c:pt idx="1686">
                  <c:v>-200.24741026999999</c:v>
                </c:pt>
                <c:pt idx="1687">
                  <c:v>-63.817402369999996</c:v>
                </c:pt>
                <c:pt idx="1688">
                  <c:v>-200.24741026999999</c:v>
                </c:pt>
                <c:pt idx="1689">
                  <c:v>-200.24741026999999</c:v>
                </c:pt>
                <c:pt idx="1690">
                  <c:v>-61.162411970000036</c:v>
                </c:pt>
                <c:pt idx="1691">
                  <c:v>-61.793285270000013</c:v>
                </c:pt>
                <c:pt idx="1692">
                  <c:v>-200.24741026999999</c:v>
                </c:pt>
                <c:pt idx="1693">
                  <c:v>-65.672872369999851</c:v>
                </c:pt>
                <c:pt idx="1694">
                  <c:v>-65.982717270000009</c:v>
                </c:pt>
                <c:pt idx="1695">
                  <c:v>-60.22777047000001</c:v>
                </c:pt>
                <c:pt idx="1696">
                  <c:v>-200.24741026999999</c:v>
                </c:pt>
                <c:pt idx="1697">
                  <c:v>-200.24741026999999</c:v>
                </c:pt>
                <c:pt idx="1698">
                  <c:v>-200.24741026999999</c:v>
                </c:pt>
                <c:pt idx="1699">
                  <c:v>-65.207670270000023</c:v>
                </c:pt>
                <c:pt idx="1700">
                  <c:v>-66.437947570000006</c:v>
                </c:pt>
                <c:pt idx="1701">
                  <c:v>-66.643829170000004</c:v>
                </c:pt>
                <c:pt idx="1702">
                  <c:v>-61.418086069999994</c:v>
                </c:pt>
                <c:pt idx="1703">
                  <c:v>-83.992075169999978</c:v>
                </c:pt>
                <c:pt idx="1704">
                  <c:v>-200.24741026999999</c:v>
                </c:pt>
                <c:pt idx="1705">
                  <c:v>-65.815483569999998</c:v>
                </c:pt>
                <c:pt idx="1706">
                  <c:v>-63.618141469999998</c:v>
                </c:pt>
                <c:pt idx="1707">
                  <c:v>-59.104902170000003</c:v>
                </c:pt>
                <c:pt idx="1708">
                  <c:v>-58.678221370000003</c:v>
                </c:pt>
                <c:pt idx="1709">
                  <c:v>-62.454704769999978</c:v>
                </c:pt>
                <c:pt idx="1710">
                  <c:v>-62.838353670000011</c:v>
                </c:pt>
                <c:pt idx="1711">
                  <c:v>-68.375624369999983</c:v>
                </c:pt>
                <c:pt idx="1712">
                  <c:v>-62.194588270000011</c:v>
                </c:pt>
                <c:pt idx="1713">
                  <c:v>-200.24741026999999</c:v>
                </c:pt>
                <c:pt idx="1714">
                  <c:v>-200.24741026999999</c:v>
                </c:pt>
                <c:pt idx="1715">
                  <c:v>-62.039923270000003</c:v>
                </c:pt>
                <c:pt idx="1716">
                  <c:v>-62.353821569999958</c:v>
                </c:pt>
                <c:pt idx="1717">
                  <c:v>-65.815483569999998</c:v>
                </c:pt>
                <c:pt idx="1718">
                  <c:v>-68.160889969999999</c:v>
                </c:pt>
                <c:pt idx="1719">
                  <c:v>-61.37578637</c:v>
                </c:pt>
                <c:pt idx="1720">
                  <c:v>-63.219853870000009</c:v>
                </c:pt>
                <c:pt idx="1721">
                  <c:v>-64.784502470000007</c:v>
                </c:pt>
                <c:pt idx="1722">
                  <c:v>-200.24741026999999</c:v>
                </c:pt>
                <c:pt idx="1723">
                  <c:v>-61.941873269999995</c:v>
                </c:pt>
                <c:pt idx="1724">
                  <c:v>-65.271153470000058</c:v>
                </c:pt>
                <c:pt idx="1725">
                  <c:v>-67.689797769999942</c:v>
                </c:pt>
                <c:pt idx="1726">
                  <c:v>-61.822598170000013</c:v>
                </c:pt>
                <c:pt idx="1727">
                  <c:v>-59.826442170000007</c:v>
                </c:pt>
                <c:pt idx="1728">
                  <c:v>-69.455639869999999</c:v>
                </c:pt>
                <c:pt idx="1729">
                  <c:v>-200.24741026999999</c:v>
                </c:pt>
                <c:pt idx="1730">
                  <c:v>-63.551183769999994</c:v>
                </c:pt>
                <c:pt idx="1731">
                  <c:v>-66.218999170000004</c:v>
                </c:pt>
                <c:pt idx="1732">
                  <c:v>-62.986957369999999</c:v>
                </c:pt>
                <c:pt idx="1733">
                  <c:v>-61.314002869999996</c:v>
                </c:pt>
                <c:pt idx="1734">
                  <c:v>-62.997579170000009</c:v>
                </c:pt>
                <c:pt idx="1735">
                  <c:v>-60.227769970000011</c:v>
                </c:pt>
                <c:pt idx="1736">
                  <c:v>-68.333083770000002</c:v>
                </c:pt>
                <c:pt idx="1737">
                  <c:v>-200.24741026999999</c:v>
                </c:pt>
                <c:pt idx="1738">
                  <c:v>-72.162274969999999</c:v>
                </c:pt>
                <c:pt idx="1739">
                  <c:v>-61.444501069999994</c:v>
                </c:pt>
                <c:pt idx="1740">
                  <c:v>-200.24741026999999</c:v>
                </c:pt>
                <c:pt idx="1741">
                  <c:v>-61.941874269999971</c:v>
                </c:pt>
                <c:pt idx="1742">
                  <c:v>-200.24741026999999</c:v>
                </c:pt>
                <c:pt idx="1743">
                  <c:v>-59.718273270000012</c:v>
                </c:pt>
                <c:pt idx="1744">
                  <c:v>-59.557232769999999</c:v>
                </c:pt>
                <c:pt idx="1745">
                  <c:v>-65.400976270000001</c:v>
                </c:pt>
                <c:pt idx="1746">
                  <c:v>-61.764168470000001</c:v>
                </c:pt>
                <c:pt idx="1747">
                  <c:v>-65.534796470000003</c:v>
                </c:pt>
                <c:pt idx="1748">
                  <c:v>-67.264842270000003</c:v>
                </c:pt>
                <c:pt idx="1749">
                  <c:v>-67.423970169999947</c:v>
                </c:pt>
                <c:pt idx="1750">
                  <c:v>-65.083420369999999</c:v>
                </c:pt>
                <c:pt idx="1751">
                  <c:v>-62.352634969999997</c:v>
                </c:pt>
                <c:pt idx="1752">
                  <c:v>-65.145103169999999</c:v>
                </c:pt>
                <c:pt idx="1753">
                  <c:v>-73.239692070000004</c:v>
                </c:pt>
                <c:pt idx="1754">
                  <c:v>-58.113939970000011</c:v>
                </c:pt>
                <c:pt idx="1755">
                  <c:v>-200.24741026999999</c:v>
                </c:pt>
                <c:pt idx="1756">
                  <c:v>-63.317485069999968</c:v>
                </c:pt>
                <c:pt idx="1757">
                  <c:v>-62.039922570000002</c:v>
                </c:pt>
                <c:pt idx="1758">
                  <c:v>-64.448777669999998</c:v>
                </c:pt>
                <c:pt idx="1759">
                  <c:v>-60.603996469999998</c:v>
                </c:pt>
                <c:pt idx="1760">
                  <c:v>-65.96293627</c:v>
                </c:pt>
                <c:pt idx="1761">
                  <c:v>-63.753651070000004</c:v>
                </c:pt>
                <c:pt idx="1762">
                  <c:v>-58.664229770000006</c:v>
                </c:pt>
                <c:pt idx="1763">
                  <c:v>-62.557985669999994</c:v>
                </c:pt>
                <c:pt idx="1764">
                  <c:v>-63.42395537000003</c:v>
                </c:pt>
                <c:pt idx="1765">
                  <c:v>-59.404690169999995</c:v>
                </c:pt>
                <c:pt idx="1766">
                  <c:v>-62.420815270000013</c:v>
                </c:pt>
                <c:pt idx="1767">
                  <c:v>-61.593450170000011</c:v>
                </c:pt>
                <c:pt idx="1768">
                  <c:v>-200.24741026999999</c:v>
                </c:pt>
                <c:pt idx="1769">
                  <c:v>-66.060057670000006</c:v>
                </c:pt>
                <c:pt idx="1770">
                  <c:v>-58.952988469999994</c:v>
                </c:pt>
                <c:pt idx="1771">
                  <c:v>-69.097395970000022</c:v>
                </c:pt>
                <c:pt idx="1772">
                  <c:v>-200.24741026999999</c:v>
                </c:pt>
                <c:pt idx="1773">
                  <c:v>-70.364899270000024</c:v>
                </c:pt>
                <c:pt idx="1774">
                  <c:v>-65.888585269999979</c:v>
                </c:pt>
                <c:pt idx="1775">
                  <c:v>-60.349593670000004</c:v>
                </c:pt>
                <c:pt idx="1776">
                  <c:v>-61.219412170000012</c:v>
                </c:pt>
                <c:pt idx="1777">
                  <c:v>-61.920036270000011</c:v>
                </c:pt>
                <c:pt idx="1778">
                  <c:v>-60.258791770000002</c:v>
                </c:pt>
                <c:pt idx="1779">
                  <c:v>-61.187311770000008</c:v>
                </c:pt>
                <c:pt idx="1780">
                  <c:v>-64.150132869999908</c:v>
                </c:pt>
                <c:pt idx="1781">
                  <c:v>-64.19981777000001</c:v>
                </c:pt>
                <c:pt idx="1782">
                  <c:v>-60.622422170000036</c:v>
                </c:pt>
                <c:pt idx="1783">
                  <c:v>-72.156791869999907</c:v>
                </c:pt>
                <c:pt idx="1784">
                  <c:v>-65.085569470000024</c:v>
                </c:pt>
                <c:pt idx="1785">
                  <c:v>-200.24741026999999</c:v>
                </c:pt>
                <c:pt idx="1786">
                  <c:v>-65.476770369999926</c:v>
                </c:pt>
                <c:pt idx="1787">
                  <c:v>-200.24741026999999</c:v>
                </c:pt>
                <c:pt idx="1788">
                  <c:v>-200.24741026999999</c:v>
                </c:pt>
                <c:pt idx="1789">
                  <c:v>-61.219413070000002</c:v>
                </c:pt>
                <c:pt idx="1790">
                  <c:v>-68.417096570000027</c:v>
                </c:pt>
                <c:pt idx="1791">
                  <c:v>-200.24741026999999</c:v>
                </c:pt>
                <c:pt idx="1792">
                  <c:v>-63.551184769999978</c:v>
                </c:pt>
                <c:pt idx="1793">
                  <c:v>-60.622421370000012</c:v>
                </c:pt>
                <c:pt idx="1794">
                  <c:v>-64.250077069999989</c:v>
                </c:pt>
                <c:pt idx="1795">
                  <c:v>-58.93808537000001</c:v>
                </c:pt>
                <c:pt idx="1796">
                  <c:v>-200.24741026999999</c:v>
                </c:pt>
                <c:pt idx="1797">
                  <c:v>-62.487676869999994</c:v>
                </c:pt>
                <c:pt idx="1798">
                  <c:v>-65.276766569999978</c:v>
                </c:pt>
                <c:pt idx="1799">
                  <c:v>-60.051212770000006</c:v>
                </c:pt>
                <c:pt idx="1800">
                  <c:v>-200.24741026999999</c:v>
                </c:pt>
                <c:pt idx="1801">
                  <c:v>-61.483255069999998</c:v>
                </c:pt>
                <c:pt idx="1802">
                  <c:v>-73.211672370000002</c:v>
                </c:pt>
                <c:pt idx="1803">
                  <c:v>-65.349509970000057</c:v>
                </c:pt>
                <c:pt idx="1804">
                  <c:v>-63.508359870000035</c:v>
                </c:pt>
                <c:pt idx="1805">
                  <c:v>-73.211669070000113</c:v>
                </c:pt>
                <c:pt idx="1806">
                  <c:v>-70.364897769999999</c:v>
                </c:pt>
                <c:pt idx="1807">
                  <c:v>-69.626564070000001</c:v>
                </c:pt>
                <c:pt idx="1808">
                  <c:v>-73.629106569999948</c:v>
                </c:pt>
                <c:pt idx="1809">
                  <c:v>-61.34933027000001</c:v>
                </c:pt>
                <c:pt idx="1810">
                  <c:v>-63.909896270000004</c:v>
                </c:pt>
                <c:pt idx="1811">
                  <c:v>-63.008606470000004</c:v>
                </c:pt>
                <c:pt idx="1812">
                  <c:v>-200.24741026999999</c:v>
                </c:pt>
                <c:pt idx="1813">
                  <c:v>-200.24741026999999</c:v>
                </c:pt>
                <c:pt idx="1814">
                  <c:v>-58.213520670000008</c:v>
                </c:pt>
                <c:pt idx="1815">
                  <c:v>-59.66518447</c:v>
                </c:pt>
                <c:pt idx="1816">
                  <c:v>-62.127161770000001</c:v>
                </c:pt>
                <c:pt idx="1817">
                  <c:v>-200.24741026999999</c:v>
                </c:pt>
                <c:pt idx="1818">
                  <c:v>-61.440717270000007</c:v>
                </c:pt>
                <c:pt idx="1819">
                  <c:v>-71.05922927000006</c:v>
                </c:pt>
                <c:pt idx="1820">
                  <c:v>-72.830860369999982</c:v>
                </c:pt>
                <c:pt idx="1821">
                  <c:v>-62.32070877000001</c:v>
                </c:pt>
                <c:pt idx="1822">
                  <c:v>-68.160888869999908</c:v>
                </c:pt>
                <c:pt idx="1823">
                  <c:v>-200.24741026999999</c:v>
                </c:pt>
                <c:pt idx="1824">
                  <c:v>-71.855325469999983</c:v>
                </c:pt>
                <c:pt idx="1825">
                  <c:v>-61.113034469999995</c:v>
                </c:pt>
                <c:pt idx="1826">
                  <c:v>-62.704775070000011</c:v>
                </c:pt>
                <c:pt idx="1827">
                  <c:v>-59.647630169999999</c:v>
                </c:pt>
                <c:pt idx="1828">
                  <c:v>-69.596084869999999</c:v>
                </c:pt>
                <c:pt idx="1829">
                  <c:v>-60.227769970000011</c:v>
                </c:pt>
                <c:pt idx="1830">
                  <c:v>-67.579596670000001</c:v>
                </c:pt>
                <c:pt idx="1831">
                  <c:v>-59.999915470000012</c:v>
                </c:pt>
                <c:pt idx="1832">
                  <c:v>-61.889574669999995</c:v>
                </c:pt>
                <c:pt idx="1833">
                  <c:v>-200.24741026999999</c:v>
                </c:pt>
                <c:pt idx="1834">
                  <c:v>-65.211096670000074</c:v>
                </c:pt>
                <c:pt idx="1835">
                  <c:v>-61.831245469999971</c:v>
                </c:pt>
                <c:pt idx="1836">
                  <c:v>-63.03530167000001</c:v>
                </c:pt>
                <c:pt idx="1837">
                  <c:v>-200.24741026999999</c:v>
                </c:pt>
                <c:pt idx="1838">
                  <c:v>-60.319788769999995</c:v>
                </c:pt>
                <c:pt idx="1839">
                  <c:v>-59.646629369999999</c:v>
                </c:pt>
                <c:pt idx="1840">
                  <c:v>-62.837353669999999</c:v>
                </c:pt>
                <c:pt idx="1841">
                  <c:v>-62.453703169999997</c:v>
                </c:pt>
                <c:pt idx="1842">
                  <c:v>-75.193752569999958</c:v>
                </c:pt>
                <c:pt idx="1843">
                  <c:v>-64.00340107000001</c:v>
                </c:pt>
                <c:pt idx="1844">
                  <c:v>-62.419815569999997</c:v>
                </c:pt>
                <c:pt idx="1845">
                  <c:v>-64.729676470000001</c:v>
                </c:pt>
                <c:pt idx="1846">
                  <c:v>-200.24741026999999</c:v>
                </c:pt>
                <c:pt idx="1847">
                  <c:v>-64.618185269999998</c:v>
                </c:pt>
                <c:pt idx="1848">
                  <c:v>-61.470076669999997</c:v>
                </c:pt>
                <c:pt idx="1849">
                  <c:v>-62.221857870000008</c:v>
                </c:pt>
                <c:pt idx="1850">
                  <c:v>-66.521422970000003</c:v>
                </c:pt>
                <c:pt idx="1851">
                  <c:v>-200.24741026999999</c:v>
                </c:pt>
                <c:pt idx="1852">
                  <c:v>-200.24741026999999</c:v>
                </c:pt>
                <c:pt idx="1853">
                  <c:v>-71.567642970000023</c:v>
                </c:pt>
                <c:pt idx="1854">
                  <c:v>-64.673572769999907</c:v>
                </c:pt>
                <c:pt idx="1855">
                  <c:v>-200.24741026999999</c:v>
                </c:pt>
                <c:pt idx="1856">
                  <c:v>-200.24741026999999</c:v>
                </c:pt>
                <c:pt idx="1857">
                  <c:v>-64.563495369999998</c:v>
                </c:pt>
                <c:pt idx="1858">
                  <c:v>-59.753030170000002</c:v>
                </c:pt>
                <c:pt idx="1859">
                  <c:v>-62.153287869999971</c:v>
                </c:pt>
                <c:pt idx="1860">
                  <c:v>-59.088469169999996</c:v>
                </c:pt>
                <c:pt idx="1861">
                  <c:v>-58.140226870000006</c:v>
                </c:pt>
                <c:pt idx="1862">
                  <c:v>-200.24741026999999</c:v>
                </c:pt>
                <c:pt idx="1863">
                  <c:v>-200.24741026999999</c:v>
                </c:pt>
                <c:pt idx="1864">
                  <c:v>-65.475769169999978</c:v>
                </c:pt>
                <c:pt idx="1865">
                  <c:v>-62.419815569999997</c:v>
                </c:pt>
                <c:pt idx="1866">
                  <c:v>-60.550292769999999</c:v>
                </c:pt>
                <c:pt idx="1867">
                  <c:v>-59.955140370000009</c:v>
                </c:pt>
                <c:pt idx="1868">
                  <c:v>-62.386188869999998</c:v>
                </c:pt>
                <c:pt idx="1869">
                  <c:v>-61.919037369999998</c:v>
                </c:pt>
                <c:pt idx="1870">
                  <c:v>-60.646884569999955</c:v>
                </c:pt>
                <c:pt idx="1871">
                  <c:v>-61.295894570000002</c:v>
                </c:pt>
                <c:pt idx="1872">
                  <c:v>-200.24741026999999</c:v>
                </c:pt>
                <c:pt idx="1873">
                  <c:v>-200.24741026999999</c:v>
                </c:pt>
                <c:pt idx="1874">
                  <c:v>-63.550184769999994</c:v>
                </c:pt>
                <c:pt idx="1875">
                  <c:v>-200.24741026999999</c:v>
                </c:pt>
                <c:pt idx="1876">
                  <c:v>-63.193741870000011</c:v>
                </c:pt>
                <c:pt idx="1877">
                  <c:v>-63.340162970000009</c:v>
                </c:pt>
                <c:pt idx="1878">
                  <c:v>-66.963613970000097</c:v>
                </c:pt>
                <c:pt idx="1879">
                  <c:v>-62.58893947</c:v>
                </c:pt>
                <c:pt idx="1880">
                  <c:v>-67.015404869999998</c:v>
                </c:pt>
                <c:pt idx="1881">
                  <c:v>-200.24741026999999</c:v>
                </c:pt>
                <c:pt idx="1882">
                  <c:v>-63.908896069999997</c:v>
                </c:pt>
                <c:pt idx="1883">
                  <c:v>-65.206669170000026</c:v>
                </c:pt>
                <c:pt idx="1884">
                  <c:v>-200.24741026999999</c:v>
                </c:pt>
                <c:pt idx="1885">
                  <c:v>-59.166187370000003</c:v>
                </c:pt>
                <c:pt idx="1886">
                  <c:v>-200.24741026999999</c:v>
                </c:pt>
                <c:pt idx="1887">
                  <c:v>-63.593436270000012</c:v>
                </c:pt>
                <c:pt idx="1888">
                  <c:v>-72.849090770000004</c:v>
                </c:pt>
                <c:pt idx="1889">
                  <c:v>-200.24741026999999</c:v>
                </c:pt>
                <c:pt idx="1890">
                  <c:v>-200.24741026999999</c:v>
                </c:pt>
                <c:pt idx="1891">
                  <c:v>-200.24741026999999</c:v>
                </c:pt>
                <c:pt idx="1892">
                  <c:v>-65.961935870000005</c:v>
                </c:pt>
                <c:pt idx="1893">
                  <c:v>-70.789610170000003</c:v>
                </c:pt>
                <c:pt idx="1894">
                  <c:v>-63.100845570000004</c:v>
                </c:pt>
                <c:pt idx="1895">
                  <c:v>-200.24741026999999</c:v>
                </c:pt>
                <c:pt idx="1896">
                  <c:v>-62.616621269999996</c:v>
                </c:pt>
                <c:pt idx="1897">
                  <c:v>-69.962504070000023</c:v>
                </c:pt>
                <c:pt idx="1898">
                  <c:v>-67.801866869999998</c:v>
                </c:pt>
                <c:pt idx="1899">
                  <c:v>-200.24741026999999</c:v>
                </c:pt>
                <c:pt idx="1900">
                  <c:v>-70.822289169999948</c:v>
                </c:pt>
                <c:pt idx="1901">
                  <c:v>-60.382684169999969</c:v>
                </c:pt>
                <c:pt idx="1902">
                  <c:v>-59.80722606999997</c:v>
                </c:pt>
                <c:pt idx="1903">
                  <c:v>-63.442797970000001</c:v>
                </c:pt>
                <c:pt idx="1904">
                  <c:v>-62.693667869999999</c:v>
                </c:pt>
                <c:pt idx="1905">
                  <c:v>-67.066004169999999</c:v>
                </c:pt>
                <c:pt idx="1906">
                  <c:v>-60.237321370000011</c:v>
                </c:pt>
                <c:pt idx="1907">
                  <c:v>-200.24741026999999</c:v>
                </c:pt>
                <c:pt idx="1908">
                  <c:v>-200.24741026999999</c:v>
                </c:pt>
                <c:pt idx="1909">
                  <c:v>-200.24741026999999</c:v>
                </c:pt>
                <c:pt idx="1910">
                  <c:v>-62.948326469999998</c:v>
                </c:pt>
                <c:pt idx="1911">
                  <c:v>-200.24741026999999</c:v>
                </c:pt>
                <c:pt idx="1912">
                  <c:v>-61.313003169999995</c:v>
                </c:pt>
                <c:pt idx="1913">
                  <c:v>-65.905729270000023</c:v>
                </c:pt>
                <c:pt idx="1914">
                  <c:v>-60.431749370000006</c:v>
                </c:pt>
                <c:pt idx="1915">
                  <c:v>-64.844103670000109</c:v>
                </c:pt>
                <c:pt idx="1916">
                  <c:v>-200.24741026999999</c:v>
                </c:pt>
                <c:pt idx="1917">
                  <c:v>-200.24741026999999</c:v>
                </c:pt>
                <c:pt idx="1918">
                  <c:v>-66.919222370000057</c:v>
                </c:pt>
                <c:pt idx="1919">
                  <c:v>-60.348593170000001</c:v>
                </c:pt>
                <c:pt idx="1920">
                  <c:v>-200.24741026999999</c:v>
                </c:pt>
                <c:pt idx="1921">
                  <c:v>-62.985957870000007</c:v>
                </c:pt>
                <c:pt idx="1922">
                  <c:v>-64.729675470000004</c:v>
                </c:pt>
                <c:pt idx="1923">
                  <c:v>-60.896533070000011</c:v>
                </c:pt>
                <c:pt idx="1924">
                  <c:v>-68.374623970000059</c:v>
                </c:pt>
                <c:pt idx="1925">
                  <c:v>-62.623568570000003</c:v>
                </c:pt>
                <c:pt idx="1926">
                  <c:v>-63.087008170000004</c:v>
                </c:pt>
                <c:pt idx="1927">
                  <c:v>-63.100845570000004</c:v>
                </c:pt>
                <c:pt idx="1928">
                  <c:v>-63.845398370000012</c:v>
                </c:pt>
                <c:pt idx="1929">
                  <c:v>-200.24741026999999</c:v>
                </c:pt>
                <c:pt idx="1930">
                  <c:v>-61.313001969999995</c:v>
                </c:pt>
                <c:pt idx="1931">
                  <c:v>-68.509701270000008</c:v>
                </c:pt>
                <c:pt idx="1932">
                  <c:v>-200.24741026999999</c:v>
                </c:pt>
                <c:pt idx="1933">
                  <c:v>-200.24741026999999</c:v>
                </c:pt>
                <c:pt idx="1934">
                  <c:v>-74.089991369999979</c:v>
                </c:pt>
                <c:pt idx="1935">
                  <c:v>-66.192950869999947</c:v>
                </c:pt>
                <c:pt idx="1936">
                  <c:v>-200.24741026999999</c:v>
                </c:pt>
                <c:pt idx="1937">
                  <c:v>-68.688369770000008</c:v>
                </c:pt>
                <c:pt idx="1938">
                  <c:v>-65.602285469999998</c:v>
                </c:pt>
                <c:pt idx="1939">
                  <c:v>-200.24741026999999</c:v>
                </c:pt>
                <c:pt idx="1940">
                  <c:v>-63.25891467000001</c:v>
                </c:pt>
                <c:pt idx="1941">
                  <c:v>-200.24741026999999</c:v>
                </c:pt>
                <c:pt idx="1942">
                  <c:v>-64.961628570000059</c:v>
                </c:pt>
                <c:pt idx="1943">
                  <c:v>-200.24741026999999</c:v>
                </c:pt>
                <c:pt idx="1944">
                  <c:v>-59.325923970000012</c:v>
                </c:pt>
                <c:pt idx="1945">
                  <c:v>-61.80237077000001</c:v>
                </c:pt>
                <c:pt idx="1946">
                  <c:v>-63.27518477000001</c:v>
                </c:pt>
                <c:pt idx="1947">
                  <c:v>-200.24741026999999</c:v>
                </c:pt>
                <c:pt idx="1948">
                  <c:v>-61.331406469999969</c:v>
                </c:pt>
                <c:pt idx="1949">
                  <c:v>-66.272768969999959</c:v>
                </c:pt>
                <c:pt idx="1950">
                  <c:v>-60.410810269999999</c:v>
                </c:pt>
                <c:pt idx="1951">
                  <c:v>-200.24741026999999</c:v>
                </c:pt>
                <c:pt idx="1952">
                  <c:v>-60.108271470000005</c:v>
                </c:pt>
                <c:pt idx="1953">
                  <c:v>-200.24741026999999</c:v>
                </c:pt>
                <c:pt idx="1954">
                  <c:v>-67.366246369999999</c:v>
                </c:pt>
                <c:pt idx="1955">
                  <c:v>-200.24741026999999</c:v>
                </c:pt>
                <c:pt idx="1956">
                  <c:v>-200.24741026999999</c:v>
                </c:pt>
                <c:pt idx="1957">
                  <c:v>-65.602285469999998</c:v>
                </c:pt>
                <c:pt idx="1958">
                  <c:v>-200.24741026999999</c:v>
                </c:pt>
                <c:pt idx="1959">
                  <c:v>-200.24741026999999</c:v>
                </c:pt>
                <c:pt idx="1960">
                  <c:v>-65.399975069999982</c:v>
                </c:pt>
                <c:pt idx="1961">
                  <c:v>-67.755887369999925</c:v>
                </c:pt>
                <c:pt idx="1962">
                  <c:v>-62.321415670000007</c:v>
                </c:pt>
                <c:pt idx="1963">
                  <c:v>-60.473932570000002</c:v>
                </c:pt>
                <c:pt idx="1964">
                  <c:v>-63.940171370000002</c:v>
                </c:pt>
                <c:pt idx="1965">
                  <c:v>-62.623568570000003</c:v>
                </c:pt>
                <c:pt idx="1966">
                  <c:v>-60.299024770000003</c:v>
                </c:pt>
                <c:pt idx="1967">
                  <c:v>-200.24741026999999</c:v>
                </c:pt>
                <c:pt idx="1968">
                  <c:v>-66.825123669999996</c:v>
                </c:pt>
                <c:pt idx="1969">
                  <c:v>-65.961936770000023</c:v>
                </c:pt>
                <c:pt idx="1970">
                  <c:v>-66.137800869999978</c:v>
                </c:pt>
                <c:pt idx="1971">
                  <c:v>-62.162211370000037</c:v>
                </c:pt>
                <c:pt idx="1972">
                  <c:v>-200.24741026999999</c:v>
                </c:pt>
                <c:pt idx="1973">
                  <c:v>-60.495179570000012</c:v>
                </c:pt>
                <c:pt idx="1974">
                  <c:v>-59.556232770000008</c:v>
                </c:pt>
                <c:pt idx="1975">
                  <c:v>-60.559547769999995</c:v>
                </c:pt>
                <c:pt idx="1976">
                  <c:v>-200.24741026999999</c:v>
                </c:pt>
                <c:pt idx="1977">
                  <c:v>-200.24741026999999</c:v>
                </c:pt>
                <c:pt idx="1978">
                  <c:v>-69.625565369999947</c:v>
                </c:pt>
                <c:pt idx="1979">
                  <c:v>-200.24741026999999</c:v>
                </c:pt>
                <c:pt idx="1980">
                  <c:v>-60.919956469999995</c:v>
                </c:pt>
                <c:pt idx="1981">
                  <c:v>-200.24741026999999</c:v>
                </c:pt>
                <c:pt idx="1982">
                  <c:v>-67.917958569999996</c:v>
                </c:pt>
                <c:pt idx="1983">
                  <c:v>-200.24741026999999</c:v>
                </c:pt>
                <c:pt idx="1984">
                  <c:v>-200.24741026999999</c:v>
                </c:pt>
                <c:pt idx="1985">
                  <c:v>-200.24741026999999</c:v>
                </c:pt>
                <c:pt idx="1986">
                  <c:v>-60.757394669999996</c:v>
                </c:pt>
                <c:pt idx="1987">
                  <c:v>-64.844102970000023</c:v>
                </c:pt>
                <c:pt idx="1988">
                  <c:v>-62.698629370000013</c:v>
                </c:pt>
                <c:pt idx="1989">
                  <c:v>-64.299924169999997</c:v>
                </c:pt>
                <c:pt idx="1990">
                  <c:v>-61.063212570000012</c:v>
                </c:pt>
                <c:pt idx="1991">
                  <c:v>-59.979626569999994</c:v>
                </c:pt>
                <c:pt idx="1992">
                  <c:v>-65.334578869999959</c:v>
                </c:pt>
                <c:pt idx="1993">
                  <c:v>-60.550293769999996</c:v>
                </c:pt>
                <c:pt idx="1994">
                  <c:v>-69.454640370000007</c:v>
                </c:pt>
                <c:pt idx="1995">
                  <c:v>-200.24741026999999</c:v>
                </c:pt>
                <c:pt idx="1996">
                  <c:v>-61.364732370000013</c:v>
                </c:pt>
                <c:pt idx="1997">
                  <c:v>-68.159889970000009</c:v>
                </c:pt>
                <c:pt idx="1998">
                  <c:v>-64.84410327000009</c:v>
                </c:pt>
                <c:pt idx="1999">
                  <c:v>-200.24741026999999</c:v>
                </c:pt>
              </c:numCache>
            </c:numRef>
          </c:yVal>
          <c:smooth val="1"/>
          <c:extLst xmlns:c16r2="http://schemas.microsoft.com/office/drawing/2015/06/chart">
            <c:ext xmlns:c16="http://schemas.microsoft.com/office/drawing/2014/chart" uri="{C3380CC4-5D6E-409C-BE32-E72D297353CC}">
              <c16:uniqueId val="{00000003-5B1A-40F6-B4BB-29657311CA45}"/>
            </c:ext>
          </c:extLst>
        </c:ser>
        <c:axId val="46926464"/>
        <c:axId val="46940928"/>
      </c:scatterChart>
      <c:valAx>
        <c:axId val="46926464"/>
        <c:scaling>
          <c:orientation val="minMax"/>
          <c:max val="1941"/>
          <c:min val="1939"/>
        </c:scaling>
        <c:axPos val="b"/>
        <c:majorGridlines/>
        <c:minorGridlines/>
        <c:title>
          <c:tx>
            <c:rich>
              <a:bodyPr/>
              <a:lstStyle/>
              <a:p>
                <a:pPr>
                  <a:defRPr/>
                </a:pPr>
                <a:r>
                  <a:rPr lang="en-US"/>
                  <a:t>Wavelength (nm)</a:t>
                </a:r>
              </a:p>
            </c:rich>
          </c:tx>
        </c:title>
        <c:numFmt formatCode="General" sourceLinked="1"/>
        <c:tickLblPos val="nextTo"/>
        <c:spPr>
          <a:ln>
            <a:solidFill>
              <a:schemeClr val="tx1"/>
            </a:solidFill>
          </a:ln>
        </c:spPr>
        <c:crossAx val="46940928"/>
        <c:crossesAt val="-55"/>
        <c:crossBetween val="midCat"/>
      </c:valAx>
      <c:valAx>
        <c:axId val="46940928"/>
        <c:scaling>
          <c:orientation val="minMax"/>
          <c:max val="5"/>
          <c:min val="-50"/>
        </c:scaling>
        <c:axPos val="l"/>
        <c:majorGridlines/>
        <c:minorGridlines/>
        <c:title>
          <c:tx>
            <c:rich>
              <a:bodyPr/>
              <a:lstStyle/>
              <a:p>
                <a:pPr>
                  <a:defRPr/>
                </a:pPr>
                <a:r>
                  <a:rPr lang="en-US"/>
                  <a:t>dB</a:t>
                </a:r>
              </a:p>
            </c:rich>
          </c:tx>
          <c:layout>
            <c:manualLayout>
              <c:xMode val="edge"/>
              <c:yMode val="edge"/>
              <c:x val="0"/>
              <c:y val="0.44329237940085081"/>
            </c:manualLayout>
          </c:layout>
        </c:title>
        <c:numFmt formatCode="General" sourceLinked="1"/>
        <c:tickLblPos val="nextTo"/>
        <c:spPr>
          <a:ln>
            <a:solidFill>
              <a:schemeClr val="tx1"/>
            </a:solidFill>
          </a:ln>
        </c:spPr>
        <c:crossAx val="46926464"/>
        <c:crosses val="autoZero"/>
        <c:crossBetween val="midCat"/>
      </c:valAx>
      <c:spPr>
        <a:ln>
          <a:solidFill>
            <a:schemeClr val="tx1"/>
          </a:solidFill>
        </a:ln>
      </c:spPr>
    </c:plotArea>
    <c:legend>
      <c:legendPos val="r"/>
      <c:legendEntry>
        <c:idx val="2"/>
        <c:delete val="1"/>
      </c:legendEntry>
      <c:legendEntry>
        <c:idx val="3"/>
        <c:delete val="1"/>
      </c:legendEntry>
      <c:layout>
        <c:manualLayout>
          <c:xMode val="edge"/>
          <c:yMode val="edge"/>
          <c:x val="0.58106777350505556"/>
          <c:y val="7.6513040765009269E-2"/>
          <c:w val="0.36090256159840528"/>
          <c:h val="0.33627025070142097"/>
        </c:manualLayout>
      </c:layout>
    </c:legend>
    <c:plotVisOnly val="1"/>
    <c:dispBlanksAs val="gap"/>
  </c:chart>
  <c:spPr>
    <a:ln>
      <a:solidFill>
        <a:schemeClr val="tx1"/>
      </a:solidFill>
    </a:ln>
  </c:spPr>
  <c:txPr>
    <a:bodyPr/>
    <a:lstStyle/>
    <a:p>
      <a:pPr>
        <a:defRPr sz="1200" b="1"/>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2EDA5D76-B41F-44D1-92AF-48A51151D99B}" type="datetimeFigureOut">
              <a:rPr lang="en-US" smtClean="0"/>
              <a:pPr/>
              <a:t>2/7/2018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260A0450-1C16-43B6-B482-A7155EB681DE}" type="slidenum">
              <a:rPr lang="en-US" smtClean="0"/>
              <a:pPr/>
              <a:t>‹#›</a:t>
            </a:fld>
            <a:endParaRPr lang="en-US"/>
          </a:p>
        </p:txBody>
      </p:sp>
    </p:spTree>
    <p:extLst>
      <p:ext uri="{BB962C8B-B14F-4D97-AF65-F5344CB8AC3E}">
        <p14:creationId xmlns:p14="http://schemas.microsoft.com/office/powerpoint/2010/main" xmlns="" val="365702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1F209F-5E96-4671-BD60-F44B5A084C0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1F209F-5E96-4671-BD60-F44B5A084C07}"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1F209F-5E96-4671-BD60-F44B5A084C07}"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1F209F-5E96-4671-BD60-F44B5A084C07}"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4745" eaLnBrk="0" hangingPunct="0">
              <a:spcBef>
                <a:spcPct val="30000"/>
              </a:spcBef>
              <a:defRPr sz="1200">
                <a:solidFill>
                  <a:schemeClr val="tx1"/>
                </a:solidFill>
                <a:latin typeface="Times New Roman" pitchFamily="18" charset="0"/>
                <a:ea typeface="MS PGothic" pitchFamily="34" charset="-128"/>
              </a:defRPr>
            </a:lvl1pPr>
            <a:lvl2pPr marL="754243" indent="-290093" defTabSz="934745" eaLnBrk="0" hangingPunct="0">
              <a:spcBef>
                <a:spcPct val="30000"/>
              </a:spcBef>
              <a:defRPr sz="1200">
                <a:solidFill>
                  <a:schemeClr val="tx1"/>
                </a:solidFill>
                <a:latin typeface="Times New Roman" pitchFamily="18" charset="0"/>
                <a:ea typeface="MS PGothic" pitchFamily="34" charset="-128"/>
              </a:defRPr>
            </a:lvl2pPr>
            <a:lvl3pPr marL="1160374" indent="-232075" defTabSz="934745" eaLnBrk="0" hangingPunct="0">
              <a:spcBef>
                <a:spcPct val="30000"/>
              </a:spcBef>
              <a:defRPr sz="1200">
                <a:solidFill>
                  <a:schemeClr val="tx1"/>
                </a:solidFill>
                <a:latin typeface="Times New Roman" pitchFamily="18" charset="0"/>
                <a:ea typeface="MS PGothic" pitchFamily="34" charset="-128"/>
              </a:defRPr>
            </a:lvl3pPr>
            <a:lvl4pPr marL="1624523" indent="-232075" defTabSz="934745" eaLnBrk="0" hangingPunct="0">
              <a:spcBef>
                <a:spcPct val="30000"/>
              </a:spcBef>
              <a:defRPr sz="1200">
                <a:solidFill>
                  <a:schemeClr val="tx1"/>
                </a:solidFill>
                <a:latin typeface="Times New Roman" pitchFamily="18" charset="0"/>
                <a:ea typeface="MS PGothic" pitchFamily="34" charset="-128"/>
              </a:defRPr>
            </a:lvl4pPr>
            <a:lvl5pPr marL="2088672" indent="-232075" defTabSz="934745" eaLnBrk="0" hangingPunct="0">
              <a:spcBef>
                <a:spcPct val="30000"/>
              </a:spcBef>
              <a:defRPr sz="1200">
                <a:solidFill>
                  <a:schemeClr val="tx1"/>
                </a:solidFill>
                <a:latin typeface="Times New Roman" pitchFamily="18" charset="0"/>
                <a:ea typeface="MS PGothic" pitchFamily="34" charset="-128"/>
              </a:defRPr>
            </a:lvl5pPr>
            <a:lvl6pPr marL="2552822"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16971"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81121"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45270"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19BA2FEF-D731-4A40-807C-D316E9787537}" type="slidenum">
              <a:rPr lang="en-US" altLang="en-US" smtClean="0"/>
              <a:pPr eaLnBrk="1" hangingPunct="1">
                <a:spcBef>
                  <a:spcPct val="0"/>
                </a:spcBef>
              </a:pPr>
              <a:t>25</a:t>
            </a:fld>
            <a:endParaRPr lang="en-US" altLang="en-US" smtClean="0"/>
          </a:p>
        </p:txBody>
      </p:sp>
      <p:sp>
        <p:nvSpPr>
          <p:cNvPr id="5123" name="Rectangle 2"/>
          <p:cNvSpPr>
            <a:spLocks noGrp="1" noRot="1" noChangeAspect="1" noChangeArrowheads="1" noTextEdit="1"/>
          </p:cNvSpPr>
          <p:nvPr>
            <p:ph type="sldImg"/>
          </p:nvPr>
        </p:nvSpPr>
        <p:spPr>
          <a:xfrm>
            <a:off x="1427163" y="1154113"/>
            <a:ext cx="4156075" cy="31178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Comic Sans MS" pitchFamily="66" charset="0"/>
              </a:rPr>
              <a:t>NASA</a:t>
            </a:r>
            <a:r>
              <a:rPr lang="ja-JP" altLang="en-US" smtClean="0">
                <a:latin typeface="Comic Sans MS" pitchFamily="66" charset="0"/>
              </a:rPr>
              <a:t>’</a:t>
            </a:r>
            <a:r>
              <a:rPr lang="en-US" altLang="ja-JP" dirty="0" smtClean="0">
                <a:latin typeface="Comic Sans MS" pitchFamily="66" charset="0"/>
              </a:rPr>
              <a:t>s next Mars surface mission to follow MSL will advance the search for signatures of habitability and begin focusing on detection and structural characterization of a wider range of complex organic compounds, both volatile and nonvolatile, in carefully selected samples. The knowledge to be gained with MSL on the host environment, preservation, concentration, and complexity of organics found at Gale Crater may lead to a highly streamlined sample search and selection process at a future landing site. An organic analysis investigation would then have the significant opportunity to examine not only the bulk organic inventory, but the detailed structural diversity and fine spatial distribution of that inventory, directly informing critical aspects of habitability and feeding forward to Mars Sample Return. At the same time, given very limited expected payload resources, an appropriately advanced organics analysis capability must be realized with instrumentation miniaturized well beyond the current state-of-the-art in flight hardware. Moreover, the associated investigation must now be sufficiently well-defined to achieve technology readiness level (TRL) 6 in the next two-to-three years, depending on the mission opportunities, severely limiting the range of potential advanced approaches. We propose to develop to TRL 6 a next-generation Linear Ion Trap Mass Spectrometer (LITMS) investigation that directly and</a:t>
            </a:r>
          </a:p>
          <a:p>
            <a:r>
              <a:rPr lang="en-US" altLang="en-US" dirty="0" smtClean="0">
                <a:latin typeface="Comic Sans MS" pitchFamily="66" charset="0"/>
              </a:rPr>
              <a:t>fully addresses these measurement and development objectives. LITMS combines two extremely powerful approaches to organics analysis, those of </a:t>
            </a:r>
            <a:r>
              <a:rPr lang="en-US" altLang="en-US" dirty="0" err="1" smtClean="0">
                <a:latin typeface="Comic Sans MS" pitchFamily="66" charset="0"/>
              </a:rPr>
              <a:t>pyrolysis</a:t>
            </a:r>
            <a:r>
              <a:rPr lang="en-US" altLang="en-US" dirty="0" smtClean="0">
                <a:latin typeface="Comic Sans MS" pitchFamily="66" charset="0"/>
              </a:rPr>
              <a:t> gas </a:t>
            </a:r>
            <a:r>
              <a:rPr lang="en-US" altLang="en-US" dirty="0" err="1" smtClean="0">
                <a:latin typeface="Comic Sans MS" pitchFamily="66" charset="0"/>
              </a:rPr>
              <a:t>chomatography</a:t>
            </a:r>
            <a:r>
              <a:rPr lang="en-US" altLang="en-US" dirty="0" smtClean="0">
                <a:latin typeface="Comic Sans MS" pitchFamily="66" charset="0"/>
              </a:rPr>
              <a:t>/mass spectrometry (GCMS) and Mars-ambient laser desorption mass spectrometry (LDMS), linked through a single, highly-miniaturized linear ion trap (LIT) mass analyzer. The LITMS effort will take advantage of the significant recent development (also to TRL 6) by our team of the Mars Organic Molecule Analyzer - Mass Spectrometer (MOMA-MS) for the 2018 </a:t>
            </a:r>
            <a:r>
              <a:rPr lang="en-US" altLang="en-US" dirty="0" err="1" smtClean="0">
                <a:latin typeface="Comic Sans MS" pitchFamily="66" charset="0"/>
              </a:rPr>
              <a:t>ExoMars</a:t>
            </a:r>
            <a:r>
              <a:rPr lang="en-US" altLang="en-US" dirty="0" smtClean="0">
                <a:latin typeface="Comic Sans MS" pitchFamily="66" charset="0"/>
              </a:rPr>
              <a:t> mission. LITMS will feature further miniaturization and substantial analytical enhancements, identified during</a:t>
            </a:r>
          </a:p>
          <a:p>
            <a:r>
              <a:rPr lang="en-US" altLang="en-US" dirty="0" smtClean="0">
                <a:latin typeface="Comic Sans MS" pitchFamily="66" charset="0"/>
              </a:rPr>
              <a:t>the MOMA-MS development but not realized due to schedule or mission architecture limitations. These include the ability to analyze both positive and negative ions, the extension of the mass-to-charge (m/z) range to lower values to detect elements, and enhanced performance with tandem mass spectrometry (MS/MS) for structural analysis of complex organics. In addition, LITMS will include integrated development in conjunction with newly-developed sample processing and handling technology, that will enable direct </a:t>
            </a:r>
            <a:r>
              <a:rPr lang="en-US" altLang="en-US" dirty="0" err="1" smtClean="0">
                <a:latin typeface="Comic Sans MS" pitchFamily="66" charset="0"/>
              </a:rPr>
              <a:t>pointby</a:t>
            </a:r>
            <a:r>
              <a:rPr lang="en-US" altLang="en-US" dirty="0" smtClean="0">
                <a:latin typeface="Comic Sans MS" pitchFamily="66" charset="0"/>
              </a:rPr>
              <a:t>- point laser analysis of nonvolatile organics along the length of an extracted drill core, without having to remove or process fines and</a:t>
            </a:r>
          </a:p>
          <a:p>
            <a:r>
              <a:rPr lang="en-US" altLang="en-US" dirty="0" smtClean="0">
                <a:latin typeface="Comic Sans MS" pitchFamily="66" charset="0"/>
              </a:rPr>
              <a:t>thereby without any fundamental limitation on the number of such analyses during the mission.</a:t>
            </a:r>
            <a:endParaRPr lang="en-US" altLang="en-US" sz="1000" dirty="0" smtClean="0">
              <a:latin typeface="Comic Sans MS" pitchFamily="66" charset="0"/>
            </a:endParaRPr>
          </a:p>
        </p:txBody>
      </p:sp>
    </p:spTree>
    <p:extLst>
      <p:ext uri="{BB962C8B-B14F-4D97-AF65-F5344CB8AC3E}">
        <p14:creationId xmlns:p14="http://schemas.microsoft.com/office/powerpoint/2010/main" xmlns="" val="264613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4745" eaLnBrk="0" hangingPunct="0">
              <a:spcBef>
                <a:spcPct val="30000"/>
              </a:spcBef>
              <a:defRPr sz="1200">
                <a:solidFill>
                  <a:schemeClr val="tx1"/>
                </a:solidFill>
                <a:latin typeface="Times New Roman" pitchFamily="18" charset="0"/>
                <a:ea typeface="MS PGothic" pitchFamily="34" charset="-128"/>
              </a:defRPr>
            </a:lvl1pPr>
            <a:lvl2pPr marL="754243" indent="-290093" defTabSz="934745" eaLnBrk="0" hangingPunct="0">
              <a:spcBef>
                <a:spcPct val="30000"/>
              </a:spcBef>
              <a:defRPr sz="1200">
                <a:solidFill>
                  <a:schemeClr val="tx1"/>
                </a:solidFill>
                <a:latin typeface="Times New Roman" pitchFamily="18" charset="0"/>
                <a:ea typeface="MS PGothic" pitchFamily="34" charset="-128"/>
              </a:defRPr>
            </a:lvl2pPr>
            <a:lvl3pPr marL="1160374" indent="-232075" defTabSz="934745" eaLnBrk="0" hangingPunct="0">
              <a:spcBef>
                <a:spcPct val="30000"/>
              </a:spcBef>
              <a:defRPr sz="1200">
                <a:solidFill>
                  <a:schemeClr val="tx1"/>
                </a:solidFill>
                <a:latin typeface="Times New Roman" pitchFamily="18" charset="0"/>
                <a:ea typeface="MS PGothic" pitchFamily="34" charset="-128"/>
              </a:defRPr>
            </a:lvl3pPr>
            <a:lvl4pPr marL="1624523" indent="-232075" defTabSz="934745" eaLnBrk="0" hangingPunct="0">
              <a:spcBef>
                <a:spcPct val="30000"/>
              </a:spcBef>
              <a:defRPr sz="1200">
                <a:solidFill>
                  <a:schemeClr val="tx1"/>
                </a:solidFill>
                <a:latin typeface="Times New Roman" pitchFamily="18" charset="0"/>
                <a:ea typeface="MS PGothic" pitchFamily="34" charset="-128"/>
              </a:defRPr>
            </a:lvl4pPr>
            <a:lvl5pPr marL="2088672" indent="-232075" defTabSz="934745" eaLnBrk="0" hangingPunct="0">
              <a:spcBef>
                <a:spcPct val="30000"/>
              </a:spcBef>
              <a:defRPr sz="1200">
                <a:solidFill>
                  <a:schemeClr val="tx1"/>
                </a:solidFill>
                <a:latin typeface="Times New Roman" pitchFamily="18" charset="0"/>
                <a:ea typeface="MS PGothic" pitchFamily="34" charset="-128"/>
              </a:defRPr>
            </a:lvl5pPr>
            <a:lvl6pPr marL="2552822"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16971"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81121"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45270" indent="-232075" defTabSz="93474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fld id="{19BA2FEF-D731-4A40-807C-D316E9787537}" type="slidenum">
              <a:rPr lang="en-US" altLang="en-US" smtClean="0"/>
              <a:pPr eaLnBrk="1" hangingPunct="1">
                <a:spcBef>
                  <a:spcPct val="0"/>
                </a:spcBef>
              </a:pPr>
              <a:t>26</a:t>
            </a:fld>
            <a:endParaRPr lang="en-US" altLang="en-US" smtClean="0"/>
          </a:p>
        </p:txBody>
      </p:sp>
      <p:sp>
        <p:nvSpPr>
          <p:cNvPr id="5123" name="Rectangle 2"/>
          <p:cNvSpPr>
            <a:spLocks noGrp="1" noRot="1" noChangeAspect="1" noChangeArrowheads="1" noTextEdit="1"/>
          </p:cNvSpPr>
          <p:nvPr>
            <p:ph type="sldImg"/>
          </p:nvPr>
        </p:nvSpPr>
        <p:spPr>
          <a:xfrm>
            <a:off x="1427163" y="1154113"/>
            <a:ext cx="4156075" cy="31178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Comic Sans MS" pitchFamily="66" charset="0"/>
              </a:rPr>
              <a:t>NASA</a:t>
            </a:r>
            <a:r>
              <a:rPr lang="ja-JP" altLang="en-US" smtClean="0">
                <a:latin typeface="Comic Sans MS" pitchFamily="66" charset="0"/>
              </a:rPr>
              <a:t>’</a:t>
            </a:r>
            <a:r>
              <a:rPr lang="en-US" altLang="ja-JP" dirty="0" smtClean="0">
                <a:latin typeface="Comic Sans MS" pitchFamily="66" charset="0"/>
              </a:rPr>
              <a:t>s next Mars surface mission to follow MSL will advance the search for signatures of habitability and begin focusing on detection and structural characterization of a wider range of complex organic compounds, both volatile and nonvolatile, in carefully selected samples. The knowledge to be gained with MSL on the host environment, preservation, concentration, and complexity of organics found at Gale Crater may lead to a highly streamlined sample search and selection process at a future landing site. An organic analysis investigation would then have the significant opportunity to examine not only the bulk organic inventory, but the detailed structural diversity and fine spatial distribution of that inventory, directly informing critical aspects of habitability and feeding forward to Mars Sample Return. At the same time, given very limited expected payload resources, an appropriately advanced organics analysis capability must be realized with instrumentation miniaturized well beyond the current state-of-the-art in flight hardware. Moreover, the associated investigation must now be sufficiently well-defined to achieve technology readiness level (TRL) 6 in the next two-to-three years, depending on the mission opportunities, severely limiting the range of potential advanced approaches. We propose to develop to TRL 6 a next-generation Linear Ion Trap Mass Spectrometer (LITMS) investigation that directly and</a:t>
            </a:r>
          </a:p>
          <a:p>
            <a:r>
              <a:rPr lang="en-US" altLang="en-US" dirty="0" smtClean="0">
                <a:latin typeface="Comic Sans MS" pitchFamily="66" charset="0"/>
              </a:rPr>
              <a:t>fully addresses these measurement and development objectives. LITMS combines two extremely powerful approaches to organics analysis, those of </a:t>
            </a:r>
            <a:r>
              <a:rPr lang="en-US" altLang="en-US" dirty="0" err="1" smtClean="0">
                <a:latin typeface="Comic Sans MS" pitchFamily="66" charset="0"/>
              </a:rPr>
              <a:t>pyrolysis</a:t>
            </a:r>
            <a:r>
              <a:rPr lang="en-US" altLang="en-US" dirty="0" smtClean="0">
                <a:latin typeface="Comic Sans MS" pitchFamily="66" charset="0"/>
              </a:rPr>
              <a:t> gas </a:t>
            </a:r>
            <a:r>
              <a:rPr lang="en-US" altLang="en-US" dirty="0" err="1" smtClean="0">
                <a:latin typeface="Comic Sans MS" pitchFamily="66" charset="0"/>
              </a:rPr>
              <a:t>chomatography</a:t>
            </a:r>
            <a:r>
              <a:rPr lang="en-US" altLang="en-US" dirty="0" smtClean="0">
                <a:latin typeface="Comic Sans MS" pitchFamily="66" charset="0"/>
              </a:rPr>
              <a:t>/mass spectrometry (GCMS) and Mars-ambient laser desorption mass spectrometry (LDMS), linked through a single, highly-miniaturized linear ion trap (LIT) mass analyzer. The LITMS effort will take advantage of the significant recent development (also to TRL 6) by our team of the Mars Organic Molecule Analyzer - Mass Spectrometer (MOMA-MS) for the 2018 </a:t>
            </a:r>
            <a:r>
              <a:rPr lang="en-US" altLang="en-US" dirty="0" err="1" smtClean="0">
                <a:latin typeface="Comic Sans MS" pitchFamily="66" charset="0"/>
              </a:rPr>
              <a:t>ExoMars</a:t>
            </a:r>
            <a:r>
              <a:rPr lang="en-US" altLang="en-US" dirty="0" smtClean="0">
                <a:latin typeface="Comic Sans MS" pitchFamily="66" charset="0"/>
              </a:rPr>
              <a:t> mission. LITMS will feature further miniaturization and substantial analytical enhancements, identified during</a:t>
            </a:r>
          </a:p>
          <a:p>
            <a:r>
              <a:rPr lang="en-US" altLang="en-US" dirty="0" smtClean="0">
                <a:latin typeface="Comic Sans MS" pitchFamily="66" charset="0"/>
              </a:rPr>
              <a:t>the MOMA-MS development but not realized due to schedule or mission architecture limitations. These include the ability to analyze both positive and negative ions, the extension of the mass-to-charge (m/z) range to lower values to detect elements, and enhanced performance with tandem mass spectrometry (MS/MS) for structural analysis of complex organics. In addition, LITMS will include integrated development in conjunction with newly-developed sample processing and handling technology, that will enable direct </a:t>
            </a:r>
            <a:r>
              <a:rPr lang="en-US" altLang="en-US" dirty="0" err="1" smtClean="0">
                <a:latin typeface="Comic Sans MS" pitchFamily="66" charset="0"/>
              </a:rPr>
              <a:t>pointby</a:t>
            </a:r>
            <a:r>
              <a:rPr lang="en-US" altLang="en-US" dirty="0" smtClean="0">
                <a:latin typeface="Comic Sans MS" pitchFamily="66" charset="0"/>
              </a:rPr>
              <a:t>- point laser analysis of nonvolatile organics along the length of an extracted drill core, without having to remove or process fines and</a:t>
            </a:r>
          </a:p>
          <a:p>
            <a:r>
              <a:rPr lang="en-US" altLang="en-US" dirty="0" smtClean="0">
                <a:latin typeface="Comic Sans MS" pitchFamily="66" charset="0"/>
              </a:rPr>
              <a:t>thereby without any fundamental limitation on the number of such analyses during the mission.</a:t>
            </a:r>
            <a:endParaRPr lang="en-US" altLang="en-US" sz="1000" dirty="0" smtClean="0">
              <a:latin typeface="Comic Sans MS" pitchFamily="66" charset="0"/>
            </a:endParaRPr>
          </a:p>
        </p:txBody>
      </p:sp>
    </p:spTree>
    <p:extLst>
      <p:ext uri="{BB962C8B-B14F-4D97-AF65-F5344CB8AC3E}">
        <p14:creationId xmlns:p14="http://schemas.microsoft.com/office/powerpoint/2010/main" xmlns="" val="264613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Footer Placeholder 4"/>
          <p:cNvSpPr>
            <a:spLocks noGrp="1"/>
          </p:cNvSpPr>
          <p:nvPr>
            <p:ph type="ftr" sz="quarter" idx="3"/>
          </p:nvPr>
        </p:nvSpPr>
        <p:spPr>
          <a:xfrm>
            <a:off x="1051560" y="6492875"/>
            <a:ext cx="7040880" cy="319405"/>
          </a:xfrm>
          <a:prstGeom prst="rect">
            <a:avLst/>
          </a:prstGeom>
        </p:spPr>
        <p:txBody>
          <a:bodyPr/>
          <a:lstStyle>
            <a:lvl1pPr>
              <a:defRPr lang="en-US" sz="800" b="1" smtClean="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xmlns="" val="21112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4488" indent="-344488">
              <a:spcBef>
                <a:spcPts val="0"/>
              </a:spcBef>
              <a:spcAft>
                <a:spcPts val="400"/>
              </a:spcAft>
              <a:buFontTx/>
              <a:buBlip>
                <a:blip r:embed="rId2"/>
              </a:buBlip>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1051560" y="6492875"/>
            <a:ext cx="7040880" cy="319405"/>
          </a:xfrm>
          <a:prstGeom prst="rect">
            <a:avLst/>
          </a:prstGeom>
        </p:spPr>
        <p:txBody>
          <a:bodyPr/>
          <a:lstStyle>
            <a:lvl1pPr>
              <a:defRPr lang="en-US" sz="800" b="1" smtClean="0">
                <a:solidFill>
                  <a:schemeClr val="tx1">
                    <a:lumMod val="50000"/>
                    <a:lumOff val="50000"/>
                  </a:schemeClr>
                </a:solidFill>
              </a:defRPr>
            </a:lvl1pPr>
          </a:lstStyle>
          <a:p>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6249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spcAft>
                <a:spcPts val="400"/>
              </a:spcAft>
              <a:defRPr sz="2000"/>
            </a:lvl1pPr>
            <a:lvl2pPr>
              <a:spcBef>
                <a:spcPts val="0"/>
              </a:spcBef>
              <a:spcAft>
                <a:spcPts val="400"/>
              </a:spcAft>
              <a:defRPr sz="1800"/>
            </a:lvl2pPr>
            <a:lvl3pPr>
              <a:spcBef>
                <a:spcPts val="0"/>
              </a:spcBef>
              <a:spcAft>
                <a:spcPts val="400"/>
              </a:spcAft>
              <a:defRPr sz="1600"/>
            </a:lvl3pPr>
            <a:lvl4pPr>
              <a:spcBef>
                <a:spcPts val="0"/>
              </a:spcBef>
              <a:spcAft>
                <a:spcPts val="400"/>
              </a:spcAft>
              <a:defRPr sz="1400"/>
            </a:lvl4pPr>
            <a:lvl5pPr>
              <a:spcBef>
                <a:spcPts val="0"/>
              </a:spcBef>
              <a:spcAft>
                <a:spcPts val="400"/>
              </a:spcAft>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spcAft>
                <a:spcPts val="400"/>
              </a:spcAft>
              <a:defRPr sz="2000"/>
            </a:lvl1pPr>
            <a:lvl2pPr>
              <a:spcBef>
                <a:spcPts val="0"/>
              </a:spcBef>
              <a:spcAft>
                <a:spcPts val="400"/>
              </a:spcAft>
              <a:defRPr sz="1800"/>
            </a:lvl2pPr>
            <a:lvl3pPr>
              <a:spcBef>
                <a:spcPts val="0"/>
              </a:spcBef>
              <a:spcAft>
                <a:spcPts val="400"/>
              </a:spcAft>
              <a:defRPr sz="1600"/>
            </a:lvl3pPr>
            <a:lvl4pPr>
              <a:spcBef>
                <a:spcPts val="0"/>
              </a:spcBef>
              <a:spcAft>
                <a:spcPts val="400"/>
              </a:spcAft>
              <a:defRPr sz="1400"/>
            </a:lvl4pPr>
            <a:lvl5pPr>
              <a:spcBef>
                <a:spcPts val="0"/>
              </a:spcBef>
              <a:spcAft>
                <a:spcPts val="400"/>
              </a:spcAft>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1051560" y="6492875"/>
            <a:ext cx="7040880" cy="319405"/>
          </a:xfrm>
          <a:prstGeom prst="rect">
            <a:avLst/>
          </a:prstGeom>
        </p:spPr>
        <p:txBody>
          <a:bodyPr/>
          <a:lstStyle>
            <a:lvl1pPr>
              <a:defRPr lang="en-US" sz="800" b="1" smtClean="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xmlns="" val="395992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Footer Placeholder 4"/>
          <p:cNvSpPr>
            <a:spLocks noGrp="1"/>
          </p:cNvSpPr>
          <p:nvPr>
            <p:ph type="ftr" sz="quarter" idx="3"/>
          </p:nvPr>
        </p:nvSpPr>
        <p:spPr>
          <a:xfrm>
            <a:off x="1051560" y="6492875"/>
            <a:ext cx="7040880" cy="319405"/>
          </a:xfrm>
          <a:prstGeom prst="rect">
            <a:avLst/>
          </a:prstGeom>
        </p:spPr>
        <p:txBody>
          <a:bodyPr/>
          <a:lstStyle>
            <a:lvl1pPr>
              <a:defRPr lang="en-US" sz="800" b="1" smtClean="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xmlns="" val="183000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p:nvPr userDrawn="1"/>
        </p:nvSpPr>
        <p:spPr>
          <a:xfrm>
            <a:off x="0" y="0"/>
            <a:ext cx="9144000" cy="6857999"/>
          </a:xfrm>
          <a:prstGeom prst="rect">
            <a:avLst/>
          </a:prstGeom>
          <a:blipFill>
            <a:blip r:embed="rId2" cstate="print">
              <a:duotone>
                <a:schemeClr val="bg2">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ibertek-Red-Logo-2010"/>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4984390" y="4727938"/>
            <a:ext cx="3577226" cy="1383195"/>
          </a:xfrm>
          <a:prstGeom prst="rect">
            <a:avLst/>
          </a:prstGeom>
          <a:noFill/>
          <a:ln w="9525">
            <a:noFill/>
            <a:miter lim="800000"/>
            <a:headEnd/>
            <a:tailEnd/>
          </a:ln>
        </p:spPr>
      </p:pic>
      <p:sp>
        <p:nvSpPr>
          <p:cNvPr id="16" name="Title 5"/>
          <p:cNvSpPr>
            <a:spLocks noGrp="1"/>
          </p:cNvSpPr>
          <p:nvPr userDrawn="1">
            <p:ph type="title" hasCustomPrompt="1"/>
          </p:nvPr>
        </p:nvSpPr>
        <p:spPr>
          <a:xfrm>
            <a:off x="567160" y="1147932"/>
            <a:ext cx="8055980" cy="2905244"/>
          </a:xfrm>
          <a:solidFill>
            <a:srgbClr val="800000"/>
          </a:solidFill>
        </p:spPr>
        <p:txBody>
          <a:bodyPr>
            <a:normAutofit/>
          </a:bodyPr>
          <a:lstStyle>
            <a:lvl1pPr>
              <a:defRPr sz="2400" b="1">
                <a:solidFill>
                  <a:schemeClr val="bg1">
                    <a:lumMod val="95000"/>
                  </a:schemeClr>
                </a:solidFill>
                <a:latin typeface="Arial" pitchFamily="34" charset="0"/>
                <a:cs typeface="Arial" pitchFamily="34" charset="0"/>
              </a:defRPr>
            </a:lvl1pPr>
          </a:lstStyle>
          <a:p>
            <a:pPr lvl="0" algn="ctr">
              <a:defRPr/>
            </a:pPr>
            <a:r>
              <a:rPr lang="en-US" sz="2400" dirty="0" smtClean="0"/>
              <a:t>Title</a:t>
            </a:r>
            <a:endParaRPr lang="en-US" sz="2400" dirty="0"/>
          </a:p>
        </p:txBody>
      </p:sp>
    </p:spTree>
    <p:extLst>
      <p:ext uri="{BB962C8B-B14F-4D97-AF65-F5344CB8AC3E}">
        <p14:creationId xmlns:p14="http://schemas.microsoft.com/office/powerpoint/2010/main" xmlns="" val="153086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350520"/>
            <a:ext cx="5486400" cy="5486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p:cNvPicPr>
            <a:picLocks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7010400" y="373380"/>
            <a:ext cx="1645920" cy="502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userDrawn="1"/>
        </p:nvCxnSpPr>
        <p:spPr>
          <a:xfrm>
            <a:off x="457200" y="960120"/>
            <a:ext cx="8199120" cy="0"/>
          </a:xfrm>
          <a:prstGeom prst="line">
            <a:avLst/>
          </a:prstGeom>
          <a:ln w="31750">
            <a:solidFill>
              <a:srgbClr val="000066"/>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1051560" y="6492875"/>
            <a:ext cx="7040880" cy="319405"/>
          </a:xfrm>
          <a:prstGeom prst="rect">
            <a:avLst/>
          </a:prstGeom>
        </p:spPr>
        <p:txBody>
          <a:bodyPr/>
          <a:lstStyle>
            <a:lvl1pPr algn="ctr">
              <a:defRPr sz="800" i="1">
                <a:solidFill>
                  <a:schemeClr val="tx1"/>
                </a:solidFill>
                <a:latin typeface="Times New Roman" pitchFamily="18" charset="0"/>
                <a:cs typeface="Times New Roman" pitchFamily="18" charset="0"/>
              </a:defRPr>
            </a:lvl1pPr>
          </a:lstStyle>
          <a:p>
            <a:endParaRPr lang="en-US" dirty="0"/>
          </a:p>
        </p:txBody>
      </p:sp>
      <p:sp>
        <p:nvSpPr>
          <p:cNvPr id="14" name="Rectangle 19"/>
          <p:cNvSpPr>
            <a:spLocks noChangeArrowheads="1"/>
          </p:cNvSpPr>
          <p:nvPr userDrawn="1"/>
        </p:nvSpPr>
        <p:spPr bwMode="auto">
          <a:xfrm>
            <a:off x="8595360" y="6427152"/>
            <a:ext cx="457200" cy="293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fld id="{331B38AC-4658-4D93-95AA-EB51521933B5}" type="slidenum">
              <a:rPr lang="en-US" sz="1000" i="1">
                <a:solidFill>
                  <a:schemeClr val="tx1">
                    <a:lumMod val="50000"/>
                    <a:lumOff val="50000"/>
                  </a:schemeClr>
                </a:solidFill>
                <a:latin typeface="Times New Roman" pitchFamily="18" charset="0"/>
              </a:rPr>
              <a:pPr algn="ctr"/>
              <a:t>‹#›</a:t>
            </a:fld>
            <a:endParaRPr lang="en-US" sz="1000" i="1" dirty="0">
              <a:solidFill>
                <a:schemeClr val="tx1">
                  <a:lumMod val="50000"/>
                  <a:lumOff val="50000"/>
                </a:schemeClr>
              </a:solidFill>
              <a:latin typeface="Times New Roman" pitchFamily="18" charset="0"/>
            </a:endParaRPr>
          </a:p>
        </p:txBody>
      </p:sp>
    </p:spTree>
    <p:extLst>
      <p:ext uri="{BB962C8B-B14F-4D97-AF65-F5344CB8AC3E}">
        <p14:creationId xmlns:p14="http://schemas.microsoft.com/office/powerpoint/2010/main" xmlns="" val="311078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l" defTabSz="914400" rtl="0" eaLnBrk="1" latinLnBrk="0" hangingPunct="1">
        <a:spcBef>
          <a:spcPct val="0"/>
        </a:spcBef>
        <a:buNone/>
        <a:defRPr sz="2800" b="1" kern="1200">
          <a:solidFill>
            <a:srgbClr val="000066"/>
          </a:solidFill>
          <a:latin typeface="+mj-lt"/>
          <a:ea typeface="+mj-ea"/>
          <a:cs typeface="+mj-cs"/>
        </a:defRPr>
      </a:lvl1pPr>
    </p:titleStyle>
    <p:bodyStyle>
      <a:lvl1pPr marL="344488" indent="-344488" algn="l" defTabSz="914400" rtl="0" eaLnBrk="1" latinLnBrk="0" hangingPunct="1">
        <a:spcBef>
          <a:spcPct val="20000"/>
        </a:spcBef>
        <a:buClr>
          <a:srgbClr val="000066"/>
        </a:buClr>
        <a:buSzPct val="80000"/>
        <a:buFontTx/>
        <a:buBlip>
          <a:blip r:embed="rId8"/>
        </a:buBlip>
        <a:defRPr sz="2000" b="1" kern="1200">
          <a:solidFill>
            <a:schemeClr val="tx1"/>
          </a:solidFill>
          <a:latin typeface="+mn-lt"/>
          <a:ea typeface="+mn-ea"/>
          <a:cs typeface="+mn-cs"/>
        </a:defRPr>
      </a:lvl1pPr>
      <a:lvl2pPr marL="742950" indent="-285750" algn="l" defTabSz="914400" rtl="0" eaLnBrk="1" latinLnBrk="0" hangingPunct="1">
        <a:spcBef>
          <a:spcPct val="20000"/>
        </a:spcBef>
        <a:buClr>
          <a:srgbClr val="000066"/>
        </a:buClr>
        <a:buSzPct val="80000"/>
        <a:buFont typeface="Wingdings" pitchFamily="2" charset="2"/>
        <a:buChar char="Ø"/>
        <a:defRPr sz="1800" b="1" kern="1200">
          <a:solidFill>
            <a:schemeClr val="tx1"/>
          </a:solidFill>
          <a:latin typeface="+mn-lt"/>
          <a:ea typeface="+mn-ea"/>
          <a:cs typeface="+mn-cs"/>
        </a:defRPr>
      </a:lvl2pPr>
      <a:lvl3pPr marL="1143000" indent="-228600" algn="l" defTabSz="914400" rtl="0" eaLnBrk="1" latinLnBrk="0" hangingPunct="1">
        <a:spcBef>
          <a:spcPct val="20000"/>
        </a:spcBef>
        <a:buClr>
          <a:srgbClr val="000066"/>
        </a:buClr>
        <a:buSzPct val="80000"/>
        <a:buFont typeface="Calibri" pitchFamily="34" charset="0"/>
        <a:buChar char="●"/>
        <a:defRPr sz="1600" b="1" kern="1200">
          <a:solidFill>
            <a:schemeClr val="tx1"/>
          </a:solidFill>
          <a:latin typeface="+mn-lt"/>
          <a:ea typeface="+mn-ea"/>
          <a:cs typeface="+mn-cs"/>
        </a:defRPr>
      </a:lvl3pPr>
      <a:lvl4pPr marL="1600200" indent="-228600" algn="l" defTabSz="914400" rtl="0" eaLnBrk="1" latinLnBrk="0" hangingPunct="1">
        <a:spcBef>
          <a:spcPct val="20000"/>
        </a:spcBef>
        <a:buClr>
          <a:srgbClr val="000066"/>
        </a:buClr>
        <a:buSzPct val="100000"/>
        <a:buFont typeface="Arial" pitchFamily="34" charset="0"/>
        <a:buChar char="»"/>
        <a:defRPr sz="1400" b="1" kern="1200">
          <a:solidFill>
            <a:schemeClr val="tx1"/>
          </a:solidFill>
          <a:latin typeface="+mn-lt"/>
          <a:ea typeface="+mn-ea"/>
          <a:cs typeface="+mn-cs"/>
        </a:defRPr>
      </a:lvl4pPr>
      <a:lvl5pPr marL="2057400" indent="-228600" algn="l" defTabSz="914400" rtl="0" eaLnBrk="1" latinLnBrk="0" hangingPunct="1">
        <a:spcBef>
          <a:spcPct val="20000"/>
        </a:spcBef>
        <a:buClr>
          <a:srgbClr val="000066"/>
        </a:buClr>
        <a:buFont typeface="Courier New" pitchFamily="49" charset="0"/>
        <a:buChar char="o"/>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hovis@fibertek.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160" y="570016"/>
            <a:ext cx="8055980" cy="2707573"/>
          </a:xfrm>
        </p:spPr>
        <p:txBody>
          <a:bodyPr>
            <a:noAutofit/>
          </a:bodyPr>
          <a:lstStyle/>
          <a:p>
            <a:r>
              <a:rPr lang="en-US" sz="4000" dirty="0" smtClean="0"/>
              <a:t>Recent Progress on Lasers for Space-Based Winds</a:t>
            </a:r>
            <a:endParaRPr lang="en-US" sz="4000" b="1" dirty="0" smtClean="0">
              <a:latin typeface="Arial Narrow" pitchFamily="34" charset="0"/>
            </a:endParaRPr>
          </a:p>
        </p:txBody>
      </p:sp>
      <p:sp>
        <p:nvSpPr>
          <p:cNvPr id="3" name="TextBox 2"/>
          <p:cNvSpPr txBox="1"/>
          <p:nvPr/>
        </p:nvSpPr>
        <p:spPr>
          <a:xfrm>
            <a:off x="590550" y="3086100"/>
            <a:ext cx="8248650" cy="2062103"/>
          </a:xfrm>
          <a:prstGeom prst="rect">
            <a:avLst/>
          </a:prstGeom>
          <a:noFill/>
        </p:spPr>
        <p:txBody>
          <a:bodyPr wrap="square" rtlCol="0">
            <a:spAutoFit/>
          </a:bodyPr>
          <a:lstStyle/>
          <a:p>
            <a:endParaRPr lang="en-US" sz="2000" i="1" dirty="0"/>
          </a:p>
          <a:p>
            <a:r>
              <a:rPr lang="en-US" b="1" dirty="0"/>
              <a:t>Fibertek, Inc</a:t>
            </a:r>
            <a:r>
              <a:rPr lang="en-US" b="1" dirty="0" smtClean="0"/>
              <a:t>. </a:t>
            </a:r>
          </a:p>
          <a:p>
            <a:r>
              <a:rPr lang="en-US" b="1" dirty="0" smtClean="0"/>
              <a:t>13605 </a:t>
            </a:r>
            <a:r>
              <a:rPr lang="en-US" b="1" dirty="0"/>
              <a:t>Dulles Technology </a:t>
            </a:r>
            <a:r>
              <a:rPr lang="en-US" b="1" dirty="0" smtClean="0"/>
              <a:t>Drive</a:t>
            </a:r>
          </a:p>
          <a:p>
            <a:r>
              <a:rPr lang="en-US" b="1" dirty="0" smtClean="0"/>
              <a:t> </a:t>
            </a:r>
            <a:r>
              <a:rPr lang="en-US" b="1" dirty="0"/>
              <a:t>Herndon, VA </a:t>
            </a:r>
            <a:r>
              <a:rPr lang="en-US" b="1" dirty="0" smtClean="0"/>
              <a:t>20171</a:t>
            </a:r>
          </a:p>
          <a:p>
            <a:endParaRPr lang="en-US" i="1" dirty="0"/>
          </a:p>
          <a:p>
            <a:r>
              <a:rPr lang="en-US" i="1" dirty="0" smtClean="0">
                <a:hlinkClick r:id="rId3"/>
              </a:rPr>
              <a:t>fhovis@fibertek.com</a:t>
            </a:r>
            <a:endParaRPr lang="en-US" i="1" dirty="0" smtClean="0"/>
          </a:p>
          <a:p>
            <a:r>
              <a:rPr lang="en-US" i="1" dirty="0" smtClean="0"/>
              <a:t>703-471-7671</a:t>
            </a:r>
            <a:endParaRPr lang="en-US" i="1" dirty="0"/>
          </a:p>
        </p:txBody>
      </p:sp>
    </p:spTree>
    <p:extLst>
      <p:ext uri="{BB962C8B-B14F-4D97-AF65-F5344CB8AC3E}">
        <p14:creationId xmlns:p14="http://schemas.microsoft.com/office/powerpoint/2010/main" xmlns="" val="172346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355 nm Half Power Life Test Summary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590637798"/>
              </p:ext>
            </p:extLst>
          </p:nvPr>
        </p:nvGraphicFramePr>
        <p:xfrm>
          <a:off x="914400" y="4434840"/>
          <a:ext cx="3108960" cy="1645920"/>
        </p:xfrm>
        <a:graphic>
          <a:graphicData uri="http://schemas.openxmlformats.org/drawingml/2006/table">
            <a:tbl>
              <a:tblPr firstRow="1" bandRow="1">
                <a:tableStyleId>{5C22544A-7EE6-4342-B048-85BDC9FD1C3A}</a:tableStyleId>
              </a:tblPr>
              <a:tblGrid>
                <a:gridCol w="1463040"/>
                <a:gridCol w="822960"/>
                <a:gridCol w="822960"/>
              </a:tblGrid>
              <a:tr h="274320">
                <a:tc>
                  <a:txBody>
                    <a:bodyPr/>
                    <a:lstStyle/>
                    <a:p>
                      <a:r>
                        <a:rPr lang="en-US" sz="1200" dirty="0" smtClean="0">
                          <a:latin typeface="+mn-lt"/>
                        </a:rPr>
                        <a:t>Parameter</a:t>
                      </a:r>
                      <a:endParaRPr lang="en-US" sz="1200" dirty="0">
                        <a:latin typeface="+mn-lt"/>
                      </a:endParaRPr>
                    </a:p>
                  </a:txBody>
                  <a:tcPr anchor="ctr"/>
                </a:tc>
                <a:tc>
                  <a:txBody>
                    <a:bodyPr/>
                    <a:lstStyle/>
                    <a:p>
                      <a:pPr algn="ctr"/>
                      <a:r>
                        <a:rPr lang="en-US" sz="1200" dirty="0" smtClean="0">
                          <a:latin typeface="+mn-lt"/>
                        </a:rPr>
                        <a:t>Value</a:t>
                      </a:r>
                      <a:endParaRPr lang="en-US" sz="1200" dirty="0">
                        <a:latin typeface="+mn-lt"/>
                      </a:endParaRPr>
                    </a:p>
                  </a:txBody>
                  <a:tcPr anchor="ctr"/>
                </a:tc>
                <a:tc>
                  <a:txBody>
                    <a:bodyPr/>
                    <a:lstStyle/>
                    <a:p>
                      <a:r>
                        <a:rPr lang="en-US" sz="1200" dirty="0" smtClean="0">
                          <a:latin typeface="+mn-lt"/>
                        </a:rPr>
                        <a:t>Units</a:t>
                      </a:r>
                      <a:endParaRPr lang="en-US" sz="1200" dirty="0">
                        <a:latin typeface="+mn-lt"/>
                      </a:endParaRPr>
                    </a:p>
                  </a:txBody>
                  <a:tcPr anchor="ctr"/>
                </a:tc>
              </a:tr>
              <a:tr h="274320">
                <a:tc>
                  <a:txBody>
                    <a:bodyPr/>
                    <a:lstStyle/>
                    <a:p>
                      <a:pPr algn="l" fontAlgn="b"/>
                      <a:r>
                        <a:rPr lang="en-US" sz="1100" b="1" i="0" u="none" strike="noStrike" dirty="0">
                          <a:solidFill>
                            <a:srgbClr val="000000"/>
                          </a:solidFill>
                          <a:effectLst/>
                          <a:latin typeface="+mn-lt"/>
                        </a:rPr>
                        <a:t>Shot Count</a:t>
                      </a:r>
                    </a:p>
                  </a:txBody>
                  <a:tcPr marL="85725" marR="9525" marT="9525" marB="0" anchor="ctr"/>
                </a:tc>
                <a:tc>
                  <a:txBody>
                    <a:bodyPr/>
                    <a:lstStyle/>
                    <a:p>
                      <a:pPr algn="ctr" fontAlgn="b"/>
                      <a:r>
                        <a:rPr lang="en-US" sz="1100" b="1" i="0" u="none" strike="noStrike" dirty="0">
                          <a:solidFill>
                            <a:srgbClr val="000000"/>
                          </a:solidFill>
                          <a:effectLst/>
                          <a:latin typeface="+mn-lt"/>
                        </a:rPr>
                        <a:t>1.529</a:t>
                      </a:r>
                    </a:p>
                  </a:txBody>
                  <a:tcPr marL="9525" marR="9525" marT="9525" marB="0" anchor="ctr"/>
                </a:tc>
                <a:tc>
                  <a:txBody>
                    <a:bodyPr/>
                    <a:lstStyle/>
                    <a:p>
                      <a:pPr algn="l" fontAlgn="b"/>
                      <a:r>
                        <a:rPr lang="en-US" sz="1100" b="1" i="0" u="none" strike="noStrike" dirty="0" smtClean="0">
                          <a:solidFill>
                            <a:srgbClr val="000000"/>
                          </a:solidFill>
                          <a:effectLst/>
                          <a:latin typeface="+mn-lt"/>
                        </a:rPr>
                        <a:t>10</a:t>
                      </a:r>
                      <a:r>
                        <a:rPr lang="en-US" sz="1100" b="1" i="0" u="none" strike="noStrike" baseline="30000" dirty="0" smtClean="0">
                          <a:solidFill>
                            <a:srgbClr val="000000"/>
                          </a:solidFill>
                          <a:effectLst/>
                          <a:latin typeface="+mn-lt"/>
                        </a:rPr>
                        <a:t>9 </a:t>
                      </a:r>
                      <a:r>
                        <a:rPr lang="en-US" sz="1100" b="1" i="0" u="none" strike="noStrike" dirty="0" smtClean="0">
                          <a:solidFill>
                            <a:srgbClr val="000000"/>
                          </a:solidFill>
                          <a:effectLst/>
                          <a:latin typeface="+mn-lt"/>
                        </a:rPr>
                        <a:t>shots</a:t>
                      </a:r>
                      <a:endParaRPr lang="en-US" sz="1100" b="1" i="0" u="none" strike="noStrike" dirty="0">
                        <a:solidFill>
                          <a:srgbClr val="000000"/>
                        </a:solidFill>
                        <a:effectLst/>
                        <a:latin typeface="+mn-lt"/>
                      </a:endParaRP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Start Test Power</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a:solidFill>
                            <a:srgbClr val="000000"/>
                          </a:solidFill>
                          <a:effectLst/>
                          <a:latin typeface="+mn-lt"/>
                        </a:rPr>
                        <a:t>37.31</a:t>
                      </a:r>
                    </a:p>
                  </a:txBody>
                  <a:tcPr marL="9525" marR="9525" marT="9525" marB="0" anchor="ctr"/>
                </a:tc>
                <a:tc>
                  <a:txBody>
                    <a:bodyPr/>
                    <a:lstStyle/>
                    <a:p>
                      <a:pPr algn="l" fontAlgn="b"/>
                      <a:r>
                        <a:rPr lang="en-US" sz="1100" b="1" i="0" u="none" strike="noStrike">
                          <a:solidFill>
                            <a:srgbClr val="000000"/>
                          </a:solidFill>
                          <a:effectLst/>
                          <a:latin typeface="+mn-lt"/>
                        </a:rPr>
                        <a:t>W</a:t>
                      </a: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End Test Power</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a:solidFill>
                            <a:srgbClr val="000000"/>
                          </a:solidFill>
                          <a:effectLst/>
                          <a:latin typeface="+mn-lt"/>
                        </a:rPr>
                        <a:t>32.70</a:t>
                      </a:r>
                    </a:p>
                  </a:txBody>
                  <a:tcPr marL="9525" marR="9525" marT="9525" marB="0" anchor="ctr"/>
                </a:tc>
                <a:tc>
                  <a:txBody>
                    <a:bodyPr/>
                    <a:lstStyle/>
                    <a:p>
                      <a:pPr algn="l" fontAlgn="b"/>
                      <a:r>
                        <a:rPr lang="en-US" sz="1100" b="1" i="0" u="none" strike="noStrike" dirty="0">
                          <a:solidFill>
                            <a:srgbClr val="000000"/>
                          </a:solidFill>
                          <a:effectLst/>
                          <a:latin typeface="+mn-lt"/>
                        </a:rPr>
                        <a:t>W</a:t>
                      </a: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Power Degradation</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a:solidFill>
                            <a:srgbClr val="000000"/>
                          </a:solidFill>
                          <a:effectLst/>
                          <a:latin typeface="+mn-lt"/>
                        </a:rPr>
                        <a:t>12.4</a:t>
                      </a:r>
                    </a:p>
                  </a:txBody>
                  <a:tcPr marL="9525" marR="9525" marT="9525" marB="0" anchor="ctr"/>
                </a:tc>
                <a:tc>
                  <a:txBody>
                    <a:bodyPr/>
                    <a:lstStyle/>
                    <a:p>
                      <a:pPr algn="l" fontAlgn="b"/>
                      <a:r>
                        <a:rPr lang="en-US" sz="1100" b="1" i="0" u="none" strike="noStrike" dirty="0">
                          <a:solidFill>
                            <a:srgbClr val="000000"/>
                          </a:solidFill>
                          <a:effectLst/>
                          <a:latin typeface="+mn-lt"/>
                        </a:rPr>
                        <a:t>%</a:t>
                      </a: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Power Degradation</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a:solidFill>
                            <a:srgbClr val="000000"/>
                          </a:solidFill>
                          <a:effectLst/>
                          <a:latin typeface="+mn-lt"/>
                        </a:rPr>
                        <a:t>8.1</a:t>
                      </a:r>
                    </a:p>
                  </a:txBody>
                  <a:tcPr marL="9525" marR="9525" marT="9525" marB="0" anchor="ctr"/>
                </a:tc>
                <a:tc>
                  <a:txBody>
                    <a:bodyPr/>
                    <a:lstStyle/>
                    <a:p>
                      <a:pPr algn="l" fontAlgn="b"/>
                      <a:r>
                        <a:rPr lang="en-US" sz="1100" b="1" i="0" u="none" strike="noStrike" dirty="0" smtClean="0">
                          <a:solidFill>
                            <a:srgbClr val="000000"/>
                          </a:solidFill>
                          <a:effectLst/>
                          <a:latin typeface="+mn-lt"/>
                        </a:rPr>
                        <a:t>%/10</a:t>
                      </a:r>
                      <a:r>
                        <a:rPr lang="en-US" sz="1100" b="1" i="0" u="none" strike="noStrike" baseline="30000" dirty="0" smtClean="0">
                          <a:solidFill>
                            <a:srgbClr val="000000"/>
                          </a:solidFill>
                          <a:effectLst/>
                          <a:latin typeface="+mn-lt"/>
                        </a:rPr>
                        <a:t>9 </a:t>
                      </a:r>
                      <a:r>
                        <a:rPr lang="en-US" sz="1100" b="1" i="0" u="none" strike="noStrike" dirty="0" smtClean="0">
                          <a:solidFill>
                            <a:srgbClr val="000000"/>
                          </a:solidFill>
                          <a:effectLst/>
                          <a:latin typeface="+mn-lt"/>
                        </a:rPr>
                        <a:t>shots</a:t>
                      </a:r>
                      <a:endParaRPr lang="en-US" sz="1100" b="1" i="0" u="none" strike="noStrike" dirty="0">
                        <a:solidFill>
                          <a:srgbClr val="000000"/>
                        </a:solidFill>
                        <a:effectLst/>
                        <a:latin typeface="+mn-lt"/>
                      </a:endParaRPr>
                    </a:p>
                  </a:txBody>
                  <a:tcPr marL="85725" marR="9525" marT="9525" marB="0" anchor="ctr"/>
                </a:tc>
              </a:tr>
            </a:tbl>
          </a:graphicData>
        </a:graphic>
      </p:graphicFrame>
      <p:sp>
        <p:nvSpPr>
          <p:cNvPr id="7" name="TextBox 6"/>
          <p:cNvSpPr txBox="1"/>
          <p:nvPr/>
        </p:nvSpPr>
        <p:spPr>
          <a:xfrm>
            <a:off x="829924" y="1691640"/>
            <a:ext cx="3239156" cy="338554"/>
          </a:xfrm>
          <a:prstGeom prst="rect">
            <a:avLst/>
          </a:prstGeom>
          <a:noFill/>
        </p:spPr>
        <p:txBody>
          <a:bodyPr wrap="none" rtlCol="0">
            <a:spAutoFit/>
          </a:bodyPr>
          <a:lstStyle/>
          <a:p>
            <a:r>
              <a:rPr lang="en-US" sz="1600" b="1" i="1" u="sng" dirty="0" smtClean="0">
                <a:solidFill>
                  <a:srgbClr val="000066"/>
                </a:solidFill>
                <a:latin typeface="Times New Roman" pitchFamily="18" charset="0"/>
                <a:cs typeface="Times New Roman" pitchFamily="18" charset="0"/>
              </a:rPr>
              <a:t>Life Test Data – Total </a:t>
            </a:r>
            <a:r>
              <a:rPr lang="en-US" sz="1600" b="1" i="1" u="sng" dirty="0">
                <a:solidFill>
                  <a:srgbClr val="000066"/>
                </a:solidFill>
                <a:latin typeface="Times New Roman" pitchFamily="18" charset="0"/>
                <a:cs typeface="Times New Roman" pitchFamily="18" charset="0"/>
              </a:rPr>
              <a:t>O</a:t>
            </a:r>
            <a:r>
              <a:rPr lang="en-US" sz="1600" b="1" i="1" u="sng" dirty="0" smtClean="0">
                <a:solidFill>
                  <a:srgbClr val="000066"/>
                </a:solidFill>
                <a:latin typeface="Times New Roman" pitchFamily="18" charset="0"/>
                <a:cs typeface="Times New Roman" pitchFamily="18" charset="0"/>
              </a:rPr>
              <a:t>utput Power</a:t>
            </a:r>
          </a:p>
        </p:txBody>
      </p:sp>
      <p:sp>
        <p:nvSpPr>
          <p:cNvPr id="10" name="TextBox 9"/>
          <p:cNvSpPr txBox="1"/>
          <p:nvPr/>
        </p:nvSpPr>
        <p:spPr>
          <a:xfrm>
            <a:off x="4937760" y="1566446"/>
            <a:ext cx="3605859" cy="338554"/>
          </a:xfrm>
          <a:prstGeom prst="rect">
            <a:avLst/>
          </a:prstGeom>
          <a:noFill/>
        </p:spPr>
        <p:txBody>
          <a:bodyPr wrap="none" rtlCol="0">
            <a:spAutoFit/>
          </a:bodyPr>
          <a:lstStyle/>
          <a:p>
            <a:r>
              <a:rPr lang="en-US" sz="1600" b="1" i="1" u="sng" dirty="0" smtClean="0">
                <a:solidFill>
                  <a:srgbClr val="000066"/>
                </a:solidFill>
                <a:latin typeface="Times New Roman" pitchFamily="18" charset="0"/>
                <a:cs typeface="Times New Roman" pitchFamily="18" charset="0"/>
              </a:rPr>
              <a:t>Life Test Data – 355 nm Output Energy</a:t>
            </a:r>
          </a:p>
        </p:txBody>
      </p:sp>
      <p:sp>
        <p:nvSpPr>
          <p:cNvPr id="11" name="Rectangle 10"/>
          <p:cNvSpPr/>
          <p:nvPr/>
        </p:nvSpPr>
        <p:spPr>
          <a:xfrm>
            <a:off x="365760" y="1508760"/>
            <a:ext cx="8503920" cy="4846320"/>
          </a:xfrm>
          <a:prstGeom prst="rect">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1" idx="0"/>
            <a:endCxn id="11" idx="2"/>
          </p:cNvCxnSpPr>
          <p:nvPr/>
        </p:nvCxnSpPr>
        <p:spPr>
          <a:xfrm>
            <a:off x="4617720" y="1508760"/>
            <a:ext cx="0" cy="4846320"/>
          </a:xfrm>
          <a:prstGeom prst="line">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2" name="Table 11"/>
          <p:cNvGraphicFramePr>
            <a:graphicFrameLocks noGrp="1"/>
          </p:cNvGraphicFramePr>
          <p:nvPr>
            <p:extLst>
              <p:ext uri="{D42A27DB-BD31-4B8C-83A1-F6EECF244321}">
                <p14:modId xmlns:p14="http://schemas.microsoft.com/office/powerpoint/2010/main" xmlns="" val="985014055"/>
              </p:ext>
            </p:extLst>
          </p:nvPr>
        </p:nvGraphicFramePr>
        <p:xfrm>
          <a:off x="5273040" y="4373880"/>
          <a:ext cx="3108960" cy="1645920"/>
        </p:xfrm>
        <a:graphic>
          <a:graphicData uri="http://schemas.openxmlformats.org/drawingml/2006/table">
            <a:tbl>
              <a:tblPr firstRow="1" bandRow="1">
                <a:tableStyleId>{5C22544A-7EE6-4342-B048-85BDC9FD1C3A}</a:tableStyleId>
              </a:tblPr>
              <a:tblGrid>
                <a:gridCol w="1463040"/>
                <a:gridCol w="822960"/>
                <a:gridCol w="822960"/>
              </a:tblGrid>
              <a:tr h="274320">
                <a:tc>
                  <a:txBody>
                    <a:bodyPr/>
                    <a:lstStyle/>
                    <a:p>
                      <a:r>
                        <a:rPr lang="en-US" sz="1200" dirty="0" smtClean="0">
                          <a:latin typeface="+mn-lt"/>
                        </a:rPr>
                        <a:t>Parameter</a:t>
                      </a:r>
                      <a:endParaRPr lang="en-US" sz="1200" dirty="0">
                        <a:latin typeface="+mn-lt"/>
                      </a:endParaRPr>
                    </a:p>
                  </a:txBody>
                  <a:tcPr anchor="ctr"/>
                </a:tc>
                <a:tc>
                  <a:txBody>
                    <a:bodyPr/>
                    <a:lstStyle/>
                    <a:p>
                      <a:pPr algn="ctr"/>
                      <a:r>
                        <a:rPr lang="en-US" sz="1200" dirty="0" smtClean="0">
                          <a:latin typeface="+mn-lt"/>
                        </a:rPr>
                        <a:t>Value</a:t>
                      </a:r>
                      <a:endParaRPr lang="en-US" sz="1200" dirty="0">
                        <a:latin typeface="+mn-lt"/>
                      </a:endParaRPr>
                    </a:p>
                  </a:txBody>
                  <a:tcPr anchor="ctr"/>
                </a:tc>
                <a:tc>
                  <a:txBody>
                    <a:bodyPr/>
                    <a:lstStyle/>
                    <a:p>
                      <a:r>
                        <a:rPr lang="en-US" sz="1200" dirty="0" smtClean="0">
                          <a:latin typeface="+mn-lt"/>
                        </a:rPr>
                        <a:t>Units</a:t>
                      </a:r>
                      <a:endParaRPr lang="en-US" sz="1200" dirty="0">
                        <a:latin typeface="+mn-lt"/>
                      </a:endParaRPr>
                    </a:p>
                  </a:txBody>
                  <a:tcPr anchor="ctr"/>
                </a:tc>
              </a:tr>
              <a:tr h="274320">
                <a:tc>
                  <a:txBody>
                    <a:bodyPr/>
                    <a:lstStyle/>
                    <a:p>
                      <a:pPr algn="l" fontAlgn="b"/>
                      <a:r>
                        <a:rPr lang="en-US" sz="1100" b="1" i="0" u="none" strike="noStrike" dirty="0">
                          <a:solidFill>
                            <a:srgbClr val="000000"/>
                          </a:solidFill>
                          <a:effectLst/>
                          <a:latin typeface="+mn-lt"/>
                        </a:rPr>
                        <a:t>Shot Count</a:t>
                      </a:r>
                    </a:p>
                  </a:txBody>
                  <a:tcPr marL="85725" marR="9525" marT="9525" marB="0" anchor="ctr"/>
                </a:tc>
                <a:tc>
                  <a:txBody>
                    <a:bodyPr/>
                    <a:lstStyle/>
                    <a:p>
                      <a:pPr algn="ctr" fontAlgn="b"/>
                      <a:r>
                        <a:rPr lang="en-US" sz="1100" b="1" i="0" u="none" strike="noStrike" dirty="0">
                          <a:solidFill>
                            <a:srgbClr val="000000"/>
                          </a:solidFill>
                          <a:effectLst/>
                          <a:latin typeface="+mn-lt"/>
                        </a:rPr>
                        <a:t>1.529</a:t>
                      </a:r>
                    </a:p>
                  </a:txBody>
                  <a:tcPr marL="9525" marR="9525" marT="9525" marB="0" anchor="ctr"/>
                </a:tc>
                <a:tc>
                  <a:txBody>
                    <a:bodyPr/>
                    <a:lstStyle/>
                    <a:p>
                      <a:pPr algn="l" fontAlgn="b"/>
                      <a:r>
                        <a:rPr lang="en-US" sz="1100" b="1" i="0" u="none" strike="noStrike" dirty="0" smtClean="0">
                          <a:solidFill>
                            <a:srgbClr val="000000"/>
                          </a:solidFill>
                          <a:effectLst/>
                          <a:latin typeface="+mn-lt"/>
                        </a:rPr>
                        <a:t>10</a:t>
                      </a:r>
                      <a:r>
                        <a:rPr lang="en-US" sz="1100" b="1" i="0" u="none" strike="noStrike" baseline="30000" dirty="0" smtClean="0">
                          <a:solidFill>
                            <a:srgbClr val="000000"/>
                          </a:solidFill>
                          <a:effectLst/>
                          <a:latin typeface="+mn-lt"/>
                        </a:rPr>
                        <a:t>9 </a:t>
                      </a:r>
                      <a:r>
                        <a:rPr lang="en-US" sz="1100" b="1" i="0" u="none" strike="noStrike" dirty="0" smtClean="0">
                          <a:solidFill>
                            <a:srgbClr val="000000"/>
                          </a:solidFill>
                          <a:effectLst/>
                          <a:latin typeface="+mn-lt"/>
                        </a:rPr>
                        <a:t>shots</a:t>
                      </a:r>
                      <a:endParaRPr lang="en-US" sz="1100" b="1" i="0" u="none" strike="noStrike" dirty="0">
                        <a:solidFill>
                          <a:srgbClr val="000000"/>
                        </a:solidFill>
                        <a:effectLst/>
                        <a:latin typeface="+mn-lt"/>
                      </a:endParaRP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Start Test Energy</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smtClean="0">
                          <a:solidFill>
                            <a:srgbClr val="000000"/>
                          </a:solidFill>
                          <a:effectLst/>
                          <a:latin typeface="+mn-lt"/>
                        </a:rPr>
                        <a:t>56.2</a:t>
                      </a:r>
                      <a:endParaRPr lang="en-US" sz="1100" b="1" i="0" u="none" strike="noStrike" dirty="0">
                        <a:solidFill>
                          <a:srgbClr val="000000"/>
                        </a:solidFill>
                        <a:effectLst/>
                        <a:latin typeface="+mn-lt"/>
                      </a:endParaRPr>
                    </a:p>
                  </a:txBody>
                  <a:tcPr marL="9525" marR="9525" marT="9525" marB="0" anchor="ctr"/>
                </a:tc>
                <a:tc>
                  <a:txBody>
                    <a:bodyPr/>
                    <a:lstStyle/>
                    <a:p>
                      <a:pPr algn="l" fontAlgn="b"/>
                      <a:r>
                        <a:rPr lang="en-US" sz="1100" b="1" i="0" u="none" strike="noStrike" dirty="0" smtClean="0">
                          <a:solidFill>
                            <a:srgbClr val="000000"/>
                          </a:solidFill>
                          <a:effectLst/>
                          <a:latin typeface="+mn-lt"/>
                        </a:rPr>
                        <a:t>mJ</a:t>
                      </a:r>
                      <a:endParaRPr lang="en-US" sz="1100" b="1" i="0" u="none" strike="noStrike" dirty="0">
                        <a:solidFill>
                          <a:srgbClr val="000000"/>
                        </a:solidFill>
                        <a:effectLst/>
                        <a:latin typeface="+mn-lt"/>
                      </a:endParaRP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End Test Energy</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smtClean="0">
                          <a:solidFill>
                            <a:srgbClr val="000000"/>
                          </a:solidFill>
                          <a:effectLst/>
                          <a:latin typeface="+mn-lt"/>
                        </a:rPr>
                        <a:t>40.3</a:t>
                      </a:r>
                      <a:endParaRPr lang="en-US" sz="1100" b="1" i="0" u="none" strike="noStrike" dirty="0">
                        <a:solidFill>
                          <a:srgbClr val="000000"/>
                        </a:solidFill>
                        <a:effectLst/>
                        <a:latin typeface="+mn-lt"/>
                      </a:endParaRPr>
                    </a:p>
                  </a:txBody>
                  <a:tcPr marL="9525" marR="9525" marT="9525" marB="0" anchor="ctr"/>
                </a:tc>
                <a:tc>
                  <a:txBody>
                    <a:bodyPr/>
                    <a:lstStyle/>
                    <a:p>
                      <a:pPr algn="l" fontAlgn="b"/>
                      <a:r>
                        <a:rPr lang="en-US" sz="1100" b="1" i="0" u="none" strike="noStrike" dirty="0" smtClean="0">
                          <a:solidFill>
                            <a:srgbClr val="000000"/>
                          </a:solidFill>
                          <a:effectLst/>
                          <a:latin typeface="+mn-lt"/>
                        </a:rPr>
                        <a:t>mJ</a:t>
                      </a:r>
                      <a:endParaRPr lang="en-US" sz="1100" b="1" i="0" u="none" strike="noStrike" dirty="0">
                        <a:solidFill>
                          <a:srgbClr val="000000"/>
                        </a:solidFill>
                        <a:effectLst/>
                        <a:latin typeface="+mn-lt"/>
                      </a:endParaRP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Power Degradation</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smtClean="0">
                          <a:solidFill>
                            <a:srgbClr val="000000"/>
                          </a:solidFill>
                          <a:effectLst/>
                          <a:latin typeface="+mn-lt"/>
                        </a:rPr>
                        <a:t>28</a:t>
                      </a:r>
                      <a:endParaRPr lang="en-US" sz="1100" b="1" i="0" u="none" strike="noStrike" dirty="0">
                        <a:solidFill>
                          <a:srgbClr val="000000"/>
                        </a:solidFill>
                        <a:effectLst/>
                        <a:latin typeface="+mn-lt"/>
                      </a:endParaRPr>
                    </a:p>
                  </a:txBody>
                  <a:tcPr marL="9525" marR="9525" marT="9525" marB="0" anchor="ctr"/>
                </a:tc>
                <a:tc>
                  <a:txBody>
                    <a:bodyPr/>
                    <a:lstStyle/>
                    <a:p>
                      <a:pPr algn="l" fontAlgn="b"/>
                      <a:r>
                        <a:rPr lang="en-US" sz="1100" b="1" i="0" u="none" strike="noStrike" dirty="0">
                          <a:solidFill>
                            <a:srgbClr val="000000"/>
                          </a:solidFill>
                          <a:effectLst/>
                          <a:latin typeface="+mn-lt"/>
                        </a:rPr>
                        <a:t>%</a:t>
                      </a:r>
                    </a:p>
                  </a:txBody>
                  <a:tcPr marL="85725" marR="9525" marT="9525" marB="0" anchor="ctr"/>
                </a:tc>
              </a:tr>
              <a:tr h="274320">
                <a:tc>
                  <a:txBody>
                    <a:bodyPr/>
                    <a:lstStyle/>
                    <a:p>
                      <a:pPr algn="l" fontAlgn="b"/>
                      <a:r>
                        <a:rPr lang="en-US" sz="1100" b="1" i="0" u="none" strike="noStrike" dirty="0" smtClean="0">
                          <a:solidFill>
                            <a:srgbClr val="000000"/>
                          </a:solidFill>
                          <a:effectLst/>
                          <a:latin typeface="+mn-lt"/>
                        </a:rPr>
                        <a:t>Power Degradation</a:t>
                      </a:r>
                      <a:endParaRPr lang="en-US" sz="1100" b="1" i="0" u="none" strike="noStrike" dirty="0">
                        <a:solidFill>
                          <a:srgbClr val="000000"/>
                        </a:solidFill>
                        <a:effectLst/>
                        <a:latin typeface="+mn-lt"/>
                      </a:endParaRPr>
                    </a:p>
                  </a:txBody>
                  <a:tcPr marL="85725" marR="9525" marT="9525" marB="0" anchor="ctr"/>
                </a:tc>
                <a:tc>
                  <a:txBody>
                    <a:bodyPr/>
                    <a:lstStyle/>
                    <a:p>
                      <a:pPr algn="ctr" fontAlgn="b"/>
                      <a:r>
                        <a:rPr lang="en-US" sz="1100" b="1" i="0" u="none" strike="noStrike" dirty="0" smtClean="0">
                          <a:solidFill>
                            <a:srgbClr val="000000"/>
                          </a:solidFill>
                          <a:effectLst/>
                          <a:latin typeface="+mn-lt"/>
                        </a:rPr>
                        <a:t>18.6</a:t>
                      </a:r>
                      <a:endParaRPr lang="en-US" sz="1100" b="1" i="0" u="none" strike="noStrike" dirty="0">
                        <a:solidFill>
                          <a:srgbClr val="000000"/>
                        </a:solidFill>
                        <a:effectLst/>
                        <a:latin typeface="+mn-lt"/>
                      </a:endParaRPr>
                    </a:p>
                  </a:txBody>
                  <a:tcPr marL="9525" marR="9525" marT="9525" marB="0" anchor="ctr"/>
                </a:tc>
                <a:tc>
                  <a:txBody>
                    <a:bodyPr/>
                    <a:lstStyle/>
                    <a:p>
                      <a:pPr algn="l" fontAlgn="b"/>
                      <a:r>
                        <a:rPr lang="en-US" sz="1100" b="1" i="0" u="none" strike="noStrike" dirty="0" smtClean="0">
                          <a:solidFill>
                            <a:srgbClr val="000000"/>
                          </a:solidFill>
                          <a:effectLst/>
                          <a:latin typeface="+mn-lt"/>
                        </a:rPr>
                        <a:t>%/10</a:t>
                      </a:r>
                      <a:r>
                        <a:rPr lang="en-US" sz="1100" b="1" i="0" u="none" strike="noStrike" baseline="30000" dirty="0" smtClean="0">
                          <a:solidFill>
                            <a:srgbClr val="000000"/>
                          </a:solidFill>
                          <a:effectLst/>
                          <a:latin typeface="+mn-lt"/>
                        </a:rPr>
                        <a:t>9 </a:t>
                      </a:r>
                      <a:r>
                        <a:rPr lang="en-US" sz="1100" b="1" i="0" u="none" strike="noStrike" dirty="0" smtClean="0">
                          <a:solidFill>
                            <a:srgbClr val="000000"/>
                          </a:solidFill>
                          <a:effectLst/>
                          <a:latin typeface="+mn-lt"/>
                        </a:rPr>
                        <a:t>shots</a:t>
                      </a:r>
                      <a:endParaRPr lang="en-US" sz="1100" b="1" i="0" u="none" strike="noStrike" dirty="0">
                        <a:solidFill>
                          <a:srgbClr val="000000"/>
                        </a:solidFill>
                        <a:effectLst/>
                        <a:latin typeface="+mn-lt"/>
                      </a:endParaRPr>
                    </a:p>
                  </a:txBody>
                  <a:tcPr marL="85725" marR="9525" marT="9525" marB="0" anchor="ctr"/>
                </a:tc>
              </a:tr>
            </a:tbl>
          </a:graphicData>
        </a:graphic>
      </p:graphicFrame>
      <p:pic>
        <p:nvPicPr>
          <p:cNvPr id="2052" name="Picture 4"/>
          <p:cNvPicPr>
            <a:picLocks noChangeAspect="1" noChangeArrowheads="1"/>
          </p:cNvPicPr>
          <p:nvPr/>
        </p:nvPicPr>
        <p:blipFill>
          <a:blip r:embed="rId2" cstate="print"/>
          <a:srcRect/>
          <a:stretch>
            <a:fillRect/>
          </a:stretch>
        </p:blipFill>
        <p:spPr bwMode="auto">
          <a:xfrm>
            <a:off x="4724400" y="1981200"/>
            <a:ext cx="3906252" cy="2286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457200" y="2057400"/>
            <a:ext cx="3936106" cy="2286000"/>
          </a:xfrm>
          <a:prstGeom prst="rect">
            <a:avLst/>
          </a:prstGeom>
          <a:noFill/>
          <a:ln w="9525">
            <a:noFill/>
            <a:miter lim="800000"/>
            <a:headEnd/>
            <a:tailEnd/>
          </a:ln>
          <a:effectLst/>
        </p:spPr>
      </p:pic>
    </p:spTree>
    <p:extLst>
      <p:ext uri="{BB962C8B-B14F-4D97-AF65-F5344CB8AC3E}">
        <p14:creationId xmlns:p14="http://schemas.microsoft.com/office/powerpoint/2010/main" xmlns="" val="1611094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355 </a:t>
            </a:r>
            <a:r>
              <a:rPr lang="en-US" dirty="0"/>
              <a:t>nm </a:t>
            </a:r>
            <a:r>
              <a:rPr lang="en-US" dirty="0" smtClean="0"/>
              <a:t>Half Power Life Test Summary</a:t>
            </a:r>
            <a:endParaRPr lang="en-US" dirty="0"/>
          </a:p>
        </p:txBody>
      </p:sp>
      <p:sp>
        <p:nvSpPr>
          <p:cNvPr id="8" name="Content Placeholder 1"/>
          <p:cNvSpPr>
            <a:spLocks noGrp="1"/>
          </p:cNvSpPr>
          <p:nvPr>
            <p:ph idx="1"/>
          </p:nvPr>
        </p:nvSpPr>
        <p:spPr>
          <a:xfrm>
            <a:off x="533400" y="1295399"/>
            <a:ext cx="8077200" cy="5117123"/>
          </a:xfrm>
        </p:spPr>
        <p:txBody>
          <a:bodyPr>
            <a:noAutofit/>
          </a:bodyPr>
          <a:lstStyle/>
          <a:p>
            <a:pPr>
              <a:spcBef>
                <a:spcPts val="0"/>
              </a:spcBef>
              <a:spcAft>
                <a:spcPts val="600"/>
              </a:spcAft>
            </a:pPr>
            <a:r>
              <a:rPr lang="en-US" dirty="0" smtClean="0"/>
              <a:t>150 Hz repetition rate</a:t>
            </a:r>
          </a:p>
          <a:p>
            <a:pPr>
              <a:spcBef>
                <a:spcPts val="0"/>
              </a:spcBef>
              <a:spcAft>
                <a:spcPts val="600"/>
              </a:spcAft>
            </a:pPr>
            <a:r>
              <a:rPr lang="en-US" dirty="0" smtClean="0"/>
              <a:t>1.53 billion shots</a:t>
            </a:r>
          </a:p>
          <a:p>
            <a:pPr>
              <a:spcBef>
                <a:spcPts val="0"/>
              </a:spcBef>
              <a:spcAft>
                <a:spcPts val="600"/>
              </a:spcAft>
            </a:pPr>
            <a:r>
              <a:rPr lang="en-US" dirty="0" smtClean="0"/>
              <a:t>Total power is down ~12%</a:t>
            </a:r>
          </a:p>
          <a:p>
            <a:pPr lvl="1">
              <a:spcBef>
                <a:spcPts val="0"/>
              </a:spcBef>
              <a:spcAft>
                <a:spcPts val="600"/>
              </a:spcAft>
            </a:pPr>
            <a:r>
              <a:rPr lang="en-US" sz="1600" dirty="0" smtClean="0"/>
              <a:t>Determined from sum of UV power and residual 532 nm plus 1064 nm powers</a:t>
            </a:r>
          </a:p>
          <a:p>
            <a:pPr lvl="1">
              <a:spcBef>
                <a:spcPts val="0"/>
              </a:spcBef>
              <a:spcAft>
                <a:spcPts val="600"/>
              </a:spcAft>
            </a:pPr>
            <a:r>
              <a:rPr lang="en-US" sz="1600" dirty="0" smtClean="0"/>
              <a:t>Driven by drop in 1064 nm power due to continued diode degradation</a:t>
            </a:r>
          </a:p>
          <a:p>
            <a:pPr lvl="1">
              <a:spcBef>
                <a:spcPts val="0"/>
              </a:spcBef>
              <a:spcAft>
                <a:spcPts val="600"/>
              </a:spcAft>
            </a:pPr>
            <a:r>
              <a:rPr lang="en-US" sz="1600" dirty="0" smtClean="0"/>
              <a:t>Diode derating did not have anticipated effect and needs further investigation</a:t>
            </a:r>
          </a:p>
          <a:p>
            <a:pPr>
              <a:spcBef>
                <a:spcPts val="0"/>
              </a:spcBef>
              <a:spcAft>
                <a:spcPts val="600"/>
              </a:spcAft>
            </a:pPr>
            <a:r>
              <a:rPr lang="en-US" dirty="0" smtClean="0"/>
              <a:t>UV power is down ~28%</a:t>
            </a:r>
          </a:p>
          <a:p>
            <a:pPr lvl="1">
              <a:spcBef>
                <a:spcPts val="0"/>
              </a:spcBef>
              <a:spcAft>
                <a:spcPts val="600"/>
              </a:spcAft>
            </a:pPr>
            <a:r>
              <a:rPr lang="en-US" sz="1600" dirty="0" smtClean="0"/>
              <a:t>Primarily due to drop in 1064 nm pump power </a:t>
            </a:r>
          </a:p>
          <a:p>
            <a:pPr>
              <a:spcBef>
                <a:spcPts val="0"/>
              </a:spcBef>
              <a:spcAft>
                <a:spcPts val="600"/>
              </a:spcAft>
            </a:pPr>
            <a:r>
              <a:rPr lang="en-US" dirty="0" smtClean="0"/>
              <a:t>Identified areas for improving optical robustness</a:t>
            </a:r>
          </a:p>
          <a:p>
            <a:pPr lvl="1">
              <a:spcBef>
                <a:spcPts val="0"/>
              </a:spcBef>
              <a:spcAft>
                <a:spcPts val="600"/>
              </a:spcAft>
            </a:pPr>
            <a:r>
              <a:rPr lang="en-US" dirty="0" smtClean="0"/>
              <a:t>Air gap waveplates</a:t>
            </a:r>
          </a:p>
          <a:p>
            <a:pPr lvl="2">
              <a:spcBef>
                <a:spcPts val="0"/>
              </a:spcBef>
              <a:spcAft>
                <a:spcPts val="600"/>
              </a:spcAft>
            </a:pPr>
            <a:r>
              <a:rPr lang="en-US" dirty="0" smtClean="0"/>
              <a:t>Switch to ICESat-2 style optically waveplates</a:t>
            </a:r>
          </a:p>
          <a:p>
            <a:pPr lvl="1">
              <a:spcBef>
                <a:spcPts val="0"/>
              </a:spcBef>
              <a:spcAft>
                <a:spcPts val="600"/>
              </a:spcAft>
            </a:pPr>
            <a:r>
              <a:rPr lang="en-US" dirty="0" smtClean="0"/>
              <a:t>Triple AR fused silica optics</a:t>
            </a:r>
          </a:p>
          <a:p>
            <a:pPr lvl="1">
              <a:spcBef>
                <a:spcPts val="0"/>
              </a:spcBef>
              <a:spcAft>
                <a:spcPts val="600"/>
              </a:spcAft>
            </a:pPr>
            <a:r>
              <a:rPr lang="en-US" dirty="0" smtClean="0"/>
              <a:t>Diode derating to achieve decay rate compatible with 15x10</a:t>
            </a:r>
            <a:r>
              <a:rPr lang="en-US" baseline="30000" dirty="0" smtClean="0"/>
              <a:t>9</a:t>
            </a:r>
            <a:r>
              <a:rPr lang="en-US" dirty="0" smtClean="0"/>
              <a:t> shot missions</a:t>
            </a:r>
          </a:p>
          <a:p>
            <a:pPr lvl="1">
              <a:spcBef>
                <a:spcPts val="0"/>
              </a:spcBef>
              <a:spcAft>
                <a:spcPts val="600"/>
              </a:spcAft>
            </a:pPr>
            <a:endParaRPr lang="en-US" dirty="0" smtClean="0"/>
          </a:p>
        </p:txBody>
      </p:sp>
    </p:spTree>
    <p:extLst>
      <p:ext uri="{BB962C8B-B14F-4D97-AF65-F5344CB8AC3E}">
        <p14:creationId xmlns:p14="http://schemas.microsoft.com/office/powerpoint/2010/main" xmlns="" val="1349316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UV Demonstrator Status</a:t>
            </a:r>
            <a:endParaRPr lang="en-US" dirty="0"/>
          </a:p>
        </p:txBody>
      </p:sp>
      <p:sp>
        <p:nvSpPr>
          <p:cNvPr id="8" name="Content Placeholder 1"/>
          <p:cNvSpPr>
            <a:spLocks noGrp="1"/>
          </p:cNvSpPr>
          <p:nvPr>
            <p:ph idx="1"/>
          </p:nvPr>
        </p:nvSpPr>
        <p:spPr>
          <a:xfrm>
            <a:off x="533400" y="1295399"/>
            <a:ext cx="8077200" cy="5117123"/>
          </a:xfrm>
        </p:spPr>
        <p:txBody>
          <a:bodyPr>
            <a:noAutofit/>
          </a:bodyPr>
          <a:lstStyle/>
          <a:p>
            <a:pPr fontAlgn="base">
              <a:spcBef>
                <a:spcPts val="0"/>
              </a:spcBef>
              <a:spcAft>
                <a:spcPts val="600"/>
              </a:spcAft>
            </a:pPr>
            <a:r>
              <a:rPr lang="en-US" sz="1800" dirty="0" smtClean="0">
                <a:solidFill>
                  <a:srgbClr val="00B050"/>
                </a:solidFill>
              </a:rPr>
              <a:t>Assembly of the UV demonstrator is complete through all three amplifiers and the SHG section</a:t>
            </a:r>
          </a:p>
          <a:p>
            <a:pPr fontAlgn="base">
              <a:spcBef>
                <a:spcPts val="0"/>
              </a:spcBef>
              <a:spcAft>
                <a:spcPts val="600"/>
              </a:spcAft>
            </a:pPr>
            <a:r>
              <a:rPr lang="en-US" sz="1800" dirty="0" smtClean="0">
                <a:solidFill>
                  <a:srgbClr val="00B050"/>
                </a:solidFill>
              </a:rPr>
              <a:t>The 20 kHz UV lifetest has been successfully completed </a:t>
            </a:r>
          </a:p>
          <a:p>
            <a:pPr fontAlgn="base">
              <a:spcBef>
                <a:spcPts val="0"/>
              </a:spcBef>
              <a:spcAft>
                <a:spcPts val="600"/>
              </a:spcAft>
            </a:pPr>
            <a:r>
              <a:rPr lang="en-US" sz="1800" dirty="0" smtClean="0">
                <a:solidFill>
                  <a:srgbClr val="00B050"/>
                </a:solidFill>
              </a:rPr>
              <a:t>4 month 532 nm lifetime successfully completed</a:t>
            </a:r>
          </a:p>
          <a:p>
            <a:pPr fontAlgn="base">
              <a:spcBef>
                <a:spcPts val="0"/>
              </a:spcBef>
              <a:spcAft>
                <a:spcPts val="600"/>
              </a:spcAft>
            </a:pPr>
            <a:r>
              <a:rPr lang="en-US" sz="1800" dirty="0" smtClean="0">
                <a:solidFill>
                  <a:srgbClr val="00B050"/>
                </a:solidFill>
              </a:rPr>
              <a:t>Update to pump diode operational parameters with expectation of achieving ≥ 2.3X improvement in diode lifetime was implemented</a:t>
            </a:r>
          </a:p>
          <a:p>
            <a:pPr fontAlgn="base">
              <a:spcBef>
                <a:spcPts val="0"/>
              </a:spcBef>
              <a:spcAft>
                <a:spcPts val="600"/>
              </a:spcAft>
            </a:pPr>
            <a:r>
              <a:rPr lang="en-US" sz="1800" dirty="0" smtClean="0">
                <a:solidFill>
                  <a:srgbClr val="00B050"/>
                </a:solidFill>
              </a:rPr>
              <a:t>4 month half power UV lifetest (50 mJ/150 Hz) was completed with encouraging results</a:t>
            </a:r>
          </a:p>
          <a:p>
            <a:pPr marL="800100" lvl="1" indent="-342900" fontAlgn="base">
              <a:spcAft>
                <a:spcPts val="600"/>
              </a:spcAft>
              <a:buFont typeface="Wingdings" pitchFamily="2" charset="2"/>
              <a:buChar char="Ø"/>
            </a:pPr>
            <a:r>
              <a:rPr lang="en-US" sz="1600" dirty="0" smtClean="0">
                <a:solidFill>
                  <a:srgbClr val="00B050"/>
                </a:solidFill>
              </a:rPr>
              <a:t>Proved value of contamination control to reduce UV optical damage</a:t>
            </a:r>
          </a:p>
          <a:p>
            <a:pPr marL="800100" lvl="1" indent="-342900" fontAlgn="base">
              <a:spcAft>
                <a:spcPts val="600"/>
              </a:spcAft>
              <a:buFont typeface="Wingdings" pitchFamily="2" charset="2"/>
              <a:buChar char="Ø"/>
            </a:pPr>
            <a:r>
              <a:rPr lang="en-US" sz="1600" dirty="0" smtClean="0">
                <a:solidFill>
                  <a:srgbClr val="00B050"/>
                </a:solidFill>
              </a:rPr>
              <a:t>Surfaced a larger than expected diode decay rate</a:t>
            </a:r>
          </a:p>
          <a:p>
            <a:pPr fontAlgn="base">
              <a:spcBef>
                <a:spcPts val="0"/>
              </a:spcBef>
              <a:spcAft>
                <a:spcPts val="600"/>
              </a:spcAft>
            </a:pPr>
            <a:r>
              <a:rPr lang="en-US" sz="1800" dirty="0" smtClean="0"/>
              <a:t>System updates are complete and the 4 month full power UV lifetest (100 mJ/150 Hz) has been started</a:t>
            </a:r>
          </a:p>
          <a:p>
            <a:pPr lvl="1" fontAlgn="base">
              <a:spcAft>
                <a:spcPts val="600"/>
              </a:spcAft>
            </a:pPr>
            <a:r>
              <a:rPr lang="en-US" sz="1600" dirty="0" smtClean="0"/>
              <a:t>Replaced air gap waveplates, triple AR lenses, and several external diagnostic optics</a:t>
            </a:r>
          </a:p>
          <a:p>
            <a:pPr lvl="1" fontAlgn="base">
              <a:spcAft>
                <a:spcPts val="600"/>
              </a:spcAft>
            </a:pPr>
            <a:r>
              <a:rPr lang="en-US" sz="1600" dirty="0" smtClean="0"/>
              <a:t>Reconfigured and re-characterized 1064 nm pump laser</a:t>
            </a:r>
          </a:p>
          <a:p>
            <a:pPr fontAlgn="base">
              <a:spcBef>
                <a:spcPts val="0"/>
              </a:spcBef>
              <a:spcAft>
                <a:spcPts val="600"/>
              </a:spcAft>
            </a:pPr>
            <a:r>
              <a:rPr lang="en-US" sz="1800" dirty="0" smtClean="0"/>
              <a:t>Environmental testing will follow the full power UV lifetest </a:t>
            </a:r>
          </a:p>
          <a:p>
            <a:pPr marL="342900" indent="-342900" fontAlgn="base">
              <a:spcAft>
                <a:spcPts val="600"/>
              </a:spcAft>
              <a:buNone/>
            </a:pPr>
            <a:endParaRPr lang="en-US" sz="1800" dirty="0" smtClean="0"/>
          </a:p>
        </p:txBody>
      </p:sp>
    </p:spTree>
    <p:extLst>
      <p:ext uri="{BB962C8B-B14F-4D97-AF65-F5344CB8AC3E}">
        <p14:creationId xmlns:p14="http://schemas.microsoft.com/office/powerpoint/2010/main" xmlns="" val="2660017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00"/>
              </a:spcAft>
            </a:pPr>
            <a:r>
              <a:rPr lang="en-US" dirty="0"/>
              <a:t>Pump Diode Life Test Program</a:t>
            </a:r>
          </a:p>
        </p:txBody>
      </p:sp>
      <p:pic>
        <p:nvPicPr>
          <p:cNvPr id="3" name="Picture 10"/>
          <p:cNvPicPr>
            <a:picLocks noChangeAspect="1" noChangeArrowheads="1"/>
          </p:cNvPicPr>
          <p:nvPr/>
        </p:nvPicPr>
        <p:blipFill>
          <a:blip r:embed="rId2" cstate="print"/>
          <a:srcRect/>
          <a:stretch>
            <a:fillRect/>
          </a:stretch>
        </p:blipFill>
        <p:spPr bwMode="auto">
          <a:xfrm>
            <a:off x="192383" y="198120"/>
            <a:ext cx="798217" cy="640080"/>
          </a:xfrm>
          <a:prstGeom prst="rect">
            <a:avLst/>
          </a:prstGeom>
          <a:noFill/>
          <a:ln w="9525">
            <a:noFill/>
            <a:miter lim="800000"/>
            <a:headEnd/>
            <a:tailEnd/>
          </a:ln>
        </p:spPr>
      </p:pic>
    </p:spTree>
    <p:extLst>
      <p:ext uri="{BB962C8B-B14F-4D97-AF65-F5344CB8AC3E}">
        <p14:creationId xmlns:p14="http://schemas.microsoft.com/office/powerpoint/2010/main" xmlns="" val="347716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13360"/>
            <a:ext cx="5486400" cy="548640"/>
          </a:xfrm>
        </p:spPr>
        <p:txBody>
          <a:bodyPr>
            <a:normAutofit/>
          </a:bodyPr>
          <a:lstStyle/>
          <a:p>
            <a:pPr algn="ctr"/>
            <a:r>
              <a:rPr lang="en-US" dirty="0" smtClean="0"/>
              <a:t>Diode Lifetime Program Overview</a:t>
            </a:r>
            <a:endParaRPr lang="en-US" dirty="0"/>
          </a:p>
        </p:txBody>
      </p:sp>
      <p:sp>
        <p:nvSpPr>
          <p:cNvPr id="8" name="Content Placeholder 1"/>
          <p:cNvSpPr>
            <a:spLocks noGrp="1"/>
          </p:cNvSpPr>
          <p:nvPr>
            <p:ph idx="1"/>
          </p:nvPr>
        </p:nvSpPr>
        <p:spPr>
          <a:xfrm>
            <a:off x="533400" y="1143001"/>
            <a:ext cx="8077200" cy="5269522"/>
          </a:xfrm>
        </p:spPr>
        <p:txBody>
          <a:bodyPr>
            <a:noAutofit/>
          </a:bodyPr>
          <a:lstStyle/>
          <a:p>
            <a:pPr fontAlgn="base">
              <a:spcBef>
                <a:spcPts val="0"/>
              </a:spcBef>
              <a:spcAft>
                <a:spcPts val="600"/>
              </a:spcAft>
            </a:pPr>
            <a:r>
              <a:rPr lang="en-US" sz="1800" dirty="0" smtClean="0"/>
              <a:t>Motivated by next generation cloud and aerosol transmitter requirements</a:t>
            </a:r>
          </a:p>
          <a:p>
            <a:pPr lvl="1" fontAlgn="base">
              <a:spcAft>
                <a:spcPts val="600"/>
              </a:spcAft>
            </a:pPr>
            <a:r>
              <a:rPr lang="en-US" sz="1600" dirty="0" smtClean="0"/>
              <a:t>15 billion shot mission lifetime</a:t>
            </a:r>
          </a:p>
          <a:p>
            <a:pPr fontAlgn="base">
              <a:spcBef>
                <a:spcPts val="0"/>
              </a:spcBef>
              <a:spcAft>
                <a:spcPts val="600"/>
              </a:spcAft>
            </a:pPr>
            <a:r>
              <a:rPr lang="en-US" sz="1800" dirty="0" smtClean="0"/>
              <a:t>Decay of HEUVD pump diodes was larger than expected (~10%/billion shots)</a:t>
            </a:r>
          </a:p>
          <a:p>
            <a:pPr fontAlgn="base">
              <a:spcBef>
                <a:spcPts val="0"/>
              </a:spcBef>
              <a:spcAft>
                <a:spcPts val="600"/>
              </a:spcAft>
            </a:pPr>
            <a:r>
              <a:rPr lang="en-US" sz="1800" dirty="0" smtClean="0"/>
              <a:t>Joint program between Fibertek and NASA Langley </a:t>
            </a:r>
          </a:p>
          <a:p>
            <a:pPr lvl="1" fontAlgn="base">
              <a:spcAft>
                <a:spcPts val="600"/>
              </a:spcAft>
            </a:pPr>
            <a:r>
              <a:rPr lang="en-US" sz="1600" dirty="0" smtClean="0"/>
              <a:t>NASA Langley Co-I’s: Amin </a:t>
            </a:r>
            <a:r>
              <a:rPr lang="en-US" sz="1600" dirty="0" err="1" smtClean="0"/>
              <a:t>Nehrer</a:t>
            </a:r>
            <a:r>
              <a:rPr lang="en-US" sz="1600" dirty="0" smtClean="0"/>
              <a:t> and Farzin Amzajerdian</a:t>
            </a:r>
          </a:p>
          <a:p>
            <a:pPr fontAlgn="base">
              <a:spcBef>
                <a:spcPts val="0"/>
              </a:spcBef>
              <a:spcAft>
                <a:spcPts val="600"/>
              </a:spcAft>
            </a:pPr>
            <a:r>
              <a:rPr lang="en-US" sz="1800" dirty="0" smtClean="0"/>
              <a:t>Fibertek role </a:t>
            </a:r>
          </a:p>
          <a:p>
            <a:pPr lvl="1" fontAlgn="base">
              <a:spcAft>
                <a:spcPts val="600"/>
              </a:spcAft>
            </a:pPr>
            <a:r>
              <a:rPr lang="en-US" sz="1600" dirty="0" smtClean="0"/>
              <a:t>Define diode lifetime requirements</a:t>
            </a:r>
          </a:p>
          <a:p>
            <a:pPr lvl="1" fontAlgn="base">
              <a:spcAft>
                <a:spcPts val="600"/>
              </a:spcAft>
            </a:pPr>
            <a:r>
              <a:rPr lang="en-US" sz="1600" dirty="0" smtClean="0"/>
              <a:t>Survey and evaluate diode vendors</a:t>
            </a:r>
          </a:p>
          <a:p>
            <a:pPr lvl="1" fontAlgn="base">
              <a:spcAft>
                <a:spcPts val="600"/>
              </a:spcAft>
            </a:pPr>
            <a:r>
              <a:rPr lang="en-US" sz="1600" dirty="0" smtClean="0"/>
              <a:t>Procure diodes</a:t>
            </a:r>
          </a:p>
          <a:p>
            <a:pPr lvl="1" fontAlgn="base">
              <a:spcAft>
                <a:spcPts val="600"/>
              </a:spcAft>
            </a:pPr>
            <a:r>
              <a:rPr lang="en-US" sz="1600" dirty="0" smtClean="0"/>
              <a:t>Jointly develop diode test plan with LaRC</a:t>
            </a:r>
          </a:p>
          <a:p>
            <a:pPr lvl="1" fontAlgn="base">
              <a:spcAft>
                <a:spcPts val="600"/>
              </a:spcAft>
            </a:pPr>
            <a:r>
              <a:rPr lang="en-US" sz="1600" dirty="0" smtClean="0"/>
              <a:t>Support diode testing at NASA Langley</a:t>
            </a:r>
          </a:p>
          <a:p>
            <a:pPr fontAlgn="base">
              <a:spcBef>
                <a:spcPts val="0"/>
              </a:spcBef>
              <a:spcAft>
                <a:spcPts val="600"/>
              </a:spcAft>
            </a:pPr>
            <a:r>
              <a:rPr lang="en-US" sz="1800" dirty="0" smtClean="0"/>
              <a:t>NASA Langley role</a:t>
            </a:r>
          </a:p>
          <a:p>
            <a:pPr lvl="1" fontAlgn="base">
              <a:spcAft>
                <a:spcPts val="600"/>
              </a:spcAft>
            </a:pPr>
            <a:r>
              <a:rPr lang="en-US" sz="1600" dirty="0" smtClean="0"/>
              <a:t>Jointly develop diode test plan with Fibertek</a:t>
            </a:r>
          </a:p>
          <a:p>
            <a:pPr lvl="1" fontAlgn="base">
              <a:spcAft>
                <a:spcPts val="600"/>
              </a:spcAft>
            </a:pPr>
            <a:r>
              <a:rPr lang="en-US" sz="1600" dirty="0" smtClean="0"/>
              <a:t>Develop detailed test procedure</a:t>
            </a:r>
          </a:p>
          <a:p>
            <a:pPr lvl="1" fontAlgn="base">
              <a:spcAft>
                <a:spcPts val="600"/>
              </a:spcAft>
            </a:pPr>
            <a:r>
              <a:rPr lang="en-US" sz="1600" dirty="0" smtClean="0"/>
              <a:t>Pre life test diode characterization</a:t>
            </a:r>
          </a:p>
          <a:p>
            <a:pPr lvl="1" fontAlgn="base">
              <a:spcAft>
                <a:spcPts val="600"/>
              </a:spcAft>
            </a:pPr>
            <a:r>
              <a:rPr lang="en-US" sz="1600" dirty="0" smtClean="0"/>
              <a:t>Execute diode testing</a:t>
            </a:r>
          </a:p>
          <a:p>
            <a:pPr lvl="1" fontAlgn="base">
              <a:spcAft>
                <a:spcPts val="600"/>
              </a:spcAft>
            </a:pPr>
            <a:r>
              <a:rPr lang="en-US" sz="1600" dirty="0" smtClean="0"/>
              <a:t>Post life test diode characterization</a:t>
            </a:r>
          </a:p>
          <a:p>
            <a:pPr marL="342900" indent="-342900" fontAlgn="base">
              <a:spcAft>
                <a:spcPts val="600"/>
              </a:spcAft>
              <a:buNone/>
            </a:pPr>
            <a:endParaRPr lang="en-US" sz="1800" dirty="0" smtClean="0"/>
          </a:p>
        </p:txBody>
      </p:sp>
      <p:pic>
        <p:nvPicPr>
          <p:cNvPr id="5" name="Picture 10"/>
          <p:cNvPicPr>
            <a:picLocks noChangeAspect="1" noChangeArrowheads="1"/>
          </p:cNvPicPr>
          <p:nvPr/>
        </p:nvPicPr>
        <p:blipFill>
          <a:blip r:embed="rId3" cstate="print"/>
          <a:srcRect/>
          <a:stretch>
            <a:fillRect/>
          </a:stretch>
        </p:blipFill>
        <p:spPr bwMode="auto">
          <a:xfrm>
            <a:off x="192383" y="198120"/>
            <a:ext cx="798217" cy="640080"/>
          </a:xfrm>
          <a:prstGeom prst="rect">
            <a:avLst/>
          </a:prstGeom>
          <a:noFill/>
          <a:ln w="9525">
            <a:noFill/>
            <a:miter lim="800000"/>
            <a:headEnd/>
            <a:tailEnd/>
          </a:ln>
        </p:spPr>
      </p:pic>
    </p:spTree>
    <p:extLst>
      <p:ext uri="{BB962C8B-B14F-4D97-AF65-F5344CB8AC3E}">
        <p14:creationId xmlns:p14="http://schemas.microsoft.com/office/powerpoint/2010/main" xmlns="" val="266001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43000" y="177225"/>
            <a:ext cx="590937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3200" dirty="0" smtClean="0"/>
              <a:t>NASA Langley Lifetime Test Facility</a:t>
            </a:r>
            <a:endParaRPr lang="en-US" altLang="en-US" sz="3200" dirty="0"/>
          </a:p>
        </p:txBody>
      </p:sp>
      <p:sp>
        <p:nvSpPr>
          <p:cNvPr id="5" name="Text Box 4"/>
          <p:cNvSpPr txBox="1">
            <a:spLocks noChangeArrowheads="1"/>
          </p:cNvSpPr>
          <p:nvPr/>
        </p:nvSpPr>
        <p:spPr bwMode="auto">
          <a:xfrm>
            <a:off x="5280025" y="1217613"/>
            <a:ext cx="177920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800" dirty="0"/>
              <a:t>Fully-automated </a:t>
            </a:r>
          </a:p>
          <a:p>
            <a:r>
              <a:rPr lang="en-US" altLang="en-US" sz="1800" dirty="0"/>
              <a:t>Running 24/7</a:t>
            </a:r>
          </a:p>
        </p:txBody>
      </p:sp>
      <p:pic>
        <p:nvPicPr>
          <p:cNvPr id="7" name="Picture 6" descr="P61501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038225"/>
            <a:ext cx="4879975" cy="365283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3888" y="2397125"/>
            <a:ext cx="4506912"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4" cstate="print"/>
          <a:srcRect/>
          <a:stretch>
            <a:fillRect/>
          </a:stretch>
        </p:blipFill>
        <p:spPr bwMode="auto">
          <a:xfrm>
            <a:off x="192383" y="198120"/>
            <a:ext cx="798217" cy="640080"/>
          </a:xfrm>
          <a:prstGeom prst="rect">
            <a:avLst/>
          </a:prstGeom>
          <a:noFill/>
          <a:ln w="9525">
            <a:noFill/>
            <a:miter lim="800000"/>
            <a:headEnd/>
            <a:tailEnd/>
          </a:ln>
        </p:spPr>
      </p:pic>
    </p:spTree>
    <p:extLst>
      <p:ext uri="{BB962C8B-B14F-4D97-AF65-F5344CB8AC3E}">
        <p14:creationId xmlns:p14="http://schemas.microsoft.com/office/powerpoint/2010/main" xmlns="" val="35959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213360"/>
            <a:ext cx="5486400" cy="548640"/>
          </a:xfrm>
        </p:spPr>
        <p:txBody>
          <a:bodyPr>
            <a:normAutofit/>
          </a:bodyPr>
          <a:lstStyle/>
          <a:p>
            <a:pPr algn="ctr"/>
            <a:r>
              <a:rPr lang="en-US" dirty="0" smtClean="0"/>
              <a:t>Diode Lifetime Program Status</a:t>
            </a:r>
            <a:endParaRPr lang="en-US" dirty="0"/>
          </a:p>
        </p:txBody>
      </p:sp>
      <p:sp>
        <p:nvSpPr>
          <p:cNvPr id="8" name="Content Placeholder 1"/>
          <p:cNvSpPr>
            <a:spLocks noGrp="1"/>
          </p:cNvSpPr>
          <p:nvPr>
            <p:ph idx="1"/>
          </p:nvPr>
        </p:nvSpPr>
        <p:spPr>
          <a:xfrm>
            <a:off x="533400" y="990600"/>
            <a:ext cx="8077200" cy="5714999"/>
          </a:xfrm>
        </p:spPr>
        <p:txBody>
          <a:bodyPr>
            <a:noAutofit/>
          </a:bodyPr>
          <a:lstStyle/>
          <a:p>
            <a:pPr fontAlgn="base">
              <a:spcBef>
                <a:spcPts val="0"/>
              </a:spcBef>
              <a:spcAft>
                <a:spcPts val="600"/>
              </a:spcAft>
            </a:pPr>
            <a:r>
              <a:rPr lang="en-US" sz="1800" dirty="0" smtClean="0"/>
              <a:t>Developed more detailed model of impact of diode decay on 355 nm output of HEUVD</a:t>
            </a:r>
          </a:p>
          <a:p>
            <a:pPr lvl="1" fontAlgn="base">
              <a:spcAft>
                <a:spcPts val="600"/>
              </a:spcAft>
            </a:pPr>
            <a:r>
              <a:rPr lang="en-US" sz="1600" dirty="0" smtClean="0"/>
              <a:t>15% decay in all pump diodes leads to 22% decay at 355 nm</a:t>
            </a:r>
          </a:p>
          <a:p>
            <a:pPr lvl="1" fontAlgn="base">
              <a:spcAft>
                <a:spcPts val="600"/>
              </a:spcAft>
            </a:pPr>
            <a:r>
              <a:rPr lang="en-US" sz="1600" dirty="0" smtClean="0"/>
              <a:t>Resulted in goal of 1%/billion shot pump diode decay</a:t>
            </a:r>
          </a:p>
          <a:p>
            <a:pPr fontAlgn="base">
              <a:spcBef>
                <a:spcPts val="0"/>
              </a:spcBef>
              <a:spcAft>
                <a:spcPts val="600"/>
              </a:spcAft>
            </a:pPr>
            <a:r>
              <a:rPr lang="en-US" sz="1800" dirty="0" smtClean="0"/>
              <a:t>Developed detailed diode specification</a:t>
            </a:r>
          </a:p>
          <a:p>
            <a:pPr fontAlgn="base">
              <a:spcBef>
                <a:spcPts val="0"/>
              </a:spcBef>
              <a:spcAft>
                <a:spcPts val="600"/>
              </a:spcAft>
            </a:pPr>
            <a:r>
              <a:rPr lang="en-US" sz="1800" dirty="0" smtClean="0"/>
              <a:t>Contacted 4 potential diode vendors</a:t>
            </a:r>
          </a:p>
          <a:p>
            <a:pPr lvl="1" fontAlgn="base">
              <a:spcAft>
                <a:spcPts val="600"/>
              </a:spcAft>
            </a:pPr>
            <a:r>
              <a:rPr lang="en-US" sz="1600" dirty="0" smtClean="0"/>
              <a:t>1 no bid</a:t>
            </a:r>
          </a:p>
          <a:p>
            <a:pPr lvl="1" fontAlgn="base">
              <a:spcAft>
                <a:spcPts val="600"/>
              </a:spcAft>
            </a:pPr>
            <a:r>
              <a:rPr lang="en-US" sz="1600" dirty="0" smtClean="0"/>
              <a:t>1 provided marginal response</a:t>
            </a:r>
          </a:p>
          <a:p>
            <a:pPr lvl="1" fontAlgn="base">
              <a:spcAft>
                <a:spcPts val="600"/>
              </a:spcAft>
            </a:pPr>
            <a:r>
              <a:rPr lang="en-US" sz="1600" dirty="0" smtClean="0"/>
              <a:t>2 provided detailed responses</a:t>
            </a:r>
          </a:p>
          <a:p>
            <a:pPr lvl="2" fontAlgn="base">
              <a:spcAft>
                <a:spcPts val="600"/>
              </a:spcAft>
            </a:pPr>
            <a:r>
              <a:rPr lang="en-US" sz="1400" dirty="0" smtClean="0"/>
              <a:t>Data based diode derating recommendations</a:t>
            </a:r>
          </a:p>
          <a:p>
            <a:pPr lvl="2" fontAlgn="base">
              <a:spcAft>
                <a:spcPts val="600"/>
              </a:spcAft>
            </a:pPr>
            <a:r>
              <a:rPr lang="en-US" sz="1400" dirty="0" smtClean="0"/>
              <a:t>Previous space-qualification of pump diodes</a:t>
            </a:r>
          </a:p>
          <a:p>
            <a:pPr fontAlgn="base">
              <a:spcBef>
                <a:spcPts val="0"/>
              </a:spcBef>
              <a:spcAft>
                <a:spcPts val="600"/>
              </a:spcAft>
            </a:pPr>
            <a:r>
              <a:rPr lang="en-US" sz="1800" dirty="0" smtClean="0"/>
              <a:t>Formal RFQ has been sent to both compliant vendors</a:t>
            </a:r>
          </a:p>
          <a:p>
            <a:pPr fontAlgn="base">
              <a:spcBef>
                <a:spcPts val="0"/>
              </a:spcBef>
              <a:spcAft>
                <a:spcPts val="600"/>
              </a:spcAft>
            </a:pPr>
            <a:r>
              <a:rPr lang="en-US" sz="1800" dirty="0" smtClean="0"/>
              <a:t>Current plan is to procure diodes from both vendors</a:t>
            </a:r>
          </a:p>
          <a:p>
            <a:pPr fontAlgn="base">
              <a:spcBef>
                <a:spcPts val="0"/>
              </a:spcBef>
              <a:spcAft>
                <a:spcPts val="600"/>
              </a:spcAft>
            </a:pPr>
            <a:r>
              <a:rPr lang="en-US" sz="1800" dirty="0" smtClean="0"/>
              <a:t>Testing will be done to validate recommended diode deratings</a:t>
            </a:r>
          </a:p>
          <a:p>
            <a:pPr lvl="1" fontAlgn="base">
              <a:spcAft>
                <a:spcPts val="600"/>
              </a:spcAft>
            </a:pPr>
            <a:r>
              <a:rPr lang="en-US" sz="1600" dirty="0" smtClean="0"/>
              <a:t>Half of diodes will be tested full power and duty cycle specifications</a:t>
            </a:r>
          </a:p>
          <a:p>
            <a:pPr lvl="1" fontAlgn="base">
              <a:spcAft>
                <a:spcPts val="600"/>
              </a:spcAft>
            </a:pPr>
            <a:r>
              <a:rPr lang="en-US" sz="1600" dirty="0" smtClean="0"/>
              <a:t>Half of diodes will be tested at derating expected to achieve 1%/billion shot  decay</a:t>
            </a:r>
          </a:p>
        </p:txBody>
      </p:sp>
      <p:pic>
        <p:nvPicPr>
          <p:cNvPr id="5" name="Picture 10"/>
          <p:cNvPicPr>
            <a:picLocks noChangeAspect="1" noChangeArrowheads="1"/>
          </p:cNvPicPr>
          <p:nvPr/>
        </p:nvPicPr>
        <p:blipFill>
          <a:blip r:embed="rId3" cstate="print"/>
          <a:srcRect/>
          <a:stretch>
            <a:fillRect/>
          </a:stretch>
        </p:blipFill>
        <p:spPr bwMode="auto">
          <a:xfrm>
            <a:off x="192383" y="198120"/>
            <a:ext cx="798217" cy="640080"/>
          </a:xfrm>
          <a:prstGeom prst="rect">
            <a:avLst/>
          </a:prstGeom>
          <a:noFill/>
          <a:ln w="9525">
            <a:noFill/>
            <a:miter lim="800000"/>
            <a:headEnd/>
            <a:tailEnd/>
          </a:ln>
        </p:spPr>
      </p:pic>
    </p:spTree>
    <p:extLst>
      <p:ext uri="{BB962C8B-B14F-4D97-AF65-F5344CB8AC3E}">
        <p14:creationId xmlns:p14="http://schemas.microsoft.com/office/powerpoint/2010/main" xmlns="" val="2660017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00"/>
              </a:spcAft>
            </a:pPr>
            <a:r>
              <a:rPr lang="en-US" dirty="0"/>
              <a:t>ATHENA-OAWL EVI-4 Transmitter Overview</a:t>
            </a:r>
          </a:p>
        </p:txBody>
      </p:sp>
    </p:spTree>
    <p:extLst>
      <p:ext uri="{BB962C8B-B14F-4D97-AF65-F5344CB8AC3E}">
        <p14:creationId xmlns:p14="http://schemas.microsoft.com/office/powerpoint/2010/main" xmlns="" val="257687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705600" cy="990600"/>
          </a:xfrm>
        </p:spPr>
        <p:txBody>
          <a:bodyPr>
            <a:noAutofit/>
          </a:bodyPr>
          <a:lstStyle/>
          <a:p>
            <a:pPr algn="ctr"/>
            <a:r>
              <a:rPr lang="en-US" sz="2400" dirty="0" smtClean="0"/>
              <a:t>ATHENA-OAWL Transmitter Design Validated by HEUVD Performance and Lifetime Testing</a:t>
            </a:r>
            <a:endParaRPr lang="en-US" sz="2400" dirty="0"/>
          </a:p>
        </p:txBody>
      </p:sp>
      <p:sp>
        <p:nvSpPr>
          <p:cNvPr id="8" name="TextBox 7"/>
          <p:cNvSpPr txBox="1"/>
          <p:nvPr/>
        </p:nvSpPr>
        <p:spPr>
          <a:xfrm>
            <a:off x="5358276" y="3093720"/>
            <a:ext cx="3633324" cy="584775"/>
          </a:xfrm>
          <a:prstGeom prst="rect">
            <a:avLst/>
          </a:prstGeom>
          <a:solidFill>
            <a:schemeClr val="bg1"/>
          </a:solidFill>
        </p:spPr>
        <p:txBody>
          <a:bodyPr wrap="square" rtlCol="0">
            <a:spAutoFit/>
          </a:bodyPr>
          <a:lstStyle/>
          <a:p>
            <a:pPr algn="ctr"/>
            <a:r>
              <a:rPr lang="en-US" sz="1600" b="1" dirty="0" smtClean="0"/>
              <a:t>Oscillator &amp; 2 pre-amplifiers provide required 1064 nm output</a:t>
            </a:r>
          </a:p>
        </p:txBody>
      </p:sp>
      <p:sp>
        <p:nvSpPr>
          <p:cNvPr id="9" name="TextBox 8"/>
          <p:cNvSpPr txBox="1"/>
          <p:nvPr/>
        </p:nvSpPr>
        <p:spPr>
          <a:xfrm>
            <a:off x="6019800" y="5935885"/>
            <a:ext cx="2514600" cy="584775"/>
          </a:xfrm>
          <a:prstGeom prst="rect">
            <a:avLst/>
          </a:prstGeom>
          <a:solidFill>
            <a:schemeClr val="bg1"/>
          </a:solidFill>
        </p:spPr>
        <p:txBody>
          <a:bodyPr wrap="square" rtlCol="0">
            <a:spAutoFit/>
          </a:bodyPr>
          <a:lstStyle/>
          <a:p>
            <a:pPr algn="ctr"/>
            <a:r>
              <a:rPr lang="en-US" sz="1600" b="1" dirty="0" smtClean="0"/>
              <a:t>SHG and expansion scope compartment</a:t>
            </a:r>
          </a:p>
        </p:txBody>
      </p:sp>
      <p:pic>
        <p:nvPicPr>
          <p:cNvPr id="13331" name="Picture 19"/>
          <p:cNvPicPr>
            <a:picLocks noChangeAspect="1" noChangeArrowheads="1"/>
          </p:cNvPicPr>
          <p:nvPr/>
        </p:nvPicPr>
        <p:blipFill>
          <a:blip r:embed="rId2" cstate="print"/>
          <a:srcRect/>
          <a:stretch>
            <a:fillRect/>
          </a:stretch>
        </p:blipFill>
        <p:spPr bwMode="auto">
          <a:xfrm>
            <a:off x="5731240" y="990600"/>
            <a:ext cx="2803160" cy="2103120"/>
          </a:xfrm>
          <a:prstGeom prst="rect">
            <a:avLst/>
          </a:prstGeom>
          <a:noFill/>
        </p:spPr>
      </p:pic>
      <p:sp>
        <p:nvSpPr>
          <p:cNvPr id="1334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6" name="Rectangle 34"/>
          <p:cNvSpPr>
            <a:spLocks noChangeArrowheads="1"/>
          </p:cNvSpPr>
          <p:nvPr/>
        </p:nvSpPr>
        <p:spPr bwMode="auto">
          <a:xfrm>
            <a:off x="228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47" name="Picture 35"/>
          <p:cNvPicPr>
            <a:picLocks noChangeAspect="1" noChangeArrowheads="1"/>
          </p:cNvPicPr>
          <p:nvPr/>
        </p:nvPicPr>
        <p:blipFill>
          <a:blip r:embed="rId3" cstate="print"/>
          <a:srcRect l="18446" t="6633" r="22294" b="5432"/>
          <a:stretch>
            <a:fillRect/>
          </a:stretch>
        </p:blipFill>
        <p:spPr bwMode="auto">
          <a:xfrm>
            <a:off x="5625528" y="3810000"/>
            <a:ext cx="2985072" cy="2103120"/>
          </a:xfrm>
          <a:prstGeom prst="rect">
            <a:avLst/>
          </a:prstGeom>
          <a:noFill/>
        </p:spPr>
      </p:pic>
      <p:sp>
        <p:nvSpPr>
          <p:cNvPr id="10" name="Content Placeholder 2"/>
          <p:cNvSpPr>
            <a:spLocks noGrp="1"/>
          </p:cNvSpPr>
          <p:nvPr>
            <p:ph idx="1"/>
          </p:nvPr>
        </p:nvSpPr>
        <p:spPr>
          <a:xfrm>
            <a:off x="228600" y="1173480"/>
            <a:ext cx="4987392" cy="5054793"/>
          </a:xfrm>
          <a:ln w="3175"/>
        </p:spPr>
        <p:txBody>
          <a:bodyPr>
            <a:normAutofit fontScale="85000" lnSpcReduction="10000"/>
          </a:bodyPr>
          <a:lstStyle/>
          <a:p>
            <a:pPr>
              <a:spcBef>
                <a:spcPts val="0"/>
              </a:spcBef>
              <a:spcAft>
                <a:spcPts val="600"/>
              </a:spcAft>
            </a:pPr>
            <a:r>
              <a:rPr lang="en-US" sz="1800" dirty="0" smtClean="0"/>
              <a:t>Required 1064 nm output is met with margin with oscillators and only amps 1 &amp; 2</a:t>
            </a:r>
          </a:p>
          <a:p>
            <a:pPr>
              <a:spcBef>
                <a:spcPts val="0"/>
              </a:spcBef>
              <a:spcAft>
                <a:spcPts val="600"/>
              </a:spcAft>
            </a:pPr>
            <a:r>
              <a:rPr lang="en-US" sz="1800" dirty="0" smtClean="0"/>
              <a:t>SHG will replace amp 3</a:t>
            </a:r>
          </a:p>
          <a:p>
            <a:pPr>
              <a:spcBef>
                <a:spcPts val="0"/>
              </a:spcBef>
              <a:spcAft>
                <a:spcPts val="600"/>
              </a:spcAft>
            </a:pPr>
            <a:r>
              <a:rPr lang="en-US" sz="1800" dirty="0" smtClean="0"/>
              <a:t>Output telescope will replace THG and original SHG</a:t>
            </a:r>
          </a:p>
          <a:p>
            <a:pPr>
              <a:spcBef>
                <a:spcPts val="0"/>
              </a:spcBef>
              <a:spcAft>
                <a:spcPts val="600"/>
              </a:spcAft>
            </a:pPr>
            <a:r>
              <a:rPr lang="en-US" sz="1800" dirty="0" smtClean="0"/>
              <a:t>Sealed , dual compartment design</a:t>
            </a:r>
          </a:p>
          <a:p>
            <a:pPr lvl="1">
              <a:spcAft>
                <a:spcPts val="600"/>
              </a:spcAft>
            </a:pPr>
            <a:r>
              <a:rPr lang="en-US" sz="1600" dirty="0" smtClean="0"/>
              <a:t>Reduced sensitivity to contamination</a:t>
            </a:r>
          </a:p>
          <a:p>
            <a:pPr lvl="1">
              <a:spcAft>
                <a:spcPts val="600"/>
              </a:spcAft>
            </a:pPr>
            <a:r>
              <a:rPr lang="en-US" sz="1600" dirty="0" smtClean="0"/>
              <a:t>Vacuum alignment stability</a:t>
            </a:r>
          </a:p>
          <a:p>
            <a:pPr>
              <a:spcBef>
                <a:spcPts val="0"/>
              </a:spcBef>
              <a:spcAft>
                <a:spcPts val="600"/>
              </a:spcAft>
            </a:pPr>
            <a:r>
              <a:rPr lang="en-US" sz="1800" dirty="0" smtClean="0"/>
              <a:t>Contamination processing and control per ICESat-2 standards</a:t>
            </a:r>
          </a:p>
          <a:p>
            <a:pPr lvl="1">
              <a:spcAft>
                <a:spcPts val="600"/>
              </a:spcAft>
            </a:pPr>
            <a:r>
              <a:rPr lang="en-US" sz="1600" dirty="0" smtClean="0"/>
              <a:t>Improved lifetime</a:t>
            </a:r>
          </a:p>
          <a:p>
            <a:pPr lvl="0">
              <a:spcBef>
                <a:spcPts val="0"/>
              </a:spcBef>
              <a:spcAft>
                <a:spcPts val="0"/>
              </a:spcAft>
              <a:defRPr/>
            </a:pPr>
            <a:r>
              <a:rPr lang="en-US" sz="1800" dirty="0" smtClean="0"/>
              <a:t>Pure conductive cooling to a single external thermal interface</a:t>
            </a:r>
          </a:p>
          <a:p>
            <a:pPr lvl="1">
              <a:spcBef>
                <a:spcPts val="0"/>
              </a:spcBef>
              <a:defRPr/>
            </a:pPr>
            <a:r>
              <a:rPr lang="en-US" sz="1600" dirty="0" smtClean="0"/>
              <a:t>Simplifies thermal design</a:t>
            </a:r>
          </a:p>
          <a:p>
            <a:pPr lvl="1">
              <a:spcBef>
                <a:spcPts val="0"/>
              </a:spcBef>
              <a:defRPr/>
            </a:pPr>
            <a:r>
              <a:rPr lang="en-US" sz="1600" dirty="0" smtClean="0"/>
              <a:t>Required for a space-based system</a:t>
            </a:r>
          </a:p>
          <a:p>
            <a:pPr lvl="1">
              <a:spcBef>
                <a:spcPts val="0"/>
              </a:spcBef>
              <a:defRPr/>
            </a:pPr>
            <a:r>
              <a:rPr lang="en-US" sz="1600" dirty="0" smtClean="0"/>
              <a:t>Amplifiers mounted on laser module wall</a:t>
            </a:r>
          </a:p>
          <a:p>
            <a:pPr lvl="0">
              <a:spcBef>
                <a:spcPts val="0"/>
              </a:spcBef>
              <a:defRPr/>
            </a:pPr>
            <a:r>
              <a:rPr lang="en-US" sz="1800" dirty="0" smtClean="0"/>
              <a:t>Flexure mounted for high launch vibration levels</a:t>
            </a:r>
          </a:p>
          <a:p>
            <a:pPr lvl="0">
              <a:spcBef>
                <a:spcPts val="0"/>
              </a:spcBef>
              <a:defRPr/>
            </a:pPr>
            <a:r>
              <a:rPr lang="en-US" sz="1800" dirty="0" smtClean="0"/>
              <a:t>Combination of full power 532 nm life test plus half power UV lifetest demonstrates system robustness</a:t>
            </a:r>
          </a:p>
          <a:p>
            <a:pPr lvl="1">
              <a:spcBef>
                <a:spcPts val="0"/>
              </a:spcBef>
              <a:defRPr/>
            </a:pPr>
            <a:r>
              <a:rPr lang="en-US" sz="1600" dirty="0" smtClean="0"/>
              <a:t>2.7 billion shots with no significant 1064 nm or 532 nm optical degradation</a:t>
            </a:r>
          </a:p>
          <a:p>
            <a:pPr>
              <a:spcAft>
                <a:spcPts val="600"/>
              </a:spcAft>
            </a:pPr>
            <a:endParaRPr lang="en-US" sz="1800" dirty="0" smtClean="0"/>
          </a:p>
        </p:txBody>
      </p:sp>
      <p:sp>
        <p:nvSpPr>
          <p:cNvPr id="11" name="TextBox 10"/>
          <p:cNvSpPr txBox="1"/>
          <p:nvPr/>
        </p:nvSpPr>
        <p:spPr>
          <a:xfrm>
            <a:off x="5519515" y="3625334"/>
            <a:ext cx="1066800" cy="184666"/>
          </a:xfrm>
          <a:prstGeom prst="rect">
            <a:avLst/>
          </a:prstGeom>
          <a:noFill/>
        </p:spPr>
        <p:txBody>
          <a:bodyPr wrap="square" lIns="0" tIns="0" rIns="0" bIns="0" rtlCol="0">
            <a:spAutoFit/>
          </a:bodyPr>
          <a:lstStyle/>
          <a:p>
            <a:pPr algn="ctr"/>
            <a:r>
              <a:rPr lang="en-US" sz="1200" b="1" dirty="0" smtClean="0"/>
              <a:t>SHG goes here</a:t>
            </a:r>
          </a:p>
        </p:txBody>
      </p:sp>
      <p:sp>
        <p:nvSpPr>
          <p:cNvPr id="12" name="TextBox 11"/>
          <p:cNvSpPr txBox="1"/>
          <p:nvPr/>
        </p:nvSpPr>
        <p:spPr>
          <a:xfrm>
            <a:off x="4748676" y="5935885"/>
            <a:ext cx="1219200" cy="369332"/>
          </a:xfrm>
          <a:prstGeom prst="rect">
            <a:avLst/>
          </a:prstGeom>
          <a:noFill/>
        </p:spPr>
        <p:txBody>
          <a:bodyPr wrap="square" lIns="0" tIns="0" rIns="0" bIns="0" rtlCol="0">
            <a:spAutoFit/>
          </a:bodyPr>
          <a:lstStyle/>
          <a:p>
            <a:pPr algn="ctr"/>
            <a:r>
              <a:rPr lang="en-US" sz="1200" b="1" dirty="0" smtClean="0"/>
              <a:t>Expansion scope goes here</a:t>
            </a:r>
          </a:p>
        </p:txBody>
      </p:sp>
      <p:cxnSp>
        <p:nvCxnSpPr>
          <p:cNvPr id="13" name="Straight Arrow Connector 12"/>
          <p:cNvCxnSpPr>
            <a:stCxn id="11" idx="2"/>
          </p:cNvCxnSpPr>
          <p:nvPr/>
        </p:nvCxnSpPr>
        <p:spPr>
          <a:xfrm>
            <a:off x="6052915" y="3810000"/>
            <a:ext cx="1186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flipV="1">
            <a:off x="5967876" y="5487144"/>
            <a:ext cx="1271124" cy="6334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241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4918392"/>
            <a:ext cx="2377440" cy="1787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1371600" y="2286000"/>
            <a:ext cx="5867400" cy="401540"/>
          </a:xfrm>
        </p:spPr>
        <p:txBody>
          <a:bodyPr>
            <a:normAutofit/>
          </a:bodyPr>
          <a:lstStyle/>
          <a:p>
            <a:pPr algn="ctr"/>
            <a:r>
              <a:rPr lang="en-US" sz="2000" dirty="0"/>
              <a:t>150 Hz </a:t>
            </a:r>
            <a:r>
              <a:rPr lang="en-US" sz="2000" dirty="0" smtClean="0"/>
              <a:t>HEUVD Pre-Amplifier 1064 nm Performance</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xmlns="" val="2463979780"/>
              </p:ext>
            </p:extLst>
          </p:nvPr>
        </p:nvGraphicFramePr>
        <p:xfrm>
          <a:off x="1808916" y="2819400"/>
          <a:ext cx="5303520" cy="1737360"/>
        </p:xfrm>
        <a:graphic>
          <a:graphicData uri="http://schemas.openxmlformats.org/drawingml/2006/table">
            <a:tbl>
              <a:tblPr firstRow="1" bandRow="1">
                <a:tableStyleId>{5C22544A-7EE6-4342-B048-85BDC9FD1C3A}</a:tableStyleId>
              </a:tblPr>
              <a:tblGrid>
                <a:gridCol w="2011680"/>
                <a:gridCol w="1645920"/>
                <a:gridCol w="1645920"/>
              </a:tblGrid>
              <a:tr h="370840">
                <a:tc>
                  <a:txBody>
                    <a:bodyPr/>
                    <a:lstStyle/>
                    <a:p>
                      <a:pPr algn="ctr"/>
                      <a:r>
                        <a:rPr lang="en-US" sz="1800" dirty="0" smtClean="0"/>
                        <a:t>Parameter</a:t>
                      </a:r>
                      <a:endParaRPr lang="en-US" sz="1800" dirty="0"/>
                    </a:p>
                  </a:txBody>
                  <a:tcPr/>
                </a:tc>
                <a:tc>
                  <a:txBody>
                    <a:bodyPr/>
                    <a:lstStyle/>
                    <a:p>
                      <a:pPr algn="ctr"/>
                      <a:r>
                        <a:rPr lang="en-US" sz="1800" dirty="0" smtClean="0"/>
                        <a:t>Demonstrated </a:t>
                      </a:r>
                      <a:endParaRPr lang="en-US" sz="1800" dirty="0"/>
                    </a:p>
                  </a:txBody>
                  <a:tcPr/>
                </a:tc>
                <a:tc>
                  <a:txBody>
                    <a:bodyPr/>
                    <a:lstStyle/>
                    <a:p>
                      <a:pPr algn="ctr"/>
                      <a:r>
                        <a:rPr lang="en-US" sz="1800" dirty="0" smtClean="0"/>
                        <a:t>Athena-OAWL</a:t>
                      </a:r>
                      <a:r>
                        <a:rPr lang="en-US" sz="1800" baseline="0" dirty="0" smtClean="0"/>
                        <a:t> Requirement</a:t>
                      </a:r>
                      <a:endParaRPr lang="en-US" sz="1800" dirty="0"/>
                    </a:p>
                  </a:txBody>
                  <a:tcPr/>
                </a:tc>
              </a:tr>
              <a:tr h="274320">
                <a:tc>
                  <a:txBody>
                    <a:bodyPr/>
                    <a:lstStyle/>
                    <a:p>
                      <a:pPr marL="91440"/>
                      <a:r>
                        <a:rPr lang="en-US" sz="1800" b="1" dirty="0" smtClean="0"/>
                        <a:t>Pulse Energy</a:t>
                      </a:r>
                      <a:endParaRPr lang="en-US" sz="1800" b="1" dirty="0"/>
                    </a:p>
                  </a:txBody>
                  <a:tcPr/>
                </a:tc>
                <a:tc>
                  <a:txBody>
                    <a:bodyPr/>
                    <a:lstStyle/>
                    <a:p>
                      <a:pPr algn="ctr"/>
                      <a:r>
                        <a:rPr lang="en-US" sz="1800" b="1" dirty="0" smtClean="0"/>
                        <a:t>205 mJ</a:t>
                      </a:r>
                      <a:endParaRPr lang="en-US" sz="1800" b="1" dirty="0"/>
                    </a:p>
                  </a:txBody>
                  <a:tcPr/>
                </a:tc>
                <a:tc>
                  <a:txBody>
                    <a:bodyPr/>
                    <a:lstStyle/>
                    <a:p>
                      <a:pPr algn="ctr"/>
                      <a:r>
                        <a:rPr lang="en-US" sz="1800" b="1" dirty="0" smtClean="0"/>
                        <a:t>100 mJ</a:t>
                      </a:r>
                      <a:endParaRPr lang="en-US" sz="1800" b="1" dirty="0"/>
                    </a:p>
                  </a:txBody>
                  <a:tcPr/>
                </a:tc>
              </a:tr>
              <a:tr h="27432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Pulse Width</a:t>
                      </a:r>
                    </a:p>
                  </a:txBody>
                  <a:tcPr/>
                </a:tc>
                <a:tc>
                  <a:txBody>
                    <a:bodyPr/>
                    <a:lstStyle/>
                    <a:p>
                      <a:pPr algn="ctr"/>
                      <a:r>
                        <a:rPr lang="en-US" sz="1800" b="1" dirty="0" smtClean="0"/>
                        <a:t>15 ns</a:t>
                      </a:r>
                      <a:endParaRPr lang="en-US" sz="1800" b="1" dirty="0"/>
                    </a:p>
                  </a:txBody>
                  <a:tcPr/>
                </a:tc>
                <a:tc>
                  <a:txBody>
                    <a:bodyPr/>
                    <a:lstStyle/>
                    <a:p>
                      <a:pPr algn="ctr"/>
                      <a:r>
                        <a:rPr lang="en-US" sz="1800" b="1" dirty="0" smtClean="0"/>
                        <a:t>&gt;25 ns</a:t>
                      </a:r>
                      <a:endParaRPr lang="en-US" sz="1800" b="1" dirty="0"/>
                    </a:p>
                  </a:txBody>
                  <a:tcPr/>
                </a:tc>
              </a:tr>
              <a:tr h="274320">
                <a:tc>
                  <a:txBody>
                    <a:bodyPr/>
                    <a:lstStyle/>
                    <a:p>
                      <a:pPr marL="91440"/>
                      <a:r>
                        <a:rPr lang="en-US" sz="1800" b="1" dirty="0" smtClean="0"/>
                        <a:t>Beam Quality</a:t>
                      </a:r>
                      <a:endParaRPr lang="en-US" sz="1800" b="1" dirty="0"/>
                    </a:p>
                  </a:txBody>
                  <a:tcPr/>
                </a:tc>
                <a:tc>
                  <a:txBody>
                    <a:bodyPr/>
                    <a:lstStyle/>
                    <a:p>
                      <a:pPr algn="ctr"/>
                      <a:r>
                        <a:rPr lang="en-US" sz="1800" b="1" dirty="0" smtClean="0"/>
                        <a:t>1.4 M</a:t>
                      </a:r>
                      <a:r>
                        <a:rPr lang="en-US" sz="1800" b="1" baseline="30000" dirty="0" smtClean="0"/>
                        <a:t>2</a:t>
                      </a:r>
                      <a:r>
                        <a:rPr lang="en-US" sz="1800" b="1" dirty="0" smtClean="0"/>
                        <a:t> </a:t>
                      </a:r>
                      <a:endParaRPr lang="en-US" sz="1800" b="1" dirty="0"/>
                    </a:p>
                  </a:txBody>
                  <a:tcPr/>
                </a:tc>
                <a:tc>
                  <a:txBody>
                    <a:bodyPr/>
                    <a:lstStyle/>
                    <a:p>
                      <a:pPr algn="ctr"/>
                      <a:r>
                        <a:rPr lang="en-US" sz="1800" b="1" dirty="0" smtClean="0"/>
                        <a:t>&lt; 2 M</a:t>
                      </a:r>
                      <a:r>
                        <a:rPr lang="en-US" sz="1800" b="1" baseline="30000" dirty="0" smtClean="0"/>
                        <a:t>2</a:t>
                      </a:r>
                      <a:r>
                        <a:rPr lang="en-US" sz="1800" b="1" dirty="0" smtClean="0"/>
                        <a:t> </a:t>
                      </a:r>
                      <a:endParaRPr lang="en-US" sz="1800" b="1" dirty="0"/>
                    </a:p>
                  </a:txBody>
                  <a:tcPr/>
                </a:tc>
              </a:tr>
            </a:tbl>
          </a:graphicData>
        </a:graphic>
      </p:graphicFrame>
      <p:sp>
        <p:nvSpPr>
          <p:cNvPr id="7" name="TextBox 6"/>
          <p:cNvSpPr txBox="1"/>
          <p:nvPr/>
        </p:nvSpPr>
        <p:spPr>
          <a:xfrm>
            <a:off x="3539656" y="4668740"/>
            <a:ext cx="1715534" cy="307777"/>
          </a:xfrm>
          <a:prstGeom prst="rect">
            <a:avLst/>
          </a:prstGeom>
          <a:solidFill>
            <a:schemeClr val="bg1"/>
          </a:solidFill>
        </p:spPr>
        <p:txBody>
          <a:bodyPr wrap="none" rtlCol="0">
            <a:spAutoFit/>
          </a:bodyPr>
          <a:lstStyle/>
          <a:p>
            <a:pPr algn="ctr"/>
            <a:r>
              <a:rPr lang="en-US" sz="1400" b="1" i="1" dirty="0" smtClean="0">
                <a:solidFill>
                  <a:srgbClr val="000066"/>
                </a:solidFill>
                <a:latin typeface="Times New Roman" pitchFamily="18" charset="0"/>
                <a:cs typeface="Times New Roman" pitchFamily="18" charset="0"/>
              </a:rPr>
              <a:t>Spatial Distributions</a:t>
            </a:r>
          </a:p>
        </p:txBody>
      </p:sp>
      <p:sp>
        <p:nvSpPr>
          <p:cNvPr id="15" name="TextBox 14"/>
          <p:cNvSpPr txBox="1"/>
          <p:nvPr/>
        </p:nvSpPr>
        <p:spPr>
          <a:xfrm>
            <a:off x="6202680" y="4706183"/>
            <a:ext cx="1996059" cy="307777"/>
          </a:xfrm>
          <a:prstGeom prst="rect">
            <a:avLst/>
          </a:prstGeom>
          <a:noFill/>
        </p:spPr>
        <p:txBody>
          <a:bodyPr wrap="none" rtlCol="0">
            <a:spAutoFit/>
          </a:bodyPr>
          <a:lstStyle/>
          <a:p>
            <a:pPr algn="ctr"/>
            <a:r>
              <a:rPr lang="en-US" sz="1400" b="1" i="1" dirty="0" smtClean="0">
                <a:solidFill>
                  <a:srgbClr val="000066"/>
                </a:solidFill>
                <a:latin typeface="Times New Roman" pitchFamily="18" charset="0"/>
                <a:cs typeface="Times New Roman" pitchFamily="18" charset="0"/>
              </a:rPr>
              <a:t>Propagation Parameters</a:t>
            </a:r>
          </a:p>
        </p:txBody>
      </p:sp>
      <p:sp>
        <p:nvSpPr>
          <p:cNvPr id="16" name="TextBox 15"/>
          <p:cNvSpPr txBox="1"/>
          <p:nvPr/>
        </p:nvSpPr>
        <p:spPr>
          <a:xfrm>
            <a:off x="6763885" y="5263731"/>
            <a:ext cx="822960" cy="338554"/>
          </a:xfrm>
          <a:prstGeom prst="rect">
            <a:avLst/>
          </a:prstGeom>
          <a:solidFill>
            <a:schemeClr val="bg1"/>
          </a:solidFill>
        </p:spPr>
        <p:txBody>
          <a:bodyPr wrap="square" lIns="0" tIns="0" rIns="0" bIns="0" rtlCol="0">
            <a:spAutoFit/>
          </a:bodyPr>
          <a:lstStyle/>
          <a:p>
            <a:pPr algn="ctr"/>
            <a:r>
              <a:rPr lang="en-US" sz="1100" b="1" i="1" dirty="0" smtClean="0">
                <a:solidFill>
                  <a:srgbClr val="000066"/>
                </a:solidFill>
                <a:latin typeface="Times New Roman" pitchFamily="18" charset="0"/>
                <a:cs typeface="Times New Roman" pitchFamily="18" charset="0"/>
              </a:rPr>
              <a:t>M</a:t>
            </a:r>
            <a:r>
              <a:rPr lang="en-US" sz="1100" b="1" i="1" baseline="30000" dirty="0" smtClean="0">
                <a:solidFill>
                  <a:srgbClr val="000066"/>
                </a:solidFill>
                <a:latin typeface="Times New Roman" pitchFamily="18" charset="0"/>
                <a:cs typeface="Times New Roman" pitchFamily="18" charset="0"/>
              </a:rPr>
              <a:t>2</a:t>
            </a:r>
            <a:r>
              <a:rPr lang="en-US" sz="1100" b="1" i="1" baseline="-25000" dirty="0" smtClean="0">
                <a:solidFill>
                  <a:srgbClr val="000066"/>
                </a:solidFill>
                <a:latin typeface="Times New Roman" pitchFamily="18" charset="0"/>
                <a:cs typeface="Times New Roman" pitchFamily="18" charset="0"/>
              </a:rPr>
              <a:t>X</a:t>
            </a:r>
            <a:r>
              <a:rPr lang="en-US" sz="1100" b="1" i="1" dirty="0" smtClean="0">
                <a:solidFill>
                  <a:srgbClr val="000066"/>
                </a:solidFill>
                <a:latin typeface="Times New Roman" pitchFamily="18" charset="0"/>
                <a:cs typeface="Times New Roman" pitchFamily="18" charset="0"/>
              </a:rPr>
              <a:t> = 1.45</a:t>
            </a:r>
          </a:p>
          <a:p>
            <a:pPr algn="ctr"/>
            <a:r>
              <a:rPr lang="en-US" sz="1100" b="1" i="1" dirty="0" smtClean="0">
                <a:solidFill>
                  <a:srgbClr val="000066"/>
                </a:solidFill>
                <a:latin typeface="Times New Roman" pitchFamily="18" charset="0"/>
                <a:cs typeface="Times New Roman" pitchFamily="18" charset="0"/>
              </a:rPr>
              <a:t>M</a:t>
            </a:r>
            <a:r>
              <a:rPr lang="en-US" sz="1100" b="1" i="1" baseline="30000" dirty="0" smtClean="0">
                <a:solidFill>
                  <a:srgbClr val="000066"/>
                </a:solidFill>
                <a:latin typeface="Times New Roman" pitchFamily="18" charset="0"/>
                <a:cs typeface="Times New Roman" pitchFamily="18" charset="0"/>
              </a:rPr>
              <a:t>2</a:t>
            </a:r>
            <a:r>
              <a:rPr lang="en-US" sz="1100" b="1" i="1" baseline="-25000" dirty="0" smtClean="0">
                <a:solidFill>
                  <a:srgbClr val="000066"/>
                </a:solidFill>
                <a:latin typeface="Times New Roman" pitchFamily="18" charset="0"/>
                <a:cs typeface="Times New Roman" pitchFamily="18" charset="0"/>
              </a:rPr>
              <a:t>Y</a:t>
            </a:r>
            <a:r>
              <a:rPr lang="en-US" sz="1100" b="1" i="1" dirty="0" smtClean="0">
                <a:solidFill>
                  <a:srgbClr val="000066"/>
                </a:solidFill>
                <a:latin typeface="Times New Roman" pitchFamily="18" charset="0"/>
                <a:cs typeface="Times New Roman" pitchFamily="18" charset="0"/>
              </a:rPr>
              <a:t> = 1.37</a:t>
            </a:r>
            <a:endParaRPr lang="en-US" sz="800" b="1" i="1" dirty="0" smtClean="0">
              <a:solidFill>
                <a:srgbClr val="000066"/>
              </a:solidFill>
              <a:latin typeface="Times New Roman" pitchFamily="18" charset="0"/>
              <a:cs typeface="Times New Roman" pitchFamily="18" charset="0"/>
            </a:endParaRPr>
          </a:p>
        </p:txBody>
      </p:sp>
      <p:sp>
        <p:nvSpPr>
          <p:cNvPr id="2" name="Rectangle 1"/>
          <p:cNvSpPr/>
          <p:nvPr/>
        </p:nvSpPr>
        <p:spPr>
          <a:xfrm rot="16200000">
            <a:off x="7646679" y="5676591"/>
            <a:ext cx="1225015" cy="184666"/>
          </a:xfrm>
          <a:prstGeom prst="rect">
            <a:avLst/>
          </a:prstGeom>
        </p:spPr>
        <p:txBody>
          <a:bodyPr wrap="none">
            <a:spAutoFit/>
          </a:bodyPr>
          <a:lstStyle/>
          <a:p>
            <a:r>
              <a:rPr lang="en-US" sz="600" i="1" dirty="0"/>
              <a:t>M^2-QSW - AMP 2 Output.xmcd</a:t>
            </a:r>
          </a:p>
        </p:txBody>
      </p:sp>
      <p:pic>
        <p:nvPicPr>
          <p:cNvPr id="1030"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5100338"/>
            <a:ext cx="1828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2"/>
          <p:cNvSpPr/>
          <p:nvPr/>
        </p:nvSpPr>
        <p:spPr>
          <a:xfrm>
            <a:off x="4409605" y="5125231"/>
            <a:ext cx="1000595" cy="246221"/>
          </a:xfrm>
          <a:prstGeom prst="rect">
            <a:avLst/>
          </a:prstGeom>
        </p:spPr>
        <p:txBody>
          <a:bodyPr wrap="none">
            <a:spAutoFit/>
          </a:bodyPr>
          <a:lstStyle/>
          <a:p>
            <a:pPr algn="ctr"/>
            <a:r>
              <a:rPr lang="en-US" sz="1000" b="1" dirty="0" smtClean="0">
                <a:solidFill>
                  <a:schemeClr val="bg1"/>
                </a:solidFill>
              </a:rPr>
              <a:t>3.69 </a:t>
            </a:r>
            <a:r>
              <a:rPr lang="en-US" sz="1000" b="1" dirty="0">
                <a:solidFill>
                  <a:schemeClr val="bg1"/>
                </a:solidFill>
              </a:rPr>
              <a:t>x </a:t>
            </a:r>
            <a:r>
              <a:rPr lang="en-US" sz="1000" b="1" dirty="0" smtClean="0">
                <a:solidFill>
                  <a:schemeClr val="bg1"/>
                </a:solidFill>
              </a:rPr>
              <a:t>2.78 mm</a:t>
            </a:r>
            <a:endParaRPr lang="en-US" sz="1000" b="1" dirty="0">
              <a:solidFill>
                <a:schemeClr val="bg1"/>
              </a:solidFill>
            </a:endParaRPr>
          </a:p>
        </p:txBody>
      </p:sp>
      <p:sp>
        <p:nvSpPr>
          <p:cNvPr id="11" name="TextBox 10"/>
          <p:cNvSpPr txBox="1"/>
          <p:nvPr/>
        </p:nvSpPr>
        <p:spPr>
          <a:xfrm>
            <a:off x="3581400" y="5125231"/>
            <a:ext cx="835485" cy="276999"/>
          </a:xfrm>
          <a:prstGeom prst="rect">
            <a:avLst/>
          </a:prstGeom>
          <a:noFill/>
        </p:spPr>
        <p:txBody>
          <a:bodyPr wrap="none" rtlCol="0">
            <a:spAutoFit/>
          </a:bodyPr>
          <a:lstStyle/>
          <a:p>
            <a:pPr algn="ctr"/>
            <a:r>
              <a:rPr lang="en-US" sz="1200" b="1" dirty="0" smtClean="0">
                <a:solidFill>
                  <a:schemeClr val="bg1"/>
                </a:solidFill>
              </a:rPr>
              <a:t>Near Field</a:t>
            </a:r>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0032" y="5151120"/>
            <a:ext cx="1713128" cy="1280160"/>
          </a:xfrm>
          <a:prstGeom prst="rect">
            <a:avLst/>
          </a:prstGeom>
          <a:noFill/>
          <a:ln w="2540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1382486" y="6170116"/>
            <a:ext cx="685800" cy="215444"/>
          </a:xfrm>
          <a:prstGeom prst="rect">
            <a:avLst/>
          </a:prstGeom>
          <a:noFill/>
        </p:spPr>
        <p:txBody>
          <a:bodyPr wrap="square" rtlCol="0">
            <a:spAutoFit/>
          </a:bodyPr>
          <a:lstStyle/>
          <a:p>
            <a:pPr algn="ctr"/>
            <a:r>
              <a:rPr lang="en-US" sz="800" b="1" i="1" dirty="0">
                <a:solidFill>
                  <a:srgbClr val="000066"/>
                </a:solidFill>
                <a:latin typeface="Times New Roman" pitchFamily="18" charset="0"/>
                <a:cs typeface="Times New Roman" pitchFamily="18" charset="0"/>
              </a:rPr>
              <a:t>1</a:t>
            </a:r>
            <a:r>
              <a:rPr lang="en-US" sz="800" b="1" i="1" dirty="0" smtClean="0">
                <a:solidFill>
                  <a:srgbClr val="000066"/>
                </a:solidFill>
                <a:latin typeface="Times New Roman" pitchFamily="18" charset="0"/>
                <a:cs typeface="Times New Roman" pitchFamily="18" charset="0"/>
              </a:rPr>
              <a:t>0 ns/div</a:t>
            </a:r>
          </a:p>
        </p:txBody>
      </p:sp>
      <p:sp>
        <p:nvSpPr>
          <p:cNvPr id="29" name="TextBox 28"/>
          <p:cNvSpPr txBox="1"/>
          <p:nvPr/>
        </p:nvSpPr>
        <p:spPr>
          <a:xfrm>
            <a:off x="1981067" y="5170584"/>
            <a:ext cx="640080" cy="384721"/>
          </a:xfrm>
          <a:prstGeom prst="rect">
            <a:avLst/>
          </a:prstGeom>
          <a:noFill/>
        </p:spPr>
        <p:txBody>
          <a:bodyPr wrap="square" rtlCol="0">
            <a:spAutoFit/>
          </a:bodyPr>
          <a:lstStyle/>
          <a:p>
            <a:pPr algn="ctr"/>
            <a:r>
              <a:rPr lang="en-US" sz="1100" b="1" i="1" dirty="0" smtClean="0">
                <a:solidFill>
                  <a:srgbClr val="000066"/>
                </a:solidFill>
                <a:latin typeface="Times New Roman" pitchFamily="18" charset="0"/>
                <a:cs typeface="Times New Roman" pitchFamily="18" charset="0"/>
              </a:rPr>
              <a:t>15 ns</a:t>
            </a:r>
          </a:p>
          <a:p>
            <a:pPr algn="ctr"/>
            <a:r>
              <a:rPr lang="en-US" sz="800" b="1" i="1" dirty="0" smtClean="0">
                <a:solidFill>
                  <a:srgbClr val="000066"/>
                </a:solidFill>
                <a:latin typeface="Times New Roman" pitchFamily="18" charset="0"/>
                <a:cs typeface="Times New Roman" pitchFamily="18" charset="0"/>
              </a:rPr>
              <a:t>FWHM</a:t>
            </a:r>
          </a:p>
        </p:txBody>
      </p:sp>
      <p:sp>
        <p:nvSpPr>
          <p:cNvPr id="30" name="TextBox 29"/>
          <p:cNvSpPr txBox="1"/>
          <p:nvPr/>
        </p:nvSpPr>
        <p:spPr>
          <a:xfrm>
            <a:off x="990501" y="4701120"/>
            <a:ext cx="1828899" cy="307777"/>
          </a:xfrm>
          <a:prstGeom prst="rect">
            <a:avLst/>
          </a:prstGeom>
          <a:noFill/>
        </p:spPr>
        <p:txBody>
          <a:bodyPr wrap="none" rtlCol="0">
            <a:spAutoFit/>
          </a:bodyPr>
          <a:lstStyle/>
          <a:p>
            <a:pPr algn="ctr"/>
            <a:r>
              <a:rPr lang="en-US" sz="1400" b="1" i="1" dirty="0" smtClean="0">
                <a:solidFill>
                  <a:srgbClr val="000066"/>
                </a:solidFill>
                <a:latin typeface="Times New Roman" pitchFamily="18" charset="0"/>
                <a:cs typeface="Times New Roman" pitchFamily="18" charset="0"/>
              </a:rPr>
              <a:t>Temporal Distribution</a:t>
            </a:r>
          </a:p>
        </p:txBody>
      </p:sp>
      <p:sp>
        <p:nvSpPr>
          <p:cNvPr id="18" name="Title 3"/>
          <p:cNvSpPr txBox="1">
            <a:spLocks/>
          </p:cNvSpPr>
          <p:nvPr/>
        </p:nvSpPr>
        <p:spPr>
          <a:xfrm>
            <a:off x="228600" y="0"/>
            <a:ext cx="6705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HEUVD Transmitter Performance Exceeds the Athena-OAWL Requirements With Only Pre-Amps</a:t>
            </a:r>
            <a:endParaRPr kumimoji="0" lang="en-US" sz="2400" b="1" i="0" u="none" strike="noStrike" kern="1200" cap="none" spc="0" normalizeH="0" baseline="0" noProof="0" dirty="0">
              <a:ln>
                <a:noFill/>
              </a:ln>
              <a:solidFill>
                <a:srgbClr val="000066"/>
              </a:solidFill>
              <a:effectLst/>
              <a:uLnTx/>
              <a:uFillTx/>
              <a:latin typeface="+mj-lt"/>
              <a:ea typeface="+mj-ea"/>
              <a:cs typeface="+mj-cs"/>
            </a:endParaRPr>
          </a:p>
        </p:txBody>
      </p:sp>
      <p:sp>
        <p:nvSpPr>
          <p:cNvPr id="19" name="Content Placeholder 1"/>
          <p:cNvSpPr>
            <a:spLocks noGrp="1"/>
          </p:cNvSpPr>
          <p:nvPr>
            <p:ph idx="1"/>
          </p:nvPr>
        </p:nvSpPr>
        <p:spPr>
          <a:xfrm>
            <a:off x="838200" y="985962"/>
            <a:ext cx="7924800" cy="1223838"/>
          </a:xfrm>
        </p:spPr>
        <p:txBody>
          <a:bodyPr>
            <a:normAutofit fontScale="92500" lnSpcReduction="10000"/>
          </a:bodyPr>
          <a:lstStyle/>
          <a:p>
            <a:pPr>
              <a:spcAft>
                <a:spcPts val="600"/>
              </a:spcAft>
            </a:pPr>
            <a:r>
              <a:rPr lang="en-US" sz="1800" dirty="0" smtClean="0"/>
              <a:t>&lt; 100 mJ @ 1064 nm will meet the Athena-OAWL 532 nm requirement of 50 mJ</a:t>
            </a:r>
          </a:p>
          <a:p>
            <a:pPr lvl="1">
              <a:spcAft>
                <a:spcPts val="600"/>
              </a:spcAft>
            </a:pPr>
            <a:r>
              <a:rPr lang="en-US" sz="1600" dirty="0" smtClean="0"/>
              <a:t>Allows for additional diode derating for longer lifetime</a:t>
            </a:r>
          </a:p>
          <a:p>
            <a:pPr>
              <a:spcAft>
                <a:spcPts val="600"/>
              </a:spcAft>
            </a:pPr>
            <a:r>
              <a:rPr lang="en-US" sz="1800" dirty="0" smtClean="0"/>
              <a:t>Power amplifier compartment will be used for SHG and an expansion telescope</a:t>
            </a:r>
          </a:p>
          <a:p>
            <a:pPr lvl="1">
              <a:spcAft>
                <a:spcPts val="600"/>
              </a:spcAft>
            </a:pPr>
            <a:r>
              <a:rPr lang="en-US" sz="1600" dirty="0" smtClean="0"/>
              <a:t>7X internal beam expander will meet the Athena-OAWL divergence requirement</a:t>
            </a:r>
          </a:p>
        </p:txBody>
      </p:sp>
    </p:spTree>
    <p:extLst>
      <p:ext uri="{BB962C8B-B14F-4D97-AF65-F5344CB8AC3E}">
        <p14:creationId xmlns:p14="http://schemas.microsoft.com/office/powerpoint/2010/main" xmlns="" val="250712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spcAft>
                <a:spcPts val="600"/>
              </a:spcAft>
            </a:pPr>
            <a:r>
              <a:rPr lang="en-US" dirty="0" smtClean="0"/>
              <a:t>High Efficiency UV Demonstrator (HEUVD) Lifetime Testing</a:t>
            </a:r>
          </a:p>
          <a:p>
            <a:pPr>
              <a:spcAft>
                <a:spcPts val="600"/>
              </a:spcAft>
            </a:pPr>
            <a:r>
              <a:rPr lang="en-US" dirty="0" smtClean="0"/>
              <a:t>Pump Diode Life Test Program</a:t>
            </a:r>
          </a:p>
          <a:p>
            <a:pPr>
              <a:spcAft>
                <a:spcPts val="600"/>
              </a:spcAft>
            </a:pPr>
            <a:r>
              <a:rPr lang="en-US" dirty="0" smtClean="0"/>
              <a:t>ATHENA-OAWL EVI-4 Transmitter Overview</a:t>
            </a:r>
            <a:endParaRPr lang="en-US" dirty="0"/>
          </a:p>
          <a:p>
            <a:pPr>
              <a:spcAft>
                <a:spcPts val="600"/>
              </a:spcAft>
            </a:pPr>
            <a:r>
              <a:rPr lang="en-US" dirty="0" smtClean="0"/>
              <a:t>Progress On Tm Fiber Laser Development for a Coherent Winds Pump</a:t>
            </a:r>
          </a:p>
          <a:p>
            <a:pPr>
              <a:spcAft>
                <a:spcPts val="600"/>
              </a:spcAft>
            </a:pPr>
            <a:r>
              <a:rPr lang="en-US" dirty="0" smtClean="0"/>
              <a:t>Compact Lasers for Planetary Winds</a:t>
            </a:r>
          </a:p>
        </p:txBody>
      </p:sp>
    </p:spTree>
    <p:extLst>
      <p:ext uri="{BB962C8B-B14F-4D97-AF65-F5344CB8AC3E}">
        <p14:creationId xmlns:p14="http://schemas.microsoft.com/office/powerpoint/2010/main" xmlns="" val="114014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00"/>
              </a:spcAft>
            </a:pPr>
            <a:r>
              <a:rPr lang="en-US" dirty="0"/>
              <a:t>Progress On Tm Fiber Laser Development for a Coherent Winds Pump</a:t>
            </a:r>
          </a:p>
        </p:txBody>
      </p:sp>
    </p:spTree>
    <p:extLst>
      <p:ext uri="{BB962C8B-B14F-4D97-AF65-F5344CB8AC3E}">
        <p14:creationId xmlns:p14="http://schemas.microsoft.com/office/powerpoint/2010/main" xmlns="" val="60760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8BE84685-06B9-4875-A66C-B90E88D2943C}"/>
              </a:ext>
            </a:extLst>
          </p:cNvPr>
          <p:cNvPicPr>
            <a:picLocks noChangeAspect="1"/>
          </p:cNvPicPr>
          <p:nvPr/>
        </p:nvPicPr>
        <p:blipFill rotWithShape="1">
          <a:blip r:embed="rId2" cstate="print"/>
          <a:srcRect l="3020"/>
          <a:stretch/>
        </p:blipFill>
        <p:spPr>
          <a:xfrm>
            <a:off x="4752074" y="3048000"/>
            <a:ext cx="4239526" cy="2872750"/>
          </a:xfrm>
          <a:prstGeom prst="rect">
            <a:avLst/>
          </a:prstGeom>
        </p:spPr>
      </p:pic>
      <p:sp>
        <p:nvSpPr>
          <p:cNvPr id="2" name="Title 1"/>
          <p:cNvSpPr>
            <a:spLocks noGrp="1"/>
          </p:cNvSpPr>
          <p:nvPr>
            <p:ph type="title"/>
          </p:nvPr>
        </p:nvSpPr>
        <p:spPr>
          <a:xfrm>
            <a:off x="304800" y="0"/>
            <a:ext cx="5715000" cy="899160"/>
          </a:xfrm>
        </p:spPr>
        <p:txBody>
          <a:bodyPr>
            <a:normAutofit fontScale="90000"/>
          </a:bodyPr>
          <a:lstStyle/>
          <a:p>
            <a:r>
              <a:rPr lang="en-US" dirty="0" smtClean="0"/>
              <a:t>Tm Fiber Laser Design is Ready for CDR</a:t>
            </a:r>
            <a:endParaRPr lang="en-US" dirty="0"/>
          </a:p>
        </p:txBody>
      </p:sp>
      <p:sp>
        <p:nvSpPr>
          <p:cNvPr id="3" name="Content Placeholder 2"/>
          <p:cNvSpPr>
            <a:spLocks noGrp="1"/>
          </p:cNvSpPr>
          <p:nvPr>
            <p:ph idx="1"/>
          </p:nvPr>
        </p:nvSpPr>
        <p:spPr>
          <a:xfrm>
            <a:off x="304800" y="1066800"/>
            <a:ext cx="8783877" cy="4979559"/>
          </a:xfrm>
        </p:spPr>
        <p:txBody>
          <a:bodyPr>
            <a:normAutofit/>
          </a:bodyPr>
          <a:lstStyle/>
          <a:p>
            <a:r>
              <a:rPr lang="en-US" sz="1800" dirty="0" smtClean="0"/>
              <a:t>Ultra-compact, efficient,  with high reliability</a:t>
            </a:r>
          </a:p>
          <a:p>
            <a:pPr lvl="1"/>
            <a:r>
              <a:rPr lang="en-US" sz="1600" dirty="0" smtClean="0"/>
              <a:t>Reliability &gt; 95% over 5 years 24/7 operation.</a:t>
            </a:r>
          </a:p>
          <a:p>
            <a:pPr lvl="1"/>
            <a:r>
              <a:rPr lang="en-US" sz="1600" dirty="0" smtClean="0"/>
              <a:t>Expect 3-5 Year ISS mission</a:t>
            </a:r>
          </a:p>
          <a:p>
            <a:r>
              <a:rPr lang="en-US" sz="1800" dirty="0" smtClean="0"/>
              <a:t>Thermal and vibrational analysis have been complete</a:t>
            </a:r>
          </a:p>
          <a:p>
            <a:pPr lvl="1"/>
            <a:r>
              <a:rPr lang="en-US" sz="1600" dirty="0" smtClean="0"/>
              <a:t>Thermal issues are well controlled </a:t>
            </a:r>
            <a:endParaRPr lang="en-US" sz="1600" dirty="0"/>
          </a:p>
          <a:p>
            <a:pPr lvl="1"/>
            <a:r>
              <a:rPr lang="en-US" sz="1600" dirty="0" smtClean="0"/>
              <a:t>Mechanical structure has been analyzed and shown to have good margins </a:t>
            </a:r>
            <a:r>
              <a:rPr lang="en-US" sz="1600" dirty="0"/>
              <a:t>of </a:t>
            </a:r>
            <a:r>
              <a:rPr lang="en-US" sz="1600" dirty="0" smtClean="0"/>
              <a:t>safety relative to GEVS  </a:t>
            </a:r>
            <a:r>
              <a:rPr lang="en-US" sz="1600" dirty="0" err="1" smtClean="0"/>
              <a:t>raandom</a:t>
            </a:r>
            <a:r>
              <a:rPr lang="en-US" sz="1600" dirty="0" smtClean="0"/>
              <a:t> vibration profiles</a:t>
            </a:r>
            <a:endParaRPr lang="en-US" sz="1600" dirty="0"/>
          </a:p>
          <a:p>
            <a:r>
              <a:rPr lang="en-US" sz="1800" dirty="0" smtClean="0"/>
              <a:t>Estimated </a:t>
            </a:r>
            <a:r>
              <a:rPr lang="en-US" sz="1800" dirty="0"/>
              <a:t>SWaP:</a:t>
            </a:r>
          </a:p>
          <a:p>
            <a:pPr lvl="1"/>
            <a:r>
              <a:rPr lang="en-US" sz="1600" dirty="0"/>
              <a:t>Size: 14″ x 11″ x 4.5″</a:t>
            </a:r>
          </a:p>
          <a:p>
            <a:pPr lvl="1"/>
            <a:r>
              <a:rPr lang="en-US" sz="1600" dirty="0"/>
              <a:t>Mass :  13.2kg.  </a:t>
            </a:r>
          </a:p>
          <a:p>
            <a:pPr lvl="1"/>
            <a:r>
              <a:rPr lang="en-US" sz="1600" dirty="0"/>
              <a:t>Power: </a:t>
            </a:r>
            <a:r>
              <a:rPr lang="en-US" sz="1600" dirty="0" smtClean="0"/>
              <a:t>470 W input for at 100 W CW output</a:t>
            </a:r>
            <a:endParaRPr lang="en-US" sz="1800" dirty="0" smtClean="0"/>
          </a:p>
          <a:p>
            <a:r>
              <a:rPr lang="en-US" sz="1800" dirty="0" smtClean="0"/>
              <a:t>Efficiency: ~ 20% </a:t>
            </a:r>
          </a:p>
          <a:p>
            <a:r>
              <a:rPr lang="en-US" sz="1800" dirty="0" smtClean="0"/>
              <a:t>Pure conductively cooling</a:t>
            </a:r>
            <a:endParaRPr lang="en-US" sz="1800" dirty="0"/>
          </a:p>
          <a:p>
            <a:endParaRPr lang="en-US" sz="1800" dirty="0"/>
          </a:p>
          <a:p>
            <a:pPr marL="0" indent="0">
              <a:buNone/>
            </a:pPr>
            <a:endParaRPr lang="en-US" sz="1800" dirty="0"/>
          </a:p>
          <a:p>
            <a:endParaRPr lang="en-US" sz="1600" dirty="0"/>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60965AE6-D7A9-4AB8-B5D8-6F6A36A1266A}" type="slidenum">
              <a:rPr lang="en-US" smtClean="0"/>
              <a:pPr/>
              <a:t>21</a:t>
            </a:fld>
            <a:endParaRPr lang="en-US" dirty="0"/>
          </a:p>
        </p:txBody>
      </p:sp>
    </p:spTree>
    <p:extLst>
      <p:ext uri="{BB962C8B-B14F-4D97-AF65-F5344CB8AC3E}">
        <p14:creationId xmlns="" xmlns:p14="http://schemas.microsoft.com/office/powerpoint/2010/main" val="237760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AF3A14-78D3-45A1-9236-895DE8F9BB69}"/>
              </a:ext>
            </a:extLst>
          </p:cNvPr>
          <p:cNvSpPr>
            <a:spLocks noGrp="1"/>
          </p:cNvSpPr>
          <p:nvPr>
            <p:ph type="title"/>
          </p:nvPr>
        </p:nvSpPr>
        <p:spPr>
          <a:xfrm>
            <a:off x="533400" y="228600"/>
            <a:ext cx="5486400" cy="548640"/>
          </a:xfrm>
        </p:spPr>
        <p:txBody>
          <a:bodyPr/>
          <a:lstStyle/>
          <a:p>
            <a:r>
              <a:rPr lang="en-US" dirty="0" smtClean="0"/>
              <a:t>100 W </a:t>
            </a:r>
            <a:r>
              <a:rPr lang="en-US" dirty="0"/>
              <a:t>with </a:t>
            </a:r>
            <a:r>
              <a:rPr lang="en-US" dirty="0" smtClean="0"/>
              <a:t>Low </a:t>
            </a:r>
            <a:r>
              <a:rPr lang="en-US" dirty="0"/>
              <a:t>ASE </a:t>
            </a:r>
            <a:r>
              <a:rPr lang="en-US" dirty="0" smtClean="0"/>
              <a:t>Demonstrated</a:t>
            </a:r>
            <a:endParaRPr lang="en-US" dirty="0"/>
          </a:p>
        </p:txBody>
      </p:sp>
      <p:pic>
        <p:nvPicPr>
          <p:cNvPr id="4" name="Content Placeholder 3">
            <a:extLst>
              <a:ext uri="{FF2B5EF4-FFF2-40B4-BE49-F238E27FC236}">
                <a16:creationId xmlns="" xmlns:a16="http://schemas.microsoft.com/office/drawing/2014/main" id="{C8D8DD1B-FF08-4AB4-986C-3E374236D85A}"/>
              </a:ext>
            </a:extLst>
          </p:cNvPr>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22118" y="2362200"/>
            <a:ext cx="7899763" cy="2663732"/>
          </a:xfrm>
          <a:prstGeom prst="rect">
            <a:avLst/>
          </a:prstGeom>
        </p:spPr>
      </p:pic>
      <p:sp>
        <p:nvSpPr>
          <p:cNvPr id="5" name="Content Placeholder 2">
            <a:extLst>
              <a:ext uri="{FF2B5EF4-FFF2-40B4-BE49-F238E27FC236}">
                <a16:creationId xmlns="" xmlns:a16="http://schemas.microsoft.com/office/drawing/2014/main" id="{93782E06-5E8A-44A5-B89B-FC94F7964461}"/>
              </a:ext>
            </a:extLst>
          </p:cNvPr>
          <p:cNvSpPr txBox="1">
            <a:spLocks/>
          </p:cNvSpPr>
          <p:nvPr/>
        </p:nvSpPr>
        <p:spPr>
          <a:xfrm>
            <a:off x="622118" y="1347493"/>
            <a:ext cx="8229600" cy="801688"/>
          </a:xfrm>
          <a:prstGeom prst="rect">
            <a:avLst/>
          </a:prstGeom>
        </p:spPr>
        <p:txBody>
          <a:bodyPr vert="horz" lIns="91440" tIns="45720" rIns="91440" bIns="45720" rtlCol="0">
            <a:normAutofit/>
          </a:bodyPr>
          <a:lstStyle>
            <a:lvl1pPr marL="344488" indent="-344488" algn="l" defTabSz="914400" rtl="0" eaLnBrk="1" latinLnBrk="0" hangingPunct="1">
              <a:spcBef>
                <a:spcPct val="20000"/>
              </a:spcBef>
              <a:buClr>
                <a:srgbClr val="8C2633"/>
              </a:buClr>
              <a:buFont typeface="Wingdings" pitchFamily="2" charset="2"/>
              <a:buChar char="v"/>
              <a:defRPr sz="2200" b="1" kern="1200">
                <a:solidFill>
                  <a:schemeClr val="tx1"/>
                </a:solidFill>
                <a:latin typeface="Arial" pitchFamily="34" charset="0"/>
                <a:ea typeface="+mn-ea"/>
                <a:cs typeface="Arial" pitchFamily="34" charset="0"/>
              </a:defRPr>
            </a:lvl1pPr>
            <a:lvl2pPr marL="628650" indent="-277813" algn="l" defTabSz="914400" rtl="0" eaLnBrk="1" latinLnBrk="0" hangingPunct="1">
              <a:spcBef>
                <a:spcPct val="20000"/>
              </a:spcBef>
              <a:buClr>
                <a:srgbClr val="8C2633"/>
              </a:buClr>
              <a:buFont typeface="Wingdings" pitchFamily="2" charset="2"/>
              <a:buChar char="w"/>
              <a:defRPr sz="2000" kern="1200">
                <a:solidFill>
                  <a:schemeClr val="tx1"/>
                </a:solidFill>
                <a:latin typeface="Arial" pitchFamily="34" charset="0"/>
                <a:ea typeface="+mn-ea"/>
                <a:cs typeface="Arial" pitchFamily="34" charset="0"/>
              </a:defRPr>
            </a:lvl2pPr>
            <a:lvl3pPr marL="976313" indent="-279400" algn="l" defTabSz="914400" rtl="0" eaLnBrk="1" latinLnBrk="0" hangingPunct="1">
              <a:spcBef>
                <a:spcPct val="20000"/>
              </a:spcBef>
              <a:buClr>
                <a:srgbClr val="8C2633"/>
              </a:buClr>
              <a:buFont typeface="Wingdings" pitchFamily="2" charset="2"/>
              <a:buChar char="§"/>
              <a:defRPr sz="1800" kern="1200">
                <a:solidFill>
                  <a:schemeClr val="tx1"/>
                </a:solidFill>
                <a:latin typeface="Arial" pitchFamily="34" charset="0"/>
                <a:ea typeface="+mn-ea"/>
                <a:cs typeface="Arial" pitchFamily="34" charset="0"/>
              </a:defRPr>
            </a:lvl3pPr>
            <a:lvl4pPr marL="1258888" indent="-228600" algn="l" defTabSz="914400" rtl="0" eaLnBrk="1" latinLnBrk="0" hangingPunct="1">
              <a:spcBef>
                <a:spcPct val="20000"/>
              </a:spcBef>
              <a:buClr>
                <a:srgbClr val="8C2633"/>
              </a:buClr>
              <a:buFont typeface="Arial" pitchFamily="34" charset="0"/>
              <a:buChar char="•"/>
              <a:defRPr sz="1600" kern="1200">
                <a:solidFill>
                  <a:schemeClr val="tx1"/>
                </a:solidFill>
                <a:latin typeface="Arial" pitchFamily="34" charset="0"/>
                <a:ea typeface="+mn-ea"/>
                <a:cs typeface="Arial" pitchFamily="34" charset="0"/>
              </a:defRPr>
            </a:lvl4pPr>
            <a:lvl5pPr marL="1543050" indent="-287338" algn="l" defTabSz="914400" rtl="0" eaLnBrk="1" latinLnBrk="0" hangingPunct="1">
              <a:spcBef>
                <a:spcPct val="20000"/>
              </a:spcBef>
              <a:buClr>
                <a:srgbClr val="8C2633"/>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&gt;40 dB sideband suppression</a:t>
            </a:r>
            <a:endParaRPr lang="en-US" dirty="0"/>
          </a:p>
        </p:txBody>
      </p:sp>
    </p:spTree>
    <p:extLst>
      <p:ext uri="{BB962C8B-B14F-4D97-AF65-F5344CB8AC3E}">
        <p14:creationId xmlns="" xmlns:p14="http://schemas.microsoft.com/office/powerpoint/2010/main" val="369626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56" y="0"/>
            <a:ext cx="6276096" cy="914400"/>
          </a:xfrm>
        </p:spPr>
        <p:txBody>
          <a:bodyPr>
            <a:normAutofit fontScale="90000"/>
          </a:bodyPr>
          <a:lstStyle/>
          <a:p>
            <a:pPr algn="ctr"/>
            <a:r>
              <a:rPr lang="en-US" dirty="0"/>
              <a:t>Near Diffraction Limited </a:t>
            </a:r>
            <a:r>
              <a:rPr lang="en-US" dirty="0" smtClean="0"/>
              <a:t>Output With Narrow </a:t>
            </a:r>
            <a:r>
              <a:rPr lang="en-US" dirty="0" err="1" smtClean="0"/>
              <a:t>Lanewidth</a:t>
            </a:r>
            <a:r>
              <a:rPr lang="en-US" dirty="0" smtClean="0"/>
              <a:t>  Has Been Achieved</a:t>
            </a:r>
            <a:endParaRPr lang="en-US" dirty="0"/>
          </a:p>
        </p:txBody>
      </p:sp>
      <p:sp>
        <p:nvSpPr>
          <p:cNvPr id="3" name="Content Placeholder 2"/>
          <p:cNvSpPr>
            <a:spLocks noGrp="1"/>
          </p:cNvSpPr>
          <p:nvPr>
            <p:ph idx="1"/>
          </p:nvPr>
        </p:nvSpPr>
        <p:spPr>
          <a:xfrm>
            <a:off x="914400" y="4414915"/>
            <a:ext cx="2711394" cy="741239"/>
          </a:xfrm>
        </p:spPr>
        <p:txBody>
          <a:bodyPr>
            <a:normAutofit/>
          </a:bodyPr>
          <a:lstStyle/>
          <a:p>
            <a:r>
              <a:rPr lang="en-US" dirty="0" smtClean="0"/>
              <a:t>M</a:t>
            </a:r>
            <a:r>
              <a:rPr lang="en-US" baseline="30000" dirty="0" smtClean="0"/>
              <a:t>2</a:t>
            </a:r>
            <a:r>
              <a:rPr lang="en-US" dirty="0" smtClean="0"/>
              <a:t> &lt; 1.1</a:t>
            </a:r>
            <a:endParaRPr lang="en-US" dirty="0"/>
          </a:p>
          <a:p>
            <a:r>
              <a:rPr lang="en-US" dirty="0"/>
              <a:t>Linewidth &lt; 0.3nm</a:t>
            </a:r>
          </a:p>
        </p:txBody>
      </p:sp>
      <p:graphicFrame>
        <p:nvGraphicFramePr>
          <p:cNvPr id="7" name="Chart 6"/>
          <p:cNvGraphicFramePr>
            <a:graphicFrameLocks/>
          </p:cNvGraphicFramePr>
          <p:nvPr>
            <p:extLst>
              <p:ext uri="{D42A27DB-BD31-4B8C-83A1-F6EECF244321}">
                <p14:modId xmlns="" xmlns:p14="http://schemas.microsoft.com/office/powerpoint/2010/main" val="3681724029"/>
              </p:ext>
            </p:extLst>
          </p:nvPr>
        </p:nvGraphicFramePr>
        <p:xfrm>
          <a:off x="302156" y="1350845"/>
          <a:ext cx="3985292" cy="2687755"/>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6861" t="20435" r="9512" b="21739"/>
          <a:stretch/>
        </p:blipFill>
        <p:spPr bwMode="auto">
          <a:xfrm>
            <a:off x="1439186" y="7267428"/>
            <a:ext cx="2186608" cy="2115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6372" t="20136" r="10367" b="22473"/>
          <a:stretch/>
        </p:blipFill>
        <p:spPr bwMode="auto">
          <a:xfrm>
            <a:off x="3625794" y="7283330"/>
            <a:ext cx="2162756" cy="20991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7"/>
          <p:cNvGrpSpPr>
            <a:grpSpLocks noChangeAspect="1"/>
          </p:cNvGrpSpPr>
          <p:nvPr/>
        </p:nvGrpSpPr>
        <p:grpSpPr>
          <a:xfrm>
            <a:off x="4885372" y="4251843"/>
            <a:ext cx="3385760" cy="1586900"/>
            <a:chOff x="4182386" y="2272693"/>
            <a:chExt cx="2828856" cy="1325880"/>
          </a:xfrm>
        </p:grpSpPr>
        <p:pic>
          <p:nvPicPr>
            <p:cNvPr id="4100" name="Picture 4"/>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6494" t="20706" r="10734" b="21467"/>
            <a:stretch/>
          </p:blipFill>
          <p:spPr bwMode="auto">
            <a:xfrm>
              <a:off x="5675393" y="2272693"/>
              <a:ext cx="1335849" cy="132588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4538" t="21739" r="12690" b="26522"/>
            <a:stretch/>
          </p:blipFill>
          <p:spPr bwMode="auto">
            <a:xfrm>
              <a:off x="4182386" y="2272693"/>
              <a:ext cx="1493007" cy="132588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5347630" y="3897290"/>
            <a:ext cx="2086001" cy="307777"/>
          </a:xfrm>
          <a:prstGeom prst="rect">
            <a:avLst/>
          </a:prstGeom>
          <a:noFill/>
        </p:spPr>
        <p:txBody>
          <a:bodyPr wrap="square" rtlCol="0">
            <a:spAutoFit/>
          </a:bodyPr>
          <a:lstStyle/>
          <a:p>
            <a:r>
              <a:rPr lang="en-US" sz="1400" b="1" dirty="0"/>
              <a:t>Far Field images @ 46W</a:t>
            </a:r>
          </a:p>
        </p:txBody>
      </p:sp>
      <p:sp>
        <p:nvSpPr>
          <p:cNvPr id="14" name="TextBox 13"/>
          <p:cNvSpPr txBox="1"/>
          <p:nvPr/>
        </p:nvSpPr>
        <p:spPr>
          <a:xfrm>
            <a:off x="4533514" y="4414915"/>
            <a:ext cx="297023" cy="523220"/>
          </a:xfrm>
          <a:prstGeom prst="rect">
            <a:avLst/>
          </a:prstGeom>
          <a:noFill/>
        </p:spPr>
        <p:txBody>
          <a:bodyPr wrap="square" rtlCol="0">
            <a:spAutoFit/>
          </a:bodyPr>
          <a:lstStyle/>
          <a:p>
            <a:r>
              <a:rPr lang="en-US" sz="1400" b="1" dirty="0">
                <a:solidFill>
                  <a:schemeClr val="bg1"/>
                </a:solidFill>
              </a:rPr>
              <a:t>3D</a:t>
            </a:r>
          </a:p>
        </p:txBody>
      </p:sp>
      <p:sp>
        <p:nvSpPr>
          <p:cNvPr id="15" name="TextBox 14"/>
          <p:cNvSpPr txBox="1"/>
          <p:nvPr/>
        </p:nvSpPr>
        <p:spPr>
          <a:xfrm>
            <a:off x="6578252" y="4416246"/>
            <a:ext cx="297023" cy="523220"/>
          </a:xfrm>
          <a:prstGeom prst="rect">
            <a:avLst/>
          </a:prstGeom>
          <a:noFill/>
        </p:spPr>
        <p:txBody>
          <a:bodyPr wrap="square" rtlCol="0">
            <a:spAutoFit/>
          </a:bodyPr>
          <a:lstStyle/>
          <a:p>
            <a:r>
              <a:rPr lang="en-US" sz="1400" b="1" dirty="0">
                <a:solidFill>
                  <a:schemeClr val="bg1"/>
                </a:solidFill>
              </a:rPr>
              <a:t>2D</a:t>
            </a:r>
          </a:p>
        </p:txBody>
      </p:sp>
      <p:sp>
        <p:nvSpPr>
          <p:cNvPr id="11" name="Rectangle 10"/>
          <p:cNvSpPr/>
          <p:nvPr/>
        </p:nvSpPr>
        <p:spPr>
          <a:xfrm>
            <a:off x="4682547" y="3718761"/>
            <a:ext cx="3741306" cy="2465861"/>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68725" y="1863984"/>
            <a:ext cx="1120394" cy="523220"/>
          </a:xfrm>
          <a:prstGeom prst="rect">
            <a:avLst/>
          </a:prstGeom>
          <a:noFill/>
        </p:spPr>
        <p:txBody>
          <a:bodyPr wrap="square" rtlCol="0">
            <a:spAutoFit/>
          </a:bodyPr>
          <a:lstStyle/>
          <a:p>
            <a:r>
              <a:rPr lang="en-US" sz="1400" b="1" dirty="0"/>
              <a:t>M</a:t>
            </a:r>
            <a:r>
              <a:rPr lang="en-US" sz="1400" b="1" baseline="-25000" dirty="0"/>
              <a:t>X</a:t>
            </a:r>
            <a:r>
              <a:rPr lang="en-US" sz="1400" b="1" baseline="30000" dirty="0"/>
              <a:t>2</a:t>
            </a:r>
            <a:r>
              <a:rPr lang="en-US" sz="1400" b="1" dirty="0"/>
              <a:t>=1.05</a:t>
            </a:r>
          </a:p>
          <a:p>
            <a:r>
              <a:rPr lang="en-US" sz="1400" b="1" dirty="0"/>
              <a:t>M</a:t>
            </a:r>
            <a:r>
              <a:rPr lang="en-US" sz="1400" b="1" baseline="-25000" dirty="0"/>
              <a:t>y</a:t>
            </a:r>
            <a:r>
              <a:rPr lang="en-US" sz="1400" b="1" baseline="30000" dirty="0"/>
              <a:t>2</a:t>
            </a:r>
            <a:r>
              <a:rPr lang="en-US" sz="1400" b="1" dirty="0"/>
              <a:t>=1.10</a:t>
            </a:r>
          </a:p>
        </p:txBody>
      </p:sp>
      <p:graphicFrame>
        <p:nvGraphicFramePr>
          <p:cNvPr id="19" name="Chart 18"/>
          <p:cNvGraphicFramePr>
            <a:graphicFrameLocks/>
          </p:cNvGraphicFramePr>
          <p:nvPr>
            <p:extLst>
              <p:ext uri="{D42A27DB-BD31-4B8C-83A1-F6EECF244321}">
                <p14:modId xmlns="" xmlns:p14="http://schemas.microsoft.com/office/powerpoint/2010/main" val="1219590741"/>
              </p:ext>
            </p:extLst>
          </p:nvPr>
        </p:nvGraphicFramePr>
        <p:xfrm>
          <a:off x="4707172" y="1129960"/>
          <a:ext cx="3716681" cy="25065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 xmlns:p14="http://schemas.microsoft.com/office/powerpoint/2010/main" val="123103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Aft>
                <a:spcPts val="600"/>
              </a:spcAft>
            </a:pPr>
            <a:r>
              <a:rPr lang="en-US" dirty="0"/>
              <a:t>Compact Lasers for Planetary Winds</a:t>
            </a:r>
          </a:p>
        </p:txBody>
      </p:sp>
    </p:spTree>
    <p:extLst>
      <p:ext uri="{BB962C8B-B14F-4D97-AF65-F5344CB8AC3E}">
        <p14:creationId xmlns:p14="http://schemas.microsoft.com/office/powerpoint/2010/main" xmlns="" val="19941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365127" y="430530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Times" pitchFamily="-84" charset="0"/>
            </a:endParaRPr>
          </a:p>
        </p:txBody>
      </p:sp>
      <p:sp>
        <p:nvSpPr>
          <p:cNvPr id="2054" name="Line 8"/>
          <p:cNvSpPr>
            <a:spLocks noChangeShapeType="1"/>
          </p:cNvSpPr>
          <p:nvPr/>
        </p:nvSpPr>
        <p:spPr bwMode="auto">
          <a:xfrm>
            <a:off x="284882" y="6431890"/>
            <a:ext cx="8551863" cy="30163"/>
          </a:xfrm>
          <a:prstGeom prst="line">
            <a:avLst/>
          </a:prstGeom>
          <a:noFill/>
          <a:ln w="254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2055" name="Picture 67" descr="NASA-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5" y="134938"/>
            <a:ext cx="746125"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9" name="Rectangle 75"/>
          <p:cNvSpPr>
            <a:spLocks noGrp="1" noChangeArrowheads="1"/>
          </p:cNvSpPr>
          <p:nvPr>
            <p:ph type="title"/>
          </p:nvPr>
        </p:nvSpPr>
        <p:spPr>
          <a:xfrm>
            <a:off x="1809342" y="0"/>
            <a:ext cx="5277258" cy="887413"/>
          </a:xfrm>
          <a:noFill/>
        </p:spPr>
        <p:txBody>
          <a:bodyPr>
            <a:noAutofit/>
          </a:bodyPr>
          <a:lstStyle/>
          <a:p>
            <a:pPr algn="ctr"/>
            <a:r>
              <a:rPr lang="en-US" sz="2400" b="1" dirty="0" smtClean="0">
                <a:latin typeface="Comic Sans MS" panose="030F0702030302020204" pitchFamily="66" charset="0"/>
              </a:rPr>
              <a:t>Laser </a:t>
            </a:r>
            <a:r>
              <a:rPr lang="en-US" sz="2400" b="1" dirty="0">
                <a:latin typeface="Comic Sans MS" panose="030F0702030302020204" pitchFamily="66" charset="0"/>
              </a:rPr>
              <a:t>Transmitters for Planetary Remote Sensing </a:t>
            </a:r>
            <a:r>
              <a:rPr lang="en-US" sz="2400" b="1" dirty="0" smtClean="0">
                <a:latin typeface="Comic Sans MS" panose="030F0702030302020204" pitchFamily="66" charset="0"/>
              </a:rPr>
              <a:t>Instruments</a:t>
            </a:r>
            <a:endParaRPr lang="en-US" altLang="en-US" sz="2400" b="1" dirty="0">
              <a:latin typeface="Comic Sans MS" panose="030F0702030302020204" pitchFamily="66" charset="0"/>
            </a:endParaRPr>
          </a:p>
        </p:txBody>
      </p:sp>
      <p:sp>
        <p:nvSpPr>
          <p:cNvPr id="2060" name="Text Box 76"/>
          <p:cNvSpPr txBox="1">
            <a:spLocks noChangeArrowheads="1"/>
          </p:cNvSpPr>
          <p:nvPr/>
        </p:nvSpPr>
        <p:spPr bwMode="auto">
          <a:xfrm>
            <a:off x="228603" y="418782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Comic Sans MS" pitchFamily="66" charset="0"/>
            </a:endParaRPr>
          </a:p>
        </p:txBody>
      </p:sp>
      <p:sp>
        <p:nvSpPr>
          <p:cNvPr id="2062" name="Text Box 78"/>
          <p:cNvSpPr txBox="1">
            <a:spLocks noChangeArrowheads="1"/>
          </p:cNvSpPr>
          <p:nvPr/>
        </p:nvSpPr>
        <p:spPr bwMode="auto">
          <a:xfrm>
            <a:off x="223564" y="5539026"/>
            <a:ext cx="3791671"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7475" indent="-117475" defTabSz="339725" eaLnBrk="0" hangingPunct="0">
              <a:spcBef>
                <a:spcPct val="20000"/>
              </a:spcBef>
              <a:buChar char="•"/>
              <a:defRPr sz="3200">
                <a:solidFill>
                  <a:schemeClr val="tx1"/>
                </a:solidFill>
                <a:latin typeface="Times New Roman" pitchFamily="18" charset="0"/>
                <a:ea typeface="MS PGothic" pitchFamily="34" charset="-128"/>
              </a:defRPr>
            </a:lvl1pPr>
            <a:lvl2pPr marL="742950" indent="-285750" defTabSz="339725" eaLnBrk="0" hangingPunct="0">
              <a:spcBef>
                <a:spcPct val="20000"/>
              </a:spcBef>
              <a:buChar char="–"/>
              <a:defRPr sz="2800">
                <a:solidFill>
                  <a:schemeClr val="tx1"/>
                </a:solidFill>
                <a:latin typeface="Times New Roman" pitchFamily="18" charset="0"/>
                <a:ea typeface="MS PGothic" pitchFamily="34" charset="-128"/>
              </a:defRPr>
            </a:lvl2pPr>
            <a:lvl3pPr marL="1143000" indent="-228600" defTabSz="339725" eaLnBrk="0" hangingPunct="0">
              <a:spcBef>
                <a:spcPct val="20000"/>
              </a:spcBef>
              <a:buChar char="•"/>
              <a:defRPr sz="2400">
                <a:solidFill>
                  <a:schemeClr val="tx1"/>
                </a:solidFill>
                <a:latin typeface="Times New Roman" pitchFamily="18" charset="0"/>
                <a:ea typeface="MS PGothic" pitchFamily="34" charset="-128"/>
              </a:defRPr>
            </a:lvl3pPr>
            <a:lvl4pPr marL="1600200" indent="-228600" defTabSz="339725" eaLnBrk="0" hangingPunct="0">
              <a:spcBef>
                <a:spcPct val="20000"/>
              </a:spcBef>
              <a:buChar char="–"/>
              <a:defRPr sz="2000">
                <a:solidFill>
                  <a:schemeClr val="tx1"/>
                </a:solidFill>
                <a:latin typeface="Times New Roman" pitchFamily="18" charset="0"/>
                <a:ea typeface="MS PGothic" pitchFamily="34" charset="-128"/>
              </a:defRPr>
            </a:lvl4pPr>
            <a:lvl5pPr marL="2057400" indent="-228600" defTabSz="339725" eaLnBrk="0" hangingPunct="0">
              <a:spcBef>
                <a:spcPct val="20000"/>
              </a:spcBef>
              <a:buChar char="»"/>
              <a:defRPr sz="2000">
                <a:solidFill>
                  <a:schemeClr val="tx1"/>
                </a:solidFill>
                <a:latin typeface="Times New Roman" pitchFamily="18" charset="0"/>
                <a:ea typeface="MS PGothic" pitchFamily="34" charset="-128"/>
              </a:defRPr>
            </a:lvl5pPr>
            <a:lvl6pPr marL="25146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r>
              <a:rPr lang="en-US" altLang="en-US" sz="1400" b="1" dirty="0" err="1">
                <a:latin typeface="Comic Sans MS" pitchFamily="66" charset="0"/>
              </a:rPr>
              <a:t>CoIs</a:t>
            </a:r>
            <a:r>
              <a:rPr lang="en-US" altLang="en-US" sz="1400" b="1" dirty="0">
                <a:latin typeface="Comic Sans MS" pitchFamily="66" charset="0"/>
              </a:rPr>
              <a:t>:  </a:t>
            </a:r>
            <a:endParaRPr lang="en-US" altLang="en-US" sz="1400" b="1" dirty="0" smtClean="0">
              <a:latin typeface="Comic Sans MS" pitchFamily="66" charset="0"/>
            </a:endParaRPr>
          </a:p>
          <a:p>
            <a:pPr>
              <a:spcBef>
                <a:spcPct val="0"/>
              </a:spcBef>
              <a:buFontTx/>
              <a:buNone/>
            </a:pPr>
            <a:r>
              <a:rPr lang="en-US" altLang="en-US" sz="1200" dirty="0" smtClean="0">
                <a:latin typeface="Comic Sans MS" pitchFamily="66" charset="0"/>
              </a:rPr>
              <a:t>Nigel Martin, </a:t>
            </a:r>
            <a:r>
              <a:rPr lang="en-US" altLang="en-US" sz="1200" dirty="0">
                <a:latin typeface="Comic Sans MS" pitchFamily="66" charset="0"/>
              </a:rPr>
              <a:t>Pat Burns, </a:t>
            </a:r>
            <a:r>
              <a:rPr lang="en-US" altLang="en-US" sz="1200" dirty="0" smtClean="0">
                <a:latin typeface="Comic Sans MS" pitchFamily="66" charset="0"/>
              </a:rPr>
              <a:t>and Khoa Le/Fibertek</a:t>
            </a:r>
          </a:p>
          <a:p>
            <a:pPr>
              <a:spcBef>
                <a:spcPct val="0"/>
              </a:spcBef>
              <a:buFontTx/>
              <a:buNone/>
            </a:pPr>
            <a:r>
              <a:rPr lang="en-US" altLang="en-US" sz="1200" dirty="0" smtClean="0">
                <a:latin typeface="Comic Sans MS" pitchFamily="66" charset="0"/>
              </a:rPr>
              <a:t>Sara Tucker/Ball Aerospace</a:t>
            </a:r>
          </a:p>
          <a:p>
            <a:pPr>
              <a:spcBef>
                <a:spcPct val="0"/>
              </a:spcBef>
              <a:buFontTx/>
              <a:buNone/>
            </a:pPr>
            <a:r>
              <a:rPr lang="en-US" altLang="en-US" sz="1200" dirty="0" smtClean="0">
                <a:latin typeface="Comic Sans MS" pitchFamily="66" charset="0"/>
              </a:rPr>
              <a:t>M. Nurul Abedin/NASA Langley</a:t>
            </a:r>
            <a:endParaRPr lang="en-US" altLang="en-US" sz="1200" b="1" dirty="0">
              <a:latin typeface="Comic Sans MS" pitchFamily="66" charset="0"/>
            </a:endParaRPr>
          </a:p>
        </p:txBody>
      </p:sp>
      <p:sp>
        <p:nvSpPr>
          <p:cNvPr id="2063" name="Text Box 79"/>
          <p:cNvSpPr txBox="1">
            <a:spLocks noChangeArrowheads="1"/>
          </p:cNvSpPr>
          <p:nvPr/>
        </p:nvSpPr>
        <p:spPr bwMode="auto">
          <a:xfrm>
            <a:off x="249240" y="350202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u="sng">
              <a:latin typeface="Comic Sans MS" pitchFamily="66" charset="0"/>
            </a:endParaRPr>
          </a:p>
        </p:txBody>
      </p:sp>
      <p:sp>
        <p:nvSpPr>
          <p:cNvPr id="2066" name="Rectangle 83"/>
          <p:cNvSpPr>
            <a:spLocks noChangeArrowheads="1"/>
          </p:cNvSpPr>
          <p:nvPr/>
        </p:nvSpPr>
        <p:spPr bwMode="auto">
          <a:xfrm>
            <a:off x="6816503" y="4608161"/>
            <a:ext cx="18473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200"/>
          </a:p>
        </p:txBody>
      </p:sp>
      <p:sp>
        <p:nvSpPr>
          <p:cNvPr id="2068" name="Rectangle 88"/>
          <p:cNvSpPr>
            <a:spLocks noChangeArrowheads="1"/>
          </p:cNvSpPr>
          <p:nvPr/>
        </p:nvSpPr>
        <p:spPr bwMode="auto">
          <a:xfrm>
            <a:off x="3186113" y="7051675"/>
            <a:ext cx="46720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1200">
              <a:latin typeface="Comic Sans MS" pitchFamily="66" charset="0"/>
            </a:endParaRPr>
          </a:p>
          <a:p>
            <a:pPr eaLnBrk="1" hangingPunct="1">
              <a:spcBef>
                <a:spcPct val="0"/>
              </a:spcBef>
              <a:buFontTx/>
              <a:buNone/>
            </a:pPr>
            <a:endParaRPr lang="en-US" altLang="en-US" sz="1400">
              <a:latin typeface="Comic Sans MS" pitchFamily="66" charset="0"/>
            </a:endParaRPr>
          </a:p>
          <a:p>
            <a:pPr eaLnBrk="1" hangingPunct="1">
              <a:spcBef>
                <a:spcPct val="0"/>
              </a:spcBef>
              <a:buFontTx/>
              <a:buNone/>
            </a:pPr>
            <a:endParaRPr lang="en-US" altLang="en-US" sz="1400">
              <a:latin typeface="Comic Sans MS" pitchFamily="66" charset="0"/>
            </a:endParaRPr>
          </a:p>
        </p:txBody>
      </p:sp>
      <p:sp>
        <p:nvSpPr>
          <p:cNvPr id="2070" name="TextBox 22"/>
          <p:cNvSpPr txBox="1">
            <a:spLocks noChangeArrowheads="1"/>
          </p:cNvSpPr>
          <p:nvPr/>
        </p:nvSpPr>
        <p:spPr bwMode="auto">
          <a:xfrm>
            <a:off x="57151" y="1265729"/>
            <a:ext cx="4122964"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400" b="1" u="sng" dirty="0" smtClean="0">
                <a:latin typeface="Comic Sans MS" pitchFamily="66" charset="0"/>
              </a:rPr>
              <a:t>Science:</a:t>
            </a:r>
            <a:endParaRPr lang="en-US" altLang="en-US" sz="1400" dirty="0" smtClean="0">
              <a:latin typeface="Comic Sans MS" pitchFamily="66" charset="0"/>
            </a:endParaRPr>
          </a:p>
          <a:p>
            <a:pPr marL="174625" indent="-174625" eaLnBrk="1" hangingPunct="1">
              <a:spcBef>
                <a:spcPct val="0"/>
              </a:spcBef>
            </a:pPr>
            <a:r>
              <a:rPr lang="en-US" altLang="en-US" sz="1200" b="1" dirty="0" smtClean="0">
                <a:latin typeface="Comic Sans MS" pitchFamily="66" charset="0"/>
              </a:rPr>
              <a:t>Remote µ-Raman Instrument on a Europa lander</a:t>
            </a:r>
          </a:p>
          <a:p>
            <a:pPr marL="274320" lvl="1" indent="-174625" eaLnBrk="1" hangingPunct="1">
              <a:spcBef>
                <a:spcPct val="0"/>
              </a:spcBef>
              <a:buChar char="•"/>
            </a:pPr>
            <a:r>
              <a:rPr lang="en-US" altLang="en-US" sz="1200" dirty="0" smtClean="0">
                <a:latin typeface="Comic Sans MS" pitchFamily="66" charset="0"/>
              </a:rPr>
              <a:t>Sample identification without sample collection to evaluate evidence of life/habitability on Europa</a:t>
            </a:r>
          </a:p>
          <a:p>
            <a:pPr marL="274320" lvl="1" indent="-174625" eaLnBrk="1" hangingPunct="1">
              <a:spcBef>
                <a:spcPct val="0"/>
              </a:spcBef>
              <a:buChar char="•"/>
            </a:pPr>
            <a:r>
              <a:rPr lang="en-US" altLang="en-US" sz="1200" dirty="0" smtClean="0">
                <a:latin typeface="Comic Sans MS" pitchFamily="66" charset="0"/>
              </a:rPr>
              <a:t>Information not possible with passive sensors  </a:t>
            </a:r>
          </a:p>
          <a:p>
            <a:pPr marL="174625" indent="-174625" eaLnBrk="1" hangingPunct="1">
              <a:spcBef>
                <a:spcPct val="0"/>
              </a:spcBef>
            </a:pPr>
            <a:r>
              <a:rPr lang="en-US" altLang="en-US" sz="1200" b="1" dirty="0" smtClean="0">
                <a:latin typeface="Comic Sans MS" pitchFamily="66" charset="0"/>
              </a:rPr>
              <a:t>Wind and aerosol lidar on a Mars Orbiter</a:t>
            </a:r>
          </a:p>
          <a:p>
            <a:pPr marL="274320" indent="-174625" eaLnBrk="1" hangingPunct="1">
              <a:spcBef>
                <a:spcPct val="0"/>
              </a:spcBef>
            </a:pPr>
            <a:r>
              <a:rPr lang="en-US" altLang="en-US" sz="1200" dirty="0" smtClean="0">
                <a:latin typeface="Comic Sans MS" pitchFamily="66" charset="0"/>
              </a:rPr>
              <a:t>Wind fields to support global climate models</a:t>
            </a:r>
          </a:p>
          <a:p>
            <a:pPr marL="274320" indent="-174625" eaLnBrk="1" hangingPunct="1">
              <a:spcBef>
                <a:spcPct val="0"/>
              </a:spcBef>
            </a:pPr>
            <a:r>
              <a:rPr lang="en-US" altLang="en-US" sz="1200" dirty="0" smtClean="0">
                <a:latin typeface="Comic Sans MS" pitchFamily="66" charset="0"/>
              </a:rPr>
              <a:t>Aerosol size and distribution for atmospheric radiative heating and energy transfer models</a:t>
            </a:r>
          </a:p>
          <a:p>
            <a:pPr marL="274320" indent="-174625" eaLnBrk="1" hangingPunct="1">
              <a:spcBef>
                <a:spcPct val="0"/>
              </a:spcBef>
            </a:pPr>
            <a:r>
              <a:rPr lang="en-US" altLang="en-US" sz="1200" dirty="0" smtClean="0">
                <a:latin typeface="Comic Sans MS" pitchFamily="66" charset="0"/>
              </a:rPr>
              <a:t>Provides vertical and horizontal resolution of winds and aerosols not achievable with passive sensors</a:t>
            </a:r>
          </a:p>
          <a:p>
            <a:pPr marL="274320" indent="-174625" eaLnBrk="1" hangingPunct="1">
              <a:spcBef>
                <a:spcPct val="0"/>
              </a:spcBef>
            </a:pPr>
            <a:r>
              <a:rPr lang="en-US" altLang="en-US" sz="1200" dirty="0" smtClean="0">
                <a:latin typeface="Comic Sans MS" pitchFamily="66" charset="0"/>
              </a:rPr>
              <a:t>Mode spacing of oscillator matched to OPD of OAWL style Mach-</a:t>
            </a:r>
            <a:r>
              <a:rPr lang="en-US" altLang="en-US" sz="1200" dirty="0" err="1" smtClean="0">
                <a:latin typeface="Comic Sans MS" pitchFamily="66" charset="0"/>
              </a:rPr>
              <a:t>Zender</a:t>
            </a:r>
            <a:r>
              <a:rPr lang="en-US" altLang="en-US" sz="1200" dirty="0" smtClean="0">
                <a:latin typeface="Comic Sans MS" pitchFamily="66" charset="0"/>
              </a:rPr>
              <a:t> based receiver</a:t>
            </a:r>
          </a:p>
          <a:p>
            <a:pPr marL="274320" indent="-174625" eaLnBrk="1" hangingPunct="1">
              <a:spcBef>
                <a:spcPct val="0"/>
              </a:spcBef>
            </a:pPr>
            <a:r>
              <a:rPr lang="en-US" altLang="en-US" sz="1200" dirty="0" smtClean="0">
                <a:solidFill>
                  <a:srgbClr val="FF0000"/>
                </a:solidFill>
                <a:latin typeface="Comic Sans MS" pitchFamily="66" charset="0"/>
              </a:rPr>
              <a:t>Mars winds laser design goal is 2 mJ @ 2kHz </a:t>
            </a:r>
          </a:p>
          <a:p>
            <a:pPr marL="274320" indent="-174625" eaLnBrk="1" hangingPunct="1">
              <a:spcBef>
                <a:spcPct val="0"/>
              </a:spcBef>
            </a:pPr>
            <a:endParaRPr lang="en-US" altLang="en-US" sz="1200" dirty="0">
              <a:latin typeface="Comic Sans MS" pitchFamily="66" charset="0"/>
            </a:endParaRPr>
          </a:p>
        </p:txBody>
      </p:sp>
      <p:sp>
        <p:nvSpPr>
          <p:cNvPr id="27" name="TextBox 22"/>
          <p:cNvSpPr txBox="1">
            <a:spLocks noChangeArrowheads="1"/>
          </p:cNvSpPr>
          <p:nvPr/>
        </p:nvSpPr>
        <p:spPr bwMode="auto">
          <a:xfrm>
            <a:off x="155115" y="4070628"/>
            <a:ext cx="3829051"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400" b="1" u="sng" dirty="0" smtClean="0">
                <a:latin typeface="Comic Sans MS" pitchFamily="66" charset="0"/>
              </a:rPr>
              <a:t>Objectives:</a:t>
            </a:r>
            <a:endParaRPr lang="en-US" altLang="en-US" sz="1400" dirty="0" smtClean="0">
              <a:latin typeface="Comic Sans MS" pitchFamily="66" charset="0"/>
            </a:endParaRPr>
          </a:p>
          <a:p>
            <a:pPr marL="174625" indent="-174625" eaLnBrk="1" hangingPunct="1">
              <a:spcBef>
                <a:spcPct val="0"/>
              </a:spcBef>
            </a:pPr>
            <a:r>
              <a:rPr lang="en-US" altLang="en-US" sz="1200" dirty="0" smtClean="0">
                <a:latin typeface="Comic Sans MS" pitchFamily="66" charset="0"/>
              </a:rPr>
              <a:t>Refine µ-Raman and wind lidar models to refine laser performance requirements</a:t>
            </a:r>
          </a:p>
          <a:p>
            <a:pPr marL="174625" indent="-174625" eaLnBrk="1" hangingPunct="1">
              <a:spcBef>
                <a:spcPct val="0"/>
              </a:spcBef>
            </a:pPr>
            <a:r>
              <a:rPr lang="en-US" altLang="en-US" sz="1200" dirty="0" smtClean="0">
                <a:latin typeface="Comic Sans MS" pitchFamily="66" charset="0"/>
              </a:rPr>
              <a:t>Develop a laser transmitter design that operates from ‑25C to +55C in 300 krad mission</a:t>
            </a:r>
          </a:p>
          <a:p>
            <a:pPr marL="174625" indent="-174625" eaLnBrk="1" hangingPunct="1">
              <a:spcBef>
                <a:spcPct val="0"/>
              </a:spcBef>
            </a:pPr>
            <a:r>
              <a:rPr lang="en-US" altLang="en-US" sz="1200" dirty="0" smtClean="0">
                <a:latin typeface="Comic Sans MS" pitchFamily="66" charset="0"/>
              </a:rPr>
              <a:t>Build a brassboard laser transmitter and test performance over temperature</a:t>
            </a:r>
          </a:p>
        </p:txBody>
      </p:sp>
      <p:sp>
        <p:nvSpPr>
          <p:cNvPr id="24" name="TextBox 22"/>
          <p:cNvSpPr txBox="1">
            <a:spLocks noChangeArrowheads="1"/>
          </p:cNvSpPr>
          <p:nvPr/>
        </p:nvSpPr>
        <p:spPr bwMode="auto">
          <a:xfrm>
            <a:off x="274640" y="909709"/>
            <a:ext cx="382905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400" b="1" u="sng" dirty="0" smtClean="0">
                <a:latin typeface="Comic Sans MS" pitchFamily="66" charset="0"/>
              </a:rPr>
              <a:t>Target:</a:t>
            </a:r>
            <a:r>
              <a:rPr lang="en-US" altLang="en-US" sz="1200" dirty="0" smtClean="0">
                <a:latin typeface="Comic Sans MS" pitchFamily="66" charset="0"/>
              </a:rPr>
              <a:t>  Europa surface and Mars orbiter</a:t>
            </a:r>
            <a:endParaRPr lang="en-US" altLang="en-US" sz="1600" dirty="0" smtClean="0">
              <a:latin typeface="Comic Sans MS" pitchFamily="66" charset="0"/>
            </a:endParaRPr>
          </a:p>
        </p:txBody>
      </p:sp>
      <p:sp>
        <p:nvSpPr>
          <p:cNvPr id="3" name="TextBox 2"/>
          <p:cNvSpPr txBox="1"/>
          <p:nvPr/>
        </p:nvSpPr>
        <p:spPr>
          <a:xfrm>
            <a:off x="4103691" y="4000143"/>
            <a:ext cx="4996543" cy="2400657"/>
          </a:xfrm>
          <a:prstGeom prst="rect">
            <a:avLst/>
          </a:prstGeom>
          <a:solidFill>
            <a:schemeClr val="accent1">
              <a:lumMod val="20000"/>
              <a:lumOff val="80000"/>
            </a:schemeClr>
          </a:solidFill>
        </p:spPr>
        <p:txBody>
          <a:bodyPr wrap="square" rtlCol="0">
            <a:spAutoFit/>
          </a:bodyPr>
          <a:lstStyle/>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pPr algn="ctr"/>
            <a:r>
              <a:rPr lang="en-US" sz="1200" dirty="0" smtClean="0">
                <a:latin typeface="Comic Sans MS" panose="030F0702030302020204" pitchFamily="66" charset="0"/>
              </a:rPr>
              <a:t>Conceptual design for a compact laser transmitter that will support planetary remote µ-Raman and wind lidar instruments </a:t>
            </a:r>
            <a:endParaRPr lang="en-US" sz="1200" dirty="0">
              <a:latin typeface="Comic Sans MS" panose="030F0702030302020204" pitchFamily="66" charset="0"/>
            </a:endParaRPr>
          </a:p>
        </p:txBody>
      </p:sp>
      <p:pic>
        <p:nvPicPr>
          <p:cNvPr id="23" name="Picture 2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6350" y="4106565"/>
            <a:ext cx="2816676" cy="1662249"/>
          </a:xfrm>
          <a:prstGeom prst="rect">
            <a:avLst/>
          </a:prstGeom>
          <a:noFill/>
        </p:spPr>
      </p:pic>
      <p:pic>
        <p:nvPicPr>
          <p:cNvPr id="25" name="Picture 24"/>
          <p:cNvPicPr/>
          <p:nvPr/>
        </p:nvPicPr>
        <p:blipFill>
          <a:blip r:embed="rId5" cstate="print"/>
          <a:srcRect/>
          <a:stretch>
            <a:fillRect/>
          </a:stretch>
        </p:blipFill>
        <p:spPr bwMode="auto">
          <a:xfrm>
            <a:off x="6915334" y="4106563"/>
            <a:ext cx="2144079" cy="1670416"/>
          </a:xfrm>
          <a:prstGeom prst="rect">
            <a:avLst/>
          </a:prstGeom>
          <a:noFill/>
        </p:spPr>
      </p:pic>
      <p:pic>
        <p:nvPicPr>
          <p:cNvPr id="26" name="Picture 25" descr="Ball_Color_HEX-1-1.pn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1066800" y="134938"/>
            <a:ext cx="636104" cy="636104"/>
          </a:xfrm>
          <a:prstGeom prst="rect">
            <a:avLst/>
          </a:prstGeom>
        </p:spPr>
      </p:pic>
      <p:pic>
        <p:nvPicPr>
          <p:cNvPr id="3075" name="Picture 3"/>
          <p:cNvPicPr>
            <a:picLocks noChangeAspect="1" noChangeArrowheads="1"/>
          </p:cNvPicPr>
          <p:nvPr/>
        </p:nvPicPr>
        <p:blipFill>
          <a:blip r:embed="rId7" cstate="print"/>
          <a:srcRect/>
          <a:stretch>
            <a:fillRect/>
          </a:stretch>
        </p:blipFill>
        <p:spPr bwMode="auto">
          <a:xfrm>
            <a:off x="4575449" y="1021080"/>
            <a:ext cx="3601719" cy="2560320"/>
          </a:xfrm>
          <a:prstGeom prst="rect">
            <a:avLst/>
          </a:prstGeom>
          <a:noFill/>
          <a:ln w="9525">
            <a:noFill/>
            <a:miter lim="800000"/>
            <a:headEnd/>
            <a:tailEnd/>
          </a:ln>
          <a:effectLst/>
        </p:spPr>
      </p:pic>
      <p:sp>
        <p:nvSpPr>
          <p:cNvPr id="30" name="Text Box 78"/>
          <p:cNvSpPr txBox="1">
            <a:spLocks noChangeArrowheads="1"/>
          </p:cNvSpPr>
          <p:nvPr/>
        </p:nvSpPr>
        <p:spPr bwMode="auto">
          <a:xfrm>
            <a:off x="4267200" y="3505200"/>
            <a:ext cx="449334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7475" indent="-117475" defTabSz="339725" eaLnBrk="0" hangingPunct="0">
              <a:spcBef>
                <a:spcPct val="20000"/>
              </a:spcBef>
              <a:buChar char="•"/>
              <a:defRPr sz="3200">
                <a:solidFill>
                  <a:schemeClr val="tx1"/>
                </a:solidFill>
                <a:latin typeface="Times New Roman" pitchFamily="18" charset="0"/>
                <a:ea typeface="MS PGothic" pitchFamily="34" charset="-128"/>
              </a:defRPr>
            </a:lvl1pPr>
            <a:lvl2pPr marL="742950" indent="-285750" defTabSz="339725" eaLnBrk="0" hangingPunct="0">
              <a:spcBef>
                <a:spcPct val="20000"/>
              </a:spcBef>
              <a:buChar char="–"/>
              <a:defRPr sz="2800">
                <a:solidFill>
                  <a:schemeClr val="tx1"/>
                </a:solidFill>
                <a:latin typeface="Times New Roman" pitchFamily="18" charset="0"/>
                <a:ea typeface="MS PGothic" pitchFamily="34" charset="-128"/>
              </a:defRPr>
            </a:lvl2pPr>
            <a:lvl3pPr marL="1143000" indent="-228600" defTabSz="339725" eaLnBrk="0" hangingPunct="0">
              <a:spcBef>
                <a:spcPct val="20000"/>
              </a:spcBef>
              <a:buChar char="•"/>
              <a:defRPr sz="2400">
                <a:solidFill>
                  <a:schemeClr val="tx1"/>
                </a:solidFill>
                <a:latin typeface="Times New Roman" pitchFamily="18" charset="0"/>
                <a:ea typeface="MS PGothic" pitchFamily="34" charset="-128"/>
              </a:defRPr>
            </a:lvl3pPr>
            <a:lvl4pPr marL="1600200" indent="-228600" defTabSz="339725" eaLnBrk="0" hangingPunct="0">
              <a:spcBef>
                <a:spcPct val="20000"/>
              </a:spcBef>
              <a:buChar char="–"/>
              <a:defRPr sz="2000">
                <a:solidFill>
                  <a:schemeClr val="tx1"/>
                </a:solidFill>
                <a:latin typeface="Times New Roman" pitchFamily="18" charset="0"/>
                <a:ea typeface="MS PGothic" pitchFamily="34" charset="-128"/>
              </a:defRPr>
            </a:lvl4pPr>
            <a:lvl5pPr marL="2057400" indent="-228600" defTabSz="339725" eaLnBrk="0" hangingPunct="0">
              <a:spcBef>
                <a:spcPct val="20000"/>
              </a:spcBef>
              <a:buChar char="»"/>
              <a:defRPr sz="2000">
                <a:solidFill>
                  <a:schemeClr val="tx1"/>
                </a:solidFill>
                <a:latin typeface="Times New Roman" pitchFamily="18" charset="0"/>
                <a:ea typeface="MS PGothic" pitchFamily="34" charset="-128"/>
              </a:defRPr>
            </a:lvl5pPr>
            <a:lvl6pPr marL="25146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defTabSz="339725"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400" b="1" dirty="0" smtClean="0">
                <a:latin typeface="Comic Sans MS" pitchFamily="66" charset="0"/>
              </a:rPr>
              <a:t>Brassboard version of the compact oscillator developed for EDL</a:t>
            </a:r>
            <a:endParaRPr lang="en-US" altLang="en-US" sz="1200" b="1" dirty="0">
              <a:latin typeface="Comic Sans MS" pitchFamily="66" charset="0"/>
            </a:endParaRPr>
          </a:p>
        </p:txBody>
      </p:sp>
    </p:spTree>
    <p:extLst>
      <p:ext uri="{BB962C8B-B14F-4D97-AF65-F5344CB8AC3E}">
        <p14:creationId xmlns:p14="http://schemas.microsoft.com/office/powerpoint/2010/main" xmlns="" val="1045703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365127" y="430530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Times" pitchFamily="-84" charset="0"/>
            </a:endParaRPr>
          </a:p>
        </p:txBody>
      </p:sp>
      <p:pic>
        <p:nvPicPr>
          <p:cNvPr id="2055" name="Picture 67" descr="NASA-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5" y="134938"/>
            <a:ext cx="746125"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9" name="Rectangle 75"/>
          <p:cNvSpPr>
            <a:spLocks noGrp="1" noChangeArrowheads="1"/>
          </p:cNvSpPr>
          <p:nvPr>
            <p:ph type="title"/>
          </p:nvPr>
        </p:nvSpPr>
        <p:spPr>
          <a:xfrm>
            <a:off x="1066800" y="0"/>
            <a:ext cx="6019800" cy="887413"/>
          </a:xfrm>
          <a:noFill/>
        </p:spPr>
        <p:txBody>
          <a:bodyPr>
            <a:noAutofit/>
          </a:bodyPr>
          <a:lstStyle/>
          <a:p>
            <a:pPr algn="ctr"/>
            <a:r>
              <a:rPr lang="en-US" sz="2400" b="1" dirty="0" smtClean="0">
                <a:latin typeface="Comic Sans MS" panose="030F0702030302020204" pitchFamily="66" charset="0"/>
              </a:rPr>
              <a:t>Laser Transmitter for 1 µm Direct Detection Mars Wind Lidar</a:t>
            </a:r>
            <a:endParaRPr lang="en-US" altLang="en-US" sz="2400" b="1" dirty="0">
              <a:latin typeface="Comic Sans MS" panose="030F0702030302020204" pitchFamily="66" charset="0"/>
            </a:endParaRPr>
          </a:p>
        </p:txBody>
      </p:sp>
      <p:sp>
        <p:nvSpPr>
          <p:cNvPr id="2060" name="Text Box 76"/>
          <p:cNvSpPr txBox="1">
            <a:spLocks noChangeArrowheads="1"/>
          </p:cNvSpPr>
          <p:nvPr/>
        </p:nvSpPr>
        <p:spPr bwMode="auto">
          <a:xfrm>
            <a:off x="228603" y="418782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a:latin typeface="Comic Sans MS" pitchFamily="66" charset="0"/>
            </a:endParaRPr>
          </a:p>
        </p:txBody>
      </p:sp>
      <p:sp>
        <p:nvSpPr>
          <p:cNvPr id="2063" name="Text Box 79"/>
          <p:cNvSpPr txBox="1">
            <a:spLocks noChangeArrowheads="1"/>
          </p:cNvSpPr>
          <p:nvPr/>
        </p:nvSpPr>
        <p:spPr bwMode="auto">
          <a:xfrm>
            <a:off x="249240" y="350202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1800" u="sng">
              <a:latin typeface="Comic Sans MS" pitchFamily="66" charset="0"/>
            </a:endParaRPr>
          </a:p>
        </p:txBody>
      </p:sp>
      <p:sp>
        <p:nvSpPr>
          <p:cNvPr id="2068" name="Rectangle 88"/>
          <p:cNvSpPr>
            <a:spLocks noChangeArrowheads="1"/>
          </p:cNvSpPr>
          <p:nvPr/>
        </p:nvSpPr>
        <p:spPr bwMode="auto">
          <a:xfrm>
            <a:off x="3186113" y="7051675"/>
            <a:ext cx="46720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1200">
              <a:latin typeface="Comic Sans MS" pitchFamily="66" charset="0"/>
            </a:endParaRPr>
          </a:p>
          <a:p>
            <a:pPr eaLnBrk="1" hangingPunct="1">
              <a:spcBef>
                <a:spcPct val="0"/>
              </a:spcBef>
              <a:buFontTx/>
              <a:buNone/>
            </a:pPr>
            <a:endParaRPr lang="en-US" altLang="en-US" sz="1400">
              <a:latin typeface="Comic Sans MS" pitchFamily="66" charset="0"/>
            </a:endParaRPr>
          </a:p>
          <a:p>
            <a:pPr eaLnBrk="1" hangingPunct="1">
              <a:spcBef>
                <a:spcPct val="0"/>
              </a:spcBef>
              <a:buFontTx/>
              <a:buNone/>
            </a:pPr>
            <a:endParaRPr lang="en-US" altLang="en-US" sz="1400">
              <a:latin typeface="Comic Sans MS" pitchFamily="66" charset="0"/>
            </a:endParaRPr>
          </a:p>
        </p:txBody>
      </p:sp>
      <p:sp>
        <p:nvSpPr>
          <p:cNvPr id="21" name="Content Placeholder 1"/>
          <p:cNvSpPr txBox="1">
            <a:spLocks/>
          </p:cNvSpPr>
          <p:nvPr/>
        </p:nvSpPr>
        <p:spPr>
          <a:xfrm>
            <a:off x="365127" y="985962"/>
            <a:ext cx="8397873" cy="1028023"/>
          </a:xfrm>
          <a:prstGeom prst="rect">
            <a:avLst/>
          </a:prstGeom>
        </p:spPr>
        <p:txBody>
          <a:bodyPr>
            <a:normAutofit/>
          </a:bodyPr>
          <a:lstStyle/>
          <a:p>
            <a:pPr marL="344488" marR="0" lvl="0" indent="-344488" algn="l" defTabSz="914400" rtl="0" eaLnBrk="1" fontAlgn="auto" latinLnBrk="0" hangingPunct="1">
              <a:lnSpc>
                <a:spcPct val="100000"/>
              </a:lnSpc>
              <a:spcAft>
                <a:spcPts val="300"/>
              </a:spcAft>
              <a:buClr>
                <a:srgbClr val="000066"/>
              </a:buClr>
              <a:buSzPct val="80000"/>
              <a:buFontTx/>
              <a:buBlip>
                <a:blip r:embed="rId4"/>
              </a:buBlip>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Brassboard left from CATS was used to perform proof</a:t>
            </a:r>
            <a:r>
              <a:rPr kumimoji="0" lang="en-US" sz="1800" b="1" i="0" u="none" strike="noStrike" kern="1200" cap="none" spc="0" normalizeH="0" noProof="0" dirty="0" smtClean="0">
                <a:ln>
                  <a:noFill/>
                </a:ln>
                <a:solidFill>
                  <a:schemeClr val="tx1"/>
                </a:solidFill>
                <a:effectLst/>
                <a:uLnTx/>
                <a:uFillTx/>
                <a:latin typeface="+mn-lt"/>
                <a:ea typeface="+mn-ea"/>
                <a:cs typeface="+mn-cs"/>
              </a:rPr>
              <a:t> of design tests</a:t>
            </a:r>
          </a:p>
          <a:p>
            <a:pPr marL="344488" marR="0" lvl="0" indent="-344488" algn="l" defTabSz="914400" rtl="0" eaLnBrk="1" fontAlgn="auto" latinLnBrk="0" hangingPunct="1">
              <a:lnSpc>
                <a:spcPct val="100000"/>
              </a:lnSpc>
              <a:spcAft>
                <a:spcPts val="300"/>
              </a:spcAft>
              <a:buClr>
                <a:srgbClr val="000066"/>
              </a:buClr>
              <a:buSzPct val="80000"/>
              <a:buFontTx/>
              <a:buBlip>
                <a:blip r:embed="rId4"/>
              </a:buBlip>
              <a:tabLst/>
              <a:defRPr/>
            </a:pPr>
            <a:r>
              <a:rPr lang="en-US" b="1" baseline="0" dirty="0" smtClean="0"/>
              <a:t>Flight design will be</a:t>
            </a:r>
            <a:r>
              <a:rPr lang="en-US" b="1" dirty="0" smtClean="0"/>
              <a:t> a version of CATS reduced in size by ~2X</a:t>
            </a: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Aft>
                <a:spcPts val="300"/>
              </a:spcAft>
              <a:buClr>
                <a:srgbClr val="000066"/>
              </a:buClr>
              <a:buSzPct val="80000"/>
              <a:buFont typeface="Wingdings" pitchFamily="2" charset="2"/>
              <a:buChar char="Ø"/>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Performance</a:t>
            </a:r>
            <a:r>
              <a:rPr kumimoji="0" lang="en-US" sz="1600" b="1" i="0" u="none" strike="noStrike" kern="1200" cap="none" spc="0" normalizeH="0" noProof="0" dirty="0" smtClean="0">
                <a:ln>
                  <a:noFill/>
                </a:ln>
                <a:solidFill>
                  <a:schemeClr val="tx1"/>
                </a:solidFill>
                <a:effectLst/>
                <a:uLnTx/>
                <a:uFillTx/>
                <a:latin typeface="+mn-lt"/>
                <a:ea typeface="+mn-ea"/>
                <a:cs typeface="+mn-cs"/>
              </a:rPr>
              <a:t> goal is 5 mJ at 1kHz</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28" name="Table 27"/>
          <p:cNvGraphicFramePr>
            <a:graphicFrameLocks noGrp="1"/>
          </p:cNvGraphicFramePr>
          <p:nvPr/>
        </p:nvGraphicFramePr>
        <p:xfrm>
          <a:off x="4572000" y="2057400"/>
          <a:ext cx="4343400" cy="2136648"/>
        </p:xfrm>
        <a:graphic>
          <a:graphicData uri="http://schemas.openxmlformats.org/drawingml/2006/table">
            <a:tbl>
              <a:tblPr/>
              <a:tblGrid>
                <a:gridCol w="1640039"/>
                <a:gridCol w="901121"/>
                <a:gridCol w="1802240"/>
              </a:tblGrid>
              <a:tr h="205105">
                <a:tc>
                  <a:txBody>
                    <a:bodyPr/>
                    <a:lstStyle/>
                    <a:p>
                      <a:pPr marL="0" marR="0" algn="ctr">
                        <a:spcBef>
                          <a:spcPts val="0"/>
                        </a:spcBef>
                        <a:spcAft>
                          <a:spcPts val="0"/>
                        </a:spcAft>
                      </a:pPr>
                      <a:r>
                        <a:rPr lang="en-US" sz="1400" b="1" dirty="0">
                          <a:latin typeface="Arial"/>
                          <a:ea typeface="Calibri"/>
                          <a:cs typeface="Times New Roman"/>
                        </a:rPr>
                        <a:t>Laser Parameter</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Calibri"/>
                          <a:cs typeface="Times New Roman"/>
                        </a:rPr>
                        <a:t>Goal</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Calibri"/>
                          <a:cs typeface="Times New Roman"/>
                        </a:rPr>
                        <a:t> Demonstrated</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dirty="0">
                          <a:latin typeface="Arial"/>
                          <a:ea typeface="Calibri"/>
                          <a:cs typeface="Times New Roman"/>
                        </a:rPr>
                        <a:t>Wavelength </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1064 nm</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1064 nm</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dirty="0">
                          <a:latin typeface="Arial"/>
                          <a:ea typeface="Calibri"/>
                          <a:cs typeface="Times New Roman"/>
                        </a:rPr>
                        <a:t>Pulse energy </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3 mJ</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3.4 mJ</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dirty="0">
                          <a:latin typeface="Arial"/>
                          <a:ea typeface="Calibri"/>
                          <a:cs typeface="Times New Roman"/>
                        </a:rPr>
                        <a:t>Repetition rate </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1 kHz</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latin typeface="Arial"/>
                          <a:ea typeface="Calibri"/>
                          <a:cs typeface="Times New Roman"/>
                        </a:rPr>
                        <a:t>4 kHz</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dirty="0">
                          <a:latin typeface="Arial"/>
                          <a:ea typeface="Calibri"/>
                          <a:cs typeface="Times New Roman"/>
                        </a:rPr>
                        <a:t>Linewidth</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libri"/>
                          <a:cs typeface="Times New Roman"/>
                        </a:rPr>
                        <a:t>&lt; 30 MHz</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libri"/>
                          <a:cs typeface="Times New Roman"/>
                        </a:rPr>
                        <a:t>25 MHz</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a:latin typeface="Arial"/>
                          <a:ea typeface="Calibri"/>
                          <a:cs typeface="Times New Roman"/>
                        </a:rPr>
                        <a:t>Spectral Purity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Arial"/>
                          <a:ea typeface="Calibri"/>
                          <a:cs typeface="Times New Roman"/>
                        </a:rPr>
                        <a:t>&gt; 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Arial"/>
                          <a:ea typeface="Calibri"/>
                          <a:cs typeface="Times New Roman"/>
                        </a:rPr>
                        <a:t>300:1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a:latin typeface="Arial"/>
                          <a:ea typeface="Calibri"/>
                          <a:cs typeface="Times New Roman"/>
                        </a:rPr>
                        <a:t>Pulse width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libri"/>
                          <a:cs typeface="Times New Roman"/>
                        </a:rPr>
                        <a:t>&gt;20  ns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Arial"/>
                          <a:ea typeface="Calibri"/>
                          <a:cs typeface="Times New Roman"/>
                        </a:rPr>
                        <a:t>28 ns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lgn="r">
                        <a:spcBef>
                          <a:spcPts val="0"/>
                        </a:spcBef>
                        <a:spcAft>
                          <a:spcPts val="0"/>
                        </a:spcAft>
                      </a:pPr>
                      <a:r>
                        <a:rPr lang="en-US" sz="1400">
                          <a:latin typeface="Arial"/>
                          <a:ea typeface="Calibri"/>
                          <a:cs typeface="Times New Roman"/>
                        </a:rPr>
                        <a:t>Beam Quality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Arial"/>
                          <a:ea typeface="Calibri"/>
                          <a:cs typeface="Times New Roman"/>
                        </a:rPr>
                        <a:t>M</a:t>
                      </a:r>
                      <a:r>
                        <a:rPr lang="en-US" sz="1400" baseline="30000" dirty="0">
                          <a:latin typeface="Arial"/>
                          <a:ea typeface="Calibri"/>
                          <a:cs typeface="Times New Roman"/>
                        </a:rPr>
                        <a:t>2</a:t>
                      </a:r>
                      <a:r>
                        <a:rPr lang="en-US" sz="1400" dirty="0">
                          <a:latin typeface="Arial"/>
                          <a:ea typeface="Calibri"/>
                          <a:cs typeface="Times New Roman"/>
                        </a:rPr>
                        <a:t> &lt; 2</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a:ea typeface="Calibri"/>
                          <a:cs typeface="Times New Roman"/>
                        </a:rPr>
                        <a:t>1.5</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r">
                        <a:spcBef>
                          <a:spcPts val="0"/>
                        </a:spcBef>
                        <a:spcAft>
                          <a:spcPts val="0"/>
                        </a:spcAft>
                      </a:pPr>
                      <a:r>
                        <a:rPr lang="en-US" sz="1400">
                          <a:latin typeface="Arial"/>
                          <a:ea typeface="Calibri"/>
                          <a:cs typeface="Times New Roman"/>
                        </a:rPr>
                        <a:t>Polarization purity </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Arial"/>
                          <a:ea typeface="Calibri"/>
                          <a:cs typeface="Times New Roman"/>
                        </a:rPr>
                        <a:t>&gt; 30: 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Arial"/>
                          <a:ea typeface="Calibri"/>
                          <a:cs typeface="Times New Roman"/>
                        </a:rPr>
                        <a:t>&gt;100:1</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 name="Text Box 5"/>
          <p:cNvSpPr txBox="1">
            <a:spLocks noChangeArrowheads="1"/>
          </p:cNvSpPr>
          <p:nvPr/>
        </p:nvSpPr>
        <p:spPr bwMode="auto">
          <a:xfrm>
            <a:off x="5257800" y="1676400"/>
            <a:ext cx="2960388" cy="340126"/>
          </a:xfrm>
          <a:prstGeom prst="rect">
            <a:avLst/>
          </a:prstGeom>
          <a:solidFill>
            <a:srgbClr val="FFFFFF"/>
          </a:solidFill>
          <a:ln w="19050">
            <a:noFill/>
            <a:miter lim="800000"/>
            <a:headEnd/>
            <a:tailEnd/>
          </a:ln>
        </p:spPr>
        <p:txBody>
          <a:bodyPr vert="horz" wrap="square" lIns="0" tIns="45720" rIns="0" bIns="45720" numCol="1" anchor="ctr" anchorCtr="0" compatLnSpc="1">
            <a:prstTxWarp prst="textNoShape">
              <a:avLst/>
            </a:prstTxWarp>
          </a:bodyPr>
          <a:lstStyle/>
          <a:p>
            <a:pPr algn="ctr" fontAlgn="base">
              <a:spcBef>
                <a:spcPct val="0"/>
              </a:spcBef>
              <a:spcAft>
                <a:spcPts val="1000"/>
              </a:spcAft>
            </a:pPr>
            <a:r>
              <a:rPr lang="en-US" sz="1600" b="1" i="1" dirty="0" smtClean="0">
                <a:cs typeface="Shruti" pitchFamily="34" charset="0"/>
              </a:rPr>
              <a:t>Breadboard laser performance</a:t>
            </a:r>
          </a:p>
        </p:txBody>
      </p:sp>
      <p:pic>
        <p:nvPicPr>
          <p:cNvPr id="4105" name="Picture 9"/>
          <p:cNvPicPr>
            <a:picLocks noChangeAspect="1" noChangeArrowheads="1"/>
          </p:cNvPicPr>
          <p:nvPr/>
        </p:nvPicPr>
        <p:blipFill>
          <a:blip r:embed="rId5" cstate="print"/>
          <a:srcRect/>
          <a:stretch>
            <a:fillRect/>
          </a:stretch>
        </p:blipFill>
        <p:spPr bwMode="auto">
          <a:xfrm>
            <a:off x="1066800" y="2133600"/>
            <a:ext cx="2866894" cy="2103120"/>
          </a:xfrm>
          <a:prstGeom prst="rect">
            <a:avLst/>
          </a:prstGeom>
          <a:noFill/>
        </p:spPr>
      </p:pic>
      <p:sp>
        <p:nvSpPr>
          <p:cNvPr id="32" name="Text Box 5"/>
          <p:cNvSpPr txBox="1">
            <a:spLocks noChangeArrowheads="1"/>
          </p:cNvSpPr>
          <p:nvPr/>
        </p:nvSpPr>
        <p:spPr bwMode="auto">
          <a:xfrm>
            <a:off x="1066800" y="1905000"/>
            <a:ext cx="3048000" cy="301628"/>
          </a:xfrm>
          <a:prstGeom prst="rect">
            <a:avLst/>
          </a:prstGeom>
          <a:solidFill>
            <a:srgbClr val="FFFFFF"/>
          </a:solidFill>
          <a:ln w="19050">
            <a:no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chemeClr val="tx1"/>
                </a:solidFill>
                <a:effectLst/>
                <a:cs typeface="Shruti" pitchFamily="34" charset="0"/>
              </a:rPr>
              <a:t>Breadboard laser</a:t>
            </a:r>
            <a:r>
              <a:rPr kumimoji="0" lang="en-US" sz="1600" b="1" i="1" u="none" strike="noStrike" cap="none" normalizeH="0" dirty="0" smtClean="0">
                <a:ln>
                  <a:noFill/>
                </a:ln>
                <a:solidFill>
                  <a:schemeClr val="tx1"/>
                </a:solidFill>
                <a:effectLst/>
                <a:cs typeface="Shruti" pitchFamily="34" charset="0"/>
              </a:rPr>
              <a:t> layout</a:t>
            </a:r>
            <a:endParaRPr kumimoji="0" lang="en-US" sz="1600" b="0" i="1" u="none" strike="noStrike" cap="none" normalizeH="0" baseline="0" dirty="0" smtClean="0">
              <a:ln>
                <a:noFill/>
              </a:ln>
              <a:solidFill>
                <a:schemeClr val="tx1"/>
              </a:solidFill>
              <a:effectLst/>
              <a:cs typeface="Shruti" pitchFamily="34" charset="0"/>
            </a:endParaRPr>
          </a:p>
        </p:txBody>
      </p:sp>
      <p:pic>
        <p:nvPicPr>
          <p:cNvPr id="4107" name="Picture 11"/>
          <p:cNvPicPr>
            <a:picLocks noChangeAspect="1" noChangeArrowheads="1"/>
          </p:cNvPicPr>
          <p:nvPr/>
        </p:nvPicPr>
        <p:blipFill>
          <a:blip r:embed="rId6" cstate="print"/>
          <a:srcRect/>
          <a:stretch>
            <a:fillRect/>
          </a:stretch>
        </p:blipFill>
        <p:spPr bwMode="auto">
          <a:xfrm>
            <a:off x="152404" y="4191000"/>
            <a:ext cx="4739813" cy="2590800"/>
          </a:xfrm>
          <a:prstGeom prst="rect">
            <a:avLst/>
          </a:prstGeom>
          <a:noFill/>
          <a:ln w="9525">
            <a:noFill/>
            <a:miter lim="800000"/>
            <a:headEnd/>
            <a:tailEnd/>
          </a:ln>
        </p:spPr>
      </p:pic>
      <p:sp>
        <p:nvSpPr>
          <p:cNvPr id="35" name="Text Box 5"/>
          <p:cNvSpPr txBox="1">
            <a:spLocks noChangeArrowheads="1"/>
          </p:cNvSpPr>
          <p:nvPr/>
        </p:nvSpPr>
        <p:spPr bwMode="auto">
          <a:xfrm>
            <a:off x="4897737" y="4755080"/>
            <a:ext cx="2960388" cy="853040"/>
          </a:xfrm>
          <a:prstGeom prst="rect">
            <a:avLst/>
          </a:prstGeom>
          <a:solidFill>
            <a:srgbClr val="FFFFFF"/>
          </a:solidFill>
          <a:ln w="19050">
            <a:noFill/>
            <a:miter lim="800000"/>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600" b="1" i="1" dirty="0" smtClean="0">
                <a:cs typeface="Shruti" pitchFamily="34" charset="0"/>
              </a:rPr>
              <a:t>Region outlined in green shows possible size reduction from the CATS Laser</a:t>
            </a:r>
            <a:endParaRPr kumimoji="0" lang="en-US" sz="1600" b="0" i="1" u="none" strike="noStrike" cap="none" normalizeH="0" baseline="0" dirty="0" smtClean="0">
              <a:ln>
                <a:noFill/>
              </a:ln>
              <a:solidFill>
                <a:schemeClr val="tx1"/>
              </a:solidFill>
              <a:effectLst/>
              <a:cs typeface="Shruti" pitchFamily="34" charset="0"/>
            </a:endParaRPr>
          </a:p>
        </p:txBody>
      </p:sp>
    </p:spTree>
    <p:extLst>
      <p:ext uri="{BB962C8B-B14F-4D97-AF65-F5344CB8AC3E}">
        <p14:creationId xmlns:p14="http://schemas.microsoft.com/office/powerpoint/2010/main" xmlns="" val="104570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Efficiency UV Demonstrator (HEUVD) Lifetime </a:t>
            </a:r>
            <a:r>
              <a:rPr lang="en-US" dirty="0" smtClean="0"/>
              <a:t>Testing</a:t>
            </a:r>
            <a:endParaRPr lang="en-US" dirty="0"/>
          </a:p>
        </p:txBody>
      </p:sp>
    </p:spTree>
    <p:extLst>
      <p:ext uri="{BB962C8B-B14F-4D97-AF65-F5344CB8AC3E}">
        <p14:creationId xmlns:p14="http://schemas.microsoft.com/office/powerpoint/2010/main" xmlns="" val="381472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Program </a:t>
            </a:r>
            <a:r>
              <a:rPr lang="en-US" dirty="0" smtClean="0"/>
              <a:t>Objectives &amp; Approach</a:t>
            </a:r>
            <a:endParaRPr lang="en-US" dirty="0"/>
          </a:p>
        </p:txBody>
      </p:sp>
      <p:sp>
        <p:nvSpPr>
          <p:cNvPr id="5" name="Content Placeholder 1"/>
          <p:cNvSpPr>
            <a:spLocks noGrp="1"/>
          </p:cNvSpPr>
          <p:nvPr>
            <p:ph idx="1"/>
          </p:nvPr>
        </p:nvSpPr>
        <p:spPr>
          <a:xfrm>
            <a:off x="457200" y="1219200"/>
            <a:ext cx="8458200" cy="5251938"/>
          </a:xfrm>
        </p:spPr>
        <p:txBody>
          <a:bodyPr>
            <a:noAutofit/>
          </a:bodyPr>
          <a:lstStyle/>
          <a:p>
            <a:pPr>
              <a:spcAft>
                <a:spcPts val="600"/>
              </a:spcAft>
            </a:pPr>
            <a:r>
              <a:rPr lang="en-US" dirty="0" smtClean="0"/>
              <a:t>ESTO funded program to design </a:t>
            </a:r>
            <a:r>
              <a:rPr lang="en-US" dirty="0" smtClean="0"/>
              <a:t>and build a </a:t>
            </a:r>
            <a:r>
              <a:rPr lang="en-US" dirty="0"/>
              <a:t>UV lifetime demonstrator to serve as a test bed for advancing the </a:t>
            </a:r>
            <a:r>
              <a:rPr lang="en-US" dirty="0" smtClean="0"/>
              <a:t>TRL </a:t>
            </a:r>
            <a:r>
              <a:rPr lang="en-US" dirty="0"/>
              <a:t>of the technology in support of future NASA missions. </a:t>
            </a:r>
            <a:endParaRPr lang="en-US" dirty="0" smtClean="0"/>
          </a:p>
          <a:p>
            <a:pPr lvl="1">
              <a:spcBef>
                <a:spcPts val="0"/>
              </a:spcBef>
              <a:spcAft>
                <a:spcPts val="600"/>
              </a:spcAft>
            </a:pPr>
            <a:r>
              <a:rPr lang="en-US" sz="1600" dirty="0" smtClean="0">
                <a:latin typeface="Arial" pitchFamily="34" charset="0"/>
                <a:cs typeface="Arial" pitchFamily="34" charset="0"/>
              </a:rPr>
              <a:t>Full conductive cooling</a:t>
            </a:r>
          </a:p>
          <a:p>
            <a:pPr lvl="1">
              <a:spcBef>
                <a:spcPts val="0"/>
              </a:spcBef>
              <a:spcAft>
                <a:spcPts val="600"/>
              </a:spcAft>
            </a:pPr>
            <a:r>
              <a:rPr lang="en-US" sz="1600" dirty="0" smtClean="0">
                <a:latin typeface="Arial" pitchFamily="34" charset="0"/>
                <a:cs typeface="Arial" pitchFamily="34" charset="0"/>
              </a:rPr>
              <a:t>Increased  UV lifetime by lower outgassing contamination</a:t>
            </a:r>
          </a:p>
          <a:p>
            <a:pPr lvl="1">
              <a:spcBef>
                <a:spcPts val="0"/>
              </a:spcBef>
              <a:spcAft>
                <a:spcPts val="600"/>
              </a:spcAft>
            </a:pPr>
            <a:r>
              <a:rPr lang="en-US" sz="1600" dirty="0" smtClean="0">
                <a:latin typeface="Arial" pitchFamily="34" charset="0"/>
                <a:cs typeface="Arial" pitchFamily="34" charset="0"/>
              </a:rPr>
              <a:t>532 nm and 355 nm lifetime testing </a:t>
            </a:r>
          </a:p>
          <a:p>
            <a:pPr lvl="1">
              <a:spcBef>
                <a:spcPts val="0"/>
              </a:spcBef>
              <a:spcAft>
                <a:spcPts val="600"/>
              </a:spcAft>
            </a:pPr>
            <a:r>
              <a:rPr lang="en-US" sz="1600" dirty="0" smtClean="0">
                <a:latin typeface="Arial" pitchFamily="34" charset="0"/>
                <a:cs typeface="Arial" pitchFamily="34" charset="0"/>
              </a:rPr>
              <a:t>Vibe and TVAC testing</a:t>
            </a:r>
            <a:endParaRPr lang="en-US" dirty="0"/>
          </a:p>
          <a:p>
            <a:pPr>
              <a:spcBef>
                <a:spcPts val="0"/>
              </a:spcBef>
              <a:spcAft>
                <a:spcPts val="600"/>
              </a:spcAft>
            </a:pPr>
            <a:r>
              <a:rPr lang="en-US" dirty="0"/>
              <a:t>Program objectives as revised in March 2015 per contract modification #6</a:t>
            </a:r>
          </a:p>
          <a:p>
            <a:pPr lvl="1">
              <a:spcBef>
                <a:spcPts val="0"/>
              </a:spcBef>
              <a:spcAft>
                <a:spcPts val="600"/>
              </a:spcAft>
              <a:buClr>
                <a:srgbClr val="008000"/>
              </a:buClr>
              <a:buSzPct val="100000"/>
              <a:buFont typeface="Wingdings" pitchFamily="2" charset="2"/>
              <a:buChar char=""/>
            </a:pPr>
            <a:r>
              <a:rPr lang="en-US" sz="1600" dirty="0"/>
              <a:t>Conduct a  50 x10</a:t>
            </a:r>
            <a:r>
              <a:rPr lang="en-US" sz="1600" baseline="30000" dirty="0"/>
              <a:t>9</a:t>
            </a:r>
            <a:r>
              <a:rPr lang="en-US" sz="1600" dirty="0"/>
              <a:t> shot   </a:t>
            </a:r>
            <a:r>
              <a:rPr lang="en-US" sz="1600" dirty="0" smtClean="0"/>
              <a:t>high-fluence  </a:t>
            </a:r>
            <a:r>
              <a:rPr lang="en-US" sz="1600" dirty="0"/>
              <a:t>UV life test  using a 20 kHz drive laser</a:t>
            </a:r>
          </a:p>
          <a:p>
            <a:pPr lvl="1">
              <a:spcBef>
                <a:spcPts val="0"/>
              </a:spcBef>
              <a:spcAft>
                <a:spcPts val="600"/>
              </a:spcAft>
              <a:buClr>
                <a:srgbClr val="008000"/>
              </a:buClr>
              <a:buSzPct val="100000"/>
              <a:buFont typeface="Wingdings" pitchFamily="2" charset="2"/>
              <a:buChar char="þ"/>
            </a:pPr>
            <a:r>
              <a:rPr lang="en-US" sz="1600" dirty="0"/>
              <a:t>Configure the HEUVD system hardware for 150 Hz, 250 mJ @ 1064 nm operation</a:t>
            </a:r>
          </a:p>
          <a:p>
            <a:pPr lvl="1">
              <a:spcBef>
                <a:spcPts val="0"/>
              </a:spcBef>
              <a:spcAft>
                <a:spcPts val="600"/>
              </a:spcAft>
              <a:buClr>
                <a:srgbClr val="008000"/>
              </a:buClr>
              <a:buSzPct val="100000"/>
              <a:buFont typeface="Wingdings" pitchFamily="2" charset="2"/>
              <a:buChar char="þ"/>
            </a:pPr>
            <a:r>
              <a:rPr lang="en-US" sz="1600" dirty="0"/>
              <a:t>Conduct a  1.5 x10</a:t>
            </a:r>
            <a:r>
              <a:rPr lang="en-US" sz="1600" baseline="30000" dirty="0"/>
              <a:t>9</a:t>
            </a:r>
            <a:r>
              <a:rPr lang="en-US" sz="1600" dirty="0"/>
              <a:t> shot  </a:t>
            </a:r>
            <a:r>
              <a:rPr lang="en-US" sz="1600" dirty="0" smtClean="0"/>
              <a:t>high-fluence  </a:t>
            </a:r>
            <a:r>
              <a:rPr lang="en-US" sz="1600" dirty="0"/>
              <a:t>Green life test</a:t>
            </a:r>
          </a:p>
          <a:p>
            <a:pPr lvl="1">
              <a:spcBef>
                <a:spcPts val="0"/>
              </a:spcBef>
              <a:spcAft>
                <a:spcPts val="600"/>
              </a:spcAft>
              <a:buClr>
                <a:srgbClr val="008000"/>
              </a:buClr>
              <a:buSzPct val="100000"/>
              <a:buFont typeface="Wingdings" pitchFamily="2" charset="2"/>
              <a:buChar char="þ"/>
            </a:pPr>
            <a:r>
              <a:rPr lang="en-US" sz="1600" dirty="0"/>
              <a:t>Conduct a  1.5 x10</a:t>
            </a:r>
            <a:r>
              <a:rPr lang="en-US" sz="1600" baseline="30000" dirty="0"/>
              <a:t>9</a:t>
            </a:r>
            <a:r>
              <a:rPr lang="en-US" sz="1600" dirty="0"/>
              <a:t> shot  </a:t>
            </a:r>
            <a:r>
              <a:rPr lang="en-US" sz="1600" dirty="0" smtClean="0"/>
              <a:t>low-fluence   </a:t>
            </a:r>
            <a:r>
              <a:rPr lang="en-US" sz="1600" dirty="0"/>
              <a:t>UV life test</a:t>
            </a:r>
          </a:p>
          <a:p>
            <a:pPr lvl="1">
              <a:spcBef>
                <a:spcPts val="0"/>
              </a:spcBef>
              <a:spcAft>
                <a:spcPts val="600"/>
              </a:spcAft>
            </a:pPr>
            <a:r>
              <a:rPr lang="en-US" sz="1600" dirty="0"/>
              <a:t>Conduct a  1.5 x10</a:t>
            </a:r>
            <a:r>
              <a:rPr lang="en-US" sz="1600" baseline="30000" dirty="0"/>
              <a:t>9</a:t>
            </a:r>
            <a:r>
              <a:rPr lang="en-US" sz="1600" dirty="0"/>
              <a:t> shot  </a:t>
            </a:r>
            <a:r>
              <a:rPr lang="en-US" sz="1600" dirty="0" smtClean="0"/>
              <a:t>high-fluence  </a:t>
            </a:r>
            <a:r>
              <a:rPr lang="en-US" sz="1600" dirty="0"/>
              <a:t>UV life test </a:t>
            </a:r>
          </a:p>
          <a:p>
            <a:pPr lvl="1">
              <a:spcBef>
                <a:spcPts val="0"/>
              </a:spcBef>
              <a:spcAft>
                <a:spcPts val="600"/>
              </a:spcAft>
            </a:pPr>
            <a:r>
              <a:rPr lang="en-US" sz="1600" dirty="0"/>
              <a:t>Conduct thermal-vacuum &amp; vibration testing of the laser optical module</a:t>
            </a:r>
          </a:p>
        </p:txBody>
      </p:sp>
    </p:spTree>
    <p:extLst>
      <p:ext uri="{BB962C8B-B14F-4D97-AF65-F5344CB8AC3E}">
        <p14:creationId xmlns:p14="http://schemas.microsoft.com/office/powerpoint/2010/main" xmlns="" val="419434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705600" cy="990600"/>
          </a:xfrm>
        </p:spPr>
        <p:txBody>
          <a:bodyPr>
            <a:noAutofit/>
          </a:bodyPr>
          <a:lstStyle/>
          <a:p>
            <a:pPr algn="ctr"/>
            <a:r>
              <a:rPr lang="en-US" dirty="0" smtClean="0"/>
              <a:t>HEUVD Transmitter Design Validated by Performance and Lifetime Testing</a:t>
            </a:r>
            <a:endParaRPr lang="en-US" dirty="0"/>
          </a:p>
        </p:txBody>
      </p:sp>
      <p:sp>
        <p:nvSpPr>
          <p:cNvPr id="8" name="TextBox 7"/>
          <p:cNvSpPr txBox="1"/>
          <p:nvPr/>
        </p:nvSpPr>
        <p:spPr>
          <a:xfrm>
            <a:off x="5358276" y="3090446"/>
            <a:ext cx="3633324" cy="338554"/>
          </a:xfrm>
          <a:prstGeom prst="rect">
            <a:avLst/>
          </a:prstGeom>
          <a:solidFill>
            <a:schemeClr val="bg1"/>
          </a:solidFill>
        </p:spPr>
        <p:txBody>
          <a:bodyPr wrap="square" rtlCol="0">
            <a:spAutoFit/>
          </a:bodyPr>
          <a:lstStyle/>
          <a:p>
            <a:pPr algn="ctr"/>
            <a:r>
              <a:rPr lang="en-US" sz="1600" b="1" dirty="0" smtClean="0"/>
              <a:t>Resonator &amp; preamplifier compartment</a:t>
            </a:r>
          </a:p>
        </p:txBody>
      </p:sp>
      <p:sp>
        <p:nvSpPr>
          <p:cNvPr id="9" name="TextBox 8"/>
          <p:cNvSpPr txBox="1"/>
          <p:nvPr/>
        </p:nvSpPr>
        <p:spPr>
          <a:xfrm>
            <a:off x="5562600" y="5935885"/>
            <a:ext cx="3133458" cy="584775"/>
          </a:xfrm>
          <a:prstGeom prst="rect">
            <a:avLst/>
          </a:prstGeom>
          <a:solidFill>
            <a:schemeClr val="bg1"/>
          </a:solidFill>
        </p:spPr>
        <p:txBody>
          <a:bodyPr wrap="square" rtlCol="0">
            <a:spAutoFit/>
          </a:bodyPr>
          <a:lstStyle/>
          <a:p>
            <a:pPr algn="ctr"/>
            <a:r>
              <a:rPr lang="en-US" sz="1600" b="1" dirty="0" smtClean="0"/>
              <a:t>Power amplifier &amp; nonlinear conversion compartment</a:t>
            </a:r>
          </a:p>
        </p:txBody>
      </p:sp>
      <p:pic>
        <p:nvPicPr>
          <p:cNvPr id="13331" name="Picture 19"/>
          <p:cNvPicPr>
            <a:picLocks noChangeAspect="1" noChangeArrowheads="1"/>
          </p:cNvPicPr>
          <p:nvPr/>
        </p:nvPicPr>
        <p:blipFill>
          <a:blip r:embed="rId2" cstate="print"/>
          <a:srcRect/>
          <a:stretch>
            <a:fillRect/>
          </a:stretch>
        </p:blipFill>
        <p:spPr bwMode="auto">
          <a:xfrm>
            <a:off x="5731240" y="990600"/>
            <a:ext cx="2803160" cy="2103120"/>
          </a:xfrm>
          <a:prstGeom prst="rect">
            <a:avLst/>
          </a:prstGeom>
          <a:noFill/>
        </p:spPr>
      </p:pic>
      <p:sp>
        <p:nvSpPr>
          <p:cNvPr id="1334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6" name="Rectangle 34"/>
          <p:cNvSpPr>
            <a:spLocks noChangeArrowheads="1"/>
          </p:cNvSpPr>
          <p:nvPr/>
        </p:nvSpPr>
        <p:spPr bwMode="auto">
          <a:xfrm>
            <a:off x="228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47" name="Picture 35"/>
          <p:cNvPicPr>
            <a:picLocks noChangeAspect="1" noChangeArrowheads="1"/>
          </p:cNvPicPr>
          <p:nvPr/>
        </p:nvPicPr>
        <p:blipFill>
          <a:blip r:embed="rId3" cstate="print"/>
          <a:srcRect l="18446" t="6633" r="22294" b="5432"/>
          <a:stretch>
            <a:fillRect/>
          </a:stretch>
        </p:blipFill>
        <p:spPr bwMode="auto">
          <a:xfrm>
            <a:off x="5625528" y="3810000"/>
            <a:ext cx="2985072" cy="2103120"/>
          </a:xfrm>
          <a:prstGeom prst="rect">
            <a:avLst/>
          </a:prstGeom>
          <a:noFill/>
        </p:spPr>
      </p:pic>
      <p:sp>
        <p:nvSpPr>
          <p:cNvPr id="10" name="Content Placeholder 2"/>
          <p:cNvSpPr>
            <a:spLocks noGrp="1"/>
          </p:cNvSpPr>
          <p:nvPr>
            <p:ph idx="1"/>
          </p:nvPr>
        </p:nvSpPr>
        <p:spPr>
          <a:xfrm>
            <a:off x="293292" y="1173480"/>
            <a:ext cx="4922700" cy="5054793"/>
          </a:xfrm>
          <a:ln w="3175"/>
        </p:spPr>
        <p:txBody>
          <a:bodyPr>
            <a:normAutofit fontScale="92500" lnSpcReduction="20000"/>
          </a:bodyPr>
          <a:lstStyle/>
          <a:p>
            <a:pPr>
              <a:spcBef>
                <a:spcPts val="0"/>
              </a:spcBef>
              <a:spcAft>
                <a:spcPts val="600"/>
              </a:spcAft>
            </a:pPr>
            <a:r>
              <a:rPr lang="en-US" sz="1800" dirty="0" smtClean="0"/>
              <a:t>Sealed , dual compartment design</a:t>
            </a:r>
          </a:p>
          <a:p>
            <a:pPr lvl="1">
              <a:spcAft>
                <a:spcPts val="600"/>
              </a:spcAft>
            </a:pPr>
            <a:r>
              <a:rPr lang="en-US" sz="1600" dirty="0" smtClean="0"/>
              <a:t>Reduced sensitivity to contamination</a:t>
            </a:r>
          </a:p>
          <a:p>
            <a:pPr lvl="1">
              <a:spcAft>
                <a:spcPts val="600"/>
              </a:spcAft>
            </a:pPr>
            <a:r>
              <a:rPr lang="en-US" sz="1600" dirty="0" smtClean="0"/>
              <a:t>Vacuum alignment stability</a:t>
            </a:r>
          </a:p>
          <a:p>
            <a:pPr>
              <a:spcBef>
                <a:spcPts val="0"/>
              </a:spcBef>
              <a:spcAft>
                <a:spcPts val="600"/>
              </a:spcAft>
            </a:pPr>
            <a:r>
              <a:rPr lang="en-US" sz="1800" dirty="0" smtClean="0"/>
              <a:t>Contamination processing and control per ICESat-2 standards</a:t>
            </a:r>
          </a:p>
          <a:p>
            <a:pPr lvl="1">
              <a:spcAft>
                <a:spcPts val="600"/>
              </a:spcAft>
            </a:pPr>
            <a:r>
              <a:rPr lang="en-US" sz="1600" dirty="0" smtClean="0"/>
              <a:t>Improved lifetime</a:t>
            </a:r>
          </a:p>
          <a:p>
            <a:pPr lvl="0">
              <a:spcBef>
                <a:spcPts val="0"/>
              </a:spcBef>
              <a:spcAft>
                <a:spcPts val="0"/>
              </a:spcAft>
              <a:defRPr/>
            </a:pPr>
            <a:r>
              <a:rPr lang="en-US" sz="1800" dirty="0" smtClean="0"/>
              <a:t>Pure conductive cooling to a single external thermal interface</a:t>
            </a:r>
          </a:p>
          <a:p>
            <a:pPr lvl="1">
              <a:spcBef>
                <a:spcPts val="0"/>
              </a:spcBef>
              <a:defRPr/>
            </a:pPr>
            <a:r>
              <a:rPr lang="en-US" sz="1600" dirty="0" smtClean="0"/>
              <a:t>Simplifies thermal design</a:t>
            </a:r>
          </a:p>
          <a:p>
            <a:pPr lvl="1">
              <a:spcBef>
                <a:spcPts val="0"/>
              </a:spcBef>
              <a:defRPr/>
            </a:pPr>
            <a:r>
              <a:rPr lang="en-US" sz="1600" dirty="0" smtClean="0"/>
              <a:t>Required for a space-based system</a:t>
            </a:r>
          </a:p>
          <a:p>
            <a:pPr lvl="1">
              <a:spcBef>
                <a:spcPts val="0"/>
              </a:spcBef>
              <a:defRPr/>
            </a:pPr>
            <a:r>
              <a:rPr lang="en-US" sz="1600" dirty="0" smtClean="0"/>
              <a:t>Amplifiers mounted on laser module wall</a:t>
            </a:r>
          </a:p>
          <a:p>
            <a:pPr lvl="0">
              <a:spcBef>
                <a:spcPts val="0"/>
              </a:spcBef>
              <a:defRPr/>
            </a:pPr>
            <a:r>
              <a:rPr lang="en-US" sz="1800" dirty="0" smtClean="0"/>
              <a:t>Flexure mounted for high launch vibration levels</a:t>
            </a:r>
          </a:p>
          <a:p>
            <a:pPr lvl="0">
              <a:spcBef>
                <a:spcPts val="0"/>
              </a:spcBef>
              <a:defRPr/>
            </a:pPr>
            <a:r>
              <a:rPr lang="en-US" sz="1800" dirty="0" smtClean="0"/>
              <a:t>Full power 532 nm lifetime successfully completed</a:t>
            </a:r>
          </a:p>
          <a:p>
            <a:pPr lvl="1">
              <a:spcBef>
                <a:spcPts val="0"/>
              </a:spcBef>
              <a:defRPr/>
            </a:pPr>
            <a:r>
              <a:rPr lang="en-US" sz="1600" dirty="0" smtClean="0"/>
              <a:t>1.2 billion shots </a:t>
            </a:r>
          </a:p>
          <a:p>
            <a:pPr>
              <a:defRPr/>
            </a:pPr>
            <a:r>
              <a:rPr lang="en-US" sz="1800" dirty="0" smtClean="0"/>
              <a:t>Half power (50 mJ/150 Hz) UV lifetime test successfully completed</a:t>
            </a:r>
          </a:p>
          <a:p>
            <a:pPr lvl="1">
              <a:defRPr/>
            </a:pPr>
            <a:r>
              <a:rPr lang="en-US" sz="1600" dirty="0"/>
              <a:t>1.5 billion shots</a:t>
            </a:r>
          </a:p>
          <a:p>
            <a:pPr>
              <a:defRPr/>
            </a:pPr>
            <a:r>
              <a:rPr lang="en-US" sz="1800" dirty="0" smtClean="0"/>
              <a:t>Full </a:t>
            </a:r>
            <a:r>
              <a:rPr lang="en-US" sz="1800" dirty="0"/>
              <a:t>power </a:t>
            </a:r>
            <a:r>
              <a:rPr lang="en-US" sz="1800" dirty="0" smtClean="0"/>
              <a:t>(100 </a:t>
            </a:r>
            <a:r>
              <a:rPr lang="en-US" sz="1800" dirty="0"/>
              <a:t>mJ/150 Hz) UV lifetime test </a:t>
            </a:r>
            <a:r>
              <a:rPr lang="en-US" sz="1800" dirty="0" smtClean="0"/>
              <a:t>has just started</a:t>
            </a:r>
            <a:endParaRPr lang="en-US" sz="1800" dirty="0"/>
          </a:p>
          <a:p>
            <a:pPr>
              <a:spcAft>
                <a:spcPts val="600"/>
              </a:spcAft>
            </a:pPr>
            <a:endParaRPr lang="en-US" sz="1800" dirty="0" smtClean="0"/>
          </a:p>
        </p:txBody>
      </p:sp>
    </p:spTree>
    <p:extLst>
      <p:ext uri="{BB962C8B-B14F-4D97-AF65-F5344CB8AC3E}">
        <p14:creationId xmlns:p14="http://schemas.microsoft.com/office/powerpoint/2010/main" xmlns="" val="4279061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705600" cy="990600"/>
          </a:xfrm>
        </p:spPr>
        <p:txBody>
          <a:bodyPr>
            <a:noAutofit/>
          </a:bodyPr>
          <a:lstStyle/>
          <a:p>
            <a:pPr algn="ctr"/>
            <a:r>
              <a:rPr lang="en-US" sz="3600" dirty="0" smtClean="0"/>
              <a:t>Full Power Life Test Set Up</a:t>
            </a:r>
            <a:endParaRPr lang="en-US" sz="3600" dirty="0"/>
          </a:p>
        </p:txBody>
      </p:sp>
      <p:sp>
        <p:nvSpPr>
          <p:cNvPr id="1334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6" name="Rectangle 34"/>
          <p:cNvSpPr>
            <a:spLocks noChangeArrowheads="1"/>
          </p:cNvSpPr>
          <p:nvPr/>
        </p:nvSpPr>
        <p:spPr bwMode="auto">
          <a:xfrm>
            <a:off x="228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D\ESTO\UV lifetime demonstrator\Design\Optical\Lifetime testing\Full power UV livetest\Pictures\20180130_100022.jpg"/>
          <p:cNvPicPr>
            <a:picLocks noChangeAspect="1" noChangeArrowheads="1"/>
          </p:cNvPicPr>
          <p:nvPr/>
        </p:nvPicPr>
        <p:blipFill>
          <a:blip r:embed="rId2" cstate="print"/>
          <a:srcRect/>
          <a:stretch>
            <a:fillRect/>
          </a:stretch>
        </p:blipFill>
        <p:spPr bwMode="auto">
          <a:xfrm>
            <a:off x="1143000" y="1079307"/>
            <a:ext cx="6688924" cy="5016693"/>
          </a:xfrm>
          <a:prstGeom prst="rect">
            <a:avLst/>
          </a:prstGeom>
          <a:noFill/>
        </p:spPr>
      </p:pic>
      <p:sp>
        <p:nvSpPr>
          <p:cNvPr id="12" name="TextBox 11"/>
          <p:cNvSpPr txBox="1"/>
          <p:nvPr/>
        </p:nvSpPr>
        <p:spPr>
          <a:xfrm>
            <a:off x="2590800" y="2743200"/>
            <a:ext cx="2667000" cy="381000"/>
          </a:xfrm>
          <a:prstGeom prst="rect">
            <a:avLst/>
          </a:prstGeom>
          <a:noFill/>
        </p:spPr>
        <p:txBody>
          <a:bodyPr wrap="square" rtlCol="0">
            <a:spAutoFit/>
          </a:bodyPr>
          <a:lstStyle/>
          <a:p>
            <a:pPr marL="342900" indent="-342900"/>
            <a:r>
              <a:rPr lang="en-US" b="1" dirty="0" smtClean="0"/>
              <a:t>Laser Optics Module</a:t>
            </a:r>
          </a:p>
        </p:txBody>
      </p:sp>
    </p:spTree>
    <p:extLst>
      <p:ext uri="{BB962C8B-B14F-4D97-AF65-F5344CB8AC3E}">
        <p14:creationId xmlns:p14="http://schemas.microsoft.com/office/powerpoint/2010/main" xmlns="" val="4279061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6705600" cy="990600"/>
          </a:xfrm>
        </p:spPr>
        <p:txBody>
          <a:bodyPr>
            <a:noAutofit/>
          </a:bodyPr>
          <a:lstStyle/>
          <a:p>
            <a:pPr algn="ctr"/>
            <a:r>
              <a:rPr lang="en-US" sz="3600" dirty="0" smtClean="0"/>
              <a:t>Full Power Life Test Set Up</a:t>
            </a:r>
            <a:endParaRPr lang="en-US" sz="3600" dirty="0"/>
          </a:p>
        </p:txBody>
      </p:sp>
      <p:sp>
        <p:nvSpPr>
          <p:cNvPr id="1334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46" name="Rectangle 34"/>
          <p:cNvSpPr>
            <a:spLocks noChangeArrowheads="1"/>
          </p:cNvSpPr>
          <p:nvPr/>
        </p:nvSpPr>
        <p:spPr bwMode="auto">
          <a:xfrm>
            <a:off x="2286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2" descr="C:\D\ESTO\UV lifetime demonstrator\Design\Optical\Lifetime testing\Full power UV livetest\Pictures\20180130_100120.jpg"/>
          <p:cNvPicPr>
            <a:picLocks noChangeAspect="1" noChangeArrowheads="1"/>
          </p:cNvPicPr>
          <p:nvPr/>
        </p:nvPicPr>
        <p:blipFill>
          <a:blip r:embed="rId2" cstate="print"/>
          <a:srcRect/>
          <a:stretch>
            <a:fillRect/>
          </a:stretch>
        </p:blipFill>
        <p:spPr bwMode="auto">
          <a:xfrm>
            <a:off x="838200" y="1104900"/>
            <a:ext cx="7467600" cy="5600700"/>
          </a:xfrm>
          <a:prstGeom prst="rect">
            <a:avLst/>
          </a:prstGeom>
          <a:noFill/>
        </p:spPr>
      </p:pic>
      <p:sp>
        <p:nvSpPr>
          <p:cNvPr id="7" name="TextBox 6"/>
          <p:cNvSpPr txBox="1"/>
          <p:nvPr/>
        </p:nvSpPr>
        <p:spPr>
          <a:xfrm>
            <a:off x="3048000" y="1600200"/>
            <a:ext cx="2286000" cy="381000"/>
          </a:xfrm>
          <a:prstGeom prst="rect">
            <a:avLst/>
          </a:prstGeom>
          <a:noFill/>
        </p:spPr>
        <p:txBody>
          <a:bodyPr wrap="square" rtlCol="0">
            <a:spAutoFit/>
          </a:bodyPr>
          <a:lstStyle/>
          <a:p>
            <a:pPr marL="342900" indent="-342900" algn="ctr"/>
            <a:r>
              <a:rPr lang="en-US" b="1" dirty="0" smtClean="0">
                <a:solidFill>
                  <a:srgbClr val="FF0000"/>
                </a:solidFill>
              </a:rPr>
              <a:t>Laser Optics Module</a:t>
            </a:r>
          </a:p>
        </p:txBody>
      </p:sp>
      <p:sp>
        <p:nvSpPr>
          <p:cNvPr id="8" name="TextBox 7"/>
          <p:cNvSpPr txBox="1"/>
          <p:nvPr/>
        </p:nvSpPr>
        <p:spPr>
          <a:xfrm>
            <a:off x="4343400" y="3886200"/>
            <a:ext cx="3276600" cy="369332"/>
          </a:xfrm>
          <a:prstGeom prst="rect">
            <a:avLst/>
          </a:prstGeom>
          <a:noFill/>
        </p:spPr>
        <p:txBody>
          <a:bodyPr wrap="square" rtlCol="0">
            <a:spAutoFit/>
          </a:bodyPr>
          <a:lstStyle/>
          <a:p>
            <a:pPr marL="342900" indent="-342900" algn="ctr"/>
            <a:r>
              <a:rPr lang="en-US" b="1" dirty="0" smtClean="0">
                <a:solidFill>
                  <a:srgbClr val="FF0000"/>
                </a:solidFill>
              </a:rPr>
              <a:t>Single external thermal interface</a:t>
            </a:r>
          </a:p>
        </p:txBody>
      </p:sp>
      <p:cxnSp>
        <p:nvCxnSpPr>
          <p:cNvPr id="10" name="Straight Arrow Connector 9"/>
          <p:cNvCxnSpPr>
            <a:stCxn id="8" idx="0"/>
          </p:cNvCxnSpPr>
          <p:nvPr/>
        </p:nvCxnSpPr>
        <p:spPr>
          <a:xfrm flipH="1" flipV="1">
            <a:off x="5334000" y="3124200"/>
            <a:ext cx="6477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4191000" y="1981200"/>
            <a:ext cx="1524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7906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6" y="1245710"/>
            <a:ext cx="7924800" cy="1457738"/>
          </a:xfrm>
        </p:spPr>
        <p:txBody>
          <a:bodyPr>
            <a:normAutofit/>
          </a:bodyPr>
          <a:lstStyle/>
          <a:p>
            <a:pPr>
              <a:spcAft>
                <a:spcPts val="1200"/>
              </a:spcAft>
            </a:pPr>
            <a:r>
              <a:rPr lang="en-US" sz="1800" dirty="0" smtClean="0"/>
              <a:t>1 µm optical performance has met or exceeded all design objectives</a:t>
            </a:r>
            <a:endParaRPr lang="en-US" sz="1800" dirty="0"/>
          </a:p>
          <a:p>
            <a:pPr>
              <a:spcAft>
                <a:spcPts val="1200"/>
              </a:spcAft>
            </a:pPr>
            <a:r>
              <a:rPr lang="en-US" sz="1800" dirty="0" smtClean="0"/>
              <a:t>532 nm results met or exceeded all design objectives</a:t>
            </a:r>
          </a:p>
          <a:p>
            <a:pPr>
              <a:spcAft>
                <a:spcPts val="1200"/>
              </a:spcAft>
            </a:pPr>
            <a:r>
              <a:rPr lang="en-US" sz="1800" dirty="0" smtClean="0"/>
              <a:t>Full conductive cooling was successfully demonstrated</a:t>
            </a:r>
          </a:p>
        </p:txBody>
      </p:sp>
      <p:sp>
        <p:nvSpPr>
          <p:cNvPr id="4" name="Title 3"/>
          <p:cNvSpPr>
            <a:spLocks noGrp="1"/>
          </p:cNvSpPr>
          <p:nvPr>
            <p:ph type="title"/>
          </p:nvPr>
        </p:nvSpPr>
        <p:spPr>
          <a:xfrm>
            <a:off x="453888" y="218000"/>
            <a:ext cx="5486400" cy="548640"/>
          </a:xfrm>
        </p:spPr>
        <p:txBody>
          <a:bodyPr>
            <a:normAutofit/>
          </a:bodyPr>
          <a:lstStyle/>
          <a:p>
            <a:pPr algn="ctr"/>
            <a:r>
              <a:rPr lang="en-US" dirty="0"/>
              <a:t>150 Hz </a:t>
            </a:r>
            <a:r>
              <a:rPr lang="en-US" dirty="0" smtClean="0"/>
              <a:t>Laser System Summary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47561607"/>
              </p:ext>
            </p:extLst>
          </p:nvPr>
        </p:nvGraphicFramePr>
        <p:xfrm>
          <a:off x="973773" y="2993352"/>
          <a:ext cx="6958940" cy="2926080"/>
        </p:xfrm>
        <a:graphic>
          <a:graphicData uri="http://schemas.openxmlformats.org/drawingml/2006/table">
            <a:tbl>
              <a:tblPr firstRow="1" bandRow="1">
                <a:tableStyleId>{5C22544A-7EE6-4342-B048-85BDC9FD1C3A}</a:tableStyleId>
              </a:tblPr>
              <a:tblGrid>
                <a:gridCol w="3163154"/>
                <a:gridCol w="1897893"/>
                <a:gridCol w="1897893"/>
              </a:tblGrid>
              <a:tr h="0">
                <a:tc>
                  <a:txBody>
                    <a:bodyPr/>
                    <a:lstStyle/>
                    <a:p>
                      <a:pPr algn="ctr"/>
                      <a:r>
                        <a:rPr lang="en-US" sz="1800" dirty="0" smtClean="0"/>
                        <a:t>Parameter</a:t>
                      </a:r>
                      <a:endParaRPr lang="en-US" sz="1800" dirty="0"/>
                    </a:p>
                  </a:txBody>
                  <a:tcPr/>
                </a:tc>
                <a:tc>
                  <a:txBody>
                    <a:bodyPr/>
                    <a:lstStyle/>
                    <a:p>
                      <a:pPr algn="ctr"/>
                      <a:r>
                        <a:rPr lang="en-US" sz="1800" dirty="0" smtClean="0"/>
                        <a:t>Objective</a:t>
                      </a:r>
                      <a:endParaRPr lang="en-US" sz="1800" dirty="0"/>
                    </a:p>
                  </a:txBody>
                  <a:tcPr/>
                </a:tc>
                <a:tc>
                  <a:txBody>
                    <a:bodyPr/>
                    <a:lstStyle/>
                    <a:p>
                      <a:pPr algn="ctr"/>
                      <a:r>
                        <a:rPr lang="en-US" sz="1800" dirty="0" smtClean="0"/>
                        <a:t>Demonstrated</a:t>
                      </a:r>
                      <a:endParaRPr lang="en-US" sz="1800" dirty="0"/>
                    </a:p>
                  </a:txBody>
                  <a:tcPr/>
                </a:tc>
              </a:tr>
              <a:tr h="274320">
                <a:tc>
                  <a:txBody>
                    <a:bodyPr/>
                    <a:lstStyle/>
                    <a:p>
                      <a:pPr marL="91440"/>
                      <a:r>
                        <a:rPr lang="en-US" sz="1800" b="1" dirty="0" smtClean="0"/>
                        <a:t>Pulse</a:t>
                      </a:r>
                      <a:r>
                        <a:rPr lang="en-US" sz="1800" b="1" baseline="0" dirty="0" smtClean="0"/>
                        <a:t> </a:t>
                      </a:r>
                      <a:r>
                        <a:rPr lang="en-US" sz="1800" b="1" dirty="0" smtClean="0"/>
                        <a:t>Repetition</a:t>
                      </a:r>
                      <a:r>
                        <a:rPr lang="en-US" sz="1800" b="1" baseline="0" dirty="0" smtClean="0"/>
                        <a:t> Rate</a:t>
                      </a:r>
                      <a:endParaRPr lang="en-US" sz="1800" b="1" dirty="0"/>
                    </a:p>
                  </a:txBody>
                  <a:tcPr/>
                </a:tc>
                <a:tc>
                  <a:txBody>
                    <a:bodyPr/>
                    <a:lstStyle/>
                    <a:p>
                      <a:pPr algn="ctr"/>
                      <a:r>
                        <a:rPr lang="en-US" sz="1800" b="1" dirty="0" smtClean="0"/>
                        <a:t>150 Hz</a:t>
                      </a:r>
                      <a:endParaRPr lang="en-US" sz="1800" b="1" dirty="0"/>
                    </a:p>
                  </a:txBody>
                  <a:tcPr/>
                </a:tc>
                <a:tc>
                  <a:txBody>
                    <a:bodyPr/>
                    <a:lstStyle/>
                    <a:p>
                      <a:pPr algn="ctr"/>
                      <a:r>
                        <a:rPr lang="en-US" sz="1800" b="1" dirty="0" smtClean="0"/>
                        <a:t>150 Hz</a:t>
                      </a:r>
                      <a:endParaRPr lang="en-US" sz="1800" b="1" dirty="0"/>
                    </a:p>
                  </a:txBody>
                  <a:tcPr/>
                </a:tc>
              </a:tr>
              <a:tr h="274320">
                <a:tc>
                  <a:txBody>
                    <a:bodyPr/>
                    <a:lstStyle/>
                    <a:p>
                      <a:pPr marL="91440"/>
                      <a:r>
                        <a:rPr lang="en-US" sz="1800" b="1" dirty="0" smtClean="0"/>
                        <a:t>1064 nm Pulse Energy</a:t>
                      </a:r>
                      <a:endParaRPr lang="en-US" sz="1800" b="1" dirty="0"/>
                    </a:p>
                  </a:txBody>
                  <a:tcPr/>
                </a:tc>
                <a:tc>
                  <a:txBody>
                    <a:bodyPr/>
                    <a:lstStyle/>
                    <a:p>
                      <a:pPr algn="ctr"/>
                      <a:r>
                        <a:rPr lang="en-US" sz="1800" b="1" dirty="0" smtClean="0"/>
                        <a:t>250 mJ</a:t>
                      </a:r>
                      <a:endParaRPr lang="en-US" sz="1800" b="1" dirty="0"/>
                    </a:p>
                  </a:txBody>
                  <a:tcPr/>
                </a:tc>
                <a:tc>
                  <a:txBody>
                    <a:bodyPr/>
                    <a:lstStyle/>
                    <a:p>
                      <a:pPr algn="ctr"/>
                      <a:r>
                        <a:rPr lang="en-US" sz="1800" b="1" dirty="0" smtClean="0"/>
                        <a:t>275 mJ</a:t>
                      </a:r>
                      <a:endParaRPr lang="en-US" sz="1800" b="1" dirty="0"/>
                    </a:p>
                  </a:txBody>
                  <a:tcPr/>
                </a:tc>
              </a:tr>
              <a:tr h="274320">
                <a:tc>
                  <a:txBody>
                    <a:bodyPr/>
                    <a:lstStyle/>
                    <a:p>
                      <a:pPr marL="91440"/>
                      <a:r>
                        <a:rPr lang="en-US" sz="1800" b="1" dirty="0" smtClean="0"/>
                        <a:t>532 nm Pulse Energy</a:t>
                      </a:r>
                      <a:endParaRPr lang="en-US" sz="1800" b="1" dirty="0"/>
                    </a:p>
                  </a:txBody>
                  <a:tcPr/>
                </a:tc>
                <a:tc>
                  <a:txBody>
                    <a:bodyPr/>
                    <a:lstStyle/>
                    <a:p>
                      <a:pPr algn="ctr"/>
                      <a:r>
                        <a:rPr lang="en-US" sz="1800" b="1" dirty="0" smtClean="0"/>
                        <a:t>135 mJ</a:t>
                      </a:r>
                      <a:endParaRPr lang="en-US" sz="1800" b="1" dirty="0"/>
                    </a:p>
                  </a:txBody>
                  <a:tcPr/>
                </a:tc>
                <a:tc>
                  <a:txBody>
                    <a:bodyPr/>
                    <a:lstStyle/>
                    <a:p>
                      <a:pPr algn="ctr"/>
                      <a:r>
                        <a:rPr lang="en-US" sz="1800" b="1" dirty="0" smtClean="0"/>
                        <a:t>165 mJ</a:t>
                      </a:r>
                      <a:endParaRPr lang="en-US" sz="1800" b="1" dirty="0"/>
                    </a:p>
                  </a:txBody>
                  <a:tcPr/>
                </a:tc>
              </a:tr>
              <a:tr h="274320">
                <a:tc>
                  <a:txBody>
                    <a:bodyPr/>
                    <a:lstStyle/>
                    <a:p>
                      <a:pPr marL="91440"/>
                      <a:r>
                        <a:rPr lang="en-US" sz="1800" b="1" dirty="0" smtClean="0"/>
                        <a:t>1064 nm Pulse Width</a:t>
                      </a:r>
                      <a:endParaRPr lang="en-US" sz="1800" b="1" dirty="0"/>
                    </a:p>
                  </a:txBody>
                  <a:tcPr/>
                </a:tc>
                <a:tc>
                  <a:txBody>
                    <a:bodyPr/>
                    <a:lstStyle/>
                    <a:p>
                      <a:pPr algn="ctr"/>
                      <a:r>
                        <a:rPr lang="en-US" sz="1800" b="1" dirty="0" smtClean="0"/>
                        <a:t>10 –</a:t>
                      </a:r>
                      <a:r>
                        <a:rPr lang="en-US" sz="1800" b="1" baseline="0" dirty="0" smtClean="0"/>
                        <a:t> </a:t>
                      </a:r>
                      <a:r>
                        <a:rPr lang="en-US" sz="1800" b="1" dirty="0" smtClean="0"/>
                        <a:t>20 ns</a:t>
                      </a:r>
                      <a:endParaRPr lang="en-US" sz="1800" b="1" dirty="0"/>
                    </a:p>
                  </a:txBody>
                  <a:tcPr/>
                </a:tc>
                <a:tc>
                  <a:txBody>
                    <a:bodyPr/>
                    <a:lstStyle/>
                    <a:p>
                      <a:pPr algn="ctr"/>
                      <a:r>
                        <a:rPr lang="en-US" sz="1800" b="1" dirty="0" smtClean="0"/>
                        <a:t>14 ns</a:t>
                      </a:r>
                      <a:endParaRPr lang="en-US" sz="1800" b="1" dirty="0"/>
                    </a:p>
                  </a:txBody>
                  <a:tcPr/>
                </a:tc>
              </a:tr>
              <a:tr h="356542">
                <a:tc>
                  <a:txBody>
                    <a:bodyPr/>
                    <a:lstStyle/>
                    <a:p>
                      <a:pPr marL="91440"/>
                      <a:r>
                        <a:rPr lang="en-US" b="1" dirty="0" smtClean="0"/>
                        <a:t>532 nm Pulse Width</a:t>
                      </a:r>
                      <a:endParaRPr lang="en-US" b="1" dirty="0"/>
                    </a:p>
                  </a:txBody>
                  <a:tcPr/>
                </a:tc>
                <a:tc>
                  <a:txBody>
                    <a:bodyPr/>
                    <a:lstStyle/>
                    <a:p>
                      <a:pPr algn="ctr"/>
                      <a:r>
                        <a:rPr lang="en-US" b="1" dirty="0" smtClean="0"/>
                        <a:t>10 – 20 ns</a:t>
                      </a:r>
                      <a:endParaRPr lang="en-US" b="1" dirty="0"/>
                    </a:p>
                  </a:txBody>
                  <a:tcPr/>
                </a:tc>
                <a:tc>
                  <a:txBody>
                    <a:bodyPr/>
                    <a:lstStyle/>
                    <a:p>
                      <a:pPr algn="ctr"/>
                      <a:r>
                        <a:rPr lang="en-US" b="1" dirty="0" smtClean="0"/>
                        <a:t>11 ns</a:t>
                      </a:r>
                      <a:endParaRPr lang="en-US" b="1" dirty="0"/>
                    </a:p>
                  </a:txBody>
                  <a:tcPr/>
                </a:tc>
              </a:tr>
              <a:tr h="274320">
                <a:tc>
                  <a:txBody>
                    <a:bodyPr/>
                    <a:lstStyle/>
                    <a:p>
                      <a:pPr marL="91440"/>
                      <a:r>
                        <a:rPr lang="en-US" sz="1800" b="1" dirty="0" smtClean="0"/>
                        <a:t>1064 nm Beam Quality</a:t>
                      </a:r>
                      <a:endParaRPr lang="en-US" sz="1800" b="1" dirty="0"/>
                    </a:p>
                  </a:txBody>
                  <a:tcPr/>
                </a:tc>
                <a:tc>
                  <a:txBody>
                    <a:bodyPr/>
                    <a:lstStyle/>
                    <a:p>
                      <a:pPr algn="ctr"/>
                      <a:r>
                        <a:rPr lang="en-US" sz="1800" b="1" dirty="0" smtClean="0"/>
                        <a:t>2.0</a:t>
                      </a:r>
                      <a:r>
                        <a:rPr lang="en-US" sz="1800" b="1" baseline="0" dirty="0" smtClean="0"/>
                        <a:t> M</a:t>
                      </a:r>
                      <a:r>
                        <a:rPr lang="en-US" sz="1800" b="1" baseline="30000" dirty="0" smtClean="0"/>
                        <a:t>2</a:t>
                      </a:r>
                      <a:r>
                        <a:rPr lang="en-US" sz="1800" b="1" baseline="0" dirty="0" smtClean="0"/>
                        <a:t> </a:t>
                      </a:r>
                      <a:endParaRPr lang="en-US" sz="1800" b="1" dirty="0"/>
                    </a:p>
                  </a:txBody>
                  <a:tcPr/>
                </a:tc>
                <a:tc>
                  <a:txBody>
                    <a:bodyPr/>
                    <a:lstStyle/>
                    <a:p>
                      <a:pPr algn="ctr"/>
                      <a:r>
                        <a:rPr lang="en-US" sz="1800" b="1" dirty="0" smtClean="0"/>
                        <a:t>1.9 M</a:t>
                      </a:r>
                      <a:r>
                        <a:rPr lang="en-US" sz="1800" b="1" baseline="30000" dirty="0" smtClean="0"/>
                        <a:t>2</a:t>
                      </a:r>
                      <a:endParaRPr lang="en-US" sz="1800" b="1" dirty="0"/>
                    </a:p>
                  </a:txBody>
                  <a:tcPr/>
                </a:tc>
              </a:tr>
              <a:tr h="274320">
                <a:tc>
                  <a:txBody>
                    <a:bodyPr/>
                    <a:lstStyle/>
                    <a:p>
                      <a:pPr marL="91440"/>
                      <a:r>
                        <a:rPr lang="en-US" sz="1800" b="1" dirty="0" smtClean="0"/>
                        <a:t>532 nm Beam Quality</a:t>
                      </a:r>
                      <a:endParaRPr lang="en-US"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3.0</a:t>
                      </a:r>
                      <a:r>
                        <a:rPr lang="en-US" sz="1800" b="1" baseline="0" dirty="0" smtClean="0"/>
                        <a:t> M</a:t>
                      </a:r>
                      <a:r>
                        <a:rPr lang="en-US" sz="1800" b="1" baseline="30000" dirty="0" smtClean="0"/>
                        <a:t>2</a:t>
                      </a:r>
                      <a:r>
                        <a:rPr lang="en-US" sz="1800" b="1" baseline="0" dirty="0" smtClean="0"/>
                        <a:t> </a:t>
                      </a:r>
                      <a:endParaRPr lang="en-US" sz="1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2.2 M</a:t>
                      </a:r>
                      <a:r>
                        <a:rPr lang="en-US" sz="1800" b="1" baseline="30000" dirty="0" smtClean="0"/>
                        <a:t>2</a:t>
                      </a:r>
                      <a:endParaRPr lang="en-US" sz="1800" b="1" dirty="0" smtClean="0"/>
                    </a:p>
                  </a:txBody>
                  <a:tcPr/>
                </a:tc>
              </a:tr>
            </a:tbl>
          </a:graphicData>
        </a:graphic>
      </p:graphicFrame>
    </p:spTree>
    <p:extLst>
      <p:ext uri="{BB962C8B-B14F-4D97-AF65-F5344CB8AC3E}">
        <p14:creationId xmlns:p14="http://schemas.microsoft.com/office/powerpoint/2010/main" xmlns="" val="1088465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532 nm Life </a:t>
            </a:r>
            <a:r>
              <a:rPr lang="en-US" dirty="0" smtClean="0"/>
              <a:t>Test Summary</a:t>
            </a:r>
            <a:endParaRPr lang="en-US" dirty="0"/>
          </a:p>
        </p:txBody>
      </p:sp>
      <p:sp>
        <p:nvSpPr>
          <p:cNvPr id="8" name="Content Placeholder 1"/>
          <p:cNvSpPr>
            <a:spLocks noGrp="1"/>
          </p:cNvSpPr>
          <p:nvPr>
            <p:ph idx="1"/>
          </p:nvPr>
        </p:nvSpPr>
        <p:spPr>
          <a:xfrm>
            <a:off x="368135" y="1061288"/>
            <a:ext cx="8538359" cy="2748712"/>
          </a:xfrm>
        </p:spPr>
        <p:txBody>
          <a:bodyPr>
            <a:noAutofit/>
          </a:bodyPr>
          <a:lstStyle/>
          <a:p>
            <a:pPr>
              <a:spcAft>
                <a:spcPts val="600"/>
              </a:spcAft>
            </a:pPr>
            <a:r>
              <a:rPr lang="en-US" sz="1600" dirty="0" smtClean="0"/>
              <a:t>150 Hz repetition rate</a:t>
            </a:r>
          </a:p>
          <a:p>
            <a:pPr>
              <a:spcAft>
                <a:spcPts val="600"/>
              </a:spcAft>
            </a:pPr>
            <a:r>
              <a:rPr lang="en-US" sz="1600" dirty="0" smtClean="0"/>
              <a:t>1.2 billion shots at completion</a:t>
            </a:r>
          </a:p>
          <a:p>
            <a:pPr>
              <a:spcAft>
                <a:spcPts val="600"/>
              </a:spcAft>
            </a:pPr>
            <a:r>
              <a:rPr lang="en-US" sz="1600" dirty="0" smtClean="0"/>
              <a:t>Total power down 9%</a:t>
            </a:r>
            <a:endParaRPr lang="en-US" sz="1600" dirty="0"/>
          </a:p>
          <a:p>
            <a:pPr>
              <a:spcAft>
                <a:spcPts val="600"/>
              </a:spcAft>
            </a:pPr>
            <a:r>
              <a:rPr lang="en-US" sz="1600" dirty="0" smtClean="0"/>
              <a:t>532 nm power down 19%</a:t>
            </a:r>
          </a:p>
          <a:p>
            <a:pPr lvl="1">
              <a:spcAft>
                <a:spcPts val="600"/>
              </a:spcAft>
            </a:pPr>
            <a:r>
              <a:rPr lang="en-US" sz="1400" dirty="0" smtClean="0"/>
              <a:t>Due to changes in 1064 nm pump power and corresponding decreases in nonlinear conversion</a:t>
            </a:r>
          </a:p>
          <a:p>
            <a:pPr>
              <a:spcAft>
                <a:spcPts val="600"/>
              </a:spcAft>
            </a:pPr>
            <a:r>
              <a:rPr lang="en-US" sz="1600" dirty="0" smtClean="0"/>
              <a:t>No evidence of any optical damage in the 1064 nm pump laser or 532 nm generation leg</a:t>
            </a:r>
          </a:p>
          <a:p>
            <a:pPr>
              <a:spcAft>
                <a:spcPts val="600"/>
              </a:spcAft>
            </a:pPr>
            <a:r>
              <a:rPr lang="en-US" sz="1600" dirty="0" smtClean="0"/>
              <a:t>High current, lower pump pulsewidth improved efficiency  but reduced diode life time</a:t>
            </a:r>
          </a:p>
          <a:p>
            <a:pPr lvl="1">
              <a:spcAft>
                <a:spcPts val="600"/>
              </a:spcAft>
            </a:pPr>
            <a:r>
              <a:rPr lang="en-US" sz="1400" dirty="0" smtClean="0"/>
              <a:t>System was updated for lower current operation to with an expectation of achieving ≥ 2.3X diode lifetime improvements</a:t>
            </a:r>
          </a:p>
        </p:txBody>
      </p:sp>
      <p:pic>
        <p:nvPicPr>
          <p:cNvPr id="2049" name="Chart 1"/>
          <p:cNvPicPr>
            <a:picLocks noChangeArrowheads="1"/>
          </p:cNvPicPr>
          <p:nvPr/>
        </p:nvPicPr>
        <p:blipFill>
          <a:blip r:embed="rId2" cstate="print"/>
          <a:srcRect/>
          <a:stretch>
            <a:fillRect/>
          </a:stretch>
        </p:blipFill>
        <p:spPr bwMode="auto">
          <a:xfrm>
            <a:off x="2209800" y="3886200"/>
            <a:ext cx="4572000" cy="2743200"/>
          </a:xfrm>
          <a:prstGeom prst="rect">
            <a:avLst/>
          </a:prstGeom>
          <a:noFill/>
        </p:spPr>
      </p:pic>
    </p:spTree>
    <p:extLst>
      <p:ext uri="{BB962C8B-B14F-4D97-AF65-F5344CB8AC3E}">
        <p14:creationId xmlns:p14="http://schemas.microsoft.com/office/powerpoint/2010/main" xmlns="" val="4089177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342900" indent="-342900">
          <a:buAutoNum type="arabicPeriod"/>
          <a:defRPr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68961</TotalTime>
  <Words>2711</Words>
  <Application>Microsoft Office PowerPoint</Application>
  <PresentationFormat>On-screen Show (4:3)</PresentationFormat>
  <Paragraphs>360</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Recent Progress on Lasers for Space-Based Winds</vt:lpstr>
      <vt:lpstr>Outline</vt:lpstr>
      <vt:lpstr>High Efficiency UV Demonstrator (HEUVD) Lifetime Testing</vt:lpstr>
      <vt:lpstr>Program Objectives &amp; Approach</vt:lpstr>
      <vt:lpstr>HEUVD Transmitter Design Validated by Performance and Lifetime Testing</vt:lpstr>
      <vt:lpstr>Full Power Life Test Set Up</vt:lpstr>
      <vt:lpstr>Full Power Life Test Set Up</vt:lpstr>
      <vt:lpstr>150 Hz Laser System Summary</vt:lpstr>
      <vt:lpstr>532 nm Life Test Summary</vt:lpstr>
      <vt:lpstr>355 nm Half Power Life Test Summary</vt:lpstr>
      <vt:lpstr>355 nm Half Power Life Test Summary</vt:lpstr>
      <vt:lpstr>UV Demonstrator Status</vt:lpstr>
      <vt:lpstr>Pump Diode Life Test Program</vt:lpstr>
      <vt:lpstr>Diode Lifetime Program Overview</vt:lpstr>
      <vt:lpstr>Slide 15</vt:lpstr>
      <vt:lpstr>Diode Lifetime Program Status</vt:lpstr>
      <vt:lpstr>ATHENA-OAWL EVI-4 Transmitter Overview</vt:lpstr>
      <vt:lpstr>ATHENA-OAWL Transmitter Design Validated by HEUVD Performance and Lifetime Testing</vt:lpstr>
      <vt:lpstr>150 Hz HEUVD Pre-Amplifier 1064 nm Performance</vt:lpstr>
      <vt:lpstr>Progress On Tm Fiber Laser Development for a Coherent Winds Pump</vt:lpstr>
      <vt:lpstr>Tm Fiber Laser Design is Ready for CDR</vt:lpstr>
      <vt:lpstr>100 W with Low ASE Demonstrated</vt:lpstr>
      <vt:lpstr>Near Diffraction Limited Output With Narrow Lanewidth  Has Been Achieved</vt:lpstr>
      <vt:lpstr>Compact Lasers for Planetary Winds</vt:lpstr>
      <vt:lpstr>Laser Transmitters for Planetary Remote Sensing Instruments</vt:lpstr>
      <vt:lpstr>Laser Transmitter for 1 µm Direct Detection Mars Wind Lidar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ffitzpatrick</dc:creator>
  <cp:lastModifiedBy>fhovis</cp:lastModifiedBy>
  <cp:revision>302</cp:revision>
  <cp:lastPrinted>2015-09-30T13:21:05Z</cp:lastPrinted>
  <dcterms:created xsi:type="dcterms:W3CDTF">2014-11-03T12:14:09Z</dcterms:created>
  <dcterms:modified xsi:type="dcterms:W3CDTF">2018-02-07T17:29:14Z</dcterms:modified>
</cp:coreProperties>
</file>